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1" r:id="rId2"/>
  </p:sldMasterIdLst>
  <p:notesMasterIdLst>
    <p:notesMasterId r:id="rId16"/>
  </p:notesMasterIdLst>
  <p:sldIdLst>
    <p:sldId id="269" r:id="rId3"/>
    <p:sldId id="257" r:id="rId4"/>
    <p:sldId id="259" r:id="rId5"/>
    <p:sldId id="261" r:id="rId6"/>
    <p:sldId id="262" r:id="rId7"/>
    <p:sldId id="264" r:id="rId8"/>
    <p:sldId id="260" r:id="rId9"/>
    <p:sldId id="263" r:id="rId10"/>
    <p:sldId id="265" r:id="rId11"/>
    <p:sldId id="266" r:id="rId12"/>
    <p:sldId id="267" r:id="rId13"/>
    <p:sldId id="270" r:id="rId14"/>
    <p:sldId id="271" r:id="rId15"/>
  </p:sldIdLst>
  <p:sldSz cx="12192000" cy="6858000"/>
  <p:notesSz cx="6858000" cy="9144000"/>
  <p:embeddedFontLst>
    <p:embeddedFont>
      <p:font typeface="微软雅黑" panose="020B0503020204020204" pitchFamily="34" charset="-122"/>
      <p:regular r:id="rId17"/>
      <p:bold r:id="rId18"/>
    </p:embeddedFont>
    <p:embeddedFont>
      <p:font typeface="Meiryo" panose="020B0604030504040204" pitchFamily="34" charset="-128"/>
      <p:regular r:id="rId19"/>
      <p:bold r:id="rId20"/>
      <p:italic r:id="rId21"/>
      <p:boldItalic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方正隶二简体" panose="02010600030101010101" charset="-122"/>
      <p:regular r:id="rId27"/>
    </p:embeddedFont>
    <p:embeddedFont>
      <p:font typeface="时尚中黑简体" panose="01010104010101010101" pitchFamily="2" charset="-122"/>
      <p:regular r:id="rId28"/>
    </p:embeddedFont>
    <p:embeddedFont>
      <p:font typeface="方正大黑简体" panose="03000509000000000000" pitchFamily="65" charset="-122"/>
      <p:regular r:id="rId29"/>
    </p:embeddedFont>
    <p:embeddedFont>
      <p:font typeface="Verdana" panose="020B0604030504040204" pitchFamily="34" charset="0"/>
      <p:regular r:id="rId30"/>
      <p:bold r:id="rId31"/>
      <p:italic r:id="rId32"/>
      <p:boldItalic r:id="rId33"/>
    </p:embeddedFont>
    <p:embeddedFont>
      <p:font typeface="方正粗活意简体" panose="03000509000000000000" pitchFamily="65" charset="-122"/>
      <p:regular r:id="rId34"/>
    </p:embeddedFont>
    <p:embeddedFont>
      <p:font typeface="Calibri Light" panose="020F0302020204030204" pitchFamily="34" charset="0"/>
      <p:regular r:id="rId35"/>
      <p:italic r:id="rId3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551" userDrawn="1">
          <p15:clr>
            <a:srgbClr val="A4A3A4"/>
          </p15:clr>
        </p15:guide>
        <p15:guide id="3" orient="horz" pos="686" userDrawn="1">
          <p15:clr>
            <a:srgbClr val="A4A3A4"/>
          </p15:clr>
        </p15:guide>
        <p15:guide id="4" orient="horz" pos="4042" userDrawn="1">
          <p15:clr>
            <a:srgbClr val="A4A3A4"/>
          </p15:clr>
        </p15:guide>
        <p15:guide id="5" pos="7107" userDrawn="1">
          <p15:clr>
            <a:srgbClr val="A4A3A4"/>
          </p15:clr>
        </p15:guide>
        <p15:guide id="6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5395"/>
    <a:srgbClr val="7F7F7F"/>
    <a:srgbClr val="EB7053"/>
    <a:srgbClr val="F0914A"/>
    <a:srgbClr val="FAAB4C"/>
    <a:srgbClr val="F08A3E"/>
    <a:srgbClr val="F9A845"/>
    <a:srgbClr val="E64823"/>
    <a:srgbClr val="929292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21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102" y="108"/>
      </p:cViewPr>
      <p:guideLst>
        <p:guide orient="horz" pos="2115"/>
        <p:guide pos="551"/>
        <p:guide orient="horz" pos="686"/>
        <p:guide orient="horz" pos="4042"/>
        <p:guide pos="710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5" d="100"/>
        <a:sy n="95" d="100"/>
      </p:scale>
      <p:origin x="0" y="-209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font" Target="fonts/font5.fntdata"/><Relationship Id="rId34" Type="http://schemas.openxmlformats.org/officeDocument/2006/relationships/font" Target="fonts/font18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font" Target="fonts/font17.fntdata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8.fntdata"/><Relationship Id="rId32" Type="http://schemas.openxmlformats.org/officeDocument/2006/relationships/font" Target="fonts/font16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36" Type="http://schemas.openxmlformats.org/officeDocument/2006/relationships/font" Target="fonts/font20.fntdata"/><Relationship Id="rId10" Type="http://schemas.openxmlformats.org/officeDocument/2006/relationships/slide" Target="slides/slide8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font" Target="fonts/font1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9C5721-EF3C-4E9F-A67E-DDED43702CC7}" type="datetimeFigureOut">
              <a:rPr lang="zh-CN" altLang="en-US" smtClean="0"/>
              <a:t>2016/1/2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D2427F-8DC6-4065-A80A-8A064F1EC3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2225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43051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63753-EC79-4281-8FF7-2EB9FD9AB62C}" type="datetimeFigureOut">
              <a:rPr lang="zh-CN" altLang="en-US" smtClean="0"/>
              <a:t>2016/1/2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9A99A-8C56-47FC-9486-BB3A916471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821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63753-EC79-4281-8FF7-2EB9FD9AB62C}" type="datetimeFigureOut">
              <a:rPr lang="zh-CN" altLang="en-US" smtClean="0"/>
              <a:t>2016/1/2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9A99A-8C56-47FC-9486-BB3A916471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686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63753-EC79-4281-8FF7-2EB9FD9AB62C}" type="datetimeFigureOut">
              <a:rPr lang="zh-CN" altLang="en-US" smtClean="0"/>
              <a:t>2016/1/2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9A99A-8C56-47FC-9486-BB3A916471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1735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33427" y="6443005"/>
            <a:ext cx="11263531" cy="41499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en-US" altLang="zh-CN" sz="1800" dirty="0" smtClean="0">
                <a:solidFill>
                  <a:schemeClr val="bg1"/>
                </a:solidFill>
              </a:rPr>
              <a:t>XYPPT.YANJ.CN  </a:t>
            </a:r>
            <a:r>
              <a:rPr lang="zh-CN" altLang="en-US" sz="1800" dirty="0" smtClean="0">
                <a:solidFill>
                  <a:schemeClr val="bg1"/>
                </a:solidFill>
              </a:rPr>
              <a:t>新浪微博</a:t>
            </a:r>
            <a:r>
              <a:rPr lang="en-US" altLang="zh-CN" sz="1800" dirty="0" smtClean="0">
                <a:solidFill>
                  <a:schemeClr val="bg1"/>
                </a:solidFill>
              </a:rPr>
              <a:t>@</a:t>
            </a:r>
            <a:r>
              <a:rPr lang="zh-CN" altLang="en-US" sz="1800" dirty="0" smtClean="0">
                <a:solidFill>
                  <a:schemeClr val="bg1"/>
                </a:solidFill>
              </a:rPr>
              <a:t>六月雪</a:t>
            </a:r>
            <a:r>
              <a:rPr lang="en-US" altLang="zh-CN" sz="1800" dirty="0" smtClean="0">
                <a:solidFill>
                  <a:schemeClr val="bg1"/>
                </a:solidFill>
              </a:rPr>
              <a:t>_1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-16540" y="400932"/>
            <a:ext cx="858129" cy="67524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00"/>
          </a:p>
        </p:txBody>
      </p:sp>
      <p:sp>
        <p:nvSpPr>
          <p:cNvPr id="10" name="矩形 9"/>
          <p:cNvSpPr/>
          <p:nvPr userDrawn="1"/>
        </p:nvSpPr>
        <p:spPr>
          <a:xfrm>
            <a:off x="-16540" y="6450039"/>
            <a:ext cx="464235" cy="414997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zh-CN" altLang="en-US" sz="1800"/>
          </a:p>
        </p:txBody>
      </p:sp>
      <p:sp>
        <p:nvSpPr>
          <p:cNvPr id="11" name="矩形 10"/>
          <p:cNvSpPr/>
          <p:nvPr userDrawn="1"/>
        </p:nvSpPr>
        <p:spPr>
          <a:xfrm>
            <a:off x="11711225" y="6450039"/>
            <a:ext cx="464235" cy="414997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zh-CN" altLang="en-US" sz="1800"/>
          </a:p>
        </p:txBody>
      </p:sp>
      <p:sp>
        <p:nvSpPr>
          <p:cNvPr id="12" name="矩形 11"/>
          <p:cNvSpPr/>
          <p:nvPr userDrawn="1"/>
        </p:nvSpPr>
        <p:spPr>
          <a:xfrm>
            <a:off x="954131" y="400932"/>
            <a:ext cx="36000" cy="67524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00"/>
          </a:p>
        </p:txBody>
      </p:sp>
      <p:sp>
        <p:nvSpPr>
          <p:cNvPr id="13" name="矩形 12"/>
          <p:cNvSpPr/>
          <p:nvPr userDrawn="1"/>
        </p:nvSpPr>
        <p:spPr>
          <a:xfrm>
            <a:off x="12104888" y="400932"/>
            <a:ext cx="72000" cy="67524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zh-CN" altLang="en-US" sz="1800"/>
          </a:p>
        </p:txBody>
      </p:sp>
      <p:sp>
        <p:nvSpPr>
          <p:cNvPr id="14" name="矩形 13"/>
          <p:cNvSpPr/>
          <p:nvPr userDrawn="1"/>
        </p:nvSpPr>
        <p:spPr>
          <a:xfrm>
            <a:off x="12037236" y="400932"/>
            <a:ext cx="36000" cy="67524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00"/>
          </a:p>
        </p:txBody>
      </p:sp>
      <p:sp>
        <p:nvSpPr>
          <p:cNvPr id="17" name="等腰三角形 16"/>
          <p:cNvSpPr/>
          <p:nvPr userDrawn="1"/>
        </p:nvSpPr>
        <p:spPr>
          <a:xfrm rot="5400000" flipH="1">
            <a:off x="11834072" y="6502260"/>
            <a:ext cx="302811" cy="310551"/>
          </a:xfrm>
          <a:prstGeom prst="triangl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00"/>
          </a:p>
        </p:txBody>
      </p:sp>
      <p:sp>
        <p:nvSpPr>
          <p:cNvPr id="18" name="等腰三角形 17"/>
          <p:cNvSpPr/>
          <p:nvPr userDrawn="1"/>
        </p:nvSpPr>
        <p:spPr>
          <a:xfrm rot="16200000">
            <a:off x="64172" y="6502261"/>
            <a:ext cx="302811" cy="310551"/>
          </a:xfrm>
          <a:prstGeom prst="triangl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00"/>
          </a:p>
        </p:txBody>
      </p:sp>
      <p:sp>
        <p:nvSpPr>
          <p:cNvPr id="148" name="椭圆 147"/>
          <p:cNvSpPr>
            <a:spLocks noChangeAspect="1"/>
          </p:cNvSpPr>
          <p:nvPr userDrawn="1"/>
        </p:nvSpPr>
        <p:spPr>
          <a:xfrm>
            <a:off x="1149362" y="968876"/>
            <a:ext cx="445765" cy="180000"/>
          </a:xfrm>
          <a:prstGeom prst="ellipse">
            <a:avLst/>
          </a:prstGeom>
          <a:gradFill flip="none" rotWithShape="1">
            <a:gsLst>
              <a:gs pos="23000">
                <a:schemeClr val="bg1">
                  <a:lumMod val="65000"/>
                  <a:alpha val="43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55" name="文本框 154"/>
          <p:cNvSpPr txBox="1"/>
          <p:nvPr userDrawn="1"/>
        </p:nvSpPr>
        <p:spPr>
          <a:xfrm>
            <a:off x="1795480" y="376257"/>
            <a:ext cx="1972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方正粗活意简体"/>
                <a:ea typeface="时尚中黑简体" panose="01010104010101010101" pitchFamily="2" charset="-122"/>
              </a:rPr>
              <a:t>PPT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方正粗活意简体"/>
                <a:ea typeface="时尚中黑简体" panose="01010104010101010101" pitchFamily="2" charset="-122"/>
              </a:rPr>
              <a:t>图表研究院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方正粗活意简体"/>
              <a:ea typeface="时尚中黑简体" panose="01010104010101010101" pitchFamily="2" charset="-122"/>
            </a:endParaRPr>
          </a:p>
        </p:txBody>
      </p:sp>
      <p:sp>
        <p:nvSpPr>
          <p:cNvPr id="156" name="文本框 155"/>
          <p:cNvSpPr txBox="1"/>
          <p:nvPr userDrawn="1"/>
        </p:nvSpPr>
        <p:spPr>
          <a:xfrm>
            <a:off x="1809103" y="745589"/>
            <a:ext cx="175721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55600" dist="190500" dir="3000000" algn="t" rotWithShape="0">
                    <a:prstClr val="black">
                      <a:alpha val="40000"/>
                    </a:prstClr>
                  </a:out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pPr lvl="0"/>
            <a:r>
              <a:rPr lang="en-US" altLang="zh-CN" sz="1100" dirty="0" smtClean="0"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cs typeface="Verdana" panose="020B0604030504040204" pitchFamily="34" charset="0"/>
              </a:rPr>
              <a:t>PPT CHART ACADEMY</a:t>
            </a:r>
            <a:endParaRPr lang="zh-CN" altLang="en-US" sz="1100" dirty="0">
              <a:effectLst/>
              <a:latin typeface="时尚中黑简体" panose="01010104010101010101" pitchFamily="2" charset="-122"/>
              <a:ea typeface="时尚中黑简体" panose="01010104010101010101" pitchFamily="2" charset="-122"/>
              <a:cs typeface="Verdana" panose="020B0604030504040204" pitchFamily="34" charset="0"/>
            </a:endParaRPr>
          </a:p>
        </p:txBody>
      </p:sp>
      <p:grpSp>
        <p:nvGrpSpPr>
          <p:cNvPr id="82" name="组合 81"/>
          <p:cNvGrpSpPr>
            <a:grpSpLocks noChangeAspect="1"/>
          </p:cNvGrpSpPr>
          <p:nvPr userDrawn="1"/>
        </p:nvGrpSpPr>
        <p:grpSpPr>
          <a:xfrm>
            <a:off x="967317" y="350517"/>
            <a:ext cx="796511" cy="684000"/>
            <a:chOff x="4644008" y="641735"/>
            <a:chExt cx="3646770" cy="3131656"/>
          </a:xfrm>
        </p:grpSpPr>
        <p:pic>
          <p:nvPicPr>
            <p:cNvPr id="83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4008" y="641735"/>
              <a:ext cx="3646770" cy="31316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84" name="直接连接符 83"/>
            <p:cNvCxnSpPr/>
            <p:nvPr/>
          </p:nvCxnSpPr>
          <p:spPr>
            <a:xfrm>
              <a:off x="6343192" y="1950009"/>
              <a:ext cx="1296143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83616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12901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2368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35350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7133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90196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07349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793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63753-EC79-4281-8FF7-2EB9FD9AB62C}" type="datetimeFigureOut">
              <a:rPr lang="zh-CN" altLang="en-US" smtClean="0"/>
              <a:t>2016/1/2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9A99A-8C56-47FC-9486-BB3A916471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139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9554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71167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80781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8012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63753-EC79-4281-8FF7-2EB9FD9AB62C}" type="datetimeFigureOut">
              <a:rPr lang="zh-CN" altLang="en-US" smtClean="0"/>
              <a:t>2016/1/2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9A99A-8C56-47FC-9486-BB3A916471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364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63753-EC79-4281-8FF7-2EB9FD9AB62C}" type="datetimeFigureOut">
              <a:rPr lang="zh-CN" altLang="en-US" smtClean="0"/>
              <a:t>2016/1/2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9A99A-8C56-47FC-9486-BB3A916471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712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63753-EC79-4281-8FF7-2EB9FD9AB62C}" type="datetimeFigureOut">
              <a:rPr lang="zh-CN" altLang="en-US" smtClean="0"/>
              <a:t>2016/1/2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9A99A-8C56-47FC-9486-BB3A916471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729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63753-EC79-4281-8FF7-2EB9FD9AB62C}" type="datetimeFigureOut">
              <a:rPr lang="zh-CN" altLang="en-US" smtClean="0"/>
              <a:t>2016/1/2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9A99A-8C56-47FC-9486-BB3A916471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205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63753-EC79-4281-8FF7-2EB9FD9AB62C}" type="datetimeFigureOut">
              <a:rPr lang="zh-CN" altLang="en-US" smtClean="0"/>
              <a:t>2016/1/2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9A99A-8C56-47FC-9486-BB3A916471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868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63753-EC79-4281-8FF7-2EB9FD9AB62C}" type="datetimeFigureOut">
              <a:rPr lang="zh-CN" altLang="en-US" smtClean="0"/>
              <a:t>2016/1/2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9A99A-8C56-47FC-9486-BB3A916471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556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63753-EC79-4281-8FF7-2EB9FD9AB62C}" type="datetimeFigureOut">
              <a:rPr lang="zh-CN" altLang="en-US" smtClean="0"/>
              <a:t>2016/1/2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9A99A-8C56-47FC-9486-BB3A916471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433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71000">
              <a:schemeClr val="bg1">
                <a:lumMod val="85000"/>
              </a:schemeClr>
            </a:gs>
            <a:gs pos="100000">
              <a:schemeClr val="bg1">
                <a:lumMod val="85000"/>
              </a:schemeClr>
            </a:gs>
          </a:gsLst>
          <a:lin ang="7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63753-EC79-4281-8FF7-2EB9FD9AB62C}" type="datetimeFigureOut">
              <a:rPr lang="zh-CN" altLang="en-US" smtClean="0"/>
              <a:t>2016/1/2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9A99A-8C56-47FC-9486-BB3A916471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116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</p:transition>
    </mc:Choice>
    <mc:Fallback xmlns="">
      <p:transition spd="slow">
        <p:fade/>
      </p:transition>
    </mc:Fallback>
  </mc:AlternateConten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747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>
            <a:grpSpLocks noChangeAspect="1"/>
          </p:cNvGrpSpPr>
          <p:nvPr/>
        </p:nvGrpSpPr>
        <p:grpSpPr>
          <a:xfrm>
            <a:off x="5103168" y="3343656"/>
            <a:ext cx="1699149" cy="1692000"/>
            <a:chOff x="2930982" y="2889000"/>
            <a:chExt cx="1593036" cy="1586333"/>
          </a:xfrm>
        </p:grpSpPr>
        <p:grpSp>
          <p:nvGrpSpPr>
            <p:cNvPr id="11" name="组合 10"/>
            <p:cNvGrpSpPr>
              <a:grpSpLocks noChangeAspect="1"/>
            </p:cNvGrpSpPr>
            <p:nvPr/>
          </p:nvGrpSpPr>
          <p:grpSpPr>
            <a:xfrm>
              <a:off x="2930982" y="2889000"/>
              <a:ext cx="1593036" cy="1368000"/>
              <a:chOff x="4644008" y="641735"/>
              <a:chExt cx="3646770" cy="3131656"/>
            </a:xfrm>
          </p:grpSpPr>
          <p:pic>
            <p:nvPicPr>
              <p:cNvPr id="12" name="Picture 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44008" y="641735"/>
                <a:ext cx="3646770" cy="31316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cxnSp>
            <p:nvCxnSpPr>
              <p:cNvPr id="13" name="直接连接符 12"/>
              <p:cNvCxnSpPr/>
              <p:nvPr/>
            </p:nvCxnSpPr>
            <p:spPr>
              <a:xfrm>
                <a:off x="6343192" y="1950009"/>
                <a:ext cx="1296143" cy="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椭圆 13"/>
            <p:cNvSpPr>
              <a:spLocks noChangeAspect="1"/>
            </p:cNvSpPr>
            <p:nvPr/>
          </p:nvSpPr>
          <p:spPr>
            <a:xfrm>
              <a:off x="3370888" y="4187333"/>
              <a:ext cx="713224" cy="288000"/>
            </a:xfrm>
            <a:prstGeom prst="ellipse">
              <a:avLst/>
            </a:prstGeom>
            <a:gradFill flip="none" rotWithShape="1">
              <a:gsLst>
                <a:gs pos="0">
                  <a:srgbClr val="666666">
                    <a:alpha val="66000"/>
                  </a:srgbClr>
                </a:gs>
                <a:gs pos="100000">
                  <a:srgbClr val="FFFFFF">
                    <a:alpha val="0"/>
                    <a:lumMod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9930349" y="3580689"/>
            <a:ext cx="1114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2">
                    <a:lumMod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六月雪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_1</a:t>
            </a:r>
            <a:endParaRPr lang="zh-CN" altLang="en-US" dirty="0">
              <a:solidFill>
                <a:schemeClr val="accent1">
                  <a:lumMod val="7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582150" y="4289671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accent1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dirty="0"/>
              <a:t>六月雪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9930349" y="4289671"/>
            <a:ext cx="14218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altLang="zh-CN" dirty="0" smtClean="0">
                <a:solidFill>
                  <a:schemeClr val="accent1">
                    <a:lumMod val="75000"/>
                  </a:schemeClr>
                </a:solidFill>
              </a:rPr>
              <a:t>xyppt.yanj.cn</a:t>
            </a:r>
            <a:endParaRPr lang="zh-CN" alt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32" name="组合 31"/>
          <p:cNvGrpSpPr>
            <a:grpSpLocks noChangeAspect="1"/>
          </p:cNvGrpSpPr>
          <p:nvPr/>
        </p:nvGrpSpPr>
        <p:grpSpPr>
          <a:xfrm>
            <a:off x="6958451" y="4294337"/>
            <a:ext cx="364059" cy="360000"/>
            <a:chOff x="995437" y="3869961"/>
            <a:chExt cx="854075" cy="844551"/>
          </a:xfrm>
        </p:grpSpPr>
        <p:sp>
          <p:nvSpPr>
            <p:cNvPr id="33" name="Freeform 38"/>
            <p:cNvSpPr>
              <a:spLocks/>
            </p:cNvSpPr>
            <p:nvPr/>
          </p:nvSpPr>
          <p:spPr bwMode="auto">
            <a:xfrm>
              <a:off x="995437" y="3869961"/>
              <a:ext cx="455613" cy="844550"/>
            </a:xfrm>
            <a:custGeom>
              <a:avLst/>
              <a:gdLst>
                <a:gd name="T0" fmla="*/ 0 w 287"/>
                <a:gd name="T1" fmla="*/ 0 h 532"/>
                <a:gd name="T2" fmla="*/ 0 w 287"/>
                <a:gd name="T3" fmla="*/ 532 h 532"/>
                <a:gd name="T4" fmla="*/ 287 w 287"/>
                <a:gd name="T5" fmla="*/ 0 h 532"/>
                <a:gd name="T6" fmla="*/ 0 w 287"/>
                <a:gd name="T7" fmla="*/ 0 h 532"/>
                <a:gd name="T8" fmla="*/ 0 w 287"/>
                <a:gd name="T9" fmla="*/ 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7" h="532">
                  <a:moveTo>
                    <a:pt x="0" y="0"/>
                  </a:moveTo>
                  <a:lnTo>
                    <a:pt x="0" y="532"/>
                  </a:lnTo>
                  <a:lnTo>
                    <a:pt x="2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9"/>
            <p:cNvSpPr>
              <a:spLocks/>
            </p:cNvSpPr>
            <p:nvPr/>
          </p:nvSpPr>
          <p:spPr bwMode="auto">
            <a:xfrm>
              <a:off x="1198637" y="3931874"/>
              <a:ext cx="650875" cy="782638"/>
            </a:xfrm>
            <a:custGeom>
              <a:avLst/>
              <a:gdLst>
                <a:gd name="T0" fmla="*/ 239 w 410"/>
                <a:gd name="T1" fmla="*/ 0 h 493"/>
                <a:gd name="T2" fmla="*/ 159 w 410"/>
                <a:gd name="T3" fmla="*/ 144 h 493"/>
                <a:gd name="T4" fmla="*/ 223 w 410"/>
                <a:gd name="T5" fmla="*/ 235 h 493"/>
                <a:gd name="T6" fmla="*/ 92 w 410"/>
                <a:gd name="T7" fmla="*/ 273 h 493"/>
                <a:gd name="T8" fmla="*/ 0 w 410"/>
                <a:gd name="T9" fmla="*/ 441 h 493"/>
                <a:gd name="T10" fmla="*/ 180 w 410"/>
                <a:gd name="T11" fmla="*/ 374 h 493"/>
                <a:gd name="T12" fmla="*/ 263 w 410"/>
                <a:gd name="T13" fmla="*/ 493 h 493"/>
                <a:gd name="T14" fmla="*/ 249 w 410"/>
                <a:gd name="T15" fmla="*/ 352 h 493"/>
                <a:gd name="T16" fmla="*/ 410 w 410"/>
                <a:gd name="T17" fmla="*/ 297 h 493"/>
                <a:gd name="T18" fmla="*/ 239 w 410"/>
                <a:gd name="T19" fmla="*/ 0 h 493"/>
                <a:gd name="T20" fmla="*/ 239 w 410"/>
                <a:gd name="T21" fmla="*/ 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0" h="493">
                  <a:moveTo>
                    <a:pt x="239" y="0"/>
                  </a:moveTo>
                  <a:lnTo>
                    <a:pt x="159" y="144"/>
                  </a:lnTo>
                  <a:lnTo>
                    <a:pt x="223" y="235"/>
                  </a:lnTo>
                  <a:lnTo>
                    <a:pt x="92" y="273"/>
                  </a:lnTo>
                  <a:lnTo>
                    <a:pt x="0" y="441"/>
                  </a:lnTo>
                  <a:lnTo>
                    <a:pt x="180" y="374"/>
                  </a:lnTo>
                  <a:lnTo>
                    <a:pt x="263" y="493"/>
                  </a:lnTo>
                  <a:lnTo>
                    <a:pt x="249" y="352"/>
                  </a:lnTo>
                  <a:lnTo>
                    <a:pt x="410" y="297"/>
                  </a:lnTo>
                  <a:lnTo>
                    <a:pt x="239" y="0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35" name="Picture 3" descr="C:\Documents and Settings\tdz\桌面\未标题-2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41889" y="3549355"/>
            <a:ext cx="480189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9167649" y="4366337"/>
            <a:ext cx="654429" cy="216000"/>
            <a:chOff x="9167649" y="4366337"/>
            <a:chExt cx="654429" cy="216000"/>
          </a:xfrm>
        </p:grpSpPr>
        <p:sp>
          <p:nvSpPr>
            <p:cNvPr id="42" name="Freeform 5"/>
            <p:cNvSpPr>
              <a:spLocks/>
            </p:cNvSpPr>
            <p:nvPr/>
          </p:nvSpPr>
          <p:spPr bwMode="auto">
            <a:xfrm>
              <a:off x="9681342" y="4366337"/>
              <a:ext cx="68103" cy="19729"/>
            </a:xfrm>
            <a:custGeom>
              <a:avLst/>
              <a:gdLst>
                <a:gd name="T0" fmla="*/ 88 w 197"/>
                <a:gd name="T1" fmla="*/ 0 h 57"/>
                <a:gd name="T2" fmla="*/ 122 w 197"/>
                <a:gd name="T3" fmla="*/ 0 h 57"/>
                <a:gd name="T4" fmla="*/ 121 w 197"/>
                <a:gd name="T5" fmla="*/ 10 h 57"/>
                <a:gd name="T6" fmla="*/ 197 w 197"/>
                <a:gd name="T7" fmla="*/ 10 h 57"/>
                <a:gd name="T8" fmla="*/ 191 w 197"/>
                <a:gd name="T9" fmla="*/ 57 h 57"/>
                <a:gd name="T10" fmla="*/ 167 w 197"/>
                <a:gd name="T11" fmla="*/ 57 h 57"/>
                <a:gd name="T12" fmla="*/ 171 w 197"/>
                <a:gd name="T13" fmla="*/ 30 h 57"/>
                <a:gd name="T14" fmla="*/ 27 w 197"/>
                <a:gd name="T15" fmla="*/ 30 h 57"/>
                <a:gd name="T16" fmla="*/ 23 w 197"/>
                <a:gd name="T17" fmla="*/ 57 h 57"/>
                <a:gd name="T18" fmla="*/ 0 w 197"/>
                <a:gd name="T19" fmla="*/ 57 h 57"/>
                <a:gd name="T20" fmla="*/ 6 w 197"/>
                <a:gd name="T21" fmla="*/ 10 h 57"/>
                <a:gd name="T22" fmla="*/ 86 w 197"/>
                <a:gd name="T23" fmla="*/ 10 h 57"/>
                <a:gd name="T24" fmla="*/ 88 w 197"/>
                <a:gd name="T2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7" h="57">
                  <a:moveTo>
                    <a:pt x="88" y="0"/>
                  </a:moveTo>
                  <a:cubicBezTo>
                    <a:pt x="101" y="0"/>
                    <a:pt x="122" y="0"/>
                    <a:pt x="122" y="0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97" y="10"/>
                    <a:pt x="197" y="10"/>
                    <a:pt x="197" y="10"/>
                  </a:cubicBezTo>
                  <a:cubicBezTo>
                    <a:pt x="191" y="57"/>
                    <a:pt x="191" y="57"/>
                    <a:pt x="191" y="57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71" y="30"/>
                    <a:pt x="171" y="30"/>
                    <a:pt x="171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86" y="10"/>
                    <a:pt x="86" y="10"/>
                    <a:pt x="86" y="10"/>
                  </a:cubicBezTo>
                  <a:lnTo>
                    <a:pt x="88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6"/>
            <p:cNvSpPr>
              <a:spLocks noEditPoints="1"/>
            </p:cNvSpPr>
            <p:nvPr/>
          </p:nvSpPr>
          <p:spPr bwMode="auto">
            <a:xfrm>
              <a:off x="9679588" y="4383290"/>
              <a:ext cx="62695" cy="48958"/>
            </a:xfrm>
            <a:custGeom>
              <a:avLst/>
              <a:gdLst>
                <a:gd name="T0" fmla="*/ 393 w 429"/>
                <a:gd name="T1" fmla="*/ 335 h 335"/>
                <a:gd name="T2" fmla="*/ 429 w 429"/>
                <a:gd name="T3" fmla="*/ 90 h 335"/>
                <a:gd name="T4" fmla="*/ 261 w 429"/>
                <a:gd name="T5" fmla="*/ 90 h 335"/>
                <a:gd name="T6" fmla="*/ 265 w 429"/>
                <a:gd name="T7" fmla="*/ 45 h 335"/>
                <a:gd name="T8" fmla="*/ 372 w 429"/>
                <a:gd name="T9" fmla="*/ 45 h 335"/>
                <a:gd name="T10" fmla="*/ 377 w 429"/>
                <a:gd name="T11" fmla="*/ 0 h 335"/>
                <a:gd name="T12" fmla="*/ 109 w 429"/>
                <a:gd name="T13" fmla="*/ 0 h 335"/>
                <a:gd name="T14" fmla="*/ 102 w 429"/>
                <a:gd name="T15" fmla="*/ 45 h 335"/>
                <a:gd name="T16" fmla="*/ 211 w 429"/>
                <a:gd name="T17" fmla="*/ 45 h 335"/>
                <a:gd name="T18" fmla="*/ 206 w 429"/>
                <a:gd name="T19" fmla="*/ 90 h 335"/>
                <a:gd name="T20" fmla="*/ 36 w 429"/>
                <a:gd name="T21" fmla="*/ 90 h 335"/>
                <a:gd name="T22" fmla="*/ 0 w 429"/>
                <a:gd name="T23" fmla="*/ 335 h 335"/>
                <a:gd name="T24" fmla="*/ 393 w 429"/>
                <a:gd name="T25" fmla="*/ 335 h 335"/>
                <a:gd name="T26" fmla="*/ 178 w 429"/>
                <a:gd name="T27" fmla="*/ 287 h 335"/>
                <a:gd name="T28" fmla="*/ 62 w 429"/>
                <a:gd name="T29" fmla="*/ 287 h 335"/>
                <a:gd name="T30" fmla="*/ 71 w 429"/>
                <a:gd name="T31" fmla="*/ 235 h 335"/>
                <a:gd name="T32" fmla="*/ 185 w 429"/>
                <a:gd name="T33" fmla="*/ 235 h 335"/>
                <a:gd name="T34" fmla="*/ 178 w 429"/>
                <a:gd name="T35" fmla="*/ 287 h 335"/>
                <a:gd name="T36" fmla="*/ 190 w 429"/>
                <a:gd name="T37" fmla="*/ 190 h 335"/>
                <a:gd name="T38" fmla="*/ 76 w 429"/>
                <a:gd name="T39" fmla="*/ 190 h 335"/>
                <a:gd name="T40" fmla="*/ 83 w 429"/>
                <a:gd name="T41" fmla="*/ 135 h 335"/>
                <a:gd name="T42" fmla="*/ 199 w 429"/>
                <a:gd name="T43" fmla="*/ 135 h 335"/>
                <a:gd name="T44" fmla="*/ 190 w 429"/>
                <a:gd name="T45" fmla="*/ 190 h 335"/>
                <a:gd name="T46" fmla="*/ 254 w 429"/>
                <a:gd name="T47" fmla="*/ 135 h 335"/>
                <a:gd name="T48" fmla="*/ 365 w 429"/>
                <a:gd name="T49" fmla="*/ 135 h 335"/>
                <a:gd name="T50" fmla="*/ 358 w 429"/>
                <a:gd name="T51" fmla="*/ 190 h 335"/>
                <a:gd name="T52" fmla="*/ 246 w 429"/>
                <a:gd name="T53" fmla="*/ 190 h 335"/>
                <a:gd name="T54" fmla="*/ 254 w 429"/>
                <a:gd name="T55" fmla="*/ 135 h 335"/>
                <a:gd name="T56" fmla="*/ 232 w 429"/>
                <a:gd name="T57" fmla="*/ 287 h 335"/>
                <a:gd name="T58" fmla="*/ 239 w 429"/>
                <a:gd name="T59" fmla="*/ 235 h 335"/>
                <a:gd name="T60" fmla="*/ 351 w 429"/>
                <a:gd name="T61" fmla="*/ 235 h 335"/>
                <a:gd name="T62" fmla="*/ 343 w 429"/>
                <a:gd name="T63" fmla="*/ 287 h 335"/>
                <a:gd name="T64" fmla="*/ 232 w 429"/>
                <a:gd name="T65" fmla="*/ 287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29" h="335">
                  <a:moveTo>
                    <a:pt x="393" y="335"/>
                  </a:moveTo>
                  <a:lnTo>
                    <a:pt x="429" y="90"/>
                  </a:lnTo>
                  <a:lnTo>
                    <a:pt x="261" y="90"/>
                  </a:lnTo>
                  <a:lnTo>
                    <a:pt x="265" y="45"/>
                  </a:lnTo>
                  <a:lnTo>
                    <a:pt x="372" y="45"/>
                  </a:lnTo>
                  <a:lnTo>
                    <a:pt x="377" y="0"/>
                  </a:lnTo>
                  <a:lnTo>
                    <a:pt x="109" y="0"/>
                  </a:lnTo>
                  <a:lnTo>
                    <a:pt x="102" y="45"/>
                  </a:lnTo>
                  <a:lnTo>
                    <a:pt x="211" y="45"/>
                  </a:lnTo>
                  <a:lnTo>
                    <a:pt x="206" y="90"/>
                  </a:lnTo>
                  <a:lnTo>
                    <a:pt x="36" y="90"/>
                  </a:lnTo>
                  <a:lnTo>
                    <a:pt x="0" y="335"/>
                  </a:lnTo>
                  <a:lnTo>
                    <a:pt x="393" y="335"/>
                  </a:lnTo>
                  <a:close/>
                  <a:moveTo>
                    <a:pt x="178" y="287"/>
                  </a:moveTo>
                  <a:lnTo>
                    <a:pt x="62" y="287"/>
                  </a:lnTo>
                  <a:lnTo>
                    <a:pt x="71" y="235"/>
                  </a:lnTo>
                  <a:lnTo>
                    <a:pt x="185" y="235"/>
                  </a:lnTo>
                  <a:lnTo>
                    <a:pt x="178" y="287"/>
                  </a:lnTo>
                  <a:close/>
                  <a:moveTo>
                    <a:pt x="190" y="190"/>
                  </a:moveTo>
                  <a:lnTo>
                    <a:pt x="76" y="190"/>
                  </a:lnTo>
                  <a:lnTo>
                    <a:pt x="83" y="135"/>
                  </a:lnTo>
                  <a:lnTo>
                    <a:pt x="199" y="135"/>
                  </a:lnTo>
                  <a:lnTo>
                    <a:pt x="190" y="190"/>
                  </a:lnTo>
                  <a:close/>
                  <a:moveTo>
                    <a:pt x="254" y="135"/>
                  </a:moveTo>
                  <a:lnTo>
                    <a:pt x="365" y="135"/>
                  </a:lnTo>
                  <a:lnTo>
                    <a:pt x="358" y="190"/>
                  </a:lnTo>
                  <a:lnTo>
                    <a:pt x="246" y="190"/>
                  </a:lnTo>
                  <a:lnTo>
                    <a:pt x="254" y="135"/>
                  </a:lnTo>
                  <a:close/>
                  <a:moveTo>
                    <a:pt x="232" y="287"/>
                  </a:moveTo>
                  <a:lnTo>
                    <a:pt x="239" y="235"/>
                  </a:lnTo>
                  <a:lnTo>
                    <a:pt x="351" y="235"/>
                  </a:lnTo>
                  <a:lnTo>
                    <a:pt x="343" y="287"/>
                  </a:lnTo>
                  <a:lnTo>
                    <a:pt x="232" y="28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7"/>
            <p:cNvSpPr>
              <a:spLocks/>
            </p:cNvSpPr>
            <p:nvPr/>
          </p:nvSpPr>
          <p:spPr bwMode="auto">
            <a:xfrm>
              <a:off x="9677542" y="4435024"/>
              <a:ext cx="20022" cy="12130"/>
            </a:xfrm>
            <a:custGeom>
              <a:avLst/>
              <a:gdLst>
                <a:gd name="T0" fmla="*/ 81 w 137"/>
                <a:gd name="T1" fmla="*/ 0 h 83"/>
                <a:gd name="T2" fmla="*/ 52 w 137"/>
                <a:gd name="T3" fmla="*/ 35 h 83"/>
                <a:gd name="T4" fmla="*/ 7 w 137"/>
                <a:gd name="T5" fmla="*/ 35 h 83"/>
                <a:gd name="T6" fmla="*/ 0 w 137"/>
                <a:gd name="T7" fmla="*/ 83 h 83"/>
                <a:gd name="T8" fmla="*/ 71 w 137"/>
                <a:gd name="T9" fmla="*/ 83 h 83"/>
                <a:gd name="T10" fmla="*/ 137 w 137"/>
                <a:gd name="T11" fmla="*/ 0 h 83"/>
                <a:gd name="T12" fmla="*/ 81 w 137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83">
                  <a:moveTo>
                    <a:pt x="81" y="0"/>
                  </a:moveTo>
                  <a:lnTo>
                    <a:pt x="52" y="35"/>
                  </a:lnTo>
                  <a:lnTo>
                    <a:pt x="7" y="35"/>
                  </a:lnTo>
                  <a:lnTo>
                    <a:pt x="0" y="83"/>
                  </a:lnTo>
                  <a:lnTo>
                    <a:pt x="71" y="83"/>
                  </a:lnTo>
                  <a:lnTo>
                    <a:pt x="137" y="0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8"/>
            <p:cNvSpPr>
              <a:spLocks/>
            </p:cNvSpPr>
            <p:nvPr/>
          </p:nvSpPr>
          <p:spPr bwMode="auto">
            <a:xfrm>
              <a:off x="9718316" y="4435024"/>
              <a:ext cx="17683" cy="12130"/>
            </a:xfrm>
            <a:custGeom>
              <a:avLst/>
              <a:gdLst>
                <a:gd name="T0" fmla="*/ 52 w 121"/>
                <a:gd name="T1" fmla="*/ 0 h 83"/>
                <a:gd name="T2" fmla="*/ 74 w 121"/>
                <a:gd name="T3" fmla="*/ 35 h 83"/>
                <a:gd name="T4" fmla="*/ 121 w 121"/>
                <a:gd name="T5" fmla="*/ 35 h 83"/>
                <a:gd name="T6" fmla="*/ 114 w 121"/>
                <a:gd name="T7" fmla="*/ 83 h 83"/>
                <a:gd name="T8" fmla="*/ 41 w 121"/>
                <a:gd name="T9" fmla="*/ 83 h 83"/>
                <a:gd name="T10" fmla="*/ 0 w 121"/>
                <a:gd name="T11" fmla="*/ 0 h 83"/>
                <a:gd name="T12" fmla="*/ 52 w 121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83">
                  <a:moveTo>
                    <a:pt x="52" y="0"/>
                  </a:moveTo>
                  <a:lnTo>
                    <a:pt x="74" y="35"/>
                  </a:lnTo>
                  <a:lnTo>
                    <a:pt x="121" y="35"/>
                  </a:lnTo>
                  <a:lnTo>
                    <a:pt x="114" y="83"/>
                  </a:lnTo>
                  <a:lnTo>
                    <a:pt x="41" y="83"/>
                  </a:lnTo>
                  <a:lnTo>
                    <a:pt x="0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9"/>
            <p:cNvSpPr>
              <a:spLocks/>
            </p:cNvSpPr>
            <p:nvPr/>
          </p:nvSpPr>
          <p:spPr bwMode="auto">
            <a:xfrm>
              <a:off x="9666874" y="4370137"/>
              <a:ext cx="14907" cy="8623"/>
            </a:xfrm>
            <a:custGeom>
              <a:avLst/>
              <a:gdLst>
                <a:gd name="T0" fmla="*/ 92 w 102"/>
                <a:gd name="T1" fmla="*/ 59 h 59"/>
                <a:gd name="T2" fmla="*/ 0 w 102"/>
                <a:gd name="T3" fmla="*/ 59 h 59"/>
                <a:gd name="T4" fmla="*/ 7 w 102"/>
                <a:gd name="T5" fmla="*/ 0 h 59"/>
                <a:gd name="T6" fmla="*/ 102 w 102"/>
                <a:gd name="T7" fmla="*/ 0 h 59"/>
                <a:gd name="T8" fmla="*/ 92 w 102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59">
                  <a:moveTo>
                    <a:pt x="92" y="59"/>
                  </a:moveTo>
                  <a:lnTo>
                    <a:pt x="0" y="59"/>
                  </a:lnTo>
                  <a:lnTo>
                    <a:pt x="7" y="0"/>
                  </a:lnTo>
                  <a:lnTo>
                    <a:pt x="102" y="0"/>
                  </a:lnTo>
                  <a:lnTo>
                    <a:pt x="92" y="5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0"/>
            <p:cNvSpPr>
              <a:spLocks/>
            </p:cNvSpPr>
            <p:nvPr/>
          </p:nvSpPr>
          <p:spPr bwMode="auto">
            <a:xfrm>
              <a:off x="9662051" y="4403750"/>
              <a:ext cx="14907" cy="9061"/>
            </a:xfrm>
            <a:custGeom>
              <a:avLst/>
              <a:gdLst>
                <a:gd name="T0" fmla="*/ 92 w 102"/>
                <a:gd name="T1" fmla="*/ 62 h 62"/>
                <a:gd name="T2" fmla="*/ 0 w 102"/>
                <a:gd name="T3" fmla="*/ 62 h 62"/>
                <a:gd name="T4" fmla="*/ 9 w 102"/>
                <a:gd name="T5" fmla="*/ 0 h 62"/>
                <a:gd name="T6" fmla="*/ 102 w 102"/>
                <a:gd name="T7" fmla="*/ 0 h 62"/>
                <a:gd name="T8" fmla="*/ 92 w 102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62">
                  <a:moveTo>
                    <a:pt x="92" y="62"/>
                  </a:moveTo>
                  <a:lnTo>
                    <a:pt x="0" y="62"/>
                  </a:lnTo>
                  <a:lnTo>
                    <a:pt x="9" y="0"/>
                  </a:lnTo>
                  <a:lnTo>
                    <a:pt x="102" y="0"/>
                  </a:lnTo>
                  <a:lnTo>
                    <a:pt x="92" y="6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1"/>
            <p:cNvSpPr>
              <a:spLocks/>
            </p:cNvSpPr>
            <p:nvPr/>
          </p:nvSpPr>
          <p:spPr bwMode="auto">
            <a:xfrm>
              <a:off x="9657229" y="4437801"/>
              <a:ext cx="14761" cy="8623"/>
            </a:xfrm>
            <a:custGeom>
              <a:avLst/>
              <a:gdLst>
                <a:gd name="T0" fmla="*/ 94 w 101"/>
                <a:gd name="T1" fmla="*/ 59 h 59"/>
                <a:gd name="T2" fmla="*/ 0 w 101"/>
                <a:gd name="T3" fmla="*/ 59 h 59"/>
                <a:gd name="T4" fmla="*/ 9 w 101"/>
                <a:gd name="T5" fmla="*/ 0 h 59"/>
                <a:gd name="T6" fmla="*/ 101 w 101"/>
                <a:gd name="T7" fmla="*/ 0 h 59"/>
                <a:gd name="T8" fmla="*/ 94 w 101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59">
                  <a:moveTo>
                    <a:pt x="94" y="59"/>
                  </a:moveTo>
                  <a:lnTo>
                    <a:pt x="0" y="59"/>
                  </a:lnTo>
                  <a:lnTo>
                    <a:pt x="9" y="0"/>
                  </a:lnTo>
                  <a:lnTo>
                    <a:pt x="101" y="0"/>
                  </a:lnTo>
                  <a:lnTo>
                    <a:pt x="94" y="5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2"/>
            <p:cNvSpPr>
              <a:spLocks noEditPoints="1"/>
            </p:cNvSpPr>
            <p:nvPr/>
          </p:nvSpPr>
          <p:spPr bwMode="auto">
            <a:xfrm>
              <a:off x="9748422" y="4366337"/>
              <a:ext cx="73656" cy="36682"/>
            </a:xfrm>
            <a:custGeom>
              <a:avLst/>
              <a:gdLst>
                <a:gd name="T0" fmla="*/ 469 w 504"/>
                <a:gd name="T1" fmla="*/ 251 h 251"/>
                <a:gd name="T2" fmla="*/ 504 w 504"/>
                <a:gd name="T3" fmla="*/ 0 h 251"/>
                <a:gd name="T4" fmla="*/ 36 w 504"/>
                <a:gd name="T5" fmla="*/ 0 h 251"/>
                <a:gd name="T6" fmla="*/ 0 w 504"/>
                <a:gd name="T7" fmla="*/ 251 h 251"/>
                <a:gd name="T8" fmla="*/ 469 w 504"/>
                <a:gd name="T9" fmla="*/ 251 h 251"/>
                <a:gd name="T10" fmla="*/ 215 w 504"/>
                <a:gd name="T11" fmla="*/ 206 h 251"/>
                <a:gd name="T12" fmla="*/ 62 w 504"/>
                <a:gd name="T13" fmla="*/ 206 h 251"/>
                <a:gd name="T14" fmla="*/ 71 w 504"/>
                <a:gd name="T15" fmla="*/ 145 h 251"/>
                <a:gd name="T16" fmla="*/ 225 w 504"/>
                <a:gd name="T17" fmla="*/ 145 h 251"/>
                <a:gd name="T18" fmla="*/ 215 w 504"/>
                <a:gd name="T19" fmla="*/ 206 h 251"/>
                <a:gd name="T20" fmla="*/ 230 w 504"/>
                <a:gd name="T21" fmla="*/ 107 h 251"/>
                <a:gd name="T22" fmla="*/ 76 w 504"/>
                <a:gd name="T23" fmla="*/ 107 h 251"/>
                <a:gd name="T24" fmla="*/ 85 w 504"/>
                <a:gd name="T25" fmla="*/ 42 h 251"/>
                <a:gd name="T26" fmla="*/ 239 w 504"/>
                <a:gd name="T27" fmla="*/ 42 h 251"/>
                <a:gd name="T28" fmla="*/ 230 w 504"/>
                <a:gd name="T29" fmla="*/ 107 h 251"/>
                <a:gd name="T30" fmla="*/ 291 w 504"/>
                <a:gd name="T31" fmla="*/ 42 h 251"/>
                <a:gd name="T32" fmla="*/ 445 w 504"/>
                <a:gd name="T33" fmla="*/ 42 h 251"/>
                <a:gd name="T34" fmla="*/ 435 w 504"/>
                <a:gd name="T35" fmla="*/ 107 h 251"/>
                <a:gd name="T36" fmla="*/ 282 w 504"/>
                <a:gd name="T37" fmla="*/ 107 h 251"/>
                <a:gd name="T38" fmla="*/ 291 w 504"/>
                <a:gd name="T39" fmla="*/ 42 h 251"/>
                <a:gd name="T40" fmla="*/ 267 w 504"/>
                <a:gd name="T41" fmla="*/ 206 h 251"/>
                <a:gd name="T42" fmla="*/ 277 w 504"/>
                <a:gd name="T43" fmla="*/ 145 h 251"/>
                <a:gd name="T44" fmla="*/ 431 w 504"/>
                <a:gd name="T45" fmla="*/ 145 h 251"/>
                <a:gd name="T46" fmla="*/ 421 w 504"/>
                <a:gd name="T47" fmla="*/ 206 h 251"/>
                <a:gd name="T48" fmla="*/ 267 w 504"/>
                <a:gd name="T49" fmla="*/ 206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4" h="251">
                  <a:moveTo>
                    <a:pt x="469" y="251"/>
                  </a:moveTo>
                  <a:lnTo>
                    <a:pt x="504" y="0"/>
                  </a:lnTo>
                  <a:lnTo>
                    <a:pt x="36" y="0"/>
                  </a:lnTo>
                  <a:lnTo>
                    <a:pt x="0" y="251"/>
                  </a:lnTo>
                  <a:lnTo>
                    <a:pt x="469" y="251"/>
                  </a:lnTo>
                  <a:close/>
                  <a:moveTo>
                    <a:pt x="215" y="206"/>
                  </a:moveTo>
                  <a:lnTo>
                    <a:pt x="62" y="206"/>
                  </a:lnTo>
                  <a:lnTo>
                    <a:pt x="71" y="145"/>
                  </a:lnTo>
                  <a:lnTo>
                    <a:pt x="225" y="145"/>
                  </a:lnTo>
                  <a:lnTo>
                    <a:pt x="215" y="206"/>
                  </a:lnTo>
                  <a:close/>
                  <a:moveTo>
                    <a:pt x="230" y="107"/>
                  </a:moveTo>
                  <a:lnTo>
                    <a:pt x="76" y="107"/>
                  </a:lnTo>
                  <a:lnTo>
                    <a:pt x="85" y="42"/>
                  </a:lnTo>
                  <a:lnTo>
                    <a:pt x="239" y="42"/>
                  </a:lnTo>
                  <a:lnTo>
                    <a:pt x="230" y="107"/>
                  </a:lnTo>
                  <a:close/>
                  <a:moveTo>
                    <a:pt x="291" y="42"/>
                  </a:moveTo>
                  <a:lnTo>
                    <a:pt x="445" y="42"/>
                  </a:lnTo>
                  <a:lnTo>
                    <a:pt x="435" y="107"/>
                  </a:lnTo>
                  <a:lnTo>
                    <a:pt x="282" y="107"/>
                  </a:lnTo>
                  <a:lnTo>
                    <a:pt x="291" y="42"/>
                  </a:lnTo>
                  <a:close/>
                  <a:moveTo>
                    <a:pt x="267" y="206"/>
                  </a:moveTo>
                  <a:lnTo>
                    <a:pt x="277" y="145"/>
                  </a:lnTo>
                  <a:lnTo>
                    <a:pt x="431" y="145"/>
                  </a:lnTo>
                  <a:lnTo>
                    <a:pt x="421" y="206"/>
                  </a:lnTo>
                  <a:lnTo>
                    <a:pt x="267" y="20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3"/>
            <p:cNvSpPr>
              <a:spLocks/>
            </p:cNvSpPr>
            <p:nvPr/>
          </p:nvSpPr>
          <p:spPr bwMode="auto">
            <a:xfrm>
              <a:off x="9746376" y="4405211"/>
              <a:ext cx="24552" cy="12130"/>
            </a:xfrm>
            <a:custGeom>
              <a:avLst/>
              <a:gdLst>
                <a:gd name="T0" fmla="*/ 114 w 168"/>
                <a:gd name="T1" fmla="*/ 0 h 83"/>
                <a:gd name="T2" fmla="*/ 85 w 168"/>
                <a:gd name="T3" fmla="*/ 38 h 83"/>
                <a:gd name="T4" fmla="*/ 7 w 168"/>
                <a:gd name="T5" fmla="*/ 38 h 83"/>
                <a:gd name="T6" fmla="*/ 0 w 168"/>
                <a:gd name="T7" fmla="*/ 83 h 83"/>
                <a:gd name="T8" fmla="*/ 114 w 168"/>
                <a:gd name="T9" fmla="*/ 83 h 83"/>
                <a:gd name="T10" fmla="*/ 168 w 168"/>
                <a:gd name="T11" fmla="*/ 0 h 83"/>
                <a:gd name="T12" fmla="*/ 114 w 168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83">
                  <a:moveTo>
                    <a:pt x="114" y="0"/>
                  </a:moveTo>
                  <a:lnTo>
                    <a:pt x="85" y="38"/>
                  </a:lnTo>
                  <a:lnTo>
                    <a:pt x="7" y="38"/>
                  </a:lnTo>
                  <a:lnTo>
                    <a:pt x="0" y="83"/>
                  </a:lnTo>
                  <a:lnTo>
                    <a:pt x="114" y="83"/>
                  </a:lnTo>
                  <a:lnTo>
                    <a:pt x="168" y="0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4"/>
            <p:cNvSpPr>
              <a:spLocks/>
            </p:cNvSpPr>
            <p:nvPr/>
          </p:nvSpPr>
          <p:spPr bwMode="auto">
            <a:xfrm>
              <a:off x="9793726" y="4405211"/>
              <a:ext cx="22068" cy="12130"/>
            </a:xfrm>
            <a:custGeom>
              <a:avLst/>
              <a:gdLst>
                <a:gd name="T0" fmla="*/ 54 w 151"/>
                <a:gd name="T1" fmla="*/ 0 h 83"/>
                <a:gd name="T2" fmla="*/ 73 w 151"/>
                <a:gd name="T3" fmla="*/ 38 h 83"/>
                <a:gd name="T4" fmla="*/ 151 w 151"/>
                <a:gd name="T5" fmla="*/ 38 h 83"/>
                <a:gd name="T6" fmla="*/ 147 w 151"/>
                <a:gd name="T7" fmla="*/ 83 h 83"/>
                <a:gd name="T8" fmla="*/ 36 w 151"/>
                <a:gd name="T9" fmla="*/ 83 h 83"/>
                <a:gd name="T10" fmla="*/ 0 w 151"/>
                <a:gd name="T11" fmla="*/ 0 h 83"/>
                <a:gd name="T12" fmla="*/ 54 w 151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83">
                  <a:moveTo>
                    <a:pt x="54" y="0"/>
                  </a:moveTo>
                  <a:lnTo>
                    <a:pt x="73" y="38"/>
                  </a:lnTo>
                  <a:lnTo>
                    <a:pt x="151" y="38"/>
                  </a:lnTo>
                  <a:lnTo>
                    <a:pt x="147" y="83"/>
                  </a:lnTo>
                  <a:lnTo>
                    <a:pt x="36" y="83"/>
                  </a:lnTo>
                  <a:lnTo>
                    <a:pt x="0" y="0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5"/>
            <p:cNvSpPr>
              <a:spLocks/>
            </p:cNvSpPr>
            <p:nvPr/>
          </p:nvSpPr>
          <p:spPr bwMode="auto">
            <a:xfrm>
              <a:off x="9742284" y="4420118"/>
              <a:ext cx="20314" cy="27037"/>
            </a:xfrm>
            <a:custGeom>
              <a:avLst/>
              <a:gdLst>
                <a:gd name="T0" fmla="*/ 59 w 139"/>
                <a:gd name="T1" fmla="*/ 185 h 185"/>
                <a:gd name="T2" fmla="*/ 0 w 139"/>
                <a:gd name="T3" fmla="*/ 185 h 185"/>
                <a:gd name="T4" fmla="*/ 68 w 139"/>
                <a:gd name="T5" fmla="*/ 106 h 185"/>
                <a:gd name="T6" fmla="*/ 85 w 139"/>
                <a:gd name="T7" fmla="*/ 0 h 185"/>
                <a:gd name="T8" fmla="*/ 139 w 139"/>
                <a:gd name="T9" fmla="*/ 0 h 185"/>
                <a:gd name="T10" fmla="*/ 125 w 139"/>
                <a:gd name="T11" fmla="*/ 106 h 185"/>
                <a:gd name="T12" fmla="*/ 59 w 139"/>
                <a:gd name="T13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85">
                  <a:moveTo>
                    <a:pt x="59" y="185"/>
                  </a:moveTo>
                  <a:lnTo>
                    <a:pt x="0" y="185"/>
                  </a:lnTo>
                  <a:lnTo>
                    <a:pt x="68" y="106"/>
                  </a:lnTo>
                  <a:lnTo>
                    <a:pt x="85" y="0"/>
                  </a:lnTo>
                  <a:lnTo>
                    <a:pt x="139" y="0"/>
                  </a:lnTo>
                  <a:lnTo>
                    <a:pt x="125" y="106"/>
                  </a:lnTo>
                  <a:lnTo>
                    <a:pt x="59" y="18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6"/>
            <p:cNvSpPr>
              <a:spLocks/>
            </p:cNvSpPr>
            <p:nvPr/>
          </p:nvSpPr>
          <p:spPr bwMode="auto">
            <a:xfrm>
              <a:off x="9794749" y="4420118"/>
              <a:ext cx="11838" cy="27037"/>
            </a:xfrm>
            <a:custGeom>
              <a:avLst/>
              <a:gdLst>
                <a:gd name="T0" fmla="*/ 55 w 81"/>
                <a:gd name="T1" fmla="*/ 185 h 185"/>
                <a:gd name="T2" fmla="*/ 0 w 81"/>
                <a:gd name="T3" fmla="*/ 185 h 185"/>
                <a:gd name="T4" fmla="*/ 26 w 81"/>
                <a:gd name="T5" fmla="*/ 0 h 185"/>
                <a:gd name="T6" fmla="*/ 81 w 81"/>
                <a:gd name="T7" fmla="*/ 0 h 185"/>
                <a:gd name="T8" fmla="*/ 55 w 81"/>
                <a:gd name="T9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85">
                  <a:moveTo>
                    <a:pt x="55" y="185"/>
                  </a:moveTo>
                  <a:lnTo>
                    <a:pt x="0" y="185"/>
                  </a:lnTo>
                  <a:lnTo>
                    <a:pt x="26" y="0"/>
                  </a:lnTo>
                  <a:lnTo>
                    <a:pt x="81" y="0"/>
                  </a:lnTo>
                  <a:lnTo>
                    <a:pt x="55" y="18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7"/>
            <p:cNvSpPr>
              <a:spLocks/>
            </p:cNvSpPr>
            <p:nvPr/>
          </p:nvSpPr>
          <p:spPr bwMode="auto">
            <a:xfrm>
              <a:off x="9723139" y="4460015"/>
              <a:ext cx="85494" cy="79356"/>
            </a:xfrm>
            <a:custGeom>
              <a:avLst/>
              <a:gdLst>
                <a:gd name="T0" fmla="*/ 497 w 585"/>
                <a:gd name="T1" fmla="*/ 0 h 543"/>
                <a:gd name="T2" fmla="*/ 431 w 585"/>
                <a:gd name="T3" fmla="*/ 427 h 543"/>
                <a:gd name="T4" fmla="*/ 192 w 585"/>
                <a:gd name="T5" fmla="*/ 0 h 543"/>
                <a:gd name="T6" fmla="*/ 81 w 585"/>
                <a:gd name="T7" fmla="*/ 0 h 543"/>
                <a:gd name="T8" fmla="*/ 0 w 585"/>
                <a:gd name="T9" fmla="*/ 543 h 543"/>
                <a:gd name="T10" fmla="*/ 88 w 585"/>
                <a:gd name="T11" fmla="*/ 543 h 543"/>
                <a:gd name="T12" fmla="*/ 152 w 585"/>
                <a:gd name="T13" fmla="*/ 113 h 543"/>
                <a:gd name="T14" fmla="*/ 391 w 585"/>
                <a:gd name="T15" fmla="*/ 543 h 543"/>
                <a:gd name="T16" fmla="*/ 502 w 585"/>
                <a:gd name="T17" fmla="*/ 543 h 543"/>
                <a:gd name="T18" fmla="*/ 585 w 585"/>
                <a:gd name="T19" fmla="*/ 0 h 543"/>
                <a:gd name="T20" fmla="*/ 497 w 585"/>
                <a:gd name="T21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5" h="543">
                  <a:moveTo>
                    <a:pt x="497" y="0"/>
                  </a:moveTo>
                  <a:lnTo>
                    <a:pt x="431" y="427"/>
                  </a:lnTo>
                  <a:lnTo>
                    <a:pt x="192" y="0"/>
                  </a:lnTo>
                  <a:lnTo>
                    <a:pt x="81" y="0"/>
                  </a:lnTo>
                  <a:lnTo>
                    <a:pt x="0" y="543"/>
                  </a:lnTo>
                  <a:lnTo>
                    <a:pt x="88" y="543"/>
                  </a:lnTo>
                  <a:lnTo>
                    <a:pt x="152" y="113"/>
                  </a:lnTo>
                  <a:lnTo>
                    <a:pt x="391" y="543"/>
                  </a:lnTo>
                  <a:lnTo>
                    <a:pt x="502" y="543"/>
                  </a:lnTo>
                  <a:lnTo>
                    <a:pt x="585" y="0"/>
                  </a:lnTo>
                  <a:lnTo>
                    <a:pt x="497" y="0"/>
                  </a:ln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8"/>
            <p:cNvSpPr>
              <a:spLocks/>
            </p:cNvSpPr>
            <p:nvPr/>
          </p:nvSpPr>
          <p:spPr bwMode="auto">
            <a:xfrm>
              <a:off x="9656790" y="4460015"/>
              <a:ext cx="68833" cy="79356"/>
            </a:xfrm>
            <a:custGeom>
              <a:avLst/>
              <a:gdLst>
                <a:gd name="T0" fmla="*/ 95 w 199"/>
                <a:gd name="T1" fmla="*/ 36 h 229"/>
                <a:gd name="T2" fmla="*/ 194 w 199"/>
                <a:gd name="T3" fmla="*/ 36 h 229"/>
                <a:gd name="T4" fmla="*/ 199 w 199"/>
                <a:gd name="T5" fmla="*/ 0 h 229"/>
                <a:gd name="T6" fmla="*/ 77 w 199"/>
                <a:gd name="T7" fmla="*/ 0 h 229"/>
                <a:gd name="T8" fmla="*/ 16 w 199"/>
                <a:gd name="T9" fmla="*/ 53 h 229"/>
                <a:gd name="T10" fmla="*/ 0 w 199"/>
                <a:gd name="T11" fmla="*/ 167 h 229"/>
                <a:gd name="T12" fmla="*/ 23 w 199"/>
                <a:gd name="T13" fmla="*/ 200 h 229"/>
                <a:gd name="T14" fmla="*/ 15 w 199"/>
                <a:gd name="T15" fmla="*/ 219 h 229"/>
                <a:gd name="T16" fmla="*/ 45 w 199"/>
                <a:gd name="T17" fmla="*/ 229 h 229"/>
                <a:gd name="T18" fmla="*/ 165 w 199"/>
                <a:gd name="T19" fmla="*/ 229 h 229"/>
                <a:gd name="T20" fmla="*/ 170 w 199"/>
                <a:gd name="T21" fmla="*/ 192 h 229"/>
                <a:gd name="T22" fmla="*/ 73 w 199"/>
                <a:gd name="T23" fmla="*/ 192 h 229"/>
                <a:gd name="T24" fmla="*/ 38 w 199"/>
                <a:gd name="T25" fmla="*/ 159 h 229"/>
                <a:gd name="T26" fmla="*/ 50 w 199"/>
                <a:gd name="T27" fmla="*/ 70 h 229"/>
                <a:gd name="T28" fmla="*/ 95 w 199"/>
                <a:gd name="T29" fmla="*/ 3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9" h="229">
                  <a:moveTo>
                    <a:pt x="95" y="36"/>
                  </a:moveTo>
                  <a:cubicBezTo>
                    <a:pt x="194" y="36"/>
                    <a:pt x="194" y="36"/>
                    <a:pt x="194" y="36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47" y="0"/>
                    <a:pt x="20" y="24"/>
                    <a:pt x="16" y="53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5" y="170"/>
                    <a:pt x="26" y="186"/>
                    <a:pt x="23" y="200"/>
                  </a:cubicBezTo>
                  <a:cubicBezTo>
                    <a:pt x="22" y="207"/>
                    <a:pt x="20" y="214"/>
                    <a:pt x="15" y="219"/>
                  </a:cubicBezTo>
                  <a:cubicBezTo>
                    <a:pt x="24" y="225"/>
                    <a:pt x="32" y="229"/>
                    <a:pt x="45" y="229"/>
                  </a:cubicBezTo>
                  <a:cubicBezTo>
                    <a:pt x="165" y="229"/>
                    <a:pt x="165" y="229"/>
                    <a:pt x="165" y="229"/>
                  </a:cubicBezTo>
                  <a:cubicBezTo>
                    <a:pt x="170" y="192"/>
                    <a:pt x="170" y="192"/>
                    <a:pt x="170" y="192"/>
                  </a:cubicBezTo>
                  <a:cubicBezTo>
                    <a:pt x="73" y="192"/>
                    <a:pt x="73" y="192"/>
                    <a:pt x="73" y="192"/>
                  </a:cubicBezTo>
                  <a:cubicBezTo>
                    <a:pt x="54" y="192"/>
                    <a:pt x="35" y="181"/>
                    <a:pt x="38" y="159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54" y="45"/>
                    <a:pt x="71" y="36"/>
                    <a:pt x="95" y="36"/>
                  </a:cubicBez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Oval 19"/>
            <p:cNvSpPr>
              <a:spLocks noChangeArrowheads="1"/>
            </p:cNvSpPr>
            <p:nvPr/>
          </p:nvSpPr>
          <p:spPr bwMode="auto">
            <a:xfrm>
              <a:off x="9643637" y="4518618"/>
              <a:ext cx="19729" cy="1972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0"/>
            <p:cNvSpPr>
              <a:spLocks/>
            </p:cNvSpPr>
            <p:nvPr/>
          </p:nvSpPr>
          <p:spPr bwMode="auto">
            <a:xfrm>
              <a:off x="9173933" y="4477991"/>
              <a:ext cx="461082" cy="63426"/>
            </a:xfrm>
            <a:custGeom>
              <a:avLst/>
              <a:gdLst>
                <a:gd name="T0" fmla="*/ 1295 w 1334"/>
                <a:gd name="T1" fmla="*/ 170 h 183"/>
                <a:gd name="T2" fmla="*/ 730 w 1334"/>
                <a:gd name="T3" fmla="*/ 64 h 183"/>
                <a:gd name="T4" fmla="*/ 118 w 1334"/>
                <a:gd name="T5" fmla="*/ 132 h 183"/>
                <a:gd name="T6" fmla="*/ 0 w 1334"/>
                <a:gd name="T7" fmla="*/ 177 h 183"/>
                <a:gd name="T8" fmla="*/ 72 w 1334"/>
                <a:gd name="T9" fmla="*/ 140 h 183"/>
                <a:gd name="T10" fmla="*/ 723 w 1334"/>
                <a:gd name="T11" fmla="*/ 24 h 183"/>
                <a:gd name="T12" fmla="*/ 1334 w 1334"/>
                <a:gd name="T13" fmla="*/ 183 h 183"/>
                <a:gd name="T14" fmla="*/ 1295 w 1334"/>
                <a:gd name="T15" fmla="*/ 17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4" h="183">
                  <a:moveTo>
                    <a:pt x="1295" y="170"/>
                  </a:moveTo>
                  <a:cubicBezTo>
                    <a:pt x="1224" y="146"/>
                    <a:pt x="1037" y="81"/>
                    <a:pt x="730" y="64"/>
                  </a:cubicBezTo>
                  <a:cubicBezTo>
                    <a:pt x="436" y="47"/>
                    <a:pt x="227" y="99"/>
                    <a:pt x="118" y="132"/>
                  </a:cubicBezTo>
                  <a:cubicBezTo>
                    <a:pt x="100" y="139"/>
                    <a:pt x="0" y="177"/>
                    <a:pt x="0" y="177"/>
                  </a:cubicBezTo>
                  <a:cubicBezTo>
                    <a:pt x="0" y="177"/>
                    <a:pt x="60" y="146"/>
                    <a:pt x="72" y="140"/>
                  </a:cubicBezTo>
                  <a:cubicBezTo>
                    <a:pt x="85" y="132"/>
                    <a:pt x="336" y="0"/>
                    <a:pt x="723" y="24"/>
                  </a:cubicBezTo>
                  <a:cubicBezTo>
                    <a:pt x="1085" y="47"/>
                    <a:pt x="1303" y="163"/>
                    <a:pt x="1334" y="183"/>
                  </a:cubicBezTo>
                  <a:cubicBezTo>
                    <a:pt x="1334" y="183"/>
                    <a:pt x="1310" y="175"/>
                    <a:pt x="1295" y="170"/>
                  </a:cubicBez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1"/>
            <p:cNvSpPr>
              <a:spLocks/>
            </p:cNvSpPr>
            <p:nvPr/>
          </p:nvSpPr>
          <p:spPr bwMode="auto">
            <a:xfrm>
              <a:off x="9167649" y="4366337"/>
              <a:ext cx="138251" cy="153304"/>
            </a:xfrm>
            <a:custGeom>
              <a:avLst/>
              <a:gdLst>
                <a:gd name="T0" fmla="*/ 212 w 400"/>
                <a:gd name="T1" fmla="*/ 405 h 442"/>
                <a:gd name="T2" fmla="*/ 231 w 400"/>
                <a:gd name="T3" fmla="*/ 271 h 442"/>
                <a:gd name="T4" fmla="*/ 400 w 400"/>
                <a:gd name="T5" fmla="*/ 0 h 442"/>
                <a:gd name="T6" fmla="*/ 311 w 400"/>
                <a:gd name="T7" fmla="*/ 0 h 442"/>
                <a:gd name="T8" fmla="*/ 195 w 400"/>
                <a:gd name="T9" fmla="*/ 192 h 442"/>
                <a:gd name="T10" fmla="*/ 87 w 400"/>
                <a:gd name="T11" fmla="*/ 0 h 442"/>
                <a:gd name="T12" fmla="*/ 0 w 400"/>
                <a:gd name="T13" fmla="*/ 0 h 442"/>
                <a:gd name="T14" fmla="*/ 148 w 400"/>
                <a:gd name="T15" fmla="*/ 263 h 442"/>
                <a:gd name="T16" fmla="*/ 121 w 400"/>
                <a:gd name="T17" fmla="*/ 442 h 442"/>
                <a:gd name="T18" fmla="*/ 212 w 400"/>
                <a:gd name="T19" fmla="*/ 405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0" h="442">
                  <a:moveTo>
                    <a:pt x="212" y="405"/>
                  </a:moveTo>
                  <a:cubicBezTo>
                    <a:pt x="231" y="271"/>
                    <a:pt x="231" y="271"/>
                    <a:pt x="231" y="271"/>
                  </a:cubicBezTo>
                  <a:cubicBezTo>
                    <a:pt x="400" y="0"/>
                    <a:pt x="400" y="0"/>
                    <a:pt x="400" y="0"/>
                  </a:cubicBezTo>
                  <a:cubicBezTo>
                    <a:pt x="311" y="0"/>
                    <a:pt x="311" y="0"/>
                    <a:pt x="311" y="0"/>
                  </a:cubicBezTo>
                  <a:cubicBezTo>
                    <a:pt x="195" y="192"/>
                    <a:pt x="195" y="192"/>
                    <a:pt x="195" y="192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8" y="263"/>
                    <a:pt x="148" y="263"/>
                    <a:pt x="148" y="263"/>
                  </a:cubicBezTo>
                  <a:cubicBezTo>
                    <a:pt x="145" y="288"/>
                    <a:pt x="121" y="442"/>
                    <a:pt x="121" y="442"/>
                  </a:cubicBezTo>
                  <a:cubicBezTo>
                    <a:pt x="121" y="442"/>
                    <a:pt x="148" y="429"/>
                    <a:pt x="212" y="405"/>
                  </a:cubicBez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2"/>
            <p:cNvSpPr>
              <a:spLocks/>
            </p:cNvSpPr>
            <p:nvPr/>
          </p:nvSpPr>
          <p:spPr bwMode="auto">
            <a:xfrm>
              <a:off x="9550690" y="4366629"/>
              <a:ext cx="105515" cy="158858"/>
            </a:xfrm>
            <a:custGeom>
              <a:avLst/>
              <a:gdLst>
                <a:gd name="T0" fmla="*/ 183 w 305"/>
                <a:gd name="T1" fmla="*/ 448 h 458"/>
                <a:gd name="T2" fmla="*/ 213 w 305"/>
                <a:gd name="T3" fmla="*/ 428 h 458"/>
                <a:gd name="T4" fmla="*/ 232 w 305"/>
                <a:gd name="T5" fmla="*/ 405 h 458"/>
                <a:gd name="T6" fmla="*/ 246 w 305"/>
                <a:gd name="T7" fmla="*/ 373 h 458"/>
                <a:gd name="T8" fmla="*/ 305 w 305"/>
                <a:gd name="T9" fmla="*/ 0 h 458"/>
                <a:gd name="T10" fmla="*/ 228 w 305"/>
                <a:gd name="T11" fmla="*/ 0 h 458"/>
                <a:gd name="T12" fmla="*/ 181 w 305"/>
                <a:gd name="T13" fmla="*/ 312 h 458"/>
                <a:gd name="T14" fmla="*/ 112 w 305"/>
                <a:gd name="T15" fmla="*/ 397 h 458"/>
                <a:gd name="T16" fmla="*/ 0 w 305"/>
                <a:gd name="T17" fmla="*/ 398 h 458"/>
                <a:gd name="T18" fmla="*/ 160 w 305"/>
                <a:gd name="T19" fmla="*/ 458 h 458"/>
                <a:gd name="T20" fmla="*/ 183 w 305"/>
                <a:gd name="T21" fmla="*/ 448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5" h="458">
                  <a:moveTo>
                    <a:pt x="183" y="448"/>
                  </a:moveTo>
                  <a:cubicBezTo>
                    <a:pt x="194" y="442"/>
                    <a:pt x="204" y="435"/>
                    <a:pt x="213" y="428"/>
                  </a:cubicBezTo>
                  <a:cubicBezTo>
                    <a:pt x="220" y="421"/>
                    <a:pt x="227" y="413"/>
                    <a:pt x="232" y="405"/>
                  </a:cubicBezTo>
                  <a:cubicBezTo>
                    <a:pt x="238" y="396"/>
                    <a:pt x="244" y="386"/>
                    <a:pt x="246" y="373"/>
                  </a:cubicBezTo>
                  <a:cubicBezTo>
                    <a:pt x="250" y="351"/>
                    <a:pt x="305" y="0"/>
                    <a:pt x="305" y="0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8" y="0"/>
                    <a:pt x="185" y="293"/>
                    <a:pt x="181" y="312"/>
                  </a:cubicBezTo>
                  <a:cubicBezTo>
                    <a:pt x="177" y="327"/>
                    <a:pt x="163" y="389"/>
                    <a:pt x="112" y="397"/>
                  </a:cubicBezTo>
                  <a:cubicBezTo>
                    <a:pt x="71" y="403"/>
                    <a:pt x="0" y="398"/>
                    <a:pt x="0" y="398"/>
                  </a:cubicBezTo>
                  <a:cubicBezTo>
                    <a:pt x="70" y="418"/>
                    <a:pt x="122" y="441"/>
                    <a:pt x="160" y="458"/>
                  </a:cubicBezTo>
                  <a:cubicBezTo>
                    <a:pt x="167" y="455"/>
                    <a:pt x="176" y="451"/>
                    <a:pt x="183" y="448"/>
                  </a:cubicBez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3"/>
            <p:cNvSpPr>
              <a:spLocks/>
            </p:cNvSpPr>
            <p:nvPr/>
          </p:nvSpPr>
          <p:spPr bwMode="auto">
            <a:xfrm>
              <a:off x="9406593" y="4366629"/>
              <a:ext cx="161781" cy="137082"/>
            </a:xfrm>
            <a:custGeom>
              <a:avLst/>
              <a:gdLst>
                <a:gd name="T0" fmla="*/ 468 w 468"/>
                <a:gd name="T1" fmla="*/ 0 h 395"/>
                <a:gd name="T2" fmla="*/ 387 w 468"/>
                <a:gd name="T3" fmla="*/ 0 h 395"/>
                <a:gd name="T4" fmla="*/ 332 w 468"/>
                <a:gd name="T5" fmla="*/ 358 h 395"/>
                <a:gd name="T6" fmla="*/ 132 w 468"/>
                <a:gd name="T7" fmla="*/ 0 h 395"/>
                <a:gd name="T8" fmla="*/ 49 w 468"/>
                <a:gd name="T9" fmla="*/ 0 h 395"/>
                <a:gd name="T10" fmla="*/ 0 w 468"/>
                <a:gd name="T11" fmla="*/ 326 h 395"/>
                <a:gd name="T12" fmla="*/ 22 w 468"/>
                <a:gd name="T13" fmla="*/ 327 h 395"/>
                <a:gd name="T14" fmla="*/ 74 w 468"/>
                <a:gd name="T15" fmla="*/ 330 h 395"/>
                <a:gd name="T16" fmla="*/ 107 w 468"/>
                <a:gd name="T17" fmla="*/ 109 h 395"/>
                <a:gd name="T18" fmla="*/ 245 w 468"/>
                <a:gd name="T19" fmla="*/ 355 h 395"/>
                <a:gd name="T20" fmla="*/ 408 w 468"/>
                <a:gd name="T21" fmla="*/ 395 h 395"/>
                <a:gd name="T22" fmla="*/ 468 w 468"/>
                <a:gd name="T23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8" h="395">
                  <a:moveTo>
                    <a:pt x="468" y="0"/>
                  </a:moveTo>
                  <a:cubicBezTo>
                    <a:pt x="387" y="0"/>
                    <a:pt x="387" y="0"/>
                    <a:pt x="387" y="0"/>
                  </a:cubicBezTo>
                  <a:cubicBezTo>
                    <a:pt x="332" y="358"/>
                    <a:pt x="332" y="358"/>
                    <a:pt x="332" y="358"/>
                  </a:cubicBezTo>
                  <a:cubicBezTo>
                    <a:pt x="301" y="297"/>
                    <a:pt x="132" y="0"/>
                    <a:pt x="132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9" y="326"/>
                    <a:pt x="12" y="326"/>
                    <a:pt x="22" y="327"/>
                  </a:cubicBezTo>
                  <a:cubicBezTo>
                    <a:pt x="39" y="328"/>
                    <a:pt x="57" y="329"/>
                    <a:pt x="74" y="330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107" y="109"/>
                    <a:pt x="191" y="257"/>
                    <a:pt x="245" y="355"/>
                  </a:cubicBezTo>
                  <a:cubicBezTo>
                    <a:pt x="318" y="367"/>
                    <a:pt x="383" y="388"/>
                    <a:pt x="408" y="395"/>
                  </a:cubicBezTo>
                  <a:lnTo>
                    <a:pt x="468" y="0"/>
                  </a:ln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4"/>
            <p:cNvSpPr>
              <a:spLocks/>
            </p:cNvSpPr>
            <p:nvPr/>
          </p:nvSpPr>
          <p:spPr bwMode="auto">
            <a:xfrm>
              <a:off x="9253435" y="4366629"/>
              <a:ext cx="146874" cy="135621"/>
            </a:xfrm>
            <a:custGeom>
              <a:avLst/>
              <a:gdLst>
                <a:gd name="T0" fmla="*/ 335 w 425"/>
                <a:gd name="T1" fmla="*/ 0 h 391"/>
                <a:gd name="T2" fmla="*/ 226 w 425"/>
                <a:gd name="T3" fmla="*/ 0 h 391"/>
                <a:gd name="T4" fmla="*/ 0 w 425"/>
                <a:gd name="T5" fmla="*/ 391 h 391"/>
                <a:gd name="T6" fmla="*/ 304 w 425"/>
                <a:gd name="T7" fmla="*/ 330 h 391"/>
                <a:gd name="T8" fmla="*/ 150 w 425"/>
                <a:gd name="T9" fmla="*/ 272 h 391"/>
                <a:gd name="T10" fmla="*/ 272 w 425"/>
                <a:gd name="T11" fmla="*/ 60 h 391"/>
                <a:gd name="T12" fmla="*/ 349 w 425"/>
                <a:gd name="T13" fmla="*/ 327 h 391"/>
                <a:gd name="T14" fmla="*/ 389 w 425"/>
                <a:gd name="T15" fmla="*/ 326 h 391"/>
                <a:gd name="T16" fmla="*/ 425 w 425"/>
                <a:gd name="T17" fmla="*/ 326 h 391"/>
                <a:gd name="T18" fmla="*/ 335 w 425"/>
                <a:gd name="T1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5" h="391">
                  <a:moveTo>
                    <a:pt x="335" y="0"/>
                  </a:moveTo>
                  <a:cubicBezTo>
                    <a:pt x="314" y="0"/>
                    <a:pt x="256" y="0"/>
                    <a:pt x="226" y="0"/>
                  </a:cubicBezTo>
                  <a:cubicBezTo>
                    <a:pt x="208" y="32"/>
                    <a:pt x="0" y="391"/>
                    <a:pt x="0" y="391"/>
                  </a:cubicBezTo>
                  <a:cubicBezTo>
                    <a:pt x="138" y="341"/>
                    <a:pt x="268" y="333"/>
                    <a:pt x="304" y="330"/>
                  </a:cubicBezTo>
                  <a:cubicBezTo>
                    <a:pt x="150" y="272"/>
                    <a:pt x="150" y="272"/>
                    <a:pt x="150" y="272"/>
                  </a:cubicBezTo>
                  <a:cubicBezTo>
                    <a:pt x="272" y="60"/>
                    <a:pt x="272" y="60"/>
                    <a:pt x="272" y="60"/>
                  </a:cubicBezTo>
                  <a:cubicBezTo>
                    <a:pt x="349" y="327"/>
                    <a:pt x="349" y="327"/>
                    <a:pt x="349" y="327"/>
                  </a:cubicBezTo>
                  <a:cubicBezTo>
                    <a:pt x="370" y="326"/>
                    <a:pt x="368" y="326"/>
                    <a:pt x="389" y="326"/>
                  </a:cubicBezTo>
                  <a:cubicBezTo>
                    <a:pt x="397" y="326"/>
                    <a:pt x="417" y="326"/>
                    <a:pt x="425" y="326"/>
                  </a:cubicBezTo>
                  <a:lnTo>
                    <a:pt x="335" y="0"/>
                  </a:ln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5"/>
            <p:cNvSpPr>
              <a:spLocks/>
            </p:cNvSpPr>
            <p:nvPr/>
          </p:nvSpPr>
          <p:spPr bwMode="auto">
            <a:xfrm>
              <a:off x="9324314" y="4423917"/>
              <a:ext cx="29959" cy="41212"/>
            </a:xfrm>
            <a:custGeom>
              <a:avLst/>
              <a:gdLst>
                <a:gd name="T0" fmla="*/ 205 w 205"/>
                <a:gd name="T1" fmla="*/ 282 h 282"/>
                <a:gd name="T2" fmla="*/ 0 w 205"/>
                <a:gd name="T3" fmla="*/ 213 h 282"/>
                <a:gd name="T4" fmla="*/ 123 w 205"/>
                <a:gd name="T5" fmla="*/ 0 h 282"/>
                <a:gd name="T6" fmla="*/ 205 w 205"/>
                <a:gd name="T7" fmla="*/ 28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282">
                  <a:moveTo>
                    <a:pt x="205" y="282"/>
                  </a:moveTo>
                  <a:lnTo>
                    <a:pt x="0" y="213"/>
                  </a:lnTo>
                  <a:lnTo>
                    <a:pt x="123" y="0"/>
                  </a:lnTo>
                  <a:lnTo>
                    <a:pt x="205" y="282"/>
                  </a:ln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6"/>
            <p:cNvSpPr>
              <a:spLocks noEditPoints="1"/>
            </p:cNvSpPr>
            <p:nvPr/>
          </p:nvSpPr>
          <p:spPr bwMode="auto">
            <a:xfrm>
              <a:off x="9190155" y="4545655"/>
              <a:ext cx="39751" cy="36682"/>
            </a:xfrm>
            <a:custGeom>
              <a:avLst/>
              <a:gdLst>
                <a:gd name="T0" fmla="*/ 24 w 115"/>
                <a:gd name="T1" fmla="*/ 52 h 106"/>
                <a:gd name="T2" fmla="*/ 14 w 115"/>
                <a:gd name="T3" fmla="*/ 33 h 106"/>
                <a:gd name="T4" fmla="*/ 21 w 115"/>
                <a:gd name="T5" fmla="*/ 84 h 106"/>
                <a:gd name="T6" fmla="*/ 7 w 115"/>
                <a:gd name="T7" fmla="*/ 104 h 106"/>
                <a:gd name="T8" fmla="*/ 13 w 115"/>
                <a:gd name="T9" fmla="*/ 81 h 106"/>
                <a:gd name="T10" fmla="*/ 31 w 115"/>
                <a:gd name="T11" fmla="*/ 70 h 106"/>
                <a:gd name="T12" fmla="*/ 38 w 115"/>
                <a:gd name="T13" fmla="*/ 16 h 106"/>
                <a:gd name="T14" fmla="*/ 16 w 115"/>
                <a:gd name="T15" fmla="*/ 11 h 106"/>
                <a:gd name="T16" fmla="*/ 38 w 115"/>
                <a:gd name="T17" fmla="*/ 16 h 106"/>
                <a:gd name="T18" fmla="*/ 33 w 115"/>
                <a:gd name="T19" fmla="*/ 106 h 106"/>
                <a:gd name="T20" fmla="*/ 41 w 115"/>
                <a:gd name="T21" fmla="*/ 94 h 106"/>
                <a:gd name="T22" fmla="*/ 60 w 115"/>
                <a:gd name="T23" fmla="*/ 90 h 106"/>
                <a:gd name="T24" fmla="*/ 83 w 115"/>
                <a:gd name="T25" fmla="*/ 14 h 106"/>
                <a:gd name="T26" fmla="*/ 114 w 115"/>
                <a:gd name="T27" fmla="*/ 24 h 106"/>
                <a:gd name="T28" fmla="*/ 104 w 115"/>
                <a:gd name="T29" fmla="*/ 33 h 106"/>
                <a:gd name="T30" fmla="*/ 49 w 115"/>
                <a:gd name="T31" fmla="*/ 20 h 106"/>
                <a:gd name="T32" fmla="*/ 39 w 115"/>
                <a:gd name="T33" fmla="*/ 32 h 106"/>
                <a:gd name="T34" fmla="*/ 41 w 115"/>
                <a:gd name="T35" fmla="*/ 14 h 106"/>
                <a:gd name="T36" fmla="*/ 68 w 115"/>
                <a:gd name="T37" fmla="*/ 3 h 106"/>
                <a:gd name="T38" fmla="*/ 83 w 115"/>
                <a:gd name="T39" fmla="*/ 14 h 106"/>
                <a:gd name="T40" fmla="*/ 98 w 115"/>
                <a:gd name="T41" fmla="*/ 30 h 106"/>
                <a:gd name="T42" fmla="*/ 83 w 115"/>
                <a:gd name="T43" fmla="*/ 36 h 106"/>
                <a:gd name="T44" fmla="*/ 77 w 115"/>
                <a:gd name="T45" fmla="*/ 46 h 106"/>
                <a:gd name="T46" fmla="*/ 101 w 115"/>
                <a:gd name="T47" fmla="*/ 58 h 106"/>
                <a:gd name="T48" fmla="*/ 98 w 115"/>
                <a:gd name="T49" fmla="*/ 83 h 106"/>
                <a:gd name="T50" fmla="*/ 92 w 115"/>
                <a:gd name="T51" fmla="*/ 89 h 106"/>
                <a:gd name="T52" fmla="*/ 97 w 115"/>
                <a:gd name="T53" fmla="*/ 105 h 106"/>
                <a:gd name="T54" fmla="*/ 75 w 115"/>
                <a:gd name="T55" fmla="*/ 89 h 106"/>
                <a:gd name="T56" fmla="*/ 38 w 115"/>
                <a:gd name="T57" fmla="*/ 83 h 106"/>
                <a:gd name="T58" fmla="*/ 42 w 115"/>
                <a:gd name="T59" fmla="*/ 58 h 106"/>
                <a:gd name="T60" fmla="*/ 69 w 115"/>
                <a:gd name="T61" fmla="*/ 46 h 106"/>
                <a:gd name="T62" fmla="*/ 66 w 115"/>
                <a:gd name="T63" fmla="*/ 36 h 106"/>
                <a:gd name="T64" fmla="*/ 53 w 115"/>
                <a:gd name="T65" fmla="*/ 30 h 106"/>
                <a:gd name="T66" fmla="*/ 84 w 115"/>
                <a:gd name="T67" fmla="*/ 30 h 106"/>
                <a:gd name="T68" fmla="*/ 68 w 115"/>
                <a:gd name="T69" fmla="*/ 52 h 106"/>
                <a:gd name="T70" fmla="*/ 49 w 115"/>
                <a:gd name="T71" fmla="*/ 61 h 106"/>
                <a:gd name="T72" fmla="*/ 65 w 115"/>
                <a:gd name="T73" fmla="*/ 76 h 106"/>
                <a:gd name="T74" fmla="*/ 48 w 115"/>
                <a:gd name="T75" fmla="*/ 68 h 106"/>
                <a:gd name="T76" fmla="*/ 65 w 115"/>
                <a:gd name="T77" fmla="*/ 76 h 106"/>
                <a:gd name="T78" fmla="*/ 94 w 115"/>
                <a:gd name="T79" fmla="*/ 52 h 106"/>
                <a:gd name="T80" fmla="*/ 75 w 115"/>
                <a:gd name="T81" fmla="*/ 61 h 106"/>
                <a:gd name="T82" fmla="*/ 91 w 115"/>
                <a:gd name="T83" fmla="*/ 76 h 106"/>
                <a:gd name="T84" fmla="*/ 74 w 115"/>
                <a:gd name="T85" fmla="*/ 68 h 106"/>
                <a:gd name="T86" fmla="*/ 91 w 115"/>
                <a:gd name="T87" fmla="*/ 7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5" h="106">
                  <a:moveTo>
                    <a:pt x="30" y="45"/>
                  </a:moveTo>
                  <a:cubicBezTo>
                    <a:pt x="28" y="47"/>
                    <a:pt x="26" y="50"/>
                    <a:pt x="24" y="52"/>
                  </a:cubicBezTo>
                  <a:cubicBezTo>
                    <a:pt x="22" y="50"/>
                    <a:pt x="17" y="46"/>
                    <a:pt x="8" y="40"/>
                  </a:cubicBezTo>
                  <a:cubicBezTo>
                    <a:pt x="10" y="38"/>
                    <a:pt x="12" y="36"/>
                    <a:pt x="14" y="33"/>
                  </a:cubicBezTo>
                  <a:cubicBezTo>
                    <a:pt x="22" y="38"/>
                    <a:pt x="27" y="42"/>
                    <a:pt x="30" y="45"/>
                  </a:cubicBezTo>
                  <a:close/>
                  <a:moveTo>
                    <a:pt x="21" y="84"/>
                  </a:moveTo>
                  <a:cubicBezTo>
                    <a:pt x="18" y="87"/>
                    <a:pt x="16" y="90"/>
                    <a:pt x="14" y="93"/>
                  </a:cubicBezTo>
                  <a:cubicBezTo>
                    <a:pt x="12" y="96"/>
                    <a:pt x="9" y="100"/>
                    <a:pt x="7" y="104"/>
                  </a:cubicBezTo>
                  <a:cubicBezTo>
                    <a:pt x="5" y="101"/>
                    <a:pt x="2" y="99"/>
                    <a:pt x="0" y="97"/>
                  </a:cubicBezTo>
                  <a:cubicBezTo>
                    <a:pt x="5" y="93"/>
                    <a:pt x="9" y="87"/>
                    <a:pt x="13" y="81"/>
                  </a:cubicBezTo>
                  <a:cubicBezTo>
                    <a:pt x="18" y="74"/>
                    <a:pt x="22" y="69"/>
                    <a:pt x="25" y="64"/>
                  </a:cubicBezTo>
                  <a:cubicBezTo>
                    <a:pt x="27" y="66"/>
                    <a:pt x="28" y="68"/>
                    <a:pt x="31" y="70"/>
                  </a:cubicBezTo>
                  <a:cubicBezTo>
                    <a:pt x="26" y="76"/>
                    <a:pt x="23" y="80"/>
                    <a:pt x="21" y="84"/>
                  </a:cubicBezTo>
                  <a:close/>
                  <a:moveTo>
                    <a:pt x="38" y="16"/>
                  </a:moveTo>
                  <a:cubicBezTo>
                    <a:pt x="35" y="18"/>
                    <a:pt x="33" y="20"/>
                    <a:pt x="32" y="23"/>
                  </a:cubicBezTo>
                  <a:cubicBezTo>
                    <a:pt x="24" y="16"/>
                    <a:pt x="19" y="12"/>
                    <a:pt x="16" y="11"/>
                  </a:cubicBezTo>
                  <a:cubicBezTo>
                    <a:pt x="18" y="8"/>
                    <a:pt x="20" y="6"/>
                    <a:pt x="21" y="4"/>
                  </a:cubicBezTo>
                  <a:cubicBezTo>
                    <a:pt x="29" y="10"/>
                    <a:pt x="35" y="14"/>
                    <a:pt x="38" y="16"/>
                  </a:cubicBezTo>
                  <a:close/>
                  <a:moveTo>
                    <a:pt x="49" y="97"/>
                  </a:moveTo>
                  <a:cubicBezTo>
                    <a:pt x="43" y="100"/>
                    <a:pt x="38" y="103"/>
                    <a:pt x="33" y="106"/>
                  </a:cubicBezTo>
                  <a:cubicBezTo>
                    <a:pt x="31" y="104"/>
                    <a:pt x="30" y="102"/>
                    <a:pt x="28" y="100"/>
                  </a:cubicBezTo>
                  <a:cubicBezTo>
                    <a:pt x="32" y="98"/>
                    <a:pt x="36" y="96"/>
                    <a:pt x="41" y="94"/>
                  </a:cubicBezTo>
                  <a:cubicBezTo>
                    <a:pt x="45" y="91"/>
                    <a:pt x="50" y="88"/>
                    <a:pt x="54" y="84"/>
                  </a:cubicBezTo>
                  <a:cubicBezTo>
                    <a:pt x="56" y="86"/>
                    <a:pt x="58" y="88"/>
                    <a:pt x="60" y="90"/>
                  </a:cubicBezTo>
                  <a:cubicBezTo>
                    <a:pt x="58" y="91"/>
                    <a:pt x="54" y="93"/>
                    <a:pt x="49" y="97"/>
                  </a:cubicBezTo>
                  <a:close/>
                  <a:moveTo>
                    <a:pt x="83" y="14"/>
                  </a:moveTo>
                  <a:cubicBezTo>
                    <a:pt x="115" y="14"/>
                    <a:pt x="115" y="14"/>
                    <a:pt x="115" y="14"/>
                  </a:cubicBezTo>
                  <a:cubicBezTo>
                    <a:pt x="115" y="18"/>
                    <a:pt x="114" y="21"/>
                    <a:pt x="114" y="24"/>
                  </a:cubicBezTo>
                  <a:cubicBezTo>
                    <a:pt x="113" y="27"/>
                    <a:pt x="113" y="30"/>
                    <a:pt x="113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29"/>
                    <a:pt x="40" y="26"/>
                    <a:pt x="40" y="23"/>
                  </a:cubicBezTo>
                  <a:cubicBezTo>
                    <a:pt x="41" y="20"/>
                    <a:pt x="41" y="17"/>
                    <a:pt x="4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2" y="11"/>
                    <a:pt x="71" y="7"/>
                    <a:pt x="68" y="3"/>
                  </a:cubicBezTo>
                  <a:cubicBezTo>
                    <a:pt x="72" y="2"/>
                    <a:pt x="75" y="1"/>
                    <a:pt x="77" y="0"/>
                  </a:cubicBezTo>
                  <a:cubicBezTo>
                    <a:pt x="80" y="5"/>
                    <a:pt x="82" y="10"/>
                    <a:pt x="83" y="14"/>
                  </a:cubicBezTo>
                  <a:close/>
                  <a:moveTo>
                    <a:pt x="84" y="30"/>
                  </a:moveTo>
                  <a:cubicBezTo>
                    <a:pt x="88" y="30"/>
                    <a:pt x="93" y="30"/>
                    <a:pt x="98" y="30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92" y="37"/>
                    <a:pt x="88" y="36"/>
                    <a:pt x="83" y="36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103" y="46"/>
                    <a:pt x="103" y="46"/>
                    <a:pt x="103" y="46"/>
                  </a:cubicBezTo>
                  <a:cubicBezTo>
                    <a:pt x="103" y="50"/>
                    <a:pt x="102" y="54"/>
                    <a:pt x="101" y="58"/>
                  </a:cubicBezTo>
                  <a:cubicBezTo>
                    <a:pt x="99" y="71"/>
                    <a:pt x="99" y="71"/>
                    <a:pt x="99" y="71"/>
                  </a:cubicBezTo>
                  <a:cubicBezTo>
                    <a:pt x="99" y="75"/>
                    <a:pt x="98" y="79"/>
                    <a:pt x="98" y="83"/>
                  </a:cubicBezTo>
                  <a:cubicBezTo>
                    <a:pt x="82" y="83"/>
                    <a:pt x="82" y="83"/>
                    <a:pt x="82" y="83"/>
                  </a:cubicBezTo>
                  <a:cubicBezTo>
                    <a:pt x="85" y="84"/>
                    <a:pt x="88" y="87"/>
                    <a:pt x="92" y="89"/>
                  </a:cubicBezTo>
                  <a:cubicBezTo>
                    <a:pt x="96" y="92"/>
                    <a:pt x="100" y="95"/>
                    <a:pt x="104" y="98"/>
                  </a:cubicBezTo>
                  <a:cubicBezTo>
                    <a:pt x="101" y="101"/>
                    <a:pt x="99" y="103"/>
                    <a:pt x="97" y="105"/>
                  </a:cubicBezTo>
                  <a:cubicBezTo>
                    <a:pt x="93" y="102"/>
                    <a:pt x="89" y="99"/>
                    <a:pt x="86" y="96"/>
                  </a:cubicBezTo>
                  <a:cubicBezTo>
                    <a:pt x="82" y="93"/>
                    <a:pt x="78" y="91"/>
                    <a:pt x="75" y="89"/>
                  </a:cubicBezTo>
                  <a:cubicBezTo>
                    <a:pt x="78" y="86"/>
                    <a:pt x="79" y="84"/>
                    <a:pt x="80" y="83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39" y="79"/>
                    <a:pt x="40" y="75"/>
                    <a:pt x="40" y="71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3" y="54"/>
                    <a:pt x="43" y="50"/>
                    <a:pt x="43" y="46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1" y="36"/>
                    <a:pt x="57" y="37"/>
                    <a:pt x="52" y="37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8" y="30"/>
                    <a:pt x="62" y="30"/>
                    <a:pt x="66" y="30"/>
                  </a:cubicBezTo>
                  <a:lnTo>
                    <a:pt x="84" y="30"/>
                  </a:lnTo>
                  <a:close/>
                  <a:moveTo>
                    <a:pt x="67" y="61"/>
                  </a:moveTo>
                  <a:cubicBezTo>
                    <a:pt x="68" y="52"/>
                    <a:pt x="68" y="52"/>
                    <a:pt x="68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9" y="61"/>
                    <a:pt x="49" y="61"/>
                    <a:pt x="49" y="61"/>
                  </a:cubicBezTo>
                  <a:lnTo>
                    <a:pt x="67" y="61"/>
                  </a:lnTo>
                  <a:close/>
                  <a:moveTo>
                    <a:pt x="65" y="76"/>
                  </a:moveTo>
                  <a:cubicBezTo>
                    <a:pt x="66" y="68"/>
                    <a:pt x="66" y="68"/>
                    <a:pt x="66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7" y="76"/>
                    <a:pt x="47" y="76"/>
                    <a:pt x="47" y="76"/>
                  </a:cubicBezTo>
                  <a:lnTo>
                    <a:pt x="65" y="76"/>
                  </a:lnTo>
                  <a:close/>
                  <a:moveTo>
                    <a:pt x="93" y="61"/>
                  </a:moveTo>
                  <a:cubicBezTo>
                    <a:pt x="94" y="52"/>
                    <a:pt x="94" y="52"/>
                    <a:pt x="94" y="52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75" y="61"/>
                    <a:pt x="75" y="61"/>
                    <a:pt x="75" y="61"/>
                  </a:cubicBezTo>
                  <a:lnTo>
                    <a:pt x="93" y="61"/>
                  </a:lnTo>
                  <a:close/>
                  <a:moveTo>
                    <a:pt x="91" y="76"/>
                  </a:moveTo>
                  <a:cubicBezTo>
                    <a:pt x="92" y="68"/>
                    <a:pt x="92" y="68"/>
                    <a:pt x="92" y="68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76"/>
                    <a:pt x="72" y="76"/>
                    <a:pt x="72" y="76"/>
                  </a:cubicBezTo>
                  <a:lnTo>
                    <a:pt x="91" y="7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7"/>
            <p:cNvSpPr>
              <a:spLocks noEditPoints="1"/>
            </p:cNvSpPr>
            <p:nvPr/>
          </p:nvSpPr>
          <p:spPr bwMode="auto">
            <a:xfrm>
              <a:off x="9285587" y="4546970"/>
              <a:ext cx="36243" cy="34051"/>
            </a:xfrm>
            <a:custGeom>
              <a:avLst/>
              <a:gdLst>
                <a:gd name="T0" fmla="*/ 90 w 105"/>
                <a:gd name="T1" fmla="*/ 32 h 98"/>
                <a:gd name="T2" fmla="*/ 105 w 105"/>
                <a:gd name="T3" fmla="*/ 31 h 98"/>
                <a:gd name="T4" fmla="*/ 103 w 105"/>
                <a:gd name="T5" fmla="*/ 40 h 98"/>
                <a:gd name="T6" fmla="*/ 89 w 105"/>
                <a:gd name="T7" fmla="*/ 39 h 98"/>
                <a:gd name="T8" fmla="*/ 59 w 105"/>
                <a:gd name="T9" fmla="*/ 39 h 98"/>
                <a:gd name="T10" fmla="*/ 53 w 105"/>
                <a:gd name="T11" fmla="*/ 87 h 98"/>
                <a:gd name="T12" fmla="*/ 47 w 105"/>
                <a:gd name="T13" fmla="*/ 95 h 98"/>
                <a:gd name="T14" fmla="*/ 32 w 105"/>
                <a:gd name="T15" fmla="*/ 98 h 98"/>
                <a:gd name="T16" fmla="*/ 29 w 105"/>
                <a:gd name="T17" fmla="*/ 88 h 98"/>
                <a:gd name="T18" fmla="*/ 41 w 105"/>
                <a:gd name="T19" fmla="*/ 87 h 98"/>
                <a:gd name="T20" fmla="*/ 45 w 105"/>
                <a:gd name="T21" fmla="*/ 83 h 98"/>
                <a:gd name="T22" fmla="*/ 51 w 105"/>
                <a:gd name="T23" fmla="*/ 39 h 98"/>
                <a:gd name="T24" fmla="*/ 22 w 105"/>
                <a:gd name="T25" fmla="*/ 39 h 98"/>
                <a:gd name="T26" fmla="*/ 6 w 105"/>
                <a:gd name="T27" fmla="*/ 40 h 98"/>
                <a:gd name="T28" fmla="*/ 7 w 105"/>
                <a:gd name="T29" fmla="*/ 31 h 98"/>
                <a:gd name="T30" fmla="*/ 23 w 105"/>
                <a:gd name="T31" fmla="*/ 32 h 98"/>
                <a:gd name="T32" fmla="*/ 90 w 105"/>
                <a:gd name="T33" fmla="*/ 32 h 98"/>
                <a:gd name="T34" fmla="*/ 22 w 105"/>
                <a:gd name="T35" fmla="*/ 70 h 98"/>
                <a:gd name="T36" fmla="*/ 8 w 105"/>
                <a:gd name="T37" fmla="*/ 88 h 98"/>
                <a:gd name="T38" fmla="*/ 0 w 105"/>
                <a:gd name="T39" fmla="*/ 83 h 98"/>
                <a:gd name="T40" fmla="*/ 15 w 105"/>
                <a:gd name="T41" fmla="*/ 67 h 98"/>
                <a:gd name="T42" fmla="*/ 27 w 105"/>
                <a:gd name="T43" fmla="*/ 49 h 98"/>
                <a:gd name="T44" fmla="*/ 35 w 105"/>
                <a:gd name="T45" fmla="*/ 53 h 98"/>
                <a:gd name="T46" fmla="*/ 22 w 105"/>
                <a:gd name="T47" fmla="*/ 70 h 98"/>
                <a:gd name="T48" fmla="*/ 81 w 105"/>
                <a:gd name="T49" fmla="*/ 1 h 98"/>
                <a:gd name="T50" fmla="*/ 96 w 105"/>
                <a:gd name="T51" fmla="*/ 0 h 98"/>
                <a:gd name="T52" fmla="*/ 94 w 105"/>
                <a:gd name="T53" fmla="*/ 9 h 98"/>
                <a:gd name="T54" fmla="*/ 80 w 105"/>
                <a:gd name="T55" fmla="*/ 8 h 98"/>
                <a:gd name="T56" fmla="*/ 39 w 105"/>
                <a:gd name="T57" fmla="*/ 8 h 98"/>
                <a:gd name="T58" fmla="*/ 23 w 105"/>
                <a:gd name="T59" fmla="*/ 9 h 98"/>
                <a:gd name="T60" fmla="*/ 24 w 105"/>
                <a:gd name="T61" fmla="*/ 0 h 98"/>
                <a:gd name="T62" fmla="*/ 40 w 105"/>
                <a:gd name="T63" fmla="*/ 1 h 98"/>
                <a:gd name="T64" fmla="*/ 81 w 105"/>
                <a:gd name="T65" fmla="*/ 1 h 98"/>
                <a:gd name="T66" fmla="*/ 97 w 105"/>
                <a:gd name="T67" fmla="*/ 81 h 98"/>
                <a:gd name="T68" fmla="*/ 88 w 105"/>
                <a:gd name="T69" fmla="*/ 86 h 98"/>
                <a:gd name="T70" fmla="*/ 68 w 105"/>
                <a:gd name="T71" fmla="*/ 55 h 98"/>
                <a:gd name="T72" fmla="*/ 76 w 105"/>
                <a:gd name="T73" fmla="*/ 50 h 98"/>
                <a:gd name="T74" fmla="*/ 97 w 105"/>
                <a:gd name="T75" fmla="*/ 8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5" h="98">
                  <a:moveTo>
                    <a:pt x="90" y="32"/>
                  </a:moveTo>
                  <a:cubicBezTo>
                    <a:pt x="94" y="32"/>
                    <a:pt x="99" y="31"/>
                    <a:pt x="105" y="31"/>
                  </a:cubicBezTo>
                  <a:cubicBezTo>
                    <a:pt x="103" y="40"/>
                    <a:pt x="103" y="40"/>
                    <a:pt x="103" y="40"/>
                  </a:cubicBezTo>
                  <a:cubicBezTo>
                    <a:pt x="98" y="39"/>
                    <a:pt x="93" y="39"/>
                    <a:pt x="89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2" y="90"/>
                    <a:pt x="50" y="93"/>
                    <a:pt x="47" y="95"/>
                  </a:cubicBezTo>
                  <a:cubicBezTo>
                    <a:pt x="43" y="96"/>
                    <a:pt x="38" y="97"/>
                    <a:pt x="32" y="98"/>
                  </a:cubicBezTo>
                  <a:cubicBezTo>
                    <a:pt x="32" y="95"/>
                    <a:pt x="31" y="91"/>
                    <a:pt x="29" y="88"/>
                  </a:cubicBezTo>
                  <a:cubicBezTo>
                    <a:pt x="34" y="88"/>
                    <a:pt x="38" y="88"/>
                    <a:pt x="41" y="87"/>
                  </a:cubicBezTo>
                  <a:cubicBezTo>
                    <a:pt x="43" y="87"/>
                    <a:pt x="45" y="85"/>
                    <a:pt x="45" y="83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16" y="39"/>
                    <a:pt x="11" y="39"/>
                    <a:pt x="6" y="40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12" y="31"/>
                    <a:pt x="18" y="32"/>
                    <a:pt x="23" y="32"/>
                  </a:cubicBezTo>
                  <a:lnTo>
                    <a:pt x="90" y="32"/>
                  </a:lnTo>
                  <a:close/>
                  <a:moveTo>
                    <a:pt x="22" y="70"/>
                  </a:moveTo>
                  <a:cubicBezTo>
                    <a:pt x="18" y="76"/>
                    <a:pt x="13" y="82"/>
                    <a:pt x="8" y="88"/>
                  </a:cubicBezTo>
                  <a:cubicBezTo>
                    <a:pt x="6" y="86"/>
                    <a:pt x="3" y="84"/>
                    <a:pt x="0" y="83"/>
                  </a:cubicBezTo>
                  <a:cubicBezTo>
                    <a:pt x="5" y="78"/>
                    <a:pt x="10" y="72"/>
                    <a:pt x="15" y="67"/>
                  </a:cubicBezTo>
                  <a:cubicBezTo>
                    <a:pt x="19" y="61"/>
                    <a:pt x="23" y="55"/>
                    <a:pt x="27" y="49"/>
                  </a:cubicBezTo>
                  <a:cubicBezTo>
                    <a:pt x="29" y="51"/>
                    <a:pt x="32" y="52"/>
                    <a:pt x="35" y="53"/>
                  </a:cubicBezTo>
                  <a:cubicBezTo>
                    <a:pt x="31" y="58"/>
                    <a:pt x="27" y="64"/>
                    <a:pt x="22" y="70"/>
                  </a:cubicBezTo>
                  <a:close/>
                  <a:moveTo>
                    <a:pt x="81" y="1"/>
                  </a:moveTo>
                  <a:cubicBezTo>
                    <a:pt x="85" y="1"/>
                    <a:pt x="90" y="1"/>
                    <a:pt x="96" y="0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89" y="9"/>
                    <a:pt x="84" y="8"/>
                    <a:pt x="80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3" y="8"/>
                    <a:pt x="28" y="9"/>
                    <a:pt x="23" y="9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9" y="1"/>
                    <a:pt x="34" y="1"/>
                    <a:pt x="40" y="1"/>
                  </a:cubicBezTo>
                  <a:lnTo>
                    <a:pt x="81" y="1"/>
                  </a:lnTo>
                  <a:close/>
                  <a:moveTo>
                    <a:pt x="97" y="81"/>
                  </a:moveTo>
                  <a:cubicBezTo>
                    <a:pt x="93" y="83"/>
                    <a:pt x="90" y="85"/>
                    <a:pt x="88" y="86"/>
                  </a:cubicBezTo>
                  <a:cubicBezTo>
                    <a:pt x="85" y="79"/>
                    <a:pt x="78" y="69"/>
                    <a:pt x="68" y="55"/>
                  </a:cubicBezTo>
                  <a:cubicBezTo>
                    <a:pt x="71" y="54"/>
                    <a:pt x="73" y="52"/>
                    <a:pt x="76" y="50"/>
                  </a:cubicBezTo>
                  <a:cubicBezTo>
                    <a:pt x="85" y="63"/>
                    <a:pt x="92" y="73"/>
                    <a:pt x="97" y="8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8"/>
            <p:cNvSpPr>
              <a:spLocks noEditPoints="1"/>
            </p:cNvSpPr>
            <p:nvPr/>
          </p:nvSpPr>
          <p:spPr bwMode="auto">
            <a:xfrm>
              <a:off x="9380287" y="4545947"/>
              <a:ext cx="35659" cy="36097"/>
            </a:xfrm>
            <a:custGeom>
              <a:avLst/>
              <a:gdLst>
                <a:gd name="T0" fmla="*/ 26 w 103"/>
                <a:gd name="T1" fmla="*/ 35 h 104"/>
                <a:gd name="T2" fmla="*/ 23 w 103"/>
                <a:gd name="T3" fmla="*/ 53 h 104"/>
                <a:gd name="T4" fmla="*/ 19 w 103"/>
                <a:gd name="T5" fmla="*/ 80 h 104"/>
                <a:gd name="T6" fmla="*/ 30 w 103"/>
                <a:gd name="T7" fmla="*/ 69 h 104"/>
                <a:gd name="T8" fmla="*/ 33 w 103"/>
                <a:gd name="T9" fmla="*/ 78 h 104"/>
                <a:gd name="T10" fmla="*/ 21 w 103"/>
                <a:gd name="T11" fmla="*/ 89 h 104"/>
                <a:gd name="T12" fmla="*/ 11 w 103"/>
                <a:gd name="T13" fmla="*/ 99 h 104"/>
                <a:gd name="T14" fmla="*/ 5 w 103"/>
                <a:gd name="T15" fmla="*/ 92 h 104"/>
                <a:gd name="T16" fmla="*/ 10 w 103"/>
                <a:gd name="T17" fmla="*/ 81 h 104"/>
                <a:gd name="T18" fmla="*/ 16 w 103"/>
                <a:gd name="T19" fmla="*/ 42 h 104"/>
                <a:gd name="T20" fmla="*/ 0 w 103"/>
                <a:gd name="T21" fmla="*/ 43 h 104"/>
                <a:gd name="T22" fmla="*/ 1 w 103"/>
                <a:gd name="T23" fmla="*/ 34 h 104"/>
                <a:gd name="T24" fmla="*/ 13 w 103"/>
                <a:gd name="T25" fmla="*/ 35 h 104"/>
                <a:gd name="T26" fmla="*/ 26 w 103"/>
                <a:gd name="T27" fmla="*/ 35 h 104"/>
                <a:gd name="T28" fmla="*/ 34 w 103"/>
                <a:gd name="T29" fmla="*/ 18 h 104"/>
                <a:gd name="T30" fmla="*/ 26 w 103"/>
                <a:gd name="T31" fmla="*/ 24 h 104"/>
                <a:gd name="T32" fmla="*/ 13 w 103"/>
                <a:gd name="T33" fmla="*/ 6 h 104"/>
                <a:gd name="T34" fmla="*/ 20 w 103"/>
                <a:gd name="T35" fmla="*/ 0 h 104"/>
                <a:gd name="T36" fmla="*/ 34 w 103"/>
                <a:gd name="T37" fmla="*/ 18 h 104"/>
                <a:gd name="T38" fmla="*/ 35 w 103"/>
                <a:gd name="T39" fmla="*/ 47 h 104"/>
                <a:gd name="T40" fmla="*/ 51 w 103"/>
                <a:gd name="T41" fmla="*/ 48 h 104"/>
                <a:gd name="T42" fmla="*/ 91 w 103"/>
                <a:gd name="T43" fmla="*/ 48 h 104"/>
                <a:gd name="T44" fmla="*/ 81 w 103"/>
                <a:gd name="T45" fmla="*/ 65 h 104"/>
                <a:gd name="T46" fmla="*/ 66 w 103"/>
                <a:gd name="T47" fmla="*/ 84 h 104"/>
                <a:gd name="T48" fmla="*/ 98 w 103"/>
                <a:gd name="T49" fmla="*/ 94 h 104"/>
                <a:gd name="T50" fmla="*/ 91 w 103"/>
                <a:gd name="T51" fmla="*/ 103 h 104"/>
                <a:gd name="T52" fmla="*/ 59 w 103"/>
                <a:gd name="T53" fmla="*/ 89 h 104"/>
                <a:gd name="T54" fmla="*/ 44 w 103"/>
                <a:gd name="T55" fmla="*/ 97 h 104"/>
                <a:gd name="T56" fmla="*/ 25 w 103"/>
                <a:gd name="T57" fmla="*/ 104 h 104"/>
                <a:gd name="T58" fmla="*/ 20 w 103"/>
                <a:gd name="T59" fmla="*/ 98 h 104"/>
                <a:gd name="T60" fmla="*/ 39 w 103"/>
                <a:gd name="T61" fmla="*/ 92 h 104"/>
                <a:gd name="T62" fmla="*/ 53 w 103"/>
                <a:gd name="T63" fmla="*/ 84 h 104"/>
                <a:gd name="T64" fmla="*/ 41 w 103"/>
                <a:gd name="T65" fmla="*/ 55 h 104"/>
                <a:gd name="T66" fmla="*/ 34 w 103"/>
                <a:gd name="T67" fmla="*/ 55 h 104"/>
                <a:gd name="T68" fmla="*/ 35 w 103"/>
                <a:gd name="T69" fmla="*/ 47 h 104"/>
                <a:gd name="T70" fmla="*/ 81 w 103"/>
                <a:gd name="T71" fmla="*/ 43 h 104"/>
                <a:gd name="T72" fmla="*/ 74 w 103"/>
                <a:gd name="T73" fmla="*/ 37 h 104"/>
                <a:gd name="T74" fmla="*/ 78 w 103"/>
                <a:gd name="T75" fmla="*/ 12 h 104"/>
                <a:gd name="T76" fmla="*/ 58 w 103"/>
                <a:gd name="T77" fmla="*/ 12 h 104"/>
                <a:gd name="T78" fmla="*/ 52 w 103"/>
                <a:gd name="T79" fmla="*/ 31 h 104"/>
                <a:gd name="T80" fmla="*/ 38 w 103"/>
                <a:gd name="T81" fmla="*/ 46 h 104"/>
                <a:gd name="T82" fmla="*/ 32 w 103"/>
                <a:gd name="T83" fmla="*/ 41 h 104"/>
                <a:gd name="T84" fmla="*/ 47 w 103"/>
                <a:gd name="T85" fmla="*/ 23 h 104"/>
                <a:gd name="T86" fmla="*/ 51 w 103"/>
                <a:gd name="T87" fmla="*/ 5 h 104"/>
                <a:gd name="T88" fmla="*/ 88 w 103"/>
                <a:gd name="T89" fmla="*/ 5 h 104"/>
                <a:gd name="T90" fmla="*/ 86 w 103"/>
                <a:gd name="T91" fmla="*/ 18 h 104"/>
                <a:gd name="T92" fmla="*/ 84 w 103"/>
                <a:gd name="T93" fmla="*/ 30 h 104"/>
                <a:gd name="T94" fmla="*/ 86 w 103"/>
                <a:gd name="T95" fmla="*/ 34 h 104"/>
                <a:gd name="T96" fmla="*/ 93 w 103"/>
                <a:gd name="T97" fmla="*/ 35 h 104"/>
                <a:gd name="T98" fmla="*/ 103 w 103"/>
                <a:gd name="T99" fmla="*/ 34 h 104"/>
                <a:gd name="T100" fmla="*/ 102 w 103"/>
                <a:gd name="T101" fmla="*/ 43 h 104"/>
                <a:gd name="T102" fmla="*/ 81 w 103"/>
                <a:gd name="T103" fmla="*/ 43 h 104"/>
                <a:gd name="T104" fmla="*/ 78 w 103"/>
                <a:gd name="T105" fmla="*/ 55 h 104"/>
                <a:gd name="T106" fmla="*/ 50 w 103"/>
                <a:gd name="T107" fmla="*/ 55 h 104"/>
                <a:gd name="T108" fmla="*/ 61 w 103"/>
                <a:gd name="T109" fmla="*/ 78 h 104"/>
                <a:gd name="T110" fmla="*/ 78 w 103"/>
                <a:gd name="T111" fmla="*/ 5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3" h="104">
                  <a:moveTo>
                    <a:pt x="26" y="35"/>
                  </a:moveTo>
                  <a:cubicBezTo>
                    <a:pt x="25" y="40"/>
                    <a:pt x="24" y="46"/>
                    <a:pt x="23" y="53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23" y="76"/>
                    <a:pt x="27" y="73"/>
                    <a:pt x="30" y="69"/>
                  </a:cubicBezTo>
                  <a:cubicBezTo>
                    <a:pt x="31" y="72"/>
                    <a:pt x="32" y="75"/>
                    <a:pt x="33" y="78"/>
                  </a:cubicBezTo>
                  <a:cubicBezTo>
                    <a:pt x="29" y="82"/>
                    <a:pt x="25" y="85"/>
                    <a:pt x="21" y="89"/>
                  </a:cubicBezTo>
                  <a:cubicBezTo>
                    <a:pt x="18" y="92"/>
                    <a:pt x="14" y="95"/>
                    <a:pt x="11" y="99"/>
                  </a:cubicBezTo>
                  <a:cubicBezTo>
                    <a:pt x="9" y="96"/>
                    <a:pt x="8" y="94"/>
                    <a:pt x="5" y="92"/>
                  </a:cubicBezTo>
                  <a:cubicBezTo>
                    <a:pt x="8" y="89"/>
                    <a:pt x="10" y="86"/>
                    <a:pt x="10" y="81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0" y="42"/>
                    <a:pt x="4" y="43"/>
                    <a:pt x="0" y="43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5" y="35"/>
                    <a:pt x="9" y="35"/>
                    <a:pt x="13" y="35"/>
                  </a:cubicBezTo>
                  <a:lnTo>
                    <a:pt x="26" y="35"/>
                  </a:lnTo>
                  <a:close/>
                  <a:moveTo>
                    <a:pt x="34" y="18"/>
                  </a:moveTo>
                  <a:cubicBezTo>
                    <a:pt x="32" y="20"/>
                    <a:pt x="29" y="22"/>
                    <a:pt x="26" y="24"/>
                  </a:cubicBezTo>
                  <a:cubicBezTo>
                    <a:pt x="22" y="17"/>
                    <a:pt x="18" y="11"/>
                    <a:pt x="13" y="6"/>
                  </a:cubicBezTo>
                  <a:cubicBezTo>
                    <a:pt x="15" y="5"/>
                    <a:pt x="17" y="3"/>
                    <a:pt x="20" y="0"/>
                  </a:cubicBezTo>
                  <a:cubicBezTo>
                    <a:pt x="24" y="4"/>
                    <a:pt x="29" y="10"/>
                    <a:pt x="34" y="18"/>
                  </a:cubicBezTo>
                  <a:close/>
                  <a:moveTo>
                    <a:pt x="35" y="47"/>
                  </a:moveTo>
                  <a:cubicBezTo>
                    <a:pt x="40" y="48"/>
                    <a:pt x="45" y="48"/>
                    <a:pt x="51" y="48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89" y="53"/>
                    <a:pt x="85" y="59"/>
                    <a:pt x="81" y="65"/>
                  </a:cubicBezTo>
                  <a:cubicBezTo>
                    <a:pt x="77" y="72"/>
                    <a:pt x="72" y="78"/>
                    <a:pt x="66" y="84"/>
                  </a:cubicBezTo>
                  <a:cubicBezTo>
                    <a:pt x="75" y="90"/>
                    <a:pt x="85" y="94"/>
                    <a:pt x="98" y="94"/>
                  </a:cubicBezTo>
                  <a:cubicBezTo>
                    <a:pt x="95" y="97"/>
                    <a:pt x="93" y="100"/>
                    <a:pt x="91" y="103"/>
                  </a:cubicBezTo>
                  <a:cubicBezTo>
                    <a:pt x="79" y="101"/>
                    <a:pt x="68" y="96"/>
                    <a:pt x="59" y="89"/>
                  </a:cubicBezTo>
                  <a:cubicBezTo>
                    <a:pt x="54" y="92"/>
                    <a:pt x="49" y="94"/>
                    <a:pt x="44" y="97"/>
                  </a:cubicBezTo>
                  <a:cubicBezTo>
                    <a:pt x="38" y="100"/>
                    <a:pt x="32" y="102"/>
                    <a:pt x="25" y="104"/>
                  </a:cubicBezTo>
                  <a:cubicBezTo>
                    <a:pt x="25" y="102"/>
                    <a:pt x="23" y="100"/>
                    <a:pt x="20" y="98"/>
                  </a:cubicBezTo>
                  <a:cubicBezTo>
                    <a:pt x="26" y="96"/>
                    <a:pt x="33" y="94"/>
                    <a:pt x="39" y="92"/>
                  </a:cubicBezTo>
                  <a:cubicBezTo>
                    <a:pt x="45" y="89"/>
                    <a:pt x="50" y="86"/>
                    <a:pt x="53" y="84"/>
                  </a:cubicBezTo>
                  <a:cubicBezTo>
                    <a:pt x="48" y="77"/>
                    <a:pt x="44" y="67"/>
                    <a:pt x="41" y="55"/>
                  </a:cubicBezTo>
                  <a:cubicBezTo>
                    <a:pt x="34" y="55"/>
                    <a:pt x="34" y="55"/>
                    <a:pt x="34" y="55"/>
                  </a:cubicBezTo>
                  <a:lnTo>
                    <a:pt x="35" y="47"/>
                  </a:lnTo>
                  <a:close/>
                  <a:moveTo>
                    <a:pt x="81" y="43"/>
                  </a:moveTo>
                  <a:cubicBezTo>
                    <a:pt x="76" y="43"/>
                    <a:pt x="74" y="41"/>
                    <a:pt x="74" y="37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7" y="20"/>
                    <a:pt x="55" y="26"/>
                    <a:pt x="52" y="31"/>
                  </a:cubicBezTo>
                  <a:cubicBezTo>
                    <a:pt x="50" y="36"/>
                    <a:pt x="45" y="41"/>
                    <a:pt x="38" y="46"/>
                  </a:cubicBezTo>
                  <a:cubicBezTo>
                    <a:pt x="37" y="44"/>
                    <a:pt x="35" y="42"/>
                    <a:pt x="32" y="41"/>
                  </a:cubicBezTo>
                  <a:cubicBezTo>
                    <a:pt x="40" y="36"/>
                    <a:pt x="45" y="30"/>
                    <a:pt x="47" y="23"/>
                  </a:cubicBezTo>
                  <a:cubicBezTo>
                    <a:pt x="49" y="17"/>
                    <a:pt x="50" y="10"/>
                    <a:pt x="51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7" y="8"/>
                    <a:pt x="86" y="13"/>
                    <a:pt x="86" y="18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4" y="32"/>
                    <a:pt x="84" y="34"/>
                    <a:pt x="86" y="34"/>
                  </a:cubicBezTo>
                  <a:cubicBezTo>
                    <a:pt x="87" y="35"/>
                    <a:pt x="90" y="35"/>
                    <a:pt x="93" y="35"/>
                  </a:cubicBezTo>
                  <a:cubicBezTo>
                    <a:pt x="96" y="34"/>
                    <a:pt x="99" y="34"/>
                    <a:pt x="103" y="34"/>
                  </a:cubicBezTo>
                  <a:cubicBezTo>
                    <a:pt x="102" y="37"/>
                    <a:pt x="101" y="40"/>
                    <a:pt x="102" y="43"/>
                  </a:cubicBezTo>
                  <a:lnTo>
                    <a:pt x="81" y="43"/>
                  </a:lnTo>
                  <a:close/>
                  <a:moveTo>
                    <a:pt x="78" y="55"/>
                  </a:moveTo>
                  <a:cubicBezTo>
                    <a:pt x="50" y="55"/>
                    <a:pt x="50" y="55"/>
                    <a:pt x="50" y="55"/>
                  </a:cubicBezTo>
                  <a:cubicBezTo>
                    <a:pt x="51" y="64"/>
                    <a:pt x="54" y="72"/>
                    <a:pt x="61" y="78"/>
                  </a:cubicBezTo>
                  <a:cubicBezTo>
                    <a:pt x="67" y="72"/>
                    <a:pt x="73" y="64"/>
                    <a:pt x="78" y="5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9"/>
            <p:cNvSpPr>
              <a:spLocks noEditPoints="1"/>
            </p:cNvSpPr>
            <p:nvPr/>
          </p:nvSpPr>
          <p:spPr bwMode="auto">
            <a:xfrm>
              <a:off x="9475280" y="4546678"/>
              <a:ext cx="36390" cy="35074"/>
            </a:xfrm>
            <a:custGeom>
              <a:avLst/>
              <a:gdLst>
                <a:gd name="T0" fmla="*/ 28 w 105"/>
                <a:gd name="T1" fmla="*/ 35 h 101"/>
                <a:gd name="T2" fmla="*/ 25 w 105"/>
                <a:gd name="T3" fmla="*/ 53 h 101"/>
                <a:gd name="T4" fmla="*/ 21 w 105"/>
                <a:gd name="T5" fmla="*/ 80 h 101"/>
                <a:gd name="T6" fmla="*/ 35 w 105"/>
                <a:gd name="T7" fmla="*/ 66 h 101"/>
                <a:gd name="T8" fmla="*/ 41 w 105"/>
                <a:gd name="T9" fmla="*/ 73 h 101"/>
                <a:gd name="T10" fmla="*/ 26 w 105"/>
                <a:gd name="T11" fmla="*/ 86 h 101"/>
                <a:gd name="T12" fmla="*/ 14 w 105"/>
                <a:gd name="T13" fmla="*/ 97 h 101"/>
                <a:gd name="T14" fmla="*/ 9 w 105"/>
                <a:gd name="T15" fmla="*/ 90 h 101"/>
                <a:gd name="T16" fmla="*/ 13 w 105"/>
                <a:gd name="T17" fmla="*/ 79 h 101"/>
                <a:gd name="T18" fmla="*/ 18 w 105"/>
                <a:gd name="T19" fmla="*/ 42 h 101"/>
                <a:gd name="T20" fmla="*/ 0 w 105"/>
                <a:gd name="T21" fmla="*/ 43 h 101"/>
                <a:gd name="T22" fmla="*/ 1 w 105"/>
                <a:gd name="T23" fmla="*/ 34 h 101"/>
                <a:gd name="T24" fmla="*/ 11 w 105"/>
                <a:gd name="T25" fmla="*/ 35 h 101"/>
                <a:gd name="T26" fmla="*/ 28 w 105"/>
                <a:gd name="T27" fmla="*/ 35 h 101"/>
                <a:gd name="T28" fmla="*/ 37 w 105"/>
                <a:gd name="T29" fmla="*/ 20 h 101"/>
                <a:gd name="T30" fmla="*/ 29 w 105"/>
                <a:gd name="T31" fmla="*/ 26 h 101"/>
                <a:gd name="T32" fmla="*/ 14 w 105"/>
                <a:gd name="T33" fmla="*/ 6 h 101"/>
                <a:gd name="T34" fmla="*/ 22 w 105"/>
                <a:gd name="T35" fmla="*/ 1 h 101"/>
                <a:gd name="T36" fmla="*/ 37 w 105"/>
                <a:gd name="T37" fmla="*/ 20 h 101"/>
                <a:gd name="T38" fmla="*/ 66 w 105"/>
                <a:gd name="T39" fmla="*/ 36 h 101"/>
                <a:gd name="T40" fmla="*/ 69 w 105"/>
                <a:gd name="T41" fmla="*/ 13 h 101"/>
                <a:gd name="T42" fmla="*/ 71 w 105"/>
                <a:gd name="T43" fmla="*/ 0 h 101"/>
                <a:gd name="T44" fmla="*/ 80 w 105"/>
                <a:gd name="T45" fmla="*/ 0 h 101"/>
                <a:gd name="T46" fmla="*/ 78 w 105"/>
                <a:gd name="T47" fmla="*/ 10 h 101"/>
                <a:gd name="T48" fmla="*/ 75 w 105"/>
                <a:gd name="T49" fmla="*/ 36 h 101"/>
                <a:gd name="T50" fmla="*/ 93 w 105"/>
                <a:gd name="T51" fmla="*/ 36 h 101"/>
                <a:gd name="T52" fmla="*/ 105 w 105"/>
                <a:gd name="T53" fmla="*/ 35 h 101"/>
                <a:gd name="T54" fmla="*/ 103 w 105"/>
                <a:gd name="T55" fmla="*/ 44 h 101"/>
                <a:gd name="T56" fmla="*/ 92 w 105"/>
                <a:gd name="T57" fmla="*/ 43 h 101"/>
                <a:gd name="T58" fmla="*/ 74 w 105"/>
                <a:gd name="T59" fmla="*/ 43 h 101"/>
                <a:gd name="T60" fmla="*/ 67 w 105"/>
                <a:gd name="T61" fmla="*/ 88 h 101"/>
                <a:gd name="T62" fmla="*/ 66 w 105"/>
                <a:gd name="T63" fmla="*/ 101 h 101"/>
                <a:gd name="T64" fmla="*/ 57 w 105"/>
                <a:gd name="T65" fmla="*/ 101 h 101"/>
                <a:gd name="T66" fmla="*/ 59 w 105"/>
                <a:gd name="T67" fmla="*/ 88 h 101"/>
                <a:gd name="T68" fmla="*/ 65 w 105"/>
                <a:gd name="T69" fmla="*/ 43 h 101"/>
                <a:gd name="T70" fmla="*/ 48 w 105"/>
                <a:gd name="T71" fmla="*/ 43 h 101"/>
                <a:gd name="T72" fmla="*/ 34 w 105"/>
                <a:gd name="T73" fmla="*/ 44 h 101"/>
                <a:gd name="T74" fmla="*/ 36 w 105"/>
                <a:gd name="T75" fmla="*/ 35 h 101"/>
                <a:gd name="T76" fmla="*/ 48 w 105"/>
                <a:gd name="T77" fmla="*/ 36 h 101"/>
                <a:gd name="T78" fmla="*/ 66 w 105"/>
                <a:gd name="T79" fmla="*/ 3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5" h="101">
                  <a:moveTo>
                    <a:pt x="28" y="35"/>
                  </a:moveTo>
                  <a:cubicBezTo>
                    <a:pt x="27" y="40"/>
                    <a:pt x="26" y="46"/>
                    <a:pt x="25" y="53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7" y="75"/>
                    <a:pt x="32" y="70"/>
                    <a:pt x="35" y="66"/>
                  </a:cubicBezTo>
                  <a:cubicBezTo>
                    <a:pt x="37" y="68"/>
                    <a:pt x="39" y="71"/>
                    <a:pt x="41" y="73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2" y="89"/>
                    <a:pt x="18" y="93"/>
                    <a:pt x="14" y="97"/>
                  </a:cubicBezTo>
                  <a:cubicBezTo>
                    <a:pt x="12" y="94"/>
                    <a:pt x="10" y="92"/>
                    <a:pt x="9" y="90"/>
                  </a:cubicBezTo>
                  <a:cubicBezTo>
                    <a:pt x="11" y="88"/>
                    <a:pt x="13" y="84"/>
                    <a:pt x="13" y="79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0" y="42"/>
                    <a:pt x="4" y="43"/>
                    <a:pt x="0" y="43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6" y="35"/>
                    <a:pt x="9" y="35"/>
                    <a:pt x="11" y="35"/>
                  </a:cubicBezTo>
                  <a:lnTo>
                    <a:pt x="28" y="35"/>
                  </a:lnTo>
                  <a:close/>
                  <a:moveTo>
                    <a:pt x="37" y="20"/>
                  </a:moveTo>
                  <a:cubicBezTo>
                    <a:pt x="34" y="22"/>
                    <a:pt x="32" y="24"/>
                    <a:pt x="29" y="26"/>
                  </a:cubicBezTo>
                  <a:cubicBezTo>
                    <a:pt x="26" y="21"/>
                    <a:pt x="21" y="14"/>
                    <a:pt x="14" y="6"/>
                  </a:cubicBezTo>
                  <a:cubicBezTo>
                    <a:pt x="17" y="5"/>
                    <a:pt x="19" y="3"/>
                    <a:pt x="22" y="1"/>
                  </a:cubicBezTo>
                  <a:cubicBezTo>
                    <a:pt x="25" y="5"/>
                    <a:pt x="30" y="11"/>
                    <a:pt x="37" y="20"/>
                  </a:cubicBezTo>
                  <a:close/>
                  <a:moveTo>
                    <a:pt x="66" y="36"/>
                  </a:moveTo>
                  <a:cubicBezTo>
                    <a:pt x="69" y="13"/>
                    <a:pt x="69" y="13"/>
                    <a:pt x="69" y="13"/>
                  </a:cubicBezTo>
                  <a:cubicBezTo>
                    <a:pt x="70" y="8"/>
                    <a:pt x="71" y="3"/>
                    <a:pt x="71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9" y="4"/>
                    <a:pt x="79" y="7"/>
                    <a:pt x="78" y="10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7" y="36"/>
                    <a:pt x="100" y="36"/>
                    <a:pt x="105" y="35"/>
                  </a:cubicBezTo>
                  <a:cubicBezTo>
                    <a:pt x="103" y="44"/>
                    <a:pt x="103" y="44"/>
                    <a:pt x="103" y="44"/>
                  </a:cubicBezTo>
                  <a:cubicBezTo>
                    <a:pt x="99" y="43"/>
                    <a:pt x="95" y="43"/>
                    <a:pt x="92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91"/>
                    <a:pt x="66" y="96"/>
                    <a:pt x="66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8" y="96"/>
                    <a:pt x="58" y="91"/>
                    <a:pt x="59" y="88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43" y="43"/>
                    <a:pt x="39" y="43"/>
                    <a:pt x="34" y="44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40" y="36"/>
                    <a:pt x="44" y="36"/>
                    <a:pt x="48" y="36"/>
                  </a:cubicBezTo>
                  <a:lnTo>
                    <a:pt x="66" y="3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0"/>
            <p:cNvSpPr>
              <a:spLocks noEditPoints="1"/>
            </p:cNvSpPr>
            <p:nvPr/>
          </p:nvSpPr>
          <p:spPr bwMode="auto">
            <a:xfrm>
              <a:off x="9567935" y="4545655"/>
              <a:ext cx="40189" cy="36682"/>
            </a:xfrm>
            <a:custGeom>
              <a:avLst/>
              <a:gdLst>
                <a:gd name="T0" fmla="*/ 6 w 116"/>
                <a:gd name="T1" fmla="*/ 96 h 106"/>
                <a:gd name="T2" fmla="*/ 18 w 116"/>
                <a:gd name="T3" fmla="*/ 69 h 106"/>
                <a:gd name="T4" fmla="*/ 18 w 116"/>
                <a:gd name="T5" fmla="*/ 83 h 106"/>
                <a:gd name="T6" fmla="*/ 65 w 116"/>
                <a:gd name="T7" fmla="*/ 39 h 106"/>
                <a:gd name="T8" fmla="*/ 41 w 116"/>
                <a:gd name="T9" fmla="*/ 48 h 106"/>
                <a:gd name="T10" fmla="*/ 61 w 116"/>
                <a:gd name="T11" fmla="*/ 58 h 106"/>
                <a:gd name="T12" fmla="*/ 38 w 116"/>
                <a:gd name="T13" fmla="*/ 67 h 106"/>
                <a:gd name="T14" fmla="*/ 29 w 116"/>
                <a:gd name="T15" fmla="*/ 103 h 106"/>
                <a:gd name="T16" fmla="*/ 15 w 116"/>
                <a:gd name="T17" fmla="*/ 95 h 106"/>
                <a:gd name="T18" fmla="*/ 26 w 116"/>
                <a:gd name="T19" fmla="*/ 91 h 106"/>
                <a:gd name="T20" fmla="*/ 7 w 116"/>
                <a:gd name="T21" fmla="*/ 67 h 106"/>
                <a:gd name="T22" fmla="*/ 31 w 116"/>
                <a:gd name="T23" fmla="*/ 59 h 106"/>
                <a:gd name="T24" fmla="*/ 8 w 116"/>
                <a:gd name="T25" fmla="*/ 48 h 106"/>
                <a:gd name="T26" fmla="*/ 24 w 116"/>
                <a:gd name="T27" fmla="*/ 40 h 106"/>
                <a:gd name="T28" fmla="*/ 49 w 116"/>
                <a:gd name="T29" fmla="*/ 23 h 106"/>
                <a:gd name="T30" fmla="*/ 49 w 116"/>
                <a:gd name="T31" fmla="*/ 40 h 106"/>
                <a:gd name="T32" fmla="*/ 67 w 116"/>
                <a:gd name="T33" fmla="*/ 12 h 106"/>
                <a:gd name="T34" fmla="*/ 50 w 116"/>
                <a:gd name="T35" fmla="*/ 21 h 106"/>
                <a:gd name="T36" fmla="*/ 14 w 116"/>
                <a:gd name="T37" fmla="*/ 21 h 106"/>
                <a:gd name="T38" fmla="*/ 30 w 116"/>
                <a:gd name="T39" fmla="*/ 13 h 106"/>
                <a:gd name="T40" fmla="*/ 37 w 116"/>
                <a:gd name="T41" fmla="*/ 3 h 106"/>
                <a:gd name="T42" fmla="*/ 47 w 116"/>
                <a:gd name="T43" fmla="*/ 13 h 106"/>
                <a:gd name="T44" fmla="*/ 24 w 116"/>
                <a:gd name="T45" fmla="*/ 39 h 106"/>
                <a:gd name="T46" fmla="*/ 28 w 116"/>
                <a:gd name="T47" fmla="*/ 24 h 106"/>
                <a:gd name="T48" fmla="*/ 55 w 116"/>
                <a:gd name="T49" fmla="*/ 85 h 106"/>
                <a:gd name="T50" fmla="*/ 40 w 116"/>
                <a:gd name="T51" fmla="*/ 76 h 106"/>
                <a:gd name="T52" fmla="*/ 55 w 116"/>
                <a:gd name="T53" fmla="*/ 85 h 106"/>
                <a:gd name="T54" fmla="*/ 80 w 116"/>
                <a:gd name="T55" fmla="*/ 36 h 106"/>
                <a:gd name="T56" fmla="*/ 113 w 116"/>
                <a:gd name="T57" fmla="*/ 36 h 106"/>
                <a:gd name="T58" fmla="*/ 101 w 116"/>
                <a:gd name="T59" fmla="*/ 44 h 106"/>
                <a:gd name="T60" fmla="*/ 93 w 116"/>
                <a:gd name="T61" fmla="*/ 106 h 106"/>
                <a:gd name="T62" fmla="*/ 86 w 116"/>
                <a:gd name="T63" fmla="*/ 90 h 106"/>
                <a:gd name="T64" fmla="*/ 79 w 116"/>
                <a:gd name="T65" fmla="*/ 44 h 106"/>
                <a:gd name="T66" fmla="*/ 68 w 116"/>
                <a:gd name="T67" fmla="*/ 86 h 106"/>
                <a:gd name="T68" fmla="*/ 48 w 116"/>
                <a:gd name="T69" fmla="*/ 102 h 106"/>
                <a:gd name="T70" fmla="*/ 67 w 116"/>
                <a:gd name="T71" fmla="*/ 60 h 106"/>
                <a:gd name="T72" fmla="*/ 75 w 116"/>
                <a:gd name="T73" fmla="*/ 8 h 106"/>
                <a:gd name="T74" fmla="*/ 116 w 116"/>
                <a:gd name="T75" fmla="*/ 1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6" h="106">
                  <a:moveTo>
                    <a:pt x="18" y="83"/>
                  </a:moveTo>
                  <a:cubicBezTo>
                    <a:pt x="15" y="86"/>
                    <a:pt x="11" y="90"/>
                    <a:pt x="6" y="96"/>
                  </a:cubicBezTo>
                  <a:cubicBezTo>
                    <a:pt x="4" y="94"/>
                    <a:pt x="2" y="92"/>
                    <a:pt x="0" y="91"/>
                  </a:cubicBezTo>
                  <a:cubicBezTo>
                    <a:pt x="7" y="84"/>
                    <a:pt x="13" y="77"/>
                    <a:pt x="18" y="69"/>
                  </a:cubicBezTo>
                  <a:cubicBezTo>
                    <a:pt x="20" y="72"/>
                    <a:pt x="23" y="74"/>
                    <a:pt x="25" y="75"/>
                  </a:cubicBezTo>
                  <a:cubicBezTo>
                    <a:pt x="23" y="77"/>
                    <a:pt x="21" y="80"/>
                    <a:pt x="18" y="83"/>
                  </a:cubicBezTo>
                  <a:close/>
                  <a:moveTo>
                    <a:pt x="49" y="40"/>
                  </a:moveTo>
                  <a:cubicBezTo>
                    <a:pt x="54" y="40"/>
                    <a:pt x="59" y="39"/>
                    <a:pt x="65" y="39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58" y="48"/>
                    <a:pt x="51" y="48"/>
                    <a:pt x="41" y="48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48" y="59"/>
                    <a:pt x="56" y="59"/>
                    <a:pt x="61" y="58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5" y="67"/>
                    <a:pt x="47" y="67"/>
                    <a:pt x="38" y="67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8"/>
                    <a:pt x="32" y="101"/>
                    <a:pt x="29" y="103"/>
                  </a:cubicBezTo>
                  <a:cubicBezTo>
                    <a:pt x="26" y="104"/>
                    <a:pt x="22" y="105"/>
                    <a:pt x="18" y="105"/>
                  </a:cubicBezTo>
                  <a:cubicBezTo>
                    <a:pt x="17" y="101"/>
                    <a:pt x="16" y="98"/>
                    <a:pt x="15" y="95"/>
                  </a:cubicBezTo>
                  <a:cubicBezTo>
                    <a:pt x="19" y="95"/>
                    <a:pt x="22" y="95"/>
                    <a:pt x="23" y="95"/>
                  </a:cubicBezTo>
                  <a:cubicBezTo>
                    <a:pt x="25" y="95"/>
                    <a:pt x="26" y="94"/>
                    <a:pt x="26" y="91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0" y="67"/>
                    <a:pt x="13" y="67"/>
                    <a:pt x="7" y="67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14" y="59"/>
                    <a:pt x="22" y="59"/>
                    <a:pt x="31" y="59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21" y="48"/>
                    <a:pt x="13" y="48"/>
                    <a:pt x="8" y="4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14" y="39"/>
                    <a:pt x="19" y="40"/>
                    <a:pt x="24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4" y="32"/>
                    <a:pt x="47" y="27"/>
                    <a:pt x="49" y="23"/>
                  </a:cubicBezTo>
                  <a:cubicBezTo>
                    <a:pt x="51" y="24"/>
                    <a:pt x="54" y="25"/>
                    <a:pt x="58" y="26"/>
                  </a:cubicBezTo>
                  <a:cubicBezTo>
                    <a:pt x="56" y="27"/>
                    <a:pt x="53" y="32"/>
                    <a:pt x="49" y="40"/>
                  </a:cubicBezTo>
                  <a:close/>
                  <a:moveTo>
                    <a:pt x="47" y="13"/>
                  </a:moveTo>
                  <a:cubicBezTo>
                    <a:pt x="54" y="13"/>
                    <a:pt x="61" y="13"/>
                    <a:pt x="67" y="12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59" y="21"/>
                    <a:pt x="54" y="21"/>
                    <a:pt x="50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4" y="21"/>
                    <a:pt x="19" y="21"/>
                    <a:pt x="14" y="2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20" y="13"/>
                    <a:pt x="25" y="13"/>
                    <a:pt x="30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0"/>
                    <a:pt x="38" y="6"/>
                    <a:pt x="37" y="3"/>
                  </a:cubicBezTo>
                  <a:cubicBezTo>
                    <a:pt x="40" y="2"/>
                    <a:pt x="43" y="1"/>
                    <a:pt x="47" y="0"/>
                  </a:cubicBezTo>
                  <a:cubicBezTo>
                    <a:pt x="47" y="6"/>
                    <a:pt x="47" y="11"/>
                    <a:pt x="47" y="13"/>
                  </a:cubicBezTo>
                  <a:close/>
                  <a:moveTo>
                    <a:pt x="32" y="36"/>
                  </a:moveTo>
                  <a:cubicBezTo>
                    <a:pt x="29" y="37"/>
                    <a:pt x="26" y="38"/>
                    <a:pt x="24" y="39"/>
                  </a:cubicBezTo>
                  <a:cubicBezTo>
                    <a:pt x="23" y="34"/>
                    <a:pt x="22" y="30"/>
                    <a:pt x="21" y="27"/>
                  </a:cubicBezTo>
                  <a:cubicBezTo>
                    <a:pt x="23" y="26"/>
                    <a:pt x="25" y="24"/>
                    <a:pt x="28" y="24"/>
                  </a:cubicBezTo>
                  <a:cubicBezTo>
                    <a:pt x="30" y="28"/>
                    <a:pt x="31" y="32"/>
                    <a:pt x="32" y="36"/>
                  </a:cubicBezTo>
                  <a:close/>
                  <a:moveTo>
                    <a:pt x="55" y="85"/>
                  </a:moveTo>
                  <a:cubicBezTo>
                    <a:pt x="52" y="87"/>
                    <a:pt x="49" y="89"/>
                    <a:pt x="47" y="91"/>
                  </a:cubicBezTo>
                  <a:cubicBezTo>
                    <a:pt x="45" y="86"/>
                    <a:pt x="43" y="81"/>
                    <a:pt x="40" y="76"/>
                  </a:cubicBezTo>
                  <a:cubicBezTo>
                    <a:pt x="42" y="74"/>
                    <a:pt x="45" y="72"/>
                    <a:pt x="47" y="71"/>
                  </a:cubicBezTo>
                  <a:cubicBezTo>
                    <a:pt x="50" y="75"/>
                    <a:pt x="53" y="80"/>
                    <a:pt x="55" y="85"/>
                  </a:cubicBezTo>
                  <a:close/>
                  <a:moveTo>
                    <a:pt x="83" y="14"/>
                  </a:moveTo>
                  <a:cubicBezTo>
                    <a:pt x="80" y="36"/>
                    <a:pt x="80" y="36"/>
                    <a:pt x="80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6" y="36"/>
                    <a:pt x="110" y="36"/>
                    <a:pt x="113" y="36"/>
                  </a:cubicBezTo>
                  <a:cubicBezTo>
                    <a:pt x="112" y="44"/>
                    <a:pt x="112" y="44"/>
                    <a:pt x="112" y="44"/>
                  </a:cubicBezTo>
                  <a:cubicBezTo>
                    <a:pt x="108" y="44"/>
                    <a:pt x="104" y="44"/>
                    <a:pt x="101" y="44"/>
                  </a:cubicBezTo>
                  <a:cubicBezTo>
                    <a:pt x="95" y="90"/>
                    <a:pt x="95" y="90"/>
                    <a:pt x="95" y="90"/>
                  </a:cubicBezTo>
                  <a:cubicBezTo>
                    <a:pt x="94" y="95"/>
                    <a:pt x="94" y="100"/>
                    <a:pt x="93" y="106"/>
                  </a:cubicBezTo>
                  <a:cubicBezTo>
                    <a:pt x="84" y="106"/>
                    <a:pt x="84" y="106"/>
                    <a:pt x="84" y="106"/>
                  </a:cubicBezTo>
                  <a:cubicBezTo>
                    <a:pt x="85" y="100"/>
                    <a:pt x="86" y="95"/>
                    <a:pt x="86" y="90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8" y="51"/>
                    <a:pt x="76" y="59"/>
                    <a:pt x="75" y="65"/>
                  </a:cubicBezTo>
                  <a:cubicBezTo>
                    <a:pt x="73" y="72"/>
                    <a:pt x="71" y="79"/>
                    <a:pt x="68" y="86"/>
                  </a:cubicBezTo>
                  <a:cubicBezTo>
                    <a:pt x="65" y="92"/>
                    <a:pt x="61" y="99"/>
                    <a:pt x="57" y="106"/>
                  </a:cubicBezTo>
                  <a:cubicBezTo>
                    <a:pt x="54" y="105"/>
                    <a:pt x="51" y="103"/>
                    <a:pt x="48" y="102"/>
                  </a:cubicBezTo>
                  <a:cubicBezTo>
                    <a:pt x="54" y="95"/>
                    <a:pt x="58" y="88"/>
                    <a:pt x="61" y="80"/>
                  </a:cubicBezTo>
                  <a:cubicBezTo>
                    <a:pt x="64" y="73"/>
                    <a:pt x="66" y="66"/>
                    <a:pt x="67" y="60"/>
                  </a:cubicBezTo>
                  <a:cubicBezTo>
                    <a:pt x="69" y="55"/>
                    <a:pt x="70" y="46"/>
                    <a:pt x="71" y="35"/>
                  </a:cubicBezTo>
                  <a:cubicBezTo>
                    <a:pt x="73" y="24"/>
                    <a:pt x="74" y="14"/>
                    <a:pt x="75" y="8"/>
                  </a:cubicBezTo>
                  <a:cubicBezTo>
                    <a:pt x="88" y="7"/>
                    <a:pt x="101" y="5"/>
                    <a:pt x="112" y="1"/>
                  </a:cubicBezTo>
                  <a:cubicBezTo>
                    <a:pt x="113" y="6"/>
                    <a:pt x="115" y="9"/>
                    <a:pt x="116" y="11"/>
                  </a:cubicBezTo>
                  <a:cubicBezTo>
                    <a:pt x="112" y="11"/>
                    <a:pt x="101" y="12"/>
                    <a:pt x="83" y="1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1"/>
            <p:cNvSpPr>
              <a:spLocks noEditPoints="1"/>
            </p:cNvSpPr>
            <p:nvPr/>
          </p:nvSpPr>
          <p:spPr bwMode="auto">
            <a:xfrm>
              <a:off x="9665851" y="4546970"/>
              <a:ext cx="35951" cy="34051"/>
            </a:xfrm>
            <a:custGeom>
              <a:avLst/>
              <a:gdLst>
                <a:gd name="T0" fmla="*/ 85 w 104"/>
                <a:gd name="T1" fmla="*/ 0 h 98"/>
                <a:gd name="T2" fmla="*/ 80 w 104"/>
                <a:gd name="T3" fmla="*/ 32 h 98"/>
                <a:gd name="T4" fmla="*/ 91 w 104"/>
                <a:gd name="T5" fmla="*/ 32 h 98"/>
                <a:gd name="T6" fmla="*/ 104 w 104"/>
                <a:gd name="T7" fmla="*/ 31 h 98"/>
                <a:gd name="T8" fmla="*/ 103 w 104"/>
                <a:gd name="T9" fmla="*/ 40 h 98"/>
                <a:gd name="T10" fmla="*/ 90 w 104"/>
                <a:gd name="T11" fmla="*/ 40 h 98"/>
                <a:gd name="T12" fmla="*/ 79 w 104"/>
                <a:gd name="T13" fmla="*/ 40 h 98"/>
                <a:gd name="T14" fmla="*/ 75 w 104"/>
                <a:gd name="T15" fmla="*/ 74 h 98"/>
                <a:gd name="T16" fmla="*/ 35 w 104"/>
                <a:gd name="T17" fmla="*/ 74 h 98"/>
                <a:gd name="T18" fmla="*/ 40 w 104"/>
                <a:gd name="T19" fmla="*/ 40 h 98"/>
                <a:gd name="T20" fmla="*/ 23 w 104"/>
                <a:gd name="T21" fmla="*/ 40 h 98"/>
                <a:gd name="T22" fmla="*/ 16 w 104"/>
                <a:gd name="T23" fmla="*/ 90 h 98"/>
                <a:gd name="T24" fmla="*/ 72 w 104"/>
                <a:gd name="T25" fmla="*/ 90 h 98"/>
                <a:gd name="T26" fmla="*/ 89 w 104"/>
                <a:gd name="T27" fmla="*/ 89 h 98"/>
                <a:gd name="T28" fmla="*/ 88 w 104"/>
                <a:gd name="T29" fmla="*/ 98 h 98"/>
                <a:gd name="T30" fmla="*/ 71 w 104"/>
                <a:gd name="T31" fmla="*/ 98 h 98"/>
                <a:gd name="T32" fmla="*/ 4 w 104"/>
                <a:gd name="T33" fmla="*/ 98 h 98"/>
                <a:gd name="T34" fmla="*/ 7 w 104"/>
                <a:gd name="T35" fmla="*/ 84 h 98"/>
                <a:gd name="T36" fmla="*/ 14 w 104"/>
                <a:gd name="T37" fmla="*/ 40 h 98"/>
                <a:gd name="T38" fmla="*/ 0 w 104"/>
                <a:gd name="T39" fmla="*/ 40 h 98"/>
                <a:gd name="T40" fmla="*/ 1 w 104"/>
                <a:gd name="T41" fmla="*/ 31 h 98"/>
                <a:gd name="T42" fmla="*/ 15 w 104"/>
                <a:gd name="T43" fmla="*/ 32 h 98"/>
                <a:gd name="T44" fmla="*/ 18 w 104"/>
                <a:gd name="T45" fmla="*/ 5 h 98"/>
                <a:gd name="T46" fmla="*/ 29 w 104"/>
                <a:gd name="T47" fmla="*/ 5 h 98"/>
                <a:gd name="T48" fmla="*/ 24 w 104"/>
                <a:gd name="T49" fmla="*/ 32 h 98"/>
                <a:gd name="T50" fmla="*/ 41 w 104"/>
                <a:gd name="T51" fmla="*/ 32 h 98"/>
                <a:gd name="T52" fmla="*/ 45 w 104"/>
                <a:gd name="T53" fmla="*/ 0 h 98"/>
                <a:gd name="T54" fmla="*/ 56 w 104"/>
                <a:gd name="T55" fmla="*/ 0 h 98"/>
                <a:gd name="T56" fmla="*/ 51 w 104"/>
                <a:gd name="T57" fmla="*/ 32 h 98"/>
                <a:gd name="T58" fmla="*/ 70 w 104"/>
                <a:gd name="T59" fmla="*/ 32 h 98"/>
                <a:gd name="T60" fmla="*/ 74 w 104"/>
                <a:gd name="T61" fmla="*/ 0 h 98"/>
                <a:gd name="T62" fmla="*/ 85 w 104"/>
                <a:gd name="T63" fmla="*/ 0 h 98"/>
                <a:gd name="T64" fmla="*/ 66 w 104"/>
                <a:gd name="T65" fmla="*/ 66 h 98"/>
                <a:gd name="T66" fmla="*/ 69 w 104"/>
                <a:gd name="T67" fmla="*/ 40 h 98"/>
                <a:gd name="T68" fmla="*/ 50 w 104"/>
                <a:gd name="T69" fmla="*/ 40 h 98"/>
                <a:gd name="T70" fmla="*/ 46 w 104"/>
                <a:gd name="T71" fmla="*/ 66 h 98"/>
                <a:gd name="T72" fmla="*/ 66 w 104"/>
                <a:gd name="T73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4" h="98">
                  <a:moveTo>
                    <a:pt x="85" y="0"/>
                  </a:moveTo>
                  <a:cubicBezTo>
                    <a:pt x="84" y="4"/>
                    <a:pt x="82" y="15"/>
                    <a:pt x="80" y="32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4" y="32"/>
                    <a:pt x="98" y="32"/>
                    <a:pt x="104" y="31"/>
                  </a:cubicBezTo>
                  <a:cubicBezTo>
                    <a:pt x="103" y="40"/>
                    <a:pt x="103" y="40"/>
                    <a:pt x="103" y="40"/>
                  </a:cubicBezTo>
                  <a:cubicBezTo>
                    <a:pt x="98" y="40"/>
                    <a:pt x="94" y="40"/>
                    <a:pt x="90" y="40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76" y="58"/>
                    <a:pt x="75" y="69"/>
                    <a:pt x="75" y="74"/>
                  </a:cubicBezTo>
                  <a:cubicBezTo>
                    <a:pt x="35" y="74"/>
                    <a:pt x="35" y="74"/>
                    <a:pt x="35" y="74"/>
                  </a:cubicBezTo>
                  <a:cubicBezTo>
                    <a:pt x="36" y="70"/>
                    <a:pt x="38" y="58"/>
                    <a:pt x="40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72" y="90"/>
                    <a:pt x="72" y="90"/>
                    <a:pt x="72" y="90"/>
                  </a:cubicBezTo>
                  <a:cubicBezTo>
                    <a:pt x="78" y="90"/>
                    <a:pt x="84" y="89"/>
                    <a:pt x="89" y="89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2" y="98"/>
                    <a:pt x="77" y="98"/>
                    <a:pt x="71" y="98"/>
                  </a:cubicBezTo>
                  <a:cubicBezTo>
                    <a:pt x="4" y="98"/>
                    <a:pt x="4" y="98"/>
                    <a:pt x="4" y="98"/>
                  </a:cubicBezTo>
                  <a:cubicBezTo>
                    <a:pt x="6" y="94"/>
                    <a:pt x="7" y="89"/>
                    <a:pt x="7" y="84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9" y="40"/>
                    <a:pt x="4" y="40"/>
                    <a:pt x="0" y="40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5" y="32"/>
                    <a:pt x="10" y="32"/>
                    <a:pt x="15" y="32"/>
                  </a:cubicBezTo>
                  <a:cubicBezTo>
                    <a:pt x="17" y="18"/>
                    <a:pt x="18" y="9"/>
                    <a:pt x="18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8" y="8"/>
                    <a:pt x="26" y="17"/>
                    <a:pt x="24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4" y="15"/>
                    <a:pt x="45" y="4"/>
                    <a:pt x="45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4"/>
                    <a:pt x="53" y="14"/>
                    <a:pt x="51" y="32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3" y="15"/>
                    <a:pt x="74" y="5"/>
                    <a:pt x="74" y="0"/>
                  </a:cubicBezTo>
                  <a:lnTo>
                    <a:pt x="85" y="0"/>
                  </a:lnTo>
                  <a:close/>
                  <a:moveTo>
                    <a:pt x="66" y="66"/>
                  </a:moveTo>
                  <a:cubicBezTo>
                    <a:pt x="69" y="40"/>
                    <a:pt x="69" y="40"/>
                    <a:pt x="69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46" y="66"/>
                    <a:pt x="46" y="66"/>
                    <a:pt x="46" y="66"/>
                  </a:cubicBezTo>
                  <a:lnTo>
                    <a:pt x="66" y="6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2"/>
            <p:cNvSpPr>
              <a:spLocks noEditPoints="1"/>
            </p:cNvSpPr>
            <p:nvPr/>
          </p:nvSpPr>
          <p:spPr bwMode="auto">
            <a:xfrm>
              <a:off x="9759236" y="4546386"/>
              <a:ext cx="35951" cy="35659"/>
            </a:xfrm>
            <a:custGeom>
              <a:avLst/>
              <a:gdLst>
                <a:gd name="T0" fmla="*/ 79 w 104"/>
                <a:gd name="T1" fmla="*/ 58 h 103"/>
                <a:gd name="T2" fmla="*/ 104 w 104"/>
                <a:gd name="T3" fmla="*/ 65 h 103"/>
                <a:gd name="T4" fmla="*/ 97 w 104"/>
                <a:gd name="T5" fmla="*/ 74 h 103"/>
                <a:gd name="T6" fmla="*/ 76 w 104"/>
                <a:gd name="T7" fmla="*/ 66 h 103"/>
                <a:gd name="T8" fmla="*/ 75 w 104"/>
                <a:gd name="T9" fmla="*/ 74 h 103"/>
                <a:gd name="T10" fmla="*/ 73 w 104"/>
                <a:gd name="T11" fmla="*/ 87 h 103"/>
                <a:gd name="T12" fmla="*/ 71 w 104"/>
                <a:gd name="T13" fmla="*/ 101 h 103"/>
                <a:gd name="T14" fmla="*/ 61 w 104"/>
                <a:gd name="T15" fmla="*/ 101 h 103"/>
                <a:gd name="T16" fmla="*/ 64 w 104"/>
                <a:gd name="T17" fmla="*/ 87 h 103"/>
                <a:gd name="T18" fmla="*/ 65 w 104"/>
                <a:gd name="T19" fmla="*/ 75 h 103"/>
                <a:gd name="T20" fmla="*/ 66 w 104"/>
                <a:gd name="T21" fmla="*/ 64 h 103"/>
                <a:gd name="T22" fmla="*/ 72 w 104"/>
                <a:gd name="T23" fmla="*/ 64 h 103"/>
                <a:gd name="T24" fmla="*/ 52 w 104"/>
                <a:gd name="T25" fmla="*/ 51 h 103"/>
                <a:gd name="T26" fmla="*/ 32 w 104"/>
                <a:gd name="T27" fmla="*/ 62 h 103"/>
                <a:gd name="T28" fmla="*/ 5 w 104"/>
                <a:gd name="T29" fmla="*/ 72 h 103"/>
                <a:gd name="T30" fmla="*/ 0 w 104"/>
                <a:gd name="T31" fmla="*/ 65 h 103"/>
                <a:gd name="T32" fmla="*/ 19 w 104"/>
                <a:gd name="T33" fmla="*/ 59 h 103"/>
                <a:gd name="T34" fmla="*/ 39 w 104"/>
                <a:gd name="T35" fmla="*/ 50 h 103"/>
                <a:gd name="T36" fmla="*/ 52 w 104"/>
                <a:gd name="T37" fmla="*/ 40 h 103"/>
                <a:gd name="T38" fmla="*/ 60 w 104"/>
                <a:gd name="T39" fmla="*/ 45 h 103"/>
                <a:gd name="T40" fmla="*/ 58 w 104"/>
                <a:gd name="T41" fmla="*/ 46 h 103"/>
                <a:gd name="T42" fmla="*/ 79 w 104"/>
                <a:gd name="T43" fmla="*/ 58 h 103"/>
                <a:gd name="T44" fmla="*/ 35 w 104"/>
                <a:gd name="T45" fmla="*/ 72 h 103"/>
                <a:gd name="T46" fmla="*/ 33 w 104"/>
                <a:gd name="T47" fmla="*/ 81 h 103"/>
                <a:gd name="T48" fmla="*/ 27 w 104"/>
                <a:gd name="T49" fmla="*/ 91 h 103"/>
                <a:gd name="T50" fmla="*/ 13 w 104"/>
                <a:gd name="T51" fmla="*/ 103 h 103"/>
                <a:gd name="T52" fmla="*/ 7 w 104"/>
                <a:gd name="T53" fmla="*/ 96 h 103"/>
                <a:gd name="T54" fmla="*/ 19 w 104"/>
                <a:gd name="T55" fmla="*/ 88 h 103"/>
                <a:gd name="T56" fmla="*/ 25 w 104"/>
                <a:gd name="T57" fmla="*/ 79 h 103"/>
                <a:gd name="T58" fmla="*/ 27 w 104"/>
                <a:gd name="T59" fmla="*/ 72 h 103"/>
                <a:gd name="T60" fmla="*/ 29 w 104"/>
                <a:gd name="T61" fmla="*/ 64 h 103"/>
                <a:gd name="T62" fmla="*/ 37 w 104"/>
                <a:gd name="T63" fmla="*/ 66 h 103"/>
                <a:gd name="T64" fmla="*/ 35 w 104"/>
                <a:gd name="T65" fmla="*/ 72 h 103"/>
                <a:gd name="T66" fmla="*/ 97 w 104"/>
                <a:gd name="T67" fmla="*/ 15 h 103"/>
                <a:gd name="T68" fmla="*/ 96 w 104"/>
                <a:gd name="T69" fmla="*/ 25 h 103"/>
                <a:gd name="T70" fmla="*/ 95 w 104"/>
                <a:gd name="T71" fmla="*/ 39 h 103"/>
                <a:gd name="T72" fmla="*/ 16 w 104"/>
                <a:gd name="T73" fmla="*/ 39 h 103"/>
                <a:gd name="T74" fmla="*/ 18 w 104"/>
                <a:gd name="T75" fmla="*/ 24 h 103"/>
                <a:gd name="T76" fmla="*/ 20 w 104"/>
                <a:gd name="T77" fmla="*/ 15 h 103"/>
                <a:gd name="T78" fmla="*/ 21 w 104"/>
                <a:gd name="T79" fmla="*/ 0 h 103"/>
                <a:gd name="T80" fmla="*/ 100 w 104"/>
                <a:gd name="T81" fmla="*/ 0 h 103"/>
                <a:gd name="T82" fmla="*/ 97 w 104"/>
                <a:gd name="T83" fmla="*/ 15 h 103"/>
                <a:gd name="T84" fmla="*/ 54 w 104"/>
                <a:gd name="T85" fmla="*/ 16 h 103"/>
                <a:gd name="T86" fmla="*/ 55 w 104"/>
                <a:gd name="T87" fmla="*/ 6 h 103"/>
                <a:gd name="T88" fmla="*/ 30 w 104"/>
                <a:gd name="T89" fmla="*/ 6 h 103"/>
                <a:gd name="T90" fmla="*/ 28 w 104"/>
                <a:gd name="T91" fmla="*/ 16 h 103"/>
                <a:gd name="T92" fmla="*/ 54 w 104"/>
                <a:gd name="T93" fmla="*/ 16 h 103"/>
                <a:gd name="T94" fmla="*/ 51 w 104"/>
                <a:gd name="T95" fmla="*/ 33 h 103"/>
                <a:gd name="T96" fmla="*/ 53 w 104"/>
                <a:gd name="T97" fmla="*/ 22 h 103"/>
                <a:gd name="T98" fmla="*/ 27 w 104"/>
                <a:gd name="T99" fmla="*/ 22 h 103"/>
                <a:gd name="T100" fmla="*/ 26 w 104"/>
                <a:gd name="T101" fmla="*/ 33 h 103"/>
                <a:gd name="T102" fmla="*/ 51 w 104"/>
                <a:gd name="T103" fmla="*/ 33 h 103"/>
                <a:gd name="T104" fmla="*/ 88 w 104"/>
                <a:gd name="T105" fmla="*/ 16 h 103"/>
                <a:gd name="T106" fmla="*/ 90 w 104"/>
                <a:gd name="T107" fmla="*/ 6 h 103"/>
                <a:gd name="T108" fmla="*/ 64 w 104"/>
                <a:gd name="T109" fmla="*/ 6 h 103"/>
                <a:gd name="T110" fmla="*/ 62 w 104"/>
                <a:gd name="T111" fmla="*/ 16 h 103"/>
                <a:gd name="T112" fmla="*/ 88 w 104"/>
                <a:gd name="T113" fmla="*/ 16 h 103"/>
                <a:gd name="T114" fmla="*/ 86 w 104"/>
                <a:gd name="T115" fmla="*/ 33 h 103"/>
                <a:gd name="T116" fmla="*/ 87 w 104"/>
                <a:gd name="T117" fmla="*/ 22 h 103"/>
                <a:gd name="T118" fmla="*/ 61 w 104"/>
                <a:gd name="T119" fmla="*/ 22 h 103"/>
                <a:gd name="T120" fmla="*/ 60 w 104"/>
                <a:gd name="T121" fmla="*/ 33 h 103"/>
                <a:gd name="T122" fmla="*/ 86 w 104"/>
                <a:gd name="T123" fmla="*/ 3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103">
                  <a:moveTo>
                    <a:pt x="79" y="58"/>
                  </a:moveTo>
                  <a:cubicBezTo>
                    <a:pt x="89" y="62"/>
                    <a:pt x="97" y="64"/>
                    <a:pt x="104" y="65"/>
                  </a:cubicBezTo>
                  <a:cubicBezTo>
                    <a:pt x="101" y="67"/>
                    <a:pt x="99" y="70"/>
                    <a:pt x="97" y="74"/>
                  </a:cubicBezTo>
                  <a:cubicBezTo>
                    <a:pt x="90" y="72"/>
                    <a:pt x="83" y="69"/>
                    <a:pt x="76" y="66"/>
                  </a:cubicBezTo>
                  <a:cubicBezTo>
                    <a:pt x="75" y="68"/>
                    <a:pt x="75" y="71"/>
                    <a:pt x="75" y="74"/>
                  </a:cubicBezTo>
                  <a:cubicBezTo>
                    <a:pt x="73" y="87"/>
                    <a:pt x="73" y="87"/>
                    <a:pt x="73" y="87"/>
                  </a:cubicBezTo>
                  <a:cubicBezTo>
                    <a:pt x="72" y="92"/>
                    <a:pt x="71" y="96"/>
                    <a:pt x="71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2" y="97"/>
                    <a:pt x="63" y="92"/>
                    <a:pt x="64" y="87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6" y="72"/>
                    <a:pt x="66" y="68"/>
                    <a:pt x="66" y="64"/>
                  </a:cubicBezTo>
                  <a:cubicBezTo>
                    <a:pt x="72" y="64"/>
                    <a:pt x="72" y="64"/>
                    <a:pt x="72" y="64"/>
                  </a:cubicBezTo>
                  <a:cubicBezTo>
                    <a:pt x="66" y="62"/>
                    <a:pt x="59" y="57"/>
                    <a:pt x="52" y="51"/>
                  </a:cubicBezTo>
                  <a:cubicBezTo>
                    <a:pt x="47" y="54"/>
                    <a:pt x="40" y="58"/>
                    <a:pt x="32" y="62"/>
                  </a:cubicBezTo>
                  <a:cubicBezTo>
                    <a:pt x="24" y="66"/>
                    <a:pt x="15" y="69"/>
                    <a:pt x="5" y="72"/>
                  </a:cubicBezTo>
                  <a:cubicBezTo>
                    <a:pt x="4" y="70"/>
                    <a:pt x="2" y="67"/>
                    <a:pt x="0" y="65"/>
                  </a:cubicBezTo>
                  <a:cubicBezTo>
                    <a:pt x="5" y="64"/>
                    <a:pt x="11" y="62"/>
                    <a:pt x="19" y="59"/>
                  </a:cubicBezTo>
                  <a:cubicBezTo>
                    <a:pt x="26" y="57"/>
                    <a:pt x="33" y="54"/>
                    <a:pt x="39" y="50"/>
                  </a:cubicBezTo>
                  <a:cubicBezTo>
                    <a:pt x="45" y="46"/>
                    <a:pt x="49" y="43"/>
                    <a:pt x="52" y="40"/>
                  </a:cubicBezTo>
                  <a:cubicBezTo>
                    <a:pt x="54" y="42"/>
                    <a:pt x="57" y="43"/>
                    <a:pt x="60" y="45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63" y="51"/>
                    <a:pt x="70" y="55"/>
                    <a:pt x="79" y="58"/>
                  </a:cubicBezTo>
                  <a:close/>
                  <a:moveTo>
                    <a:pt x="35" y="72"/>
                  </a:moveTo>
                  <a:cubicBezTo>
                    <a:pt x="35" y="75"/>
                    <a:pt x="34" y="77"/>
                    <a:pt x="33" y="81"/>
                  </a:cubicBezTo>
                  <a:cubicBezTo>
                    <a:pt x="32" y="84"/>
                    <a:pt x="30" y="87"/>
                    <a:pt x="27" y="91"/>
                  </a:cubicBezTo>
                  <a:cubicBezTo>
                    <a:pt x="24" y="94"/>
                    <a:pt x="19" y="98"/>
                    <a:pt x="13" y="103"/>
                  </a:cubicBezTo>
                  <a:cubicBezTo>
                    <a:pt x="11" y="100"/>
                    <a:pt x="9" y="98"/>
                    <a:pt x="7" y="96"/>
                  </a:cubicBezTo>
                  <a:cubicBezTo>
                    <a:pt x="12" y="93"/>
                    <a:pt x="16" y="90"/>
                    <a:pt x="19" y="88"/>
                  </a:cubicBezTo>
                  <a:cubicBezTo>
                    <a:pt x="22" y="85"/>
                    <a:pt x="24" y="82"/>
                    <a:pt x="25" y="79"/>
                  </a:cubicBezTo>
                  <a:cubicBezTo>
                    <a:pt x="26" y="77"/>
                    <a:pt x="27" y="74"/>
                    <a:pt x="27" y="72"/>
                  </a:cubicBezTo>
                  <a:cubicBezTo>
                    <a:pt x="28" y="71"/>
                    <a:pt x="28" y="68"/>
                    <a:pt x="29" y="64"/>
                  </a:cubicBezTo>
                  <a:cubicBezTo>
                    <a:pt x="32" y="65"/>
                    <a:pt x="35" y="65"/>
                    <a:pt x="37" y="66"/>
                  </a:cubicBezTo>
                  <a:cubicBezTo>
                    <a:pt x="36" y="68"/>
                    <a:pt x="36" y="70"/>
                    <a:pt x="35" y="72"/>
                  </a:cubicBezTo>
                  <a:close/>
                  <a:moveTo>
                    <a:pt x="97" y="15"/>
                  </a:moveTo>
                  <a:cubicBezTo>
                    <a:pt x="96" y="25"/>
                    <a:pt x="96" y="25"/>
                    <a:pt x="96" y="25"/>
                  </a:cubicBezTo>
                  <a:cubicBezTo>
                    <a:pt x="96" y="29"/>
                    <a:pt x="95" y="33"/>
                    <a:pt x="95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7" y="33"/>
                    <a:pt x="18" y="28"/>
                    <a:pt x="18" y="2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9"/>
                    <a:pt x="21" y="4"/>
                    <a:pt x="21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3"/>
                    <a:pt x="98" y="8"/>
                    <a:pt x="97" y="15"/>
                  </a:cubicBezTo>
                  <a:close/>
                  <a:moveTo>
                    <a:pt x="54" y="16"/>
                  </a:moveTo>
                  <a:cubicBezTo>
                    <a:pt x="55" y="6"/>
                    <a:pt x="55" y="6"/>
                    <a:pt x="55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8" y="16"/>
                    <a:pt x="28" y="16"/>
                    <a:pt x="28" y="16"/>
                  </a:cubicBezTo>
                  <a:lnTo>
                    <a:pt x="54" y="16"/>
                  </a:lnTo>
                  <a:close/>
                  <a:moveTo>
                    <a:pt x="51" y="33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33"/>
                    <a:pt x="26" y="33"/>
                    <a:pt x="26" y="33"/>
                  </a:cubicBezTo>
                  <a:lnTo>
                    <a:pt x="51" y="33"/>
                  </a:lnTo>
                  <a:close/>
                  <a:moveTo>
                    <a:pt x="88" y="16"/>
                  </a:moveTo>
                  <a:cubicBezTo>
                    <a:pt x="90" y="6"/>
                    <a:pt x="90" y="6"/>
                    <a:pt x="90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2" y="16"/>
                    <a:pt x="62" y="16"/>
                    <a:pt x="62" y="16"/>
                  </a:cubicBezTo>
                  <a:lnTo>
                    <a:pt x="88" y="16"/>
                  </a:lnTo>
                  <a:close/>
                  <a:moveTo>
                    <a:pt x="86" y="33"/>
                  </a:moveTo>
                  <a:cubicBezTo>
                    <a:pt x="87" y="22"/>
                    <a:pt x="87" y="22"/>
                    <a:pt x="87" y="22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0" y="33"/>
                    <a:pt x="60" y="33"/>
                    <a:pt x="60" y="33"/>
                  </a:cubicBezTo>
                  <a:lnTo>
                    <a:pt x="86" y="3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Line 33"/>
            <p:cNvSpPr>
              <a:spLocks noChangeShapeType="1"/>
            </p:cNvSpPr>
            <p:nvPr/>
          </p:nvSpPr>
          <p:spPr bwMode="auto">
            <a:xfrm flipH="1">
              <a:off x="9255481" y="4548432"/>
              <a:ext cx="4530" cy="31129"/>
            </a:xfrm>
            <a:prstGeom prst="line">
              <a:avLst/>
            </a:prstGeom>
            <a:noFill/>
            <a:ln w="14288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Line 34"/>
            <p:cNvSpPr>
              <a:spLocks noChangeShapeType="1"/>
            </p:cNvSpPr>
            <p:nvPr/>
          </p:nvSpPr>
          <p:spPr bwMode="auto">
            <a:xfrm flipH="1">
              <a:off x="9348136" y="4548432"/>
              <a:ext cx="4530" cy="31129"/>
            </a:xfrm>
            <a:prstGeom prst="line">
              <a:avLst/>
            </a:prstGeom>
            <a:noFill/>
            <a:ln w="14288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Line 35"/>
            <p:cNvSpPr>
              <a:spLocks noChangeShapeType="1"/>
            </p:cNvSpPr>
            <p:nvPr/>
          </p:nvSpPr>
          <p:spPr bwMode="auto">
            <a:xfrm flipH="1">
              <a:off x="9443129" y="4548432"/>
              <a:ext cx="4530" cy="31129"/>
            </a:xfrm>
            <a:prstGeom prst="line">
              <a:avLst/>
            </a:prstGeom>
            <a:noFill/>
            <a:ln w="14288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Line 36"/>
            <p:cNvSpPr>
              <a:spLocks noChangeShapeType="1"/>
            </p:cNvSpPr>
            <p:nvPr/>
          </p:nvSpPr>
          <p:spPr bwMode="auto">
            <a:xfrm flipH="1">
              <a:off x="9538268" y="4548432"/>
              <a:ext cx="4092" cy="31129"/>
            </a:xfrm>
            <a:prstGeom prst="line">
              <a:avLst/>
            </a:prstGeom>
            <a:noFill/>
            <a:ln w="14288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Line 37"/>
            <p:cNvSpPr>
              <a:spLocks noChangeShapeType="1"/>
            </p:cNvSpPr>
            <p:nvPr/>
          </p:nvSpPr>
          <p:spPr bwMode="auto">
            <a:xfrm flipH="1">
              <a:off x="9633700" y="4548432"/>
              <a:ext cx="4092" cy="31129"/>
            </a:xfrm>
            <a:prstGeom prst="line">
              <a:avLst/>
            </a:prstGeom>
            <a:noFill/>
            <a:ln w="14288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Line 38"/>
            <p:cNvSpPr>
              <a:spLocks noChangeShapeType="1"/>
            </p:cNvSpPr>
            <p:nvPr/>
          </p:nvSpPr>
          <p:spPr bwMode="auto">
            <a:xfrm flipH="1">
              <a:off x="9728108" y="4548432"/>
              <a:ext cx="4384" cy="31129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77" name="图片 7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43750" y1="26563" x2="43750" y2="26563"/>
                        <a14:foregroundMark x1="56250" y1="28125" x2="56250" y2="28125"/>
                        <a14:foregroundMark x1="77344" y1="89063" x2="77344" y2="89063"/>
                        <a14:foregroundMark x1="25000" y1="92969" x2="25000" y2="92969"/>
                        <a14:foregroundMark x1="60938" y1="19531" x2="60938" y2="195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6809" y="3585355"/>
            <a:ext cx="360000" cy="36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8" name="文本框 77"/>
          <p:cNvSpPr txBox="1"/>
          <p:nvPr/>
        </p:nvSpPr>
        <p:spPr>
          <a:xfrm>
            <a:off x="7499641" y="3580689"/>
            <a:ext cx="1237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1">
                    <a:lumMod val="75000"/>
                  </a:schemeClr>
                </a:solidFill>
              </a:rPr>
              <a:t>605690065</a:t>
            </a:r>
            <a:endParaRPr lang="zh-CN" alt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5854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4000">
        <p14:doors dir="vert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 hidden="1"/>
          <p:cNvGrpSpPr/>
          <p:nvPr/>
        </p:nvGrpSpPr>
        <p:grpSpPr>
          <a:xfrm>
            <a:off x="8262391" y="4693833"/>
            <a:ext cx="3130237" cy="1872000"/>
            <a:chOff x="8262391" y="4693833"/>
            <a:chExt cx="3130237" cy="187200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91" name="Freeform 206"/>
            <p:cNvSpPr>
              <a:spLocks noEditPoints="1"/>
            </p:cNvSpPr>
            <p:nvPr/>
          </p:nvSpPr>
          <p:spPr bwMode="auto">
            <a:xfrm>
              <a:off x="8862523" y="4693833"/>
              <a:ext cx="317116" cy="354623"/>
            </a:xfrm>
            <a:custGeom>
              <a:avLst/>
              <a:gdLst>
                <a:gd name="T0" fmla="*/ 81 w 85"/>
                <a:gd name="T1" fmla="*/ 35 h 94"/>
                <a:gd name="T2" fmla="*/ 66 w 85"/>
                <a:gd name="T3" fmla="*/ 7 h 94"/>
                <a:gd name="T4" fmla="*/ 20 w 85"/>
                <a:gd name="T5" fmla="*/ 24 h 94"/>
                <a:gd name="T6" fmla="*/ 8 w 85"/>
                <a:gd name="T7" fmla="*/ 88 h 94"/>
                <a:gd name="T8" fmla="*/ 31 w 85"/>
                <a:gd name="T9" fmla="*/ 72 h 94"/>
                <a:gd name="T10" fmla="*/ 39 w 85"/>
                <a:gd name="T11" fmla="*/ 60 h 94"/>
                <a:gd name="T12" fmla="*/ 49 w 85"/>
                <a:gd name="T13" fmla="*/ 65 h 94"/>
                <a:gd name="T14" fmla="*/ 61 w 85"/>
                <a:gd name="T15" fmla="*/ 85 h 94"/>
                <a:gd name="T16" fmla="*/ 61 w 85"/>
                <a:gd name="T17" fmla="*/ 57 h 94"/>
                <a:gd name="T18" fmla="*/ 81 w 85"/>
                <a:gd name="T19" fmla="*/ 35 h 94"/>
                <a:gd name="T20" fmla="*/ 13 w 85"/>
                <a:gd name="T21" fmla="*/ 86 h 94"/>
                <a:gd name="T22" fmla="*/ 10 w 85"/>
                <a:gd name="T23" fmla="*/ 86 h 94"/>
                <a:gd name="T24" fmla="*/ 22 w 85"/>
                <a:gd name="T25" fmla="*/ 28 h 94"/>
                <a:gd name="T26" fmla="*/ 37 w 85"/>
                <a:gd name="T27" fmla="*/ 12 h 94"/>
                <a:gd name="T28" fmla="*/ 38 w 85"/>
                <a:gd name="T29" fmla="*/ 12 h 94"/>
                <a:gd name="T30" fmla="*/ 72 w 85"/>
                <a:gd name="T31" fmla="*/ 14 h 94"/>
                <a:gd name="T32" fmla="*/ 72 w 85"/>
                <a:gd name="T33" fmla="*/ 19 h 94"/>
                <a:gd name="T34" fmla="*/ 24 w 85"/>
                <a:gd name="T35" fmla="*/ 29 h 94"/>
                <a:gd name="T36" fmla="*/ 13 w 85"/>
                <a:gd name="T37" fmla="*/ 8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94">
                  <a:moveTo>
                    <a:pt x="81" y="35"/>
                  </a:moveTo>
                  <a:cubicBezTo>
                    <a:pt x="85" y="26"/>
                    <a:pt x="80" y="16"/>
                    <a:pt x="66" y="7"/>
                  </a:cubicBezTo>
                  <a:cubicBezTo>
                    <a:pt x="48" y="0"/>
                    <a:pt x="33" y="6"/>
                    <a:pt x="20" y="24"/>
                  </a:cubicBezTo>
                  <a:cubicBezTo>
                    <a:pt x="4" y="31"/>
                    <a:pt x="0" y="52"/>
                    <a:pt x="8" y="88"/>
                  </a:cubicBezTo>
                  <a:cubicBezTo>
                    <a:pt x="22" y="94"/>
                    <a:pt x="30" y="88"/>
                    <a:pt x="31" y="72"/>
                  </a:cubicBezTo>
                  <a:cubicBezTo>
                    <a:pt x="31" y="63"/>
                    <a:pt x="34" y="60"/>
                    <a:pt x="39" y="60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53" y="70"/>
                    <a:pt x="57" y="77"/>
                    <a:pt x="61" y="85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81" y="35"/>
                    <a:pt x="81" y="35"/>
                    <a:pt x="81" y="35"/>
                  </a:cubicBezTo>
                  <a:close/>
                  <a:moveTo>
                    <a:pt x="13" y="86"/>
                  </a:moveTo>
                  <a:cubicBezTo>
                    <a:pt x="10" y="86"/>
                    <a:pt x="10" y="86"/>
                    <a:pt x="10" y="86"/>
                  </a:cubicBezTo>
                  <a:cubicBezTo>
                    <a:pt x="3" y="52"/>
                    <a:pt x="7" y="33"/>
                    <a:pt x="22" y="28"/>
                  </a:cubicBezTo>
                  <a:cubicBezTo>
                    <a:pt x="24" y="21"/>
                    <a:pt x="29" y="16"/>
                    <a:pt x="37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49" y="6"/>
                    <a:pt x="60" y="7"/>
                    <a:pt x="72" y="14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54" y="7"/>
                    <a:pt x="38" y="10"/>
                    <a:pt x="24" y="29"/>
                  </a:cubicBezTo>
                  <a:cubicBezTo>
                    <a:pt x="8" y="38"/>
                    <a:pt x="4" y="56"/>
                    <a:pt x="13" y="8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07"/>
            <p:cNvSpPr>
              <a:spLocks/>
            </p:cNvSpPr>
            <p:nvPr/>
          </p:nvSpPr>
          <p:spPr bwMode="auto">
            <a:xfrm>
              <a:off x="8872754" y="4717703"/>
              <a:ext cx="259148" cy="300065"/>
            </a:xfrm>
            <a:custGeom>
              <a:avLst/>
              <a:gdLst>
                <a:gd name="T0" fmla="*/ 7 w 69"/>
                <a:gd name="T1" fmla="*/ 80 h 80"/>
                <a:gd name="T2" fmla="*/ 10 w 69"/>
                <a:gd name="T3" fmla="*/ 80 h 80"/>
                <a:gd name="T4" fmla="*/ 21 w 69"/>
                <a:gd name="T5" fmla="*/ 23 h 80"/>
                <a:gd name="T6" fmla="*/ 69 w 69"/>
                <a:gd name="T7" fmla="*/ 13 h 80"/>
                <a:gd name="T8" fmla="*/ 69 w 69"/>
                <a:gd name="T9" fmla="*/ 8 h 80"/>
                <a:gd name="T10" fmla="*/ 35 w 69"/>
                <a:gd name="T11" fmla="*/ 6 h 80"/>
                <a:gd name="T12" fmla="*/ 34 w 69"/>
                <a:gd name="T13" fmla="*/ 6 h 80"/>
                <a:gd name="T14" fmla="*/ 19 w 69"/>
                <a:gd name="T15" fmla="*/ 22 h 80"/>
                <a:gd name="T16" fmla="*/ 7 w 69"/>
                <a:gd name="T1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80">
                  <a:moveTo>
                    <a:pt x="7" y="80"/>
                  </a:moveTo>
                  <a:cubicBezTo>
                    <a:pt x="10" y="80"/>
                    <a:pt x="10" y="80"/>
                    <a:pt x="10" y="80"/>
                  </a:cubicBezTo>
                  <a:cubicBezTo>
                    <a:pt x="1" y="50"/>
                    <a:pt x="5" y="32"/>
                    <a:pt x="21" y="23"/>
                  </a:cubicBezTo>
                  <a:cubicBezTo>
                    <a:pt x="35" y="4"/>
                    <a:pt x="51" y="1"/>
                    <a:pt x="69" y="13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57" y="1"/>
                    <a:pt x="46" y="0"/>
                    <a:pt x="35" y="6"/>
                  </a:cubicBezTo>
                  <a:cubicBezTo>
                    <a:pt x="35" y="6"/>
                    <a:pt x="35" y="6"/>
                    <a:pt x="34" y="6"/>
                  </a:cubicBezTo>
                  <a:cubicBezTo>
                    <a:pt x="26" y="10"/>
                    <a:pt x="21" y="15"/>
                    <a:pt x="19" y="22"/>
                  </a:cubicBezTo>
                  <a:cubicBezTo>
                    <a:pt x="4" y="27"/>
                    <a:pt x="0" y="46"/>
                    <a:pt x="7" y="8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08"/>
            <p:cNvSpPr>
              <a:spLocks/>
            </p:cNvSpPr>
            <p:nvPr/>
          </p:nvSpPr>
          <p:spPr bwMode="auto">
            <a:xfrm>
              <a:off x="8893213" y="4918882"/>
              <a:ext cx="153444" cy="173903"/>
            </a:xfrm>
            <a:custGeom>
              <a:avLst/>
              <a:gdLst>
                <a:gd name="T0" fmla="*/ 41 w 41"/>
                <a:gd name="T1" fmla="*/ 5 h 46"/>
                <a:gd name="T2" fmla="*/ 31 w 41"/>
                <a:gd name="T3" fmla="*/ 0 h 46"/>
                <a:gd name="T4" fmla="*/ 23 w 41"/>
                <a:gd name="T5" fmla="*/ 12 h 46"/>
                <a:gd name="T6" fmla="*/ 0 w 41"/>
                <a:gd name="T7" fmla="*/ 28 h 46"/>
                <a:gd name="T8" fmla="*/ 2 w 41"/>
                <a:gd name="T9" fmla="*/ 38 h 46"/>
                <a:gd name="T10" fmla="*/ 17 w 41"/>
                <a:gd name="T11" fmla="*/ 46 h 46"/>
                <a:gd name="T12" fmla="*/ 32 w 41"/>
                <a:gd name="T13" fmla="*/ 37 h 46"/>
                <a:gd name="T14" fmla="*/ 35 w 41"/>
                <a:gd name="T15" fmla="*/ 32 h 46"/>
                <a:gd name="T16" fmla="*/ 41 w 41"/>
                <a:gd name="T17" fmla="*/ 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6">
                  <a:moveTo>
                    <a:pt x="41" y="5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26" y="0"/>
                    <a:pt x="23" y="3"/>
                    <a:pt x="23" y="12"/>
                  </a:cubicBezTo>
                  <a:cubicBezTo>
                    <a:pt x="22" y="28"/>
                    <a:pt x="14" y="34"/>
                    <a:pt x="0" y="28"/>
                  </a:cubicBezTo>
                  <a:cubicBezTo>
                    <a:pt x="0" y="31"/>
                    <a:pt x="1" y="35"/>
                    <a:pt x="2" y="38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23" y="46"/>
                    <a:pt x="28" y="43"/>
                    <a:pt x="32" y="37"/>
                  </a:cubicBezTo>
                  <a:cubicBezTo>
                    <a:pt x="33" y="36"/>
                    <a:pt x="34" y="34"/>
                    <a:pt x="35" y="32"/>
                  </a:cubicBezTo>
                  <a:cubicBezTo>
                    <a:pt x="26" y="14"/>
                    <a:pt x="28" y="5"/>
                    <a:pt x="41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09"/>
            <p:cNvSpPr>
              <a:spLocks/>
            </p:cNvSpPr>
            <p:nvPr/>
          </p:nvSpPr>
          <p:spPr bwMode="auto">
            <a:xfrm>
              <a:off x="9108032" y="4847277"/>
              <a:ext cx="177312" cy="323935"/>
            </a:xfrm>
            <a:custGeom>
              <a:avLst/>
              <a:gdLst>
                <a:gd name="T0" fmla="*/ 0 w 47"/>
                <a:gd name="T1" fmla="*/ 24 h 86"/>
                <a:gd name="T2" fmla="*/ 0 w 47"/>
                <a:gd name="T3" fmla="*/ 44 h 86"/>
                <a:gd name="T4" fmla="*/ 18 w 47"/>
                <a:gd name="T5" fmla="*/ 10 h 86"/>
                <a:gd name="T6" fmla="*/ 28 w 47"/>
                <a:gd name="T7" fmla="*/ 10 h 86"/>
                <a:gd name="T8" fmla="*/ 28 w 47"/>
                <a:gd name="T9" fmla="*/ 26 h 86"/>
                <a:gd name="T10" fmla="*/ 35 w 47"/>
                <a:gd name="T11" fmla="*/ 42 h 86"/>
                <a:gd name="T12" fmla="*/ 29 w 47"/>
                <a:gd name="T13" fmla="*/ 50 h 86"/>
                <a:gd name="T14" fmla="*/ 29 w 47"/>
                <a:gd name="T15" fmla="*/ 73 h 86"/>
                <a:gd name="T16" fmla="*/ 3 w 47"/>
                <a:gd name="T17" fmla="*/ 81 h 86"/>
                <a:gd name="T18" fmla="*/ 37 w 47"/>
                <a:gd name="T19" fmla="*/ 67 h 86"/>
                <a:gd name="T20" fmla="*/ 37 w 47"/>
                <a:gd name="T21" fmla="*/ 51 h 86"/>
                <a:gd name="T22" fmla="*/ 43 w 47"/>
                <a:gd name="T23" fmla="*/ 41 h 86"/>
                <a:gd name="T24" fmla="*/ 32 w 47"/>
                <a:gd name="T25" fmla="*/ 25 h 86"/>
                <a:gd name="T26" fmla="*/ 36 w 47"/>
                <a:gd name="T27" fmla="*/ 18 h 86"/>
                <a:gd name="T28" fmla="*/ 32 w 47"/>
                <a:gd name="T29" fmla="*/ 7 h 86"/>
                <a:gd name="T30" fmla="*/ 30 w 47"/>
                <a:gd name="T31" fmla="*/ 1 h 86"/>
                <a:gd name="T32" fmla="*/ 0 w 47"/>
                <a:gd name="T33" fmla="*/ 2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" h="86">
                  <a:moveTo>
                    <a:pt x="0" y="24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1" y="29"/>
                    <a:pt x="7" y="18"/>
                    <a:pt x="1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25" y="86"/>
                    <a:pt x="37" y="82"/>
                    <a:pt x="37" y="67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44" y="49"/>
                    <a:pt x="47" y="46"/>
                    <a:pt x="43" y="41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19" y="0"/>
                    <a:pt x="9" y="7"/>
                    <a:pt x="0" y="24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10"/>
            <p:cNvSpPr>
              <a:spLocks noEditPoints="1"/>
            </p:cNvSpPr>
            <p:nvPr/>
          </p:nvSpPr>
          <p:spPr bwMode="auto">
            <a:xfrm>
              <a:off x="8988688" y="4884784"/>
              <a:ext cx="252328" cy="269378"/>
            </a:xfrm>
            <a:custGeom>
              <a:avLst/>
              <a:gdLst>
                <a:gd name="T0" fmla="*/ 32 w 67"/>
                <a:gd name="T1" fmla="*/ 34 h 71"/>
                <a:gd name="T2" fmla="*/ 27 w 67"/>
                <a:gd name="T3" fmla="*/ 34 h 71"/>
                <a:gd name="T4" fmla="*/ 15 w 67"/>
                <a:gd name="T5" fmla="*/ 14 h 71"/>
                <a:gd name="T6" fmla="*/ 9 w 67"/>
                <a:gd name="T7" fmla="*/ 41 h 71"/>
                <a:gd name="T8" fmla="*/ 35 w 67"/>
                <a:gd name="T9" fmla="*/ 71 h 71"/>
                <a:gd name="T10" fmla="*/ 61 w 67"/>
                <a:gd name="T11" fmla="*/ 63 h 71"/>
                <a:gd name="T12" fmla="*/ 61 w 67"/>
                <a:gd name="T13" fmla="*/ 40 h 71"/>
                <a:gd name="T14" fmla="*/ 67 w 67"/>
                <a:gd name="T15" fmla="*/ 32 h 71"/>
                <a:gd name="T16" fmla="*/ 60 w 67"/>
                <a:gd name="T17" fmla="*/ 16 h 71"/>
                <a:gd name="T18" fmla="*/ 60 w 67"/>
                <a:gd name="T19" fmla="*/ 0 h 71"/>
                <a:gd name="T20" fmla="*/ 50 w 67"/>
                <a:gd name="T21" fmla="*/ 0 h 71"/>
                <a:gd name="T22" fmla="*/ 32 w 67"/>
                <a:gd name="T23" fmla="*/ 34 h 71"/>
                <a:gd name="T24" fmla="*/ 15 w 67"/>
                <a:gd name="T25" fmla="*/ 17 h 71"/>
                <a:gd name="T26" fmla="*/ 13 w 67"/>
                <a:gd name="T27" fmla="*/ 28 h 71"/>
                <a:gd name="T28" fmla="*/ 34 w 67"/>
                <a:gd name="T29" fmla="*/ 67 h 71"/>
                <a:gd name="T30" fmla="*/ 6 w 67"/>
                <a:gd name="T31" fmla="*/ 25 h 71"/>
                <a:gd name="T32" fmla="*/ 15 w 67"/>
                <a:gd name="T33" fmla="*/ 1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71">
                  <a:moveTo>
                    <a:pt x="32" y="34"/>
                  </a:moveTo>
                  <a:cubicBezTo>
                    <a:pt x="27" y="34"/>
                    <a:pt x="27" y="34"/>
                    <a:pt x="27" y="34"/>
                  </a:cubicBezTo>
                  <a:cubicBezTo>
                    <a:pt x="23" y="26"/>
                    <a:pt x="19" y="19"/>
                    <a:pt x="15" y="14"/>
                  </a:cubicBezTo>
                  <a:cubicBezTo>
                    <a:pt x="2" y="14"/>
                    <a:pt x="0" y="23"/>
                    <a:pt x="9" y="41"/>
                  </a:cubicBezTo>
                  <a:cubicBezTo>
                    <a:pt x="15" y="53"/>
                    <a:pt x="23" y="63"/>
                    <a:pt x="35" y="71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39" y="8"/>
                    <a:pt x="33" y="19"/>
                    <a:pt x="32" y="34"/>
                  </a:cubicBezTo>
                  <a:close/>
                  <a:moveTo>
                    <a:pt x="15" y="17"/>
                  </a:moveTo>
                  <a:cubicBezTo>
                    <a:pt x="10" y="20"/>
                    <a:pt x="9" y="23"/>
                    <a:pt x="13" y="28"/>
                  </a:cubicBezTo>
                  <a:cubicBezTo>
                    <a:pt x="17" y="42"/>
                    <a:pt x="24" y="55"/>
                    <a:pt x="34" y="67"/>
                  </a:cubicBezTo>
                  <a:cubicBezTo>
                    <a:pt x="20" y="54"/>
                    <a:pt x="11" y="40"/>
                    <a:pt x="6" y="25"/>
                  </a:cubicBezTo>
                  <a:cubicBezTo>
                    <a:pt x="6" y="18"/>
                    <a:pt x="9" y="15"/>
                    <a:pt x="15" y="17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11"/>
            <p:cNvSpPr>
              <a:spLocks/>
            </p:cNvSpPr>
            <p:nvPr/>
          </p:nvSpPr>
          <p:spPr bwMode="auto">
            <a:xfrm>
              <a:off x="9012556" y="4942752"/>
              <a:ext cx="105706" cy="194362"/>
            </a:xfrm>
            <a:custGeom>
              <a:avLst/>
              <a:gdLst>
                <a:gd name="T0" fmla="*/ 7 w 28"/>
                <a:gd name="T1" fmla="*/ 13 h 52"/>
                <a:gd name="T2" fmla="*/ 9 w 28"/>
                <a:gd name="T3" fmla="*/ 2 h 52"/>
                <a:gd name="T4" fmla="*/ 0 w 28"/>
                <a:gd name="T5" fmla="*/ 10 h 52"/>
                <a:gd name="T6" fmla="*/ 28 w 28"/>
                <a:gd name="T7" fmla="*/ 52 h 52"/>
                <a:gd name="T8" fmla="*/ 7 w 28"/>
                <a:gd name="T9" fmla="*/ 1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2">
                  <a:moveTo>
                    <a:pt x="7" y="13"/>
                  </a:moveTo>
                  <a:cubicBezTo>
                    <a:pt x="3" y="8"/>
                    <a:pt x="4" y="5"/>
                    <a:pt x="9" y="2"/>
                  </a:cubicBezTo>
                  <a:cubicBezTo>
                    <a:pt x="3" y="0"/>
                    <a:pt x="0" y="3"/>
                    <a:pt x="0" y="10"/>
                  </a:cubicBezTo>
                  <a:cubicBezTo>
                    <a:pt x="5" y="25"/>
                    <a:pt x="14" y="39"/>
                    <a:pt x="28" y="52"/>
                  </a:cubicBezTo>
                  <a:cubicBezTo>
                    <a:pt x="18" y="40"/>
                    <a:pt x="11" y="27"/>
                    <a:pt x="7" y="13"/>
                  </a:cubicBez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12"/>
            <p:cNvSpPr>
              <a:spLocks noEditPoints="1"/>
            </p:cNvSpPr>
            <p:nvPr/>
          </p:nvSpPr>
          <p:spPr bwMode="auto">
            <a:xfrm>
              <a:off x="8647704" y="5062095"/>
              <a:ext cx="583084" cy="678558"/>
            </a:xfrm>
            <a:custGeom>
              <a:avLst/>
              <a:gdLst>
                <a:gd name="T0" fmla="*/ 1 w 155"/>
                <a:gd name="T1" fmla="*/ 68 h 181"/>
                <a:gd name="T2" fmla="*/ 0 w 155"/>
                <a:gd name="T3" fmla="*/ 77 h 181"/>
                <a:gd name="T4" fmla="*/ 17 w 155"/>
                <a:gd name="T5" fmla="*/ 153 h 181"/>
                <a:gd name="T6" fmla="*/ 25 w 155"/>
                <a:gd name="T7" fmla="*/ 173 h 181"/>
                <a:gd name="T8" fmla="*/ 94 w 155"/>
                <a:gd name="T9" fmla="*/ 181 h 181"/>
                <a:gd name="T10" fmla="*/ 117 w 155"/>
                <a:gd name="T11" fmla="*/ 166 h 181"/>
                <a:gd name="T12" fmla="*/ 142 w 155"/>
                <a:gd name="T13" fmla="*/ 170 h 181"/>
                <a:gd name="T14" fmla="*/ 141 w 155"/>
                <a:gd name="T15" fmla="*/ 165 h 181"/>
                <a:gd name="T16" fmla="*/ 155 w 155"/>
                <a:gd name="T17" fmla="*/ 165 h 181"/>
                <a:gd name="T18" fmla="*/ 149 w 155"/>
                <a:gd name="T19" fmla="*/ 155 h 181"/>
                <a:gd name="T20" fmla="*/ 152 w 155"/>
                <a:gd name="T21" fmla="*/ 91 h 181"/>
                <a:gd name="T22" fmla="*/ 150 w 155"/>
                <a:gd name="T23" fmla="*/ 72 h 181"/>
                <a:gd name="T24" fmla="*/ 130 w 155"/>
                <a:gd name="T25" fmla="*/ 36 h 181"/>
                <a:gd name="T26" fmla="*/ 142 w 155"/>
                <a:gd name="T27" fmla="*/ 68 h 181"/>
                <a:gd name="T28" fmla="*/ 138 w 155"/>
                <a:gd name="T29" fmla="*/ 159 h 181"/>
                <a:gd name="T30" fmla="*/ 134 w 155"/>
                <a:gd name="T31" fmla="*/ 158 h 181"/>
                <a:gd name="T32" fmla="*/ 134 w 155"/>
                <a:gd name="T33" fmla="*/ 66 h 181"/>
                <a:gd name="T34" fmla="*/ 126 w 155"/>
                <a:gd name="T35" fmla="*/ 60 h 181"/>
                <a:gd name="T36" fmla="*/ 132 w 155"/>
                <a:gd name="T37" fmla="*/ 55 h 181"/>
                <a:gd name="T38" fmla="*/ 124 w 155"/>
                <a:gd name="T39" fmla="*/ 33 h 181"/>
                <a:gd name="T40" fmla="*/ 122 w 155"/>
                <a:gd name="T41" fmla="*/ 29 h 181"/>
                <a:gd name="T42" fmla="*/ 119 w 155"/>
                <a:gd name="T43" fmla="*/ 34 h 181"/>
                <a:gd name="T44" fmla="*/ 121 w 155"/>
                <a:gd name="T45" fmla="*/ 55 h 181"/>
                <a:gd name="T46" fmla="*/ 124 w 155"/>
                <a:gd name="T47" fmla="*/ 95 h 181"/>
                <a:gd name="T48" fmla="*/ 127 w 155"/>
                <a:gd name="T49" fmla="*/ 157 h 181"/>
                <a:gd name="T50" fmla="*/ 123 w 155"/>
                <a:gd name="T51" fmla="*/ 157 h 181"/>
                <a:gd name="T52" fmla="*/ 105 w 155"/>
                <a:gd name="T53" fmla="*/ 154 h 181"/>
                <a:gd name="T54" fmla="*/ 106 w 155"/>
                <a:gd name="T55" fmla="*/ 147 h 181"/>
                <a:gd name="T56" fmla="*/ 106 w 155"/>
                <a:gd name="T57" fmla="*/ 135 h 181"/>
                <a:gd name="T58" fmla="*/ 107 w 155"/>
                <a:gd name="T59" fmla="*/ 112 h 181"/>
                <a:gd name="T60" fmla="*/ 105 w 155"/>
                <a:gd name="T61" fmla="*/ 87 h 181"/>
                <a:gd name="T62" fmla="*/ 102 w 155"/>
                <a:gd name="T63" fmla="*/ 68 h 181"/>
                <a:gd name="T64" fmla="*/ 101 w 155"/>
                <a:gd name="T65" fmla="*/ 64 h 181"/>
                <a:gd name="T66" fmla="*/ 82 w 155"/>
                <a:gd name="T67" fmla="*/ 8 h 181"/>
                <a:gd name="T68" fmla="*/ 67 w 155"/>
                <a:gd name="T69" fmla="*/ 0 h 181"/>
                <a:gd name="T70" fmla="*/ 58 w 155"/>
                <a:gd name="T71" fmla="*/ 7 h 181"/>
                <a:gd name="T72" fmla="*/ 73 w 155"/>
                <a:gd name="T73" fmla="*/ 37 h 181"/>
                <a:gd name="T74" fmla="*/ 85 w 155"/>
                <a:gd name="T75" fmla="*/ 37 h 181"/>
                <a:gd name="T76" fmla="*/ 78 w 155"/>
                <a:gd name="T77" fmla="*/ 44 h 181"/>
                <a:gd name="T78" fmla="*/ 99 w 155"/>
                <a:gd name="T79" fmla="*/ 152 h 181"/>
                <a:gd name="T80" fmla="*/ 91 w 155"/>
                <a:gd name="T81" fmla="*/ 151 h 181"/>
                <a:gd name="T82" fmla="*/ 138 w 155"/>
                <a:gd name="T83" fmla="*/ 160 h 181"/>
                <a:gd name="T84" fmla="*/ 138 w 155"/>
                <a:gd name="T85" fmla="*/ 164 h 181"/>
                <a:gd name="T86" fmla="*/ 48 w 155"/>
                <a:gd name="T87" fmla="*/ 149 h 181"/>
                <a:gd name="T88" fmla="*/ 51 w 155"/>
                <a:gd name="T89" fmla="*/ 143 h 181"/>
                <a:gd name="T90" fmla="*/ 65 w 155"/>
                <a:gd name="T91" fmla="*/ 146 h 181"/>
                <a:gd name="T92" fmla="*/ 52 w 155"/>
                <a:gd name="T93" fmla="*/ 142 h 181"/>
                <a:gd name="T94" fmla="*/ 25 w 155"/>
                <a:gd name="T95" fmla="*/ 23 h 181"/>
                <a:gd name="T96" fmla="*/ 1 w 155"/>
                <a:gd name="T97" fmla="*/ 67 h 181"/>
                <a:gd name="T98" fmla="*/ 1 w 155"/>
                <a:gd name="T99" fmla="*/ 68 h 181"/>
                <a:gd name="T100" fmla="*/ 62 w 155"/>
                <a:gd name="T101" fmla="*/ 8 h 181"/>
                <a:gd name="T102" fmla="*/ 66 w 155"/>
                <a:gd name="T103" fmla="*/ 3 h 181"/>
                <a:gd name="T104" fmla="*/ 73 w 155"/>
                <a:gd name="T105" fmla="*/ 6 h 181"/>
                <a:gd name="T106" fmla="*/ 64 w 155"/>
                <a:gd name="T107" fmla="*/ 14 h 181"/>
                <a:gd name="T108" fmla="*/ 62 w 155"/>
                <a:gd name="T109" fmla="*/ 8 h 181"/>
                <a:gd name="T110" fmla="*/ 24 w 155"/>
                <a:gd name="T111" fmla="*/ 33 h 181"/>
                <a:gd name="T112" fmla="*/ 12 w 155"/>
                <a:gd name="T113" fmla="*/ 77 h 181"/>
                <a:gd name="T114" fmla="*/ 27 w 155"/>
                <a:gd name="T115" fmla="*/ 164 h 181"/>
                <a:gd name="T116" fmla="*/ 6 w 155"/>
                <a:gd name="T117" fmla="*/ 77 h 181"/>
                <a:gd name="T118" fmla="*/ 24 w 155"/>
                <a:gd name="T119" fmla="*/ 33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5" h="181">
                  <a:moveTo>
                    <a:pt x="1" y="68"/>
                  </a:moveTo>
                  <a:cubicBezTo>
                    <a:pt x="0" y="71"/>
                    <a:pt x="0" y="74"/>
                    <a:pt x="0" y="77"/>
                  </a:cubicBezTo>
                  <a:cubicBezTo>
                    <a:pt x="17" y="153"/>
                    <a:pt x="17" y="153"/>
                    <a:pt x="17" y="153"/>
                  </a:cubicBezTo>
                  <a:cubicBezTo>
                    <a:pt x="25" y="173"/>
                    <a:pt x="25" y="173"/>
                    <a:pt x="25" y="173"/>
                  </a:cubicBezTo>
                  <a:cubicBezTo>
                    <a:pt x="94" y="181"/>
                    <a:pt x="94" y="181"/>
                    <a:pt x="94" y="181"/>
                  </a:cubicBezTo>
                  <a:cubicBezTo>
                    <a:pt x="96" y="170"/>
                    <a:pt x="104" y="165"/>
                    <a:pt x="117" y="166"/>
                  </a:cubicBezTo>
                  <a:cubicBezTo>
                    <a:pt x="142" y="170"/>
                    <a:pt x="142" y="170"/>
                    <a:pt x="142" y="170"/>
                  </a:cubicBezTo>
                  <a:cubicBezTo>
                    <a:pt x="141" y="165"/>
                    <a:pt x="141" y="165"/>
                    <a:pt x="141" y="165"/>
                  </a:cubicBezTo>
                  <a:cubicBezTo>
                    <a:pt x="155" y="165"/>
                    <a:pt x="155" y="165"/>
                    <a:pt x="155" y="165"/>
                  </a:cubicBezTo>
                  <a:cubicBezTo>
                    <a:pt x="149" y="155"/>
                    <a:pt x="149" y="155"/>
                    <a:pt x="149" y="155"/>
                  </a:cubicBezTo>
                  <a:cubicBezTo>
                    <a:pt x="152" y="91"/>
                    <a:pt x="152" y="91"/>
                    <a:pt x="152" y="91"/>
                  </a:cubicBezTo>
                  <a:cubicBezTo>
                    <a:pt x="150" y="72"/>
                    <a:pt x="150" y="72"/>
                    <a:pt x="150" y="72"/>
                  </a:cubicBezTo>
                  <a:cubicBezTo>
                    <a:pt x="146" y="56"/>
                    <a:pt x="140" y="44"/>
                    <a:pt x="130" y="36"/>
                  </a:cubicBezTo>
                  <a:cubicBezTo>
                    <a:pt x="142" y="68"/>
                    <a:pt x="142" y="68"/>
                    <a:pt x="142" y="68"/>
                  </a:cubicBezTo>
                  <a:cubicBezTo>
                    <a:pt x="146" y="101"/>
                    <a:pt x="144" y="131"/>
                    <a:pt x="138" y="159"/>
                  </a:cubicBezTo>
                  <a:cubicBezTo>
                    <a:pt x="134" y="158"/>
                    <a:pt x="134" y="158"/>
                    <a:pt x="134" y="158"/>
                  </a:cubicBezTo>
                  <a:cubicBezTo>
                    <a:pt x="137" y="128"/>
                    <a:pt x="137" y="97"/>
                    <a:pt x="134" y="66"/>
                  </a:cubicBezTo>
                  <a:cubicBezTo>
                    <a:pt x="126" y="60"/>
                    <a:pt x="126" y="60"/>
                    <a:pt x="126" y="60"/>
                  </a:cubicBezTo>
                  <a:cubicBezTo>
                    <a:pt x="132" y="55"/>
                    <a:pt x="132" y="55"/>
                    <a:pt x="132" y="55"/>
                  </a:cubicBezTo>
                  <a:cubicBezTo>
                    <a:pt x="124" y="33"/>
                    <a:pt x="124" y="33"/>
                    <a:pt x="124" y="33"/>
                  </a:cubicBezTo>
                  <a:cubicBezTo>
                    <a:pt x="122" y="29"/>
                    <a:pt x="122" y="29"/>
                    <a:pt x="122" y="29"/>
                  </a:cubicBezTo>
                  <a:cubicBezTo>
                    <a:pt x="119" y="34"/>
                    <a:pt x="119" y="34"/>
                    <a:pt x="119" y="34"/>
                  </a:cubicBezTo>
                  <a:cubicBezTo>
                    <a:pt x="121" y="55"/>
                    <a:pt x="121" y="55"/>
                    <a:pt x="121" y="55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7" y="157"/>
                    <a:pt x="127" y="157"/>
                    <a:pt x="127" y="157"/>
                  </a:cubicBezTo>
                  <a:cubicBezTo>
                    <a:pt x="123" y="157"/>
                    <a:pt x="123" y="157"/>
                    <a:pt x="123" y="157"/>
                  </a:cubicBezTo>
                  <a:cubicBezTo>
                    <a:pt x="105" y="154"/>
                    <a:pt x="105" y="154"/>
                    <a:pt x="105" y="154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6" y="135"/>
                    <a:pt x="106" y="135"/>
                    <a:pt x="106" y="135"/>
                  </a:cubicBezTo>
                  <a:cubicBezTo>
                    <a:pt x="107" y="127"/>
                    <a:pt x="107" y="120"/>
                    <a:pt x="107" y="112"/>
                  </a:cubicBezTo>
                  <a:cubicBezTo>
                    <a:pt x="106" y="104"/>
                    <a:pt x="106" y="95"/>
                    <a:pt x="105" y="87"/>
                  </a:cubicBezTo>
                  <a:cubicBezTo>
                    <a:pt x="104" y="81"/>
                    <a:pt x="103" y="74"/>
                    <a:pt x="102" y="68"/>
                  </a:cubicBezTo>
                  <a:cubicBezTo>
                    <a:pt x="101" y="67"/>
                    <a:pt x="101" y="65"/>
                    <a:pt x="101" y="64"/>
                  </a:cubicBezTo>
                  <a:cubicBezTo>
                    <a:pt x="97" y="45"/>
                    <a:pt x="91" y="27"/>
                    <a:pt x="82" y="8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94" y="77"/>
                    <a:pt x="101" y="113"/>
                    <a:pt x="99" y="152"/>
                  </a:cubicBezTo>
                  <a:cubicBezTo>
                    <a:pt x="91" y="151"/>
                    <a:pt x="91" y="151"/>
                    <a:pt x="91" y="151"/>
                  </a:cubicBezTo>
                  <a:cubicBezTo>
                    <a:pt x="138" y="160"/>
                    <a:pt x="138" y="160"/>
                    <a:pt x="138" y="160"/>
                  </a:cubicBezTo>
                  <a:cubicBezTo>
                    <a:pt x="138" y="164"/>
                    <a:pt x="138" y="164"/>
                    <a:pt x="138" y="164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51" y="143"/>
                    <a:pt x="51" y="143"/>
                    <a:pt x="51" y="143"/>
                  </a:cubicBezTo>
                  <a:cubicBezTo>
                    <a:pt x="65" y="146"/>
                    <a:pt x="65" y="146"/>
                    <a:pt x="65" y="146"/>
                  </a:cubicBezTo>
                  <a:cubicBezTo>
                    <a:pt x="52" y="142"/>
                    <a:pt x="52" y="142"/>
                    <a:pt x="52" y="142"/>
                  </a:cubicBezTo>
                  <a:cubicBezTo>
                    <a:pt x="57" y="77"/>
                    <a:pt x="48" y="38"/>
                    <a:pt x="25" y="23"/>
                  </a:cubicBezTo>
                  <a:cubicBezTo>
                    <a:pt x="11" y="34"/>
                    <a:pt x="2" y="49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lose/>
                  <a:moveTo>
                    <a:pt x="62" y="8"/>
                  </a:moveTo>
                  <a:cubicBezTo>
                    <a:pt x="66" y="3"/>
                    <a:pt x="66" y="3"/>
                    <a:pt x="66" y="3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68" y="7"/>
                    <a:pt x="65" y="10"/>
                    <a:pt x="64" y="14"/>
                  </a:cubicBezTo>
                  <a:cubicBezTo>
                    <a:pt x="62" y="8"/>
                    <a:pt x="62" y="8"/>
                    <a:pt x="62" y="8"/>
                  </a:cubicBezTo>
                  <a:close/>
                  <a:moveTo>
                    <a:pt x="24" y="33"/>
                  </a:moveTo>
                  <a:cubicBezTo>
                    <a:pt x="15" y="43"/>
                    <a:pt x="11" y="58"/>
                    <a:pt x="12" y="77"/>
                  </a:cubicBezTo>
                  <a:cubicBezTo>
                    <a:pt x="27" y="164"/>
                    <a:pt x="27" y="164"/>
                    <a:pt x="27" y="164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7" y="50"/>
                    <a:pt x="13" y="35"/>
                    <a:pt x="24" y="3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13"/>
            <p:cNvSpPr>
              <a:spLocks/>
            </p:cNvSpPr>
            <p:nvPr/>
          </p:nvSpPr>
          <p:spPr bwMode="auto">
            <a:xfrm>
              <a:off x="8879573" y="5072326"/>
              <a:ext cx="40918" cy="44329"/>
            </a:xfrm>
            <a:custGeom>
              <a:avLst/>
              <a:gdLst>
                <a:gd name="T0" fmla="*/ 4 w 11"/>
                <a:gd name="T1" fmla="*/ 0 h 11"/>
                <a:gd name="T2" fmla="*/ 0 w 11"/>
                <a:gd name="T3" fmla="*/ 5 h 11"/>
                <a:gd name="T4" fmla="*/ 2 w 11"/>
                <a:gd name="T5" fmla="*/ 11 h 11"/>
                <a:gd name="T6" fmla="*/ 11 w 11"/>
                <a:gd name="T7" fmla="*/ 3 h 11"/>
                <a:gd name="T8" fmla="*/ 4 w 11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4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7"/>
                    <a:pt x="6" y="4"/>
                    <a:pt x="11" y="3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14"/>
            <p:cNvSpPr>
              <a:spLocks/>
            </p:cNvSpPr>
            <p:nvPr/>
          </p:nvSpPr>
          <p:spPr bwMode="auto">
            <a:xfrm>
              <a:off x="8671572" y="5184849"/>
              <a:ext cx="78427" cy="491016"/>
            </a:xfrm>
            <a:custGeom>
              <a:avLst/>
              <a:gdLst>
                <a:gd name="T0" fmla="*/ 6 w 21"/>
                <a:gd name="T1" fmla="*/ 44 h 131"/>
                <a:gd name="T2" fmla="*/ 18 w 21"/>
                <a:gd name="T3" fmla="*/ 0 h 131"/>
                <a:gd name="T4" fmla="*/ 0 w 21"/>
                <a:gd name="T5" fmla="*/ 44 h 131"/>
                <a:gd name="T6" fmla="*/ 21 w 21"/>
                <a:gd name="T7" fmla="*/ 131 h 131"/>
                <a:gd name="T8" fmla="*/ 6 w 21"/>
                <a:gd name="T9" fmla="*/ 44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31">
                  <a:moveTo>
                    <a:pt x="6" y="44"/>
                  </a:moveTo>
                  <a:cubicBezTo>
                    <a:pt x="5" y="25"/>
                    <a:pt x="9" y="10"/>
                    <a:pt x="18" y="0"/>
                  </a:cubicBezTo>
                  <a:cubicBezTo>
                    <a:pt x="7" y="2"/>
                    <a:pt x="1" y="17"/>
                    <a:pt x="0" y="44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6" y="44"/>
                    <a:pt x="6" y="44"/>
                    <a:pt x="6" y="44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15"/>
            <p:cNvSpPr>
              <a:spLocks/>
            </p:cNvSpPr>
            <p:nvPr/>
          </p:nvSpPr>
          <p:spPr bwMode="auto">
            <a:xfrm>
              <a:off x="8640885" y="5317834"/>
              <a:ext cx="358034" cy="480788"/>
            </a:xfrm>
            <a:custGeom>
              <a:avLst/>
              <a:gdLst>
                <a:gd name="T0" fmla="*/ 2 w 96"/>
                <a:gd name="T1" fmla="*/ 9 h 128"/>
                <a:gd name="T2" fmla="*/ 3 w 96"/>
                <a:gd name="T3" fmla="*/ 0 h 128"/>
                <a:gd name="T4" fmla="*/ 0 w 96"/>
                <a:gd name="T5" fmla="*/ 16 h 128"/>
                <a:gd name="T6" fmla="*/ 0 w 96"/>
                <a:gd name="T7" fmla="*/ 62 h 128"/>
                <a:gd name="T8" fmla="*/ 18 w 96"/>
                <a:gd name="T9" fmla="*/ 125 h 128"/>
                <a:gd name="T10" fmla="*/ 35 w 96"/>
                <a:gd name="T11" fmla="*/ 124 h 128"/>
                <a:gd name="T12" fmla="*/ 75 w 96"/>
                <a:gd name="T13" fmla="*/ 128 h 128"/>
                <a:gd name="T14" fmla="*/ 96 w 96"/>
                <a:gd name="T15" fmla="*/ 127 h 128"/>
                <a:gd name="T16" fmla="*/ 96 w 96"/>
                <a:gd name="T17" fmla="*/ 126 h 128"/>
                <a:gd name="T18" fmla="*/ 96 w 96"/>
                <a:gd name="T19" fmla="*/ 113 h 128"/>
                <a:gd name="T20" fmla="*/ 27 w 96"/>
                <a:gd name="T21" fmla="*/ 105 h 128"/>
                <a:gd name="T22" fmla="*/ 19 w 96"/>
                <a:gd name="T23" fmla="*/ 85 h 128"/>
                <a:gd name="T24" fmla="*/ 2 w 96"/>
                <a:gd name="T25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" h="128">
                  <a:moveTo>
                    <a:pt x="2" y="9"/>
                  </a:moveTo>
                  <a:cubicBezTo>
                    <a:pt x="2" y="6"/>
                    <a:pt x="2" y="3"/>
                    <a:pt x="3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31"/>
                    <a:pt x="1" y="46"/>
                    <a:pt x="0" y="62"/>
                  </a:cubicBezTo>
                  <a:cubicBezTo>
                    <a:pt x="18" y="125"/>
                    <a:pt x="18" y="125"/>
                    <a:pt x="18" y="125"/>
                  </a:cubicBezTo>
                  <a:cubicBezTo>
                    <a:pt x="23" y="125"/>
                    <a:pt x="29" y="124"/>
                    <a:pt x="35" y="124"/>
                  </a:cubicBezTo>
                  <a:cubicBezTo>
                    <a:pt x="75" y="128"/>
                    <a:pt x="75" y="128"/>
                    <a:pt x="75" y="128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96" y="127"/>
                    <a:pt x="96" y="126"/>
                    <a:pt x="96" y="126"/>
                  </a:cubicBezTo>
                  <a:cubicBezTo>
                    <a:pt x="96" y="121"/>
                    <a:pt x="96" y="117"/>
                    <a:pt x="96" y="113"/>
                  </a:cubicBezTo>
                  <a:cubicBezTo>
                    <a:pt x="27" y="105"/>
                    <a:pt x="27" y="105"/>
                    <a:pt x="27" y="105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2" y="9"/>
                    <a:pt x="2" y="9"/>
                    <a:pt x="2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16"/>
            <p:cNvSpPr>
              <a:spLocks/>
            </p:cNvSpPr>
            <p:nvPr/>
          </p:nvSpPr>
          <p:spPr bwMode="auto">
            <a:xfrm>
              <a:off x="8262391" y="5573570"/>
              <a:ext cx="115935" cy="276198"/>
            </a:xfrm>
            <a:custGeom>
              <a:avLst/>
              <a:gdLst>
                <a:gd name="T0" fmla="*/ 8 w 31"/>
                <a:gd name="T1" fmla="*/ 0 h 74"/>
                <a:gd name="T2" fmla="*/ 0 w 31"/>
                <a:gd name="T3" fmla="*/ 11 h 74"/>
                <a:gd name="T4" fmla="*/ 22 w 31"/>
                <a:gd name="T5" fmla="*/ 74 h 74"/>
                <a:gd name="T6" fmla="*/ 31 w 31"/>
                <a:gd name="T7" fmla="*/ 71 h 74"/>
                <a:gd name="T8" fmla="*/ 8 w 31"/>
                <a:gd name="T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74">
                  <a:moveTo>
                    <a:pt x="8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5" y="73"/>
                    <a:pt x="28" y="72"/>
                    <a:pt x="31" y="71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17"/>
            <p:cNvSpPr>
              <a:spLocks noEditPoints="1"/>
            </p:cNvSpPr>
            <p:nvPr/>
          </p:nvSpPr>
          <p:spPr bwMode="auto">
            <a:xfrm>
              <a:off x="8599966" y="5549702"/>
              <a:ext cx="109115" cy="248919"/>
            </a:xfrm>
            <a:custGeom>
              <a:avLst/>
              <a:gdLst>
                <a:gd name="T0" fmla="*/ 11 w 29"/>
                <a:gd name="T1" fmla="*/ 0 h 66"/>
                <a:gd name="T2" fmla="*/ 11 w 29"/>
                <a:gd name="T3" fmla="*/ 0 h 66"/>
                <a:gd name="T4" fmla="*/ 0 w 29"/>
                <a:gd name="T5" fmla="*/ 66 h 66"/>
                <a:gd name="T6" fmla="*/ 29 w 29"/>
                <a:gd name="T7" fmla="*/ 63 h 66"/>
                <a:gd name="T8" fmla="*/ 11 w 29"/>
                <a:gd name="T9" fmla="*/ 0 h 66"/>
                <a:gd name="T10" fmla="*/ 11 w 29"/>
                <a:gd name="T11" fmla="*/ 12 h 66"/>
                <a:gd name="T12" fmla="*/ 13 w 29"/>
                <a:gd name="T13" fmla="*/ 16 h 66"/>
                <a:gd name="T14" fmla="*/ 9 w 29"/>
                <a:gd name="T15" fmla="*/ 61 h 66"/>
                <a:gd name="T16" fmla="*/ 3 w 29"/>
                <a:gd name="T17" fmla="*/ 64 h 66"/>
                <a:gd name="T18" fmla="*/ 11 w 29"/>
                <a:gd name="T19" fmla="*/ 1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66"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9" y="22"/>
                    <a:pt x="6" y="44"/>
                    <a:pt x="0" y="66"/>
                  </a:cubicBezTo>
                  <a:cubicBezTo>
                    <a:pt x="9" y="65"/>
                    <a:pt x="18" y="64"/>
                    <a:pt x="29" y="63"/>
                  </a:cubicBezTo>
                  <a:cubicBezTo>
                    <a:pt x="11" y="0"/>
                    <a:pt x="11" y="0"/>
                    <a:pt x="11" y="0"/>
                  </a:cubicBezTo>
                  <a:close/>
                  <a:moveTo>
                    <a:pt x="11" y="12"/>
                  </a:moveTo>
                  <a:cubicBezTo>
                    <a:pt x="13" y="16"/>
                    <a:pt x="13" y="16"/>
                    <a:pt x="13" y="16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11" y="12"/>
                    <a:pt x="11" y="12"/>
                    <a:pt x="11" y="1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18"/>
            <p:cNvSpPr>
              <a:spLocks/>
            </p:cNvSpPr>
            <p:nvPr/>
          </p:nvSpPr>
          <p:spPr bwMode="auto">
            <a:xfrm>
              <a:off x="8610195" y="5594029"/>
              <a:ext cx="37509" cy="194362"/>
            </a:xfrm>
            <a:custGeom>
              <a:avLst/>
              <a:gdLst>
                <a:gd name="T0" fmla="*/ 11 w 11"/>
                <a:gd name="T1" fmla="*/ 5 h 57"/>
                <a:gd name="T2" fmla="*/ 9 w 11"/>
                <a:gd name="T3" fmla="*/ 0 h 57"/>
                <a:gd name="T4" fmla="*/ 0 w 11"/>
                <a:gd name="T5" fmla="*/ 57 h 57"/>
                <a:gd name="T6" fmla="*/ 7 w 11"/>
                <a:gd name="T7" fmla="*/ 54 h 57"/>
                <a:gd name="T8" fmla="*/ 11 w 11"/>
                <a:gd name="T9" fmla="*/ 5 h 57"/>
                <a:gd name="T10" fmla="*/ 11 w 11"/>
                <a:gd name="T11" fmla="*/ 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57">
                  <a:moveTo>
                    <a:pt x="11" y="5"/>
                  </a:moveTo>
                  <a:lnTo>
                    <a:pt x="9" y="0"/>
                  </a:lnTo>
                  <a:lnTo>
                    <a:pt x="0" y="57"/>
                  </a:lnTo>
                  <a:lnTo>
                    <a:pt x="7" y="54"/>
                  </a:lnTo>
                  <a:lnTo>
                    <a:pt x="11" y="5"/>
                  </a:lnTo>
                  <a:lnTo>
                    <a:pt x="11" y="5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19"/>
            <p:cNvSpPr>
              <a:spLocks noEditPoints="1"/>
            </p:cNvSpPr>
            <p:nvPr/>
          </p:nvSpPr>
          <p:spPr bwMode="auto">
            <a:xfrm>
              <a:off x="8293081" y="5549702"/>
              <a:ext cx="347804" cy="289837"/>
            </a:xfrm>
            <a:custGeom>
              <a:avLst/>
              <a:gdLst>
                <a:gd name="T0" fmla="*/ 93 w 93"/>
                <a:gd name="T1" fmla="*/ 0 h 77"/>
                <a:gd name="T2" fmla="*/ 0 w 93"/>
                <a:gd name="T3" fmla="*/ 6 h 77"/>
                <a:gd name="T4" fmla="*/ 23 w 93"/>
                <a:gd name="T5" fmla="*/ 77 h 77"/>
                <a:gd name="T6" fmla="*/ 82 w 93"/>
                <a:gd name="T7" fmla="*/ 66 h 77"/>
                <a:gd name="T8" fmla="*/ 93 w 93"/>
                <a:gd name="T9" fmla="*/ 0 h 77"/>
                <a:gd name="T10" fmla="*/ 86 w 93"/>
                <a:gd name="T11" fmla="*/ 6 h 77"/>
                <a:gd name="T12" fmla="*/ 23 w 93"/>
                <a:gd name="T13" fmla="*/ 23 h 77"/>
                <a:gd name="T14" fmla="*/ 27 w 93"/>
                <a:gd name="T15" fmla="*/ 69 h 77"/>
                <a:gd name="T16" fmla="*/ 8 w 93"/>
                <a:gd name="T17" fmla="*/ 13 h 77"/>
                <a:gd name="T18" fmla="*/ 86 w 93"/>
                <a:gd name="T19" fmla="*/ 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77">
                  <a:moveTo>
                    <a:pt x="93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37" y="72"/>
                    <a:pt x="57" y="69"/>
                    <a:pt x="82" y="66"/>
                  </a:cubicBezTo>
                  <a:cubicBezTo>
                    <a:pt x="88" y="44"/>
                    <a:pt x="91" y="22"/>
                    <a:pt x="93" y="0"/>
                  </a:cubicBezTo>
                  <a:close/>
                  <a:moveTo>
                    <a:pt x="86" y="6"/>
                  </a:moveTo>
                  <a:cubicBezTo>
                    <a:pt x="23" y="23"/>
                    <a:pt x="23" y="23"/>
                    <a:pt x="23" y="23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6" y="6"/>
                    <a:pt x="86" y="6"/>
                    <a:pt x="86" y="6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220"/>
            <p:cNvSpPr>
              <a:spLocks/>
            </p:cNvSpPr>
            <p:nvPr/>
          </p:nvSpPr>
          <p:spPr bwMode="auto">
            <a:xfrm>
              <a:off x="8320359" y="5573570"/>
              <a:ext cx="293246" cy="235280"/>
            </a:xfrm>
            <a:custGeom>
              <a:avLst/>
              <a:gdLst>
                <a:gd name="T0" fmla="*/ 17 w 86"/>
                <a:gd name="T1" fmla="*/ 18 h 69"/>
                <a:gd name="T2" fmla="*/ 86 w 86"/>
                <a:gd name="T3" fmla="*/ 0 h 69"/>
                <a:gd name="T4" fmla="*/ 0 w 86"/>
                <a:gd name="T5" fmla="*/ 7 h 69"/>
                <a:gd name="T6" fmla="*/ 21 w 86"/>
                <a:gd name="T7" fmla="*/ 69 h 69"/>
                <a:gd name="T8" fmla="*/ 17 w 86"/>
                <a:gd name="T9" fmla="*/ 18 h 69"/>
                <a:gd name="T10" fmla="*/ 17 w 86"/>
                <a:gd name="T11" fmla="*/ 1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69">
                  <a:moveTo>
                    <a:pt x="17" y="18"/>
                  </a:moveTo>
                  <a:lnTo>
                    <a:pt x="86" y="0"/>
                  </a:lnTo>
                  <a:lnTo>
                    <a:pt x="0" y="7"/>
                  </a:lnTo>
                  <a:lnTo>
                    <a:pt x="21" y="69"/>
                  </a:lnTo>
                  <a:lnTo>
                    <a:pt x="17" y="18"/>
                  </a:lnTo>
                  <a:lnTo>
                    <a:pt x="17" y="1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221"/>
            <p:cNvSpPr>
              <a:spLocks/>
            </p:cNvSpPr>
            <p:nvPr/>
          </p:nvSpPr>
          <p:spPr bwMode="auto">
            <a:xfrm>
              <a:off x="9012556" y="5041636"/>
              <a:ext cx="109115" cy="190951"/>
            </a:xfrm>
            <a:custGeom>
              <a:avLst/>
              <a:gdLst>
                <a:gd name="T0" fmla="*/ 22 w 29"/>
                <a:gd name="T1" fmla="*/ 40 h 51"/>
                <a:gd name="T2" fmla="*/ 25 w 29"/>
                <a:gd name="T3" fmla="*/ 35 h 51"/>
                <a:gd name="T4" fmla="*/ 29 w 29"/>
                <a:gd name="T5" fmla="*/ 30 h 51"/>
                <a:gd name="T6" fmla="*/ 3 w 29"/>
                <a:gd name="T7" fmla="*/ 0 h 51"/>
                <a:gd name="T8" fmla="*/ 0 w 29"/>
                <a:gd name="T9" fmla="*/ 5 h 51"/>
                <a:gd name="T10" fmla="*/ 17 w 29"/>
                <a:gd name="T11" fmla="*/ 30 h 51"/>
                <a:gd name="T12" fmla="*/ 10 w 29"/>
                <a:gd name="T13" fmla="*/ 45 h 51"/>
                <a:gd name="T14" fmla="*/ 15 w 29"/>
                <a:gd name="T15" fmla="*/ 51 h 51"/>
                <a:gd name="T16" fmla="*/ 22 w 29"/>
                <a:gd name="T17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51">
                  <a:moveTo>
                    <a:pt x="22" y="40"/>
                  </a:moveTo>
                  <a:cubicBezTo>
                    <a:pt x="25" y="35"/>
                    <a:pt x="25" y="35"/>
                    <a:pt x="25" y="35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17" y="22"/>
                    <a:pt x="9" y="12"/>
                    <a:pt x="3" y="0"/>
                  </a:cubicBezTo>
                  <a:cubicBezTo>
                    <a:pt x="2" y="2"/>
                    <a:pt x="1" y="4"/>
                    <a:pt x="0" y="5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22" y="40"/>
                    <a:pt x="22" y="40"/>
                    <a:pt x="22" y="40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222"/>
            <p:cNvSpPr>
              <a:spLocks/>
            </p:cNvSpPr>
            <p:nvPr/>
          </p:nvSpPr>
          <p:spPr bwMode="auto">
            <a:xfrm>
              <a:off x="8954590" y="5058686"/>
              <a:ext cx="119346" cy="150033"/>
            </a:xfrm>
            <a:custGeom>
              <a:avLst/>
              <a:gdLst>
                <a:gd name="T0" fmla="*/ 15 w 32"/>
                <a:gd name="T1" fmla="*/ 0 h 40"/>
                <a:gd name="T2" fmla="*/ 0 w 32"/>
                <a:gd name="T3" fmla="*/ 9 h 40"/>
                <a:gd name="T4" fmla="*/ 3 w 32"/>
                <a:gd name="T5" fmla="*/ 12 h 40"/>
                <a:gd name="T6" fmla="*/ 14 w 32"/>
                <a:gd name="T7" fmla="*/ 4 h 40"/>
                <a:gd name="T8" fmla="*/ 19 w 32"/>
                <a:gd name="T9" fmla="*/ 8 h 40"/>
                <a:gd name="T10" fmla="*/ 8 w 32"/>
                <a:gd name="T11" fmla="*/ 15 h 40"/>
                <a:gd name="T12" fmla="*/ 3 w 32"/>
                <a:gd name="T13" fmla="*/ 12 h 40"/>
                <a:gd name="T14" fmla="*/ 25 w 32"/>
                <a:gd name="T15" fmla="*/ 40 h 40"/>
                <a:gd name="T16" fmla="*/ 32 w 32"/>
                <a:gd name="T17" fmla="*/ 25 h 40"/>
                <a:gd name="T18" fmla="*/ 15 w 32"/>
                <a:gd name="T1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40">
                  <a:moveTo>
                    <a:pt x="15" y="0"/>
                  </a:moveTo>
                  <a:cubicBezTo>
                    <a:pt x="11" y="6"/>
                    <a:pt x="6" y="9"/>
                    <a:pt x="0" y="9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15" y="0"/>
                    <a:pt x="15" y="0"/>
                    <a:pt x="15" y="0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223"/>
            <p:cNvSpPr>
              <a:spLocks/>
            </p:cNvSpPr>
            <p:nvPr/>
          </p:nvSpPr>
          <p:spPr bwMode="auto">
            <a:xfrm>
              <a:off x="8968229" y="5072326"/>
              <a:ext cx="57968" cy="44329"/>
            </a:xfrm>
            <a:custGeom>
              <a:avLst/>
              <a:gdLst>
                <a:gd name="T0" fmla="*/ 0 w 17"/>
                <a:gd name="T1" fmla="*/ 9 h 13"/>
                <a:gd name="T2" fmla="*/ 5 w 17"/>
                <a:gd name="T3" fmla="*/ 13 h 13"/>
                <a:gd name="T4" fmla="*/ 17 w 17"/>
                <a:gd name="T5" fmla="*/ 5 h 13"/>
                <a:gd name="T6" fmla="*/ 12 w 17"/>
                <a:gd name="T7" fmla="*/ 0 h 13"/>
                <a:gd name="T8" fmla="*/ 0 w 17"/>
                <a:gd name="T9" fmla="*/ 9 h 13"/>
                <a:gd name="T10" fmla="*/ 0 w 17"/>
                <a:gd name="T1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3">
                  <a:moveTo>
                    <a:pt x="0" y="9"/>
                  </a:moveTo>
                  <a:lnTo>
                    <a:pt x="5" y="13"/>
                  </a:lnTo>
                  <a:lnTo>
                    <a:pt x="17" y="5"/>
                  </a:lnTo>
                  <a:lnTo>
                    <a:pt x="12" y="0"/>
                  </a:lnTo>
                  <a:lnTo>
                    <a:pt x="0" y="9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24"/>
            <p:cNvSpPr>
              <a:spLocks/>
            </p:cNvSpPr>
            <p:nvPr/>
          </p:nvSpPr>
          <p:spPr bwMode="auto">
            <a:xfrm>
              <a:off x="8954590" y="5092785"/>
              <a:ext cx="146624" cy="208001"/>
            </a:xfrm>
            <a:custGeom>
              <a:avLst/>
              <a:gdLst>
                <a:gd name="T0" fmla="*/ 3 w 39"/>
                <a:gd name="T1" fmla="*/ 3 h 56"/>
                <a:gd name="T2" fmla="*/ 0 w 39"/>
                <a:gd name="T3" fmla="*/ 0 h 56"/>
                <a:gd name="T4" fmla="*/ 19 w 39"/>
                <a:gd name="T5" fmla="*/ 56 h 56"/>
                <a:gd name="T6" fmla="*/ 23 w 39"/>
                <a:gd name="T7" fmla="*/ 52 h 56"/>
                <a:gd name="T8" fmla="*/ 28 w 39"/>
                <a:gd name="T9" fmla="*/ 47 h 56"/>
                <a:gd name="T10" fmla="*/ 34 w 39"/>
                <a:gd name="T11" fmla="*/ 42 h 56"/>
                <a:gd name="T12" fmla="*/ 39 w 39"/>
                <a:gd name="T13" fmla="*/ 47 h 56"/>
                <a:gd name="T14" fmla="*/ 37 w 39"/>
                <a:gd name="T15" fmla="*/ 26 h 56"/>
                <a:gd name="T16" fmla="*/ 30 w 39"/>
                <a:gd name="T17" fmla="*/ 37 h 56"/>
                <a:gd name="T18" fmla="*/ 25 w 39"/>
                <a:gd name="T19" fmla="*/ 31 h 56"/>
                <a:gd name="T20" fmla="*/ 3 w 39"/>
                <a:gd name="T21" fmla="*/ 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56">
                  <a:moveTo>
                    <a:pt x="3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19"/>
                    <a:pt x="15" y="37"/>
                    <a:pt x="19" y="56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3" y="3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225"/>
            <p:cNvSpPr>
              <a:spLocks/>
            </p:cNvSpPr>
            <p:nvPr/>
          </p:nvSpPr>
          <p:spPr bwMode="auto">
            <a:xfrm>
              <a:off x="9029606" y="5297375"/>
              <a:ext cx="30690" cy="92067"/>
            </a:xfrm>
            <a:custGeom>
              <a:avLst/>
              <a:gdLst>
                <a:gd name="T0" fmla="*/ 5 w 8"/>
                <a:gd name="T1" fmla="*/ 0 h 24"/>
                <a:gd name="T2" fmla="*/ 0 w 8"/>
                <a:gd name="T3" fmla="*/ 5 h 24"/>
                <a:gd name="T4" fmla="*/ 3 w 8"/>
                <a:gd name="T5" fmla="*/ 24 h 24"/>
                <a:gd name="T6" fmla="*/ 8 w 8"/>
                <a:gd name="T7" fmla="*/ 5 h 24"/>
                <a:gd name="T8" fmla="*/ 5 w 8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4">
                  <a:moveTo>
                    <a:pt x="5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11"/>
                    <a:pt x="2" y="18"/>
                    <a:pt x="3" y="2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5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26"/>
            <p:cNvSpPr>
              <a:spLocks/>
            </p:cNvSpPr>
            <p:nvPr/>
          </p:nvSpPr>
          <p:spPr bwMode="auto">
            <a:xfrm>
              <a:off x="9026196" y="5287144"/>
              <a:ext cx="23870" cy="30690"/>
            </a:xfrm>
            <a:custGeom>
              <a:avLst/>
              <a:gdLst>
                <a:gd name="T0" fmla="*/ 1 w 6"/>
                <a:gd name="T1" fmla="*/ 8 h 8"/>
                <a:gd name="T2" fmla="*/ 6 w 6"/>
                <a:gd name="T3" fmla="*/ 3 h 8"/>
                <a:gd name="T4" fmla="*/ 4 w 6"/>
                <a:gd name="T5" fmla="*/ 0 h 8"/>
                <a:gd name="T6" fmla="*/ 0 w 6"/>
                <a:gd name="T7" fmla="*/ 4 h 8"/>
                <a:gd name="T8" fmla="*/ 1 w 6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1" y="8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7"/>
                    <a:pt x="1" y="8"/>
                  </a:cubicBezTo>
                  <a:close/>
                </a:path>
              </a:pathLst>
            </a:cu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27"/>
            <p:cNvSpPr>
              <a:spLocks/>
            </p:cNvSpPr>
            <p:nvPr/>
          </p:nvSpPr>
          <p:spPr bwMode="auto">
            <a:xfrm>
              <a:off x="9043246" y="5270096"/>
              <a:ext cx="47738" cy="344394"/>
            </a:xfrm>
            <a:custGeom>
              <a:avLst/>
              <a:gdLst>
                <a:gd name="T0" fmla="*/ 2 w 13"/>
                <a:gd name="T1" fmla="*/ 8 h 92"/>
                <a:gd name="T2" fmla="*/ 5 w 13"/>
                <a:gd name="T3" fmla="*/ 13 h 92"/>
                <a:gd name="T4" fmla="*/ 0 w 13"/>
                <a:gd name="T5" fmla="*/ 32 h 92"/>
                <a:gd name="T6" fmla="*/ 2 w 13"/>
                <a:gd name="T7" fmla="*/ 57 h 92"/>
                <a:gd name="T8" fmla="*/ 1 w 13"/>
                <a:gd name="T9" fmla="*/ 80 h 92"/>
                <a:gd name="T10" fmla="*/ 1 w 13"/>
                <a:gd name="T11" fmla="*/ 92 h 92"/>
                <a:gd name="T12" fmla="*/ 11 w 13"/>
                <a:gd name="T13" fmla="*/ 81 h 92"/>
                <a:gd name="T14" fmla="*/ 11 w 13"/>
                <a:gd name="T15" fmla="*/ 81 h 92"/>
                <a:gd name="T16" fmla="*/ 8 w 13"/>
                <a:gd name="T17" fmla="*/ 16 h 92"/>
                <a:gd name="T18" fmla="*/ 7 w 13"/>
                <a:gd name="T19" fmla="*/ 16 h 92"/>
                <a:gd name="T20" fmla="*/ 6 w 13"/>
                <a:gd name="T21" fmla="*/ 14 h 92"/>
                <a:gd name="T22" fmla="*/ 9 w 13"/>
                <a:gd name="T23" fmla="*/ 4 h 92"/>
                <a:gd name="T24" fmla="*/ 5 w 13"/>
                <a:gd name="T25" fmla="*/ 0 h 92"/>
                <a:gd name="T26" fmla="*/ 0 w 13"/>
                <a:gd name="T27" fmla="*/ 5 h 92"/>
                <a:gd name="T28" fmla="*/ 2 w 13"/>
                <a:gd name="T29" fmla="*/ 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92">
                  <a:moveTo>
                    <a:pt x="2" y="8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40"/>
                    <a:pt x="1" y="49"/>
                    <a:pt x="2" y="57"/>
                  </a:cubicBezTo>
                  <a:cubicBezTo>
                    <a:pt x="2" y="65"/>
                    <a:pt x="2" y="72"/>
                    <a:pt x="1" y="80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1" y="81"/>
                    <a:pt x="11" y="81"/>
                    <a:pt x="11" y="81"/>
                  </a:cubicBezTo>
                  <a:cubicBezTo>
                    <a:pt x="11" y="81"/>
                    <a:pt x="11" y="81"/>
                    <a:pt x="11" y="81"/>
                  </a:cubicBezTo>
                  <a:cubicBezTo>
                    <a:pt x="13" y="78"/>
                    <a:pt x="12" y="56"/>
                    <a:pt x="8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8"/>
                    <a:pt x="2" y="8"/>
                    <a:pt x="2" y="8"/>
                  </a:cubicBezTo>
                  <a:close/>
                </a:path>
              </a:pathLst>
            </a:custGeom>
            <a:solidFill>
              <a:srgbClr val="C1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28"/>
            <p:cNvSpPr>
              <a:spLocks/>
            </p:cNvSpPr>
            <p:nvPr/>
          </p:nvSpPr>
          <p:spPr bwMode="auto">
            <a:xfrm>
              <a:off x="8743180" y="5089374"/>
              <a:ext cx="283018" cy="542165"/>
            </a:xfrm>
            <a:custGeom>
              <a:avLst/>
              <a:gdLst>
                <a:gd name="T0" fmla="*/ 53 w 76"/>
                <a:gd name="T1" fmla="*/ 37 h 145"/>
                <a:gd name="T2" fmla="*/ 60 w 76"/>
                <a:gd name="T3" fmla="*/ 30 h 145"/>
                <a:gd name="T4" fmla="*/ 48 w 76"/>
                <a:gd name="T5" fmla="*/ 30 h 145"/>
                <a:gd name="T6" fmla="*/ 33 w 76"/>
                <a:gd name="T7" fmla="*/ 0 h 145"/>
                <a:gd name="T8" fmla="*/ 28 w 76"/>
                <a:gd name="T9" fmla="*/ 2 h 145"/>
                <a:gd name="T10" fmla="*/ 46 w 76"/>
                <a:gd name="T11" fmla="*/ 35 h 145"/>
                <a:gd name="T12" fmla="*/ 68 w 76"/>
                <a:gd name="T13" fmla="*/ 139 h 145"/>
                <a:gd name="T14" fmla="*/ 43 w 76"/>
                <a:gd name="T15" fmla="*/ 132 h 145"/>
                <a:gd name="T16" fmla="*/ 36 w 76"/>
                <a:gd name="T17" fmla="*/ 80 h 145"/>
                <a:gd name="T18" fmla="*/ 8 w 76"/>
                <a:gd name="T19" fmla="*/ 11 h 145"/>
                <a:gd name="T20" fmla="*/ 0 w 76"/>
                <a:gd name="T21" fmla="*/ 16 h 145"/>
                <a:gd name="T22" fmla="*/ 27 w 76"/>
                <a:gd name="T23" fmla="*/ 135 h 145"/>
                <a:gd name="T24" fmla="*/ 40 w 76"/>
                <a:gd name="T25" fmla="*/ 139 h 145"/>
                <a:gd name="T26" fmla="*/ 45 w 76"/>
                <a:gd name="T27" fmla="*/ 141 h 145"/>
                <a:gd name="T28" fmla="*/ 66 w 76"/>
                <a:gd name="T29" fmla="*/ 144 h 145"/>
                <a:gd name="T30" fmla="*/ 74 w 76"/>
                <a:gd name="T31" fmla="*/ 145 h 145"/>
                <a:gd name="T32" fmla="*/ 53 w 76"/>
                <a:gd name="T33" fmla="*/ 3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6" h="145">
                  <a:moveTo>
                    <a:pt x="53" y="37"/>
                  </a:moveTo>
                  <a:cubicBezTo>
                    <a:pt x="60" y="30"/>
                    <a:pt x="60" y="30"/>
                    <a:pt x="60" y="30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58" y="70"/>
                    <a:pt x="65" y="105"/>
                    <a:pt x="68" y="139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36" y="80"/>
                    <a:pt x="36" y="80"/>
                    <a:pt x="36" y="80"/>
                  </a:cubicBezTo>
                  <a:cubicBezTo>
                    <a:pt x="39" y="41"/>
                    <a:pt x="30" y="18"/>
                    <a:pt x="8" y="11"/>
                  </a:cubicBezTo>
                  <a:cubicBezTo>
                    <a:pt x="5" y="13"/>
                    <a:pt x="3" y="14"/>
                    <a:pt x="0" y="16"/>
                  </a:cubicBezTo>
                  <a:cubicBezTo>
                    <a:pt x="23" y="31"/>
                    <a:pt x="32" y="70"/>
                    <a:pt x="27" y="135"/>
                  </a:cubicBezTo>
                  <a:cubicBezTo>
                    <a:pt x="40" y="139"/>
                    <a:pt x="40" y="139"/>
                    <a:pt x="40" y="139"/>
                  </a:cubicBezTo>
                  <a:cubicBezTo>
                    <a:pt x="45" y="141"/>
                    <a:pt x="45" y="141"/>
                    <a:pt x="45" y="141"/>
                  </a:cubicBezTo>
                  <a:cubicBezTo>
                    <a:pt x="66" y="144"/>
                    <a:pt x="66" y="144"/>
                    <a:pt x="66" y="144"/>
                  </a:cubicBezTo>
                  <a:cubicBezTo>
                    <a:pt x="74" y="145"/>
                    <a:pt x="74" y="145"/>
                    <a:pt x="74" y="145"/>
                  </a:cubicBezTo>
                  <a:cubicBezTo>
                    <a:pt x="76" y="106"/>
                    <a:pt x="69" y="70"/>
                    <a:pt x="53" y="3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29"/>
            <p:cNvSpPr>
              <a:spLocks/>
            </p:cNvSpPr>
            <p:nvPr/>
          </p:nvSpPr>
          <p:spPr bwMode="auto">
            <a:xfrm>
              <a:off x="9043246" y="5249637"/>
              <a:ext cx="64788" cy="402360"/>
            </a:xfrm>
            <a:custGeom>
              <a:avLst/>
              <a:gdLst>
                <a:gd name="T0" fmla="*/ 10 w 18"/>
                <a:gd name="T1" fmla="*/ 16 h 107"/>
                <a:gd name="T2" fmla="*/ 16 w 18"/>
                <a:gd name="T3" fmla="*/ 5 h 107"/>
                <a:gd name="T4" fmla="*/ 11 w 18"/>
                <a:gd name="T5" fmla="*/ 0 h 107"/>
                <a:gd name="T6" fmla="*/ 5 w 18"/>
                <a:gd name="T7" fmla="*/ 5 h 107"/>
                <a:gd name="T8" fmla="*/ 9 w 18"/>
                <a:gd name="T9" fmla="*/ 9 h 107"/>
                <a:gd name="T10" fmla="*/ 6 w 18"/>
                <a:gd name="T11" fmla="*/ 19 h 107"/>
                <a:gd name="T12" fmla="*/ 7 w 18"/>
                <a:gd name="T13" fmla="*/ 21 h 107"/>
                <a:gd name="T14" fmla="*/ 8 w 18"/>
                <a:gd name="T15" fmla="*/ 21 h 107"/>
                <a:gd name="T16" fmla="*/ 11 w 18"/>
                <a:gd name="T17" fmla="*/ 86 h 107"/>
                <a:gd name="T18" fmla="*/ 11 w 18"/>
                <a:gd name="T19" fmla="*/ 86 h 107"/>
                <a:gd name="T20" fmla="*/ 1 w 18"/>
                <a:gd name="T21" fmla="*/ 97 h 107"/>
                <a:gd name="T22" fmla="*/ 0 w 18"/>
                <a:gd name="T23" fmla="*/ 104 h 107"/>
                <a:gd name="T24" fmla="*/ 18 w 18"/>
                <a:gd name="T25" fmla="*/ 107 h 107"/>
                <a:gd name="T26" fmla="*/ 10 w 18"/>
                <a:gd name="T27" fmla="*/ 1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107">
                  <a:moveTo>
                    <a:pt x="10" y="16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12" y="61"/>
                    <a:pt x="13" y="83"/>
                    <a:pt x="11" y="86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18" y="107"/>
                    <a:pt x="18" y="107"/>
                    <a:pt x="18" y="107"/>
                  </a:cubicBezTo>
                  <a:cubicBezTo>
                    <a:pt x="17" y="71"/>
                    <a:pt x="15" y="41"/>
                    <a:pt x="10" y="16"/>
                  </a:cubicBezTo>
                  <a:close/>
                </a:path>
              </a:pathLst>
            </a:custGeom>
            <a:solidFill>
              <a:srgbClr val="86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30"/>
            <p:cNvSpPr>
              <a:spLocks/>
            </p:cNvSpPr>
            <p:nvPr/>
          </p:nvSpPr>
          <p:spPr bwMode="auto">
            <a:xfrm>
              <a:off x="9080753" y="5270096"/>
              <a:ext cx="44329" cy="381901"/>
            </a:xfrm>
            <a:custGeom>
              <a:avLst/>
              <a:gdLst>
                <a:gd name="T0" fmla="*/ 6 w 12"/>
                <a:gd name="T1" fmla="*/ 0 h 102"/>
                <a:gd name="T2" fmla="*/ 0 w 12"/>
                <a:gd name="T3" fmla="*/ 11 h 102"/>
                <a:gd name="T4" fmla="*/ 8 w 12"/>
                <a:gd name="T5" fmla="*/ 102 h 102"/>
                <a:gd name="T6" fmla="*/ 12 w 12"/>
                <a:gd name="T7" fmla="*/ 102 h 102"/>
                <a:gd name="T8" fmla="*/ 9 w 12"/>
                <a:gd name="T9" fmla="*/ 40 h 102"/>
                <a:gd name="T10" fmla="*/ 6 w 12"/>
                <a:gd name="T11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02">
                  <a:moveTo>
                    <a:pt x="6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5" y="36"/>
                    <a:pt x="7" y="66"/>
                    <a:pt x="8" y="102"/>
                  </a:cubicBezTo>
                  <a:cubicBezTo>
                    <a:pt x="12" y="102"/>
                    <a:pt x="12" y="102"/>
                    <a:pt x="12" y="102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31"/>
            <p:cNvSpPr>
              <a:spLocks/>
            </p:cNvSpPr>
            <p:nvPr/>
          </p:nvSpPr>
          <p:spPr bwMode="auto">
            <a:xfrm>
              <a:off x="9111443" y="5184849"/>
              <a:ext cx="85247" cy="473968"/>
            </a:xfrm>
            <a:custGeom>
              <a:avLst/>
              <a:gdLst>
                <a:gd name="T0" fmla="*/ 18 w 22"/>
                <a:gd name="T1" fmla="*/ 35 h 126"/>
                <a:gd name="T2" fmla="*/ 6 w 22"/>
                <a:gd name="T3" fmla="*/ 3 h 126"/>
                <a:gd name="T4" fmla="*/ 0 w 22"/>
                <a:gd name="T5" fmla="*/ 0 h 126"/>
                <a:gd name="T6" fmla="*/ 8 w 22"/>
                <a:gd name="T7" fmla="*/ 22 h 126"/>
                <a:gd name="T8" fmla="*/ 2 w 22"/>
                <a:gd name="T9" fmla="*/ 27 h 126"/>
                <a:gd name="T10" fmla="*/ 10 w 22"/>
                <a:gd name="T11" fmla="*/ 33 h 126"/>
                <a:gd name="T12" fmla="*/ 10 w 22"/>
                <a:gd name="T13" fmla="*/ 125 h 126"/>
                <a:gd name="T14" fmla="*/ 14 w 22"/>
                <a:gd name="T15" fmla="*/ 126 h 126"/>
                <a:gd name="T16" fmla="*/ 18 w 22"/>
                <a:gd name="T17" fmla="*/ 3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26">
                  <a:moveTo>
                    <a:pt x="18" y="35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4" y="2"/>
                    <a:pt x="2" y="1"/>
                    <a:pt x="0" y="0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3" y="64"/>
                    <a:pt x="13" y="95"/>
                    <a:pt x="10" y="125"/>
                  </a:cubicBezTo>
                  <a:cubicBezTo>
                    <a:pt x="14" y="126"/>
                    <a:pt x="14" y="126"/>
                    <a:pt x="14" y="126"/>
                  </a:cubicBezTo>
                  <a:cubicBezTo>
                    <a:pt x="20" y="98"/>
                    <a:pt x="22" y="68"/>
                    <a:pt x="18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32"/>
            <p:cNvSpPr>
              <a:spLocks noEditPoints="1"/>
            </p:cNvSpPr>
            <p:nvPr/>
          </p:nvSpPr>
          <p:spPr bwMode="auto">
            <a:xfrm>
              <a:off x="8770459" y="5096193"/>
              <a:ext cx="225050" cy="514886"/>
            </a:xfrm>
            <a:custGeom>
              <a:avLst/>
              <a:gdLst>
                <a:gd name="T0" fmla="*/ 38 w 60"/>
                <a:gd name="T1" fmla="*/ 33 h 137"/>
                <a:gd name="T2" fmla="*/ 20 w 60"/>
                <a:gd name="T3" fmla="*/ 0 h 137"/>
                <a:gd name="T4" fmla="*/ 0 w 60"/>
                <a:gd name="T5" fmla="*/ 9 h 137"/>
                <a:gd name="T6" fmla="*/ 28 w 60"/>
                <a:gd name="T7" fmla="*/ 78 h 137"/>
                <a:gd name="T8" fmla="*/ 35 w 60"/>
                <a:gd name="T9" fmla="*/ 130 h 137"/>
                <a:gd name="T10" fmla="*/ 60 w 60"/>
                <a:gd name="T11" fmla="*/ 137 h 137"/>
                <a:gd name="T12" fmla="*/ 38 w 60"/>
                <a:gd name="T13" fmla="*/ 33 h 137"/>
                <a:gd name="T14" fmla="*/ 23 w 60"/>
                <a:gd name="T15" fmla="*/ 8 h 137"/>
                <a:gd name="T16" fmla="*/ 11 w 60"/>
                <a:gd name="T17" fmla="*/ 13 h 137"/>
                <a:gd name="T18" fmla="*/ 6 w 60"/>
                <a:gd name="T19" fmla="*/ 9 h 137"/>
                <a:gd name="T20" fmla="*/ 19 w 60"/>
                <a:gd name="T21" fmla="*/ 3 h 137"/>
                <a:gd name="T22" fmla="*/ 23 w 60"/>
                <a:gd name="T23" fmla="*/ 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0" h="137">
                  <a:moveTo>
                    <a:pt x="38" y="33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2" y="16"/>
                    <a:pt x="31" y="39"/>
                    <a:pt x="28" y="78"/>
                  </a:cubicBezTo>
                  <a:cubicBezTo>
                    <a:pt x="35" y="130"/>
                    <a:pt x="35" y="130"/>
                    <a:pt x="35" y="130"/>
                  </a:cubicBezTo>
                  <a:cubicBezTo>
                    <a:pt x="60" y="137"/>
                    <a:pt x="60" y="137"/>
                    <a:pt x="60" y="137"/>
                  </a:cubicBezTo>
                  <a:cubicBezTo>
                    <a:pt x="57" y="103"/>
                    <a:pt x="50" y="68"/>
                    <a:pt x="38" y="33"/>
                  </a:cubicBezTo>
                  <a:close/>
                  <a:moveTo>
                    <a:pt x="23" y="8"/>
                  </a:moveTo>
                  <a:cubicBezTo>
                    <a:pt x="11" y="13"/>
                    <a:pt x="11" y="13"/>
                    <a:pt x="11" y="13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3" y="8"/>
                    <a:pt x="23" y="8"/>
                    <a:pt x="23" y="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33"/>
            <p:cNvSpPr>
              <a:spLocks/>
            </p:cNvSpPr>
            <p:nvPr/>
          </p:nvSpPr>
          <p:spPr bwMode="auto">
            <a:xfrm>
              <a:off x="8794326" y="5106424"/>
              <a:ext cx="64788" cy="37509"/>
            </a:xfrm>
            <a:custGeom>
              <a:avLst/>
              <a:gdLst>
                <a:gd name="T0" fmla="*/ 6 w 19"/>
                <a:gd name="T1" fmla="*/ 11 h 11"/>
                <a:gd name="T2" fmla="*/ 19 w 19"/>
                <a:gd name="T3" fmla="*/ 6 h 11"/>
                <a:gd name="T4" fmla="*/ 14 w 19"/>
                <a:gd name="T5" fmla="*/ 0 h 11"/>
                <a:gd name="T6" fmla="*/ 0 w 19"/>
                <a:gd name="T7" fmla="*/ 7 h 11"/>
                <a:gd name="T8" fmla="*/ 6 w 19"/>
                <a:gd name="T9" fmla="*/ 11 h 11"/>
                <a:gd name="T10" fmla="*/ 6 w 19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1">
                  <a:moveTo>
                    <a:pt x="6" y="11"/>
                  </a:moveTo>
                  <a:lnTo>
                    <a:pt x="19" y="6"/>
                  </a:lnTo>
                  <a:lnTo>
                    <a:pt x="14" y="0"/>
                  </a:lnTo>
                  <a:lnTo>
                    <a:pt x="0" y="7"/>
                  </a:lnTo>
                  <a:lnTo>
                    <a:pt x="6" y="11"/>
                  </a:lnTo>
                  <a:lnTo>
                    <a:pt x="6" y="11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34"/>
            <p:cNvSpPr>
              <a:spLocks/>
            </p:cNvSpPr>
            <p:nvPr/>
          </p:nvSpPr>
          <p:spPr bwMode="auto">
            <a:xfrm>
              <a:off x="8828425" y="5597440"/>
              <a:ext cx="337575" cy="78427"/>
            </a:xfrm>
            <a:custGeom>
              <a:avLst/>
              <a:gdLst>
                <a:gd name="T0" fmla="*/ 24 w 99"/>
                <a:gd name="T1" fmla="*/ 6 h 23"/>
                <a:gd name="T2" fmla="*/ 19 w 99"/>
                <a:gd name="T3" fmla="*/ 4 h 23"/>
                <a:gd name="T4" fmla="*/ 3 w 99"/>
                <a:gd name="T5" fmla="*/ 0 h 23"/>
                <a:gd name="T6" fmla="*/ 0 w 99"/>
                <a:gd name="T7" fmla="*/ 7 h 23"/>
                <a:gd name="T8" fmla="*/ 99 w 99"/>
                <a:gd name="T9" fmla="*/ 23 h 23"/>
                <a:gd name="T10" fmla="*/ 99 w 99"/>
                <a:gd name="T11" fmla="*/ 19 h 23"/>
                <a:gd name="T12" fmla="*/ 47 w 99"/>
                <a:gd name="T13" fmla="*/ 9 h 23"/>
                <a:gd name="T14" fmla="*/ 24 w 99"/>
                <a:gd name="T15" fmla="*/ 6 h 23"/>
                <a:gd name="T16" fmla="*/ 24 w 99"/>
                <a:gd name="T17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23">
                  <a:moveTo>
                    <a:pt x="24" y="6"/>
                  </a:moveTo>
                  <a:lnTo>
                    <a:pt x="19" y="4"/>
                  </a:lnTo>
                  <a:lnTo>
                    <a:pt x="3" y="0"/>
                  </a:lnTo>
                  <a:lnTo>
                    <a:pt x="0" y="7"/>
                  </a:lnTo>
                  <a:lnTo>
                    <a:pt x="99" y="23"/>
                  </a:lnTo>
                  <a:lnTo>
                    <a:pt x="99" y="19"/>
                  </a:lnTo>
                  <a:lnTo>
                    <a:pt x="47" y="9"/>
                  </a:lnTo>
                  <a:lnTo>
                    <a:pt x="24" y="6"/>
                  </a:lnTo>
                  <a:lnTo>
                    <a:pt x="24" y="6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35"/>
            <p:cNvSpPr>
              <a:spLocks/>
            </p:cNvSpPr>
            <p:nvPr/>
          </p:nvSpPr>
          <p:spPr bwMode="auto">
            <a:xfrm>
              <a:off x="10008230" y="4864325"/>
              <a:ext cx="214821" cy="95475"/>
            </a:xfrm>
            <a:custGeom>
              <a:avLst/>
              <a:gdLst>
                <a:gd name="T0" fmla="*/ 0 w 57"/>
                <a:gd name="T1" fmla="*/ 21 h 26"/>
                <a:gd name="T2" fmla="*/ 18 w 57"/>
                <a:gd name="T3" fmla="*/ 11 h 26"/>
                <a:gd name="T4" fmla="*/ 52 w 57"/>
                <a:gd name="T5" fmla="*/ 26 h 26"/>
                <a:gd name="T6" fmla="*/ 57 w 57"/>
                <a:gd name="T7" fmla="*/ 20 h 26"/>
                <a:gd name="T8" fmla="*/ 20 w 57"/>
                <a:gd name="T9" fmla="*/ 0 h 26"/>
                <a:gd name="T10" fmla="*/ 0 w 57"/>
                <a:gd name="T11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26">
                  <a:moveTo>
                    <a:pt x="0" y="21"/>
                  </a:moveTo>
                  <a:cubicBezTo>
                    <a:pt x="5" y="12"/>
                    <a:pt x="11" y="9"/>
                    <a:pt x="18" y="11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43" y="19"/>
                    <a:pt x="30" y="12"/>
                    <a:pt x="20" y="0"/>
                  </a:cubicBezTo>
                  <a:cubicBezTo>
                    <a:pt x="8" y="5"/>
                    <a:pt x="1" y="12"/>
                    <a:pt x="0" y="21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236"/>
            <p:cNvSpPr>
              <a:spLocks noEditPoints="1"/>
            </p:cNvSpPr>
            <p:nvPr/>
          </p:nvSpPr>
          <p:spPr bwMode="auto">
            <a:xfrm>
              <a:off x="10008230" y="4895014"/>
              <a:ext cx="262559" cy="272787"/>
            </a:xfrm>
            <a:custGeom>
              <a:avLst/>
              <a:gdLst>
                <a:gd name="T0" fmla="*/ 18 w 70"/>
                <a:gd name="T1" fmla="*/ 3 h 73"/>
                <a:gd name="T2" fmla="*/ 0 w 70"/>
                <a:gd name="T3" fmla="*/ 13 h 73"/>
                <a:gd name="T4" fmla="*/ 8 w 70"/>
                <a:gd name="T5" fmla="*/ 35 h 73"/>
                <a:gd name="T6" fmla="*/ 12 w 70"/>
                <a:gd name="T7" fmla="*/ 38 h 73"/>
                <a:gd name="T8" fmla="*/ 12 w 70"/>
                <a:gd name="T9" fmla="*/ 50 h 73"/>
                <a:gd name="T10" fmla="*/ 19 w 70"/>
                <a:gd name="T11" fmla="*/ 54 h 73"/>
                <a:gd name="T12" fmla="*/ 29 w 70"/>
                <a:gd name="T13" fmla="*/ 64 h 73"/>
                <a:gd name="T14" fmla="*/ 38 w 70"/>
                <a:gd name="T15" fmla="*/ 73 h 73"/>
                <a:gd name="T16" fmla="*/ 58 w 70"/>
                <a:gd name="T17" fmla="*/ 48 h 73"/>
                <a:gd name="T18" fmla="*/ 58 w 70"/>
                <a:gd name="T19" fmla="*/ 24 h 73"/>
                <a:gd name="T20" fmla="*/ 70 w 70"/>
                <a:gd name="T21" fmla="*/ 1 h 73"/>
                <a:gd name="T22" fmla="*/ 63 w 70"/>
                <a:gd name="T23" fmla="*/ 2 h 73"/>
                <a:gd name="T24" fmla="*/ 57 w 70"/>
                <a:gd name="T25" fmla="*/ 12 h 73"/>
                <a:gd name="T26" fmla="*/ 52 w 70"/>
                <a:gd name="T27" fmla="*/ 18 h 73"/>
                <a:gd name="T28" fmla="*/ 18 w 70"/>
                <a:gd name="T29" fmla="*/ 3 h 73"/>
                <a:gd name="T30" fmla="*/ 9 w 70"/>
                <a:gd name="T31" fmla="*/ 33 h 73"/>
                <a:gd name="T32" fmla="*/ 2 w 70"/>
                <a:gd name="T33" fmla="*/ 15 h 73"/>
                <a:gd name="T34" fmla="*/ 5 w 70"/>
                <a:gd name="T35" fmla="*/ 11 h 73"/>
                <a:gd name="T36" fmla="*/ 12 w 70"/>
                <a:gd name="T37" fmla="*/ 32 h 73"/>
                <a:gd name="T38" fmla="*/ 18 w 70"/>
                <a:gd name="T39" fmla="*/ 35 h 73"/>
                <a:gd name="T40" fmla="*/ 18 w 70"/>
                <a:gd name="T41" fmla="*/ 47 h 73"/>
                <a:gd name="T42" fmla="*/ 24 w 70"/>
                <a:gd name="T43" fmla="*/ 49 h 73"/>
                <a:gd name="T44" fmla="*/ 39 w 70"/>
                <a:gd name="T45" fmla="*/ 67 h 73"/>
                <a:gd name="T46" fmla="*/ 37 w 70"/>
                <a:gd name="T47" fmla="*/ 70 h 73"/>
                <a:gd name="T48" fmla="*/ 22 w 70"/>
                <a:gd name="T49" fmla="*/ 53 h 73"/>
                <a:gd name="T50" fmla="*/ 15 w 70"/>
                <a:gd name="T51" fmla="*/ 49 h 73"/>
                <a:gd name="T52" fmla="*/ 15 w 70"/>
                <a:gd name="T53" fmla="*/ 38 h 73"/>
                <a:gd name="T54" fmla="*/ 9 w 70"/>
                <a:gd name="T55" fmla="*/ 3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0" h="73">
                  <a:moveTo>
                    <a:pt x="18" y="3"/>
                  </a:moveTo>
                  <a:cubicBezTo>
                    <a:pt x="11" y="1"/>
                    <a:pt x="5" y="4"/>
                    <a:pt x="0" y="13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32" y="69"/>
                    <a:pt x="35" y="71"/>
                    <a:pt x="38" y="73"/>
                  </a:cubicBezTo>
                  <a:cubicBezTo>
                    <a:pt x="48" y="66"/>
                    <a:pt x="55" y="58"/>
                    <a:pt x="58" y="48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8" y="0"/>
                    <a:pt x="65" y="0"/>
                    <a:pt x="63" y="2"/>
                  </a:cubicBezTo>
                  <a:cubicBezTo>
                    <a:pt x="61" y="3"/>
                    <a:pt x="59" y="7"/>
                    <a:pt x="57" y="12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18" y="3"/>
                    <a:pt x="18" y="3"/>
                    <a:pt x="18" y="3"/>
                  </a:cubicBezTo>
                  <a:close/>
                  <a:moveTo>
                    <a:pt x="9" y="33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9" y="33"/>
                    <a:pt x="9" y="33"/>
                    <a:pt x="9" y="33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237"/>
            <p:cNvSpPr>
              <a:spLocks/>
            </p:cNvSpPr>
            <p:nvPr/>
          </p:nvSpPr>
          <p:spPr bwMode="auto">
            <a:xfrm>
              <a:off x="10015050" y="4935932"/>
              <a:ext cx="139805" cy="221640"/>
            </a:xfrm>
            <a:custGeom>
              <a:avLst/>
              <a:gdLst>
                <a:gd name="T0" fmla="*/ 0 w 41"/>
                <a:gd name="T1" fmla="*/ 4 h 65"/>
                <a:gd name="T2" fmla="*/ 8 w 41"/>
                <a:gd name="T3" fmla="*/ 24 h 65"/>
                <a:gd name="T4" fmla="*/ 15 w 41"/>
                <a:gd name="T5" fmla="*/ 29 h 65"/>
                <a:gd name="T6" fmla="*/ 15 w 41"/>
                <a:gd name="T7" fmla="*/ 42 h 65"/>
                <a:gd name="T8" fmla="*/ 22 w 41"/>
                <a:gd name="T9" fmla="*/ 46 h 65"/>
                <a:gd name="T10" fmla="*/ 39 w 41"/>
                <a:gd name="T11" fmla="*/ 65 h 65"/>
                <a:gd name="T12" fmla="*/ 41 w 41"/>
                <a:gd name="T13" fmla="*/ 61 h 65"/>
                <a:gd name="T14" fmla="*/ 25 w 41"/>
                <a:gd name="T15" fmla="*/ 42 h 65"/>
                <a:gd name="T16" fmla="*/ 18 w 41"/>
                <a:gd name="T17" fmla="*/ 39 h 65"/>
                <a:gd name="T18" fmla="*/ 18 w 41"/>
                <a:gd name="T19" fmla="*/ 26 h 65"/>
                <a:gd name="T20" fmla="*/ 11 w 41"/>
                <a:gd name="T21" fmla="*/ 23 h 65"/>
                <a:gd name="T22" fmla="*/ 4 w 41"/>
                <a:gd name="T23" fmla="*/ 0 h 65"/>
                <a:gd name="T24" fmla="*/ 0 w 41"/>
                <a:gd name="T25" fmla="*/ 4 h 65"/>
                <a:gd name="T26" fmla="*/ 0 w 41"/>
                <a:gd name="T27" fmla="*/ 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" h="65">
                  <a:moveTo>
                    <a:pt x="0" y="4"/>
                  </a:moveTo>
                  <a:lnTo>
                    <a:pt x="8" y="24"/>
                  </a:lnTo>
                  <a:lnTo>
                    <a:pt x="15" y="29"/>
                  </a:lnTo>
                  <a:lnTo>
                    <a:pt x="15" y="42"/>
                  </a:lnTo>
                  <a:lnTo>
                    <a:pt x="22" y="46"/>
                  </a:lnTo>
                  <a:lnTo>
                    <a:pt x="39" y="65"/>
                  </a:lnTo>
                  <a:lnTo>
                    <a:pt x="41" y="61"/>
                  </a:lnTo>
                  <a:lnTo>
                    <a:pt x="25" y="42"/>
                  </a:lnTo>
                  <a:lnTo>
                    <a:pt x="18" y="39"/>
                  </a:lnTo>
                  <a:lnTo>
                    <a:pt x="18" y="26"/>
                  </a:lnTo>
                  <a:lnTo>
                    <a:pt x="11" y="23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238"/>
            <p:cNvSpPr>
              <a:spLocks noEditPoints="1"/>
            </p:cNvSpPr>
            <p:nvPr/>
          </p:nvSpPr>
          <p:spPr bwMode="auto">
            <a:xfrm>
              <a:off x="9946853" y="4748390"/>
              <a:ext cx="395542" cy="497836"/>
            </a:xfrm>
            <a:custGeom>
              <a:avLst/>
              <a:gdLst>
                <a:gd name="T0" fmla="*/ 17 w 106"/>
                <a:gd name="T1" fmla="*/ 52 h 133"/>
                <a:gd name="T2" fmla="*/ 37 w 106"/>
                <a:gd name="T3" fmla="*/ 31 h 133"/>
                <a:gd name="T4" fmla="*/ 80 w 106"/>
                <a:gd name="T5" fmla="*/ 41 h 133"/>
                <a:gd name="T6" fmla="*/ 87 w 106"/>
                <a:gd name="T7" fmla="*/ 40 h 133"/>
                <a:gd name="T8" fmla="*/ 87 w 106"/>
                <a:gd name="T9" fmla="*/ 55 h 133"/>
                <a:gd name="T10" fmla="*/ 104 w 106"/>
                <a:gd name="T11" fmla="*/ 99 h 133"/>
                <a:gd name="T12" fmla="*/ 99 w 106"/>
                <a:gd name="T13" fmla="*/ 66 h 133"/>
                <a:gd name="T14" fmla="*/ 78 w 106"/>
                <a:gd name="T15" fmla="*/ 7 h 133"/>
                <a:gd name="T16" fmla="*/ 36 w 106"/>
                <a:gd name="T17" fmla="*/ 17 h 133"/>
                <a:gd name="T18" fmla="*/ 13 w 106"/>
                <a:gd name="T19" fmla="*/ 36 h 133"/>
                <a:gd name="T20" fmla="*/ 6 w 106"/>
                <a:gd name="T21" fmla="*/ 86 h 133"/>
                <a:gd name="T22" fmla="*/ 32 w 106"/>
                <a:gd name="T23" fmla="*/ 123 h 133"/>
                <a:gd name="T24" fmla="*/ 37 w 106"/>
                <a:gd name="T25" fmla="*/ 123 h 133"/>
                <a:gd name="T26" fmla="*/ 41 w 106"/>
                <a:gd name="T27" fmla="*/ 133 h 133"/>
                <a:gd name="T28" fmla="*/ 46 w 106"/>
                <a:gd name="T29" fmla="*/ 112 h 133"/>
                <a:gd name="T30" fmla="*/ 22 w 106"/>
                <a:gd name="T31" fmla="*/ 95 h 133"/>
                <a:gd name="T32" fmla="*/ 22 w 106"/>
                <a:gd name="T33" fmla="*/ 82 h 133"/>
                <a:gd name="T34" fmla="*/ 17 w 106"/>
                <a:gd name="T35" fmla="*/ 52 h 133"/>
                <a:gd name="T36" fmla="*/ 77 w 106"/>
                <a:gd name="T37" fmla="*/ 9 h 133"/>
                <a:gd name="T38" fmla="*/ 77 w 106"/>
                <a:gd name="T39" fmla="*/ 12 h 133"/>
                <a:gd name="T40" fmla="*/ 35 w 106"/>
                <a:gd name="T41" fmla="*/ 25 h 133"/>
                <a:gd name="T42" fmla="*/ 10 w 106"/>
                <a:gd name="T43" fmla="*/ 42 h 133"/>
                <a:gd name="T44" fmla="*/ 34 w 106"/>
                <a:gd name="T45" fmla="*/ 23 h 133"/>
                <a:gd name="T46" fmla="*/ 77 w 106"/>
                <a:gd name="T47" fmla="*/ 9 h 133"/>
                <a:gd name="T48" fmla="*/ 15 w 106"/>
                <a:gd name="T49" fmla="*/ 98 h 133"/>
                <a:gd name="T50" fmla="*/ 36 w 106"/>
                <a:gd name="T51" fmla="*/ 118 h 133"/>
                <a:gd name="T52" fmla="*/ 13 w 106"/>
                <a:gd name="T53" fmla="*/ 99 h 133"/>
                <a:gd name="T54" fmla="*/ 7 w 106"/>
                <a:gd name="T55" fmla="*/ 51 h 133"/>
                <a:gd name="T56" fmla="*/ 15 w 106"/>
                <a:gd name="T57" fmla="*/ 9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6" h="133">
                  <a:moveTo>
                    <a:pt x="17" y="52"/>
                  </a:moveTo>
                  <a:cubicBezTo>
                    <a:pt x="18" y="43"/>
                    <a:pt x="25" y="36"/>
                    <a:pt x="37" y="31"/>
                  </a:cubicBezTo>
                  <a:cubicBezTo>
                    <a:pt x="50" y="39"/>
                    <a:pt x="65" y="42"/>
                    <a:pt x="80" y="41"/>
                  </a:cubicBezTo>
                  <a:cubicBezTo>
                    <a:pt x="82" y="39"/>
                    <a:pt x="85" y="39"/>
                    <a:pt x="87" y="40"/>
                  </a:cubicBezTo>
                  <a:cubicBezTo>
                    <a:pt x="89" y="46"/>
                    <a:pt x="89" y="51"/>
                    <a:pt x="87" y="55"/>
                  </a:cubicBezTo>
                  <a:cubicBezTo>
                    <a:pt x="86" y="82"/>
                    <a:pt x="92" y="96"/>
                    <a:pt x="104" y="99"/>
                  </a:cubicBezTo>
                  <a:cubicBezTo>
                    <a:pt x="106" y="89"/>
                    <a:pt x="104" y="79"/>
                    <a:pt x="99" y="66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65" y="0"/>
                    <a:pt x="51" y="3"/>
                    <a:pt x="36" y="17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3" y="47"/>
                    <a:pt x="0" y="64"/>
                    <a:pt x="6" y="86"/>
                  </a:cubicBezTo>
                  <a:cubicBezTo>
                    <a:pt x="12" y="110"/>
                    <a:pt x="20" y="123"/>
                    <a:pt x="32" y="123"/>
                  </a:cubicBezTo>
                  <a:cubicBezTo>
                    <a:pt x="34" y="123"/>
                    <a:pt x="35" y="123"/>
                    <a:pt x="37" y="123"/>
                  </a:cubicBezTo>
                  <a:cubicBezTo>
                    <a:pt x="37" y="127"/>
                    <a:pt x="39" y="131"/>
                    <a:pt x="41" y="133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77" y="9"/>
                  </a:moveTo>
                  <a:cubicBezTo>
                    <a:pt x="77" y="12"/>
                    <a:pt x="77" y="12"/>
                    <a:pt x="77" y="12"/>
                  </a:cubicBezTo>
                  <a:cubicBezTo>
                    <a:pt x="64" y="6"/>
                    <a:pt x="50" y="11"/>
                    <a:pt x="35" y="25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49" y="7"/>
                    <a:pt x="63" y="3"/>
                    <a:pt x="77" y="9"/>
                  </a:cubicBezTo>
                  <a:close/>
                  <a:moveTo>
                    <a:pt x="15" y="98"/>
                  </a:moveTo>
                  <a:cubicBezTo>
                    <a:pt x="21" y="111"/>
                    <a:pt x="28" y="117"/>
                    <a:pt x="36" y="118"/>
                  </a:cubicBezTo>
                  <a:cubicBezTo>
                    <a:pt x="28" y="122"/>
                    <a:pt x="20" y="116"/>
                    <a:pt x="13" y="99"/>
                  </a:cubicBezTo>
                  <a:cubicBezTo>
                    <a:pt x="4" y="78"/>
                    <a:pt x="2" y="62"/>
                    <a:pt x="7" y="51"/>
                  </a:cubicBezTo>
                  <a:cubicBezTo>
                    <a:pt x="6" y="63"/>
                    <a:pt x="9" y="79"/>
                    <a:pt x="15" y="9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239"/>
            <p:cNvSpPr>
              <a:spLocks/>
            </p:cNvSpPr>
            <p:nvPr/>
          </p:nvSpPr>
          <p:spPr bwMode="auto">
            <a:xfrm>
              <a:off x="9984362" y="4758621"/>
              <a:ext cx="248920" cy="146624"/>
            </a:xfrm>
            <a:custGeom>
              <a:avLst/>
              <a:gdLst>
                <a:gd name="T0" fmla="*/ 67 w 67"/>
                <a:gd name="T1" fmla="*/ 9 h 39"/>
                <a:gd name="T2" fmla="*/ 67 w 67"/>
                <a:gd name="T3" fmla="*/ 6 h 39"/>
                <a:gd name="T4" fmla="*/ 24 w 67"/>
                <a:gd name="T5" fmla="*/ 20 h 39"/>
                <a:gd name="T6" fmla="*/ 0 w 67"/>
                <a:gd name="T7" fmla="*/ 39 h 39"/>
                <a:gd name="T8" fmla="*/ 25 w 67"/>
                <a:gd name="T9" fmla="*/ 22 h 39"/>
                <a:gd name="T10" fmla="*/ 67 w 67"/>
                <a:gd name="T11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39">
                  <a:moveTo>
                    <a:pt x="67" y="9"/>
                  </a:moveTo>
                  <a:cubicBezTo>
                    <a:pt x="67" y="6"/>
                    <a:pt x="67" y="6"/>
                    <a:pt x="67" y="6"/>
                  </a:cubicBezTo>
                  <a:cubicBezTo>
                    <a:pt x="53" y="0"/>
                    <a:pt x="39" y="4"/>
                    <a:pt x="24" y="2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40" y="8"/>
                    <a:pt x="54" y="3"/>
                    <a:pt x="67" y="9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240"/>
            <p:cNvSpPr>
              <a:spLocks/>
            </p:cNvSpPr>
            <p:nvPr/>
          </p:nvSpPr>
          <p:spPr bwMode="auto">
            <a:xfrm>
              <a:off x="9953673" y="4939341"/>
              <a:ext cx="126165" cy="265967"/>
            </a:xfrm>
            <a:custGeom>
              <a:avLst/>
              <a:gdLst>
                <a:gd name="T0" fmla="*/ 34 w 34"/>
                <a:gd name="T1" fmla="*/ 67 h 71"/>
                <a:gd name="T2" fmla="*/ 13 w 34"/>
                <a:gd name="T3" fmla="*/ 47 h 71"/>
                <a:gd name="T4" fmla="*/ 5 w 34"/>
                <a:gd name="T5" fmla="*/ 0 h 71"/>
                <a:gd name="T6" fmla="*/ 11 w 34"/>
                <a:gd name="T7" fmla="*/ 48 h 71"/>
                <a:gd name="T8" fmla="*/ 34 w 34"/>
                <a:gd name="T9" fmla="*/ 6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71">
                  <a:moveTo>
                    <a:pt x="34" y="67"/>
                  </a:moveTo>
                  <a:cubicBezTo>
                    <a:pt x="26" y="66"/>
                    <a:pt x="19" y="60"/>
                    <a:pt x="13" y="47"/>
                  </a:cubicBezTo>
                  <a:cubicBezTo>
                    <a:pt x="7" y="28"/>
                    <a:pt x="4" y="12"/>
                    <a:pt x="5" y="0"/>
                  </a:cubicBezTo>
                  <a:cubicBezTo>
                    <a:pt x="0" y="11"/>
                    <a:pt x="2" y="27"/>
                    <a:pt x="11" y="48"/>
                  </a:cubicBezTo>
                  <a:cubicBezTo>
                    <a:pt x="18" y="65"/>
                    <a:pt x="26" y="71"/>
                    <a:pt x="34" y="67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241"/>
            <p:cNvSpPr>
              <a:spLocks/>
            </p:cNvSpPr>
            <p:nvPr/>
          </p:nvSpPr>
          <p:spPr bwMode="auto">
            <a:xfrm>
              <a:off x="10083247" y="4864325"/>
              <a:ext cx="160264" cy="75016"/>
            </a:xfrm>
            <a:custGeom>
              <a:avLst/>
              <a:gdLst>
                <a:gd name="T0" fmla="*/ 0 w 43"/>
                <a:gd name="T1" fmla="*/ 0 h 20"/>
                <a:gd name="T2" fmla="*/ 37 w 43"/>
                <a:gd name="T3" fmla="*/ 20 h 20"/>
                <a:gd name="T4" fmla="*/ 43 w 43"/>
                <a:gd name="T5" fmla="*/ 10 h 20"/>
                <a:gd name="T6" fmla="*/ 0 w 43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20">
                  <a:moveTo>
                    <a:pt x="0" y="0"/>
                  </a:moveTo>
                  <a:cubicBezTo>
                    <a:pt x="10" y="12"/>
                    <a:pt x="23" y="19"/>
                    <a:pt x="37" y="20"/>
                  </a:cubicBezTo>
                  <a:cubicBezTo>
                    <a:pt x="39" y="15"/>
                    <a:pt x="41" y="11"/>
                    <a:pt x="43" y="10"/>
                  </a:cubicBezTo>
                  <a:cubicBezTo>
                    <a:pt x="28" y="11"/>
                    <a:pt x="13" y="8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242"/>
            <p:cNvSpPr>
              <a:spLocks/>
            </p:cNvSpPr>
            <p:nvPr/>
          </p:nvSpPr>
          <p:spPr bwMode="auto">
            <a:xfrm>
              <a:off x="9176229" y="5679276"/>
              <a:ext cx="71608" cy="27279"/>
            </a:xfrm>
            <a:custGeom>
              <a:avLst/>
              <a:gdLst>
                <a:gd name="T0" fmla="*/ 21 w 21"/>
                <a:gd name="T1" fmla="*/ 0 h 8"/>
                <a:gd name="T2" fmla="*/ 16 w 21"/>
                <a:gd name="T3" fmla="*/ 0 h 8"/>
                <a:gd name="T4" fmla="*/ 0 w 21"/>
                <a:gd name="T5" fmla="*/ 0 h 8"/>
                <a:gd name="T6" fmla="*/ 1 w 21"/>
                <a:gd name="T7" fmla="*/ 6 h 8"/>
                <a:gd name="T8" fmla="*/ 21 w 21"/>
                <a:gd name="T9" fmla="*/ 8 h 8"/>
                <a:gd name="T10" fmla="*/ 21 w 21"/>
                <a:gd name="T11" fmla="*/ 5 h 8"/>
                <a:gd name="T12" fmla="*/ 21 w 21"/>
                <a:gd name="T13" fmla="*/ 0 h 8"/>
                <a:gd name="T14" fmla="*/ 21 w 21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8">
                  <a:moveTo>
                    <a:pt x="21" y="0"/>
                  </a:moveTo>
                  <a:lnTo>
                    <a:pt x="16" y="0"/>
                  </a:lnTo>
                  <a:lnTo>
                    <a:pt x="0" y="0"/>
                  </a:lnTo>
                  <a:lnTo>
                    <a:pt x="1" y="6"/>
                  </a:lnTo>
                  <a:lnTo>
                    <a:pt x="21" y="8"/>
                  </a:lnTo>
                  <a:lnTo>
                    <a:pt x="21" y="5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243"/>
            <p:cNvSpPr>
              <a:spLocks/>
            </p:cNvSpPr>
            <p:nvPr/>
          </p:nvSpPr>
          <p:spPr bwMode="auto">
            <a:xfrm>
              <a:off x="9206918" y="5403078"/>
              <a:ext cx="187542" cy="276198"/>
            </a:xfrm>
            <a:custGeom>
              <a:avLst/>
              <a:gdLst>
                <a:gd name="T0" fmla="*/ 7 w 55"/>
                <a:gd name="T1" fmla="*/ 81 h 81"/>
                <a:gd name="T2" fmla="*/ 12 w 55"/>
                <a:gd name="T3" fmla="*/ 81 h 81"/>
                <a:gd name="T4" fmla="*/ 35 w 55"/>
                <a:gd name="T5" fmla="*/ 81 h 81"/>
                <a:gd name="T6" fmla="*/ 55 w 55"/>
                <a:gd name="T7" fmla="*/ 75 h 81"/>
                <a:gd name="T8" fmla="*/ 12 w 55"/>
                <a:gd name="T9" fmla="*/ 67 h 81"/>
                <a:gd name="T10" fmla="*/ 3 w 55"/>
                <a:gd name="T11" fmla="*/ 0 h 81"/>
                <a:gd name="T12" fmla="*/ 0 w 55"/>
                <a:gd name="T13" fmla="*/ 70 h 81"/>
                <a:gd name="T14" fmla="*/ 7 w 55"/>
                <a:gd name="T15" fmla="*/ 81 h 81"/>
                <a:gd name="T16" fmla="*/ 7 w 55"/>
                <a:gd name="T17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81">
                  <a:moveTo>
                    <a:pt x="7" y="81"/>
                  </a:moveTo>
                  <a:lnTo>
                    <a:pt x="12" y="81"/>
                  </a:lnTo>
                  <a:lnTo>
                    <a:pt x="35" y="81"/>
                  </a:lnTo>
                  <a:lnTo>
                    <a:pt x="55" y="75"/>
                  </a:lnTo>
                  <a:lnTo>
                    <a:pt x="12" y="67"/>
                  </a:lnTo>
                  <a:lnTo>
                    <a:pt x="3" y="0"/>
                  </a:lnTo>
                  <a:lnTo>
                    <a:pt x="0" y="70"/>
                  </a:lnTo>
                  <a:lnTo>
                    <a:pt x="7" y="81"/>
                  </a:lnTo>
                  <a:lnTo>
                    <a:pt x="7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244"/>
            <p:cNvSpPr>
              <a:spLocks/>
            </p:cNvSpPr>
            <p:nvPr/>
          </p:nvSpPr>
          <p:spPr bwMode="auto">
            <a:xfrm>
              <a:off x="9247836" y="5655406"/>
              <a:ext cx="163672" cy="51149"/>
            </a:xfrm>
            <a:custGeom>
              <a:avLst/>
              <a:gdLst>
                <a:gd name="T0" fmla="*/ 44 w 44"/>
                <a:gd name="T1" fmla="*/ 9 h 14"/>
                <a:gd name="T2" fmla="*/ 42 w 44"/>
                <a:gd name="T3" fmla="*/ 0 h 14"/>
                <a:gd name="T4" fmla="*/ 39 w 44"/>
                <a:gd name="T5" fmla="*/ 1 h 14"/>
                <a:gd name="T6" fmla="*/ 21 w 44"/>
                <a:gd name="T7" fmla="*/ 7 h 14"/>
                <a:gd name="T8" fmla="*/ 0 w 44"/>
                <a:gd name="T9" fmla="*/ 7 h 14"/>
                <a:gd name="T10" fmla="*/ 0 w 44"/>
                <a:gd name="T11" fmla="*/ 11 h 14"/>
                <a:gd name="T12" fmla="*/ 44 w 44"/>
                <a:gd name="T13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4">
                  <a:moveTo>
                    <a:pt x="44" y="9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5" y="14"/>
                    <a:pt x="29" y="13"/>
                    <a:pt x="44" y="9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245"/>
            <p:cNvSpPr>
              <a:spLocks noEditPoints="1"/>
            </p:cNvSpPr>
            <p:nvPr/>
          </p:nvSpPr>
          <p:spPr bwMode="auto">
            <a:xfrm>
              <a:off x="9346721" y="5396259"/>
              <a:ext cx="606952" cy="439870"/>
            </a:xfrm>
            <a:custGeom>
              <a:avLst/>
              <a:gdLst>
                <a:gd name="T0" fmla="*/ 16 w 162"/>
                <a:gd name="T1" fmla="*/ 69 h 117"/>
                <a:gd name="T2" fmla="*/ 18 w 162"/>
                <a:gd name="T3" fmla="*/ 78 h 117"/>
                <a:gd name="T4" fmla="*/ 22 w 162"/>
                <a:gd name="T5" fmla="*/ 92 h 117"/>
                <a:gd name="T6" fmla="*/ 48 w 162"/>
                <a:gd name="T7" fmla="*/ 112 h 117"/>
                <a:gd name="T8" fmla="*/ 162 w 162"/>
                <a:gd name="T9" fmla="*/ 117 h 117"/>
                <a:gd name="T10" fmla="*/ 137 w 162"/>
                <a:gd name="T11" fmla="*/ 0 h 117"/>
                <a:gd name="T12" fmla="*/ 0 w 162"/>
                <a:gd name="T13" fmla="*/ 9 h 117"/>
                <a:gd name="T14" fmla="*/ 16 w 162"/>
                <a:gd name="T15" fmla="*/ 69 h 117"/>
                <a:gd name="T16" fmla="*/ 126 w 162"/>
                <a:gd name="T17" fmla="*/ 5 h 117"/>
                <a:gd name="T18" fmla="*/ 25 w 162"/>
                <a:gd name="T19" fmla="*/ 27 h 117"/>
                <a:gd name="T20" fmla="*/ 25 w 162"/>
                <a:gd name="T21" fmla="*/ 90 h 117"/>
                <a:gd name="T22" fmla="*/ 6 w 162"/>
                <a:gd name="T23" fmla="*/ 15 h 117"/>
                <a:gd name="T24" fmla="*/ 126 w 162"/>
                <a:gd name="T25" fmla="*/ 5 h 117"/>
                <a:gd name="T26" fmla="*/ 45 w 162"/>
                <a:gd name="T27" fmla="*/ 104 h 117"/>
                <a:gd name="T28" fmla="*/ 130 w 162"/>
                <a:gd name="T29" fmla="*/ 84 h 117"/>
                <a:gd name="T30" fmla="*/ 133 w 162"/>
                <a:gd name="T31" fmla="*/ 7 h 117"/>
                <a:gd name="T32" fmla="*/ 153 w 162"/>
                <a:gd name="T33" fmla="*/ 110 h 117"/>
                <a:gd name="T34" fmla="*/ 45 w 162"/>
                <a:gd name="T35" fmla="*/ 10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2" h="117">
                  <a:moveTo>
                    <a:pt x="16" y="69"/>
                  </a:moveTo>
                  <a:cubicBezTo>
                    <a:pt x="18" y="78"/>
                    <a:pt x="18" y="78"/>
                    <a:pt x="18" y="78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31" y="98"/>
                    <a:pt x="40" y="104"/>
                    <a:pt x="48" y="112"/>
                  </a:cubicBezTo>
                  <a:cubicBezTo>
                    <a:pt x="162" y="117"/>
                    <a:pt x="162" y="117"/>
                    <a:pt x="162" y="117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6" y="69"/>
                    <a:pt x="16" y="69"/>
                    <a:pt x="16" y="69"/>
                  </a:cubicBezTo>
                  <a:close/>
                  <a:moveTo>
                    <a:pt x="126" y="5"/>
                  </a:moveTo>
                  <a:cubicBezTo>
                    <a:pt x="25" y="27"/>
                    <a:pt x="25" y="27"/>
                    <a:pt x="25" y="27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126" y="5"/>
                    <a:pt x="126" y="5"/>
                    <a:pt x="126" y="5"/>
                  </a:cubicBezTo>
                  <a:close/>
                  <a:moveTo>
                    <a:pt x="45" y="104"/>
                  </a:moveTo>
                  <a:cubicBezTo>
                    <a:pt x="130" y="84"/>
                    <a:pt x="130" y="84"/>
                    <a:pt x="130" y="84"/>
                  </a:cubicBezTo>
                  <a:cubicBezTo>
                    <a:pt x="133" y="7"/>
                    <a:pt x="133" y="7"/>
                    <a:pt x="133" y="7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45" y="104"/>
                    <a:pt x="45" y="104"/>
                    <a:pt x="45" y="10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246"/>
            <p:cNvSpPr>
              <a:spLocks/>
            </p:cNvSpPr>
            <p:nvPr/>
          </p:nvSpPr>
          <p:spPr bwMode="auto">
            <a:xfrm>
              <a:off x="9367180" y="5413309"/>
              <a:ext cx="450099" cy="320524"/>
            </a:xfrm>
            <a:custGeom>
              <a:avLst/>
              <a:gdLst>
                <a:gd name="T0" fmla="*/ 21 w 132"/>
                <a:gd name="T1" fmla="*/ 25 h 94"/>
                <a:gd name="T2" fmla="*/ 132 w 132"/>
                <a:gd name="T3" fmla="*/ 0 h 94"/>
                <a:gd name="T4" fmla="*/ 0 w 132"/>
                <a:gd name="T5" fmla="*/ 11 h 94"/>
                <a:gd name="T6" fmla="*/ 21 w 132"/>
                <a:gd name="T7" fmla="*/ 94 h 94"/>
                <a:gd name="T8" fmla="*/ 21 w 132"/>
                <a:gd name="T9" fmla="*/ 25 h 94"/>
                <a:gd name="T10" fmla="*/ 21 w 132"/>
                <a:gd name="T11" fmla="*/ 2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94">
                  <a:moveTo>
                    <a:pt x="21" y="25"/>
                  </a:moveTo>
                  <a:lnTo>
                    <a:pt x="132" y="0"/>
                  </a:lnTo>
                  <a:lnTo>
                    <a:pt x="0" y="11"/>
                  </a:lnTo>
                  <a:lnTo>
                    <a:pt x="21" y="94"/>
                  </a:lnTo>
                  <a:lnTo>
                    <a:pt x="21" y="25"/>
                  </a:lnTo>
                  <a:lnTo>
                    <a:pt x="21" y="25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247"/>
            <p:cNvSpPr>
              <a:spLocks/>
            </p:cNvSpPr>
            <p:nvPr/>
          </p:nvSpPr>
          <p:spPr bwMode="auto">
            <a:xfrm>
              <a:off x="9513804" y="5423537"/>
              <a:ext cx="405772" cy="385312"/>
            </a:xfrm>
            <a:custGeom>
              <a:avLst/>
              <a:gdLst>
                <a:gd name="T0" fmla="*/ 94 w 119"/>
                <a:gd name="T1" fmla="*/ 84 h 113"/>
                <a:gd name="T2" fmla="*/ 0 w 119"/>
                <a:gd name="T3" fmla="*/ 106 h 113"/>
                <a:gd name="T4" fmla="*/ 119 w 119"/>
                <a:gd name="T5" fmla="*/ 113 h 113"/>
                <a:gd name="T6" fmla="*/ 97 w 119"/>
                <a:gd name="T7" fmla="*/ 0 h 113"/>
                <a:gd name="T8" fmla="*/ 94 w 119"/>
                <a:gd name="T9" fmla="*/ 84 h 113"/>
                <a:gd name="T10" fmla="*/ 94 w 119"/>
                <a:gd name="T11" fmla="*/ 8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113">
                  <a:moveTo>
                    <a:pt x="94" y="84"/>
                  </a:moveTo>
                  <a:lnTo>
                    <a:pt x="0" y="106"/>
                  </a:lnTo>
                  <a:lnTo>
                    <a:pt x="119" y="113"/>
                  </a:lnTo>
                  <a:lnTo>
                    <a:pt x="97" y="0"/>
                  </a:lnTo>
                  <a:lnTo>
                    <a:pt x="94" y="84"/>
                  </a:lnTo>
                  <a:lnTo>
                    <a:pt x="94" y="8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248"/>
            <p:cNvSpPr>
              <a:spLocks/>
            </p:cNvSpPr>
            <p:nvPr/>
          </p:nvSpPr>
          <p:spPr bwMode="auto">
            <a:xfrm>
              <a:off x="10008230" y="4942752"/>
              <a:ext cx="167083" cy="320524"/>
            </a:xfrm>
            <a:custGeom>
              <a:avLst/>
              <a:gdLst>
                <a:gd name="T0" fmla="*/ 44 w 44"/>
                <a:gd name="T1" fmla="*/ 65 h 86"/>
                <a:gd name="T2" fmla="*/ 44 w 44"/>
                <a:gd name="T3" fmla="*/ 59 h 86"/>
                <a:gd name="T4" fmla="*/ 38 w 44"/>
                <a:gd name="T5" fmla="*/ 60 h 86"/>
                <a:gd name="T6" fmla="*/ 29 w 44"/>
                <a:gd name="T7" fmla="*/ 51 h 86"/>
                <a:gd name="T8" fmla="*/ 19 w 44"/>
                <a:gd name="T9" fmla="*/ 41 h 86"/>
                <a:gd name="T10" fmla="*/ 12 w 44"/>
                <a:gd name="T11" fmla="*/ 37 h 86"/>
                <a:gd name="T12" fmla="*/ 12 w 44"/>
                <a:gd name="T13" fmla="*/ 25 h 86"/>
                <a:gd name="T14" fmla="*/ 8 w 44"/>
                <a:gd name="T15" fmla="*/ 22 h 86"/>
                <a:gd name="T16" fmla="*/ 0 w 44"/>
                <a:gd name="T17" fmla="*/ 0 h 86"/>
                <a:gd name="T18" fmla="*/ 5 w 44"/>
                <a:gd name="T19" fmla="*/ 30 h 86"/>
                <a:gd name="T20" fmla="*/ 5 w 44"/>
                <a:gd name="T21" fmla="*/ 43 h 86"/>
                <a:gd name="T22" fmla="*/ 29 w 44"/>
                <a:gd name="T23" fmla="*/ 60 h 86"/>
                <a:gd name="T24" fmla="*/ 24 w 44"/>
                <a:gd name="T25" fmla="*/ 81 h 86"/>
                <a:gd name="T26" fmla="*/ 33 w 44"/>
                <a:gd name="T27" fmla="*/ 86 h 86"/>
                <a:gd name="T28" fmla="*/ 44 w 44"/>
                <a:gd name="T29" fmla="*/ 6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" h="86">
                  <a:moveTo>
                    <a:pt x="44" y="65"/>
                  </a:moveTo>
                  <a:cubicBezTo>
                    <a:pt x="44" y="59"/>
                    <a:pt x="44" y="59"/>
                    <a:pt x="44" y="59"/>
                  </a:cubicBezTo>
                  <a:cubicBezTo>
                    <a:pt x="42" y="60"/>
                    <a:pt x="40" y="60"/>
                    <a:pt x="38" y="60"/>
                  </a:cubicBezTo>
                  <a:cubicBezTo>
                    <a:pt x="35" y="58"/>
                    <a:pt x="32" y="56"/>
                    <a:pt x="29" y="5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6" y="84"/>
                    <a:pt x="29" y="85"/>
                    <a:pt x="33" y="86"/>
                  </a:cubicBezTo>
                  <a:cubicBezTo>
                    <a:pt x="44" y="65"/>
                    <a:pt x="44" y="65"/>
                    <a:pt x="44" y="6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249"/>
            <p:cNvSpPr>
              <a:spLocks noEditPoints="1"/>
            </p:cNvSpPr>
            <p:nvPr/>
          </p:nvSpPr>
          <p:spPr bwMode="auto">
            <a:xfrm>
              <a:off x="10175313" y="5120063"/>
              <a:ext cx="92067" cy="269378"/>
            </a:xfrm>
            <a:custGeom>
              <a:avLst/>
              <a:gdLst>
                <a:gd name="T0" fmla="*/ 0 w 25"/>
                <a:gd name="T1" fmla="*/ 12 h 72"/>
                <a:gd name="T2" fmla="*/ 0 w 25"/>
                <a:gd name="T3" fmla="*/ 18 h 72"/>
                <a:gd name="T4" fmla="*/ 11 w 25"/>
                <a:gd name="T5" fmla="*/ 53 h 72"/>
                <a:gd name="T6" fmla="*/ 3 w 25"/>
                <a:gd name="T7" fmla="*/ 66 h 72"/>
                <a:gd name="T8" fmla="*/ 4 w 25"/>
                <a:gd name="T9" fmla="*/ 72 h 72"/>
                <a:gd name="T10" fmla="*/ 18 w 25"/>
                <a:gd name="T11" fmla="*/ 56 h 72"/>
                <a:gd name="T12" fmla="*/ 25 w 25"/>
                <a:gd name="T13" fmla="*/ 34 h 72"/>
                <a:gd name="T14" fmla="*/ 12 w 25"/>
                <a:gd name="T15" fmla="*/ 0 h 72"/>
                <a:gd name="T16" fmla="*/ 5 w 25"/>
                <a:gd name="T17" fmla="*/ 8 h 72"/>
                <a:gd name="T18" fmla="*/ 0 w 25"/>
                <a:gd name="T19" fmla="*/ 12 h 72"/>
                <a:gd name="T20" fmla="*/ 2 w 25"/>
                <a:gd name="T21" fmla="*/ 14 h 72"/>
                <a:gd name="T22" fmla="*/ 4 w 25"/>
                <a:gd name="T23" fmla="*/ 12 h 72"/>
                <a:gd name="T24" fmla="*/ 16 w 25"/>
                <a:gd name="T25" fmla="*/ 51 h 72"/>
                <a:gd name="T26" fmla="*/ 6 w 25"/>
                <a:gd name="T27" fmla="*/ 65 h 72"/>
                <a:gd name="T28" fmla="*/ 13 w 25"/>
                <a:gd name="T29" fmla="*/ 52 h 72"/>
                <a:gd name="T30" fmla="*/ 2 w 25"/>
                <a:gd name="T31" fmla="*/ 1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72">
                  <a:moveTo>
                    <a:pt x="0" y="12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3" y="10"/>
                    <a:pt x="2" y="11"/>
                    <a:pt x="0" y="12"/>
                  </a:cubicBezTo>
                  <a:close/>
                  <a:moveTo>
                    <a:pt x="2" y="14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2" y="14"/>
                    <a:pt x="2" y="14"/>
                    <a:pt x="2" y="14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250"/>
            <p:cNvSpPr>
              <a:spLocks/>
            </p:cNvSpPr>
            <p:nvPr/>
          </p:nvSpPr>
          <p:spPr bwMode="auto">
            <a:xfrm>
              <a:off x="10182133" y="5164390"/>
              <a:ext cx="51149" cy="197770"/>
            </a:xfrm>
            <a:custGeom>
              <a:avLst/>
              <a:gdLst>
                <a:gd name="T0" fmla="*/ 2 w 15"/>
                <a:gd name="T1" fmla="*/ 0 h 58"/>
                <a:gd name="T2" fmla="*/ 0 w 15"/>
                <a:gd name="T3" fmla="*/ 2 h 58"/>
                <a:gd name="T4" fmla="*/ 12 w 15"/>
                <a:gd name="T5" fmla="*/ 44 h 58"/>
                <a:gd name="T6" fmla="*/ 4 w 15"/>
                <a:gd name="T7" fmla="*/ 58 h 58"/>
                <a:gd name="T8" fmla="*/ 15 w 15"/>
                <a:gd name="T9" fmla="*/ 43 h 58"/>
                <a:gd name="T10" fmla="*/ 2 w 15"/>
                <a:gd name="T11" fmla="*/ 0 h 58"/>
                <a:gd name="T12" fmla="*/ 2 w 15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58">
                  <a:moveTo>
                    <a:pt x="2" y="0"/>
                  </a:moveTo>
                  <a:lnTo>
                    <a:pt x="0" y="2"/>
                  </a:lnTo>
                  <a:lnTo>
                    <a:pt x="12" y="44"/>
                  </a:lnTo>
                  <a:lnTo>
                    <a:pt x="4" y="58"/>
                  </a:lnTo>
                  <a:lnTo>
                    <a:pt x="15" y="43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251"/>
            <p:cNvSpPr>
              <a:spLocks/>
            </p:cNvSpPr>
            <p:nvPr/>
          </p:nvSpPr>
          <p:spPr bwMode="auto">
            <a:xfrm>
              <a:off x="10151443" y="4898423"/>
              <a:ext cx="163672" cy="514886"/>
            </a:xfrm>
            <a:custGeom>
              <a:avLst/>
              <a:gdLst>
                <a:gd name="T0" fmla="*/ 11 w 44"/>
                <a:gd name="T1" fmla="*/ 67 h 138"/>
                <a:gd name="T2" fmla="*/ 18 w 44"/>
                <a:gd name="T3" fmla="*/ 59 h 138"/>
                <a:gd name="T4" fmla="*/ 31 w 44"/>
                <a:gd name="T5" fmla="*/ 93 h 138"/>
                <a:gd name="T6" fmla="*/ 24 w 44"/>
                <a:gd name="T7" fmla="*/ 115 h 138"/>
                <a:gd name="T8" fmla="*/ 10 w 44"/>
                <a:gd name="T9" fmla="*/ 131 h 138"/>
                <a:gd name="T10" fmla="*/ 11 w 44"/>
                <a:gd name="T11" fmla="*/ 138 h 138"/>
                <a:gd name="T12" fmla="*/ 31 w 44"/>
                <a:gd name="T13" fmla="*/ 122 h 138"/>
                <a:gd name="T14" fmla="*/ 35 w 44"/>
                <a:gd name="T15" fmla="*/ 99 h 138"/>
                <a:gd name="T16" fmla="*/ 44 w 44"/>
                <a:gd name="T17" fmla="*/ 80 h 138"/>
                <a:gd name="T18" fmla="*/ 25 w 44"/>
                <a:gd name="T19" fmla="*/ 51 h 138"/>
                <a:gd name="T20" fmla="*/ 26 w 44"/>
                <a:gd name="T21" fmla="*/ 25 h 138"/>
                <a:gd name="T22" fmla="*/ 32 w 44"/>
                <a:gd name="T23" fmla="*/ 15 h 138"/>
                <a:gd name="T24" fmla="*/ 32 w 44"/>
                <a:gd name="T25" fmla="*/ 0 h 138"/>
                <a:gd name="T26" fmla="*/ 20 w 44"/>
                <a:gd name="T27" fmla="*/ 23 h 138"/>
                <a:gd name="T28" fmla="*/ 20 w 44"/>
                <a:gd name="T29" fmla="*/ 47 h 138"/>
                <a:gd name="T30" fmla="*/ 0 w 44"/>
                <a:gd name="T31" fmla="*/ 72 h 138"/>
                <a:gd name="T32" fmla="*/ 6 w 44"/>
                <a:gd name="T33" fmla="*/ 71 h 138"/>
                <a:gd name="T34" fmla="*/ 11 w 44"/>
                <a:gd name="T35" fmla="*/ 6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4" h="138">
                  <a:moveTo>
                    <a:pt x="11" y="67"/>
                  </a:moveTo>
                  <a:cubicBezTo>
                    <a:pt x="18" y="59"/>
                    <a:pt x="18" y="59"/>
                    <a:pt x="18" y="59"/>
                  </a:cubicBezTo>
                  <a:cubicBezTo>
                    <a:pt x="31" y="93"/>
                    <a:pt x="31" y="93"/>
                    <a:pt x="31" y="93"/>
                  </a:cubicBezTo>
                  <a:cubicBezTo>
                    <a:pt x="24" y="115"/>
                    <a:pt x="24" y="115"/>
                    <a:pt x="24" y="115"/>
                  </a:cubicBezTo>
                  <a:cubicBezTo>
                    <a:pt x="10" y="131"/>
                    <a:pt x="10" y="131"/>
                    <a:pt x="10" y="131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31" y="122"/>
                    <a:pt x="31" y="122"/>
                    <a:pt x="31" y="122"/>
                  </a:cubicBezTo>
                  <a:cubicBezTo>
                    <a:pt x="35" y="99"/>
                    <a:pt x="35" y="99"/>
                    <a:pt x="35" y="99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33" y="76"/>
                    <a:pt x="27" y="66"/>
                    <a:pt x="25" y="51"/>
                  </a:cubicBezTo>
                  <a:cubicBezTo>
                    <a:pt x="24" y="44"/>
                    <a:pt x="25" y="35"/>
                    <a:pt x="26" y="25"/>
                  </a:cubicBezTo>
                  <a:cubicBezTo>
                    <a:pt x="29" y="22"/>
                    <a:pt x="31" y="19"/>
                    <a:pt x="32" y="15"/>
                  </a:cubicBezTo>
                  <a:cubicBezTo>
                    <a:pt x="34" y="11"/>
                    <a:pt x="34" y="6"/>
                    <a:pt x="32" y="0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17" y="57"/>
                    <a:pt x="10" y="65"/>
                    <a:pt x="0" y="72"/>
                  </a:cubicBezTo>
                  <a:cubicBezTo>
                    <a:pt x="2" y="72"/>
                    <a:pt x="4" y="72"/>
                    <a:pt x="6" y="71"/>
                  </a:cubicBezTo>
                  <a:cubicBezTo>
                    <a:pt x="8" y="70"/>
                    <a:pt x="9" y="69"/>
                    <a:pt x="11" y="67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252"/>
            <p:cNvSpPr>
              <a:spLocks noEditPoints="1"/>
            </p:cNvSpPr>
            <p:nvPr/>
          </p:nvSpPr>
          <p:spPr bwMode="auto">
            <a:xfrm>
              <a:off x="9936624" y="5208719"/>
              <a:ext cx="641050" cy="538754"/>
            </a:xfrm>
            <a:custGeom>
              <a:avLst/>
              <a:gdLst>
                <a:gd name="T0" fmla="*/ 45 w 171"/>
                <a:gd name="T1" fmla="*/ 22 h 144"/>
                <a:gd name="T2" fmla="*/ 43 w 171"/>
                <a:gd name="T3" fmla="*/ 10 h 144"/>
                <a:gd name="T4" fmla="*/ 39 w 171"/>
                <a:gd name="T5" fmla="*/ 0 h 144"/>
                <a:gd name="T6" fmla="*/ 34 w 171"/>
                <a:gd name="T7" fmla="*/ 0 h 144"/>
                <a:gd name="T8" fmla="*/ 21 w 171"/>
                <a:gd name="T9" fmla="*/ 38 h 144"/>
                <a:gd name="T10" fmla="*/ 8 w 171"/>
                <a:gd name="T11" fmla="*/ 113 h 144"/>
                <a:gd name="T12" fmla="*/ 0 w 171"/>
                <a:gd name="T13" fmla="*/ 118 h 144"/>
                <a:gd name="T14" fmla="*/ 3 w 171"/>
                <a:gd name="T15" fmla="*/ 136 h 144"/>
                <a:gd name="T16" fmla="*/ 15 w 171"/>
                <a:gd name="T17" fmla="*/ 127 h 144"/>
                <a:gd name="T18" fmla="*/ 18 w 171"/>
                <a:gd name="T19" fmla="*/ 121 h 144"/>
                <a:gd name="T20" fmla="*/ 13 w 171"/>
                <a:gd name="T21" fmla="*/ 119 h 144"/>
                <a:gd name="T22" fmla="*/ 17 w 171"/>
                <a:gd name="T23" fmla="*/ 114 h 144"/>
                <a:gd name="T24" fmla="*/ 16 w 171"/>
                <a:gd name="T25" fmla="*/ 108 h 144"/>
                <a:gd name="T26" fmla="*/ 15 w 171"/>
                <a:gd name="T27" fmla="*/ 105 h 144"/>
                <a:gd name="T28" fmla="*/ 19 w 171"/>
                <a:gd name="T29" fmla="*/ 103 h 144"/>
                <a:gd name="T30" fmla="*/ 21 w 171"/>
                <a:gd name="T31" fmla="*/ 95 h 144"/>
                <a:gd name="T32" fmla="*/ 22 w 171"/>
                <a:gd name="T33" fmla="*/ 93 h 144"/>
                <a:gd name="T34" fmla="*/ 23 w 171"/>
                <a:gd name="T35" fmla="*/ 53 h 144"/>
                <a:gd name="T36" fmla="*/ 29 w 171"/>
                <a:gd name="T37" fmla="*/ 38 h 144"/>
                <a:gd name="T38" fmla="*/ 30 w 171"/>
                <a:gd name="T39" fmla="*/ 93 h 144"/>
                <a:gd name="T40" fmla="*/ 36 w 171"/>
                <a:gd name="T41" fmla="*/ 93 h 144"/>
                <a:gd name="T42" fmla="*/ 48 w 171"/>
                <a:gd name="T43" fmla="*/ 111 h 144"/>
                <a:gd name="T44" fmla="*/ 59 w 171"/>
                <a:gd name="T45" fmla="*/ 127 h 144"/>
                <a:gd name="T46" fmla="*/ 57 w 171"/>
                <a:gd name="T47" fmla="*/ 139 h 144"/>
                <a:gd name="T48" fmla="*/ 161 w 171"/>
                <a:gd name="T49" fmla="*/ 139 h 144"/>
                <a:gd name="T50" fmla="*/ 163 w 171"/>
                <a:gd name="T51" fmla="*/ 8 h 144"/>
                <a:gd name="T52" fmla="*/ 163 w 171"/>
                <a:gd name="T53" fmla="*/ 8 h 144"/>
                <a:gd name="T54" fmla="*/ 140 w 171"/>
                <a:gd name="T55" fmla="*/ 74 h 144"/>
                <a:gd name="T56" fmla="*/ 140 w 171"/>
                <a:gd name="T57" fmla="*/ 122 h 144"/>
                <a:gd name="T58" fmla="*/ 72 w 171"/>
                <a:gd name="T59" fmla="*/ 128 h 144"/>
                <a:gd name="T60" fmla="*/ 68 w 171"/>
                <a:gd name="T61" fmla="*/ 128 h 144"/>
                <a:gd name="T62" fmla="*/ 68 w 171"/>
                <a:gd name="T63" fmla="*/ 61 h 144"/>
                <a:gd name="T64" fmla="*/ 53 w 171"/>
                <a:gd name="T65" fmla="*/ 41 h 144"/>
                <a:gd name="T66" fmla="*/ 61 w 171"/>
                <a:gd name="T67" fmla="*/ 28 h 144"/>
                <a:gd name="T68" fmla="*/ 45 w 171"/>
                <a:gd name="T69" fmla="*/ 22 h 144"/>
                <a:gd name="T70" fmla="*/ 42 w 171"/>
                <a:gd name="T71" fmla="*/ 96 h 144"/>
                <a:gd name="T72" fmla="*/ 33 w 171"/>
                <a:gd name="T73" fmla="*/ 89 h 144"/>
                <a:gd name="T74" fmla="*/ 31 w 171"/>
                <a:gd name="T75" fmla="*/ 40 h 144"/>
                <a:gd name="T76" fmla="*/ 35 w 171"/>
                <a:gd name="T77" fmla="*/ 29 h 144"/>
                <a:gd name="T78" fmla="*/ 42 w 171"/>
                <a:gd name="T79" fmla="*/ 96 h 144"/>
                <a:gd name="T80" fmla="*/ 36 w 171"/>
                <a:gd name="T81" fmla="*/ 2 h 144"/>
                <a:gd name="T82" fmla="*/ 23 w 171"/>
                <a:gd name="T83" fmla="*/ 43 h 144"/>
                <a:gd name="T84" fmla="*/ 36 w 171"/>
                <a:gd name="T85" fmla="*/ 2 h 144"/>
                <a:gd name="T86" fmla="*/ 143 w 171"/>
                <a:gd name="T87" fmla="*/ 124 h 144"/>
                <a:gd name="T88" fmla="*/ 145 w 171"/>
                <a:gd name="T89" fmla="*/ 54 h 144"/>
                <a:gd name="T90" fmla="*/ 161 w 171"/>
                <a:gd name="T91" fmla="*/ 14 h 144"/>
                <a:gd name="T92" fmla="*/ 148 w 171"/>
                <a:gd name="T93" fmla="*/ 127 h 144"/>
                <a:gd name="T94" fmla="*/ 62 w 171"/>
                <a:gd name="T95" fmla="*/ 133 h 144"/>
                <a:gd name="T96" fmla="*/ 62 w 171"/>
                <a:gd name="T97" fmla="*/ 129 h 144"/>
                <a:gd name="T98" fmla="*/ 143 w 171"/>
                <a:gd name="T99" fmla="*/ 12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1" h="144">
                  <a:moveTo>
                    <a:pt x="45" y="22"/>
                  </a:moveTo>
                  <a:cubicBezTo>
                    <a:pt x="43" y="10"/>
                    <a:pt x="43" y="10"/>
                    <a:pt x="43" y="10"/>
                  </a:cubicBezTo>
                  <a:cubicBezTo>
                    <a:pt x="41" y="8"/>
                    <a:pt x="39" y="4"/>
                    <a:pt x="39" y="0"/>
                  </a:cubicBezTo>
                  <a:cubicBezTo>
                    <a:pt x="37" y="0"/>
                    <a:pt x="36" y="0"/>
                    <a:pt x="34" y="0"/>
                  </a:cubicBezTo>
                  <a:cubicBezTo>
                    <a:pt x="24" y="7"/>
                    <a:pt x="20" y="19"/>
                    <a:pt x="21" y="38"/>
                  </a:cubicBezTo>
                  <a:cubicBezTo>
                    <a:pt x="8" y="113"/>
                    <a:pt x="8" y="113"/>
                    <a:pt x="8" y="11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3" y="136"/>
                    <a:pt x="3" y="136"/>
                    <a:pt x="3" y="136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3" y="119"/>
                    <a:pt x="13" y="119"/>
                    <a:pt x="13" y="119"/>
                  </a:cubicBezTo>
                  <a:cubicBezTo>
                    <a:pt x="17" y="114"/>
                    <a:pt x="17" y="114"/>
                    <a:pt x="17" y="114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9" y="103"/>
                    <a:pt x="19" y="103"/>
                    <a:pt x="19" y="103"/>
                  </a:cubicBezTo>
                  <a:cubicBezTo>
                    <a:pt x="21" y="95"/>
                    <a:pt x="21" y="95"/>
                    <a:pt x="21" y="95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30" y="93"/>
                    <a:pt x="30" y="93"/>
                    <a:pt x="30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48" y="111"/>
                    <a:pt x="48" y="111"/>
                    <a:pt x="48" y="111"/>
                  </a:cubicBezTo>
                  <a:cubicBezTo>
                    <a:pt x="59" y="127"/>
                    <a:pt x="59" y="127"/>
                    <a:pt x="59" y="127"/>
                  </a:cubicBezTo>
                  <a:cubicBezTo>
                    <a:pt x="58" y="131"/>
                    <a:pt x="57" y="135"/>
                    <a:pt x="57" y="139"/>
                  </a:cubicBezTo>
                  <a:cubicBezTo>
                    <a:pt x="94" y="144"/>
                    <a:pt x="128" y="144"/>
                    <a:pt x="161" y="139"/>
                  </a:cubicBezTo>
                  <a:cubicBezTo>
                    <a:pt x="171" y="93"/>
                    <a:pt x="171" y="50"/>
                    <a:pt x="163" y="8"/>
                  </a:cubicBezTo>
                  <a:cubicBezTo>
                    <a:pt x="163" y="8"/>
                    <a:pt x="163" y="8"/>
                    <a:pt x="163" y="8"/>
                  </a:cubicBezTo>
                  <a:cubicBezTo>
                    <a:pt x="149" y="22"/>
                    <a:pt x="141" y="44"/>
                    <a:pt x="140" y="74"/>
                  </a:cubicBezTo>
                  <a:cubicBezTo>
                    <a:pt x="140" y="122"/>
                    <a:pt x="140" y="122"/>
                    <a:pt x="140" y="122"/>
                  </a:cubicBezTo>
                  <a:cubicBezTo>
                    <a:pt x="118" y="128"/>
                    <a:pt x="95" y="130"/>
                    <a:pt x="72" y="128"/>
                  </a:cubicBezTo>
                  <a:cubicBezTo>
                    <a:pt x="71" y="128"/>
                    <a:pt x="70" y="128"/>
                    <a:pt x="68" y="128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45" y="22"/>
                    <a:pt x="45" y="22"/>
                    <a:pt x="45" y="22"/>
                  </a:cubicBezTo>
                  <a:close/>
                  <a:moveTo>
                    <a:pt x="42" y="96"/>
                  </a:moveTo>
                  <a:cubicBezTo>
                    <a:pt x="33" y="89"/>
                    <a:pt x="33" y="89"/>
                    <a:pt x="33" y="8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3" y="54"/>
                    <a:pt x="35" y="76"/>
                    <a:pt x="42" y="96"/>
                  </a:cubicBezTo>
                  <a:close/>
                  <a:moveTo>
                    <a:pt x="36" y="2"/>
                  </a:moveTo>
                  <a:cubicBezTo>
                    <a:pt x="23" y="43"/>
                    <a:pt x="23" y="43"/>
                    <a:pt x="23" y="43"/>
                  </a:cubicBezTo>
                  <a:cubicBezTo>
                    <a:pt x="23" y="24"/>
                    <a:pt x="27" y="10"/>
                    <a:pt x="36" y="2"/>
                  </a:cubicBezTo>
                  <a:close/>
                  <a:moveTo>
                    <a:pt x="143" y="124"/>
                  </a:moveTo>
                  <a:cubicBezTo>
                    <a:pt x="141" y="101"/>
                    <a:pt x="141" y="78"/>
                    <a:pt x="145" y="54"/>
                  </a:cubicBezTo>
                  <a:cubicBezTo>
                    <a:pt x="147" y="40"/>
                    <a:pt x="153" y="26"/>
                    <a:pt x="161" y="14"/>
                  </a:cubicBezTo>
                  <a:cubicBezTo>
                    <a:pt x="150" y="51"/>
                    <a:pt x="146" y="89"/>
                    <a:pt x="148" y="127"/>
                  </a:cubicBezTo>
                  <a:cubicBezTo>
                    <a:pt x="118" y="133"/>
                    <a:pt x="89" y="135"/>
                    <a:pt x="62" y="133"/>
                  </a:cubicBezTo>
                  <a:cubicBezTo>
                    <a:pt x="62" y="129"/>
                    <a:pt x="62" y="129"/>
                    <a:pt x="62" y="129"/>
                  </a:cubicBezTo>
                  <a:cubicBezTo>
                    <a:pt x="86" y="133"/>
                    <a:pt x="113" y="131"/>
                    <a:pt x="143" y="124"/>
                  </a:cubicBez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253"/>
            <p:cNvSpPr>
              <a:spLocks/>
            </p:cNvSpPr>
            <p:nvPr/>
          </p:nvSpPr>
          <p:spPr bwMode="auto">
            <a:xfrm>
              <a:off x="10052559" y="5317834"/>
              <a:ext cx="44329" cy="252328"/>
            </a:xfrm>
            <a:custGeom>
              <a:avLst/>
              <a:gdLst>
                <a:gd name="T0" fmla="*/ 2 w 11"/>
                <a:gd name="T1" fmla="*/ 60 h 67"/>
                <a:gd name="T2" fmla="*/ 11 w 11"/>
                <a:gd name="T3" fmla="*/ 67 h 67"/>
                <a:gd name="T4" fmla="*/ 4 w 11"/>
                <a:gd name="T5" fmla="*/ 0 h 67"/>
                <a:gd name="T6" fmla="*/ 0 w 11"/>
                <a:gd name="T7" fmla="*/ 11 h 67"/>
                <a:gd name="T8" fmla="*/ 2 w 11"/>
                <a:gd name="T9" fmla="*/ 6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7">
                  <a:moveTo>
                    <a:pt x="2" y="60"/>
                  </a:moveTo>
                  <a:cubicBezTo>
                    <a:pt x="11" y="67"/>
                    <a:pt x="11" y="67"/>
                    <a:pt x="11" y="67"/>
                  </a:cubicBezTo>
                  <a:cubicBezTo>
                    <a:pt x="4" y="47"/>
                    <a:pt x="2" y="25"/>
                    <a:pt x="4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" y="60"/>
                    <a:pt x="2" y="60"/>
                    <a:pt x="2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254"/>
            <p:cNvSpPr>
              <a:spLocks/>
            </p:cNvSpPr>
            <p:nvPr/>
          </p:nvSpPr>
          <p:spPr bwMode="auto">
            <a:xfrm>
              <a:off x="10025280" y="5215539"/>
              <a:ext cx="47738" cy="153444"/>
            </a:xfrm>
            <a:custGeom>
              <a:avLst/>
              <a:gdLst>
                <a:gd name="T0" fmla="*/ 0 w 13"/>
                <a:gd name="T1" fmla="*/ 41 h 41"/>
                <a:gd name="T2" fmla="*/ 13 w 13"/>
                <a:gd name="T3" fmla="*/ 0 h 41"/>
                <a:gd name="T4" fmla="*/ 0 w 13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41">
                  <a:moveTo>
                    <a:pt x="0" y="41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4" y="8"/>
                    <a:pt x="0" y="22"/>
                    <a:pt x="0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255"/>
            <p:cNvSpPr>
              <a:spLocks/>
            </p:cNvSpPr>
            <p:nvPr/>
          </p:nvSpPr>
          <p:spPr bwMode="auto">
            <a:xfrm>
              <a:off x="10168494" y="5259865"/>
              <a:ext cx="371674" cy="453509"/>
            </a:xfrm>
            <a:custGeom>
              <a:avLst/>
              <a:gdLst>
                <a:gd name="T0" fmla="*/ 83 w 99"/>
                <a:gd name="T1" fmla="*/ 40 h 121"/>
                <a:gd name="T2" fmla="*/ 81 w 99"/>
                <a:gd name="T3" fmla="*/ 110 h 121"/>
                <a:gd name="T4" fmla="*/ 0 w 99"/>
                <a:gd name="T5" fmla="*/ 115 h 121"/>
                <a:gd name="T6" fmla="*/ 0 w 99"/>
                <a:gd name="T7" fmla="*/ 119 h 121"/>
                <a:gd name="T8" fmla="*/ 86 w 99"/>
                <a:gd name="T9" fmla="*/ 113 h 121"/>
                <a:gd name="T10" fmla="*/ 99 w 99"/>
                <a:gd name="T11" fmla="*/ 0 h 121"/>
                <a:gd name="T12" fmla="*/ 83 w 99"/>
                <a:gd name="T13" fmla="*/ 4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121">
                  <a:moveTo>
                    <a:pt x="83" y="40"/>
                  </a:moveTo>
                  <a:cubicBezTo>
                    <a:pt x="79" y="64"/>
                    <a:pt x="79" y="87"/>
                    <a:pt x="81" y="110"/>
                  </a:cubicBezTo>
                  <a:cubicBezTo>
                    <a:pt x="51" y="117"/>
                    <a:pt x="24" y="119"/>
                    <a:pt x="0" y="115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27" y="121"/>
                    <a:pt x="56" y="119"/>
                    <a:pt x="86" y="113"/>
                  </a:cubicBezTo>
                  <a:cubicBezTo>
                    <a:pt x="84" y="75"/>
                    <a:pt x="88" y="37"/>
                    <a:pt x="99" y="0"/>
                  </a:cubicBezTo>
                  <a:cubicBezTo>
                    <a:pt x="91" y="12"/>
                    <a:pt x="85" y="26"/>
                    <a:pt x="8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256"/>
            <p:cNvSpPr>
              <a:spLocks noEditPoints="1"/>
            </p:cNvSpPr>
            <p:nvPr/>
          </p:nvSpPr>
          <p:spPr bwMode="auto">
            <a:xfrm>
              <a:off x="10100297" y="5198488"/>
              <a:ext cx="542166" cy="600131"/>
            </a:xfrm>
            <a:custGeom>
              <a:avLst/>
              <a:gdLst>
                <a:gd name="T0" fmla="*/ 0 w 145"/>
                <a:gd name="T1" fmla="*/ 13 h 160"/>
                <a:gd name="T2" fmla="*/ 2 w 145"/>
                <a:gd name="T3" fmla="*/ 25 h 160"/>
                <a:gd name="T4" fmla="*/ 18 w 145"/>
                <a:gd name="T5" fmla="*/ 31 h 160"/>
                <a:gd name="T6" fmla="*/ 10 w 145"/>
                <a:gd name="T7" fmla="*/ 44 h 160"/>
                <a:gd name="T8" fmla="*/ 25 w 145"/>
                <a:gd name="T9" fmla="*/ 64 h 160"/>
                <a:gd name="T10" fmla="*/ 25 w 145"/>
                <a:gd name="T11" fmla="*/ 131 h 160"/>
                <a:gd name="T12" fmla="*/ 29 w 145"/>
                <a:gd name="T13" fmla="*/ 131 h 160"/>
                <a:gd name="T14" fmla="*/ 97 w 145"/>
                <a:gd name="T15" fmla="*/ 125 h 160"/>
                <a:gd name="T16" fmla="*/ 97 w 145"/>
                <a:gd name="T17" fmla="*/ 77 h 160"/>
                <a:gd name="T18" fmla="*/ 120 w 145"/>
                <a:gd name="T19" fmla="*/ 11 h 160"/>
                <a:gd name="T20" fmla="*/ 120 w 145"/>
                <a:gd name="T21" fmla="*/ 11 h 160"/>
                <a:gd name="T22" fmla="*/ 118 w 145"/>
                <a:gd name="T23" fmla="*/ 142 h 160"/>
                <a:gd name="T24" fmla="*/ 14 w 145"/>
                <a:gd name="T25" fmla="*/ 142 h 160"/>
                <a:gd name="T26" fmla="*/ 14 w 145"/>
                <a:gd name="T27" fmla="*/ 153 h 160"/>
                <a:gd name="T28" fmla="*/ 39 w 145"/>
                <a:gd name="T29" fmla="*/ 155 h 160"/>
                <a:gd name="T30" fmla="*/ 39 w 145"/>
                <a:gd name="T31" fmla="*/ 157 h 160"/>
                <a:gd name="T32" fmla="*/ 124 w 145"/>
                <a:gd name="T33" fmla="*/ 160 h 160"/>
                <a:gd name="T34" fmla="*/ 126 w 145"/>
                <a:gd name="T35" fmla="*/ 159 h 160"/>
                <a:gd name="T36" fmla="*/ 133 w 145"/>
                <a:gd name="T37" fmla="*/ 150 h 160"/>
                <a:gd name="T38" fmla="*/ 140 w 145"/>
                <a:gd name="T39" fmla="*/ 105 h 160"/>
                <a:gd name="T40" fmla="*/ 140 w 145"/>
                <a:gd name="T41" fmla="*/ 97 h 160"/>
                <a:gd name="T42" fmla="*/ 123 w 145"/>
                <a:gd name="T43" fmla="*/ 8 h 160"/>
                <a:gd name="T44" fmla="*/ 107 w 145"/>
                <a:gd name="T45" fmla="*/ 2 h 160"/>
                <a:gd name="T46" fmla="*/ 82 w 145"/>
                <a:gd name="T47" fmla="*/ 0 h 160"/>
                <a:gd name="T48" fmla="*/ 61 w 145"/>
                <a:gd name="T49" fmla="*/ 1 h 160"/>
                <a:gd name="T50" fmla="*/ 68 w 145"/>
                <a:gd name="T51" fmla="*/ 32 h 160"/>
                <a:gd name="T52" fmla="*/ 50 w 145"/>
                <a:gd name="T53" fmla="*/ 27 h 160"/>
                <a:gd name="T54" fmla="*/ 50 w 145"/>
                <a:gd name="T55" fmla="*/ 44 h 160"/>
                <a:gd name="T56" fmla="*/ 25 w 145"/>
                <a:gd name="T57" fmla="*/ 58 h 160"/>
                <a:gd name="T58" fmla="*/ 17 w 145"/>
                <a:gd name="T59" fmla="*/ 44 h 160"/>
                <a:gd name="T60" fmla="*/ 25 w 145"/>
                <a:gd name="T61" fmla="*/ 32 h 160"/>
                <a:gd name="T62" fmla="*/ 25 w 145"/>
                <a:gd name="T63" fmla="*/ 25 h 160"/>
                <a:gd name="T64" fmla="*/ 7 w 145"/>
                <a:gd name="T65" fmla="*/ 21 h 160"/>
                <a:gd name="T66" fmla="*/ 9 w 145"/>
                <a:gd name="T67" fmla="*/ 18 h 160"/>
                <a:gd name="T68" fmla="*/ 0 w 145"/>
                <a:gd name="T69" fmla="*/ 13 h 160"/>
                <a:gd name="T70" fmla="*/ 29 w 145"/>
                <a:gd name="T71" fmla="*/ 128 h 160"/>
                <a:gd name="T72" fmla="*/ 29 w 145"/>
                <a:gd name="T73" fmla="*/ 61 h 160"/>
                <a:gd name="T74" fmla="*/ 55 w 145"/>
                <a:gd name="T75" fmla="*/ 48 h 160"/>
                <a:gd name="T76" fmla="*/ 55 w 145"/>
                <a:gd name="T77" fmla="*/ 33 h 160"/>
                <a:gd name="T78" fmla="*/ 72 w 145"/>
                <a:gd name="T79" fmla="*/ 37 h 160"/>
                <a:gd name="T80" fmla="*/ 67 w 145"/>
                <a:gd name="T81" fmla="*/ 7 h 160"/>
                <a:gd name="T82" fmla="*/ 111 w 145"/>
                <a:gd name="T83" fmla="*/ 11 h 160"/>
                <a:gd name="T84" fmla="*/ 94 w 145"/>
                <a:gd name="T85" fmla="*/ 45 h 160"/>
                <a:gd name="T86" fmla="*/ 88 w 145"/>
                <a:gd name="T87" fmla="*/ 120 h 160"/>
                <a:gd name="T88" fmla="*/ 29 w 145"/>
                <a:gd name="T89" fmla="*/ 12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5" h="160">
                  <a:moveTo>
                    <a:pt x="0" y="13"/>
                  </a:moveTo>
                  <a:cubicBezTo>
                    <a:pt x="2" y="25"/>
                    <a:pt x="2" y="25"/>
                    <a:pt x="2" y="25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7" y="131"/>
                    <a:pt x="28" y="131"/>
                    <a:pt x="29" y="131"/>
                  </a:cubicBezTo>
                  <a:cubicBezTo>
                    <a:pt x="52" y="133"/>
                    <a:pt x="75" y="131"/>
                    <a:pt x="97" y="125"/>
                  </a:cubicBezTo>
                  <a:cubicBezTo>
                    <a:pt x="97" y="77"/>
                    <a:pt x="97" y="77"/>
                    <a:pt x="97" y="77"/>
                  </a:cubicBezTo>
                  <a:cubicBezTo>
                    <a:pt x="98" y="47"/>
                    <a:pt x="106" y="25"/>
                    <a:pt x="120" y="11"/>
                  </a:cubicBezTo>
                  <a:cubicBezTo>
                    <a:pt x="120" y="11"/>
                    <a:pt x="120" y="11"/>
                    <a:pt x="120" y="11"/>
                  </a:cubicBezTo>
                  <a:cubicBezTo>
                    <a:pt x="128" y="53"/>
                    <a:pt x="128" y="96"/>
                    <a:pt x="118" y="142"/>
                  </a:cubicBezTo>
                  <a:cubicBezTo>
                    <a:pt x="85" y="147"/>
                    <a:pt x="51" y="147"/>
                    <a:pt x="14" y="142"/>
                  </a:cubicBezTo>
                  <a:cubicBezTo>
                    <a:pt x="13" y="145"/>
                    <a:pt x="13" y="149"/>
                    <a:pt x="14" y="153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124" y="160"/>
                    <a:pt x="124" y="160"/>
                    <a:pt x="124" y="160"/>
                  </a:cubicBezTo>
                  <a:cubicBezTo>
                    <a:pt x="125" y="160"/>
                    <a:pt x="126" y="159"/>
                    <a:pt x="126" y="159"/>
                  </a:cubicBezTo>
                  <a:cubicBezTo>
                    <a:pt x="129" y="157"/>
                    <a:pt x="131" y="154"/>
                    <a:pt x="133" y="150"/>
                  </a:cubicBezTo>
                  <a:cubicBezTo>
                    <a:pt x="137" y="141"/>
                    <a:pt x="140" y="126"/>
                    <a:pt x="140" y="105"/>
                  </a:cubicBezTo>
                  <a:cubicBezTo>
                    <a:pt x="140" y="102"/>
                    <a:pt x="140" y="100"/>
                    <a:pt x="140" y="97"/>
                  </a:cubicBezTo>
                  <a:cubicBezTo>
                    <a:pt x="145" y="53"/>
                    <a:pt x="139" y="24"/>
                    <a:pt x="123" y="8"/>
                  </a:cubicBezTo>
                  <a:cubicBezTo>
                    <a:pt x="118" y="5"/>
                    <a:pt x="113" y="4"/>
                    <a:pt x="107" y="2"/>
                  </a:cubicBezTo>
                  <a:cubicBezTo>
                    <a:pt x="99" y="1"/>
                    <a:pt x="91" y="0"/>
                    <a:pt x="82" y="0"/>
                  </a:cubicBezTo>
                  <a:cubicBezTo>
                    <a:pt x="74" y="2"/>
                    <a:pt x="67" y="2"/>
                    <a:pt x="61" y="1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5" y="17"/>
                    <a:pt x="2" y="16"/>
                    <a:pt x="0" y="13"/>
                  </a:cubicBezTo>
                  <a:close/>
                  <a:moveTo>
                    <a:pt x="29" y="128"/>
                  </a:moveTo>
                  <a:cubicBezTo>
                    <a:pt x="29" y="61"/>
                    <a:pt x="29" y="61"/>
                    <a:pt x="29" y="61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01" y="22"/>
                    <a:pt x="96" y="33"/>
                    <a:pt x="94" y="45"/>
                  </a:cubicBezTo>
                  <a:cubicBezTo>
                    <a:pt x="88" y="120"/>
                    <a:pt x="88" y="120"/>
                    <a:pt x="88" y="120"/>
                  </a:cubicBezTo>
                  <a:cubicBezTo>
                    <a:pt x="29" y="128"/>
                    <a:pt x="29" y="128"/>
                    <a:pt x="29" y="128"/>
                  </a:cubicBezTo>
                  <a:close/>
                </a:path>
              </a:pathLst>
            </a:cu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257"/>
            <p:cNvSpPr>
              <a:spLocks noEditPoints="1"/>
            </p:cNvSpPr>
            <p:nvPr/>
          </p:nvSpPr>
          <p:spPr bwMode="auto">
            <a:xfrm>
              <a:off x="10206001" y="5222358"/>
              <a:ext cx="310297" cy="453509"/>
            </a:xfrm>
            <a:custGeom>
              <a:avLst/>
              <a:gdLst>
                <a:gd name="T0" fmla="*/ 0 w 82"/>
                <a:gd name="T1" fmla="*/ 54 h 121"/>
                <a:gd name="T2" fmla="*/ 0 w 82"/>
                <a:gd name="T3" fmla="*/ 121 h 121"/>
                <a:gd name="T4" fmla="*/ 59 w 82"/>
                <a:gd name="T5" fmla="*/ 113 h 121"/>
                <a:gd name="T6" fmla="*/ 65 w 82"/>
                <a:gd name="T7" fmla="*/ 38 h 121"/>
                <a:gd name="T8" fmla="*/ 82 w 82"/>
                <a:gd name="T9" fmla="*/ 4 h 121"/>
                <a:gd name="T10" fmla="*/ 38 w 82"/>
                <a:gd name="T11" fmla="*/ 0 h 121"/>
                <a:gd name="T12" fmla="*/ 43 w 82"/>
                <a:gd name="T13" fmla="*/ 30 h 121"/>
                <a:gd name="T14" fmla="*/ 26 w 82"/>
                <a:gd name="T15" fmla="*/ 26 h 121"/>
                <a:gd name="T16" fmla="*/ 26 w 82"/>
                <a:gd name="T17" fmla="*/ 41 h 121"/>
                <a:gd name="T18" fmla="*/ 0 w 82"/>
                <a:gd name="T19" fmla="*/ 54 h 121"/>
                <a:gd name="T20" fmla="*/ 3 w 82"/>
                <a:gd name="T21" fmla="*/ 117 h 121"/>
                <a:gd name="T22" fmla="*/ 3 w 82"/>
                <a:gd name="T23" fmla="*/ 57 h 121"/>
                <a:gd name="T24" fmla="*/ 23 w 82"/>
                <a:gd name="T25" fmla="*/ 48 h 121"/>
                <a:gd name="T26" fmla="*/ 10 w 82"/>
                <a:gd name="T27" fmla="*/ 61 h 121"/>
                <a:gd name="T28" fmla="*/ 3 w 82"/>
                <a:gd name="T29" fmla="*/ 11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" h="121">
                  <a:moveTo>
                    <a:pt x="0" y="54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59" y="113"/>
                    <a:pt x="59" y="113"/>
                    <a:pt x="59" y="113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67" y="26"/>
                    <a:pt x="72" y="15"/>
                    <a:pt x="82" y="4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0" y="54"/>
                    <a:pt x="0" y="54"/>
                    <a:pt x="0" y="54"/>
                  </a:cubicBezTo>
                  <a:close/>
                  <a:moveTo>
                    <a:pt x="3" y="117"/>
                  </a:moveTo>
                  <a:cubicBezTo>
                    <a:pt x="3" y="57"/>
                    <a:pt x="3" y="57"/>
                    <a:pt x="3" y="57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3" y="117"/>
                    <a:pt x="3" y="117"/>
                    <a:pt x="3" y="117"/>
                  </a:cubicBez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258"/>
            <p:cNvSpPr>
              <a:spLocks/>
            </p:cNvSpPr>
            <p:nvPr/>
          </p:nvSpPr>
          <p:spPr bwMode="auto">
            <a:xfrm>
              <a:off x="10219640" y="5403078"/>
              <a:ext cx="75017" cy="259147"/>
            </a:xfrm>
            <a:custGeom>
              <a:avLst/>
              <a:gdLst>
                <a:gd name="T0" fmla="*/ 0 w 22"/>
                <a:gd name="T1" fmla="*/ 10 h 76"/>
                <a:gd name="T2" fmla="*/ 0 w 22"/>
                <a:gd name="T3" fmla="*/ 76 h 76"/>
                <a:gd name="T4" fmla="*/ 7 w 22"/>
                <a:gd name="T5" fmla="*/ 14 h 76"/>
                <a:gd name="T6" fmla="*/ 22 w 22"/>
                <a:gd name="T7" fmla="*/ 0 h 76"/>
                <a:gd name="T8" fmla="*/ 0 w 22"/>
                <a:gd name="T9" fmla="*/ 10 h 76"/>
                <a:gd name="T10" fmla="*/ 0 w 22"/>
                <a:gd name="T11" fmla="*/ 1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76">
                  <a:moveTo>
                    <a:pt x="0" y="10"/>
                  </a:moveTo>
                  <a:lnTo>
                    <a:pt x="0" y="76"/>
                  </a:lnTo>
                  <a:lnTo>
                    <a:pt x="7" y="14"/>
                  </a:lnTo>
                  <a:lnTo>
                    <a:pt x="22" y="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259"/>
            <p:cNvSpPr>
              <a:spLocks/>
            </p:cNvSpPr>
            <p:nvPr/>
          </p:nvSpPr>
          <p:spPr bwMode="auto">
            <a:xfrm>
              <a:off x="10124165" y="5184849"/>
              <a:ext cx="92067" cy="228460"/>
            </a:xfrm>
            <a:custGeom>
              <a:avLst/>
              <a:gdLst>
                <a:gd name="T0" fmla="*/ 20 w 27"/>
                <a:gd name="T1" fmla="*/ 31 h 67"/>
                <a:gd name="T2" fmla="*/ 20 w 27"/>
                <a:gd name="T3" fmla="*/ 39 h 67"/>
                <a:gd name="T4" fmla="*/ 11 w 27"/>
                <a:gd name="T5" fmla="*/ 52 h 67"/>
                <a:gd name="T6" fmla="*/ 20 w 27"/>
                <a:gd name="T7" fmla="*/ 67 h 67"/>
                <a:gd name="T8" fmla="*/ 19 w 27"/>
                <a:gd name="T9" fmla="*/ 60 h 67"/>
                <a:gd name="T10" fmla="*/ 18 w 27"/>
                <a:gd name="T11" fmla="*/ 53 h 67"/>
                <a:gd name="T12" fmla="*/ 27 w 27"/>
                <a:gd name="T13" fmla="*/ 39 h 67"/>
                <a:gd name="T14" fmla="*/ 15 w 27"/>
                <a:gd name="T15" fmla="*/ 0 h 67"/>
                <a:gd name="T16" fmla="*/ 2 w 27"/>
                <a:gd name="T17" fmla="*/ 23 h 67"/>
                <a:gd name="T18" fmla="*/ 0 w 27"/>
                <a:gd name="T19" fmla="*/ 27 h 67"/>
                <a:gd name="T20" fmla="*/ 20 w 27"/>
                <a:gd name="T21" fmla="*/ 31 h 67"/>
                <a:gd name="T22" fmla="*/ 20 w 27"/>
                <a:gd name="T23" fmla="*/ 3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67">
                  <a:moveTo>
                    <a:pt x="20" y="31"/>
                  </a:moveTo>
                  <a:lnTo>
                    <a:pt x="20" y="39"/>
                  </a:lnTo>
                  <a:lnTo>
                    <a:pt x="11" y="52"/>
                  </a:lnTo>
                  <a:lnTo>
                    <a:pt x="20" y="67"/>
                  </a:lnTo>
                  <a:lnTo>
                    <a:pt x="19" y="60"/>
                  </a:lnTo>
                  <a:lnTo>
                    <a:pt x="18" y="53"/>
                  </a:lnTo>
                  <a:lnTo>
                    <a:pt x="27" y="39"/>
                  </a:lnTo>
                  <a:lnTo>
                    <a:pt x="15" y="0"/>
                  </a:lnTo>
                  <a:lnTo>
                    <a:pt x="2" y="23"/>
                  </a:lnTo>
                  <a:lnTo>
                    <a:pt x="0" y="27"/>
                  </a:lnTo>
                  <a:lnTo>
                    <a:pt x="20" y="31"/>
                  </a:lnTo>
                  <a:lnTo>
                    <a:pt x="20" y="31"/>
                  </a:ln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260"/>
            <p:cNvSpPr>
              <a:spLocks/>
            </p:cNvSpPr>
            <p:nvPr/>
          </p:nvSpPr>
          <p:spPr bwMode="auto">
            <a:xfrm>
              <a:off x="9858197" y="5396259"/>
              <a:ext cx="385313" cy="439870"/>
            </a:xfrm>
            <a:custGeom>
              <a:avLst/>
              <a:gdLst>
                <a:gd name="T0" fmla="*/ 9 w 113"/>
                <a:gd name="T1" fmla="*/ 3 h 129"/>
                <a:gd name="T2" fmla="*/ 0 w 113"/>
                <a:gd name="T3" fmla="*/ 0 h 129"/>
                <a:gd name="T4" fmla="*/ 28 w 113"/>
                <a:gd name="T5" fmla="*/ 129 h 129"/>
                <a:gd name="T6" fmla="*/ 113 w 113"/>
                <a:gd name="T7" fmla="*/ 120 h 129"/>
                <a:gd name="T8" fmla="*/ 113 w 113"/>
                <a:gd name="T9" fmla="*/ 114 h 129"/>
                <a:gd name="T10" fmla="*/ 113 w 113"/>
                <a:gd name="T11" fmla="*/ 112 h 129"/>
                <a:gd name="T12" fmla="*/ 32 w 113"/>
                <a:gd name="T13" fmla="*/ 120 h 129"/>
                <a:gd name="T14" fmla="*/ 29 w 113"/>
                <a:gd name="T15" fmla="*/ 105 h 129"/>
                <a:gd name="T16" fmla="*/ 27 w 113"/>
                <a:gd name="T17" fmla="*/ 94 h 129"/>
                <a:gd name="T18" fmla="*/ 23 w 113"/>
                <a:gd name="T19" fmla="*/ 75 h 129"/>
                <a:gd name="T20" fmla="*/ 9 w 113"/>
                <a:gd name="T21" fmla="*/ 3 h 129"/>
                <a:gd name="T22" fmla="*/ 9 w 113"/>
                <a:gd name="T23" fmla="*/ 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3" h="129">
                  <a:moveTo>
                    <a:pt x="9" y="3"/>
                  </a:moveTo>
                  <a:lnTo>
                    <a:pt x="0" y="0"/>
                  </a:lnTo>
                  <a:lnTo>
                    <a:pt x="28" y="129"/>
                  </a:lnTo>
                  <a:lnTo>
                    <a:pt x="113" y="120"/>
                  </a:lnTo>
                  <a:lnTo>
                    <a:pt x="113" y="114"/>
                  </a:lnTo>
                  <a:lnTo>
                    <a:pt x="113" y="112"/>
                  </a:lnTo>
                  <a:lnTo>
                    <a:pt x="32" y="120"/>
                  </a:lnTo>
                  <a:lnTo>
                    <a:pt x="29" y="105"/>
                  </a:lnTo>
                  <a:lnTo>
                    <a:pt x="27" y="94"/>
                  </a:lnTo>
                  <a:lnTo>
                    <a:pt x="23" y="75"/>
                  </a:lnTo>
                  <a:lnTo>
                    <a:pt x="9" y="3"/>
                  </a:lnTo>
                  <a:lnTo>
                    <a:pt x="9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261"/>
            <p:cNvSpPr>
              <a:spLocks/>
            </p:cNvSpPr>
            <p:nvPr/>
          </p:nvSpPr>
          <p:spPr bwMode="auto">
            <a:xfrm>
              <a:off x="9994591" y="5556522"/>
              <a:ext cx="143213" cy="156852"/>
            </a:xfrm>
            <a:custGeom>
              <a:avLst/>
              <a:gdLst>
                <a:gd name="T0" fmla="*/ 21 w 38"/>
                <a:gd name="T1" fmla="*/ 0 h 42"/>
                <a:gd name="T2" fmla="*/ 15 w 38"/>
                <a:gd name="T3" fmla="*/ 0 h 42"/>
                <a:gd name="T4" fmla="*/ 7 w 38"/>
                <a:gd name="T5" fmla="*/ 0 h 42"/>
                <a:gd name="T6" fmla="*/ 6 w 38"/>
                <a:gd name="T7" fmla="*/ 2 h 42"/>
                <a:gd name="T8" fmla="*/ 21 w 38"/>
                <a:gd name="T9" fmla="*/ 6 h 42"/>
                <a:gd name="T10" fmla="*/ 21 w 38"/>
                <a:gd name="T11" fmla="*/ 13 h 42"/>
                <a:gd name="T12" fmla="*/ 12 w 38"/>
                <a:gd name="T13" fmla="*/ 5 h 42"/>
                <a:gd name="T14" fmla="*/ 4 w 38"/>
                <a:gd name="T15" fmla="*/ 10 h 42"/>
                <a:gd name="T16" fmla="*/ 0 w 38"/>
                <a:gd name="T17" fmla="*/ 12 h 42"/>
                <a:gd name="T18" fmla="*/ 1 w 38"/>
                <a:gd name="T19" fmla="*/ 15 h 42"/>
                <a:gd name="T20" fmla="*/ 14 w 38"/>
                <a:gd name="T21" fmla="*/ 12 h 42"/>
                <a:gd name="T22" fmla="*/ 17 w 38"/>
                <a:gd name="T23" fmla="*/ 16 h 42"/>
                <a:gd name="T24" fmla="*/ 7 w 38"/>
                <a:gd name="T25" fmla="*/ 16 h 42"/>
                <a:gd name="T26" fmla="*/ 5 w 38"/>
                <a:gd name="T27" fmla="*/ 19 h 42"/>
                <a:gd name="T28" fmla="*/ 22 w 38"/>
                <a:gd name="T29" fmla="*/ 18 h 42"/>
                <a:gd name="T30" fmla="*/ 22 w 38"/>
                <a:gd name="T31" fmla="*/ 22 h 42"/>
                <a:gd name="T32" fmla="*/ 5 w 38"/>
                <a:gd name="T33" fmla="*/ 22 h 42"/>
                <a:gd name="T34" fmla="*/ 3 w 38"/>
                <a:gd name="T35" fmla="*/ 28 h 42"/>
                <a:gd name="T36" fmla="*/ 0 w 38"/>
                <a:gd name="T37" fmla="*/ 34 h 42"/>
                <a:gd name="T38" fmla="*/ 9 w 38"/>
                <a:gd name="T39" fmla="*/ 42 h 42"/>
                <a:gd name="T40" fmla="*/ 5 w 38"/>
                <a:gd name="T41" fmla="*/ 33 h 42"/>
                <a:gd name="T42" fmla="*/ 9 w 38"/>
                <a:gd name="T43" fmla="*/ 25 h 42"/>
                <a:gd name="T44" fmla="*/ 35 w 38"/>
                <a:gd name="T45" fmla="*/ 38 h 42"/>
                <a:gd name="T46" fmla="*/ 33 w 38"/>
                <a:gd name="T47" fmla="*/ 18 h 42"/>
                <a:gd name="T48" fmla="*/ 21 w 38"/>
                <a:gd name="T4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" h="42">
                  <a:moveTo>
                    <a:pt x="21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8" y="33"/>
                    <a:pt x="38" y="26"/>
                    <a:pt x="33" y="18"/>
                  </a:cubicBezTo>
                  <a:cubicBezTo>
                    <a:pt x="21" y="0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262"/>
            <p:cNvSpPr>
              <a:spLocks/>
            </p:cNvSpPr>
            <p:nvPr/>
          </p:nvSpPr>
          <p:spPr bwMode="auto">
            <a:xfrm>
              <a:off x="10008230" y="5563342"/>
              <a:ext cx="64788" cy="44329"/>
            </a:xfrm>
            <a:custGeom>
              <a:avLst/>
              <a:gdLst>
                <a:gd name="T0" fmla="*/ 19 w 19"/>
                <a:gd name="T1" fmla="*/ 13 h 13"/>
                <a:gd name="T2" fmla="*/ 19 w 19"/>
                <a:gd name="T3" fmla="*/ 5 h 13"/>
                <a:gd name="T4" fmla="*/ 2 w 19"/>
                <a:gd name="T5" fmla="*/ 0 h 13"/>
                <a:gd name="T6" fmla="*/ 0 w 19"/>
                <a:gd name="T7" fmla="*/ 9 h 13"/>
                <a:gd name="T8" fmla="*/ 9 w 19"/>
                <a:gd name="T9" fmla="*/ 4 h 13"/>
                <a:gd name="T10" fmla="*/ 19 w 19"/>
                <a:gd name="T11" fmla="*/ 13 h 13"/>
                <a:gd name="T12" fmla="*/ 19 w 19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3">
                  <a:moveTo>
                    <a:pt x="19" y="13"/>
                  </a:moveTo>
                  <a:lnTo>
                    <a:pt x="19" y="5"/>
                  </a:lnTo>
                  <a:lnTo>
                    <a:pt x="2" y="0"/>
                  </a:lnTo>
                  <a:lnTo>
                    <a:pt x="0" y="9"/>
                  </a:lnTo>
                  <a:lnTo>
                    <a:pt x="9" y="4"/>
                  </a:lnTo>
                  <a:lnTo>
                    <a:pt x="19" y="13"/>
                  </a:lnTo>
                  <a:lnTo>
                    <a:pt x="19" y="13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263"/>
            <p:cNvSpPr>
              <a:spLocks/>
            </p:cNvSpPr>
            <p:nvPr/>
          </p:nvSpPr>
          <p:spPr bwMode="auto">
            <a:xfrm>
              <a:off x="9950264" y="5679276"/>
              <a:ext cx="98886" cy="85247"/>
            </a:xfrm>
            <a:custGeom>
              <a:avLst/>
              <a:gdLst>
                <a:gd name="T0" fmla="*/ 25 w 27"/>
                <a:gd name="T1" fmla="*/ 0 h 22"/>
                <a:gd name="T2" fmla="*/ 21 w 27"/>
                <a:gd name="T3" fmla="*/ 0 h 22"/>
                <a:gd name="T4" fmla="*/ 21 w 27"/>
                <a:gd name="T5" fmla="*/ 9 h 22"/>
                <a:gd name="T6" fmla="*/ 12 w 27"/>
                <a:gd name="T7" fmla="*/ 1 h 22"/>
                <a:gd name="T8" fmla="*/ 0 w 27"/>
                <a:gd name="T9" fmla="*/ 10 h 22"/>
                <a:gd name="T10" fmla="*/ 2 w 27"/>
                <a:gd name="T11" fmla="*/ 20 h 22"/>
                <a:gd name="T12" fmla="*/ 27 w 27"/>
                <a:gd name="T13" fmla="*/ 22 h 22"/>
                <a:gd name="T14" fmla="*/ 25 w 27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2">
                  <a:moveTo>
                    <a:pt x="25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4" y="4"/>
                    <a:pt x="24" y="8"/>
                    <a:pt x="21" y="9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5" y="0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264"/>
            <p:cNvSpPr>
              <a:spLocks/>
            </p:cNvSpPr>
            <p:nvPr/>
          </p:nvSpPr>
          <p:spPr bwMode="auto">
            <a:xfrm>
              <a:off x="10011641" y="5624719"/>
              <a:ext cx="146624" cy="146624"/>
            </a:xfrm>
            <a:custGeom>
              <a:avLst/>
              <a:gdLst>
                <a:gd name="T0" fmla="*/ 4 w 39"/>
                <a:gd name="T1" fmla="*/ 15 h 39"/>
                <a:gd name="T2" fmla="*/ 8 w 39"/>
                <a:gd name="T3" fmla="*/ 15 h 39"/>
                <a:gd name="T4" fmla="*/ 12 w 39"/>
                <a:gd name="T5" fmla="*/ 15 h 39"/>
                <a:gd name="T6" fmla="*/ 16 w 39"/>
                <a:gd name="T7" fmla="*/ 27 h 39"/>
                <a:gd name="T8" fmla="*/ 25 w 39"/>
                <a:gd name="T9" fmla="*/ 38 h 39"/>
                <a:gd name="T10" fmla="*/ 37 w 39"/>
                <a:gd name="T11" fmla="*/ 39 h 39"/>
                <a:gd name="T12" fmla="*/ 37 w 39"/>
                <a:gd name="T13" fmla="*/ 28 h 39"/>
                <a:gd name="T14" fmla="*/ 39 w 39"/>
                <a:gd name="T15" fmla="*/ 16 h 39"/>
                <a:gd name="T16" fmla="*/ 28 w 39"/>
                <a:gd name="T17" fmla="*/ 0 h 39"/>
                <a:gd name="T18" fmla="*/ 30 w 39"/>
                <a:gd name="T19" fmla="*/ 20 h 39"/>
                <a:gd name="T20" fmla="*/ 4 w 39"/>
                <a:gd name="T21" fmla="*/ 7 h 39"/>
                <a:gd name="T22" fmla="*/ 0 w 39"/>
                <a:gd name="T23" fmla="*/ 15 h 39"/>
                <a:gd name="T24" fmla="*/ 4 w 39"/>
                <a:gd name="T25" fmla="*/ 24 h 39"/>
                <a:gd name="T26" fmla="*/ 4 w 39"/>
                <a:gd name="T27" fmla="*/ 1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39">
                  <a:moveTo>
                    <a:pt x="4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6" y="35"/>
                    <a:pt x="36" y="31"/>
                    <a:pt x="37" y="28"/>
                  </a:cubicBezTo>
                  <a:cubicBezTo>
                    <a:pt x="37" y="24"/>
                    <a:pt x="38" y="20"/>
                    <a:pt x="39" y="16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3" y="8"/>
                    <a:pt x="33" y="15"/>
                    <a:pt x="30" y="20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7" y="23"/>
                    <a:pt x="7" y="19"/>
                    <a:pt x="4" y="15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265"/>
            <p:cNvSpPr>
              <a:spLocks/>
            </p:cNvSpPr>
            <p:nvPr/>
          </p:nvSpPr>
          <p:spPr bwMode="auto">
            <a:xfrm>
              <a:off x="9987771" y="5600849"/>
              <a:ext cx="88656" cy="61377"/>
            </a:xfrm>
            <a:custGeom>
              <a:avLst/>
              <a:gdLst>
                <a:gd name="T0" fmla="*/ 3 w 26"/>
                <a:gd name="T1" fmla="*/ 4 h 18"/>
                <a:gd name="T2" fmla="*/ 4 w 26"/>
                <a:gd name="T3" fmla="*/ 10 h 18"/>
                <a:gd name="T4" fmla="*/ 0 w 26"/>
                <a:gd name="T5" fmla="*/ 16 h 18"/>
                <a:gd name="T6" fmla="*/ 5 w 26"/>
                <a:gd name="T7" fmla="*/ 18 h 18"/>
                <a:gd name="T8" fmla="*/ 7 w 26"/>
                <a:gd name="T9" fmla="*/ 11 h 18"/>
                <a:gd name="T10" fmla="*/ 26 w 26"/>
                <a:gd name="T11" fmla="*/ 11 h 18"/>
                <a:gd name="T12" fmla="*/ 26 w 26"/>
                <a:gd name="T13" fmla="*/ 7 h 18"/>
                <a:gd name="T14" fmla="*/ 7 w 26"/>
                <a:gd name="T15" fmla="*/ 8 h 18"/>
                <a:gd name="T16" fmla="*/ 10 w 26"/>
                <a:gd name="T17" fmla="*/ 5 h 18"/>
                <a:gd name="T18" fmla="*/ 21 w 26"/>
                <a:gd name="T19" fmla="*/ 5 h 18"/>
                <a:gd name="T20" fmla="*/ 17 w 26"/>
                <a:gd name="T21" fmla="*/ 0 h 18"/>
                <a:gd name="T22" fmla="*/ 3 w 26"/>
                <a:gd name="T23" fmla="*/ 4 h 18"/>
                <a:gd name="T24" fmla="*/ 3 w 26"/>
                <a:gd name="T25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18">
                  <a:moveTo>
                    <a:pt x="3" y="4"/>
                  </a:moveTo>
                  <a:lnTo>
                    <a:pt x="4" y="10"/>
                  </a:lnTo>
                  <a:lnTo>
                    <a:pt x="0" y="16"/>
                  </a:lnTo>
                  <a:lnTo>
                    <a:pt x="5" y="18"/>
                  </a:lnTo>
                  <a:lnTo>
                    <a:pt x="7" y="11"/>
                  </a:lnTo>
                  <a:lnTo>
                    <a:pt x="26" y="11"/>
                  </a:lnTo>
                  <a:lnTo>
                    <a:pt x="26" y="7"/>
                  </a:lnTo>
                  <a:lnTo>
                    <a:pt x="7" y="8"/>
                  </a:lnTo>
                  <a:lnTo>
                    <a:pt x="10" y="5"/>
                  </a:lnTo>
                  <a:lnTo>
                    <a:pt x="21" y="5"/>
                  </a:lnTo>
                  <a:lnTo>
                    <a:pt x="17" y="0"/>
                  </a:lnTo>
                  <a:lnTo>
                    <a:pt x="3" y="4"/>
                  </a:lnTo>
                  <a:lnTo>
                    <a:pt x="3" y="4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266"/>
            <p:cNvSpPr>
              <a:spLocks/>
            </p:cNvSpPr>
            <p:nvPr/>
          </p:nvSpPr>
          <p:spPr bwMode="auto">
            <a:xfrm>
              <a:off x="10042328" y="5679276"/>
              <a:ext cx="64788" cy="88656"/>
            </a:xfrm>
            <a:custGeom>
              <a:avLst/>
              <a:gdLst>
                <a:gd name="T0" fmla="*/ 5 w 19"/>
                <a:gd name="T1" fmla="*/ 0 h 26"/>
                <a:gd name="T2" fmla="*/ 0 w 19"/>
                <a:gd name="T3" fmla="*/ 0 h 26"/>
                <a:gd name="T4" fmla="*/ 2 w 19"/>
                <a:gd name="T5" fmla="*/ 25 h 26"/>
                <a:gd name="T6" fmla="*/ 2 w 19"/>
                <a:gd name="T7" fmla="*/ 25 h 26"/>
                <a:gd name="T8" fmla="*/ 19 w 19"/>
                <a:gd name="T9" fmla="*/ 26 h 26"/>
                <a:gd name="T10" fmla="*/ 9 w 19"/>
                <a:gd name="T11" fmla="*/ 14 h 26"/>
                <a:gd name="T12" fmla="*/ 5 w 19"/>
                <a:gd name="T13" fmla="*/ 0 h 26"/>
                <a:gd name="T14" fmla="*/ 5 w 19"/>
                <a:gd name="T1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6">
                  <a:moveTo>
                    <a:pt x="5" y="0"/>
                  </a:moveTo>
                  <a:lnTo>
                    <a:pt x="0" y="0"/>
                  </a:lnTo>
                  <a:lnTo>
                    <a:pt x="2" y="25"/>
                  </a:lnTo>
                  <a:lnTo>
                    <a:pt x="2" y="25"/>
                  </a:lnTo>
                  <a:lnTo>
                    <a:pt x="19" y="26"/>
                  </a:lnTo>
                  <a:lnTo>
                    <a:pt x="9" y="14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267"/>
            <p:cNvSpPr>
              <a:spLocks/>
            </p:cNvSpPr>
            <p:nvPr/>
          </p:nvSpPr>
          <p:spPr bwMode="auto">
            <a:xfrm>
              <a:off x="10021869" y="5351932"/>
              <a:ext cx="27279" cy="204590"/>
            </a:xfrm>
            <a:custGeom>
              <a:avLst/>
              <a:gdLst>
                <a:gd name="T0" fmla="*/ 0 w 8"/>
                <a:gd name="T1" fmla="*/ 60 h 60"/>
                <a:gd name="T2" fmla="*/ 8 w 8"/>
                <a:gd name="T3" fmla="*/ 60 h 60"/>
                <a:gd name="T4" fmla="*/ 7 w 8"/>
                <a:gd name="T5" fmla="*/ 0 h 60"/>
                <a:gd name="T6" fmla="*/ 1 w 8"/>
                <a:gd name="T7" fmla="*/ 16 h 60"/>
                <a:gd name="T8" fmla="*/ 0 w 8"/>
                <a:gd name="T9" fmla="*/ 60 h 60"/>
                <a:gd name="T10" fmla="*/ 0 w 8"/>
                <a:gd name="T1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0">
                  <a:moveTo>
                    <a:pt x="0" y="60"/>
                  </a:moveTo>
                  <a:lnTo>
                    <a:pt x="8" y="60"/>
                  </a:lnTo>
                  <a:lnTo>
                    <a:pt x="7" y="0"/>
                  </a:lnTo>
                  <a:lnTo>
                    <a:pt x="1" y="16"/>
                  </a:lnTo>
                  <a:lnTo>
                    <a:pt x="0" y="6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268"/>
            <p:cNvSpPr>
              <a:spLocks/>
            </p:cNvSpPr>
            <p:nvPr/>
          </p:nvSpPr>
          <p:spPr bwMode="auto">
            <a:xfrm>
              <a:off x="10236691" y="4775669"/>
              <a:ext cx="262559" cy="429639"/>
            </a:xfrm>
            <a:custGeom>
              <a:avLst/>
              <a:gdLst>
                <a:gd name="T0" fmla="*/ 9 w 70"/>
                <a:gd name="T1" fmla="*/ 48 h 115"/>
                <a:gd name="T2" fmla="*/ 3 w 70"/>
                <a:gd name="T3" fmla="*/ 58 h 115"/>
                <a:gd name="T4" fmla="*/ 2 w 70"/>
                <a:gd name="T5" fmla="*/ 84 h 115"/>
                <a:gd name="T6" fmla="*/ 21 w 70"/>
                <a:gd name="T7" fmla="*/ 113 h 115"/>
                <a:gd name="T8" fmla="*/ 24 w 70"/>
                <a:gd name="T9" fmla="*/ 114 h 115"/>
                <a:gd name="T10" fmla="*/ 45 w 70"/>
                <a:gd name="T11" fmla="*/ 113 h 115"/>
                <a:gd name="T12" fmla="*/ 70 w 70"/>
                <a:gd name="T13" fmla="*/ 115 h 115"/>
                <a:gd name="T14" fmla="*/ 43 w 70"/>
                <a:gd name="T15" fmla="*/ 93 h 115"/>
                <a:gd name="T16" fmla="*/ 31 w 70"/>
                <a:gd name="T17" fmla="*/ 68 h 115"/>
                <a:gd name="T18" fmla="*/ 28 w 70"/>
                <a:gd name="T19" fmla="*/ 42 h 115"/>
                <a:gd name="T20" fmla="*/ 12 w 70"/>
                <a:gd name="T21" fmla="*/ 10 h 115"/>
                <a:gd name="T22" fmla="*/ 0 w 70"/>
                <a:gd name="T23" fmla="*/ 0 h 115"/>
                <a:gd name="T24" fmla="*/ 21 w 70"/>
                <a:gd name="T25" fmla="*/ 59 h 115"/>
                <a:gd name="T26" fmla="*/ 26 w 70"/>
                <a:gd name="T27" fmla="*/ 92 h 115"/>
                <a:gd name="T28" fmla="*/ 9 w 70"/>
                <a:gd name="T29" fmla="*/ 4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0" h="115">
                  <a:moveTo>
                    <a:pt x="9" y="48"/>
                  </a:moveTo>
                  <a:cubicBezTo>
                    <a:pt x="8" y="52"/>
                    <a:pt x="6" y="55"/>
                    <a:pt x="3" y="58"/>
                  </a:cubicBezTo>
                  <a:cubicBezTo>
                    <a:pt x="2" y="68"/>
                    <a:pt x="1" y="77"/>
                    <a:pt x="2" y="84"/>
                  </a:cubicBezTo>
                  <a:cubicBezTo>
                    <a:pt x="4" y="99"/>
                    <a:pt x="10" y="109"/>
                    <a:pt x="21" y="113"/>
                  </a:cubicBezTo>
                  <a:cubicBezTo>
                    <a:pt x="22" y="113"/>
                    <a:pt x="23" y="113"/>
                    <a:pt x="24" y="114"/>
                  </a:cubicBezTo>
                  <a:cubicBezTo>
                    <a:pt x="30" y="115"/>
                    <a:pt x="37" y="115"/>
                    <a:pt x="45" y="113"/>
                  </a:cubicBezTo>
                  <a:cubicBezTo>
                    <a:pt x="54" y="113"/>
                    <a:pt x="62" y="114"/>
                    <a:pt x="70" y="115"/>
                  </a:cubicBezTo>
                  <a:cubicBezTo>
                    <a:pt x="67" y="105"/>
                    <a:pt x="58" y="98"/>
                    <a:pt x="43" y="93"/>
                  </a:cubicBezTo>
                  <a:cubicBezTo>
                    <a:pt x="36" y="89"/>
                    <a:pt x="32" y="81"/>
                    <a:pt x="31" y="68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9" y="6"/>
                    <a:pt x="5" y="3"/>
                    <a:pt x="0" y="0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6" y="72"/>
                    <a:pt x="28" y="82"/>
                    <a:pt x="26" y="92"/>
                  </a:cubicBezTo>
                  <a:cubicBezTo>
                    <a:pt x="14" y="89"/>
                    <a:pt x="8" y="75"/>
                    <a:pt x="9" y="4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269"/>
            <p:cNvSpPr>
              <a:spLocks/>
            </p:cNvSpPr>
            <p:nvPr/>
          </p:nvSpPr>
          <p:spPr bwMode="auto">
            <a:xfrm>
              <a:off x="10192362" y="5198488"/>
              <a:ext cx="160264" cy="214821"/>
            </a:xfrm>
            <a:custGeom>
              <a:avLst/>
              <a:gdLst>
                <a:gd name="T0" fmla="*/ 43 w 43"/>
                <a:gd name="T1" fmla="*/ 32 h 58"/>
                <a:gd name="T2" fmla="*/ 36 w 43"/>
                <a:gd name="T3" fmla="*/ 1 h 58"/>
                <a:gd name="T4" fmla="*/ 33 w 43"/>
                <a:gd name="T5" fmla="*/ 0 h 58"/>
                <a:gd name="T6" fmla="*/ 24 w 43"/>
                <a:gd name="T7" fmla="*/ 19 h 58"/>
                <a:gd name="T8" fmla="*/ 20 w 43"/>
                <a:gd name="T9" fmla="*/ 42 h 58"/>
                <a:gd name="T10" fmla="*/ 0 w 43"/>
                <a:gd name="T11" fmla="*/ 58 h 58"/>
                <a:gd name="T12" fmla="*/ 25 w 43"/>
                <a:gd name="T13" fmla="*/ 44 h 58"/>
                <a:gd name="T14" fmla="*/ 25 w 43"/>
                <a:gd name="T15" fmla="*/ 27 h 58"/>
                <a:gd name="T16" fmla="*/ 43 w 43"/>
                <a:gd name="T17" fmla="*/ 3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58">
                  <a:moveTo>
                    <a:pt x="43" y="32"/>
                  </a:moveTo>
                  <a:cubicBezTo>
                    <a:pt x="36" y="1"/>
                    <a:pt x="36" y="1"/>
                    <a:pt x="36" y="1"/>
                  </a:cubicBezTo>
                  <a:cubicBezTo>
                    <a:pt x="35" y="0"/>
                    <a:pt x="34" y="0"/>
                    <a:pt x="33" y="0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43" y="32"/>
                    <a:pt x="43" y="32"/>
                    <a:pt x="43" y="32"/>
                  </a:cubicBez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270"/>
            <p:cNvSpPr>
              <a:spLocks/>
            </p:cNvSpPr>
            <p:nvPr/>
          </p:nvSpPr>
          <p:spPr bwMode="auto">
            <a:xfrm>
              <a:off x="10598134" y="5590620"/>
              <a:ext cx="136394" cy="170492"/>
            </a:xfrm>
            <a:custGeom>
              <a:avLst/>
              <a:gdLst>
                <a:gd name="T0" fmla="*/ 37 w 37"/>
                <a:gd name="T1" fmla="*/ 0 h 45"/>
                <a:gd name="T2" fmla="*/ 7 w 37"/>
                <a:gd name="T3" fmla="*/ 0 h 45"/>
                <a:gd name="T4" fmla="*/ 0 w 37"/>
                <a:gd name="T5" fmla="*/ 45 h 45"/>
                <a:gd name="T6" fmla="*/ 24 w 37"/>
                <a:gd name="T7" fmla="*/ 42 h 45"/>
                <a:gd name="T8" fmla="*/ 37 w 37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45">
                  <a:moveTo>
                    <a:pt x="3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21"/>
                    <a:pt x="4" y="36"/>
                    <a:pt x="0" y="45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37" y="0"/>
                    <a:pt x="37" y="0"/>
                    <a:pt x="3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271"/>
            <p:cNvSpPr>
              <a:spLocks/>
            </p:cNvSpPr>
            <p:nvPr/>
          </p:nvSpPr>
          <p:spPr bwMode="auto">
            <a:xfrm>
              <a:off x="10714068" y="5590620"/>
              <a:ext cx="85247" cy="221640"/>
            </a:xfrm>
            <a:custGeom>
              <a:avLst/>
              <a:gdLst>
                <a:gd name="T0" fmla="*/ 23 w 23"/>
                <a:gd name="T1" fmla="*/ 8 h 59"/>
                <a:gd name="T2" fmla="*/ 15 w 23"/>
                <a:gd name="T3" fmla="*/ 0 h 59"/>
                <a:gd name="T4" fmla="*/ 0 w 23"/>
                <a:gd name="T5" fmla="*/ 58 h 59"/>
                <a:gd name="T6" fmla="*/ 10 w 23"/>
                <a:gd name="T7" fmla="*/ 59 h 59"/>
                <a:gd name="T8" fmla="*/ 23 w 23"/>
                <a:gd name="T9" fmla="*/ 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59">
                  <a:moveTo>
                    <a:pt x="23" y="8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4" y="58"/>
                    <a:pt x="7" y="59"/>
                    <a:pt x="10" y="59"/>
                  </a:cubicBezTo>
                  <a:cubicBezTo>
                    <a:pt x="23" y="8"/>
                    <a:pt x="23" y="8"/>
                    <a:pt x="23" y="8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272"/>
            <p:cNvSpPr>
              <a:spLocks/>
            </p:cNvSpPr>
            <p:nvPr/>
          </p:nvSpPr>
          <p:spPr bwMode="auto">
            <a:xfrm>
              <a:off x="10570855" y="5590620"/>
              <a:ext cx="197771" cy="218229"/>
            </a:xfrm>
            <a:custGeom>
              <a:avLst/>
              <a:gdLst>
                <a:gd name="T0" fmla="*/ 53 w 53"/>
                <a:gd name="T1" fmla="*/ 0 h 58"/>
                <a:gd name="T2" fmla="*/ 44 w 53"/>
                <a:gd name="T3" fmla="*/ 0 h 58"/>
                <a:gd name="T4" fmla="*/ 31 w 53"/>
                <a:gd name="T5" fmla="*/ 42 h 58"/>
                <a:gd name="T6" fmla="*/ 7 w 53"/>
                <a:gd name="T7" fmla="*/ 45 h 58"/>
                <a:gd name="T8" fmla="*/ 0 w 53"/>
                <a:gd name="T9" fmla="*/ 54 h 58"/>
                <a:gd name="T10" fmla="*/ 32 w 53"/>
                <a:gd name="T11" fmla="*/ 57 h 58"/>
                <a:gd name="T12" fmla="*/ 38 w 53"/>
                <a:gd name="T13" fmla="*/ 58 h 58"/>
                <a:gd name="T14" fmla="*/ 53 w 53"/>
                <a:gd name="T1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8">
                  <a:moveTo>
                    <a:pt x="53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5" y="49"/>
                    <a:pt x="3" y="52"/>
                    <a:pt x="0" y="54"/>
                  </a:cubicBezTo>
                  <a:cubicBezTo>
                    <a:pt x="12" y="55"/>
                    <a:pt x="22" y="56"/>
                    <a:pt x="32" y="57"/>
                  </a:cubicBezTo>
                  <a:cubicBezTo>
                    <a:pt x="34" y="57"/>
                    <a:pt x="36" y="57"/>
                    <a:pt x="38" y="58"/>
                  </a:cubicBezTo>
                  <a:cubicBezTo>
                    <a:pt x="53" y="0"/>
                    <a:pt x="53" y="0"/>
                    <a:pt x="53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273"/>
            <p:cNvSpPr>
              <a:spLocks/>
            </p:cNvSpPr>
            <p:nvPr/>
          </p:nvSpPr>
          <p:spPr bwMode="auto">
            <a:xfrm>
              <a:off x="8357867" y="5805439"/>
              <a:ext cx="2584660" cy="760394"/>
            </a:xfrm>
            <a:custGeom>
              <a:avLst/>
              <a:gdLst>
                <a:gd name="T0" fmla="*/ 671 w 689"/>
                <a:gd name="T1" fmla="*/ 49 h 203"/>
                <a:gd name="T2" fmla="*/ 686 w 689"/>
                <a:gd name="T3" fmla="*/ 30 h 203"/>
                <a:gd name="T4" fmla="*/ 638 w 689"/>
                <a:gd name="T5" fmla="*/ 2 h 203"/>
                <a:gd name="T6" fmla="*/ 628 w 689"/>
                <a:gd name="T7" fmla="*/ 1 h 203"/>
                <a:gd name="T8" fmla="*/ 622 w 689"/>
                <a:gd name="T9" fmla="*/ 0 h 203"/>
                <a:gd name="T10" fmla="*/ 630 w 689"/>
                <a:gd name="T11" fmla="*/ 30 h 203"/>
                <a:gd name="T12" fmla="*/ 622 w 689"/>
                <a:gd name="T13" fmla="*/ 35 h 203"/>
                <a:gd name="T14" fmla="*/ 265 w 689"/>
                <a:gd name="T15" fmla="*/ 128 h 203"/>
                <a:gd name="T16" fmla="*/ 0 w 689"/>
                <a:gd name="T17" fmla="*/ 58 h 203"/>
                <a:gd name="T18" fmla="*/ 671 w 689"/>
                <a:gd name="T19" fmla="*/ 49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9" h="203">
                  <a:moveTo>
                    <a:pt x="671" y="49"/>
                  </a:moveTo>
                  <a:cubicBezTo>
                    <a:pt x="680" y="42"/>
                    <a:pt x="685" y="36"/>
                    <a:pt x="686" y="30"/>
                  </a:cubicBezTo>
                  <a:cubicBezTo>
                    <a:pt x="689" y="18"/>
                    <a:pt x="673" y="8"/>
                    <a:pt x="638" y="2"/>
                  </a:cubicBezTo>
                  <a:cubicBezTo>
                    <a:pt x="635" y="2"/>
                    <a:pt x="632" y="1"/>
                    <a:pt x="628" y="1"/>
                  </a:cubicBezTo>
                  <a:cubicBezTo>
                    <a:pt x="626" y="0"/>
                    <a:pt x="624" y="0"/>
                    <a:pt x="622" y="0"/>
                  </a:cubicBezTo>
                  <a:cubicBezTo>
                    <a:pt x="643" y="11"/>
                    <a:pt x="645" y="21"/>
                    <a:pt x="630" y="30"/>
                  </a:cubicBezTo>
                  <a:cubicBezTo>
                    <a:pt x="628" y="32"/>
                    <a:pt x="625" y="33"/>
                    <a:pt x="622" y="35"/>
                  </a:cubicBezTo>
                  <a:cubicBezTo>
                    <a:pt x="528" y="80"/>
                    <a:pt x="410" y="111"/>
                    <a:pt x="265" y="128"/>
                  </a:cubicBezTo>
                  <a:cubicBezTo>
                    <a:pt x="160" y="130"/>
                    <a:pt x="71" y="107"/>
                    <a:pt x="0" y="58"/>
                  </a:cubicBezTo>
                  <a:cubicBezTo>
                    <a:pt x="174" y="203"/>
                    <a:pt x="398" y="200"/>
                    <a:pt x="671" y="49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274"/>
            <p:cNvSpPr>
              <a:spLocks/>
            </p:cNvSpPr>
            <p:nvPr/>
          </p:nvSpPr>
          <p:spPr bwMode="auto">
            <a:xfrm>
              <a:off x="8276030" y="5781571"/>
              <a:ext cx="2502824" cy="511475"/>
            </a:xfrm>
            <a:custGeom>
              <a:avLst/>
              <a:gdLst>
                <a:gd name="T0" fmla="*/ 612 w 667"/>
                <a:gd name="T1" fmla="*/ 3 h 136"/>
                <a:gd name="T2" fmla="*/ 610 w 667"/>
                <a:gd name="T3" fmla="*/ 4 h 136"/>
                <a:gd name="T4" fmla="*/ 525 w 667"/>
                <a:gd name="T5" fmla="*/ 1 h 136"/>
                <a:gd name="T6" fmla="*/ 525 w 667"/>
                <a:gd name="T7" fmla="*/ 6 h 136"/>
                <a:gd name="T8" fmla="*/ 447 w 667"/>
                <a:gd name="T9" fmla="*/ 14 h 136"/>
                <a:gd name="T10" fmla="*/ 333 w 667"/>
                <a:gd name="T11" fmla="*/ 9 h 136"/>
                <a:gd name="T12" fmla="*/ 339 w 667"/>
                <a:gd name="T13" fmla="*/ 14 h 136"/>
                <a:gd name="T14" fmla="*/ 331 w 667"/>
                <a:gd name="T15" fmla="*/ 14 h 136"/>
                <a:gd name="T16" fmla="*/ 279 w 667"/>
                <a:gd name="T17" fmla="*/ 7 h 136"/>
                <a:gd name="T18" fmla="*/ 279 w 667"/>
                <a:gd name="T19" fmla="*/ 14 h 136"/>
                <a:gd name="T20" fmla="*/ 284 w 667"/>
                <a:gd name="T21" fmla="*/ 14 h 136"/>
                <a:gd name="T22" fmla="*/ 284 w 667"/>
                <a:gd name="T23" fmla="*/ 22 h 136"/>
                <a:gd name="T24" fmla="*/ 191 w 667"/>
                <a:gd name="T25" fmla="*/ 32 h 136"/>
                <a:gd name="T26" fmla="*/ 108 w 667"/>
                <a:gd name="T27" fmla="*/ 14 h 136"/>
                <a:gd name="T28" fmla="*/ 106 w 667"/>
                <a:gd name="T29" fmla="*/ 8 h 136"/>
                <a:gd name="T30" fmla="*/ 172 w 667"/>
                <a:gd name="T31" fmla="*/ 4 h 136"/>
                <a:gd name="T32" fmla="*/ 132 w 667"/>
                <a:gd name="T33" fmla="*/ 0 h 136"/>
                <a:gd name="T34" fmla="*/ 115 w 667"/>
                <a:gd name="T35" fmla="*/ 1 h 136"/>
                <a:gd name="T36" fmla="*/ 86 w 667"/>
                <a:gd name="T37" fmla="*/ 4 h 136"/>
                <a:gd name="T38" fmla="*/ 27 w 667"/>
                <a:gd name="T39" fmla="*/ 15 h 136"/>
                <a:gd name="T40" fmla="*/ 18 w 667"/>
                <a:gd name="T41" fmla="*/ 18 h 136"/>
                <a:gd name="T42" fmla="*/ 0 w 667"/>
                <a:gd name="T43" fmla="*/ 36 h 136"/>
                <a:gd name="T44" fmla="*/ 12 w 667"/>
                <a:gd name="T45" fmla="*/ 55 h 136"/>
                <a:gd name="T46" fmla="*/ 22 w 667"/>
                <a:gd name="T47" fmla="*/ 64 h 136"/>
                <a:gd name="T48" fmla="*/ 287 w 667"/>
                <a:gd name="T49" fmla="*/ 134 h 136"/>
                <a:gd name="T50" fmla="*/ 644 w 667"/>
                <a:gd name="T51" fmla="*/ 41 h 136"/>
                <a:gd name="T52" fmla="*/ 652 w 667"/>
                <a:gd name="T53" fmla="*/ 36 h 136"/>
                <a:gd name="T54" fmla="*/ 644 w 667"/>
                <a:gd name="T55" fmla="*/ 6 h 136"/>
                <a:gd name="T56" fmla="*/ 612 w 667"/>
                <a:gd name="T57" fmla="*/ 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67" h="136">
                  <a:moveTo>
                    <a:pt x="612" y="3"/>
                  </a:moveTo>
                  <a:cubicBezTo>
                    <a:pt x="612" y="3"/>
                    <a:pt x="611" y="4"/>
                    <a:pt x="610" y="4"/>
                  </a:cubicBezTo>
                  <a:cubicBezTo>
                    <a:pt x="525" y="1"/>
                    <a:pt x="525" y="1"/>
                    <a:pt x="525" y="1"/>
                  </a:cubicBezTo>
                  <a:cubicBezTo>
                    <a:pt x="525" y="6"/>
                    <a:pt x="525" y="6"/>
                    <a:pt x="525" y="6"/>
                  </a:cubicBezTo>
                  <a:cubicBezTo>
                    <a:pt x="447" y="14"/>
                    <a:pt x="447" y="14"/>
                    <a:pt x="447" y="14"/>
                  </a:cubicBezTo>
                  <a:cubicBezTo>
                    <a:pt x="333" y="9"/>
                    <a:pt x="333" y="9"/>
                    <a:pt x="333" y="9"/>
                  </a:cubicBezTo>
                  <a:cubicBezTo>
                    <a:pt x="339" y="14"/>
                    <a:pt x="339" y="14"/>
                    <a:pt x="339" y="14"/>
                  </a:cubicBezTo>
                  <a:cubicBezTo>
                    <a:pt x="331" y="14"/>
                    <a:pt x="331" y="14"/>
                    <a:pt x="331" y="14"/>
                  </a:cubicBezTo>
                  <a:cubicBezTo>
                    <a:pt x="279" y="7"/>
                    <a:pt x="279" y="7"/>
                    <a:pt x="279" y="7"/>
                  </a:cubicBezTo>
                  <a:cubicBezTo>
                    <a:pt x="279" y="9"/>
                    <a:pt x="279" y="11"/>
                    <a:pt x="279" y="14"/>
                  </a:cubicBezTo>
                  <a:cubicBezTo>
                    <a:pt x="284" y="14"/>
                    <a:pt x="284" y="14"/>
                    <a:pt x="284" y="14"/>
                  </a:cubicBezTo>
                  <a:cubicBezTo>
                    <a:pt x="284" y="22"/>
                    <a:pt x="284" y="22"/>
                    <a:pt x="284" y="22"/>
                  </a:cubicBezTo>
                  <a:cubicBezTo>
                    <a:pt x="191" y="32"/>
                    <a:pt x="191" y="32"/>
                    <a:pt x="191" y="32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72" y="4"/>
                    <a:pt x="172" y="4"/>
                    <a:pt x="172" y="4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6" y="0"/>
                    <a:pt x="120" y="1"/>
                    <a:pt x="115" y="1"/>
                  </a:cubicBezTo>
                  <a:cubicBezTo>
                    <a:pt x="104" y="2"/>
                    <a:pt x="95" y="3"/>
                    <a:pt x="86" y="4"/>
                  </a:cubicBezTo>
                  <a:cubicBezTo>
                    <a:pt x="61" y="7"/>
                    <a:pt x="41" y="10"/>
                    <a:pt x="27" y="15"/>
                  </a:cubicBezTo>
                  <a:cubicBezTo>
                    <a:pt x="24" y="16"/>
                    <a:pt x="21" y="17"/>
                    <a:pt x="18" y="18"/>
                  </a:cubicBezTo>
                  <a:cubicBezTo>
                    <a:pt x="6" y="23"/>
                    <a:pt x="0" y="29"/>
                    <a:pt x="0" y="36"/>
                  </a:cubicBezTo>
                  <a:cubicBezTo>
                    <a:pt x="0" y="42"/>
                    <a:pt x="4" y="48"/>
                    <a:pt x="12" y="55"/>
                  </a:cubicBezTo>
                  <a:cubicBezTo>
                    <a:pt x="15" y="58"/>
                    <a:pt x="19" y="61"/>
                    <a:pt x="22" y="64"/>
                  </a:cubicBezTo>
                  <a:cubicBezTo>
                    <a:pt x="93" y="113"/>
                    <a:pt x="182" y="136"/>
                    <a:pt x="287" y="134"/>
                  </a:cubicBezTo>
                  <a:cubicBezTo>
                    <a:pt x="432" y="117"/>
                    <a:pt x="550" y="86"/>
                    <a:pt x="644" y="41"/>
                  </a:cubicBezTo>
                  <a:cubicBezTo>
                    <a:pt x="647" y="39"/>
                    <a:pt x="650" y="38"/>
                    <a:pt x="652" y="36"/>
                  </a:cubicBezTo>
                  <a:cubicBezTo>
                    <a:pt x="667" y="27"/>
                    <a:pt x="665" y="17"/>
                    <a:pt x="644" y="6"/>
                  </a:cubicBezTo>
                  <a:cubicBezTo>
                    <a:pt x="634" y="5"/>
                    <a:pt x="624" y="4"/>
                    <a:pt x="612" y="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275"/>
            <p:cNvSpPr>
              <a:spLocks/>
            </p:cNvSpPr>
            <p:nvPr/>
          </p:nvSpPr>
          <p:spPr bwMode="auto">
            <a:xfrm>
              <a:off x="9957083" y="5754292"/>
              <a:ext cx="286427" cy="51149"/>
            </a:xfrm>
            <a:custGeom>
              <a:avLst/>
              <a:gdLst>
                <a:gd name="T0" fmla="*/ 27 w 84"/>
                <a:gd name="T1" fmla="*/ 3 h 15"/>
                <a:gd name="T2" fmla="*/ 27 w 84"/>
                <a:gd name="T3" fmla="*/ 3 h 15"/>
                <a:gd name="T4" fmla="*/ 0 w 84"/>
                <a:gd name="T5" fmla="*/ 0 h 15"/>
                <a:gd name="T6" fmla="*/ 3 w 84"/>
                <a:gd name="T7" fmla="*/ 15 h 15"/>
                <a:gd name="T8" fmla="*/ 84 w 84"/>
                <a:gd name="T9" fmla="*/ 7 h 15"/>
                <a:gd name="T10" fmla="*/ 57 w 84"/>
                <a:gd name="T11" fmla="*/ 5 h 15"/>
                <a:gd name="T12" fmla="*/ 44 w 84"/>
                <a:gd name="T13" fmla="*/ 4 h 15"/>
                <a:gd name="T14" fmla="*/ 27 w 84"/>
                <a:gd name="T15" fmla="*/ 3 h 15"/>
                <a:gd name="T16" fmla="*/ 27 w 84"/>
                <a:gd name="T17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15">
                  <a:moveTo>
                    <a:pt x="27" y="3"/>
                  </a:moveTo>
                  <a:lnTo>
                    <a:pt x="27" y="3"/>
                  </a:lnTo>
                  <a:lnTo>
                    <a:pt x="0" y="0"/>
                  </a:lnTo>
                  <a:lnTo>
                    <a:pt x="3" y="15"/>
                  </a:lnTo>
                  <a:lnTo>
                    <a:pt x="84" y="7"/>
                  </a:lnTo>
                  <a:lnTo>
                    <a:pt x="57" y="5"/>
                  </a:lnTo>
                  <a:lnTo>
                    <a:pt x="44" y="4"/>
                  </a:lnTo>
                  <a:lnTo>
                    <a:pt x="27" y="3"/>
                  </a:lnTo>
                  <a:lnTo>
                    <a:pt x="27" y="3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276"/>
            <p:cNvSpPr>
              <a:spLocks/>
            </p:cNvSpPr>
            <p:nvPr/>
          </p:nvSpPr>
          <p:spPr bwMode="auto">
            <a:xfrm>
              <a:off x="8998917" y="5709964"/>
              <a:ext cx="548986" cy="126165"/>
            </a:xfrm>
            <a:custGeom>
              <a:avLst/>
              <a:gdLst>
                <a:gd name="T0" fmla="*/ 138 w 146"/>
                <a:gd name="T1" fmla="*/ 33 h 33"/>
                <a:gd name="T2" fmla="*/ 146 w 146"/>
                <a:gd name="T3" fmla="*/ 33 h 33"/>
                <a:gd name="T4" fmla="*/ 140 w 146"/>
                <a:gd name="T5" fmla="*/ 28 h 33"/>
                <a:gd name="T6" fmla="*/ 114 w 146"/>
                <a:gd name="T7" fmla="*/ 8 h 33"/>
                <a:gd name="T8" fmla="*/ 101 w 146"/>
                <a:gd name="T9" fmla="*/ 3 h 33"/>
                <a:gd name="T10" fmla="*/ 78 w 146"/>
                <a:gd name="T11" fmla="*/ 0 h 33"/>
                <a:gd name="T12" fmla="*/ 57 w 146"/>
                <a:gd name="T13" fmla="*/ 18 h 33"/>
                <a:gd name="T14" fmla="*/ 0 w 146"/>
                <a:gd name="T15" fmla="*/ 21 h 33"/>
                <a:gd name="T16" fmla="*/ 0 w 146"/>
                <a:gd name="T17" fmla="*/ 22 h 33"/>
                <a:gd name="T18" fmla="*/ 86 w 146"/>
                <a:gd name="T19" fmla="*/ 33 h 33"/>
                <a:gd name="T20" fmla="*/ 86 w 146"/>
                <a:gd name="T21" fmla="*/ 26 h 33"/>
                <a:gd name="T22" fmla="*/ 115 w 146"/>
                <a:gd name="T23" fmla="*/ 14 h 33"/>
                <a:gd name="T24" fmla="*/ 138 w 146"/>
                <a:gd name="T2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6" h="33">
                  <a:moveTo>
                    <a:pt x="138" y="33"/>
                  </a:moveTo>
                  <a:cubicBezTo>
                    <a:pt x="146" y="33"/>
                    <a:pt x="146" y="33"/>
                    <a:pt x="146" y="33"/>
                  </a:cubicBezTo>
                  <a:cubicBezTo>
                    <a:pt x="140" y="28"/>
                    <a:pt x="140" y="28"/>
                    <a:pt x="140" y="28"/>
                  </a:cubicBezTo>
                  <a:cubicBezTo>
                    <a:pt x="132" y="20"/>
                    <a:pt x="123" y="14"/>
                    <a:pt x="114" y="8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67" y="3"/>
                    <a:pt x="60" y="8"/>
                    <a:pt x="57" y="18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2"/>
                    <a:pt x="0" y="22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86" y="30"/>
                    <a:pt x="86" y="28"/>
                    <a:pt x="86" y="26"/>
                  </a:cubicBezTo>
                  <a:cubicBezTo>
                    <a:pt x="87" y="9"/>
                    <a:pt x="97" y="6"/>
                    <a:pt x="115" y="14"/>
                  </a:cubicBezTo>
                  <a:cubicBezTo>
                    <a:pt x="125" y="20"/>
                    <a:pt x="132" y="26"/>
                    <a:pt x="138" y="33"/>
                  </a:cubicBezTo>
                  <a:close/>
                </a:path>
              </a:pathLst>
            </a:custGeom>
            <a:solidFill>
              <a:srgbClr val="BEB7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277"/>
            <p:cNvSpPr>
              <a:spLocks/>
            </p:cNvSpPr>
            <p:nvPr/>
          </p:nvSpPr>
          <p:spPr bwMode="auto">
            <a:xfrm>
              <a:off x="8674983" y="5791800"/>
              <a:ext cx="651281" cy="81836"/>
            </a:xfrm>
            <a:custGeom>
              <a:avLst/>
              <a:gdLst>
                <a:gd name="T0" fmla="*/ 191 w 191"/>
                <a:gd name="T1" fmla="*/ 14 h 24"/>
                <a:gd name="T2" fmla="*/ 190 w 191"/>
                <a:gd name="T3" fmla="*/ 13 h 24"/>
                <a:gd name="T4" fmla="*/ 95 w 191"/>
                <a:gd name="T5" fmla="*/ 0 h 24"/>
                <a:gd name="T6" fmla="*/ 72 w 191"/>
                <a:gd name="T7" fmla="*/ 2 h 24"/>
                <a:gd name="T8" fmla="*/ 0 w 191"/>
                <a:gd name="T9" fmla="*/ 6 h 24"/>
                <a:gd name="T10" fmla="*/ 93 w 191"/>
                <a:gd name="T11" fmla="*/ 24 h 24"/>
                <a:gd name="T12" fmla="*/ 191 w 191"/>
                <a:gd name="T13" fmla="*/ 14 h 24"/>
                <a:gd name="T14" fmla="*/ 191 w 191"/>
                <a:gd name="T15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1" h="24">
                  <a:moveTo>
                    <a:pt x="191" y="14"/>
                  </a:moveTo>
                  <a:lnTo>
                    <a:pt x="190" y="13"/>
                  </a:lnTo>
                  <a:lnTo>
                    <a:pt x="95" y="0"/>
                  </a:lnTo>
                  <a:lnTo>
                    <a:pt x="72" y="2"/>
                  </a:lnTo>
                  <a:lnTo>
                    <a:pt x="0" y="6"/>
                  </a:lnTo>
                  <a:lnTo>
                    <a:pt x="93" y="24"/>
                  </a:lnTo>
                  <a:lnTo>
                    <a:pt x="191" y="14"/>
                  </a:lnTo>
                  <a:lnTo>
                    <a:pt x="191" y="14"/>
                  </a:lnTo>
                  <a:close/>
                </a:path>
              </a:pathLst>
            </a:custGeom>
            <a:solidFill>
              <a:srgbClr val="9A98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278"/>
            <p:cNvSpPr>
              <a:spLocks/>
            </p:cNvSpPr>
            <p:nvPr/>
          </p:nvSpPr>
          <p:spPr bwMode="auto">
            <a:xfrm>
              <a:off x="8992097" y="5836129"/>
              <a:ext cx="351215" cy="64788"/>
            </a:xfrm>
            <a:custGeom>
              <a:avLst/>
              <a:gdLst>
                <a:gd name="T0" fmla="*/ 103 w 103"/>
                <a:gd name="T1" fmla="*/ 0 h 19"/>
                <a:gd name="T2" fmla="*/ 98 w 103"/>
                <a:gd name="T3" fmla="*/ 1 h 19"/>
                <a:gd name="T4" fmla="*/ 0 w 103"/>
                <a:gd name="T5" fmla="*/ 11 h 19"/>
                <a:gd name="T6" fmla="*/ 0 w 103"/>
                <a:gd name="T7" fmla="*/ 19 h 19"/>
                <a:gd name="T8" fmla="*/ 103 w 103"/>
                <a:gd name="T9" fmla="*/ 8 h 19"/>
                <a:gd name="T10" fmla="*/ 103 w 103"/>
                <a:gd name="T11" fmla="*/ 0 h 19"/>
                <a:gd name="T12" fmla="*/ 103 w 103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9">
                  <a:moveTo>
                    <a:pt x="103" y="0"/>
                  </a:moveTo>
                  <a:lnTo>
                    <a:pt x="98" y="1"/>
                  </a:lnTo>
                  <a:lnTo>
                    <a:pt x="0" y="11"/>
                  </a:lnTo>
                  <a:lnTo>
                    <a:pt x="0" y="19"/>
                  </a:lnTo>
                  <a:lnTo>
                    <a:pt x="103" y="8"/>
                  </a:lnTo>
                  <a:lnTo>
                    <a:pt x="103" y="0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D0CD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279"/>
            <p:cNvSpPr>
              <a:spLocks/>
            </p:cNvSpPr>
            <p:nvPr/>
          </p:nvSpPr>
          <p:spPr bwMode="auto">
            <a:xfrm>
              <a:off x="9247836" y="5689505"/>
              <a:ext cx="180723" cy="51149"/>
            </a:xfrm>
            <a:custGeom>
              <a:avLst/>
              <a:gdLst>
                <a:gd name="T0" fmla="*/ 35 w 48"/>
                <a:gd name="T1" fmla="*/ 9 h 14"/>
                <a:gd name="T2" fmla="*/ 48 w 48"/>
                <a:gd name="T3" fmla="*/ 14 h 14"/>
                <a:gd name="T4" fmla="*/ 44 w 48"/>
                <a:gd name="T5" fmla="*/ 0 h 14"/>
                <a:gd name="T6" fmla="*/ 0 w 48"/>
                <a:gd name="T7" fmla="*/ 2 h 14"/>
                <a:gd name="T8" fmla="*/ 0 w 48"/>
                <a:gd name="T9" fmla="*/ 5 h 14"/>
                <a:gd name="T10" fmla="*/ 12 w 48"/>
                <a:gd name="T11" fmla="*/ 6 h 14"/>
                <a:gd name="T12" fmla="*/ 35 w 48"/>
                <a:gd name="T13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35" y="9"/>
                  </a:moveTo>
                  <a:cubicBezTo>
                    <a:pt x="48" y="14"/>
                    <a:pt x="48" y="14"/>
                    <a:pt x="48" y="14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9" y="4"/>
                    <a:pt x="15" y="5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35" y="9"/>
                    <a:pt x="35" y="9"/>
                    <a:pt x="35" y="9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280"/>
            <p:cNvSpPr>
              <a:spLocks/>
            </p:cNvSpPr>
            <p:nvPr/>
          </p:nvSpPr>
          <p:spPr bwMode="auto">
            <a:xfrm>
              <a:off x="8998917" y="5679276"/>
              <a:ext cx="293246" cy="109115"/>
            </a:xfrm>
            <a:custGeom>
              <a:avLst/>
              <a:gdLst>
                <a:gd name="T0" fmla="*/ 78 w 78"/>
                <a:gd name="T1" fmla="*/ 8 h 29"/>
                <a:gd name="T2" fmla="*/ 66 w 78"/>
                <a:gd name="T3" fmla="*/ 7 h 29"/>
                <a:gd name="T4" fmla="*/ 48 w 78"/>
                <a:gd name="T5" fmla="*/ 5 h 29"/>
                <a:gd name="T6" fmla="*/ 23 w 78"/>
                <a:gd name="T7" fmla="*/ 1 h 29"/>
                <a:gd name="T8" fmla="*/ 0 w 78"/>
                <a:gd name="T9" fmla="*/ 16 h 29"/>
                <a:gd name="T10" fmla="*/ 0 w 78"/>
                <a:gd name="T11" fmla="*/ 29 h 29"/>
                <a:gd name="T12" fmla="*/ 57 w 78"/>
                <a:gd name="T13" fmla="*/ 26 h 29"/>
                <a:gd name="T14" fmla="*/ 78 w 78"/>
                <a:gd name="T15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29">
                  <a:moveTo>
                    <a:pt x="78" y="8"/>
                  </a:moveTo>
                  <a:cubicBezTo>
                    <a:pt x="66" y="7"/>
                    <a:pt x="66" y="7"/>
                    <a:pt x="66" y="7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10" y="0"/>
                    <a:pt x="2" y="5"/>
                    <a:pt x="0" y="16"/>
                  </a:cubicBezTo>
                  <a:cubicBezTo>
                    <a:pt x="0" y="20"/>
                    <a:pt x="0" y="24"/>
                    <a:pt x="0" y="2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60" y="16"/>
                    <a:pt x="67" y="11"/>
                    <a:pt x="78" y="8"/>
                  </a:cubicBezTo>
                  <a:close/>
                </a:path>
              </a:pathLst>
            </a:custGeom>
            <a:solidFill>
              <a:srgbClr val="D0CD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281"/>
            <p:cNvSpPr>
              <a:spLocks/>
            </p:cNvSpPr>
            <p:nvPr/>
          </p:nvSpPr>
          <p:spPr bwMode="auto">
            <a:xfrm>
              <a:off x="9322853" y="5733833"/>
              <a:ext cx="194362" cy="102295"/>
            </a:xfrm>
            <a:custGeom>
              <a:avLst/>
              <a:gdLst>
                <a:gd name="T0" fmla="*/ 29 w 52"/>
                <a:gd name="T1" fmla="*/ 8 h 27"/>
                <a:gd name="T2" fmla="*/ 0 w 52"/>
                <a:gd name="T3" fmla="*/ 20 h 27"/>
                <a:gd name="T4" fmla="*/ 52 w 52"/>
                <a:gd name="T5" fmla="*/ 27 h 27"/>
                <a:gd name="T6" fmla="*/ 29 w 52"/>
                <a:gd name="T7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27">
                  <a:moveTo>
                    <a:pt x="29" y="8"/>
                  </a:moveTo>
                  <a:cubicBezTo>
                    <a:pt x="11" y="0"/>
                    <a:pt x="1" y="3"/>
                    <a:pt x="0" y="20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46" y="20"/>
                    <a:pt x="39" y="14"/>
                    <a:pt x="29" y="8"/>
                  </a:cubicBezTo>
                  <a:close/>
                </a:path>
              </a:pathLst>
            </a:custGeom>
            <a:solidFill>
              <a:srgbClr val="54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282"/>
            <p:cNvSpPr>
              <a:spLocks/>
            </p:cNvSpPr>
            <p:nvPr/>
          </p:nvSpPr>
          <p:spPr bwMode="auto">
            <a:xfrm>
              <a:off x="8674983" y="5812259"/>
              <a:ext cx="317116" cy="88656"/>
            </a:xfrm>
            <a:custGeom>
              <a:avLst/>
              <a:gdLst>
                <a:gd name="T0" fmla="*/ 93 w 93"/>
                <a:gd name="T1" fmla="*/ 26 h 26"/>
                <a:gd name="T2" fmla="*/ 93 w 93"/>
                <a:gd name="T3" fmla="*/ 18 h 26"/>
                <a:gd name="T4" fmla="*/ 0 w 93"/>
                <a:gd name="T5" fmla="*/ 0 h 26"/>
                <a:gd name="T6" fmla="*/ 2 w 93"/>
                <a:gd name="T7" fmla="*/ 7 h 26"/>
                <a:gd name="T8" fmla="*/ 93 w 93"/>
                <a:gd name="T9" fmla="*/ 26 h 26"/>
                <a:gd name="T10" fmla="*/ 93 w 93"/>
                <a:gd name="T1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26">
                  <a:moveTo>
                    <a:pt x="93" y="26"/>
                  </a:moveTo>
                  <a:lnTo>
                    <a:pt x="93" y="18"/>
                  </a:lnTo>
                  <a:lnTo>
                    <a:pt x="0" y="0"/>
                  </a:lnTo>
                  <a:lnTo>
                    <a:pt x="2" y="7"/>
                  </a:lnTo>
                  <a:lnTo>
                    <a:pt x="93" y="26"/>
                  </a:lnTo>
                  <a:lnTo>
                    <a:pt x="93" y="26"/>
                  </a:lnTo>
                  <a:close/>
                </a:path>
              </a:pathLst>
            </a:custGeom>
            <a:solidFill>
              <a:srgbClr val="E3E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611"/>
            <p:cNvSpPr>
              <a:spLocks noEditPoints="1"/>
            </p:cNvSpPr>
            <p:nvPr/>
          </p:nvSpPr>
          <p:spPr bwMode="auto">
            <a:xfrm>
              <a:off x="11348299" y="5897503"/>
              <a:ext cx="34098" cy="51149"/>
            </a:xfrm>
            <a:custGeom>
              <a:avLst/>
              <a:gdLst>
                <a:gd name="T0" fmla="*/ 8 w 9"/>
                <a:gd name="T1" fmla="*/ 2 h 13"/>
                <a:gd name="T2" fmla="*/ 8 w 9"/>
                <a:gd name="T3" fmla="*/ 0 h 13"/>
                <a:gd name="T4" fmla="*/ 3 w 9"/>
                <a:gd name="T5" fmla="*/ 13 h 13"/>
                <a:gd name="T6" fmla="*/ 9 w 9"/>
                <a:gd name="T7" fmla="*/ 6 h 13"/>
                <a:gd name="T8" fmla="*/ 8 w 9"/>
                <a:gd name="T9" fmla="*/ 2 h 13"/>
                <a:gd name="T10" fmla="*/ 7 w 9"/>
                <a:gd name="T11" fmla="*/ 2 h 13"/>
                <a:gd name="T12" fmla="*/ 7 w 9"/>
                <a:gd name="T13" fmla="*/ 3 h 13"/>
                <a:gd name="T14" fmla="*/ 5 w 9"/>
                <a:gd name="T15" fmla="*/ 9 h 13"/>
                <a:gd name="T16" fmla="*/ 3 w 9"/>
                <a:gd name="T17" fmla="*/ 12 h 13"/>
                <a:gd name="T18" fmla="*/ 3 w 9"/>
                <a:gd name="T19" fmla="*/ 5 h 13"/>
                <a:gd name="T20" fmla="*/ 7 w 9"/>
                <a:gd name="T21" fmla="*/ 1 h 13"/>
                <a:gd name="T22" fmla="*/ 7 w 9"/>
                <a:gd name="T23" fmla="*/ 2 h 13"/>
                <a:gd name="T24" fmla="*/ 7 w 9"/>
                <a:gd name="T2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13">
                  <a:moveTo>
                    <a:pt x="8" y="2"/>
                  </a:moveTo>
                  <a:cubicBezTo>
                    <a:pt x="8" y="1"/>
                    <a:pt x="8" y="1"/>
                    <a:pt x="8" y="0"/>
                  </a:cubicBezTo>
                  <a:cubicBezTo>
                    <a:pt x="2" y="2"/>
                    <a:pt x="0" y="6"/>
                    <a:pt x="3" y="13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5"/>
                    <a:pt x="8" y="4"/>
                    <a:pt x="8" y="2"/>
                  </a:cubicBezTo>
                  <a:close/>
                  <a:moveTo>
                    <a:pt x="7" y="2"/>
                  </a:moveTo>
                  <a:cubicBezTo>
                    <a:pt x="7" y="2"/>
                    <a:pt x="7" y="2"/>
                    <a:pt x="7" y="3"/>
                  </a:cubicBezTo>
                  <a:cubicBezTo>
                    <a:pt x="4" y="5"/>
                    <a:pt x="4" y="8"/>
                    <a:pt x="5" y="9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9"/>
                    <a:pt x="2" y="7"/>
                    <a:pt x="3" y="5"/>
                  </a:cubicBezTo>
                  <a:cubicBezTo>
                    <a:pt x="4" y="3"/>
                    <a:pt x="5" y="2"/>
                    <a:pt x="7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612"/>
            <p:cNvSpPr>
              <a:spLocks/>
            </p:cNvSpPr>
            <p:nvPr/>
          </p:nvSpPr>
          <p:spPr bwMode="auto">
            <a:xfrm>
              <a:off x="11355119" y="5900914"/>
              <a:ext cx="17050" cy="40918"/>
            </a:xfrm>
            <a:custGeom>
              <a:avLst/>
              <a:gdLst>
                <a:gd name="T0" fmla="*/ 5 w 5"/>
                <a:gd name="T1" fmla="*/ 2 h 11"/>
                <a:gd name="T2" fmla="*/ 5 w 5"/>
                <a:gd name="T3" fmla="*/ 1 h 11"/>
                <a:gd name="T4" fmla="*/ 5 w 5"/>
                <a:gd name="T5" fmla="*/ 1 h 11"/>
                <a:gd name="T6" fmla="*/ 5 w 5"/>
                <a:gd name="T7" fmla="*/ 0 h 11"/>
                <a:gd name="T8" fmla="*/ 1 w 5"/>
                <a:gd name="T9" fmla="*/ 4 h 11"/>
                <a:gd name="T10" fmla="*/ 1 w 5"/>
                <a:gd name="T11" fmla="*/ 11 h 11"/>
                <a:gd name="T12" fmla="*/ 3 w 5"/>
                <a:gd name="T13" fmla="*/ 8 h 11"/>
                <a:gd name="T14" fmla="*/ 5 w 5"/>
                <a:gd name="T1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1">
                  <a:moveTo>
                    <a:pt x="5" y="2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3" y="1"/>
                    <a:pt x="2" y="2"/>
                    <a:pt x="1" y="4"/>
                  </a:cubicBezTo>
                  <a:cubicBezTo>
                    <a:pt x="0" y="6"/>
                    <a:pt x="0" y="8"/>
                    <a:pt x="1" y="11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7"/>
                    <a:pt x="2" y="4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615"/>
            <p:cNvSpPr>
              <a:spLocks/>
            </p:cNvSpPr>
            <p:nvPr/>
          </p:nvSpPr>
          <p:spPr bwMode="auto">
            <a:xfrm>
              <a:off x="11344888" y="5999798"/>
              <a:ext cx="30690" cy="95475"/>
            </a:xfrm>
            <a:custGeom>
              <a:avLst/>
              <a:gdLst>
                <a:gd name="T0" fmla="*/ 7 w 9"/>
                <a:gd name="T1" fmla="*/ 2 h 26"/>
                <a:gd name="T2" fmla="*/ 7 w 9"/>
                <a:gd name="T3" fmla="*/ 0 h 26"/>
                <a:gd name="T4" fmla="*/ 0 w 9"/>
                <a:gd name="T5" fmla="*/ 12 h 26"/>
                <a:gd name="T6" fmla="*/ 5 w 9"/>
                <a:gd name="T7" fmla="*/ 19 h 26"/>
                <a:gd name="T8" fmla="*/ 8 w 9"/>
                <a:gd name="T9" fmla="*/ 25 h 26"/>
                <a:gd name="T10" fmla="*/ 9 w 9"/>
                <a:gd name="T11" fmla="*/ 24 h 26"/>
                <a:gd name="T12" fmla="*/ 6 w 9"/>
                <a:gd name="T13" fmla="*/ 19 h 26"/>
                <a:gd name="T14" fmla="*/ 4 w 9"/>
                <a:gd name="T15" fmla="*/ 16 h 26"/>
                <a:gd name="T16" fmla="*/ 3 w 9"/>
                <a:gd name="T17" fmla="*/ 12 h 26"/>
                <a:gd name="T18" fmla="*/ 9 w 9"/>
                <a:gd name="T19" fmla="*/ 4 h 26"/>
                <a:gd name="T20" fmla="*/ 7 w 9"/>
                <a:gd name="T2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26">
                  <a:moveTo>
                    <a:pt x="7" y="2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6"/>
                    <a:pt x="9" y="25"/>
                    <a:pt x="9" y="24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5"/>
                    <a:pt x="2" y="14"/>
                    <a:pt x="3" y="12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7" y="2"/>
                    <a:pt x="7" y="2"/>
                    <a:pt x="7" y="2"/>
                  </a:cubicBezTo>
                  <a:close/>
                </a:path>
              </a:pathLst>
            </a:custGeom>
            <a:solidFill>
              <a:srgbClr val="A4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616"/>
            <p:cNvSpPr>
              <a:spLocks/>
            </p:cNvSpPr>
            <p:nvPr/>
          </p:nvSpPr>
          <p:spPr bwMode="auto">
            <a:xfrm>
              <a:off x="11361938" y="5958880"/>
              <a:ext cx="30690" cy="109115"/>
            </a:xfrm>
            <a:custGeom>
              <a:avLst/>
              <a:gdLst>
                <a:gd name="T0" fmla="*/ 2 w 8"/>
                <a:gd name="T1" fmla="*/ 1 h 29"/>
                <a:gd name="T2" fmla="*/ 0 w 8"/>
                <a:gd name="T3" fmla="*/ 0 h 29"/>
                <a:gd name="T4" fmla="*/ 3 w 8"/>
                <a:gd name="T5" fmla="*/ 13 h 29"/>
                <a:gd name="T6" fmla="*/ 6 w 8"/>
                <a:gd name="T7" fmla="*/ 18 h 29"/>
                <a:gd name="T8" fmla="*/ 6 w 8"/>
                <a:gd name="T9" fmla="*/ 18 h 29"/>
                <a:gd name="T10" fmla="*/ 6 w 8"/>
                <a:gd name="T11" fmla="*/ 18 h 29"/>
                <a:gd name="T12" fmla="*/ 6 w 8"/>
                <a:gd name="T13" fmla="*/ 19 h 29"/>
                <a:gd name="T14" fmla="*/ 0 w 8"/>
                <a:gd name="T15" fmla="*/ 27 h 29"/>
                <a:gd name="T16" fmla="*/ 2 w 8"/>
                <a:gd name="T17" fmla="*/ 29 h 29"/>
                <a:gd name="T18" fmla="*/ 8 w 8"/>
                <a:gd name="T19" fmla="*/ 20 h 29"/>
                <a:gd name="T20" fmla="*/ 4 w 8"/>
                <a:gd name="T21" fmla="*/ 13 h 29"/>
                <a:gd name="T22" fmla="*/ 2 w 8"/>
                <a:gd name="T23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29">
                  <a:moveTo>
                    <a:pt x="2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617"/>
            <p:cNvSpPr>
              <a:spLocks noEditPoints="1"/>
            </p:cNvSpPr>
            <p:nvPr/>
          </p:nvSpPr>
          <p:spPr bwMode="auto">
            <a:xfrm>
              <a:off x="11331249" y="5972520"/>
              <a:ext cx="40918" cy="119345"/>
            </a:xfrm>
            <a:custGeom>
              <a:avLst/>
              <a:gdLst>
                <a:gd name="T0" fmla="*/ 10 w 11"/>
                <a:gd name="T1" fmla="*/ 7 h 32"/>
                <a:gd name="T2" fmla="*/ 8 w 11"/>
                <a:gd name="T3" fmla="*/ 0 h 32"/>
                <a:gd name="T4" fmla="*/ 3 w 11"/>
                <a:gd name="T5" fmla="*/ 14 h 32"/>
                <a:gd name="T6" fmla="*/ 1 w 11"/>
                <a:gd name="T7" fmla="*/ 24 h 32"/>
                <a:gd name="T8" fmla="*/ 4 w 11"/>
                <a:gd name="T9" fmla="*/ 29 h 32"/>
                <a:gd name="T10" fmla="*/ 5 w 11"/>
                <a:gd name="T11" fmla="*/ 30 h 32"/>
                <a:gd name="T12" fmla="*/ 7 w 11"/>
                <a:gd name="T13" fmla="*/ 27 h 32"/>
                <a:gd name="T14" fmla="*/ 10 w 11"/>
                <a:gd name="T15" fmla="*/ 32 h 32"/>
                <a:gd name="T16" fmla="*/ 11 w 11"/>
                <a:gd name="T17" fmla="*/ 32 h 32"/>
                <a:gd name="T18" fmla="*/ 8 w 11"/>
                <a:gd name="T19" fmla="*/ 26 h 32"/>
                <a:gd name="T20" fmla="*/ 3 w 11"/>
                <a:gd name="T21" fmla="*/ 19 h 32"/>
                <a:gd name="T22" fmla="*/ 10 w 11"/>
                <a:gd name="T23" fmla="*/ 7 h 32"/>
                <a:gd name="T24" fmla="*/ 8 w 11"/>
                <a:gd name="T25" fmla="*/ 3 h 32"/>
                <a:gd name="T26" fmla="*/ 9 w 11"/>
                <a:gd name="T27" fmla="*/ 5 h 32"/>
                <a:gd name="T28" fmla="*/ 3 w 11"/>
                <a:gd name="T29" fmla="*/ 19 h 32"/>
                <a:gd name="T30" fmla="*/ 3 w 11"/>
                <a:gd name="T31" fmla="*/ 19 h 32"/>
                <a:gd name="T32" fmla="*/ 3 w 11"/>
                <a:gd name="T33" fmla="*/ 20 h 32"/>
                <a:gd name="T34" fmla="*/ 6 w 11"/>
                <a:gd name="T35" fmla="*/ 30 h 32"/>
                <a:gd name="T36" fmla="*/ 4 w 11"/>
                <a:gd name="T37" fmla="*/ 28 h 32"/>
                <a:gd name="T38" fmla="*/ 2 w 11"/>
                <a:gd name="T39" fmla="*/ 23 h 32"/>
                <a:gd name="T40" fmla="*/ 4 w 11"/>
                <a:gd name="T41" fmla="*/ 14 h 32"/>
                <a:gd name="T42" fmla="*/ 4 w 11"/>
                <a:gd name="T43" fmla="*/ 14 h 32"/>
                <a:gd name="T44" fmla="*/ 8 w 11"/>
                <a:gd name="T45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32">
                  <a:moveTo>
                    <a:pt x="10" y="7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1" y="18"/>
                    <a:pt x="0" y="21"/>
                    <a:pt x="1" y="24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7" y="31"/>
                    <a:pt x="7" y="30"/>
                    <a:pt x="7" y="27"/>
                  </a:cubicBezTo>
                  <a:cubicBezTo>
                    <a:pt x="8" y="29"/>
                    <a:pt x="9" y="31"/>
                    <a:pt x="10" y="32"/>
                  </a:cubicBezTo>
                  <a:cubicBezTo>
                    <a:pt x="10" y="32"/>
                    <a:pt x="10" y="32"/>
                    <a:pt x="11" y="32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0" y="7"/>
                    <a:pt x="10" y="7"/>
                    <a:pt x="10" y="7"/>
                  </a:cubicBezTo>
                  <a:close/>
                  <a:moveTo>
                    <a:pt x="8" y="3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23"/>
                    <a:pt x="3" y="26"/>
                    <a:pt x="6" y="30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1"/>
                    <a:pt x="2" y="18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8" y="3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DB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618"/>
            <p:cNvSpPr>
              <a:spLocks/>
            </p:cNvSpPr>
            <p:nvPr/>
          </p:nvSpPr>
          <p:spPr bwMode="auto">
            <a:xfrm>
              <a:off x="11334660" y="5986159"/>
              <a:ext cx="30690" cy="98886"/>
            </a:xfrm>
            <a:custGeom>
              <a:avLst/>
              <a:gdLst>
                <a:gd name="T0" fmla="*/ 8 w 8"/>
                <a:gd name="T1" fmla="*/ 2 h 27"/>
                <a:gd name="T2" fmla="*/ 7 w 8"/>
                <a:gd name="T3" fmla="*/ 0 h 27"/>
                <a:gd name="T4" fmla="*/ 3 w 8"/>
                <a:gd name="T5" fmla="*/ 11 h 27"/>
                <a:gd name="T6" fmla="*/ 3 w 8"/>
                <a:gd name="T7" fmla="*/ 11 h 27"/>
                <a:gd name="T8" fmla="*/ 1 w 8"/>
                <a:gd name="T9" fmla="*/ 20 h 27"/>
                <a:gd name="T10" fmla="*/ 3 w 8"/>
                <a:gd name="T11" fmla="*/ 25 h 27"/>
                <a:gd name="T12" fmla="*/ 5 w 8"/>
                <a:gd name="T13" fmla="*/ 27 h 27"/>
                <a:gd name="T14" fmla="*/ 2 w 8"/>
                <a:gd name="T15" fmla="*/ 17 h 27"/>
                <a:gd name="T16" fmla="*/ 2 w 8"/>
                <a:gd name="T17" fmla="*/ 17 h 27"/>
                <a:gd name="T18" fmla="*/ 2 w 8"/>
                <a:gd name="T19" fmla="*/ 17 h 27"/>
                <a:gd name="T20" fmla="*/ 2 w 8"/>
                <a:gd name="T21" fmla="*/ 16 h 27"/>
                <a:gd name="T22" fmla="*/ 2 w 8"/>
                <a:gd name="T23" fmla="*/ 16 h 27"/>
                <a:gd name="T24" fmla="*/ 8 w 8"/>
                <a:gd name="T2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27">
                  <a:moveTo>
                    <a:pt x="8" y="2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15"/>
                    <a:pt x="0" y="18"/>
                    <a:pt x="1" y="20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2" y="23"/>
                    <a:pt x="1" y="20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EEDC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619"/>
            <p:cNvSpPr>
              <a:spLocks/>
            </p:cNvSpPr>
            <p:nvPr/>
          </p:nvSpPr>
          <p:spPr bwMode="auto">
            <a:xfrm>
              <a:off x="11351708" y="6074815"/>
              <a:ext cx="17050" cy="17050"/>
            </a:xfrm>
            <a:custGeom>
              <a:avLst/>
              <a:gdLst>
                <a:gd name="T0" fmla="*/ 0 w 5"/>
                <a:gd name="T1" fmla="*/ 3 h 5"/>
                <a:gd name="T2" fmla="*/ 3 w 5"/>
                <a:gd name="T3" fmla="*/ 5 h 5"/>
                <a:gd name="T4" fmla="*/ 5 w 5"/>
                <a:gd name="T5" fmla="*/ 5 h 5"/>
                <a:gd name="T6" fmla="*/ 2 w 5"/>
                <a:gd name="T7" fmla="*/ 0 h 5"/>
                <a:gd name="T8" fmla="*/ 0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3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3" y="2"/>
                    <a:pt x="2" y="0"/>
                  </a:cubicBezTo>
                  <a:cubicBezTo>
                    <a:pt x="2" y="3"/>
                    <a:pt x="2" y="4"/>
                    <a:pt x="0" y="3"/>
                  </a:cubicBezTo>
                  <a:close/>
                </a:path>
              </a:pathLst>
            </a:custGeom>
            <a:solidFill>
              <a:srgbClr val="A4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6" name="Freeform 5"/>
          <p:cNvSpPr>
            <a:spLocks/>
          </p:cNvSpPr>
          <p:nvPr/>
        </p:nvSpPr>
        <p:spPr bwMode="auto">
          <a:xfrm flipH="1">
            <a:off x="5421017" y="4620691"/>
            <a:ext cx="1114846" cy="881684"/>
          </a:xfrm>
          <a:custGeom>
            <a:avLst/>
            <a:gdLst>
              <a:gd name="T0" fmla="*/ 290 w 290"/>
              <a:gd name="T1" fmla="*/ 126 h 252"/>
              <a:gd name="T2" fmla="*/ 252 w 290"/>
              <a:gd name="T3" fmla="*/ 104 h 252"/>
              <a:gd name="T4" fmla="*/ 252 w 290"/>
              <a:gd name="T5" fmla="*/ 13 h 252"/>
              <a:gd name="T6" fmla="*/ 239 w 290"/>
              <a:gd name="T7" fmla="*/ 0 h 252"/>
              <a:gd name="T8" fmla="*/ 13 w 290"/>
              <a:gd name="T9" fmla="*/ 0 h 252"/>
              <a:gd name="T10" fmla="*/ 0 w 290"/>
              <a:gd name="T11" fmla="*/ 13 h 252"/>
              <a:gd name="T12" fmla="*/ 0 w 290"/>
              <a:gd name="T13" fmla="*/ 239 h 252"/>
              <a:gd name="T14" fmla="*/ 13 w 290"/>
              <a:gd name="T15" fmla="*/ 252 h 252"/>
              <a:gd name="T16" fmla="*/ 239 w 290"/>
              <a:gd name="T17" fmla="*/ 252 h 252"/>
              <a:gd name="T18" fmla="*/ 252 w 290"/>
              <a:gd name="T19" fmla="*/ 239 h 252"/>
              <a:gd name="T20" fmla="*/ 252 w 290"/>
              <a:gd name="T21" fmla="*/ 148 h 252"/>
              <a:gd name="T22" fmla="*/ 290 w 290"/>
              <a:gd name="T23" fmla="*/ 126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90" h="252">
                <a:moveTo>
                  <a:pt x="290" y="126"/>
                </a:moveTo>
                <a:cubicBezTo>
                  <a:pt x="252" y="104"/>
                  <a:pt x="252" y="104"/>
                  <a:pt x="252" y="104"/>
                </a:cubicBezTo>
                <a:cubicBezTo>
                  <a:pt x="252" y="13"/>
                  <a:pt x="252" y="13"/>
                  <a:pt x="252" y="13"/>
                </a:cubicBezTo>
                <a:cubicBezTo>
                  <a:pt x="252" y="6"/>
                  <a:pt x="246" y="0"/>
                  <a:pt x="239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6"/>
                  <a:pt x="0" y="13"/>
                </a:cubicBezTo>
                <a:cubicBezTo>
                  <a:pt x="0" y="239"/>
                  <a:pt x="0" y="239"/>
                  <a:pt x="0" y="239"/>
                </a:cubicBezTo>
                <a:cubicBezTo>
                  <a:pt x="0" y="246"/>
                  <a:pt x="6" y="252"/>
                  <a:pt x="13" y="252"/>
                </a:cubicBezTo>
                <a:cubicBezTo>
                  <a:pt x="239" y="252"/>
                  <a:pt x="239" y="252"/>
                  <a:pt x="239" y="252"/>
                </a:cubicBezTo>
                <a:cubicBezTo>
                  <a:pt x="246" y="252"/>
                  <a:pt x="252" y="246"/>
                  <a:pt x="252" y="239"/>
                </a:cubicBezTo>
                <a:cubicBezTo>
                  <a:pt x="252" y="148"/>
                  <a:pt x="252" y="148"/>
                  <a:pt x="252" y="148"/>
                </a:cubicBezTo>
                <a:lnTo>
                  <a:pt x="290" y="126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100"/>
          </a:p>
        </p:txBody>
      </p:sp>
      <p:sp>
        <p:nvSpPr>
          <p:cNvPr id="177" name="Freeform 9"/>
          <p:cNvSpPr>
            <a:spLocks/>
          </p:cNvSpPr>
          <p:nvPr/>
        </p:nvSpPr>
        <p:spPr bwMode="auto">
          <a:xfrm flipH="1">
            <a:off x="3041364" y="4619613"/>
            <a:ext cx="2594061" cy="881684"/>
          </a:xfrm>
          <a:custGeom>
            <a:avLst/>
            <a:gdLst>
              <a:gd name="T0" fmla="*/ 774 w 787"/>
              <a:gd name="T1" fmla="*/ 0 h 252"/>
              <a:gd name="T2" fmla="*/ 763 w 787"/>
              <a:gd name="T3" fmla="*/ 0 h 252"/>
              <a:gd name="T4" fmla="*/ 548 w 787"/>
              <a:gd name="T5" fmla="*/ 0 h 252"/>
              <a:gd name="T6" fmla="*/ 0 w 787"/>
              <a:gd name="T7" fmla="*/ 0 h 252"/>
              <a:gd name="T8" fmla="*/ 12 w 787"/>
              <a:gd name="T9" fmla="*/ 13 h 252"/>
              <a:gd name="T10" fmla="*/ 12 w 787"/>
              <a:gd name="T11" fmla="*/ 104 h 252"/>
              <a:gd name="T12" fmla="*/ 50 w 787"/>
              <a:gd name="T13" fmla="*/ 126 h 252"/>
              <a:gd name="T14" fmla="*/ 12 w 787"/>
              <a:gd name="T15" fmla="*/ 148 h 252"/>
              <a:gd name="T16" fmla="*/ 12 w 787"/>
              <a:gd name="T17" fmla="*/ 239 h 252"/>
              <a:gd name="T18" fmla="*/ 0 w 787"/>
              <a:gd name="T19" fmla="*/ 252 h 252"/>
              <a:gd name="T20" fmla="*/ 548 w 787"/>
              <a:gd name="T21" fmla="*/ 252 h 252"/>
              <a:gd name="T22" fmla="*/ 774 w 787"/>
              <a:gd name="T23" fmla="*/ 252 h 252"/>
              <a:gd name="T24" fmla="*/ 787 w 787"/>
              <a:gd name="T25" fmla="*/ 252 h 252"/>
              <a:gd name="T26" fmla="*/ 787 w 787"/>
              <a:gd name="T27" fmla="*/ 239 h 252"/>
              <a:gd name="T28" fmla="*/ 787 w 787"/>
              <a:gd name="T29" fmla="*/ 87 h 252"/>
              <a:gd name="T30" fmla="*/ 787 w 787"/>
              <a:gd name="T31" fmla="*/ 13 h 252"/>
              <a:gd name="T32" fmla="*/ 774 w 787"/>
              <a:gd name="T33" fmla="*/ 0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87" h="252">
                <a:moveTo>
                  <a:pt x="774" y="0"/>
                </a:moveTo>
                <a:cubicBezTo>
                  <a:pt x="763" y="0"/>
                  <a:pt x="763" y="0"/>
                  <a:pt x="763" y="0"/>
                </a:cubicBezTo>
                <a:cubicBezTo>
                  <a:pt x="548" y="0"/>
                  <a:pt x="548" y="0"/>
                  <a:pt x="548" y="0"/>
                </a:cubicBezTo>
                <a:cubicBezTo>
                  <a:pt x="0" y="0"/>
                  <a:pt x="0" y="0"/>
                  <a:pt x="0" y="0"/>
                </a:cubicBezTo>
                <a:cubicBezTo>
                  <a:pt x="7" y="0"/>
                  <a:pt x="12" y="6"/>
                  <a:pt x="12" y="13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50" y="126"/>
                  <a:pt x="50" y="126"/>
                  <a:pt x="50" y="126"/>
                </a:cubicBezTo>
                <a:cubicBezTo>
                  <a:pt x="12" y="148"/>
                  <a:pt x="12" y="148"/>
                  <a:pt x="12" y="148"/>
                </a:cubicBezTo>
                <a:cubicBezTo>
                  <a:pt x="12" y="239"/>
                  <a:pt x="12" y="239"/>
                  <a:pt x="12" y="239"/>
                </a:cubicBezTo>
                <a:cubicBezTo>
                  <a:pt x="12" y="246"/>
                  <a:pt x="7" y="252"/>
                  <a:pt x="0" y="252"/>
                </a:cubicBezTo>
                <a:cubicBezTo>
                  <a:pt x="548" y="252"/>
                  <a:pt x="548" y="252"/>
                  <a:pt x="548" y="252"/>
                </a:cubicBezTo>
                <a:cubicBezTo>
                  <a:pt x="774" y="252"/>
                  <a:pt x="774" y="252"/>
                  <a:pt x="774" y="252"/>
                </a:cubicBezTo>
                <a:cubicBezTo>
                  <a:pt x="787" y="252"/>
                  <a:pt x="787" y="252"/>
                  <a:pt x="787" y="252"/>
                </a:cubicBezTo>
                <a:cubicBezTo>
                  <a:pt x="787" y="239"/>
                  <a:pt x="787" y="239"/>
                  <a:pt x="787" y="239"/>
                </a:cubicBezTo>
                <a:cubicBezTo>
                  <a:pt x="787" y="87"/>
                  <a:pt x="787" y="87"/>
                  <a:pt x="787" y="87"/>
                </a:cubicBezTo>
                <a:cubicBezTo>
                  <a:pt x="787" y="13"/>
                  <a:pt x="787" y="13"/>
                  <a:pt x="787" y="13"/>
                </a:cubicBezTo>
                <a:cubicBezTo>
                  <a:pt x="787" y="6"/>
                  <a:pt x="781" y="0"/>
                  <a:pt x="774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100"/>
          </a:p>
        </p:txBody>
      </p:sp>
      <p:sp>
        <p:nvSpPr>
          <p:cNvPr id="178" name="Freeform 13"/>
          <p:cNvSpPr>
            <a:spLocks/>
          </p:cNvSpPr>
          <p:nvPr/>
        </p:nvSpPr>
        <p:spPr bwMode="auto">
          <a:xfrm flipH="1">
            <a:off x="3041365" y="5501297"/>
            <a:ext cx="1159956" cy="399834"/>
          </a:xfrm>
          <a:custGeom>
            <a:avLst/>
            <a:gdLst>
              <a:gd name="T0" fmla="*/ 720 w 720"/>
              <a:gd name="T1" fmla="*/ 0 h 273"/>
              <a:gd name="T2" fmla="*/ 0 w 720"/>
              <a:gd name="T3" fmla="*/ 273 h 273"/>
              <a:gd name="T4" fmla="*/ 179 w 720"/>
              <a:gd name="T5" fmla="*/ 0 h 273"/>
              <a:gd name="T6" fmla="*/ 720 w 720"/>
              <a:gd name="T7" fmla="*/ 0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0" h="273">
                <a:moveTo>
                  <a:pt x="720" y="0"/>
                </a:moveTo>
                <a:lnTo>
                  <a:pt x="0" y="273"/>
                </a:lnTo>
                <a:lnTo>
                  <a:pt x="179" y="0"/>
                </a:lnTo>
                <a:lnTo>
                  <a:pt x="720" y="0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100"/>
          </a:p>
        </p:txBody>
      </p:sp>
      <p:sp>
        <p:nvSpPr>
          <p:cNvPr id="179" name="Freeform 17"/>
          <p:cNvSpPr>
            <a:spLocks/>
          </p:cNvSpPr>
          <p:nvPr/>
        </p:nvSpPr>
        <p:spPr bwMode="auto">
          <a:xfrm flipH="1">
            <a:off x="3614899" y="5691348"/>
            <a:ext cx="586422" cy="335392"/>
          </a:xfrm>
          <a:custGeom>
            <a:avLst/>
            <a:gdLst>
              <a:gd name="T0" fmla="*/ 0 w 364"/>
              <a:gd name="T1" fmla="*/ 139 h 229"/>
              <a:gd name="T2" fmla="*/ 364 w 364"/>
              <a:gd name="T3" fmla="*/ 229 h 229"/>
              <a:gd name="T4" fmla="*/ 364 w 364"/>
              <a:gd name="T5" fmla="*/ 0 h 229"/>
              <a:gd name="T6" fmla="*/ 0 w 364"/>
              <a:gd name="T7" fmla="*/ 139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4" h="229">
                <a:moveTo>
                  <a:pt x="0" y="139"/>
                </a:moveTo>
                <a:lnTo>
                  <a:pt x="364" y="229"/>
                </a:lnTo>
                <a:lnTo>
                  <a:pt x="364" y="0"/>
                </a:lnTo>
                <a:lnTo>
                  <a:pt x="0" y="13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100"/>
          </a:p>
        </p:txBody>
      </p:sp>
      <p:sp>
        <p:nvSpPr>
          <p:cNvPr id="180" name="Freeform 22"/>
          <p:cNvSpPr>
            <a:spLocks/>
          </p:cNvSpPr>
          <p:nvPr/>
        </p:nvSpPr>
        <p:spPr bwMode="auto">
          <a:xfrm flipH="1">
            <a:off x="3613686" y="5992208"/>
            <a:ext cx="153050" cy="309029"/>
          </a:xfrm>
          <a:custGeom>
            <a:avLst/>
            <a:gdLst>
              <a:gd name="T0" fmla="*/ 95 w 95"/>
              <a:gd name="T1" fmla="*/ 22 h 211"/>
              <a:gd name="T2" fmla="*/ 0 w 95"/>
              <a:gd name="T3" fmla="*/ 211 h 211"/>
              <a:gd name="T4" fmla="*/ 0 w 95"/>
              <a:gd name="T5" fmla="*/ 0 h 211"/>
              <a:gd name="T6" fmla="*/ 95 w 95"/>
              <a:gd name="T7" fmla="*/ 22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5" h="211">
                <a:moveTo>
                  <a:pt x="95" y="22"/>
                </a:moveTo>
                <a:lnTo>
                  <a:pt x="0" y="211"/>
                </a:lnTo>
                <a:lnTo>
                  <a:pt x="0" y="0"/>
                </a:lnTo>
                <a:lnTo>
                  <a:pt x="95" y="22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100"/>
          </a:p>
        </p:txBody>
      </p:sp>
      <p:sp>
        <p:nvSpPr>
          <p:cNvPr id="181" name="文本框 180"/>
          <p:cNvSpPr txBox="1"/>
          <p:nvPr/>
        </p:nvSpPr>
        <p:spPr>
          <a:xfrm>
            <a:off x="5539859" y="4599868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04</a:t>
            </a:r>
            <a:endParaRPr lang="zh-CN" altLang="en-US" sz="5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83" name="椭圆 182"/>
          <p:cNvSpPr/>
          <p:nvPr/>
        </p:nvSpPr>
        <p:spPr>
          <a:xfrm>
            <a:off x="3028285" y="4643208"/>
            <a:ext cx="2607142" cy="84102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8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/>
          </a:p>
        </p:txBody>
      </p:sp>
      <p:sp>
        <p:nvSpPr>
          <p:cNvPr id="182" name="文本框 181"/>
          <p:cNvSpPr txBox="1"/>
          <p:nvPr/>
        </p:nvSpPr>
        <p:spPr>
          <a:xfrm>
            <a:off x="3073840" y="4849761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dirty="0" smtClean="0"/>
              <a:t>点击添加标题文字</a:t>
            </a:r>
            <a:endParaRPr lang="en-US" altLang="zh-CN" dirty="0"/>
          </a:p>
        </p:txBody>
      </p:sp>
      <p:sp>
        <p:nvSpPr>
          <p:cNvPr id="57" name="Freeform 5"/>
          <p:cNvSpPr>
            <a:spLocks/>
          </p:cNvSpPr>
          <p:nvPr/>
        </p:nvSpPr>
        <p:spPr bwMode="auto">
          <a:xfrm>
            <a:off x="5386729" y="3579692"/>
            <a:ext cx="1183422" cy="884981"/>
          </a:xfrm>
          <a:custGeom>
            <a:avLst/>
            <a:gdLst>
              <a:gd name="T0" fmla="*/ 290 w 290"/>
              <a:gd name="T1" fmla="*/ 126 h 252"/>
              <a:gd name="T2" fmla="*/ 252 w 290"/>
              <a:gd name="T3" fmla="*/ 104 h 252"/>
              <a:gd name="T4" fmla="*/ 252 w 290"/>
              <a:gd name="T5" fmla="*/ 13 h 252"/>
              <a:gd name="T6" fmla="*/ 239 w 290"/>
              <a:gd name="T7" fmla="*/ 0 h 252"/>
              <a:gd name="T8" fmla="*/ 13 w 290"/>
              <a:gd name="T9" fmla="*/ 0 h 252"/>
              <a:gd name="T10" fmla="*/ 0 w 290"/>
              <a:gd name="T11" fmla="*/ 13 h 252"/>
              <a:gd name="T12" fmla="*/ 0 w 290"/>
              <a:gd name="T13" fmla="*/ 239 h 252"/>
              <a:gd name="T14" fmla="*/ 13 w 290"/>
              <a:gd name="T15" fmla="*/ 252 h 252"/>
              <a:gd name="T16" fmla="*/ 239 w 290"/>
              <a:gd name="T17" fmla="*/ 252 h 252"/>
              <a:gd name="T18" fmla="*/ 252 w 290"/>
              <a:gd name="T19" fmla="*/ 239 h 252"/>
              <a:gd name="T20" fmla="*/ 252 w 290"/>
              <a:gd name="T21" fmla="*/ 148 h 252"/>
              <a:gd name="T22" fmla="*/ 290 w 290"/>
              <a:gd name="T23" fmla="*/ 126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90" h="252">
                <a:moveTo>
                  <a:pt x="290" y="126"/>
                </a:moveTo>
                <a:cubicBezTo>
                  <a:pt x="252" y="104"/>
                  <a:pt x="252" y="104"/>
                  <a:pt x="252" y="104"/>
                </a:cubicBezTo>
                <a:cubicBezTo>
                  <a:pt x="252" y="13"/>
                  <a:pt x="252" y="13"/>
                  <a:pt x="252" y="13"/>
                </a:cubicBezTo>
                <a:cubicBezTo>
                  <a:pt x="252" y="6"/>
                  <a:pt x="246" y="0"/>
                  <a:pt x="239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6"/>
                  <a:pt x="0" y="13"/>
                </a:cubicBezTo>
                <a:cubicBezTo>
                  <a:pt x="0" y="239"/>
                  <a:pt x="0" y="239"/>
                  <a:pt x="0" y="239"/>
                </a:cubicBezTo>
                <a:cubicBezTo>
                  <a:pt x="0" y="246"/>
                  <a:pt x="6" y="252"/>
                  <a:pt x="13" y="252"/>
                </a:cubicBezTo>
                <a:cubicBezTo>
                  <a:pt x="239" y="252"/>
                  <a:pt x="239" y="252"/>
                  <a:pt x="239" y="252"/>
                </a:cubicBezTo>
                <a:cubicBezTo>
                  <a:pt x="246" y="252"/>
                  <a:pt x="252" y="246"/>
                  <a:pt x="252" y="239"/>
                </a:cubicBezTo>
                <a:cubicBezTo>
                  <a:pt x="252" y="148"/>
                  <a:pt x="252" y="148"/>
                  <a:pt x="252" y="148"/>
                </a:cubicBezTo>
                <a:lnTo>
                  <a:pt x="290" y="126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/>
          </a:p>
        </p:txBody>
      </p:sp>
      <p:sp>
        <p:nvSpPr>
          <p:cNvPr id="58" name="Freeform 9"/>
          <p:cNvSpPr>
            <a:spLocks/>
          </p:cNvSpPr>
          <p:nvPr/>
        </p:nvSpPr>
        <p:spPr bwMode="auto">
          <a:xfrm>
            <a:off x="6370298" y="3579693"/>
            <a:ext cx="2681752" cy="884981"/>
          </a:xfrm>
          <a:custGeom>
            <a:avLst/>
            <a:gdLst>
              <a:gd name="T0" fmla="*/ 774 w 787"/>
              <a:gd name="T1" fmla="*/ 0 h 252"/>
              <a:gd name="T2" fmla="*/ 763 w 787"/>
              <a:gd name="T3" fmla="*/ 0 h 252"/>
              <a:gd name="T4" fmla="*/ 548 w 787"/>
              <a:gd name="T5" fmla="*/ 0 h 252"/>
              <a:gd name="T6" fmla="*/ 0 w 787"/>
              <a:gd name="T7" fmla="*/ 0 h 252"/>
              <a:gd name="T8" fmla="*/ 12 w 787"/>
              <a:gd name="T9" fmla="*/ 13 h 252"/>
              <a:gd name="T10" fmla="*/ 12 w 787"/>
              <a:gd name="T11" fmla="*/ 104 h 252"/>
              <a:gd name="T12" fmla="*/ 50 w 787"/>
              <a:gd name="T13" fmla="*/ 126 h 252"/>
              <a:gd name="T14" fmla="*/ 12 w 787"/>
              <a:gd name="T15" fmla="*/ 148 h 252"/>
              <a:gd name="T16" fmla="*/ 12 w 787"/>
              <a:gd name="T17" fmla="*/ 239 h 252"/>
              <a:gd name="T18" fmla="*/ 0 w 787"/>
              <a:gd name="T19" fmla="*/ 252 h 252"/>
              <a:gd name="T20" fmla="*/ 548 w 787"/>
              <a:gd name="T21" fmla="*/ 252 h 252"/>
              <a:gd name="T22" fmla="*/ 774 w 787"/>
              <a:gd name="T23" fmla="*/ 252 h 252"/>
              <a:gd name="T24" fmla="*/ 787 w 787"/>
              <a:gd name="T25" fmla="*/ 252 h 252"/>
              <a:gd name="T26" fmla="*/ 787 w 787"/>
              <a:gd name="T27" fmla="*/ 239 h 252"/>
              <a:gd name="T28" fmla="*/ 787 w 787"/>
              <a:gd name="T29" fmla="*/ 87 h 252"/>
              <a:gd name="T30" fmla="*/ 787 w 787"/>
              <a:gd name="T31" fmla="*/ 13 h 252"/>
              <a:gd name="T32" fmla="*/ 774 w 787"/>
              <a:gd name="T33" fmla="*/ 0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87" h="252">
                <a:moveTo>
                  <a:pt x="774" y="0"/>
                </a:moveTo>
                <a:cubicBezTo>
                  <a:pt x="763" y="0"/>
                  <a:pt x="763" y="0"/>
                  <a:pt x="763" y="0"/>
                </a:cubicBezTo>
                <a:cubicBezTo>
                  <a:pt x="548" y="0"/>
                  <a:pt x="548" y="0"/>
                  <a:pt x="548" y="0"/>
                </a:cubicBezTo>
                <a:cubicBezTo>
                  <a:pt x="0" y="0"/>
                  <a:pt x="0" y="0"/>
                  <a:pt x="0" y="0"/>
                </a:cubicBezTo>
                <a:cubicBezTo>
                  <a:pt x="7" y="0"/>
                  <a:pt x="12" y="6"/>
                  <a:pt x="12" y="13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50" y="126"/>
                  <a:pt x="50" y="126"/>
                  <a:pt x="50" y="126"/>
                </a:cubicBezTo>
                <a:cubicBezTo>
                  <a:pt x="12" y="148"/>
                  <a:pt x="12" y="148"/>
                  <a:pt x="12" y="148"/>
                </a:cubicBezTo>
                <a:cubicBezTo>
                  <a:pt x="12" y="239"/>
                  <a:pt x="12" y="239"/>
                  <a:pt x="12" y="239"/>
                </a:cubicBezTo>
                <a:cubicBezTo>
                  <a:pt x="12" y="246"/>
                  <a:pt x="7" y="252"/>
                  <a:pt x="0" y="252"/>
                </a:cubicBezTo>
                <a:cubicBezTo>
                  <a:pt x="548" y="252"/>
                  <a:pt x="548" y="252"/>
                  <a:pt x="548" y="252"/>
                </a:cubicBezTo>
                <a:cubicBezTo>
                  <a:pt x="774" y="252"/>
                  <a:pt x="774" y="252"/>
                  <a:pt x="774" y="252"/>
                </a:cubicBezTo>
                <a:cubicBezTo>
                  <a:pt x="787" y="252"/>
                  <a:pt x="787" y="252"/>
                  <a:pt x="787" y="252"/>
                </a:cubicBezTo>
                <a:cubicBezTo>
                  <a:pt x="787" y="239"/>
                  <a:pt x="787" y="239"/>
                  <a:pt x="787" y="239"/>
                </a:cubicBezTo>
                <a:cubicBezTo>
                  <a:pt x="787" y="87"/>
                  <a:pt x="787" y="87"/>
                  <a:pt x="787" y="87"/>
                </a:cubicBezTo>
                <a:cubicBezTo>
                  <a:pt x="787" y="13"/>
                  <a:pt x="787" y="13"/>
                  <a:pt x="787" y="13"/>
                </a:cubicBezTo>
                <a:cubicBezTo>
                  <a:pt x="787" y="6"/>
                  <a:pt x="781" y="0"/>
                  <a:pt x="77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/>
          </a:p>
        </p:txBody>
      </p:sp>
      <p:sp>
        <p:nvSpPr>
          <p:cNvPr id="59" name="Freeform 13"/>
          <p:cNvSpPr>
            <a:spLocks/>
          </p:cNvSpPr>
          <p:nvPr/>
        </p:nvSpPr>
        <p:spPr bwMode="auto">
          <a:xfrm>
            <a:off x="7762039" y="4464674"/>
            <a:ext cx="1309333" cy="401329"/>
          </a:xfrm>
          <a:custGeom>
            <a:avLst/>
            <a:gdLst>
              <a:gd name="T0" fmla="*/ 720 w 720"/>
              <a:gd name="T1" fmla="*/ 0 h 273"/>
              <a:gd name="T2" fmla="*/ 0 w 720"/>
              <a:gd name="T3" fmla="*/ 273 h 273"/>
              <a:gd name="T4" fmla="*/ 179 w 720"/>
              <a:gd name="T5" fmla="*/ 0 h 273"/>
              <a:gd name="T6" fmla="*/ 720 w 720"/>
              <a:gd name="T7" fmla="*/ 0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0" h="273">
                <a:moveTo>
                  <a:pt x="720" y="0"/>
                </a:moveTo>
                <a:lnTo>
                  <a:pt x="0" y="273"/>
                </a:lnTo>
                <a:lnTo>
                  <a:pt x="179" y="0"/>
                </a:lnTo>
                <a:lnTo>
                  <a:pt x="720" y="0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/>
          </a:p>
        </p:txBody>
      </p:sp>
      <p:sp>
        <p:nvSpPr>
          <p:cNvPr id="60" name="Freeform 17"/>
          <p:cNvSpPr>
            <a:spLocks/>
          </p:cNvSpPr>
          <p:nvPr/>
        </p:nvSpPr>
        <p:spPr bwMode="auto">
          <a:xfrm>
            <a:off x="7762039" y="4655436"/>
            <a:ext cx="661940" cy="336646"/>
          </a:xfrm>
          <a:custGeom>
            <a:avLst/>
            <a:gdLst>
              <a:gd name="T0" fmla="*/ 0 w 364"/>
              <a:gd name="T1" fmla="*/ 139 h 229"/>
              <a:gd name="T2" fmla="*/ 364 w 364"/>
              <a:gd name="T3" fmla="*/ 229 h 229"/>
              <a:gd name="T4" fmla="*/ 364 w 364"/>
              <a:gd name="T5" fmla="*/ 0 h 229"/>
              <a:gd name="T6" fmla="*/ 0 w 364"/>
              <a:gd name="T7" fmla="*/ 139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4" h="229">
                <a:moveTo>
                  <a:pt x="0" y="139"/>
                </a:moveTo>
                <a:lnTo>
                  <a:pt x="364" y="229"/>
                </a:lnTo>
                <a:lnTo>
                  <a:pt x="364" y="0"/>
                </a:lnTo>
                <a:lnTo>
                  <a:pt x="0" y="139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/>
          </a:p>
        </p:txBody>
      </p:sp>
      <p:sp>
        <p:nvSpPr>
          <p:cNvPr id="61" name="Freeform 22"/>
          <p:cNvSpPr>
            <a:spLocks/>
          </p:cNvSpPr>
          <p:nvPr/>
        </p:nvSpPr>
        <p:spPr bwMode="auto">
          <a:xfrm>
            <a:off x="8252589" y="4957421"/>
            <a:ext cx="172760" cy="310185"/>
          </a:xfrm>
          <a:custGeom>
            <a:avLst/>
            <a:gdLst>
              <a:gd name="T0" fmla="*/ 95 w 95"/>
              <a:gd name="T1" fmla="*/ 22 h 211"/>
              <a:gd name="T2" fmla="*/ 0 w 95"/>
              <a:gd name="T3" fmla="*/ 211 h 211"/>
              <a:gd name="T4" fmla="*/ 0 w 95"/>
              <a:gd name="T5" fmla="*/ 0 h 211"/>
              <a:gd name="T6" fmla="*/ 95 w 95"/>
              <a:gd name="T7" fmla="*/ 22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5" h="211">
                <a:moveTo>
                  <a:pt x="95" y="22"/>
                </a:moveTo>
                <a:lnTo>
                  <a:pt x="0" y="211"/>
                </a:lnTo>
                <a:lnTo>
                  <a:pt x="0" y="0"/>
                </a:lnTo>
                <a:lnTo>
                  <a:pt x="95" y="22"/>
                </a:lnTo>
                <a:close/>
              </a:path>
            </a:pathLst>
          </a:custGeom>
          <a:solidFill>
            <a:srgbClr val="4022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/>
          </a:p>
        </p:txBody>
      </p:sp>
      <p:sp>
        <p:nvSpPr>
          <p:cNvPr id="64" name="文本框 63"/>
          <p:cNvSpPr txBox="1"/>
          <p:nvPr/>
        </p:nvSpPr>
        <p:spPr>
          <a:xfrm>
            <a:off x="5539859" y="3579692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03</a:t>
            </a:r>
            <a:endParaRPr lang="zh-CN" altLang="en-US" sz="60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6254176" y="3599199"/>
            <a:ext cx="2853856" cy="844165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8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85" name="文本框 84"/>
          <p:cNvSpPr txBox="1"/>
          <p:nvPr/>
        </p:nvSpPr>
        <p:spPr>
          <a:xfrm>
            <a:off x="6609887" y="3810700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dirty="0" smtClean="0"/>
              <a:t>点击添加标题文字</a:t>
            </a:r>
            <a:endParaRPr lang="en-US" altLang="zh-CN" dirty="0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5456447" y="1441015"/>
            <a:ext cx="1043987" cy="908208"/>
          </a:xfrm>
          <a:custGeom>
            <a:avLst/>
            <a:gdLst>
              <a:gd name="T0" fmla="*/ 290 w 290"/>
              <a:gd name="T1" fmla="*/ 126 h 252"/>
              <a:gd name="T2" fmla="*/ 252 w 290"/>
              <a:gd name="T3" fmla="*/ 104 h 252"/>
              <a:gd name="T4" fmla="*/ 252 w 290"/>
              <a:gd name="T5" fmla="*/ 13 h 252"/>
              <a:gd name="T6" fmla="*/ 239 w 290"/>
              <a:gd name="T7" fmla="*/ 0 h 252"/>
              <a:gd name="T8" fmla="*/ 13 w 290"/>
              <a:gd name="T9" fmla="*/ 0 h 252"/>
              <a:gd name="T10" fmla="*/ 0 w 290"/>
              <a:gd name="T11" fmla="*/ 13 h 252"/>
              <a:gd name="T12" fmla="*/ 0 w 290"/>
              <a:gd name="T13" fmla="*/ 239 h 252"/>
              <a:gd name="T14" fmla="*/ 13 w 290"/>
              <a:gd name="T15" fmla="*/ 252 h 252"/>
              <a:gd name="T16" fmla="*/ 239 w 290"/>
              <a:gd name="T17" fmla="*/ 252 h 252"/>
              <a:gd name="T18" fmla="*/ 252 w 290"/>
              <a:gd name="T19" fmla="*/ 239 h 252"/>
              <a:gd name="T20" fmla="*/ 252 w 290"/>
              <a:gd name="T21" fmla="*/ 148 h 252"/>
              <a:gd name="T22" fmla="*/ 290 w 290"/>
              <a:gd name="T23" fmla="*/ 126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90" h="252">
                <a:moveTo>
                  <a:pt x="290" y="126"/>
                </a:moveTo>
                <a:cubicBezTo>
                  <a:pt x="252" y="104"/>
                  <a:pt x="252" y="104"/>
                  <a:pt x="252" y="104"/>
                </a:cubicBezTo>
                <a:cubicBezTo>
                  <a:pt x="252" y="13"/>
                  <a:pt x="252" y="13"/>
                  <a:pt x="252" y="13"/>
                </a:cubicBezTo>
                <a:cubicBezTo>
                  <a:pt x="252" y="6"/>
                  <a:pt x="246" y="0"/>
                  <a:pt x="239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6"/>
                  <a:pt x="0" y="13"/>
                </a:cubicBezTo>
                <a:cubicBezTo>
                  <a:pt x="0" y="239"/>
                  <a:pt x="0" y="239"/>
                  <a:pt x="0" y="239"/>
                </a:cubicBezTo>
                <a:cubicBezTo>
                  <a:pt x="0" y="246"/>
                  <a:pt x="6" y="252"/>
                  <a:pt x="13" y="252"/>
                </a:cubicBezTo>
                <a:cubicBezTo>
                  <a:pt x="239" y="252"/>
                  <a:pt x="239" y="252"/>
                  <a:pt x="239" y="252"/>
                </a:cubicBezTo>
                <a:cubicBezTo>
                  <a:pt x="246" y="252"/>
                  <a:pt x="252" y="246"/>
                  <a:pt x="252" y="239"/>
                </a:cubicBezTo>
                <a:cubicBezTo>
                  <a:pt x="252" y="148"/>
                  <a:pt x="252" y="148"/>
                  <a:pt x="252" y="148"/>
                </a:cubicBezTo>
                <a:lnTo>
                  <a:pt x="290" y="12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297904" y="1441016"/>
            <a:ext cx="2813635" cy="908208"/>
          </a:xfrm>
          <a:custGeom>
            <a:avLst/>
            <a:gdLst>
              <a:gd name="T0" fmla="*/ 774 w 787"/>
              <a:gd name="T1" fmla="*/ 0 h 252"/>
              <a:gd name="T2" fmla="*/ 763 w 787"/>
              <a:gd name="T3" fmla="*/ 0 h 252"/>
              <a:gd name="T4" fmla="*/ 548 w 787"/>
              <a:gd name="T5" fmla="*/ 0 h 252"/>
              <a:gd name="T6" fmla="*/ 0 w 787"/>
              <a:gd name="T7" fmla="*/ 0 h 252"/>
              <a:gd name="T8" fmla="*/ 12 w 787"/>
              <a:gd name="T9" fmla="*/ 13 h 252"/>
              <a:gd name="T10" fmla="*/ 12 w 787"/>
              <a:gd name="T11" fmla="*/ 104 h 252"/>
              <a:gd name="T12" fmla="*/ 50 w 787"/>
              <a:gd name="T13" fmla="*/ 126 h 252"/>
              <a:gd name="T14" fmla="*/ 12 w 787"/>
              <a:gd name="T15" fmla="*/ 148 h 252"/>
              <a:gd name="T16" fmla="*/ 12 w 787"/>
              <a:gd name="T17" fmla="*/ 239 h 252"/>
              <a:gd name="T18" fmla="*/ 0 w 787"/>
              <a:gd name="T19" fmla="*/ 252 h 252"/>
              <a:gd name="T20" fmla="*/ 548 w 787"/>
              <a:gd name="T21" fmla="*/ 252 h 252"/>
              <a:gd name="T22" fmla="*/ 774 w 787"/>
              <a:gd name="T23" fmla="*/ 252 h 252"/>
              <a:gd name="T24" fmla="*/ 787 w 787"/>
              <a:gd name="T25" fmla="*/ 252 h 252"/>
              <a:gd name="T26" fmla="*/ 787 w 787"/>
              <a:gd name="T27" fmla="*/ 239 h 252"/>
              <a:gd name="T28" fmla="*/ 787 w 787"/>
              <a:gd name="T29" fmla="*/ 87 h 252"/>
              <a:gd name="T30" fmla="*/ 787 w 787"/>
              <a:gd name="T31" fmla="*/ 13 h 252"/>
              <a:gd name="T32" fmla="*/ 774 w 787"/>
              <a:gd name="T33" fmla="*/ 0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87" h="252">
                <a:moveTo>
                  <a:pt x="774" y="0"/>
                </a:moveTo>
                <a:cubicBezTo>
                  <a:pt x="763" y="0"/>
                  <a:pt x="763" y="0"/>
                  <a:pt x="763" y="0"/>
                </a:cubicBezTo>
                <a:cubicBezTo>
                  <a:pt x="548" y="0"/>
                  <a:pt x="548" y="0"/>
                  <a:pt x="548" y="0"/>
                </a:cubicBezTo>
                <a:cubicBezTo>
                  <a:pt x="0" y="0"/>
                  <a:pt x="0" y="0"/>
                  <a:pt x="0" y="0"/>
                </a:cubicBezTo>
                <a:cubicBezTo>
                  <a:pt x="7" y="0"/>
                  <a:pt x="12" y="6"/>
                  <a:pt x="12" y="13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50" y="126"/>
                  <a:pt x="50" y="126"/>
                  <a:pt x="50" y="126"/>
                </a:cubicBezTo>
                <a:cubicBezTo>
                  <a:pt x="12" y="148"/>
                  <a:pt x="12" y="148"/>
                  <a:pt x="12" y="148"/>
                </a:cubicBezTo>
                <a:cubicBezTo>
                  <a:pt x="12" y="239"/>
                  <a:pt x="12" y="239"/>
                  <a:pt x="12" y="239"/>
                </a:cubicBezTo>
                <a:cubicBezTo>
                  <a:pt x="12" y="246"/>
                  <a:pt x="7" y="252"/>
                  <a:pt x="0" y="252"/>
                </a:cubicBezTo>
                <a:cubicBezTo>
                  <a:pt x="548" y="252"/>
                  <a:pt x="548" y="252"/>
                  <a:pt x="548" y="252"/>
                </a:cubicBezTo>
                <a:cubicBezTo>
                  <a:pt x="774" y="252"/>
                  <a:pt x="774" y="252"/>
                  <a:pt x="774" y="252"/>
                </a:cubicBezTo>
                <a:cubicBezTo>
                  <a:pt x="787" y="252"/>
                  <a:pt x="787" y="252"/>
                  <a:pt x="787" y="252"/>
                </a:cubicBezTo>
                <a:cubicBezTo>
                  <a:pt x="787" y="239"/>
                  <a:pt x="787" y="239"/>
                  <a:pt x="787" y="239"/>
                </a:cubicBezTo>
                <a:cubicBezTo>
                  <a:pt x="787" y="87"/>
                  <a:pt x="787" y="87"/>
                  <a:pt x="787" y="87"/>
                </a:cubicBezTo>
                <a:cubicBezTo>
                  <a:pt x="787" y="13"/>
                  <a:pt x="787" y="13"/>
                  <a:pt x="787" y="13"/>
                </a:cubicBezTo>
                <a:cubicBezTo>
                  <a:pt x="787" y="6"/>
                  <a:pt x="781" y="0"/>
                  <a:pt x="77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8025310" y="2349224"/>
            <a:ext cx="1086229" cy="411862"/>
          </a:xfrm>
          <a:custGeom>
            <a:avLst/>
            <a:gdLst>
              <a:gd name="T0" fmla="*/ 720 w 720"/>
              <a:gd name="T1" fmla="*/ 0 h 273"/>
              <a:gd name="T2" fmla="*/ 0 w 720"/>
              <a:gd name="T3" fmla="*/ 273 h 273"/>
              <a:gd name="T4" fmla="*/ 179 w 720"/>
              <a:gd name="T5" fmla="*/ 0 h 273"/>
              <a:gd name="T6" fmla="*/ 720 w 720"/>
              <a:gd name="T7" fmla="*/ 0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0" h="273">
                <a:moveTo>
                  <a:pt x="720" y="0"/>
                </a:moveTo>
                <a:lnTo>
                  <a:pt x="0" y="273"/>
                </a:lnTo>
                <a:lnTo>
                  <a:pt x="179" y="0"/>
                </a:lnTo>
                <a:lnTo>
                  <a:pt x="720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/>
          </a:p>
        </p:txBody>
      </p:sp>
      <p:sp>
        <p:nvSpPr>
          <p:cNvPr id="20" name="Freeform 17"/>
          <p:cNvSpPr>
            <a:spLocks/>
          </p:cNvSpPr>
          <p:nvPr/>
        </p:nvSpPr>
        <p:spPr bwMode="auto">
          <a:xfrm>
            <a:off x="8025310" y="2544993"/>
            <a:ext cx="549149" cy="345481"/>
          </a:xfrm>
          <a:custGeom>
            <a:avLst/>
            <a:gdLst>
              <a:gd name="T0" fmla="*/ 0 w 364"/>
              <a:gd name="T1" fmla="*/ 139 h 229"/>
              <a:gd name="T2" fmla="*/ 364 w 364"/>
              <a:gd name="T3" fmla="*/ 229 h 229"/>
              <a:gd name="T4" fmla="*/ 364 w 364"/>
              <a:gd name="T5" fmla="*/ 0 h 229"/>
              <a:gd name="T6" fmla="*/ 0 w 364"/>
              <a:gd name="T7" fmla="*/ 139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4" h="229">
                <a:moveTo>
                  <a:pt x="0" y="139"/>
                </a:moveTo>
                <a:lnTo>
                  <a:pt x="364" y="229"/>
                </a:lnTo>
                <a:lnTo>
                  <a:pt x="364" y="0"/>
                </a:lnTo>
                <a:lnTo>
                  <a:pt x="0" y="13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/>
          </a:p>
        </p:txBody>
      </p:sp>
      <p:sp>
        <p:nvSpPr>
          <p:cNvPr id="28" name="Freeform 22"/>
          <p:cNvSpPr>
            <a:spLocks/>
          </p:cNvSpPr>
          <p:nvPr/>
        </p:nvSpPr>
        <p:spPr bwMode="auto">
          <a:xfrm>
            <a:off x="8432272" y="2854904"/>
            <a:ext cx="143323" cy="318326"/>
          </a:xfrm>
          <a:custGeom>
            <a:avLst/>
            <a:gdLst>
              <a:gd name="T0" fmla="*/ 95 w 95"/>
              <a:gd name="T1" fmla="*/ 22 h 211"/>
              <a:gd name="T2" fmla="*/ 0 w 95"/>
              <a:gd name="T3" fmla="*/ 211 h 211"/>
              <a:gd name="T4" fmla="*/ 0 w 95"/>
              <a:gd name="T5" fmla="*/ 0 h 211"/>
              <a:gd name="T6" fmla="*/ 95 w 95"/>
              <a:gd name="T7" fmla="*/ 22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5" h="211">
                <a:moveTo>
                  <a:pt x="95" y="22"/>
                </a:moveTo>
                <a:lnTo>
                  <a:pt x="0" y="211"/>
                </a:lnTo>
                <a:lnTo>
                  <a:pt x="0" y="0"/>
                </a:lnTo>
                <a:lnTo>
                  <a:pt x="95" y="22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/>
          </a:p>
        </p:txBody>
      </p:sp>
      <p:sp>
        <p:nvSpPr>
          <p:cNvPr id="87" name="椭圆 86"/>
          <p:cNvSpPr/>
          <p:nvPr/>
        </p:nvSpPr>
        <p:spPr>
          <a:xfrm>
            <a:off x="5514029" y="1473113"/>
            <a:ext cx="3919750" cy="866321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8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62" name="文本框 61"/>
          <p:cNvSpPr txBox="1"/>
          <p:nvPr/>
        </p:nvSpPr>
        <p:spPr>
          <a:xfrm>
            <a:off x="5539859" y="1458637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01</a:t>
            </a:r>
            <a:endParaRPr lang="zh-CN" altLang="en-US" sz="5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6553146" y="1681006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20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1" name="Freeform 5"/>
          <p:cNvSpPr>
            <a:spLocks/>
          </p:cNvSpPr>
          <p:nvPr/>
        </p:nvSpPr>
        <p:spPr bwMode="auto">
          <a:xfrm flipH="1">
            <a:off x="5471692" y="2546061"/>
            <a:ext cx="1013497" cy="881683"/>
          </a:xfrm>
          <a:custGeom>
            <a:avLst/>
            <a:gdLst>
              <a:gd name="T0" fmla="*/ 290 w 290"/>
              <a:gd name="T1" fmla="*/ 126 h 252"/>
              <a:gd name="T2" fmla="*/ 252 w 290"/>
              <a:gd name="T3" fmla="*/ 104 h 252"/>
              <a:gd name="T4" fmla="*/ 252 w 290"/>
              <a:gd name="T5" fmla="*/ 13 h 252"/>
              <a:gd name="T6" fmla="*/ 239 w 290"/>
              <a:gd name="T7" fmla="*/ 0 h 252"/>
              <a:gd name="T8" fmla="*/ 13 w 290"/>
              <a:gd name="T9" fmla="*/ 0 h 252"/>
              <a:gd name="T10" fmla="*/ 0 w 290"/>
              <a:gd name="T11" fmla="*/ 13 h 252"/>
              <a:gd name="T12" fmla="*/ 0 w 290"/>
              <a:gd name="T13" fmla="*/ 239 h 252"/>
              <a:gd name="T14" fmla="*/ 13 w 290"/>
              <a:gd name="T15" fmla="*/ 252 h 252"/>
              <a:gd name="T16" fmla="*/ 239 w 290"/>
              <a:gd name="T17" fmla="*/ 252 h 252"/>
              <a:gd name="T18" fmla="*/ 252 w 290"/>
              <a:gd name="T19" fmla="*/ 239 h 252"/>
              <a:gd name="T20" fmla="*/ 252 w 290"/>
              <a:gd name="T21" fmla="*/ 148 h 252"/>
              <a:gd name="T22" fmla="*/ 290 w 290"/>
              <a:gd name="T23" fmla="*/ 126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90" h="252">
                <a:moveTo>
                  <a:pt x="290" y="126"/>
                </a:moveTo>
                <a:cubicBezTo>
                  <a:pt x="252" y="104"/>
                  <a:pt x="252" y="104"/>
                  <a:pt x="252" y="104"/>
                </a:cubicBezTo>
                <a:cubicBezTo>
                  <a:pt x="252" y="13"/>
                  <a:pt x="252" y="13"/>
                  <a:pt x="252" y="13"/>
                </a:cubicBezTo>
                <a:cubicBezTo>
                  <a:pt x="252" y="6"/>
                  <a:pt x="246" y="0"/>
                  <a:pt x="239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6"/>
                  <a:pt x="0" y="13"/>
                </a:cubicBezTo>
                <a:cubicBezTo>
                  <a:pt x="0" y="239"/>
                  <a:pt x="0" y="239"/>
                  <a:pt x="0" y="239"/>
                </a:cubicBezTo>
                <a:cubicBezTo>
                  <a:pt x="0" y="246"/>
                  <a:pt x="6" y="252"/>
                  <a:pt x="13" y="252"/>
                </a:cubicBezTo>
                <a:cubicBezTo>
                  <a:pt x="239" y="252"/>
                  <a:pt x="239" y="252"/>
                  <a:pt x="239" y="252"/>
                </a:cubicBezTo>
                <a:cubicBezTo>
                  <a:pt x="246" y="252"/>
                  <a:pt x="252" y="246"/>
                  <a:pt x="252" y="239"/>
                </a:cubicBezTo>
                <a:cubicBezTo>
                  <a:pt x="252" y="148"/>
                  <a:pt x="252" y="148"/>
                  <a:pt x="252" y="148"/>
                </a:cubicBezTo>
                <a:lnTo>
                  <a:pt x="290" y="12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100"/>
          </a:p>
        </p:txBody>
      </p:sp>
      <p:sp>
        <p:nvSpPr>
          <p:cNvPr id="52" name="Freeform 9"/>
          <p:cNvSpPr>
            <a:spLocks/>
          </p:cNvSpPr>
          <p:nvPr/>
        </p:nvSpPr>
        <p:spPr bwMode="auto">
          <a:xfrm flipH="1">
            <a:off x="2918938" y="2546062"/>
            <a:ext cx="2731463" cy="881683"/>
          </a:xfrm>
          <a:custGeom>
            <a:avLst/>
            <a:gdLst>
              <a:gd name="T0" fmla="*/ 774 w 787"/>
              <a:gd name="T1" fmla="*/ 0 h 252"/>
              <a:gd name="T2" fmla="*/ 763 w 787"/>
              <a:gd name="T3" fmla="*/ 0 h 252"/>
              <a:gd name="T4" fmla="*/ 548 w 787"/>
              <a:gd name="T5" fmla="*/ 0 h 252"/>
              <a:gd name="T6" fmla="*/ 0 w 787"/>
              <a:gd name="T7" fmla="*/ 0 h 252"/>
              <a:gd name="T8" fmla="*/ 12 w 787"/>
              <a:gd name="T9" fmla="*/ 13 h 252"/>
              <a:gd name="T10" fmla="*/ 12 w 787"/>
              <a:gd name="T11" fmla="*/ 104 h 252"/>
              <a:gd name="T12" fmla="*/ 50 w 787"/>
              <a:gd name="T13" fmla="*/ 126 h 252"/>
              <a:gd name="T14" fmla="*/ 12 w 787"/>
              <a:gd name="T15" fmla="*/ 148 h 252"/>
              <a:gd name="T16" fmla="*/ 12 w 787"/>
              <a:gd name="T17" fmla="*/ 239 h 252"/>
              <a:gd name="T18" fmla="*/ 0 w 787"/>
              <a:gd name="T19" fmla="*/ 252 h 252"/>
              <a:gd name="T20" fmla="*/ 548 w 787"/>
              <a:gd name="T21" fmla="*/ 252 h 252"/>
              <a:gd name="T22" fmla="*/ 774 w 787"/>
              <a:gd name="T23" fmla="*/ 252 h 252"/>
              <a:gd name="T24" fmla="*/ 787 w 787"/>
              <a:gd name="T25" fmla="*/ 252 h 252"/>
              <a:gd name="T26" fmla="*/ 787 w 787"/>
              <a:gd name="T27" fmla="*/ 239 h 252"/>
              <a:gd name="T28" fmla="*/ 787 w 787"/>
              <a:gd name="T29" fmla="*/ 87 h 252"/>
              <a:gd name="T30" fmla="*/ 787 w 787"/>
              <a:gd name="T31" fmla="*/ 13 h 252"/>
              <a:gd name="T32" fmla="*/ 774 w 787"/>
              <a:gd name="T33" fmla="*/ 0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87" h="252">
                <a:moveTo>
                  <a:pt x="774" y="0"/>
                </a:moveTo>
                <a:cubicBezTo>
                  <a:pt x="763" y="0"/>
                  <a:pt x="763" y="0"/>
                  <a:pt x="763" y="0"/>
                </a:cubicBezTo>
                <a:cubicBezTo>
                  <a:pt x="548" y="0"/>
                  <a:pt x="548" y="0"/>
                  <a:pt x="548" y="0"/>
                </a:cubicBezTo>
                <a:cubicBezTo>
                  <a:pt x="0" y="0"/>
                  <a:pt x="0" y="0"/>
                  <a:pt x="0" y="0"/>
                </a:cubicBezTo>
                <a:cubicBezTo>
                  <a:pt x="7" y="0"/>
                  <a:pt x="12" y="6"/>
                  <a:pt x="12" y="13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50" y="126"/>
                  <a:pt x="50" y="126"/>
                  <a:pt x="50" y="126"/>
                </a:cubicBezTo>
                <a:cubicBezTo>
                  <a:pt x="12" y="148"/>
                  <a:pt x="12" y="148"/>
                  <a:pt x="12" y="148"/>
                </a:cubicBezTo>
                <a:cubicBezTo>
                  <a:pt x="12" y="239"/>
                  <a:pt x="12" y="239"/>
                  <a:pt x="12" y="239"/>
                </a:cubicBezTo>
                <a:cubicBezTo>
                  <a:pt x="12" y="246"/>
                  <a:pt x="7" y="252"/>
                  <a:pt x="0" y="252"/>
                </a:cubicBezTo>
                <a:cubicBezTo>
                  <a:pt x="548" y="252"/>
                  <a:pt x="548" y="252"/>
                  <a:pt x="548" y="252"/>
                </a:cubicBezTo>
                <a:cubicBezTo>
                  <a:pt x="774" y="252"/>
                  <a:pt x="774" y="252"/>
                  <a:pt x="774" y="252"/>
                </a:cubicBezTo>
                <a:cubicBezTo>
                  <a:pt x="787" y="252"/>
                  <a:pt x="787" y="252"/>
                  <a:pt x="787" y="252"/>
                </a:cubicBezTo>
                <a:cubicBezTo>
                  <a:pt x="787" y="239"/>
                  <a:pt x="787" y="239"/>
                  <a:pt x="787" y="239"/>
                </a:cubicBezTo>
                <a:cubicBezTo>
                  <a:pt x="787" y="87"/>
                  <a:pt x="787" y="87"/>
                  <a:pt x="787" y="87"/>
                </a:cubicBezTo>
                <a:cubicBezTo>
                  <a:pt x="787" y="13"/>
                  <a:pt x="787" y="13"/>
                  <a:pt x="787" y="13"/>
                </a:cubicBezTo>
                <a:cubicBezTo>
                  <a:pt x="787" y="6"/>
                  <a:pt x="781" y="0"/>
                  <a:pt x="77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100"/>
          </a:p>
        </p:txBody>
      </p:sp>
      <p:sp>
        <p:nvSpPr>
          <p:cNvPr id="53" name="Freeform 13"/>
          <p:cNvSpPr>
            <a:spLocks/>
          </p:cNvSpPr>
          <p:nvPr/>
        </p:nvSpPr>
        <p:spPr bwMode="auto">
          <a:xfrm flipH="1">
            <a:off x="2918938" y="3427745"/>
            <a:ext cx="1054506" cy="399834"/>
          </a:xfrm>
          <a:custGeom>
            <a:avLst/>
            <a:gdLst>
              <a:gd name="T0" fmla="*/ 720 w 720"/>
              <a:gd name="T1" fmla="*/ 0 h 273"/>
              <a:gd name="T2" fmla="*/ 0 w 720"/>
              <a:gd name="T3" fmla="*/ 273 h 273"/>
              <a:gd name="T4" fmla="*/ 179 w 720"/>
              <a:gd name="T5" fmla="*/ 0 h 273"/>
              <a:gd name="T6" fmla="*/ 720 w 720"/>
              <a:gd name="T7" fmla="*/ 0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0" h="273">
                <a:moveTo>
                  <a:pt x="720" y="0"/>
                </a:moveTo>
                <a:lnTo>
                  <a:pt x="0" y="273"/>
                </a:lnTo>
                <a:lnTo>
                  <a:pt x="179" y="0"/>
                </a:lnTo>
                <a:lnTo>
                  <a:pt x="720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100"/>
          </a:p>
        </p:txBody>
      </p:sp>
      <p:sp>
        <p:nvSpPr>
          <p:cNvPr id="54" name="Freeform 17"/>
          <p:cNvSpPr>
            <a:spLocks/>
          </p:cNvSpPr>
          <p:nvPr/>
        </p:nvSpPr>
        <p:spPr bwMode="auto">
          <a:xfrm flipH="1">
            <a:off x="3440332" y="3617796"/>
            <a:ext cx="533111" cy="335391"/>
          </a:xfrm>
          <a:custGeom>
            <a:avLst/>
            <a:gdLst>
              <a:gd name="T0" fmla="*/ 0 w 364"/>
              <a:gd name="T1" fmla="*/ 139 h 229"/>
              <a:gd name="T2" fmla="*/ 364 w 364"/>
              <a:gd name="T3" fmla="*/ 229 h 229"/>
              <a:gd name="T4" fmla="*/ 364 w 364"/>
              <a:gd name="T5" fmla="*/ 0 h 229"/>
              <a:gd name="T6" fmla="*/ 0 w 364"/>
              <a:gd name="T7" fmla="*/ 139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4" h="229">
                <a:moveTo>
                  <a:pt x="0" y="139"/>
                </a:moveTo>
                <a:lnTo>
                  <a:pt x="364" y="229"/>
                </a:lnTo>
                <a:lnTo>
                  <a:pt x="364" y="0"/>
                </a:lnTo>
                <a:lnTo>
                  <a:pt x="0" y="13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100"/>
          </a:p>
        </p:txBody>
      </p:sp>
      <p:sp>
        <p:nvSpPr>
          <p:cNvPr id="55" name="Freeform 22"/>
          <p:cNvSpPr>
            <a:spLocks/>
          </p:cNvSpPr>
          <p:nvPr/>
        </p:nvSpPr>
        <p:spPr bwMode="auto">
          <a:xfrm flipH="1">
            <a:off x="3439229" y="3918656"/>
            <a:ext cx="139137" cy="309029"/>
          </a:xfrm>
          <a:custGeom>
            <a:avLst/>
            <a:gdLst>
              <a:gd name="T0" fmla="*/ 95 w 95"/>
              <a:gd name="T1" fmla="*/ 22 h 211"/>
              <a:gd name="T2" fmla="*/ 0 w 95"/>
              <a:gd name="T3" fmla="*/ 211 h 211"/>
              <a:gd name="T4" fmla="*/ 0 w 95"/>
              <a:gd name="T5" fmla="*/ 0 h 211"/>
              <a:gd name="T6" fmla="*/ 95 w 95"/>
              <a:gd name="T7" fmla="*/ 22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5" h="211">
                <a:moveTo>
                  <a:pt x="95" y="22"/>
                </a:moveTo>
                <a:lnTo>
                  <a:pt x="0" y="211"/>
                </a:lnTo>
                <a:lnTo>
                  <a:pt x="0" y="0"/>
                </a:lnTo>
                <a:lnTo>
                  <a:pt x="95" y="22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100"/>
          </a:p>
        </p:txBody>
      </p:sp>
      <p:sp>
        <p:nvSpPr>
          <p:cNvPr id="63" name="文本框 62"/>
          <p:cNvSpPr txBox="1"/>
          <p:nvPr/>
        </p:nvSpPr>
        <p:spPr>
          <a:xfrm>
            <a:off x="5539859" y="2525237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02</a:t>
            </a:r>
            <a:endParaRPr lang="zh-CN" altLang="en-US" sz="5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2439660" y="2569656"/>
            <a:ext cx="3805275" cy="84102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8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/>
          </a:p>
        </p:txBody>
      </p:sp>
      <p:sp>
        <p:nvSpPr>
          <p:cNvPr id="86" name="文本框 85"/>
          <p:cNvSpPr txBox="1"/>
          <p:nvPr/>
        </p:nvSpPr>
        <p:spPr>
          <a:xfrm>
            <a:off x="3053551" y="277620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dirty="0" smtClean="0"/>
              <a:t>点击添加标题文字</a:t>
            </a:r>
            <a:endParaRPr lang="en-US" altLang="zh-CN" dirty="0"/>
          </a:p>
        </p:txBody>
      </p:sp>
      <p:sp>
        <p:nvSpPr>
          <p:cNvPr id="175" name="文本框 174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并列关系图表</a:t>
            </a:r>
          </a:p>
        </p:txBody>
      </p:sp>
    </p:spTree>
    <p:extLst>
      <p:ext uri="{BB962C8B-B14F-4D97-AF65-F5344CB8AC3E}">
        <p14:creationId xmlns:p14="http://schemas.microsoft.com/office/powerpoint/2010/main" val="2418365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 noChangeAspect="1"/>
          </p:cNvSpPr>
          <p:nvPr/>
        </p:nvSpPr>
        <p:spPr bwMode="auto">
          <a:xfrm rot="16200000">
            <a:off x="2455632" y="4282684"/>
            <a:ext cx="1581343" cy="1512000"/>
          </a:xfrm>
          <a:custGeom>
            <a:avLst/>
            <a:gdLst>
              <a:gd name="T0" fmla="*/ 45 w 45"/>
              <a:gd name="T1" fmla="*/ 43 h 43"/>
              <a:gd name="T2" fmla="*/ 23 w 45"/>
              <a:gd name="T3" fmla="*/ 43 h 43"/>
              <a:gd name="T4" fmla="*/ 0 w 45"/>
              <a:gd name="T5" fmla="*/ 21 h 43"/>
              <a:gd name="T6" fmla="*/ 23 w 45"/>
              <a:gd name="T7" fmla="*/ 0 h 43"/>
              <a:gd name="T8" fmla="*/ 45 w 45"/>
              <a:gd name="T9" fmla="*/ 0 h 43"/>
              <a:gd name="T10" fmla="*/ 45 w 45"/>
              <a:gd name="T11" fmla="*/ 13 h 43"/>
              <a:gd name="T12" fmla="*/ 23 w 45"/>
              <a:gd name="T13" fmla="*/ 13 h 43"/>
              <a:gd name="T14" fmla="*/ 13 w 45"/>
              <a:gd name="T15" fmla="*/ 21 h 43"/>
              <a:gd name="T16" fmla="*/ 23 w 45"/>
              <a:gd name="T17" fmla="*/ 30 h 43"/>
              <a:gd name="T18" fmla="*/ 45 w 45"/>
              <a:gd name="T19" fmla="*/ 30 h 43"/>
              <a:gd name="T20" fmla="*/ 45 w 45"/>
              <a:gd name="T21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3">
                <a:moveTo>
                  <a:pt x="45" y="43"/>
                </a:moveTo>
                <a:cubicBezTo>
                  <a:pt x="23" y="43"/>
                  <a:pt x="23" y="43"/>
                  <a:pt x="23" y="43"/>
                </a:cubicBezTo>
                <a:cubicBezTo>
                  <a:pt x="10" y="43"/>
                  <a:pt x="0" y="33"/>
                  <a:pt x="0" y="21"/>
                </a:cubicBezTo>
                <a:cubicBezTo>
                  <a:pt x="0" y="9"/>
                  <a:pt x="10" y="0"/>
                  <a:pt x="23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13"/>
                  <a:pt x="45" y="13"/>
                  <a:pt x="45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17" y="13"/>
                  <a:pt x="13" y="17"/>
                  <a:pt x="13" y="21"/>
                </a:cubicBezTo>
                <a:cubicBezTo>
                  <a:pt x="13" y="26"/>
                  <a:pt x="17" y="30"/>
                  <a:pt x="23" y="30"/>
                </a:cubicBezTo>
                <a:cubicBezTo>
                  <a:pt x="45" y="30"/>
                  <a:pt x="45" y="30"/>
                  <a:pt x="45" y="30"/>
                </a:cubicBezTo>
                <a:lnTo>
                  <a:pt x="45" y="43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5"/>
          <p:cNvSpPr>
            <a:spLocks noChangeAspect="1"/>
          </p:cNvSpPr>
          <p:nvPr/>
        </p:nvSpPr>
        <p:spPr bwMode="auto">
          <a:xfrm rot="16200000">
            <a:off x="6426081" y="4282685"/>
            <a:ext cx="1581343" cy="1512000"/>
          </a:xfrm>
          <a:custGeom>
            <a:avLst/>
            <a:gdLst>
              <a:gd name="T0" fmla="*/ 45 w 45"/>
              <a:gd name="T1" fmla="*/ 43 h 43"/>
              <a:gd name="T2" fmla="*/ 23 w 45"/>
              <a:gd name="T3" fmla="*/ 43 h 43"/>
              <a:gd name="T4" fmla="*/ 0 w 45"/>
              <a:gd name="T5" fmla="*/ 21 h 43"/>
              <a:gd name="T6" fmla="*/ 23 w 45"/>
              <a:gd name="T7" fmla="*/ 0 h 43"/>
              <a:gd name="T8" fmla="*/ 45 w 45"/>
              <a:gd name="T9" fmla="*/ 0 h 43"/>
              <a:gd name="T10" fmla="*/ 45 w 45"/>
              <a:gd name="T11" fmla="*/ 13 h 43"/>
              <a:gd name="T12" fmla="*/ 23 w 45"/>
              <a:gd name="T13" fmla="*/ 13 h 43"/>
              <a:gd name="T14" fmla="*/ 13 w 45"/>
              <a:gd name="T15" fmla="*/ 21 h 43"/>
              <a:gd name="T16" fmla="*/ 23 w 45"/>
              <a:gd name="T17" fmla="*/ 30 h 43"/>
              <a:gd name="T18" fmla="*/ 45 w 45"/>
              <a:gd name="T19" fmla="*/ 30 h 43"/>
              <a:gd name="T20" fmla="*/ 45 w 45"/>
              <a:gd name="T21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3">
                <a:moveTo>
                  <a:pt x="45" y="43"/>
                </a:moveTo>
                <a:cubicBezTo>
                  <a:pt x="23" y="43"/>
                  <a:pt x="23" y="43"/>
                  <a:pt x="23" y="43"/>
                </a:cubicBezTo>
                <a:cubicBezTo>
                  <a:pt x="10" y="43"/>
                  <a:pt x="0" y="33"/>
                  <a:pt x="0" y="21"/>
                </a:cubicBezTo>
                <a:cubicBezTo>
                  <a:pt x="0" y="9"/>
                  <a:pt x="10" y="0"/>
                  <a:pt x="23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13"/>
                  <a:pt x="45" y="13"/>
                  <a:pt x="45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17" y="13"/>
                  <a:pt x="13" y="17"/>
                  <a:pt x="13" y="21"/>
                </a:cubicBezTo>
                <a:cubicBezTo>
                  <a:pt x="13" y="26"/>
                  <a:pt x="17" y="30"/>
                  <a:pt x="23" y="30"/>
                </a:cubicBezTo>
                <a:cubicBezTo>
                  <a:pt x="45" y="30"/>
                  <a:pt x="45" y="30"/>
                  <a:pt x="45" y="30"/>
                </a:cubicBezTo>
                <a:lnTo>
                  <a:pt x="45" y="43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3">
                  <a:lumMod val="50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5"/>
          <p:cNvSpPr>
            <a:spLocks noChangeAspect="1"/>
          </p:cNvSpPr>
          <p:nvPr/>
        </p:nvSpPr>
        <p:spPr bwMode="auto">
          <a:xfrm rot="5400000" flipV="1">
            <a:off x="4440259" y="1457600"/>
            <a:ext cx="1581343" cy="1512000"/>
          </a:xfrm>
          <a:custGeom>
            <a:avLst/>
            <a:gdLst>
              <a:gd name="T0" fmla="*/ 45 w 45"/>
              <a:gd name="T1" fmla="*/ 43 h 43"/>
              <a:gd name="T2" fmla="*/ 23 w 45"/>
              <a:gd name="T3" fmla="*/ 43 h 43"/>
              <a:gd name="T4" fmla="*/ 0 w 45"/>
              <a:gd name="T5" fmla="*/ 21 h 43"/>
              <a:gd name="T6" fmla="*/ 23 w 45"/>
              <a:gd name="T7" fmla="*/ 0 h 43"/>
              <a:gd name="T8" fmla="*/ 45 w 45"/>
              <a:gd name="T9" fmla="*/ 0 h 43"/>
              <a:gd name="T10" fmla="*/ 45 w 45"/>
              <a:gd name="T11" fmla="*/ 13 h 43"/>
              <a:gd name="T12" fmla="*/ 23 w 45"/>
              <a:gd name="T13" fmla="*/ 13 h 43"/>
              <a:gd name="T14" fmla="*/ 13 w 45"/>
              <a:gd name="T15" fmla="*/ 21 h 43"/>
              <a:gd name="T16" fmla="*/ 23 w 45"/>
              <a:gd name="T17" fmla="*/ 30 h 43"/>
              <a:gd name="T18" fmla="*/ 45 w 45"/>
              <a:gd name="T19" fmla="*/ 30 h 43"/>
              <a:gd name="T20" fmla="*/ 45 w 45"/>
              <a:gd name="T21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3">
                <a:moveTo>
                  <a:pt x="45" y="43"/>
                </a:moveTo>
                <a:cubicBezTo>
                  <a:pt x="23" y="43"/>
                  <a:pt x="23" y="43"/>
                  <a:pt x="23" y="43"/>
                </a:cubicBezTo>
                <a:cubicBezTo>
                  <a:pt x="10" y="43"/>
                  <a:pt x="0" y="33"/>
                  <a:pt x="0" y="21"/>
                </a:cubicBezTo>
                <a:cubicBezTo>
                  <a:pt x="0" y="9"/>
                  <a:pt x="10" y="0"/>
                  <a:pt x="23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13"/>
                  <a:pt x="45" y="13"/>
                  <a:pt x="45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17" y="13"/>
                  <a:pt x="13" y="17"/>
                  <a:pt x="13" y="21"/>
                </a:cubicBezTo>
                <a:cubicBezTo>
                  <a:pt x="13" y="26"/>
                  <a:pt x="17" y="30"/>
                  <a:pt x="23" y="30"/>
                </a:cubicBezTo>
                <a:cubicBezTo>
                  <a:pt x="45" y="30"/>
                  <a:pt x="45" y="30"/>
                  <a:pt x="45" y="30"/>
                </a:cubicBezTo>
                <a:lnTo>
                  <a:pt x="45" y="43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lumMod val="50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5"/>
          <p:cNvSpPr>
            <a:spLocks noChangeAspect="1"/>
          </p:cNvSpPr>
          <p:nvPr/>
        </p:nvSpPr>
        <p:spPr bwMode="auto">
          <a:xfrm rot="5400000" flipV="1">
            <a:off x="8409510" y="1457601"/>
            <a:ext cx="1581343" cy="1512000"/>
          </a:xfrm>
          <a:custGeom>
            <a:avLst/>
            <a:gdLst>
              <a:gd name="T0" fmla="*/ 45 w 45"/>
              <a:gd name="T1" fmla="*/ 43 h 43"/>
              <a:gd name="T2" fmla="*/ 23 w 45"/>
              <a:gd name="T3" fmla="*/ 43 h 43"/>
              <a:gd name="T4" fmla="*/ 0 w 45"/>
              <a:gd name="T5" fmla="*/ 21 h 43"/>
              <a:gd name="T6" fmla="*/ 23 w 45"/>
              <a:gd name="T7" fmla="*/ 0 h 43"/>
              <a:gd name="T8" fmla="*/ 45 w 45"/>
              <a:gd name="T9" fmla="*/ 0 h 43"/>
              <a:gd name="T10" fmla="*/ 45 w 45"/>
              <a:gd name="T11" fmla="*/ 13 h 43"/>
              <a:gd name="T12" fmla="*/ 23 w 45"/>
              <a:gd name="T13" fmla="*/ 13 h 43"/>
              <a:gd name="T14" fmla="*/ 13 w 45"/>
              <a:gd name="T15" fmla="*/ 21 h 43"/>
              <a:gd name="T16" fmla="*/ 23 w 45"/>
              <a:gd name="T17" fmla="*/ 30 h 43"/>
              <a:gd name="T18" fmla="*/ 45 w 45"/>
              <a:gd name="T19" fmla="*/ 30 h 43"/>
              <a:gd name="T20" fmla="*/ 45 w 45"/>
              <a:gd name="T21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3">
                <a:moveTo>
                  <a:pt x="45" y="43"/>
                </a:moveTo>
                <a:cubicBezTo>
                  <a:pt x="23" y="43"/>
                  <a:pt x="23" y="43"/>
                  <a:pt x="23" y="43"/>
                </a:cubicBezTo>
                <a:cubicBezTo>
                  <a:pt x="10" y="43"/>
                  <a:pt x="0" y="33"/>
                  <a:pt x="0" y="21"/>
                </a:cubicBezTo>
                <a:cubicBezTo>
                  <a:pt x="0" y="9"/>
                  <a:pt x="10" y="0"/>
                  <a:pt x="23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13"/>
                  <a:pt x="45" y="13"/>
                  <a:pt x="45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17" y="13"/>
                  <a:pt x="13" y="17"/>
                  <a:pt x="13" y="21"/>
                </a:cubicBezTo>
                <a:cubicBezTo>
                  <a:pt x="13" y="26"/>
                  <a:pt x="17" y="30"/>
                  <a:pt x="23" y="30"/>
                </a:cubicBezTo>
                <a:cubicBezTo>
                  <a:pt x="45" y="30"/>
                  <a:pt x="45" y="30"/>
                  <a:pt x="45" y="30"/>
                </a:cubicBezTo>
                <a:lnTo>
                  <a:pt x="45" y="43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50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39" t="66310" r="13218" b="9723"/>
          <a:stretch/>
        </p:blipFill>
        <p:spPr>
          <a:xfrm flipH="1" flipV="1">
            <a:off x="507137" y="2607676"/>
            <a:ext cx="11257711" cy="67298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39" t="66310" r="13218" b="9723"/>
          <a:stretch/>
        </p:blipFill>
        <p:spPr>
          <a:xfrm flipH="1">
            <a:off x="507137" y="3971628"/>
            <a:ext cx="11257711" cy="67298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230641" y="202880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dirty="0"/>
              <a:t>点击添加标题文字</a:t>
            </a:r>
            <a:endParaRPr lang="en-US" altLang="zh-CN" dirty="0"/>
          </a:p>
          <a:p>
            <a:r>
              <a:rPr lang="zh-CN" altLang="en-US" dirty="0"/>
              <a:t>点击添加标题文字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201090" y="202880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dirty="0"/>
              <a:t>点击添加标题文字</a:t>
            </a:r>
            <a:endParaRPr lang="en-US" altLang="zh-CN" dirty="0"/>
          </a:p>
          <a:p>
            <a:r>
              <a:rPr lang="zh-CN" altLang="en-US" dirty="0"/>
              <a:t>点击添加标题文字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215268" y="4465403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dirty="0"/>
              <a:t>点击添加标题文字</a:t>
            </a:r>
            <a:endParaRPr lang="en-US" altLang="zh-CN" dirty="0"/>
          </a:p>
          <a:p>
            <a:r>
              <a:rPr lang="zh-CN" altLang="en-US" dirty="0"/>
              <a:t>点击添加标题文字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184519" y="4465403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7F7F7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点击添加标题文字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点击添加标题文字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Freeform 81"/>
          <p:cNvSpPr>
            <a:spLocks noChangeAspect="1" noEditPoints="1"/>
          </p:cNvSpPr>
          <p:nvPr/>
        </p:nvSpPr>
        <p:spPr bwMode="auto">
          <a:xfrm>
            <a:off x="9016486" y="2487293"/>
            <a:ext cx="367390" cy="360000"/>
          </a:xfrm>
          <a:custGeom>
            <a:avLst/>
            <a:gdLst/>
            <a:ahLst/>
            <a:cxnLst>
              <a:cxn ang="0">
                <a:pos x="85" y="59"/>
              </a:cxn>
              <a:cxn ang="0">
                <a:pos x="99" y="53"/>
              </a:cxn>
              <a:cxn ang="0">
                <a:pos x="99" y="43"/>
              </a:cxn>
              <a:cxn ang="0">
                <a:pos x="85" y="37"/>
              </a:cxn>
              <a:cxn ang="0">
                <a:pos x="83" y="31"/>
              </a:cxn>
              <a:cxn ang="0">
                <a:pos x="88" y="17"/>
              </a:cxn>
              <a:cxn ang="0">
                <a:pos x="80" y="10"/>
              </a:cxn>
              <a:cxn ang="0">
                <a:pos x="67" y="15"/>
              </a:cxn>
              <a:cxn ang="0">
                <a:pos x="60" y="13"/>
              </a:cxn>
              <a:cxn ang="0">
                <a:pos x="54" y="0"/>
              </a:cxn>
              <a:cxn ang="0">
                <a:pos x="44" y="0"/>
              </a:cxn>
              <a:cxn ang="0">
                <a:pos x="38" y="13"/>
              </a:cxn>
              <a:cxn ang="0">
                <a:pos x="32" y="15"/>
              </a:cxn>
              <a:cxn ang="0">
                <a:pos x="18" y="10"/>
              </a:cxn>
              <a:cxn ang="0">
                <a:pos x="10" y="18"/>
              </a:cxn>
              <a:cxn ang="0">
                <a:pos x="16" y="31"/>
              </a:cxn>
              <a:cxn ang="0">
                <a:pos x="13" y="37"/>
              </a:cxn>
              <a:cxn ang="0">
                <a:pos x="0" y="43"/>
              </a:cxn>
              <a:cxn ang="0">
                <a:pos x="0" y="54"/>
              </a:cxn>
              <a:cxn ang="0">
                <a:pos x="13" y="59"/>
              </a:cxn>
              <a:cxn ang="0">
                <a:pos x="16" y="65"/>
              </a:cxn>
              <a:cxn ang="0">
                <a:pos x="10" y="79"/>
              </a:cxn>
              <a:cxn ang="0">
                <a:pos x="18" y="86"/>
              </a:cxn>
              <a:cxn ang="0">
                <a:pos x="32" y="81"/>
              </a:cxn>
              <a:cxn ang="0">
                <a:pos x="38" y="83"/>
              </a:cxn>
              <a:cxn ang="0">
                <a:pos x="44" y="97"/>
              </a:cxn>
              <a:cxn ang="0">
                <a:pos x="55" y="97"/>
              </a:cxn>
              <a:cxn ang="0">
                <a:pos x="61" y="83"/>
              </a:cxn>
              <a:cxn ang="0">
                <a:pos x="67" y="81"/>
              </a:cxn>
              <a:cxn ang="0">
                <a:pos x="81" y="86"/>
              </a:cxn>
              <a:cxn ang="0">
                <a:pos x="88" y="79"/>
              </a:cxn>
              <a:cxn ang="0">
                <a:pos x="83" y="65"/>
              </a:cxn>
              <a:cxn ang="0">
                <a:pos x="85" y="59"/>
              </a:cxn>
              <a:cxn ang="0">
                <a:pos x="49" y="64"/>
              </a:cxn>
              <a:cxn ang="0">
                <a:pos x="33" y="48"/>
              </a:cxn>
              <a:cxn ang="0">
                <a:pos x="49" y="33"/>
              </a:cxn>
              <a:cxn ang="0">
                <a:pos x="65" y="48"/>
              </a:cxn>
              <a:cxn ang="0">
                <a:pos x="49" y="64"/>
              </a:cxn>
            </a:cxnLst>
            <a:rect l="0" t="0" r="r" b="b"/>
            <a:pathLst>
              <a:path w="99" h="97">
                <a:moveTo>
                  <a:pt x="85" y="59"/>
                </a:moveTo>
                <a:cubicBezTo>
                  <a:pt x="85" y="59"/>
                  <a:pt x="99" y="54"/>
                  <a:pt x="99" y="53"/>
                </a:cubicBezTo>
                <a:cubicBezTo>
                  <a:pt x="99" y="43"/>
                  <a:pt x="99" y="43"/>
                  <a:pt x="99" y="43"/>
                </a:cubicBezTo>
                <a:cubicBezTo>
                  <a:pt x="99" y="42"/>
                  <a:pt x="85" y="37"/>
                  <a:pt x="85" y="37"/>
                </a:cubicBezTo>
                <a:cubicBezTo>
                  <a:pt x="83" y="31"/>
                  <a:pt x="83" y="31"/>
                  <a:pt x="83" y="31"/>
                </a:cubicBezTo>
                <a:cubicBezTo>
                  <a:pt x="83" y="31"/>
                  <a:pt x="88" y="18"/>
                  <a:pt x="88" y="17"/>
                </a:cubicBezTo>
                <a:cubicBezTo>
                  <a:pt x="80" y="10"/>
                  <a:pt x="80" y="10"/>
                  <a:pt x="80" y="10"/>
                </a:cubicBezTo>
                <a:cubicBezTo>
                  <a:pt x="80" y="9"/>
                  <a:pt x="67" y="15"/>
                  <a:pt x="67" y="15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13"/>
                  <a:pt x="55" y="0"/>
                  <a:pt x="5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3" y="0"/>
                  <a:pt x="38" y="13"/>
                  <a:pt x="38" y="13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18" y="10"/>
                  <a:pt x="18" y="10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6" y="31"/>
                  <a:pt x="16" y="31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0" y="42"/>
                  <a:pt x="0" y="43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13" y="59"/>
                  <a:pt x="13" y="59"/>
                </a:cubicBezTo>
                <a:cubicBezTo>
                  <a:pt x="16" y="65"/>
                  <a:pt x="16" y="65"/>
                  <a:pt x="16" y="65"/>
                </a:cubicBezTo>
                <a:cubicBezTo>
                  <a:pt x="16" y="65"/>
                  <a:pt x="10" y="78"/>
                  <a:pt x="10" y="79"/>
                </a:cubicBezTo>
                <a:cubicBezTo>
                  <a:pt x="18" y="86"/>
                  <a:pt x="18" y="86"/>
                  <a:pt x="18" y="86"/>
                </a:cubicBezTo>
                <a:cubicBezTo>
                  <a:pt x="19" y="87"/>
                  <a:pt x="32" y="81"/>
                  <a:pt x="32" y="81"/>
                </a:cubicBezTo>
                <a:cubicBezTo>
                  <a:pt x="38" y="83"/>
                  <a:pt x="38" y="83"/>
                  <a:pt x="38" y="83"/>
                </a:cubicBezTo>
                <a:cubicBezTo>
                  <a:pt x="38" y="83"/>
                  <a:pt x="43" y="97"/>
                  <a:pt x="44" y="97"/>
                </a:cubicBezTo>
                <a:cubicBezTo>
                  <a:pt x="55" y="97"/>
                  <a:pt x="55" y="97"/>
                  <a:pt x="55" y="97"/>
                </a:cubicBezTo>
                <a:cubicBezTo>
                  <a:pt x="56" y="97"/>
                  <a:pt x="61" y="83"/>
                  <a:pt x="61" y="83"/>
                </a:cubicBezTo>
                <a:cubicBezTo>
                  <a:pt x="67" y="81"/>
                  <a:pt x="67" y="81"/>
                  <a:pt x="67" y="81"/>
                </a:cubicBezTo>
                <a:cubicBezTo>
                  <a:pt x="67" y="81"/>
                  <a:pt x="80" y="87"/>
                  <a:pt x="81" y="86"/>
                </a:cubicBezTo>
                <a:cubicBezTo>
                  <a:pt x="88" y="79"/>
                  <a:pt x="88" y="79"/>
                  <a:pt x="88" y="79"/>
                </a:cubicBezTo>
                <a:cubicBezTo>
                  <a:pt x="89" y="78"/>
                  <a:pt x="83" y="65"/>
                  <a:pt x="83" y="65"/>
                </a:cubicBezTo>
                <a:lnTo>
                  <a:pt x="85" y="59"/>
                </a:lnTo>
                <a:close/>
                <a:moveTo>
                  <a:pt x="49" y="64"/>
                </a:moveTo>
                <a:cubicBezTo>
                  <a:pt x="40" y="64"/>
                  <a:pt x="33" y="57"/>
                  <a:pt x="33" y="48"/>
                </a:cubicBezTo>
                <a:cubicBezTo>
                  <a:pt x="33" y="40"/>
                  <a:pt x="40" y="33"/>
                  <a:pt x="49" y="33"/>
                </a:cubicBezTo>
                <a:cubicBezTo>
                  <a:pt x="58" y="33"/>
                  <a:pt x="65" y="40"/>
                  <a:pt x="65" y="48"/>
                </a:cubicBezTo>
                <a:cubicBezTo>
                  <a:pt x="65" y="57"/>
                  <a:pt x="58" y="64"/>
                  <a:pt x="49" y="64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62"/>
          <p:cNvSpPr>
            <a:spLocks noChangeAspect="1" noEditPoints="1"/>
          </p:cNvSpPr>
          <p:nvPr/>
        </p:nvSpPr>
        <p:spPr bwMode="auto">
          <a:xfrm>
            <a:off x="7036752" y="4429504"/>
            <a:ext cx="360000" cy="360000"/>
          </a:xfrm>
          <a:custGeom>
            <a:avLst/>
            <a:gdLst/>
            <a:ahLst/>
            <a:cxnLst>
              <a:cxn ang="0">
                <a:pos x="240" y="64"/>
              </a:cxn>
              <a:cxn ang="0">
                <a:pos x="240" y="384"/>
              </a:cxn>
              <a:cxn ang="0">
                <a:pos x="120" y="336"/>
              </a:cxn>
              <a:cxn ang="0">
                <a:pos x="21" y="351"/>
              </a:cxn>
              <a:cxn ang="0">
                <a:pos x="16" y="352"/>
              </a:cxn>
              <a:cxn ang="0">
                <a:pos x="7" y="349"/>
              </a:cxn>
              <a:cxn ang="0">
                <a:pos x="0" y="336"/>
              </a:cxn>
              <a:cxn ang="0">
                <a:pos x="0" y="48"/>
              </a:cxn>
              <a:cxn ang="0">
                <a:pos x="5" y="36"/>
              </a:cxn>
              <a:cxn ang="0">
                <a:pos x="120" y="0"/>
              </a:cxn>
              <a:cxn ang="0">
                <a:pos x="232" y="49"/>
              </a:cxn>
              <a:cxn ang="0">
                <a:pos x="235" y="52"/>
              </a:cxn>
              <a:cxn ang="0">
                <a:pos x="240" y="64"/>
              </a:cxn>
              <a:cxn ang="0">
                <a:pos x="272" y="64"/>
              </a:cxn>
              <a:cxn ang="0">
                <a:pos x="272" y="384"/>
              </a:cxn>
              <a:cxn ang="0">
                <a:pos x="392" y="336"/>
              </a:cxn>
              <a:cxn ang="0">
                <a:pos x="491" y="351"/>
              </a:cxn>
              <a:cxn ang="0">
                <a:pos x="496" y="352"/>
              </a:cxn>
              <a:cxn ang="0">
                <a:pos x="505" y="349"/>
              </a:cxn>
              <a:cxn ang="0">
                <a:pos x="512" y="336"/>
              </a:cxn>
              <a:cxn ang="0">
                <a:pos x="512" y="48"/>
              </a:cxn>
              <a:cxn ang="0">
                <a:pos x="507" y="36"/>
              </a:cxn>
              <a:cxn ang="0">
                <a:pos x="392" y="0"/>
              </a:cxn>
              <a:cxn ang="0">
                <a:pos x="280" y="49"/>
              </a:cxn>
              <a:cxn ang="0">
                <a:pos x="277" y="52"/>
              </a:cxn>
              <a:cxn ang="0">
                <a:pos x="272" y="64"/>
              </a:cxn>
            </a:cxnLst>
            <a:rect l="0" t="0" r="r" b="b"/>
            <a:pathLst>
              <a:path w="512" h="384">
                <a:moveTo>
                  <a:pt x="240" y="64"/>
                </a:moveTo>
                <a:cubicBezTo>
                  <a:pt x="240" y="384"/>
                  <a:pt x="240" y="384"/>
                  <a:pt x="240" y="384"/>
                </a:cubicBezTo>
                <a:cubicBezTo>
                  <a:pt x="224" y="368"/>
                  <a:pt x="192" y="336"/>
                  <a:pt x="120" y="336"/>
                </a:cubicBezTo>
                <a:cubicBezTo>
                  <a:pt x="74" y="336"/>
                  <a:pt x="38" y="346"/>
                  <a:pt x="21" y="351"/>
                </a:cubicBezTo>
                <a:cubicBezTo>
                  <a:pt x="19" y="352"/>
                  <a:pt x="18" y="352"/>
                  <a:pt x="16" y="352"/>
                </a:cubicBezTo>
                <a:cubicBezTo>
                  <a:pt x="13" y="352"/>
                  <a:pt x="9" y="351"/>
                  <a:pt x="7" y="349"/>
                </a:cubicBezTo>
                <a:cubicBezTo>
                  <a:pt x="2" y="346"/>
                  <a:pt x="0" y="341"/>
                  <a:pt x="0" y="336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4"/>
                  <a:pt x="2" y="39"/>
                  <a:pt x="5" y="36"/>
                </a:cubicBezTo>
                <a:cubicBezTo>
                  <a:pt x="28" y="16"/>
                  <a:pt x="77" y="0"/>
                  <a:pt x="120" y="0"/>
                </a:cubicBezTo>
                <a:cubicBezTo>
                  <a:pt x="179" y="0"/>
                  <a:pt x="213" y="32"/>
                  <a:pt x="232" y="49"/>
                </a:cubicBezTo>
                <a:cubicBezTo>
                  <a:pt x="233" y="50"/>
                  <a:pt x="234" y="51"/>
                  <a:pt x="235" y="52"/>
                </a:cubicBezTo>
                <a:cubicBezTo>
                  <a:pt x="238" y="55"/>
                  <a:pt x="240" y="60"/>
                  <a:pt x="240" y="64"/>
                </a:cubicBezTo>
                <a:close/>
                <a:moveTo>
                  <a:pt x="272" y="64"/>
                </a:moveTo>
                <a:cubicBezTo>
                  <a:pt x="272" y="384"/>
                  <a:pt x="272" y="384"/>
                  <a:pt x="272" y="384"/>
                </a:cubicBezTo>
                <a:cubicBezTo>
                  <a:pt x="288" y="368"/>
                  <a:pt x="320" y="336"/>
                  <a:pt x="392" y="336"/>
                </a:cubicBezTo>
                <a:cubicBezTo>
                  <a:pt x="438" y="336"/>
                  <a:pt x="474" y="346"/>
                  <a:pt x="491" y="351"/>
                </a:cubicBezTo>
                <a:cubicBezTo>
                  <a:pt x="493" y="352"/>
                  <a:pt x="494" y="352"/>
                  <a:pt x="496" y="352"/>
                </a:cubicBezTo>
                <a:cubicBezTo>
                  <a:pt x="499" y="352"/>
                  <a:pt x="503" y="351"/>
                  <a:pt x="505" y="349"/>
                </a:cubicBezTo>
                <a:cubicBezTo>
                  <a:pt x="510" y="346"/>
                  <a:pt x="512" y="341"/>
                  <a:pt x="512" y="336"/>
                </a:cubicBezTo>
                <a:cubicBezTo>
                  <a:pt x="512" y="48"/>
                  <a:pt x="512" y="48"/>
                  <a:pt x="512" y="48"/>
                </a:cubicBezTo>
                <a:cubicBezTo>
                  <a:pt x="512" y="44"/>
                  <a:pt x="510" y="39"/>
                  <a:pt x="507" y="36"/>
                </a:cubicBezTo>
                <a:cubicBezTo>
                  <a:pt x="484" y="16"/>
                  <a:pt x="435" y="0"/>
                  <a:pt x="392" y="0"/>
                </a:cubicBezTo>
                <a:cubicBezTo>
                  <a:pt x="333" y="0"/>
                  <a:pt x="299" y="32"/>
                  <a:pt x="280" y="49"/>
                </a:cubicBezTo>
                <a:cubicBezTo>
                  <a:pt x="279" y="50"/>
                  <a:pt x="278" y="51"/>
                  <a:pt x="277" y="52"/>
                </a:cubicBezTo>
                <a:cubicBezTo>
                  <a:pt x="274" y="55"/>
                  <a:pt x="272" y="60"/>
                  <a:pt x="272" y="64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39"/>
          <p:cNvSpPr>
            <a:spLocks noChangeAspect="1" noEditPoints="1"/>
          </p:cNvSpPr>
          <p:nvPr/>
        </p:nvSpPr>
        <p:spPr bwMode="auto">
          <a:xfrm>
            <a:off x="3066303" y="4429504"/>
            <a:ext cx="360000" cy="360000"/>
          </a:xfrm>
          <a:custGeom>
            <a:avLst/>
            <a:gdLst/>
            <a:ahLst/>
            <a:cxnLst>
              <a:cxn ang="0">
                <a:pos x="0" y="256"/>
              </a:cxn>
              <a:cxn ang="0">
                <a:pos x="512" y="256"/>
              </a:cxn>
              <a:cxn ang="0">
                <a:pos x="256" y="480"/>
              </a:cxn>
              <a:cxn ang="0">
                <a:pos x="191" y="430"/>
              </a:cxn>
              <a:cxn ang="0">
                <a:pos x="256" y="368"/>
              </a:cxn>
              <a:cxn ang="0">
                <a:pos x="321" y="430"/>
              </a:cxn>
              <a:cxn ang="0">
                <a:pos x="256" y="480"/>
              </a:cxn>
              <a:cxn ang="0">
                <a:pos x="169" y="356"/>
              </a:cxn>
              <a:cxn ang="0">
                <a:pos x="352" y="264"/>
              </a:cxn>
              <a:cxn ang="0">
                <a:pos x="256" y="352"/>
              </a:cxn>
              <a:cxn ang="0">
                <a:pos x="292" y="34"/>
              </a:cxn>
              <a:cxn ang="0">
                <a:pos x="339" y="139"/>
              </a:cxn>
              <a:cxn ang="0">
                <a:pos x="173" y="139"/>
              </a:cxn>
              <a:cxn ang="0">
                <a:pos x="220" y="34"/>
              </a:cxn>
              <a:cxn ang="0">
                <a:pos x="256" y="160"/>
              </a:cxn>
              <a:cxn ang="0">
                <a:pos x="352" y="248"/>
              </a:cxn>
              <a:cxn ang="0">
                <a:pos x="169" y="155"/>
              </a:cxn>
              <a:cxn ang="0">
                <a:pos x="368" y="248"/>
              </a:cxn>
              <a:cxn ang="0">
                <a:pos x="444" y="134"/>
              </a:cxn>
              <a:cxn ang="0">
                <a:pos x="368" y="248"/>
              </a:cxn>
              <a:cxn ang="0">
                <a:pos x="32" y="248"/>
              </a:cxn>
              <a:cxn ang="0">
                <a:pos x="153" y="153"/>
              </a:cxn>
              <a:cxn ang="0">
                <a:pos x="144" y="264"/>
              </a:cxn>
              <a:cxn ang="0">
                <a:pos x="68" y="377"/>
              </a:cxn>
              <a:cxn ang="0">
                <a:pos x="144" y="264"/>
              </a:cxn>
              <a:cxn ang="0">
                <a:pos x="480" y="264"/>
              </a:cxn>
              <a:cxn ang="0">
                <a:pos x="359" y="358"/>
              </a:cxn>
              <a:cxn ang="0">
                <a:pos x="434" y="120"/>
              </a:cxn>
              <a:cxn ang="0">
                <a:pos x="355" y="137"/>
              </a:cxn>
              <a:cxn ang="0">
                <a:pos x="414" y="97"/>
              </a:cxn>
              <a:cxn ang="0">
                <a:pos x="196" y="40"/>
              </a:cxn>
              <a:cxn ang="0">
                <a:pos x="80" y="121"/>
              </a:cxn>
              <a:cxn ang="0">
                <a:pos x="98" y="97"/>
              </a:cxn>
              <a:cxn ang="0">
                <a:pos x="78" y="391"/>
              </a:cxn>
              <a:cxn ang="0">
                <a:pos x="157" y="374"/>
              </a:cxn>
              <a:cxn ang="0">
                <a:pos x="98" y="414"/>
              </a:cxn>
              <a:cxn ang="0">
                <a:pos x="316" y="471"/>
              </a:cxn>
              <a:cxn ang="0">
                <a:pos x="432" y="390"/>
              </a:cxn>
              <a:cxn ang="0">
                <a:pos x="414" y="414"/>
              </a:cxn>
            </a:cxnLst>
            <a:rect l="0" t="0" r="r" b="b"/>
            <a:pathLst>
              <a:path w="512" h="512">
                <a:moveTo>
                  <a:pt x="256" y="0"/>
                </a:moveTo>
                <a:cubicBezTo>
                  <a:pt x="115" y="0"/>
                  <a:pt x="0" y="114"/>
                  <a:pt x="0" y="256"/>
                </a:cubicBezTo>
                <a:cubicBezTo>
                  <a:pt x="0" y="397"/>
                  <a:pt x="115" y="512"/>
                  <a:pt x="256" y="512"/>
                </a:cubicBezTo>
                <a:cubicBezTo>
                  <a:pt x="397" y="512"/>
                  <a:pt x="512" y="397"/>
                  <a:pt x="512" y="256"/>
                </a:cubicBezTo>
                <a:cubicBezTo>
                  <a:pt x="512" y="114"/>
                  <a:pt x="397" y="0"/>
                  <a:pt x="256" y="0"/>
                </a:cubicBezTo>
                <a:close/>
                <a:moveTo>
                  <a:pt x="256" y="480"/>
                </a:moveTo>
                <a:cubicBezTo>
                  <a:pt x="244" y="480"/>
                  <a:pt x="232" y="479"/>
                  <a:pt x="220" y="477"/>
                </a:cubicBezTo>
                <a:cubicBezTo>
                  <a:pt x="210" y="466"/>
                  <a:pt x="200" y="450"/>
                  <a:pt x="191" y="430"/>
                </a:cubicBezTo>
                <a:cubicBezTo>
                  <a:pt x="184" y="413"/>
                  <a:pt x="178" y="393"/>
                  <a:pt x="173" y="372"/>
                </a:cubicBezTo>
                <a:cubicBezTo>
                  <a:pt x="199" y="369"/>
                  <a:pt x="227" y="368"/>
                  <a:pt x="256" y="368"/>
                </a:cubicBezTo>
                <a:cubicBezTo>
                  <a:pt x="285" y="368"/>
                  <a:pt x="313" y="369"/>
                  <a:pt x="339" y="372"/>
                </a:cubicBezTo>
                <a:cubicBezTo>
                  <a:pt x="334" y="393"/>
                  <a:pt x="328" y="413"/>
                  <a:pt x="321" y="430"/>
                </a:cubicBezTo>
                <a:cubicBezTo>
                  <a:pt x="312" y="450"/>
                  <a:pt x="302" y="466"/>
                  <a:pt x="292" y="477"/>
                </a:cubicBezTo>
                <a:cubicBezTo>
                  <a:pt x="280" y="479"/>
                  <a:pt x="268" y="480"/>
                  <a:pt x="256" y="480"/>
                </a:cubicBezTo>
                <a:close/>
                <a:moveTo>
                  <a:pt x="256" y="352"/>
                </a:moveTo>
                <a:cubicBezTo>
                  <a:pt x="226" y="352"/>
                  <a:pt x="196" y="353"/>
                  <a:pt x="169" y="356"/>
                </a:cubicBezTo>
                <a:cubicBezTo>
                  <a:pt x="164" y="327"/>
                  <a:pt x="161" y="296"/>
                  <a:pt x="160" y="264"/>
                </a:cubicBezTo>
                <a:cubicBezTo>
                  <a:pt x="352" y="264"/>
                  <a:pt x="352" y="264"/>
                  <a:pt x="352" y="264"/>
                </a:cubicBezTo>
                <a:cubicBezTo>
                  <a:pt x="351" y="296"/>
                  <a:pt x="348" y="327"/>
                  <a:pt x="343" y="356"/>
                </a:cubicBezTo>
                <a:cubicBezTo>
                  <a:pt x="316" y="353"/>
                  <a:pt x="286" y="352"/>
                  <a:pt x="256" y="352"/>
                </a:cubicBezTo>
                <a:close/>
                <a:moveTo>
                  <a:pt x="256" y="32"/>
                </a:moveTo>
                <a:cubicBezTo>
                  <a:pt x="268" y="32"/>
                  <a:pt x="280" y="32"/>
                  <a:pt x="292" y="34"/>
                </a:cubicBezTo>
                <a:cubicBezTo>
                  <a:pt x="302" y="45"/>
                  <a:pt x="312" y="61"/>
                  <a:pt x="321" y="81"/>
                </a:cubicBezTo>
                <a:cubicBezTo>
                  <a:pt x="328" y="98"/>
                  <a:pt x="334" y="118"/>
                  <a:pt x="339" y="139"/>
                </a:cubicBezTo>
                <a:cubicBezTo>
                  <a:pt x="313" y="142"/>
                  <a:pt x="285" y="144"/>
                  <a:pt x="256" y="144"/>
                </a:cubicBezTo>
                <a:cubicBezTo>
                  <a:pt x="227" y="144"/>
                  <a:pt x="199" y="142"/>
                  <a:pt x="173" y="139"/>
                </a:cubicBezTo>
                <a:cubicBezTo>
                  <a:pt x="178" y="118"/>
                  <a:pt x="184" y="98"/>
                  <a:pt x="191" y="81"/>
                </a:cubicBezTo>
                <a:cubicBezTo>
                  <a:pt x="200" y="61"/>
                  <a:pt x="210" y="45"/>
                  <a:pt x="220" y="34"/>
                </a:cubicBezTo>
                <a:cubicBezTo>
                  <a:pt x="232" y="32"/>
                  <a:pt x="244" y="32"/>
                  <a:pt x="256" y="32"/>
                </a:cubicBezTo>
                <a:close/>
                <a:moveTo>
                  <a:pt x="256" y="160"/>
                </a:moveTo>
                <a:cubicBezTo>
                  <a:pt x="286" y="160"/>
                  <a:pt x="316" y="158"/>
                  <a:pt x="343" y="155"/>
                </a:cubicBezTo>
                <a:cubicBezTo>
                  <a:pt x="348" y="184"/>
                  <a:pt x="351" y="215"/>
                  <a:pt x="352" y="248"/>
                </a:cubicBezTo>
                <a:cubicBezTo>
                  <a:pt x="160" y="248"/>
                  <a:pt x="160" y="248"/>
                  <a:pt x="160" y="248"/>
                </a:cubicBezTo>
                <a:cubicBezTo>
                  <a:pt x="161" y="215"/>
                  <a:pt x="164" y="184"/>
                  <a:pt x="169" y="155"/>
                </a:cubicBezTo>
                <a:cubicBezTo>
                  <a:pt x="196" y="158"/>
                  <a:pt x="226" y="160"/>
                  <a:pt x="256" y="160"/>
                </a:cubicBezTo>
                <a:close/>
                <a:moveTo>
                  <a:pt x="368" y="248"/>
                </a:moveTo>
                <a:cubicBezTo>
                  <a:pt x="367" y="214"/>
                  <a:pt x="364" y="182"/>
                  <a:pt x="359" y="153"/>
                </a:cubicBezTo>
                <a:cubicBezTo>
                  <a:pt x="391" y="148"/>
                  <a:pt x="420" y="142"/>
                  <a:pt x="444" y="134"/>
                </a:cubicBezTo>
                <a:cubicBezTo>
                  <a:pt x="466" y="167"/>
                  <a:pt x="478" y="206"/>
                  <a:pt x="480" y="248"/>
                </a:cubicBezTo>
                <a:lnTo>
                  <a:pt x="368" y="248"/>
                </a:lnTo>
                <a:close/>
                <a:moveTo>
                  <a:pt x="144" y="248"/>
                </a:moveTo>
                <a:cubicBezTo>
                  <a:pt x="32" y="248"/>
                  <a:pt x="32" y="248"/>
                  <a:pt x="32" y="248"/>
                </a:cubicBezTo>
                <a:cubicBezTo>
                  <a:pt x="34" y="206"/>
                  <a:pt x="46" y="167"/>
                  <a:pt x="68" y="134"/>
                </a:cubicBezTo>
                <a:cubicBezTo>
                  <a:pt x="92" y="142"/>
                  <a:pt x="121" y="148"/>
                  <a:pt x="153" y="153"/>
                </a:cubicBezTo>
                <a:cubicBezTo>
                  <a:pt x="148" y="182"/>
                  <a:pt x="145" y="214"/>
                  <a:pt x="144" y="248"/>
                </a:cubicBezTo>
                <a:close/>
                <a:moveTo>
                  <a:pt x="144" y="264"/>
                </a:moveTo>
                <a:cubicBezTo>
                  <a:pt x="145" y="297"/>
                  <a:pt x="148" y="329"/>
                  <a:pt x="153" y="358"/>
                </a:cubicBezTo>
                <a:cubicBezTo>
                  <a:pt x="121" y="363"/>
                  <a:pt x="92" y="369"/>
                  <a:pt x="68" y="377"/>
                </a:cubicBezTo>
                <a:cubicBezTo>
                  <a:pt x="46" y="344"/>
                  <a:pt x="34" y="305"/>
                  <a:pt x="32" y="264"/>
                </a:cubicBezTo>
                <a:lnTo>
                  <a:pt x="144" y="264"/>
                </a:lnTo>
                <a:close/>
                <a:moveTo>
                  <a:pt x="368" y="264"/>
                </a:moveTo>
                <a:cubicBezTo>
                  <a:pt x="480" y="264"/>
                  <a:pt x="480" y="264"/>
                  <a:pt x="480" y="264"/>
                </a:cubicBezTo>
                <a:cubicBezTo>
                  <a:pt x="478" y="305"/>
                  <a:pt x="466" y="344"/>
                  <a:pt x="444" y="377"/>
                </a:cubicBezTo>
                <a:cubicBezTo>
                  <a:pt x="420" y="369"/>
                  <a:pt x="391" y="363"/>
                  <a:pt x="359" y="358"/>
                </a:cubicBezTo>
                <a:cubicBezTo>
                  <a:pt x="364" y="329"/>
                  <a:pt x="367" y="297"/>
                  <a:pt x="368" y="264"/>
                </a:cubicBezTo>
                <a:close/>
                <a:moveTo>
                  <a:pt x="434" y="120"/>
                </a:moveTo>
                <a:cubicBezTo>
                  <a:pt x="434" y="120"/>
                  <a:pt x="433" y="121"/>
                  <a:pt x="432" y="121"/>
                </a:cubicBezTo>
                <a:cubicBezTo>
                  <a:pt x="410" y="128"/>
                  <a:pt x="384" y="133"/>
                  <a:pt x="355" y="137"/>
                </a:cubicBezTo>
                <a:cubicBezTo>
                  <a:pt x="346" y="97"/>
                  <a:pt x="333" y="64"/>
                  <a:pt x="316" y="40"/>
                </a:cubicBezTo>
                <a:cubicBezTo>
                  <a:pt x="353" y="50"/>
                  <a:pt x="387" y="69"/>
                  <a:pt x="414" y="97"/>
                </a:cubicBezTo>
                <a:cubicBezTo>
                  <a:pt x="422" y="104"/>
                  <a:pt x="428" y="112"/>
                  <a:pt x="434" y="120"/>
                </a:cubicBezTo>
                <a:close/>
                <a:moveTo>
                  <a:pt x="196" y="40"/>
                </a:moveTo>
                <a:cubicBezTo>
                  <a:pt x="179" y="64"/>
                  <a:pt x="166" y="97"/>
                  <a:pt x="157" y="137"/>
                </a:cubicBezTo>
                <a:cubicBezTo>
                  <a:pt x="128" y="133"/>
                  <a:pt x="102" y="128"/>
                  <a:pt x="80" y="121"/>
                </a:cubicBezTo>
                <a:cubicBezTo>
                  <a:pt x="79" y="121"/>
                  <a:pt x="78" y="120"/>
                  <a:pt x="78" y="120"/>
                </a:cubicBezTo>
                <a:cubicBezTo>
                  <a:pt x="84" y="112"/>
                  <a:pt x="90" y="104"/>
                  <a:pt x="98" y="97"/>
                </a:cubicBezTo>
                <a:cubicBezTo>
                  <a:pt x="125" y="69"/>
                  <a:pt x="159" y="50"/>
                  <a:pt x="196" y="40"/>
                </a:cubicBezTo>
                <a:close/>
                <a:moveTo>
                  <a:pt x="78" y="391"/>
                </a:moveTo>
                <a:cubicBezTo>
                  <a:pt x="78" y="391"/>
                  <a:pt x="79" y="390"/>
                  <a:pt x="80" y="390"/>
                </a:cubicBezTo>
                <a:cubicBezTo>
                  <a:pt x="102" y="383"/>
                  <a:pt x="128" y="378"/>
                  <a:pt x="157" y="374"/>
                </a:cubicBezTo>
                <a:cubicBezTo>
                  <a:pt x="166" y="414"/>
                  <a:pt x="179" y="447"/>
                  <a:pt x="196" y="471"/>
                </a:cubicBezTo>
                <a:cubicBezTo>
                  <a:pt x="159" y="461"/>
                  <a:pt x="125" y="442"/>
                  <a:pt x="98" y="414"/>
                </a:cubicBezTo>
                <a:cubicBezTo>
                  <a:pt x="90" y="407"/>
                  <a:pt x="84" y="399"/>
                  <a:pt x="78" y="391"/>
                </a:cubicBezTo>
                <a:close/>
                <a:moveTo>
                  <a:pt x="316" y="471"/>
                </a:moveTo>
                <a:cubicBezTo>
                  <a:pt x="333" y="447"/>
                  <a:pt x="346" y="414"/>
                  <a:pt x="355" y="374"/>
                </a:cubicBezTo>
                <a:cubicBezTo>
                  <a:pt x="384" y="378"/>
                  <a:pt x="410" y="383"/>
                  <a:pt x="432" y="390"/>
                </a:cubicBezTo>
                <a:cubicBezTo>
                  <a:pt x="433" y="390"/>
                  <a:pt x="434" y="391"/>
                  <a:pt x="434" y="391"/>
                </a:cubicBezTo>
                <a:cubicBezTo>
                  <a:pt x="428" y="399"/>
                  <a:pt x="422" y="407"/>
                  <a:pt x="414" y="414"/>
                </a:cubicBezTo>
                <a:cubicBezTo>
                  <a:pt x="387" y="442"/>
                  <a:pt x="353" y="461"/>
                  <a:pt x="316" y="471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820"/>
          <p:cNvSpPr>
            <a:spLocks noChangeAspect="1"/>
          </p:cNvSpPr>
          <p:nvPr/>
        </p:nvSpPr>
        <p:spPr bwMode="auto">
          <a:xfrm>
            <a:off x="5116578" y="2487293"/>
            <a:ext cx="228705" cy="360000"/>
          </a:xfrm>
          <a:custGeom>
            <a:avLst/>
            <a:gdLst>
              <a:gd name="T0" fmla="*/ 270 w 270"/>
              <a:gd name="T1" fmla="*/ 0 h 425"/>
              <a:gd name="T2" fmla="*/ 0 w 270"/>
              <a:gd name="T3" fmla="*/ 241 h 425"/>
              <a:gd name="T4" fmla="*/ 90 w 270"/>
              <a:gd name="T5" fmla="*/ 241 h 425"/>
              <a:gd name="T6" fmla="*/ 0 w 270"/>
              <a:gd name="T7" fmla="*/ 425 h 425"/>
              <a:gd name="T8" fmla="*/ 270 w 270"/>
              <a:gd name="T9" fmla="*/ 184 h 425"/>
              <a:gd name="T10" fmla="*/ 180 w 270"/>
              <a:gd name="T11" fmla="*/ 184 h 425"/>
              <a:gd name="T12" fmla="*/ 270 w 270"/>
              <a:gd name="T13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0" h="425">
                <a:moveTo>
                  <a:pt x="270" y="0"/>
                </a:moveTo>
                <a:lnTo>
                  <a:pt x="0" y="241"/>
                </a:lnTo>
                <a:lnTo>
                  <a:pt x="90" y="241"/>
                </a:lnTo>
                <a:lnTo>
                  <a:pt x="0" y="425"/>
                </a:lnTo>
                <a:lnTo>
                  <a:pt x="270" y="184"/>
                </a:lnTo>
                <a:lnTo>
                  <a:pt x="180" y="184"/>
                </a:lnTo>
                <a:lnTo>
                  <a:pt x="270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9525">
            <a:noFill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2764440" y="3118311"/>
            <a:ext cx="96372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01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749067" y="3118311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6737664" y="3118311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27" name="文本框 26"/>
          <p:cNvSpPr txBox="1"/>
          <p:nvPr/>
        </p:nvSpPr>
        <p:spPr>
          <a:xfrm>
            <a:off x="8718318" y="3118311"/>
            <a:ext cx="96372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28" name="文本框 27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并列关系图表</a:t>
            </a:r>
          </a:p>
        </p:txBody>
      </p:sp>
    </p:spTree>
    <p:extLst>
      <p:ext uri="{BB962C8B-B14F-4D97-AF65-F5344CB8AC3E}">
        <p14:creationId xmlns:p14="http://schemas.microsoft.com/office/powerpoint/2010/main" val="137517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 22"/>
          <p:cNvSpPr/>
          <p:nvPr/>
        </p:nvSpPr>
        <p:spPr>
          <a:xfrm>
            <a:off x="0" y="0"/>
            <a:ext cx="12192000" cy="2166802"/>
          </a:xfrm>
          <a:custGeom>
            <a:avLst/>
            <a:gdLst>
              <a:gd name="connsiteX0" fmla="*/ 0 w 12192000"/>
              <a:gd name="connsiteY0" fmla="*/ 0 h 2166802"/>
              <a:gd name="connsiteX1" fmla="*/ 12192000 w 12192000"/>
              <a:gd name="connsiteY1" fmla="*/ 0 h 2166802"/>
              <a:gd name="connsiteX2" fmla="*/ 12192000 w 12192000"/>
              <a:gd name="connsiteY2" fmla="*/ 1936375 h 2166802"/>
              <a:gd name="connsiteX3" fmla="*/ 6170760 w 12192000"/>
              <a:gd name="connsiteY3" fmla="*/ 1936375 h 2166802"/>
              <a:gd name="connsiteX4" fmla="*/ 6064041 w 12192000"/>
              <a:gd name="connsiteY4" fmla="*/ 2166802 h 2166802"/>
              <a:gd name="connsiteX5" fmla="*/ 5957323 w 12192000"/>
              <a:gd name="connsiteY5" fmla="*/ 1936375 h 2166802"/>
              <a:gd name="connsiteX6" fmla="*/ 0 w 12192000"/>
              <a:gd name="connsiteY6" fmla="*/ 1936375 h 2166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166802">
                <a:moveTo>
                  <a:pt x="0" y="0"/>
                </a:moveTo>
                <a:lnTo>
                  <a:pt x="12192000" y="0"/>
                </a:lnTo>
                <a:lnTo>
                  <a:pt x="12192000" y="1936375"/>
                </a:lnTo>
                <a:lnTo>
                  <a:pt x="6170760" y="1936375"/>
                </a:lnTo>
                <a:lnTo>
                  <a:pt x="6064041" y="2166802"/>
                </a:lnTo>
                <a:lnTo>
                  <a:pt x="5957323" y="1936375"/>
                </a:lnTo>
                <a:lnTo>
                  <a:pt x="0" y="1936375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25400" dist="25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3662322" y="819757"/>
            <a:ext cx="4867356" cy="565806"/>
            <a:chOff x="3662322" y="819757"/>
            <a:chExt cx="4867356" cy="565806"/>
          </a:xfrm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4236747" y="900705"/>
              <a:ext cx="543505" cy="354194"/>
            </a:xfrm>
            <a:custGeom>
              <a:avLst/>
              <a:gdLst>
                <a:gd name="T0" fmla="*/ 4010 w 4010"/>
                <a:gd name="T1" fmla="*/ 1660 h 2612"/>
                <a:gd name="T2" fmla="*/ 3927 w 4010"/>
                <a:gd name="T3" fmla="*/ 1925 h 2612"/>
                <a:gd name="T4" fmla="*/ 2714 w 4010"/>
                <a:gd name="T5" fmla="*/ 2610 h 2612"/>
                <a:gd name="T6" fmla="*/ 2611 w 4010"/>
                <a:gd name="T7" fmla="*/ 2519 h 2612"/>
                <a:gd name="T8" fmla="*/ 2334 w 4010"/>
                <a:gd name="T9" fmla="*/ 2124 h 2612"/>
                <a:gd name="T10" fmla="*/ 2143 w 4010"/>
                <a:gd name="T11" fmla="*/ 2481 h 2612"/>
                <a:gd name="T12" fmla="*/ 1971 w 4010"/>
                <a:gd name="T13" fmla="*/ 2503 h 2612"/>
                <a:gd name="T14" fmla="*/ 561 w 4010"/>
                <a:gd name="T15" fmla="*/ 2183 h 2612"/>
                <a:gd name="T16" fmla="*/ 14 w 4010"/>
                <a:gd name="T17" fmla="*/ 1489 h 2612"/>
                <a:gd name="T18" fmla="*/ 650 w 4010"/>
                <a:gd name="T19" fmla="*/ 607 h 2612"/>
                <a:gd name="T20" fmla="*/ 1063 w 4010"/>
                <a:gd name="T21" fmla="*/ 618 h 2612"/>
                <a:gd name="T22" fmla="*/ 1296 w 4010"/>
                <a:gd name="T23" fmla="*/ 209 h 2612"/>
                <a:gd name="T24" fmla="*/ 1794 w 4010"/>
                <a:gd name="T25" fmla="*/ 0 h 2612"/>
                <a:gd name="T26" fmla="*/ 1975 w 4010"/>
                <a:gd name="T27" fmla="*/ 10 h 2612"/>
                <a:gd name="T28" fmla="*/ 2598 w 4010"/>
                <a:gd name="T29" fmla="*/ 696 h 2612"/>
                <a:gd name="T30" fmla="*/ 2647 w 4010"/>
                <a:gd name="T31" fmla="*/ 829 h 2612"/>
                <a:gd name="T32" fmla="*/ 3181 w 4010"/>
                <a:gd name="T33" fmla="*/ 1146 h 2612"/>
                <a:gd name="T34" fmla="*/ 3227 w 4010"/>
                <a:gd name="T35" fmla="*/ 1175 h 2612"/>
                <a:gd name="T36" fmla="*/ 3859 w 4010"/>
                <a:gd name="T37" fmla="*/ 1270 h 2612"/>
                <a:gd name="T38" fmla="*/ 4010 w 4010"/>
                <a:gd name="T39" fmla="*/ 1560 h 2612"/>
                <a:gd name="T40" fmla="*/ 1235 w 4010"/>
                <a:gd name="T41" fmla="*/ 967 h 2612"/>
                <a:gd name="T42" fmla="*/ 803 w 4010"/>
                <a:gd name="T43" fmla="*/ 859 h 2612"/>
                <a:gd name="T44" fmla="*/ 399 w 4010"/>
                <a:gd name="T45" fmla="*/ 1722 h 2612"/>
                <a:gd name="T46" fmla="*/ 1139 w 4010"/>
                <a:gd name="T47" fmla="*/ 2264 h 2612"/>
                <a:gd name="T48" fmla="*/ 1763 w 4010"/>
                <a:gd name="T49" fmla="*/ 2384 h 2612"/>
                <a:gd name="T50" fmla="*/ 2099 w 4010"/>
                <a:gd name="T51" fmla="*/ 2319 h 2612"/>
                <a:gd name="T52" fmla="*/ 2244 w 4010"/>
                <a:gd name="T53" fmla="*/ 1957 h 2612"/>
                <a:gd name="T54" fmla="*/ 2114 w 4010"/>
                <a:gd name="T55" fmla="*/ 1327 h 2612"/>
                <a:gd name="T56" fmla="*/ 2422 w 4010"/>
                <a:gd name="T57" fmla="*/ 878 h 2612"/>
                <a:gd name="T58" fmla="*/ 2314 w 4010"/>
                <a:gd name="T59" fmla="*/ 597 h 2612"/>
                <a:gd name="T60" fmla="*/ 1764 w 4010"/>
                <a:gd name="T61" fmla="*/ 338 h 2612"/>
                <a:gd name="T62" fmla="*/ 1410 w 4010"/>
                <a:gd name="T63" fmla="*/ 520 h 2612"/>
                <a:gd name="T64" fmla="*/ 1279 w 4010"/>
                <a:gd name="T65" fmla="*/ 979 h 2612"/>
                <a:gd name="T66" fmla="*/ 3050 w 4010"/>
                <a:gd name="T67" fmla="*/ 1302 h 2612"/>
                <a:gd name="T68" fmla="*/ 2637 w 4010"/>
                <a:gd name="T69" fmla="*/ 1070 h 2612"/>
                <a:gd name="T70" fmla="*/ 2544 w 4010"/>
                <a:gd name="T71" fmla="*/ 1603 h 2612"/>
                <a:gd name="T72" fmla="*/ 2391 w 4010"/>
                <a:gd name="T73" fmla="*/ 2039 h 2612"/>
                <a:gd name="T74" fmla="*/ 2738 w 4010"/>
                <a:gd name="T75" fmla="*/ 2503 h 2612"/>
                <a:gd name="T76" fmla="*/ 2830 w 4010"/>
                <a:gd name="T77" fmla="*/ 2505 h 2612"/>
                <a:gd name="T78" fmla="*/ 3522 w 4010"/>
                <a:gd name="T79" fmla="*/ 2099 h 2612"/>
                <a:gd name="T80" fmla="*/ 3776 w 4010"/>
                <a:gd name="T81" fmla="*/ 1598 h 2612"/>
                <a:gd name="T82" fmla="*/ 3231 w 4010"/>
                <a:gd name="T83" fmla="*/ 1372 h 2612"/>
                <a:gd name="T84" fmla="*/ 2453 w 4010"/>
                <a:gd name="T85" fmla="*/ 1140 h 2612"/>
                <a:gd name="T86" fmla="*/ 2294 w 4010"/>
                <a:gd name="T87" fmla="*/ 1404 h 2612"/>
                <a:gd name="T88" fmla="*/ 2321 w 4010"/>
                <a:gd name="T89" fmla="*/ 1820 h 2612"/>
                <a:gd name="T90" fmla="*/ 2452 w 4010"/>
                <a:gd name="T91" fmla="*/ 1262 h 2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10" h="2612">
                  <a:moveTo>
                    <a:pt x="4010" y="1560"/>
                  </a:moveTo>
                  <a:cubicBezTo>
                    <a:pt x="4010" y="1593"/>
                    <a:pt x="4010" y="1627"/>
                    <a:pt x="4010" y="1660"/>
                  </a:cubicBezTo>
                  <a:cubicBezTo>
                    <a:pt x="4009" y="1664"/>
                    <a:pt x="4007" y="1667"/>
                    <a:pt x="4007" y="1671"/>
                  </a:cubicBezTo>
                  <a:cubicBezTo>
                    <a:pt x="3997" y="1761"/>
                    <a:pt x="3969" y="1845"/>
                    <a:pt x="3927" y="1925"/>
                  </a:cubicBezTo>
                  <a:cubicBezTo>
                    <a:pt x="3815" y="2135"/>
                    <a:pt x="3654" y="2291"/>
                    <a:pt x="3431" y="2382"/>
                  </a:cubicBezTo>
                  <a:cubicBezTo>
                    <a:pt x="3197" y="2477"/>
                    <a:pt x="2963" y="2566"/>
                    <a:pt x="2714" y="2610"/>
                  </a:cubicBezTo>
                  <a:cubicBezTo>
                    <a:pt x="2701" y="2612"/>
                    <a:pt x="2692" y="2610"/>
                    <a:pt x="2684" y="2601"/>
                  </a:cubicBezTo>
                  <a:cubicBezTo>
                    <a:pt x="2660" y="2573"/>
                    <a:pt x="2635" y="2546"/>
                    <a:pt x="2611" y="2519"/>
                  </a:cubicBezTo>
                  <a:cubicBezTo>
                    <a:pt x="2516" y="2411"/>
                    <a:pt x="2425" y="2301"/>
                    <a:pt x="2359" y="2172"/>
                  </a:cubicBezTo>
                  <a:cubicBezTo>
                    <a:pt x="2351" y="2157"/>
                    <a:pt x="2343" y="2142"/>
                    <a:pt x="2334" y="2124"/>
                  </a:cubicBezTo>
                  <a:cubicBezTo>
                    <a:pt x="2330" y="2132"/>
                    <a:pt x="2328" y="2135"/>
                    <a:pt x="2326" y="2139"/>
                  </a:cubicBezTo>
                  <a:cubicBezTo>
                    <a:pt x="2265" y="2253"/>
                    <a:pt x="2203" y="2367"/>
                    <a:pt x="2143" y="2481"/>
                  </a:cubicBezTo>
                  <a:cubicBezTo>
                    <a:pt x="2135" y="2494"/>
                    <a:pt x="2126" y="2499"/>
                    <a:pt x="2111" y="2499"/>
                  </a:cubicBezTo>
                  <a:cubicBezTo>
                    <a:pt x="2065" y="2500"/>
                    <a:pt x="2018" y="2502"/>
                    <a:pt x="1971" y="2503"/>
                  </a:cubicBezTo>
                  <a:cubicBezTo>
                    <a:pt x="1742" y="2509"/>
                    <a:pt x="1515" y="2496"/>
                    <a:pt x="1291" y="2444"/>
                  </a:cubicBezTo>
                  <a:cubicBezTo>
                    <a:pt x="1037" y="2386"/>
                    <a:pt x="788" y="2317"/>
                    <a:pt x="561" y="2183"/>
                  </a:cubicBezTo>
                  <a:cubicBezTo>
                    <a:pt x="367" y="2068"/>
                    <a:pt x="211" y="1917"/>
                    <a:pt x="97" y="1723"/>
                  </a:cubicBezTo>
                  <a:cubicBezTo>
                    <a:pt x="54" y="1651"/>
                    <a:pt x="22" y="1573"/>
                    <a:pt x="14" y="1489"/>
                  </a:cubicBezTo>
                  <a:cubicBezTo>
                    <a:pt x="0" y="1338"/>
                    <a:pt x="18" y="1191"/>
                    <a:pt x="78" y="1051"/>
                  </a:cubicBezTo>
                  <a:cubicBezTo>
                    <a:pt x="187" y="798"/>
                    <a:pt x="379" y="651"/>
                    <a:pt x="650" y="607"/>
                  </a:cubicBezTo>
                  <a:cubicBezTo>
                    <a:pt x="753" y="591"/>
                    <a:pt x="855" y="600"/>
                    <a:pt x="957" y="610"/>
                  </a:cubicBezTo>
                  <a:cubicBezTo>
                    <a:pt x="992" y="613"/>
                    <a:pt x="1027" y="615"/>
                    <a:pt x="1063" y="618"/>
                  </a:cubicBezTo>
                  <a:cubicBezTo>
                    <a:pt x="1072" y="619"/>
                    <a:pt x="1079" y="617"/>
                    <a:pt x="1082" y="604"/>
                  </a:cubicBezTo>
                  <a:cubicBezTo>
                    <a:pt x="1112" y="450"/>
                    <a:pt x="1179" y="315"/>
                    <a:pt x="1296" y="209"/>
                  </a:cubicBezTo>
                  <a:cubicBezTo>
                    <a:pt x="1411" y="106"/>
                    <a:pt x="1549" y="48"/>
                    <a:pt x="1698" y="16"/>
                  </a:cubicBezTo>
                  <a:cubicBezTo>
                    <a:pt x="1730" y="9"/>
                    <a:pt x="1762" y="5"/>
                    <a:pt x="1794" y="0"/>
                  </a:cubicBezTo>
                  <a:cubicBezTo>
                    <a:pt x="1831" y="0"/>
                    <a:pt x="1869" y="0"/>
                    <a:pt x="1906" y="0"/>
                  </a:cubicBezTo>
                  <a:cubicBezTo>
                    <a:pt x="1929" y="3"/>
                    <a:pt x="1952" y="6"/>
                    <a:pt x="1975" y="10"/>
                  </a:cubicBezTo>
                  <a:cubicBezTo>
                    <a:pt x="2141" y="39"/>
                    <a:pt x="2271" y="128"/>
                    <a:pt x="2377" y="255"/>
                  </a:cubicBezTo>
                  <a:cubicBezTo>
                    <a:pt x="2485" y="385"/>
                    <a:pt x="2553" y="535"/>
                    <a:pt x="2598" y="696"/>
                  </a:cubicBezTo>
                  <a:cubicBezTo>
                    <a:pt x="2610" y="740"/>
                    <a:pt x="2620" y="785"/>
                    <a:pt x="2631" y="829"/>
                  </a:cubicBezTo>
                  <a:cubicBezTo>
                    <a:pt x="2638" y="829"/>
                    <a:pt x="2643" y="829"/>
                    <a:pt x="2647" y="829"/>
                  </a:cubicBezTo>
                  <a:cubicBezTo>
                    <a:pt x="2811" y="822"/>
                    <a:pt x="2950" y="879"/>
                    <a:pt x="3062" y="996"/>
                  </a:cubicBezTo>
                  <a:cubicBezTo>
                    <a:pt x="3106" y="1042"/>
                    <a:pt x="3141" y="1096"/>
                    <a:pt x="3181" y="1146"/>
                  </a:cubicBezTo>
                  <a:cubicBezTo>
                    <a:pt x="3191" y="1159"/>
                    <a:pt x="3201" y="1171"/>
                    <a:pt x="3211" y="1184"/>
                  </a:cubicBezTo>
                  <a:cubicBezTo>
                    <a:pt x="3218" y="1180"/>
                    <a:pt x="3223" y="1178"/>
                    <a:pt x="3227" y="1175"/>
                  </a:cubicBezTo>
                  <a:cubicBezTo>
                    <a:pt x="3320" y="1125"/>
                    <a:pt x="3419" y="1098"/>
                    <a:pt x="3525" y="1111"/>
                  </a:cubicBezTo>
                  <a:cubicBezTo>
                    <a:pt x="3653" y="1126"/>
                    <a:pt x="3763" y="1183"/>
                    <a:pt x="3859" y="1270"/>
                  </a:cubicBezTo>
                  <a:cubicBezTo>
                    <a:pt x="3930" y="1335"/>
                    <a:pt x="3980" y="1414"/>
                    <a:pt x="4000" y="1510"/>
                  </a:cubicBezTo>
                  <a:cubicBezTo>
                    <a:pt x="4003" y="1527"/>
                    <a:pt x="4007" y="1543"/>
                    <a:pt x="4010" y="1560"/>
                  </a:cubicBezTo>
                  <a:close/>
                  <a:moveTo>
                    <a:pt x="1279" y="979"/>
                  </a:moveTo>
                  <a:cubicBezTo>
                    <a:pt x="1263" y="975"/>
                    <a:pt x="1248" y="974"/>
                    <a:pt x="1235" y="967"/>
                  </a:cubicBezTo>
                  <a:cubicBezTo>
                    <a:pt x="1211" y="955"/>
                    <a:pt x="1187" y="941"/>
                    <a:pt x="1165" y="927"/>
                  </a:cubicBezTo>
                  <a:cubicBezTo>
                    <a:pt x="1053" y="855"/>
                    <a:pt x="933" y="830"/>
                    <a:pt x="803" y="859"/>
                  </a:cubicBezTo>
                  <a:cubicBezTo>
                    <a:pt x="610" y="902"/>
                    <a:pt x="471" y="1019"/>
                    <a:pt x="380" y="1192"/>
                  </a:cubicBezTo>
                  <a:cubicBezTo>
                    <a:pt x="285" y="1371"/>
                    <a:pt x="295" y="1549"/>
                    <a:pt x="399" y="1722"/>
                  </a:cubicBezTo>
                  <a:cubicBezTo>
                    <a:pt x="457" y="1820"/>
                    <a:pt x="535" y="1901"/>
                    <a:pt x="623" y="1973"/>
                  </a:cubicBezTo>
                  <a:cubicBezTo>
                    <a:pt x="779" y="2098"/>
                    <a:pt x="952" y="2194"/>
                    <a:pt x="1139" y="2264"/>
                  </a:cubicBezTo>
                  <a:cubicBezTo>
                    <a:pt x="1250" y="2305"/>
                    <a:pt x="1361" y="2349"/>
                    <a:pt x="1478" y="2365"/>
                  </a:cubicBezTo>
                  <a:cubicBezTo>
                    <a:pt x="1573" y="2377"/>
                    <a:pt x="1668" y="2381"/>
                    <a:pt x="1763" y="2384"/>
                  </a:cubicBezTo>
                  <a:cubicBezTo>
                    <a:pt x="1852" y="2387"/>
                    <a:pt x="1942" y="2384"/>
                    <a:pt x="2030" y="2369"/>
                  </a:cubicBezTo>
                  <a:cubicBezTo>
                    <a:pt x="2063" y="2363"/>
                    <a:pt x="2083" y="2349"/>
                    <a:pt x="2099" y="2319"/>
                  </a:cubicBezTo>
                  <a:cubicBezTo>
                    <a:pt x="2157" y="2214"/>
                    <a:pt x="2202" y="2102"/>
                    <a:pt x="2247" y="1990"/>
                  </a:cubicBezTo>
                  <a:cubicBezTo>
                    <a:pt x="2251" y="1981"/>
                    <a:pt x="2248" y="1967"/>
                    <a:pt x="2244" y="1957"/>
                  </a:cubicBezTo>
                  <a:cubicBezTo>
                    <a:pt x="2232" y="1924"/>
                    <a:pt x="2216" y="1893"/>
                    <a:pt x="2204" y="1861"/>
                  </a:cubicBezTo>
                  <a:cubicBezTo>
                    <a:pt x="2137" y="1689"/>
                    <a:pt x="2094" y="1513"/>
                    <a:pt x="2114" y="1327"/>
                  </a:cubicBezTo>
                  <a:cubicBezTo>
                    <a:pt x="2128" y="1202"/>
                    <a:pt x="2174" y="1090"/>
                    <a:pt x="2267" y="1003"/>
                  </a:cubicBezTo>
                  <a:cubicBezTo>
                    <a:pt x="2316" y="958"/>
                    <a:pt x="2371" y="920"/>
                    <a:pt x="2422" y="878"/>
                  </a:cubicBezTo>
                  <a:cubicBezTo>
                    <a:pt x="2427" y="873"/>
                    <a:pt x="2433" y="864"/>
                    <a:pt x="2431" y="858"/>
                  </a:cubicBezTo>
                  <a:cubicBezTo>
                    <a:pt x="2410" y="763"/>
                    <a:pt x="2373" y="675"/>
                    <a:pt x="2314" y="597"/>
                  </a:cubicBezTo>
                  <a:cubicBezTo>
                    <a:pt x="2223" y="476"/>
                    <a:pt x="2099" y="402"/>
                    <a:pt x="1956" y="356"/>
                  </a:cubicBezTo>
                  <a:cubicBezTo>
                    <a:pt x="1893" y="336"/>
                    <a:pt x="1829" y="329"/>
                    <a:pt x="1764" y="338"/>
                  </a:cubicBezTo>
                  <a:cubicBezTo>
                    <a:pt x="1645" y="354"/>
                    <a:pt x="1544" y="409"/>
                    <a:pt x="1449" y="480"/>
                  </a:cubicBezTo>
                  <a:cubicBezTo>
                    <a:pt x="1435" y="491"/>
                    <a:pt x="1422" y="505"/>
                    <a:pt x="1410" y="520"/>
                  </a:cubicBezTo>
                  <a:cubicBezTo>
                    <a:pt x="1364" y="577"/>
                    <a:pt x="1338" y="643"/>
                    <a:pt x="1318" y="713"/>
                  </a:cubicBezTo>
                  <a:cubicBezTo>
                    <a:pt x="1294" y="798"/>
                    <a:pt x="1283" y="885"/>
                    <a:pt x="1279" y="979"/>
                  </a:cubicBezTo>
                  <a:close/>
                  <a:moveTo>
                    <a:pt x="3108" y="1445"/>
                  </a:moveTo>
                  <a:cubicBezTo>
                    <a:pt x="3089" y="1398"/>
                    <a:pt x="3073" y="1348"/>
                    <a:pt x="3050" y="1302"/>
                  </a:cubicBezTo>
                  <a:cubicBezTo>
                    <a:pt x="2985" y="1173"/>
                    <a:pt x="2887" y="1085"/>
                    <a:pt x="2737" y="1070"/>
                  </a:cubicBezTo>
                  <a:cubicBezTo>
                    <a:pt x="2704" y="1067"/>
                    <a:pt x="2669" y="1070"/>
                    <a:pt x="2637" y="1070"/>
                  </a:cubicBezTo>
                  <a:cubicBezTo>
                    <a:pt x="2637" y="1102"/>
                    <a:pt x="2639" y="1129"/>
                    <a:pt x="2637" y="1155"/>
                  </a:cubicBezTo>
                  <a:cubicBezTo>
                    <a:pt x="2626" y="1309"/>
                    <a:pt x="2595" y="1458"/>
                    <a:pt x="2544" y="1603"/>
                  </a:cubicBezTo>
                  <a:cubicBezTo>
                    <a:pt x="2495" y="1739"/>
                    <a:pt x="2443" y="1874"/>
                    <a:pt x="2393" y="2009"/>
                  </a:cubicBezTo>
                  <a:cubicBezTo>
                    <a:pt x="2390" y="2018"/>
                    <a:pt x="2388" y="2031"/>
                    <a:pt x="2391" y="2039"/>
                  </a:cubicBezTo>
                  <a:cubicBezTo>
                    <a:pt x="2406" y="2078"/>
                    <a:pt x="2420" y="2119"/>
                    <a:pt x="2441" y="2155"/>
                  </a:cubicBezTo>
                  <a:cubicBezTo>
                    <a:pt x="2517" y="2289"/>
                    <a:pt x="2624" y="2399"/>
                    <a:pt x="2738" y="2503"/>
                  </a:cubicBezTo>
                  <a:cubicBezTo>
                    <a:pt x="2749" y="2513"/>
                    <a:pt x="2772" y="2513"/>
                    <a:pt x="2790" y="2514"/>
                  </a:cubicBezTo>
                  <a:cubicBezTo>
                    <a:pt x="2803" y="2515"/>
                    <a:pt x="2818" y="2510"/>
                    <a:pt x="2830" y="2505"/>
                  </a:cubicBezTo>
                  <a:cubicBezTo>
                    <a:pt x="2880" y="2485"/>
                    <a:pt x="2929" y="2465"/>
                    <a:pt x="2978" y="2444"/>
                  </a:cubicBezTo>
                  <a:cubicBezTo>
                    <a:pt x="3177" y="2357"/>
                    <a:pt x="3360" y="2245"/>
                    <a:pt x="3522" y="2099"/>
                  </a:cubicBezTo>
                  <a:cubicBezTo>
                    <a:pt x="3608" y="2021"/>
                    <a:pt x="3685" y="1934"/>
                    <a:pt x="3737" y="1829"/>
                  </a:cubicBezTo>
                  <a:cubicBezTo>
                    <a:pt x="3773" y="1756"/>
                    <a:pt x="3792" y="1680"/>
                    <a:pt x="3776" y="1598"/>
                  </a:cubicBezTo>
                  <a:cubicBezTo>
                    <a:pt x="3743" y="1435"/>
                    <a:pt x="3576" y="1307"/>
                    <a:pt x="3407" y="1316"/>
                  </a:cubicBezTo>
                  <a:cubicBezTo>
                    <a:pt x="3344" y="1319"/>
                    <a:pt x="3286" y="1342"/>
                    <a:pt x="3231" y="1372"/>
                  </a:cubicBezTo>
                  <a:cubicBezTo>
                    <a:pt x="3189" y="1395"/>
                    <a:pt x="3148" y="1421"/>
                    <a:pt x="3108" y="1445"/>
                  </a:cubicBezTo>
                  <a:close/>
                  <a:moveTo>
                    <a:pt x="2453" y="1140"/>
                  </a:moveTo>
                  <a:cubicBezTo>
                    <a:pt x="2443" y="1147"/>
                    <a:pt x="2438" y="1151"/>
                    <a:pt x="2433" y="1155"/>
                  </a:cubicBezTo>
                  <a:cubicBezTo>
                    <a:pt x="2353" y="1219"/>
                    <a:pt x="2313" y="1306"/>
                    <a:pt x="2294" y="1404"/>
                  </a:cubicBezTo>
                  <a:cubicBezTo>
                    <a:pt x="2274" y="1508"/>
                    <a:pt x="2279" y="1611"/>
                    <a:pt x="2296" y="1714"/>
                  </a:cubicBezTo>
                  <a:cubicBezTo>
                    <a:pt x="2302" y="1750"/>
                    <a:pt x="2312" y="1785"/>
                    <a:pt x="2321" y="1820"/>
                  </a:cubicBezTo>
                  <a:cubicBezTo>
                    <a:pt x="2343" y="1761"/>
                    <a:pt x="2361" y="1702"/>
                    <a:pt x="2376" y="1643"/>
                  </a:cubicBezTo>
                  <a:cubicBezTo>
                    <a:pt x="2408" y="1517"/>
                    <a:pt x="2446" y="1393"/>
                    <a:pt x="2452" y="1262"/>
                  </a:cubicBezTo>
                  <a:cubicBezTo>
                    <a:pt x="2454" y="1223"/>
                    <a:pt x="2453" y="1184"/>
                    <a:pt x="2453" y="1140"/>
                  </a:cubicBezTo>
                  <a:close/>
                </a:path>
              </a:pathLst>
            </a:custGeom>
            <a:gradFill flip="none" rotWithShape="1">
              <a:gsLst>
                <a:gs pos="59000">
                  <a:srgbClr val="C00000"/>
                </a:gs>
                <a:gs pos="0">
                  <a:srgbClr val="C00000">
                    <a:alpha val="86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0908" tIns="45454" rIns="90908" bIns="4545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23">
                <a:solidFill>
                  <a:schemeClr val="bg1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482846" y="819757"/>
              <a:ext cx="539765" cy="376415"/>
            </a:xfrm>
            <a:custGeom>
              <a:avLst/>
              <a:gdLst/>
              <a:ahLst/>
              <a:cxnLst/>
              <a:rect l="l" t="t" r="r" b="b"/>
              <a:pathLst>
                <a:path w="542925" h="378619">
                  <a:moveTo>
                    <a:pt x="83343" y="0"/>
                  </a:moveTo>
                  <a:cubicBezTo>
                    <a:pt x="126206" y="6350"/>
                    <a:pt x="155575" y="15081"/>
                    <a:pt x="171450" y="26194"/>
                  </a:cubicBezTo>
                  <a:cubicBezTo>
                    <a:pt x="171450" y="27781"/>
                    <a:pt x="168275" y="34131"/>
                    <a:pt x="161925" y="45244"/>
                  </a:cubicBezTo>
                  <a:cubicBezTo>
                    <a:pt x="139700" y="78581"/>
                    <a:pt x="115093" y="119063"/>
                    <a:pt x="88106" y="166688"/>
                  </a:cubicBezTo>
                  <a:lnTo>
                    <a:pt x="121443" y="166688"/>
                  </a:lnTo>
                  <a:cubicBezTo>
                    <a:pt x="145256" y="123825"/>
                    <a:pt x="158750" y="102394"/>
                    <a:pt x="161925" y="102394"/>
                  </a:cubicBezTo>
                  <a:cubicBezTo>
                    <a:pt x="190500" y="110331"/>
                    <a:pt x="215106" y="121444"/>
                    <a:pt x="235743" y="135731"/>
                  </a:cubicBezTo>
                  <a:cubicBezTo>
                    <a:pt x="235743" y="138906"/>
                    <a:pt x="231775" y="145256"/>
                    <a:pt x="223837" y="154781"/>
                  </a:cubicBezTo>
                  <a:cubicBezTo>
                    <a:pt x="201612" y="180181"/>
                    <a:pt x="180181" y="207963"/>
                    <a:pt x="159543" y="238125"/>
                  </a:cubicBezTo>
                  <a:cubicBezTo>
                    <a:pt x="207168" y="230188"/>
                    <a:pt x="253206" y="213519"/>
                    <a:pt x="297656" y="188119"/>
                  </a:cubicBezTo>
                  <a:cubicBezTo>
                    <a:pt x="273843" y="167481"/>
                    <a:pt x="253206" y="137319"/>
                    <a:pt x="235743" y="97631"/>
                  </a:cubicBezTo>
                  <a:lnTo>
                    <a:pt x="216693" y="97631"/>
                  </a:lnTo>
                  <a:lnTo>
                    <a:pt x="216693" y="33338"/>
                  </a:lnTo>
                  <a:lnTo>
                    <a:pt x="509587" y="33338"/>
                  </a:lnTo>
                  <a:cubicBezTo>
                    <a:pt x="495300" y="92075"/>
                    <a:pt x="466725" y="142875"/>
                    <a:pt x="423862" y="185738"/>
                  </a:cubicBezTo>
                  <a:cubicBezTo>
                    <a:pt x="463550" y="200025"/>
                    <a:pt x="503237" y="210344"/>
                    <a:pt x="542925" y="216694"/>
                  </a:cubicBezTo>
                  <a:cubicBezTo>
                    <a:pt x="528637" y="246856"/>
                    <a:pt x="519112" y="270669"/>
                    <a:pt x="514350" y="288131"/>
                  </a:cubicBezTo>
                  <a:cubicBezTo>
                    <a:pt x="474662" y="277019"/>
                    <a:pt x="422275" y="257175"/>
                    <a:pt x="357187" y="228600"/>
                  </a:cubicBezTo>
                  <a:cubicBezTo>
                    <a:pt x="307975" y="258763"/>
                    <a:pt x="257175" y="280988"/>
                    <a:pt x="204787" y="295275"/>
                  </a:cubicBezTo>
                  <a:cubicBezTo>
                    <a:pt x="196850" y="285750"/>
                    <a:pt x="180181" y="268288"/>
                    <a:pt x="154781" y="242888"/>
                  </a:cubicBezTo>
                  <a:cubicBezTo>
                    <a:pt x="130968" y="274638"/>
                    <a:pt x="114300" y="296069"/>
                    <a:pt x="104775" y="307181"/>
                  </a:cubicBezTo>
                  <a:cubicBezTo>
                    <a:pt x="111125" y="307181"/>
                    <a:pt x="119856" y="306388"/>
                    <a:pt x="130968" y="304800"/>
                  </a:cubicBezTo>
                  <a:cubicBezTo>
                    <a:pt x="162718" y="303213"/>
                    <a:pt x="184150" y="301625"/>
                    <a:pt x="195262" y="300038"/>
                  </a:cubicBezTo>
                  <a:cubicBezTo>
                    <a:pt x="193675" y="307975"/>
                    <a:pt x="192087" y="323850"/>
                    <a:pt x="190500" y="347663"/>
                  </a:cubicBezTo>
                  <a:cubicBezTo>
                    <a:pt x="190500" y="342900"/>
                    <a:pt x="189706" y="346869"/>
                    <a:pt x="188118" y="359569"/>
                  </a:cubicBezTo>
                  <a:cubicBezTo>
                    <a:pt x="118269" y="362744"/>
                    <a:pt x="64293" y="368300"/>
                    <a:pt x="26193" y="376238"/>
                  </a:cubicBezTo>
                  <a:cubicBezTo>
                    <a:pt x="23019" y="377825"/>
                    <a:pt x="20637" y="378619"/>
                    <a:pt x="19050" y="378619"/>
                  </a:cubicBezTo>
                  <a:cubicBezTo>
                    <a:pt x="14287" y="369094"/>
                    <a:pt x="8731" y="346869"/>
                    <a:pt x="2381" y="311944"/>
                  </a:cubicBezTo>
                  <a:cubicBezTo>
                    <a:pt x="2381" y="310356"/>
                    <a:pt x="5556" y="308769"/>
                    <a:pt x="11906" y="307181"/>
                  </a:cubicBezTo>
                  <a:cubicBezTo>
                    <a:pt x="42069" y="294481"/>
                    <a:pt x="69056" y="265906"/>
                    <a:pt x="92868" y="221456"/>
                  </a:cubicBezTo>
                  <a:cubicBezTo>
                    <a:pt x="86518" y="221456"/>
                    <a:pt x="74612" y="223044"/>
                    <a:pt x="57150" y="226219"/>
                  </a:cubicBezTo>
                  <a:cubicBezTo>
                    <a:pt x="39687" y="227806"/>
                    <a:pt x="26987" y="229394"/>
                    <a:pt x="19050" y="230981"/>
                  </a:cubicBezTo>
                  <a:cubicBezTo>
                    <a:pt x="7937" y="203994"/>
                    <a:pt x="1587" y="182563"/>
                    <a:pt x="0" y="166688"/>
                  </a:cubicBezTo>
                  <a:cubicBezTo>
                    <a:pt x="0" y="165100"/>
                    <a:pt x="1587" y="164306"/>
                    <a:pt x="4762" y="164306"/>
                  </a:cubicBezTo>
                  <a:cubicBezTo>
                    <a:pt x="28575" y="154781"/>
                    <a:pt x="49212" y="120650"/>
                    <a:pt x="66675" y="61913"/>
                  </a:cubicBezTo>
                  <a:cubicBezTo>
                    <a:pt x="68262" y="55563"/>
                    <a:pt x="71437" y="45244"/>
                    <a:pt x="76200" y="30956"/>
                  </a:cubicBezTo>
                  <a:cubicBezTo>
                    <a:pt x="79375" y="16669"/>
                    <a:pt x="81756" y="6350"/>
                    <a:pt x="83343" y="0"/>
                  </a:cubicBezTo>
                  <a:close/>
                  <a:moveTo>
                    <a:pt x="302418" y="95250"/>
                  </a:moveTo>
                  <a:cubicBezTo>
                    <a:pt x="315118" y="117475"/>
                    <a:pt x="333375" y="136525"/>
                    <a:pt x="357187" y="152400"/>
                  </a:cubicBezTo>
                  <a:cubicBezTo>
                    <a:pt x="374650" y="139700"/>
                    <a:pt x="390525" y="120650"/>
                    <a:pt x="404812" y="95250"/>
                  </a:cubicBezTo>
                  <a:lnTo>
                    <a:pt x="302418" y="9525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888631" y="822124"/>
              <a:ext cx="523193" cy="563439"/>
            </a:xfrm>
            <a:custGeom>
              <a:avLst/>
              <a:gdLst/>
              <a:ahLst/>
              <a:cxnLst/>
              <a:rect l="l" t="t" r="r" b="b"/>
              <a:pathLst>
                <a:path w="526256" h="566738">
                  <a:moveTo>
                    <a:pt x="366712" y="0"/>
                  </a:moveTo>
                  <a:cubicBezTo>
                    <a:pt x="368300" y="4763"/>
                    <a:pt x="369887" y="15082"/>
                    <a:pt x="371475" y="30957"/>
                  </a:cubicBezTo>
                  <a:cubicBezTo>
                    <a:pt x="373063" y="40482"/>
                    <a:pt x="373856" y="47625"/>
                    <a:pt x="373856" y="52388"/>
                  </a:cubicBezTo>
                  <a:lnTo>
                    <a:pt x="521494" y="52388"/>
                  </a:lnTo>
                  <a:lnTo>
                    <a:pt x="521494" y="166688"/>
                  </a:lnTo>
                  <a:lnTo>
                    <a:pt x="485775" y="166688"/>
                  </a:lnTo>
                  <a:lnTo>
                    <a:pt x="485775" y="195263"/>
                  </a:lnTo>
                  <a:lnTo>
                    <a:pt x="361950" y="195263"/>
                  </a:lnTo>
                  <a:lnTo>
                    <a:pt x="361950" y="223838"/>
                  </a:lnTo>
                  <a:lnTo>
                    <a:pt x="492919" y="223838"/>
                  </a:lnTo>
                  <a:lnTo>
                    <a:pt x="492919" y="442913"/>
                  </a:lnTo>
                  <a:lnTo>
                    <a:pt x="414337" y="442913"/>
                  </a:lnTo>
                  <a:cubicBezTo>
                    <a:pt x="455612" y="468313"/>
                    <a:pt x="492919" y="486569"/>
                    <a:pt x="526256" y="497682"/>
                  </a:cubicBezTo>
                  <a:cubicBezTo>
                    <a:pt x="523081" y="500857"/>
                    <a:pt x="519112" y="506413"/>
                    <a:pt x="514350" y="514350"/>
                  </a:cubicBezTo>
                  <a:cubicBezTo>
                    <a:pt x="501650" y="531813"/>
                    <a:pt x="489744" y="546894"/>
                    <a:pt x="478631" y="559594"/>
                  </a:cubicBezTo>
                  <a:cubicBezTo>
                    <a:pt x="473869" y="556419"/>
                    <a:pt x="467519" y="552450"/>
                    <a:pt x="459581" y="547688"/>
                  </a:cubicBezTo>
                  <a:cubicBezTo>
                    <a:pt x="415131" y="517525"/>
                    <a:pt x="376237" y="494507"/>
                    <a:pt x="342900" y="478632"/>
                  </a:cubicBezTo>
                  <a:cubicBezTo>
                    <a:pt x="350837" y="467519"/>
                    <a:pt x="360362" y="455613"/>
                    <a:pt x="371475" y="442913"/>
                  </a:cubicBezTo>
                  <a:lnTo>
                    <a:pt x="276225" y="442913"/>
                  </a:lnTo>
                  <a:cubicBezTo>
                    <a:pt x="292100" y="455613"/>
                    <a:pt x="304800" y="469107"/>
                    <a:pt x="314325" y="483394"/>
                  </a:cubicBezTo>
                  <a:cubicBezTo>
                    <a:pt x="312737" y="484982"/>
                    <a:pt x="277813" y="504825"/>
                    <a:pt x="209550" y="542925"/>
                  </a:cubicBezTo>
                  <a:cubicBezTo>
                    <a:pt x="179387" y="558800"/>
                    <a:pt x="164306" y="566738"/>
                    <a:pt x="164306" y="566738"/>
                  </a:cubicBezTo>
                  <a:cubicBezTo>
                    <a:pt x="148431" y="542925"/>
                    <a:pt x="132556" y="524669"/>
                    <a:pt x="116681" y="511969"/>
                  </a:cubicBezTo>
                  <a:cubicBezTo>
                    <a:pt x="162719" y="494507"/>
                    <a:pt x="205581" y="471488"/>
                    <a:pt x="245269" y="442913"/>
                  </a:cubicBezTo>
                  <a:lnTo>
                    <a:pt x="164306" y="442913"/>
                  </a:lnTo>
                  <a:lnTo>
                    <a:pt x="164306" y="223838"/>
                  </a:lnTo>
                  <a:lnTo>
                    <a:pt x="292894" y="223838"/>
                  </a:lnTo>
                  <a:lnTo>
                    <a:pt x="292894" y="195263"/>
                  </a:lnTo>
                  <a:lnTo>
                    <a:pt x="169069" y="195263"/>
                  </a:lnTo>
                  <a:lnTo>
                    <a:pt x="169069" y="166688"/>
                  </a:lnTo>
                  <a:lnTo>
                    <a:pt x="130969" y="166688"/>
                  </a:lnTo>
                  <a:lnTo>
                    <a:pt x="130969" y="100013"/>
                  </a:lnTo>
                  <a:cubicBezTo>
                    <a:pt x="103981" y="127000"/>
                    <a:pt x="90487" y="140494"/>
                    <a:pt x="90487" y="140494"/>
                  </a:cubicBezTo>
                  <a:cubicBezTo>
                    <a:pt x="80962" y="132557"/>
                    <a:pt x="61119" y="115888"/>
                    <a:pt x="30956" y="90488"/>
                  </a:cubicBezTo>
                  <a:cubicBezTo>
                    <a:pt x="16669" y="79375"/>
                    <a:pt x="6350" y="71438"/>
                    <a:pt x="0" y="66675"/>
                  </a:cubicBezTo>
                  <a:cubicBezTo>
                    <a:pt x="31750" y="26988"/>
                    <a:pt x="49213" y="6350"/>
                    <a:pt x="52387" y="4763"/>
                  </a:cubicBezTo>
                  <a:cubicBezTo>
                    <a:pt x="77788" y="23813"/>
                    <a:pt x="103981" y="47625"/>
                    <a:pt x="130969" y="76200"/>
                  </a:cubicBezTo>
                  <a:lnTo>
                    <a:pt x="130969" y="52388"/>
                  </a:lnTo>
                  <a:lnTo>
                    <a:pt x="283369" y="52388"/>
                  </a:lnTo>
                  <a:cubicBezTo>
                    <a:pt x="283369" y="50800"/>
                    <a:pt x="281781" y="46038"/>
                    <a:pt x="278606" y="38100"/>
                  </a:cubicBezTo>
                  <a:cubicBezTo>
                    <a:pt x="273844" y="22225"/>
                    <a:pt x="270669" y="11113"/>
                    <a:pt x="269081" y="4763"/>
                  </a:cubicBezTo>
                  <a:cubicBezTo>
                    <a:pt x="277019" y="4763"/>
                    <a:pt x="292100" y="3969"/>
                    <a:pt x="314325" y="2382"/>
                  </a:cubicBezTo>
                  <a:cubicBezTo>
                    <a:pt x="338137" y="794"/>
                    <a:pt x="355600" y="0"/>
                    <a:pt x="366712" y="0"/>
                  </a:cubicBezTo>
                  <a:close/>
                  <a:moveTo>
                    <a:pt x="202406" y="109538"/>
                  </a:moveTo>
                  <a:lnTo>
                    <a:pt x="202406" y="140494"/>
                  </a:lnTo>
                  <a:lnTo>
                    <a:pt x="442912" y="140494"/>
                  </a:lnTo>
                  <a:lnTo>
                    <a:pt x="442912" y="109538"/>
                  </a:lnTo>
                  <a:lnTo>
                    <a:pt x="202406" y="109538"/>
                  </a:lnTo>
                  <a:close/>
                  <a:moveTo>
                    <a:pt x="233362" y="276225"/>
                  </a:moveTo>
                  <a:lnTo>
                    <a:pt x="233362" y="307182"/>
                  </a:lnTo>
                  <a:lnTo>
                    <a:pt x="292894" y="307182"/>
                  </a:lnTo>
                  <a:lnTo>
                    <a:pt x="292894" y="276225"/>
                  </a:lnTo>
                  <a:lnTo>
                    <a:pt x="233362" y="276225"/>
                  </a:lnTo>
                  <a:close/>
                  <a:moveTo>
                    <a:pt x="361950" y="276225"/>
                  </a:moveTo>
                  <a:lnTo>
                    <a:pt x="361950" y="307182"/>
                  </a:lnTo>
                  <a:lnTo>
                    <a:pt x="419100" y="307182"/>
                  </a:lnTo>
                  <a:lnTo>
                    <a:pt x="419100" y="276225"/>
                  </a:lnTo>
                  <a:lnTo>
                    <a:pt x="361950" y="276225"/>
                  </a:lnTo>
                  <a:close/>
                  <a:moveTo>
                    <a:pt x="233362" y="357188"/>
                  </a:moveTo>
                  <a:lnTo>
                    <a:pt x="233362" y="388144"/>
                  </a:lnTo>
                  <a:lnTo>
                    <a:pt x="292894" y="388144"/>
                  </a:lnTo>
                  <a:lnTo>
                    <a:pt x="292894" y="357188"/>
                  </a:lnTo>
                  <a:lnTo>
                    <a:pt x="233362" y="357188"/>
                  </a:lnTo>
                  <a:close/>
                  <a:moveTo>
                    <a:pt x="361950" y="357188"/>
                  </a:moveTo>
                  <a:lnTo>
                    <a:pt x="361950" y="388144"/>
                  </a:lnTo>
                  <a:lnTo>
                    <a:pt x="419100" y="388144"/>
                  </a:lnTo>
                  <a:lnTo>
                    <a:pt x="419100" y="357188"/>
                  </a:lnTo>
                  <a:lnTo>
                    <a:pt x="361950" y="357188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242779" y="822124"/>
              <a:ext cx="556337" cy="548219"/>
            </a:xfrm>
            <a:custGeom>
              <a:avLst/>
              <a:gdLst/>
              <a:ahLst/>
              <a:cxnLst/>
              <a:rect l="l" t="t" r="r" b="b"/>
              <a:pathLst>
                <a:path w="559594" h="551429">
                  <a:moveTo>
                    <a:pt x="347662" y="0"/>
                  </a:moveTo>
                  <a:lnTo>
                    <a:pt x="378619" y="0"/>
                  </a:lnTo>
                  <a:cubicBezTo>
                    <a:pt x="415131" y="0"/>
                    <a:pt x="431006" y="1588"/>
                    <a:pt x="426244" y="4763"/>
                  </a:cubicBezTo>
                  <a:cubicBezTo>
                    <a:pt x="427831" y="6350"/>
                    <a:pt x="427831" y="9525"/>
                    <a:pt x="426244" y="14288"/>
                  </a:cubicBezTo>
                  <a:cubicBezTo>
                    <a:pt x="424656" y="23813"/>
                    <a:pt x="423862" y="33338"/>
                    <a:pt x="423862" y="42863"/>
                  </a:cubicBezTo>
                  <a:lnTo>
                    <a:pt x="552450" y="42863"/>
                  </a:lnTo>
                  <a:lnTo>
                    <a:pt x="552450" y="100013"/>
                  </a:lnTo>
                  <a:lnTo>
                    <a:pt x="423862" y="100013"/>
                  </a:lnTo>
                  <a:lnTo>
                    <a:pt x="423862" y="121444"/>
                  </a:lnTo>
                  <a:lnTo>
                    <a:pt x="528637" y="121444"/>
                  </a:lnTo>
                  <a:lnTo>
                    <a:pt x="528637" y="171450"/>
                  </a:lnTo>
                  <a:lnTo>
                    <a:pt x="423862" y="171450"/>
                  </a:lnTo>
                  <a:lnTo>
                    <a:pt x="423862" y="195263"/>
                  </a:lnTo>
                  <a:lnTo>
                    <a:pt x="559594" y="195263"/>
                  </a:lnTo>
                  <a:lnTo>
                    <a:pt x="559594" y="250032"/>
                  </a:lnTo>
                  <a:lnTo>
                    <a:pt x="238125" y="250032"/>
                  </a:lnTo>
                  <a:lnTo>
                    <a:pt x="238125" y="195263"/>
                  </a:lnTo>
                  <a:lnTo>
                    <a:pt x="350044" y="195263"/>
                  </a:lnTo>
                  <a:lnTo>
                    <a:pt x="350044" y="171450"/>
                  </a:lnTo>
                  <a:lnTo>
                    <a:pt x="261937" y="171450"/>
                  </a:lnTo>
                  <a:lnTo>
                    <a:pt x="261937" y="121444"/>
                  </a:lnTo>
                  <a:lnTo>
                    <a:pt x="350044" y="121444"/>
                  </a:lnTo>
                  <a:lnTo>
                    <a:pt x="350044" y="100013"/>
                  </a:lnTo>
                  <a:lnTo>
                    <a:pt x="252412" y="100013"/>
                  </a:lnTo>
                  <a:cubicBezTo>
                    <a:pt x="247650" y="109538"/>
                    <a:pt x="239712" y="125413"/>
                    <a:pt x="228600" y="147638"/>
                  </a:cubicBezTo>
                  <a:cubicBezTo>
                    <a:pt x="223837" y="155575"/>
                    <a:pt x="220662" y="161925"/>
                    <a:pt x="219075" y="166688"/>
                  </a:cubicBezTo>
                  <a:lnTo>
                    <a:pt x="171450" y="147638"/>
                  </a:lnTo>
                  <a:lnTo>
                    <a:pt x="171450" y="190500"/>
                  </a:lnTo>
                  <a:lnTo>
                    <a:pt x="221456" y="190500"/>
                  </a:lnTo>
                  <a:lnTo>
                    <a:pt x="221456" y="250032"/>
                  </a:lnTo>
                  <a:lnTo>
                    <a:pt x="171450" y="250032"/>
                  </a:lnTo>
                  <a:lnTo>
                    <a:pt x="171450" y="290513"/>
                  </a:lnTo>
                  <a:cubicBezTo>
                    <a:pt x="193675" y="277813"/>
                    <a:pt x="205581" y="271463"/>
                    <a:pt x="207169" y="271463"/>
                  </a:cubicBezTo>
                  <a:cubicBezTo>
                    <a:pt x="208756" y="269875"/>
                    <a:pt x="222250" y="288132"/>
                    <a:pt x="247650" y="326232"/>
                  </a:cubicBezTo>
                  <a:cubicBezTo>
                    <a:pt x="254000" y="334169"/>
                    <a:pt x="257969" y="339725"/>
                    <a:pt x="259556" y="342900"/>
                  </a:cubicBezTo>
                  <a:lnTo>
                    <a:pt x="259556" y="269082"/>
                  </a:lnTo>
                  <a:lnTo>
                    <a:pt x="516731" y="269082"/>
                  </a:lnTo>
                  <a:lnTo>
                    <a:pt x="516731" y="502444"/>
                  </a:lnTo>
                  <a:cubicBezTo>
                    <a:pt x="527844" y="540544"/>
                    <a:pt x="492125" y="556419"/>
                    <a:pt x="409575" y="550069"/>
                  </a:cubicBezTo>
                  <a:cubicBezTo>
                    <a:pt x="404812" y="527844"/>
                    <a:pt x="398463" y="505619"/>
                    <a:pt x="390525" y="483394"/>
                  </a:cubicBezTo>
                  <a:cubicBezTo>
                    <a:pt x="427037" y="486569"/>
                    <a:pt x="443706" y="481013"/>
                    <a:pt x="440531" y="466725"/>
                  </a:cubicBezTo>
                  <a:lnTo>
                    <a:pt x="440531" y="454819"/>
                  </a:lnTo>
                  <a:lnTo>
                    <a:pt x="330994" y="454819"/>
                  </a:lnTo>
                  <a:lnTo>
                    <a:pt x="330994" y="550069"/>
                  </a:lnTo>
                  <a:lnTo>
                    <a:pt x="259556" y="550069"/>
                  </a:lnTo>
                  <a:lnTo>
                    <a:pt x="259556" y="371475"/>
                  </a:lnTo>
                  <a:cubicBezTo>
                    <a:pt x="256381" y="374650"/>
                    <a:pt x="250031" y="379413"/>
                    <a:pt x="240506" y="385763"/>
                  </a:cubicBezTo>
                  <a:cubicBezTo>
                    <a:pt x="221456" y="400050"/>
                    <a:pt x="211137" y="407194"/>
                    <a:pt x="209550" y="407194"/>
                  </a:cubicBezTo>
                  <a:cubicBezTo>
                    <a:pt x="209550" y="407194"/>
                    <a:pt x="207169" y="403225"/>
                    <a:pt x="202406" y="395288"/>
                  </a:cubicBezTo>
                  <a:cubicBezTo>
                    <a:pt x="191294" y="376238"/>
                    <a:pt x="181769" y="361157"/>
                    <a:pt x="173831" y="350044"/>
                  </a:cubicBezTo>
                  <a:lnTo>
                    <a:pt x="173831" y="547688"/>
                  </a:lnTo>
                  <a:lnTo>
                    <a:pt x="102394" y="547688"/>
                  </a:lnTo>
                  <a:lnTo>
                    <a:pt x="102394" y="381000"/>
                  </a:lnTo>
                  <a:cubicBezTo>
                    <a:pt x="86519" y="412750"/>
                    <a:pt x="71437" y="437357"/>
                    <a:pt x="57150" y="454819"/>
                  </a:cubicBezTo>
                  <a:cubicBezTo>
                    <a:pt x="38100" y="435769"/>
                    <a:pt x="19050" y="418307"/>
                    <a:pt x="0" y="402432"/>
                  </a:cubicBezTo>
                  <a:cubicBezTo>
                    <a:pt x="42862" y="353219"/>
                    <a:pt x="71437" y="302419"/>
                    <a:pt x="85725" y="250032"/>
                  </a:cubicBezTo>
                  <a:lnTo>
                    <a:pt x="9525" y="250032"/>
                  </a:lnTo>
                  <a:lnTo>
                    <a:pt x="9525" y="190500"/>
                  </a:lnTo>
                  <a:lnTo>
                    <a:pt x="102394" y="190500"/>
                  </a:lnTo>
                  <a:lnTo>
                    <a:pt x="102394" y="145257"/>
                  </a:lnTo>
                  <a:lnTo>
                    <a:pt x="47625" y="166688"/>
                  </a:lnTo>
                  <a:cubicBezTo>
                    <a:pt x="36513" y="134938"/>
                    <a:pt x="23812" y="103188"/>
                    <a:pt x="9525" y="71438"/>
                  </a:cubicBezTo>
                  <a:lnTo>
                    <a:pt x="71437" y="40482"/>
                  </a:lnTo>
                  <a:cubicBezTo>
                    <a:pt x="82550" y="64294"/>
                    <a:pt x="92075" y="86519"/>
                    <a:pt x="100012" y="107157"/>
                  </a:cubicBezTo>
                  <a:lnTo>
                    <a:pt x="100012" y="2382"/>
                  </a:lnTo>
                  <a:lnTo>
                    <a:pt x="123825" y="2382"/>
                  </a:lnTo>
                  <a:cubicBezTo>
                    <a:pt x="160338" y="2382"/>
                    <a:pt x="177006" y="3969"/>
                    <a:pt x="173831" y="7144"/>
                  </a:cubicBezTo>
                  <a:cubicBezTo>
                    <a:pt x="173831" y="8732"/>
                    <a:pt x="173831" y="12700"/>
                    <a:pt x="173831" y="19050"/>
                  </a:cubicBezTo>
                  <a:cubicBezTo>
                    <a:pt x="172244" y="31750"/>
                    <a:pt x="171450" y="43657"/>
                    <a:pt x="171450" y="54769"/>
                  </a:cubicBezTo>
                  <a:lnTo>
                    <a:pt x="171450" y="114300"/>
                  </a:lnTo>
                  <a:cubicBezTo>
                    <a:pt x="188913" y="79375"/>
                    <a:pt x="198438" y="55563"/>
                    <a:pt x="200025" y="42863"/>
                  </a:cubicBezTo>
                  <a:lnTo>
                    <a:pt x="257175" y="66675"/>
                  </a:lnTo>
                  <a:lnTo>
                    <a:pt x="257175" y="42863"/>
                  </a:lnTo>
                  <a:lnTo>
                    <a:pt x="347662" y="42863"/>
                  </a:lnTo>
                  <a:lnTo>
                    <a:pt x="347662" y="0"/>
                  </a:lnTo>
                  <a:close/>
                  <a:moveTo>
                    <a:pt x="330994" y="385763"/>
                  </a:moveTo>
                  <a:lnTo>
                    <a:pt x="330994" y="409575"/>
                  </a:lnTo>
                  <a:lnTo>
                    <a:pt x="440531" y="409575"/>
                  </a:lnTo>
                  <a:lnTo>
                    <a:pt x="440531" y="385763"/>
                  </a:lnTo>
                  <a:lnTo>
                    <a:pt x="330994" y="385763"/>
                  </a:lnTo>
                  <a:close/>
                  <a:moveTo>
                    <a:pt x="330994" y="319088"/>
                  </a:moveTo>
                  <a:lnTo>
                    <a:pt x="330994" y="342900"/>
                  </a:lnTo>
                  <a:lnTo>
                    <a:pt x="440531" y="342900"/>
                  </a:lnTo>
                  <a:lnTo>
                    <a:pt x="440531" y="319088"/>
                  </a:lnTo>
                  <a:lnTo>
                    <a:pt x="330994" y="319088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957730" y="841063"/>
              <a:ext cx="348007" cy="208330"/>
            </a:xfrm>
            <a:custGeom>
              <a:avLst/>
              <a:gdLst/>
              <a:ahLst/>
              <a:cxnLst/>
              <a:rect l="l" t="t" r="r" b="b"/>
              <a:pathLst>
                <a:path w="350044" h="209550">
                  <a:moveTo>
                    <a:pt x="0" y="0"/>
                  </a:moveTo>
                  <a:lnTo>
                    <a:pt x="350044" y="0"/>
                  </a:lnTo>
                  <a:lnTo>
                    <a:pt x="350044" y="209550"/>
                  </a:lnTo>
                  <a:lnTo>
                    <a:pt x="0" y="209550"/>
                  </a:lnTo>
                  <a:lnTo>
                    <a:pt x="0" y="0"/>
                  </a:lnTo>
                  <a:close/>
                  <a:moveTo>
                    <a:pt x="78582" y="69057"/>
                  </a:moveTo>
                  <a:lnTo>
                    <a:pt x="78582" y="147638"/>
                  </a:lnTo>
                  <a:lnTo>
                    <a:pt x="266700" y="147638"/>
                  </a:lnTo>
                  <a:lnTo>
                    <a:pt x="266700" y="69057"/>
                  </a:lnTo>
                  <a:lnTo>
                    <a:pt x="78582" y="69057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662322" y="845800"/>
              <a:ext cx="488703" cy="530295"/>
            </a:xfrm>
            <a:custGeom>
              <a:avLst/>
              <a:gdLst/>
              <a:ahLst/>
              <a:cxnLst/>
              <a:rect l="l" t="t" r="r" b="b"/>
              <a:pathLst>
                <a:path w="491564" h="533400">
                  <a:moveTo>
                    <a:pt x="69057" y="0"/>
                  </a:moveTo>
                  <a:lnTo>
                    <a:pt x="490538" y="0"/>
                  </a:lnTo>
                  <a:lnTo>
                    <a:pt x="490538" y="469106"/>
                  </a:lnTo>
                  <a:cubicBezTo>
                    <a:pt x="498475" y="505619"/>
                    <a:pt x="460375" y="523875"/>
                    <a:pt x="376238" y="523875"/>
                  </a:cubicBezTo>
                  <a:cubicBezTo>
                    <a:pt x="374650" y="517525"/>
                    <a:pt x="372269" y="508000"/>
                    <a:pt x="369094" y="495300"/>
                  </a:cubicBezTo>
                  <a:cubicBezTo>
                    <a:pt x="361157" y="469900"/>
                    <a:pt x="355600" y="453231"/>
                    <a:pt x="352425" y="445294"/>
                  </a:cubicBezTo>
                  <a:cubicBezTo>
                    <a:pt x="393700" y="450056"/>
                    <a:pt x="412750" y="443706"/>
                    <a:pt x="409575" y="426244"/>
                  </a:cubicBezTo>
                  <a:lnTo>
                    <a:pt x="409575" y="345281"/>
                  </a:lnTo>
                  <a:lnTo>
                    <a:pt x="314325" y="345281"/>
                  </a:lnTo>
                  <a:lnTo>
                    <a:pt x="314325" y="485775"/>
                  </a:lnTo>
                  <a:lnTo>
                    <a:pt x="235744" y="485775"/>
                  </a:lnTo>
                  <a:lnTo>
                    <a:pt x="235744" y="345281"/>
                  </a:lnTo>
                  <a:lnTo>
                    <a:pt x="145257" y="345281"/>
                  </a:lnTo>
                  <a:cubicBezTo>
                    <a:pt x="140494" y="405606"/>
                    <a:pt x="117475" y="468312"/>
                    <a:pt x="76200" y="533400"/>
                  </a:cubicBezTo>
                  <a:cubicBezTo>
                    <a:pt x="69850" y="530225"/>
                    <a:pt x="54769" y="522287"/>
                    <a:pt x="30957" y="509587"/>
                  </a:cubicBezTo>
                  <a:cubicBezTo>
                    <a:pt x="15082" y="501650"/>
                    <a:pt x="4763" y="496094"/>
                    <a:pt x="0" y="492919"/>
                  </a:cubicBezTo>
                  <a:cubicBezTo>
                    <a:pt x="47625" y="434181"/>
                    <a:pt x="70644" y="365125"/>
                    <a:pt x="69057" y="285750"/>
                  </a:cubicBezTo>
                  <a:lnTo>
                    <a:pt x="69057" y="0"/>
                  </a:lnTo>
                  <a:close/>
                  <a:moveTo>
                    <a:pt x="145257" y="71437"/>
                  </a:moveTo>
                  <a:lnTo>
                    <a:pt x="145257" y="145256"/>
                  </a:lnTo>
                  <a:lnTo>
                    <a:pt x="235744" y="145256"/>
                  </a:lnTo>
                  <a:lnTo>
                    <a:pt x="235744" y="71437"/>
                  </a:lnTo>
                  <a:lnTo>
                    <a:pt x="145257" y="71437"/>
                  </a:lnTo>
                  <a:close/>
                  <a:moveTo>
                    <a:pt x="311944" y="71437"/>
                  </a:moveTo>
                  <a:lnTo>
                    <a:pt x="311944" y="145256"/>
                  </a:lnTo>
                  <a:lnTo>
                    <a:pt x="409575" y="145256"/>
                  </a:lnTo>
                  <a:lnTo>
                    <a:pt x="409575" y="71437"/>
                  </a:lnTo>
                  <a:lnTo>
                    <a:pt x="311944" y="71437"/>
                  </a:lnTo>
                  <a:close/>
                  <a:moveTo>
                    <a:pt x="145257" y="209550"/>
                  </a:moveTo>
                  <a:lnTo>
                    <a:pt x="145257" y="283369"/>
                  </a:lnTo>
                  <a:lnTo>
                    <a:pt x="235744" y="283369"/>
                  </a:lnTo>
                  <a:lnTo>
                    <a:pt x="235744" y="209550"/>
                  </a:lnTo>
                  <a:lnTo>
                    <a:pt x="145257" y="209550"/>
                  </a:lnTo>
                  <a:close/>
                  <a:moveTo>
                    <a:pt x="311944" y="209550"/>
                  </a:moveTo>
                  <a:lnTo>
                    <a:pt x="311944" y="283369"/>
                  </a:lnTo>
                  <a:lnTo>
                    <a:pt x="409575" y="283369"/>
                  </a:lnTo>
                  <a:lnTo>
                    <a:pt x="409575" y="209550"/>
                  </a:lnTo>
                  <a:lnTo>
                    <a:pt x="311944" y="20955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469087" y="874166"/>
              <a:ext cx="312526" cy="438006"/>
            </a:xfrm>
            <a:custGeom>
              <a:avLst/>
              <a:gdLst/>
              <a:ahLst/>
              <a:cxnLst/>
              <a:rect l="l" t="t" r="r" b="b"/>
              <a:pathLst>
                <a:path w="314356" h="440572">
                  <a:moveTo>
                    <a:pt x="0" y="41"/>
                  </a:moveTo>
                  <a:lnTo>
                    <a:pt x="135732" y="41"/>
                  </a:lnTo>
                  <a:cubicBezTo>
                    <a:pt x="256382" y="-1547"/>
                    <a:pt x="315913" y="43697"/>
                    <a:pt x="314326" y="135772"/>
                  </a:cubicBezTo>
                  <a:cubicBezTo>
                    <a:pt x="311150" y="221497"/>
                    <a:pt x="260351" y="266741"/>
                    <a:pt x="161925" y="271503"/>
                  </a:cubicBezTo>
                  <a:lnTo>
                    <a:pt x="92869" y="271503"/>
                  </a:lnTo>
                  <a:lnTo>
                    <a:pt x="92869" y="440572"/>
                  </a:lnTo>
                  <a:lnTo>
                    <a:pt x="0" y="440572"/>
                  </a:lnTo>
                  <a:lnTo>
                    <a:pt x="0" y="41"/>
                  </a:lnTo>
                  <a:close/>
                  <a:moveTo>
                    <a:pt x="92869" y="73860"/>
                  </a:moveTo>
                  <a:lnTo>
                    <a:pt x="92869" y="197685"/>
                  </a:lnTo>
                  <a:cubicBezTo>
                    <a:pt x="99219" y="197685"/>
                    <a:pt x="108744" y="197685"/>
                    <a:pt x="121444" y="197685"/>
                  </a:cubicBezTo>
                  <a:cubicBezTo>
                    <a:pt x="184944" y="204035"/>
                    <a:pt x="215900" y="183397"/>
                    <a:pt x="214313" y="135772"/>
                  </a:cubicBezTo>
                  <a:cubicBezTo>
                    <a:pt x="214313" y="92910"/>
                    <a:pt x="183357" y="72272"/>
                    <a:pt x="121444" y="73860"/>
                  </a:cubicBezTo>
                  <a:cubicBezTo>
                    <a:pt x="108744" y="73860"/>
                    <a:pt x="99219" y="73860"/>
                    <a:pt x="92869" y="7386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838401" y="874166"/>
              <a:ext cx="312525" cy="438007"/>
            </a:xfrm>
            <a:custGeom>
              <a:avLst/>
              <a:gdLst/>
              <a:ahLst/>
              <a:cxnLst/>
              <a:rect l="l" t="t" r="r" b="b"/>
              <a:pathLst>
                <a:path w="314355" h="440572">
                  <a:moveTo>
                    <a:pt x="0" y="41"/>
                  </a:moveTo>
                  <a:lnTo>
                    <a:pt x="135731" y="41"/>
                  </a:lnTo>
                  <a:cubicBezTo>
                    <a:pt x="256381" y="-1547"/>
                    <a:pt x="315912" y="43697"/>
                    <a:pt x="314325" y="135772"/>
                  </a:cubicBezTo>
                  <a:cubicBezTo>
                    <a:pt x="311149" y="221497"/>
                    <a:pt x="260350" y="266741"/>
                    <a:pt x="161925" y="271503"/>
                  </a:cubicBezTo>
                  <a:lnTo>
                    <a:pt x="92868" y="271503"/>
                  </a:lnTo>
                  <a:lnTo>
                    <a:pt x="92868" y="440572"/>
                  </a:lnTo>
                  <a:lnTo>
                    <a:pt x="0" y="440572"/>
                  </a:lnTo>
                  <a:lnTo>
                    <a:pt x="0" y="41"/>
                  </a:lnTo>
                  <a:close/>
                  <a:moveTo>
                    <a:pt x="92868" y="73860"/>
                  </a:moveTo>
                  <a:lnTo>
                    <a:pt x="92868" y="197685"/>
                  </a:lnTo>
                  <a:cubicBezTo>
                    <a:pt x="99218" y="197685"/>
                    <a:pt x="108743" y="197685"/>
                    <a:pt x="121443" y="197685"/>
                  </a:cubicBezTo>
                  <a:cubicBezTo>
                    <a:pt x="184943" y="204035"/>
                    <a:pt x="215899" y="183397"/>
                    <a:pt x="214312" y="135772"/>
                  </a:cubicBezTo>
                  <a:cubicBezTo>
                    <a:pt x="214312" y="92910"/>
                    <a:pt x="183356" y="72272"/>
                    <a:pt x="121443" y="73860"/>
                  </a:cubicBezTo>
                  <a:cubicBezTo>
                    <a:pt x="108743" y="73860"/>
                    <a:pt x="99218" y="73860"/>
                    <a:pt x="92868" y="7386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174570" y="874207"/>
              <a:ext cx="355108" cy="437967"/>
            </a:xfrm>
            <a:custGeom>
              <a:avLst/>
              <a:gdLst/>
              <a:ahLst/>
              <a:cxnLst/>
              <a:rect l="l" t="t" r="r" b="b"/>
              <a:pathLst>
                <a:path w="357187" h="440531">
                  <a:moveTo>
                    <a:pt x="0" y="0"/>
                  </a:moveTo>
                  <a:lnTo>
                    <a:pt x="357187" y="0"/>
                  </a:lnTo>
                  <a:lnTo>
                    <a:pt x="357187" y="73819"/>
                  </a:lnTo>
                  <a:lnTo>
                    <a:pt x="226219" y="73819"/>
                  </a:lnTo>
                  <a:lnTo>
                    <a:pt x="226219" y="440531"/>
                  </a:lnTo>
                  <a:lnTo>
                    <a:pt x="130969" y="440531"/>
                  </a:lnTo>
                  <a:lnTo>
                    <a:pt x="130969" y="73819"/>
                  </a:lnTo>
                  <a:lnTo>
                    <a:pt x="0" y="738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867324" y="964168"/>
              <a:ext cx="142043" cy="134942"/>
            </a:xfrm>
            <a:custGeom>
              <a:avLst/>
              <a:gdLst/>
              <a:ahLst/>
              <a:cxnLst/>
              <a:rect l="l" t="t" r="r" b="b"/>
              <a:pathLst>
                <a:path w="142875" h="135732">
                  <a:moveTo>
                    <a:pt x="50006" y="0"/>
                  </a:moveTo>
                  <a:cubicBezTo>
                    <a:pt x="96043" y="31750"/>
                    <a:pt x="127000" y="55563"/>
                    <a:pt x="142875" y="71438"/>
                  </a:cubicBezTo>
                  <a:cubicBezTo>
                    <a:pt x="141287" y="76200"/>
                    <a:pt x="125412" y="97632"/>
                    <a:pt x="95250" y="135732"/>
                  </a:cubicBezTo>
                  <a:cubicBezTo>
                    <a:pt x="74612" y="116682"/>
                    <a:pt x="42862" y="92869"/>
                    <a:pt x="0" y="64294"/>
                  </a:cubicBezTo>
                  <a:cubicBezTo>
                    <a:pt x="4762" y="56357"/>
                    <a:pt x="13494" y="45244"/>
                    <a:pt x="26193" y="30957"/>
                  </a:cubicBezTo>
                  <a:cubicBezTo>
                    <a:pt x="37306" y="16669"/>
                    <a:pt x="45243" y="6350"/>
                    <a:pt x="5000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471009" y="1077803"/>
              <a:ext cx="535031" cy="293556"/>
            </a:xfrm>
            <a:custGeom>
              <a:avLst/>
              <a:gdLst/>
              <a:ahLst/>
              <a:cxnLst/>
              <a:rect l="l" t="t" r="r" b="b"/>
              <a:pathLst>
                <a:path w="538163" h="295275">
                  <a:moveTo>
                    <a:pt x="333375" y="0"/>
                  </a:moveTo>
                  <a:lnTo>
                    <a:pt x="409575" y="0"/>
                  </a:lnTo>
                  <a:lnTo>
                    <a:pt x="409575" y="47625"/>
                  </a:lnTo>
                  <a:lnTo>
                    <a:pt x="507207" y="47625"/>
                  </a:lnTo>
                  <a:lnTo>
                    <a:pt x="507207" y="104775"/>
                  </a:lnTo>
                  <a:lnTo>
                    <a:pt x="409575" y="104775"/>
                  </a:lnTo>
                  <a:lnTo>
                    <a:pt x="409575" y="142875"/>
                  </a:lnTo>
                  <a:lnTo>
                    <a:pt x="538163" y="142875"/>
                  </a:lnTo>
                  <a:lnTo>
                    <a:pt x="538163" y="202407"/>
                  </a:lnTo>
                  <a:lnTo>
                    <a:pt x="409575" y="202407"/>
                  </a:lnTo>
                  <a:lnTo>
                    <a:pt x="409575" y="295275"/>
                  </a:lnTo>
                  <a:lnTo>
                    <a:pt x="335757" y="295275"/>
                  </a:lnTo>
                  <a:lnTo>
                    <a:pt x="335757" y="202407"/>
                  </a:lnTo>
                  <a:lnTo>
                    <a:pt x="209550" y="202407"/>
                  </a:lnTo>
                  <a:lnTo>
                    <a:pt x="209550" y="188119"/>
                  </a:lnTo>
                  <a:cubicBezTo>
                    <a:pt x="182563" y="197644"/>
                    <a:pt x="149225" y="208757"/>
                    <a:pt x="109538" y="221457"/>
                  </a:cubicBezTo>
                  <a:cubicBezTo>
                    <a:pt x="49213" y="240507"/>
                    <a:pt x="19844" y="247650"/>
                    <a:pt x="21432" y="242888"/>
                  </a:cubicBezTo>
                  <a:cubicBezTo>
                    <a:pt x="13494" y="223838"/>
                    <a:pt x="6351" y="201613"/>
                    <a:pt x="0" y="176213"/>
                  </a:cubicBezTo>
                  <a:cubicBezTo>
                    <a:pt x="1588" y="174625"/>
                    <a:pt x="7938" y="173038"/>
                    <a:pt x="19050" y="171450"/>
                  </a:cubicBezTo>
                  <a:cubicBezTo>
                    <a:pt x="76200" y="161925"/>
                    <a:pt x="138907" y="146050"/>
                    <a:pt x="207169" y="123825"/>
                  </a:cubicBezTo>
                  <a:cubicBezTo>
                    <a:pt x="208757" y="125413"/>
                    <a:pt x="210344" y="128588"/>
                    <a:pt x="211932" y="133350"/>
                  </a:cubicBezTo>
                  <a:cubicBezTo>
                    <a:pt x="211932" y="138113"/>
                    <a:pt x="212725" y="141288"/>
                    <a:pt x="214313" y="142875"/>
                  </a:cubicBezTo>
                  <a:lnTo>
                    <a:pt x="335757" y="142875"/>
                  </a:lnTo>
                  <a:lnTo>
                    <a:pt x="335757" y="104775"/>
                  </a:lnTo>
                  <a:lnTo>
                    <a:pt x="230982" y="104775"/>
                  </a:lnTo>
                  <a:lnTo>
                    <a:pt x="230982" y="47625"/>
                  </a:lnTo>
                  <a:lnTo>
                    <a:pt x="333375" y="47625"/>
                  </a:lnTo>
                  <a:lnTo>
                    <a:pt x="333375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881973" y="1092008"/>
              <a:ext cx="229638" cy="269882"/>
            </a:xfrm>
            <a:custGeom>
              <a:avLst/>
              <a:gdLst/>
              <a:ahLst/>
              <a:cxnLst/>
              <a:rect l="l" t="t" r="r" b="b"/>
              <a:pathLst>
                <a:path w="230982" h="271462">
                  <a:moveTo>
                    <a:pt x="0" y="0"/>
                  </a:moveTo>
                  <a:lnTo>
                    <a:pt x="230982" y="0"/>
                  </a:lnTo>
                  <a:lnTo>
                    <a:pt x="230982" y="271462"/>
                  </a:lnTo>
                  <a:lnTo>
                    <a:pt x="154782" y="271462"/>
                  </a:lnTo>
                  <a:lnTo>
                    <a:pt x="154782" y="230981"/>
                  </a:lnTo>
                  <a:lnTo>
                    <a:pt x="76200" y="230981"/>
                  </a:lnTo>
                  <a:lnTo>
                    <a:pt x="76200" y="271462"/>
                  </a:lnTo>
                  <a:lnTo>
                    <a:pt x="0" y="271462"/>
                  </a:lnTo>
                  <a:lnTo>
                    <a:pt x="0" y="0"/>
                  </a:lnTo>
                  <a:close/>
                  <a:moveTo>
                    <a:pt x="76200" y="66675"/>
                  </a:moveTo>
                  <a:lnTo>
                    <a:pt x="76200" y="173831"/>
                  </a:lnTo>
                  <a:lnTo>
                    <a:pt x="154782" y="173831"/>
                  </a:lnTo>
                  <a:lnTo>
                    <a:pt x="154782" y="66675"/>
                  </a:lnTo>
                  <a:lnTo>
                    <a:pt x="76200" y="66675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144753" y="1092007"/>
              <a:ext cx="229637" cy="269882"/>
            </a:xfrm>
            <a:custGeom>
              <a:avLst/>
              <a:gdLst/>
              <a:ahLst/>
              <a:cxnLst/>
              <a:rect l="l" t="t" r="r" b="b"/>
              <a:pathLst>
                <a:path w="230981" h="271462">
                  <a:moveTo>
                    <a:pt x="0" y="0"/>
                  </a:moveTo>
                  <a:lnTo>
                    <a:pt x="230981" y="0"/>
                  </a:lnTo>
                  <a:lnTo>
                    <a:pt x="230981" y="271462"/>
                  </a:lnTo>
                  <a:lnTo>
                    <a:pt x="152400" y="271462"/>
                  </a:lnTo>
                  <a:lnTo>
                    <a:pt x="152400" y="230981"/>
                  </a:lnTo>
                  <a:lnTo>
                    <a:pt x="71438" y="230981"/>
                  </a:lnTo>
                  <a:lnTo>
                    <a:pt x="71438" y="271462"/>
                  </a:lnTo>
                  <a:lnTo>
                    <a:pt x="0" y="271462"/>
                  </a:lnTo>
                  <a:lnTo>
                    <a:pt x="0" y="0"/>
                  </a:lnTo>
                  <a:close/>
                  <a:moveTo>
                    <a:pt x="71438" y="66675"/>
                  </a:moveTo>
                  <a:lnTo>
                    <a:pt x="71438" y="173831"/>
                  </a:lnTo>
                  <a:lnTo>
                    <a:pt x="152400" y="173831"/>
                  </a:lnTo>
                  <a:lnTo>
                    <a:pt x="152400" y="66675"/>
                  </a:lnTo>
                  <a:lnTo>
                    <a:pt x="71438" y="66675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874438" y="1115681"/>
              <a:ext cx="144412" cy="250944"/>
            </a:xfrm>
            <a:custGeom>
              <a:avLst/>
              <a:gdLst/>
              <a:ahLst/>
              <a:cxnLst/>
              <a:rect l="l" t="t" r="r" b="b"/>
              <a:pathLst>
                <a:path w="145257" h="252413">
                  <a:moveTo>
                    <a:pt x="83344" y="0"/>
                  </a:moveTo>
                  <a:cubicBezTo>
                    <a:pt x="91282" y="6350"/>
                    <a:pt x="106363" y="17463"/>
                    <a:pt x="128588" y="33338"/>
                  </a:cubicBezTo>
                  <a:cubicBezTo>
                    <a:pt x="139701" y="41275"/>
                    <a:pt x="145257" y="45244"/>
                    <a:pt x="145257" y="45244"/>
                  </a:cubicBezTo>
                  <a:cubicBezTo>
                    <a:pt x="137319" y="67469"/>
                    <a:pt x="124619" y="102394"/>
                    <a:pt x="107157" y="150019"/>
                  </a:cubicBezTo>
                  <a:cubicBezTo>
                    <a:pt x="88107" y="196057"/>
                    <a:pt x="74613" y="230188"/>
                    <a:pt x="66675" y="252413"/>
                  </a:cubicBezTo>
                  <a:cubicBezTo>
                    <a:pt x="61913" y="249238"/>
                    <a:pt x="50800" y="239713"/>
                    <a:pt x="33338" y="223838"/>
                  </a:cubicBezTo>
                  <a:cubicBezTo>
                    <a:pt x="15876" y="206375"/>
                    <a:pt x="4763" y="196850"/>
                    <a:pt x="0" y="195263"/>
                  </a:cubicBezTo>
                  <a:cubicBezTo>
                    <a:pt x="38100" y="131763"/>
                    <a:pt x="65882" y="66675"/>
                    <a:pt x="833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585070" y="2341559"/>
            <a:ext cx="3134600" cy="2667600"/>
            <a:chOff x="4585070" y="2341559"/>
            <a:chExt cx="3134600" cy="26676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矩形 32"/>
            <p:cNvSpPr/>
            <p:nvPr/>
          </p:nvSpPr>
          <p:spPr>
            <a:xfrm>
              <a:off x="4585070" y="2341859"/>
              <a:ext cx="462424" cy="2667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649569" y="3031119"/>
              <a:ext cx="333426" cy="1298573"/>
            </a:xfrm>
            <a:custGeom>
              <a:avLst/>
              <a:gdLst/>
              <a:ahLst/>
              <a:cxnLst/>
              <a:rect l="l" t="t" r="r" b="b"/>
              <a:pathLst>
                <a:path w="333426" h="1298573">
                  <a:moveTo>
                    <a:pt x="192732" y="1223163"/>
                  </a:moveTo>
                  <a:cubicBezTo>
                    <a:pt x="196403" y="1224081"/>
                    <a:pt x="198698" y="1224998"/>
                    <a:pt x="199615" y="1225916"/>
                  </a:cubicBezTo>
                  <a:cubicBezTo>
                    <a:pt x="200533" y="1227752"/>
                    <a:pt x="199615" y="1230505"/>
                    <a:pt x="196862" y="1234176"/>
                  </a:cubicBezTo>
                  <a:cubicBezTo>
                    <a:pt x="187684" y="1247943"/>
                    <a:pt x="164281" y="1257120"/>
                    <a:pt x="126652" y="1261709"/>
                  </a:cubicBezTo>
                  <a:cubicBezTo>
                    <a:pt x="114721" y="1258038"/>
                    <a:pt x="112886" y="1249319"/>
                    <a:pt x="121146" y="1235553"/>
                  </a:cubicBezTo>
                  <a:cubicBezTo>
                    <a:pt x="126652" y="1237388"/>
                    <a:pt x="133077" y="1236471"/>
                    <a:pt x="140419" y="1232799"/>
                  </a:cubicBezTo>
                  <a:cubicBezTo>
                    <a:pt x="153268" y="1226375"/>
                    <a:pt x="170705" y="1223163"/>
                    <a:pt x="192732" y="1223163"/>
                  </a:cubicBezTo>
                  <a:close/>
                  <a:moveTo>
                    <a:pt x="238162" y="1163966"/>
                  </a:moveTo>
                  <a:cubicBezTo>
                    <a:pt x="227148" y="1168555"/>
                    <a:pt x="213841" y="1170850"/>
                    <a:pt x="198239" y="1170850"/>
                  </a:cubicBezTo>
                  <a:cubicBezTo>
                    <a:pt x="196403" y="1173603"/>
                    <a:pt x="193650" y="1177274"/>
                    <a:pt x="189979" y="1181863"/>
                  </a:cubicBezTo>
                  <a:cubicBezTo>
                    <a:pt x="189061" y="1183698"/>
                    <a:pt x="188143" y="1185075"/>
                    <a:pt x="187225" y="1185993"/>
                  </a:cubicBezTo>
                  <a:cubicBezTo>
                    <a:pt x="199156" y="1188746"/>
                    <a:pt x="210170" y="1187828"/>
                    <a:pt x="220265" y="1183240"/>
                  </a:cubicBezTo>
                  <a:cubicBezTo>
                    <a:pt x="228525" y="1176815"/>
                    <a:pt x="234491" y="1173603"/>
                    <a:pt x="238162" y="1173603"/>
                  </a:cubicBezTo>
                  <a:cubicBezTo>
                    <a:pt x="241833" y="1173603"/>
                    <a:pt x="243668" y="1172685"/>
                    <a:pt x="243668" y="1170850"/>
                  </a:cubicBezTo>
                  <a:cubicBezTo>
                    <a:pt x="242751" y="1166261"/>
                    <a:pt x="240915" y="1163966"/>
                    <a:pt x="238162" y="1163966"/>
                  </a:cubicBezTo>
                  <a:close/>
                  <a:moveTo>
                    <a:pt x="169329" y="1141940"/>
                  </a:moveTo>
                  <a:cubicBezTo>
                    <a:pt x="146384" y="1143775"/>
                    <a:pt x="133994" y="1148823"/>
                    <a:pt x="132159" y="1157083"/>
                  </a:cubicBezTo>
                  <a:cubicBezTo>
                    <a:pt x="141337" y="1160754"/>
                    <a:pt x="155562" y="1158919"/>
                    <a:pt x="174835" y="1151576"/>
                  </a:cubicBezTo>
                  <a:cubicBezTo>
                    <a:pt x="176212" y="1150659"/>
                    <a:pt x="177015" y="1149626"/>
                    <a:pt x="177245" y="1148479"/>
                  </a:cubicBezTo>
                  <a:cubicBezTo>
                    <a:pt x="177474" y="1147332"/>
                    <a:pt x="177130" y="1146070"/>
                    <a:pt x="176212" y="1144693"/>
                  </a:cubicBezTo>
                  <a:cubicBezTo>
                    <a:pt x="175294" y="1141940"/>
                    <a:pt x="173000" y="1141022"/>
                    <a:pt x="169329" y="1141940"/>
                  </a:cubicBezTo>
                  <a:close/>
                  <a:moveTo>
                    <a:pt x="238162" y="1135057"/>
                  </a:moveTo>
                  <a:cubicBezTo>
                    <a:pt x="211546" y="1132303"/>
                    <a:pt x="197780" y="1136892"/>
                    <a:pt x="196862" y="1148823"/>
                  </a:cubicBezTo>
                  <a:cubicBezTo>
                    <a:pt x="205122" y="1149741"/>
                    <a:pt x="220265" y="1150200"/>
                    <a:pt x="242292" y="1150200"/>
                  </a:cubicBezTo>
                  <a:cubicBezTo>
                    <a:pt x="243668" y="1146529"/>
                    <a:pt x="244013" y="1143431"/>
                    <a:pt x="243324" y="1140907"/>
                  </a:cubicBezTo>
                  <a:cubicBezTo>
                    <a:pt x="242636" y="1138383"/>
                    <a:pt x="240915" y="1136433"/>
                    <a:pt x="238162" y="1135057"/>
                  </a:cubicBezTo>
                  <a:close/>
                  <a:moveTo>
                    <a:pt x="177589" y="1107523"/>
                  </a:moveTo>
                  <a:cubicBezTo>
                    <a:pt x="153727" y="1107523"/>
                    <a:pt x="141337" y="1113489"/>
                    <a:pt x="140419" y="1125420"/>
                  </a:cubicBezTo>
                  <a:cubicBezTo>
                    <a:pt x="143172" y="1127255"/>
                    <a:pt x="150973" y="1125420"/>
                    <a:pt x="163822" y="1119913"/>
                  </a:cubicBezTo>
                  <a:cubicBezTo>
                    <a:pt x="173459" y="1115095"/>
                    <a:pt x="178449" y="1111567"/>
                    <a:pt x="178793" y="1109330"/>
                  </a:cubicBezTo>
                  <a:cubicBezTo>
                    <a:pt x="178908" y="1108584"/>
                    <a:pt x="178506" y="1107982"/>
                    <a:pt x="177589" y="1107523"/>
                  </a:cubicBezTo>
                  <a:close/>
                  <a:moveTo>
                    <a:pt x="234376" y="1101672"/>
                  </a:moveTo>
                  <a:cubicBezTo>
                    <a:pt x="227263" y="1101443"/>
                    <a:pt x="217971" y="1102017"/>
                    <a:pt x="206499" y="1103393"/>
                  </a:cubicBezTo>
                  <a:cubicBezTo>
                    <a:pt x="201910" y="1104311"/>
                    <a:pt x="200074" y="1106147"/>
                    <a:pt x="200992" y="1108900"/>
                  </a:cubicBezTo>
                  <a:cubicBezTo>
                    <a:pt x="201910" y="1113489"/>
                    <a:pt x="204663" y="1116242"/>
                    <a:pt x="209252" y="1117160"/>
                  </a:cubicBezTo>
                  <a:cubicBezTo>
                    <a:pt x="218430" y="1114407"/>
                    <a:pt x="231278" y="1113948"/>
                    <a:pt x="247798" y="1115783"/>
                  </a:cubicBezTo>
                  <a:cubicBezTo>
                    <a:pt x="249175" y="1113489"/>
                    <a:pt x="249978" y="1111424"/>
                    <a:pt x="250208" y="1109588"/>
                  </a:cubicBezTo>
                  <a:cubicBezTo>
                    <a:pt x="250437" y="1107753"/>
                    <a:pt x="250093" y="1106147"/>
                    <a:pt x="249175" y="1104770"/>
                  </a:cubicBezTo>
                  <a:cubicBezTo>
                    <a:pt x="246422" y="1102934"/>
                    <a:pt x="241489" y="1101902"/>
                    <a:pt x="234376" y="1101672"/>
                  </a:cubicBezTo>
                  <a:close/>
                  <a:moveTo>
                    <a:pt x="63326" y="1049704"/>
                  </a:moveTo>
                  <a:cubicBezTo>
                    <a:pt x="70668" y="1055210"/>
                    <a:pt x="74339" y="1062094"/>
                    <a:pt x="74339" y="1070354"/>
                  </a:cubicBezTo>
                  <a:cubicBezTo>
                    <a:pt x="72504" y="1085038"/>
                    <a:pt x="74798" y="1092839"/>
                    <a:pt x="81223" y="1093757"/>
                  </a:cubicBezTo>
                  <a:cubicBezTo>
                    <a:pt x="87647" y="1093757"/>
                    <a:pt x="96366" y="1095592"/>
                    <a:pt x="107379" y="1099263"/>
                  </a:cubicBezTo>
                  <a:cubicBezTo>
                    <a:pt x="108526" y="1103623"/>
                    <a:pt x="108956" y="1107667"/>
                    <a:pt x="108670" y="1111395"/>
                  </a:cubicBezTo>
                  <a:cubicBezTo>
                    <a:pt x="107809" y="1122581"/>
                    <a:pt x="100496" y="1130927"/>
                    <a:pt x="86729" y="1136433"/>
                  </a:cubicBezTo>
                  <a:cubicBezTo>
                    <a:pt x="78469" y="1138269"/>
                    <a:pt x="72963" y="1144234"/>
                    <a:pt x="70209" y="1154330"/>
                  </a:cubicBezTo>
                  <a:cubicBezTo>
                    <a:pt x="68374" y="1166261"/>
                    <a:pt x="66997" y="1183698"/>
                    <a:pt x="66079" y="1206643"/>
                  </a:cubicBezTo>
                  <a:cubicBezTo>
                    <a:pt x="64244" y="1232341"/>
                    <a:pt x="63785" y="1248402"/>
                    <a:pt x="64703" y="1254826"/>
                  </a:cubicBezTo>
                  <a:cubicBezTo>
                    <a:pt x="65620" y="1265839"/>
                    <a:pt x="64244" y="1276394"/>
                    <a:pt x="60573" y="1286489"/>
                  </a:cubicBezTo>
                  <a:cubicBezTo>
                    <a:pt x="56902" y="1291996"/>
                    <a:pt x="54148" y="1292455"/>
                    <a:pt x="52313" y="1287866"/>
                  </a:cubicBezTo>
                  <a:cubicBezTo>
                    <a:pt x="52313" y="1288784"/>
                    <a:pt x="51854" y="1288325"/>
                    <a:pt x="50936" y="1286489"/>
                  </a:cubicBezTo>
                  <a:cubicBezTo>
                    <a:pt x="44512" y="1269051"/>
                    <a:pt x="43135" y="1255285"/>
                    <a:pt x="46806" y="1245189"/>
                  </a:cubicBezTo>
                  <a:cubicBezTo>
                    <a:pt x="51395" y="1207561"/>
                    <a:pt x="53689" y="1178192"/>
                    <a:pt x="53689" y="1157083"/>
                  </a:cubicBezTo>
                  <a:cubicBezTo>
                    <a:pt x="51854" y="1146070"/>
                    <a:pt x="44512" y="1144234"/>
                    <a:pt x="31663" y="1151576"/>
                  </a:cubicBezTo>
                  <a:cubicBezTo>
                    <a:pt x="16061" y="1154330"/>
                    <a:pt x="5965" y="1151576"/>
                    <a:pt x="1376" y="1143316"/>
                  </a:cubicBezTo>
                  <a:cubicBezTo>
                    <a:pt x="458" y="1140563"/>
                    <a:pt x="0" y="1132303"/>
                    <a:pt x="0" y="1118537"/>
                  </a:cubicBezTo>
                  <a:cubicBezTo>
                    <a:pt x="0" y="1111194"/>
                    <a:pt x="4130" y="1107523"/>
                    <a:pt x="12390" y="1107523"/>
                  </a:cubicBezTo>
                  <a:cubicBezTo>
                    <a:pt x="40840" y="1107523"/>
                    <a:pt x="54148" y="1095592"/>
                    <a:pt x="52313" y="1071730"/>
                  </a:cubicBezTo>
                  <a:cubicBezTo>
                    <a:pt x="52313" y="1060717"/>
                    <a:pt x="55984" y="1053375"/>
                    <a:pt x="63326" y="1049704"/>
                  </a:cubicBezTo>
                  <a:close/>
                  <a:moveTo>
                    <a:pt x="195485" y="1044197"/>
                  </a:moveTo>
                  <a:cubicBezTo>
                    <a:pt x="195485" y="1049704"/>
                    <a:pt x="200074" y="1052457"/>
                    <a:pt x="209252" y="1052457"/>
                  </a:cubicBezTo>
                  <a:cubicBezTo>
                    <a:pt x="215676" y="1051539"/>
                    <a:pt x="223019" y="1052457"/>
                    <a:pt x="231278" y="1055210"/>
                  </a:cubicBezTo>
                  <a:cubicBezTo>
                    <a:pt x="238621" y="1056128"/>
                    <a:pt x="241833" y="1052916"/>
                    <a:pt x="240915" y="1045574"/>
                  </a:cubicBezTo>
                  <a:cubicBezTo>
                    <a:pt x="246422" y="1040067"/>
                    <a:pt x="251011" y="1040067"/>
                    <a:pt x="254682" y="1045574"/>
                  </a:cubicBezTo>
                  <a:cubicBezTo>
                    <a:pt x="255599" y="1051998"/>
                    <a:pt x="258353" y="1055669"/>
                    <a:pt x="262942" y="1056587"/>
                  </a:cubicBezTo>
                  <a:cubicBezTo>
                    <a:pt x="264777" y="1056587"/>
                    <a:pt x="267531" y="1057505"/>
                    <a:pt x="271202" y="1059340"/>
                  </a:cubicBezTo>
                  <a:cubicBezTo>
                    <a:pt x="276708" y="1060258"/>
                    <a:pt x="280838" y="1060717"/>
                    <a:pt x="283592" y="1060717"/>
                  </a:cubicBezTo>
                  <a:cubicBezTo>
                    <a:pt x="279920" y="1073566"/>
                    <a:pt x="269366" y="1078613"/>
                    <a:pt x="251928" y="1075860"/>
                  </a:cubicBezTo>
                  <a:cubicBezTo>
                    <a:pt x="228066" y="1070354"/>
                    <a:pt x="212464" y="1069895"/>
                    <a:pt x="205122" y="1074483"/>
                  </a:cubicBezTo>
                  <a:cubicBezTo>
                    <a:pt x="202369" y="1076319"/>
                    <a:pt x="201910" y="1078155"/>
                    <a:pt x="203745" y="1079990"/>
                  </a:cubicBezTo>
                  <a:cubicBezTo>
                    <a:pt x="205581" y="1081826"/>
                    <a:pt x="208334" y="1082743"/>
                    <a:pt x="212005" y="1082743"/>
                  </a:cubicBezTo>
                  <a:cubicBezTo>
                    <a:pt x="215676" y="1081826"/>
                    <a:pt x="228525" y="1082743"/>
                    <a:pt x="250552" y="1085497"/>
                  </a:cubicBezTo>
                  <a:cubicBezTo>
                    <a:pt x="260647" y="1086415"/>
                    <a:pt x="266613" y="1086873"/>
                    <a:pt x="268448" y="1086873"/>
                  </a:cubicBezTo>
                  <a:cubicBezTo>
                    <a:pt x="273955" y="1088709"/>
                    <a:pt x="274873" y="1094216"/>
                    <a:pt x="271202" y="1103393"/>
                  </a:cubicBezTo>
                  <a:cubicBezTo>
                    <a:pt x="261106" y="1123584"/>
                    <a:pt x="256058" y="1141481"/>
                    <a:pt x="256058" y="1157083"/>
                  </a:cubicBezTo>
                  <a:cubicBezTo>
                    <a:pt x="256058" y="1162590"/>
                    <a:pt x="251928" y="1169473"/>
                    <a:pt x="243668" y="1177733"/>
                  </a:cubicBezTo>
                  <a:cubicBezTo>
                    <a:pt x="245504" y="1188746"/>
                    <a:pt x="258812" y="1192417"/>
                    <a:pt x="283592" y="1188746"/>
                  </a:cubicBezTo>
                  <a:cubicBezTo>
                    <a:pt x="290016" y="1186911"/>
                    <a:pt x="294605" y="1186452"/>
                    <a:pt x="297358" y="1187370"/>
                  </a:cubicBezTo>
                  <a:cubicBezTo>
                    <a:pt x="305618" y="1190123"/>
                    <a:pt x="312043" y="1189664"/>
                    <a:pt x="316631" y="1185993"/>
                  </a:cubicBezTo>
                  <a:cubicBezTo>
                    <a:pt x="318467" y="1183240"/>
                    <a:pt x="319844" y="1183240"/>
                    <a:pt x="320761" y="1185993"/>
                  </a:cubicBezTo>
                  <a:cubicBezTo>
                    <a:pt x="321220" y="1186911"/>
                    <a:pt x="321335" y="1187828"/>
                    <a:pt x="321106" y="1188746"/>
                  </a:cubicBezTo>
                  <a:cubicBezTo>
                    <a:pt x="320876" y="1189664"/>
                    <a:pt x="320302" y="1190582"/>
                    <a:pt x="319385" y="1191500"/>
                  </a:cubicBezTo>
                  <a:cubicBezTo>
                    <a:pt x="315714" y="1194253"/>
                    <a:pt x="312960" y="1198842"/>
                    <a:pt x="311125" y="1205266"/>
                  </a:cubicBezTo>
                  <a:cubicBezTo>
                    <a:pt x="311125" y="1210773"/>
                    <a:pt x="303783" y="1216738"/>
                    <a:pt x="289098" y="1223163"/>
                  </a:cubicBezTo>
                  <a:cubicBezTo>
                    <a:pt x="277167" y="1227752"/>
                    <a:pt x="264777" y="1225916"/>
                    <a:pt x="251928" y="1217656"/>
                  </a:cubicBezTo>
                  <a:cubicBezTo>
                    <a:pt x="244586" y="1214903"/>
                    <a:pt x="240456" y="1217656"/>
                    <a:pt x="239538" y="1225916"/>
                  </a:cubicBezTo>
                  <a:cubicBezTo>
                    <a:pt x="239538" y="1235094"/>
                    <a:pt x="239538" y="1244731"/>
                    <a:pt x="239538" y="1254826"/>
                  </a:cubicBezTo>
                  <a:cubicBezTo>
                    <a:pt x="239538" y="1273181"/>
                    <a:pt x="231278" y="1286489"/>
                    <a:pt x="214759" y="1294749"/>
                  </a:cubicBezTo>
                  <a:cubicBezTo>
                    <a:pt x="204663" y="1299338"/>
                    <a:pt x="187684" y="1299797"/>
                    <a:pt x="163822" y="1296126"/>
                  </a:cubicBezTo>
                  <a:cubicBezTo>
                    <a:pt x="161069" y="1294290"/>
                    <a:pt x="155103" y="1292455"/>
                    <a:pt x="145926" y="1290619"/>
                  </a:cubicBezTo>
                  <a:cubicBezTo>
                    <a:pt x="143172" y="1289701"/>
                    <a:pt x="141337" y="1289242"/>
                    <a:pt x="140419" y="1289242"/>
                  </a:cubicBezTo>
                  <a:cubicBezTo>
                    <a:pt x="134912" y="1289242"/>
                    <a:pt x="132159" y="1288325"/>
                    <a:pt x="132159" y="1286489"/>
                  </a:cubicBezTo>
                  <a:cubicBezTo>
                    <a:pt x="133077" y="1284654"/>
                    <a:pt x="136289" y="1283277"/>
                    <a:pt x="141796" y="1282359"/>
                  </a:cubicBezTo>
                  <a:cubicBezTo>
                    <a:pt x="142713" y="1282359"/>
                    <a:pt x="144090" y="1281900"/>
                    <a:pt x="145926" y="1280983"/>
                  </a:cubicBezTo>
                  <a:cubicBezTo>
                    <a:pt x="167952" y="1277311"/>
                    <a:pt x="184931" y="1275476"/>
                    <a:pt x="196862" y="1275476"/>
                  </a:cubicBezTo>
                  <a:cubicBezTo>
                    <a:pt x="208793" y="1273640"/>
                    <a:pt x="216135" y="1267675"/>
                    <a:pt x="218889" y="1257579"/>
                  </a:cubicBezTo>
                  <a:cubicBezTo>
                    <a:pt x="218889" y="1255744"/>
                    <a:pt x="219347" y="1252073"/>
                    <a:pt x="220265" y="1246566"/>
                  </a:cubicBezTo>
                  <a:cubicBezTo>
                    <a:pt x="223936" y="1228211"/>
                    <a:pt x="224395" y="1217197"/>
                    <a:pt x="221642" y="1213526"/>
                  </a:cubicBezTo>
                  <a:cubicBezTo>
                    <a:pt x="214300" y="1203431"/>
                    <a:pt x="184013" y="1205266"/>
                    <a:pt x="130782" y="1219033"/>
                  </a:cubicBezTo>
                  <a:cubicBezTo>
                    <a:pt x="101414" y="1230046"/>
                    <a:pt x="84435" y="1233258"/>
                    <a:pt x="79846" y="1228669"/>
                  </a:cubicBezTo>
                  <a:cubicBezTo>
                    <a:pt x="74339" y="1222245"/>
                    <a:pt x="74798" y="1216738"/>
                    <a:pt x="81223" y="1212150"/>
                  </a:cubicBezTo>
                  <a:cubicBezTo>
                    <a:pt x="85811" y="1212150"/>
                    <a:pt x="91777" y="1209855"/>
                    <a:pt x="99119" y="1205266"/>
                  </a:cubicBezTo>
                  <a:cubicBezTo>
                    <a:pt x="108297" y="1198842"/>
                    <a:pt x="116557" y="1196088"/>
                    <a:pt x="123899" y="1197006"/>
                  </a:cubicBezTo>
                  <a:cubicBezTo>
                    <a:pt x="135830" y="1197006"/>
                    <a:pt x="151891" y="1194253"/>
                    <a:pt x="172082" y="1188746"/>
                  </a:cubicBezTo>
                  <a:cubicBezTo>
                    <a:pt x="174835" y="1185075"/>
                    <a:pt x="174835" y="1180486"/>
                    <a:pt x="172082" y="1174980"/>
                  </a:cubicBezTo>
                  <a:cubicBezTo>
                    <a:pt x="141796" y="1174062"/>
                    <a:pt x="122981" y="1178651"/>
                    <a:pt x="115639" y="1188746"/>
                  </a:cubicBezTo>
                  <a:cubicBezTo>
                    <a:pt x="112886" y="1193335"/>
                    <a:pt x="110591" y="1195630"/>
                    <a:pt x="108756" y="1195630"/>
                  </a:cubicBezTo>
                  <a:cubicBezTo>
                    <a:pt x="106920" y="1194712"/>
                    <a:pt x="106920" y="1191958"/>
                    <a:pt x="108756" y="1187370"/>
                  </a:cubicBezTo>
                  <a:cubicBezTo>
                    <a:pt x="117933" y="1161672"/>
                    <a:pt x="121605" y="1138728"/>
                    <a:pt x="119769" y="1118537"/>
                  </a:cubicBezTo>
                  <a:cubicBezTo>
                    <a:pt x="116098" y="1103852"/>
                    <a:pt x="116557" y="1096969"/>
                    <a:pt x="121146" y="1097887"/>
                  </a:cubicBezTo>
                  <a:cubicBezTo>
                    <a:pt x="125735" y="1097887"/>
                    <a:pt x="133077" y="1096051"/>
                    <a:pt x="143172" y="1092380"/>
                  </a:cubicBezTo>
                  <a:cubicBezTo>
                    <a:pt x="150514" y="1089627"/>
                    <a:pt x="159233" y="1087791"/>
                    <a:pt x="169329" y="1086873"/>
                  </a:cubicBezTo>
                  <a:cubicBezTo>
                    <a:pt x="174835" y="1085956"/>
                    <a:pt x="178048" y="1085038"/>
                    <a:pt x="178965" y="1084120"/>
                  </a:cubicBezTo>
                  <a:cubicBezTo>
                    <a:pt x="179883" y="1082285"/>
                    <a:pt x="178965" y="1079531"/>
                    <a:pt x="176212" y="1075860"/>
                  </a:cubicBezTo>
                  <a:cubicBezTo>
                    <a:pt x="169788" y="1071271"/>
                    <a:pt x="161528" y="1071271"/>
                    <a:pt x="151432" y="1075860"/>
                  </a:cubicBezTo>
                  <a:cubicBezTo>
                    <a:pt x="128488" y="1088709"/>
                    <a:pt x="113345" y="1092839"/>
                    <a:pt x="106002" y="1088250"/>
                  </a:cubicBezTo>
                  <a:cubicBezTo>
                    <a:pt x="98660" y="1079990"/>
                    <a:pt x="98660" y="1073566"/>
                    <a:pt x="106002" y="1068977"/>
                  </a:cubicBezTo>
                  <a:cubicBezTo>
                    <a:pt x="107838" y="1071730"/>
                    <a:pt x="113803" y="1071271"/>
                    <a:pt x="123899" y="1067600"/>
                  </a:cubicBezTo>
                  <a:cubicBezTo>
                    <a:pt x="143172" y="1061176"/>
                    <a:pt x="157398" y="1057964"/>
                    <a:pt x="166575" y="1057964"/>
                  </a:cubicBezTo>
                  <a:cubicBezTo>
                    <a:pt x="173918" y="1056128"/>
                    <a:pt x="178506" y="1052457"/>
                    <a:pt x="180342" y="1046950"/>
                  </a:cubicBezTo>
                  <a:cubicBezTo>
                    <a:pt x="184931" y="1040526"/>
                    <a:pt x="189979" y="1039608"/>
                    <a:pt x="195485" y="1044197"/>
                  </a:cubicBezTo>
                  <a:close/>
                  <a:moveTo>
                    <a:pt x="176212" y="825308"/>
                  </a:moveTo>
                  <a:cubicBezTo>
                    <a:pt x="186308" y="827143"/>
                    <a:pt x="189520" y="832191"/>
                    <a:pt x="185849" y="840451"/>
                  </a:cubicBezTo>
                  <a:cubicBezTo>
                    <a:pt x="171164" y="851465"/>
                    <a:pt x="162904" y="862019"/>
                    <a:pt x="161069" y="872114"/>
                  </a:cubicBezTo>
                  <a:cubicBezTo>
                    <a:pt x="160151" y="873950"/>
                    <a:pt x="160610" y="875327"/>
                    <a:pt x="162445" y="876244"/>
                  </a:cubicBezTo>
                  <a:cubicBezTo>
                    <a:pt x="163363" y="877162"/>
                    <a:pt x="164740" y="877162"/>
                    <a:pt x="166575" y="876244"/>
                  </a:cubicBezTo>
                  <a:cubicBezTo>
                    <a:pt x="172082" y="874409"/>
                    <a:pt x="175753" y="872573"/>
                    <a:pt x="177589" y="870738"/>
                  </a:cubicBezTo>
                  <a:cubicBezTo>
                    <a:pt x="177589" y="869820"/>
                    <a:pt x="180801" y="867067"/>
                    <a:pt x="187225" y="862478"/>
                  </a:cubicBezTo>
                  <a:cubicBezTo>
                    <a:pt x="190896" y="861560"/>
                    <a:pt x="195944" y="858348"/>
                    <a:pt x="202369" y="852841"/>
                  </a:cubicBezTo>
                  <a:cubicBezTo>
                    <a:pt x="204204" y="851923"/>
                    <a:pt x="205237" y="851694"/>
                    <a:pt x="205466" y="852153"/>
                  </a:cubicBezTo>
                  <a:cubicBezTo>
                    <a:pt x="205696" y="852612"/>
                    <a:pt x="205122" y="853759"/>
                    <a:pt x="203745" y="855594"/>
                  </a:cubicBezTo>
                  <a:cubicBezTo>
                    <a:pt x="201910" y="857430"/>
                    <a:pt x="200992" y="860642"/>
                    <a:pt x="200992" y="865231"/>
                  </a:cubicBezTo>
                  <a:cubicBezTo>
                    <a:pt x="190896" y="882669"/>
                    <a:pt x="181260" y="892764"/>
                    <a:pt x="172082" y="895518"/>
                  </a:cubicBezTo>
                  <a:cubicBezTo>
                    <a:pt x="171164" y="895518"/>
                    <a:pt x="166575" y="897353"/>
                    <a:pt x="158315" y="901024"/>
                  </a:cubicBezTo>
                  <a:cubicBezTo>
                    <a:pt x="150973" y="903778"/>
                    <a:pt x="146384" y="905613"/>
                    <a:pt x="144549" y="906531"/>
                  </a:cubicBezTo>
                  <a:cubicBezTo>
                    <a:pt x="141796" y="908366"/>
                    <a:pt x="139960" y="909284"/>
                    <a:pt x="139042" y="909284"/>
                  </a:cubicBezTo>
                  <a:cubicBezTo>
                    <a:pt x="138124" y="909284"/>
                    <a:pt x="137666" y="907908"/>
                    <a:pt x="137666" y="905154"/>
                  </a:cubicBezTo>
                  <a:cubicBezTo>
                    <a:pt x="137666" y="893223"/>
                    <a:pt x="141796" y="878080"/>
                    <a:pt x="150056" y="859724"/>
                  </a:cubicBezTo>
                  <a:cubicBezTo>
                    <a:pt x="150973" y="856053"/>
                    <a:pt x="149597" y="853759"/>
                    <a:pt x="145926" y="852841"/>
                  </a:cubicBezTo>
                  <a:cubicBezTo>
                    <a:pt x="132159" y="852841"/>
                    <a:pt x="123899" y="856053"/>
                    <a:pt x="121146" y="862478"/>
                  </a:cubicBezTo>
                  <a:cubicBezTo>
                    <a:pt x="120228" y="869820"/>
                    <a:pt x="117475" y="878080"/>
                    <a:pt x="112886" y="887258"/>
                  </a:cubicBezTo>
                  <a:cubicBezTo>
                    <a:pt x="110132" y="888175"/>
                    <a:pt x="108756" y="890929"/>
                    <a:pt x="108756" y="895518"/>
                  </a:cubicBezTo>
                  <a:cubicBezTo>
                    <a:pt x="104167" y="905613"/>
                    <a:pt x="92236" y="911120"/>
                    <a:pt x="72963" y="912038"/>
                  </a:cubicBezTo>
                  <a:cubicBezTo>
                    <a:pt x="71127" y="911120"/>
                    <a:pt x="71127" y="909284"/>
                    <a:pt x="72963" y="906531"/>
                  </a:cubicBezTo>
                  <a:cubicBezTo>
                    <a:pt x="94989" y="882669"/>
                    <a:pt x="104626" y="863396"/>
                    <a:pt x="101872" y="848711"/>
                  </a:cubicBezTo>
                  <a:cubicBezTo>
                    <a:pt x="103708" y="838616"/>
                    <a:pt x="108297" y="834027"/>
                    <a:pt x="115639" y="834945"/>
                  </a:cubicBezTo>
                  <a:cubicBezTo>
                    <a:pt x="122063" y="835862"/>
                    <a:pt x="131700" y="834486"/>
                    <a:pt x="144549" y="830815"/>
                  </a:cubicBezTo>
                  <a:cubicBezTo>
                    <a:pt x="157398" y="828061"/>
                    <a:pt x="165199" y="826685"/>
                    <a:pt x="167952" y="826685"/>
                  </a:cubicBezTo>
                  <a:cubicBezTo>
                    <a:pt x="170705" y="827602"/>
                    <a:pt x="173459" y="827143"/>
                    <a:pt x="176212" y="825308"/>
                  </a:cubicBezTo>
                  <a:close/>
                  <a:moveTo>
                    <a:pt x="217512" y="799151"/>
                  </a:moveTo>
                  <a:cubicBezTo>
                    <a:pt x="226690" y="818425"/>
                    <a:pt x="233573" y="830815"/>
                    <a:pt x="238162" y="836321"/>
                  </a:cubicBezTo>
                  <a:cubicBezTo>
                    <a:pt x="240915" y="839992"/>
                    <a:pt x="244127" y="839992"/>
                    <a:pt x="247798" y="836321"/>
                  </a:cubicBezTo>
                  <a:cubicBezTo>
                    <a:pt x="252387" y="829897"/>
                    <a:pt x="255599" y="822096"/>
                    <a:pt x="257435" y="812918"/>
                  </a:cubicBezTo>
                  <a:cubicBezTo>
                    <a:pt x="254682" y="809247"/>
                    <a:pt x="255141" y="806035"/>
                    <a:pt x="258812" y="803281"/>
                  </a:cubicBezTo>
                  <a:cubicBezTo>
                    <a:pt x="262483" y="803281"/>
                    <a:pt x="265695" y="801905"/>
                    <a:pt x="268448" y="799151"/>
                  </a:cubicBezTo>
                  <a:cubicBezTo>
                    <a:pt x="276708" y="796398"/>
                    <a:pt x="281297" y="797775"/>
                    <a:pt x="282215" y="803281"/>
                  </a:cubicBezTo>
                  <a:cubicBezTo>
                    <a:pt x="282215" y="807870"/>
                    <a:pt x="280838" y="811083"/>
                    <a:pt x="278085" y="812918"/>
                  </a:cubicBezTo>
                  <a:cubicBezTo>
                    <a:pt x="274414" y="817507"/>
                    <a:pt x="269366" y="827143"/>
                    <a:pt x="262942" y="841828"/>
                  </a:cubicBezTo>
                  <a:cubicBezTo>
                    <a:pt x="259271" y="850088"/>
                    <a:pt x="258812" y="856971"/>
                    <a:pt x="261565" y="862478"/>
                  </a:cubicBezTo>
                  <a:cubicBezTo>
                    <a:pt x="274414" y="878080"/>
                    <a:pt x="282674" y="887258"/>
                    <a:pt x="286345" y="890011"/>
                  </a:cubicBezTo>
                  <a:cubicBezTo>
                    <a:pt x="297358" y="899189"/>
                    <a:pt x="305159" y="906531"/>
                    <a:pt x="309748" y="912038"/>
                  </a:cubicBezTo>
                  <a:cubicBezTo>
                    <a:pt x="316173" y="916626"/>
                    <a:pt x="321679" y="919380"/>
                    <a:pt x="326268" y="920298"/>
                  </a:cubicBezTo>
                  <a:cubicBezTo>
                    <a:pt x="329021" y="920298"/>
                    <a:pt x="330398" y="921215"/>
                    <a:pt x="330398" y="923051"/>
                  </a:cubicBezTo>
                  <a:cubicBezTo>
                    <a:pt x="330857" y="923510"/>
                    <a:pt x="330972" y="924083"/>
                    <a:pt x="330742" y="924772"/>
                  </a:cubicBezTo>
                  <a:cubicBezTo>
                    <a:pt x="330513" y="925460"/>
                    <a:pt x="329939" y="926263"/>
                    <a:pt x="329021" y="927181"/>
                  </a:cubicBezTo>
                  <a:cubicBezTo>
                    <a:pt x="318926" y="935441"/>
                    <a:pt x="301488" y="939571"/>
                    <a:pt x="276708" y="939571"/>
                  </a:cubicBezTo>
                  <a:cubicBezTo>
                    <a:pt x="266613" y="934982"/>
                    <a:pt x="260188" y="927181"/>
                    <a:pt x="257435" y="916168"/>
                  </a:cubicBezTo>
                  <a:cubicBezTo>
                    <a:pt x="255599" y="904236"/>
                    <a:pt x="252846" y="895976"/>
                    <a:pt x="249175" y="891388"/>
                  </a:cubicBezTo>
                  <a:cubicBezTo>
                    <a:pt x="246422" y="885881"/>
                    <a:pt x="242751" y="885881"/>
                    <a:pt x="238162" y="891388"/>
                  </a:cubicBezTo>
                  <a:cubicBezTo>
                    <a:pt x="226231" y="914332"/>
                    <a:pt x="207875" y="928557"/>
                    <a:pt x="183095" y="934064"/>
                  </a:cubicBezTo>
                  <a:cubicBezTo>
                    <a:pt x="170247" y="936817"/>
                    <a:pt x="161528" y="933146"/>
                    <a:pt x="156939" y="923051"/>
                  </a:cubicBezTo>
                  <a:cubicBezTo>
                    <a:pt x="154186" y="917544"/>
                    <a:pt x="154186" y="915250"/>
                    <a:pt x="156939" y="916168"/>
                  </a:cubicBezTo>
                  <a:cubicBezTo>
                    <a:pt x="159692" y="916168"/>
                    <a:pt x="163363" y="915250"/>
                    <a:pt x="167952" y="913414"/>
                  </a:cubicBezTo>
                  <a:cubicBezTo>
                    <a:pt x="177130" y="908825"/>
                    <a:pt x="184931" y="906072"/>
                    <a:pt x="191355" y="905154"/>
                  </a:cubicBezTo>
                  <a:cubicBezTo>
                    <a:pt x="202369" y="897812"/>
                    <a:pt x="213841" y="888175"/>
                    <a:pt x="225772" y="876244"/>
                  </a:cubicBezTo>
                  <a:cubicBezTo>
                    <a:pt x="230361" y="867984"/>
                    <a:pt x="230361" y="859724"/>
                    <a:pt x="225772" y="851465"/>
                  </a:cubicBezTo>
                  <a:cubicBezTo>
                    <a:pt x="221183" y="845040"/>
                    <a:pt x="216594" y="840451"/>
                    <a:pt x="212005" y="837698"/>
                  </a:cubicBezTo>
                  <a:cubicBezTo>
                    <a:pt x="201910" y="830356"/>
                    <a:pt x="199156" y="819801"/>
                    <a:pt x="203745" y="806035"/>
                  </a:cubicBezTo>
                  <a:cubicBezTo>
                    <a:pt x="208334" y="797775"/>
                    <a:pt x="212923" y="795480"/>
                    <a:pt x="217512" y="799151"/>
                  </a:cubicBezTo>
                  <a:close/>
                  <a:moveTo>
                    <a:pt x="151432" y="786761"/>
                  </a:moveTo>
                  <a:cubicBezTo>
                    <a:pt x="154186" y="787679"/>
                    <a:pt x="157857" y="787679"/>
                    <a:pt x="162445" y="786761"/>
                  </a:cubicBezTo>
                  <a:cubicBezTo>
                    <a:pt x="170705" y="784926"/>
                    <a:pt x="178965" y="784926"/>
                    <a:pt x="187225" y="786761"/>
                  </a:cubicBezTo>
                  <a:cubicBezTo>
                    <a:pt x="190896" y="788597"/>
                    <a:pt x="195026" y="789515"/>
                    <a:pt x="199615" y="789515"/>
                  </a:cubicBezTo>
                  <a:cubicBezTo>
                    <a:pt x="200992" y="790433"/>
                    <a:pt x="201680" y="791580"/>
                    <a:pt x="201680" y="792956"/>
                  </a:cubicBezTo>
                  <a:cubicBezTo>
                    <a:pt x="201680" y="794333"/>
                    <a:pt x="200992" y="795939"/>
                    <a:pt x="199615" y="797775"/>
                  </a:cubicBezTo>
                  <a:cubicBezTo>
                    <a:pt x="196862" y="798693"/>
                    <a:pt x="195026" y="800987"/>
                    <a:pt x="194109" y="804658"/>
                  </a:cubicBezTo>
                  <a:cubicBezTo>
                    <a:pt x="194109" y="808329"/>
                    <a:pt x="188143" y="811083"/>
                    <a:pt x="176212" y="812918"/>
                  </a:cubicBezTo>
                  <a:cubicBezTo>
                    <a:pt x="148679" y="817507"/>
                    <a:pt x="128947" y="821178"/>
                    <a:pt x="117016" y="823931"/>
                  </a:cubicBezTo>
                  <a:cubicBezTo>
                    <a:pt x="102331" y="825767"/>
                    <a:pt x="95907" y="818425"/>
                    <a:pt x="97742" y="801905"/>
                  </a:cubicBezTo>
                  <a:cubicBezTo>
                    <a:pt x="100496" y="795480"/>
                    <a:pt x="103708" y="793645"/>
                    <a:pt x="107379" y="796398"/>
                  </a:cubicBezTo>
                  <a:cubicBezTo>
                    <a:pt x="109215" y="798234"/>
                    <a:pt x="111509" y="798693"/>
                    <a:pt x="114262" y="797775"/>
                  </a:cubicBezTo>
                  <a:cubicBezTo>
                    <a:pt x="114262" y="796857"/>
                    <a:pt x="114721" y="796398"/>
                    <a:pt x="115639" y="796398"/>
                  </a:cubicBezTo>
                  <a:cubicBezTo>
                    <a:pt x="117475" y="795480"/>
                    <a:pt x="120687" y="794563"/>
                    <a:pt x="125276" y="793645"/>
                  </a:cubicBezTo>
                  <a:cubicBezTo>
                    <a:pt x="141796" y="788138"/>
                    <a:pt x="150514" y="785844"/>
                    <a:pt x="151432" y="786761"/>
                  </a:cubicBezTo>
                  <a:close/>
                  <a:moveTo>
                    <a:pt x="77093" y="775748"/>
                  </a:moveTo>
                  <a:cubicBezTo>
                    <a:pt x="80764" y="773913"/>
                    <a:pt x="83058" y="774830"/>
                    <a:pt x="83976" y="778502"/>
                  </a:cubicBezTo>
                  <a:cubicBezTo>
                    <a:pt x="84894" y="786761"/>
                    <a:pt x="83517" y="795021"/>
                    <a:pt x="79846" y="803281"/>
                  </a:cubicBezTo>
                  <a:cubicBezTo>
                    <a:pt x="79846" y="804199"/>
                    <a:pt x="79387" y="806035"/>
                    <a:pt x="78469" y="808788"/>
                  </a:cubicBezTo>
                  <a:cubicBezTo>
                    <a:pt x="76634" y="818884"/>
                    <a:pt x="75257" y="826685"/>
                    <a:pt x="74339" y="832191"/>
                  </a:cubicBezTo>
                  <a:cubicBezTo>
                    <a:pt x="66997" y="874409"/>
                    <a:pt x="53230" y="905154"/>
                    <a:pt x="33039" y="924427"/>
                  </a:cubicBezTo>
                  <a:cubicBezTo>
                    <a:pt x="25697" y="928099"/>
                    <a:pt x="20649" y="929475"/>
                    <a:pt x="17896" y="928557"/>
                  </a:cubicBezTo>
                  <a:cubicBezTo>
                    <a:pt x="17896" y="927640"/>
                    <a:pt x="17437" y="926722"/>
                    <a:pt x="16520" y="925804"/>
                  </a:cubicBezTo>
                  <a:cubicBezTo>
                    <a:pt x="11931" y="920298"/>
                    <a:pt x="9636" y="915709"/>
                    <a:pt x="9636" y="912038"/>
                  </a:cubicBezTo>
                  <a:cubicBezTo>
                    <a:pt x="9636" y="908366"/>
                    <a:pt x="11013" y="906990"/>
                    <a:pt x="13766" y="907908"/>
                  </a:cubicBezTo>
                  <a:cubicBezTo>
                    <a:pt x="16520" y="908825"/>
                    <a:pt x="19273" y="906990"/>
                    <a:pt x="22026" y="902401"/>
                  </a:cubicBezTo>
                  <a:cubicBezTo>
                    <a:pt x="22944" y="901483"/>
                    <a:pt x="27074" y="895059"/>
                    <a:pt x="34416" y="883128"/>
                  </a:cubicBezTo>
                  <a:cubicBezTo>
                    <a:pt x="36252" y="880374"/>
                    <a:pt x="37628" y="878539"/>
                    <a:pt x="38546" y="877621"/>
                  </a:cubicBezTo>
                  <a:cubicBezTo>
                    <a:pt x="50477" y="858348"/>
                    <a:pt x="58278" y="839992"/>
                    <a:pt x="61949" y="822555"/>
                  </a:cubicBezTo>
                  <a:cubicBezTo>
                    <a:pt x="62867" y="816130"/>
                    <a:pt x="60114" y="813377"/>
                    <a:pt x="53689" y="814295"/>
                  </a:cubicBezTo>
                  <a:cubicBezTo>
                    <a:pt x="46347" y="817966"/>
                    <a:pt x="40382" y="820260"/>
                    <a:pt x="35793" y="821178"/>
                  </a:cubicBezTo>
                  <a:cubicBezTo>
                    <a:pt x="34875" y="821178"/>
                    <a:pt x="33498" y="821637"/>
                    <a:pt x="31663" y="822555"/>
                  </a:cubicBezTo>
                  <a:cubicBezTo>
                    <a:pt x="28909" y="823472"/>
                    <a:pt x="27074" y="824390"/>
                    <a:pt x="26156" y="825308"/>
                  </a:cubicBezTo>
                  <a:cubicBezTo>
                    <a:pt x="23403" y="828061"/>
                    <a:pt x="20649" y="827602"/>
                    <a:pt x="17896" y="823931"/>
                  </a:cubicBezTo>
                  <a:cubicBezTo>
                    <a:pt x="15143" y="816589"/>
                    <a:pt x="15602" y="803740"/>
                    <a:pt x="19273" y="785385"/>
                  </a:cubicBezTo>
                  <a:cubicBezTo>
                    <a:pt x="19273" y="781714"/>
                    <a:pt x="21567" y="780796"/>
                    <a:pt x="26156" y="782632"/>
                  </a:cubicBezTo>
                  <a:cubicBezTo>
                    <a:pt x="33498" y="786303"/>
                    <a:pt x="39923" y="786303"/>
                    <a:pt x="45429" y="782632"/>
                  </a:cubicBezTo>
                  <a:cubicBezTo>
                    <a:pt x="52772" y="780796"/>
                    <a:pt x="61032" y="778960"/>
                    <a:pt x="70209" y="777125"/>
                  </a:cubicBezTo>
                  <a:cubicBezTo>
                    <a:pt x="74798" y="778043"/>
                    <a:pt x="77093" y="777584"/>
                    <a:pt x="77093" y="775748"/>
                  </a:cubicBezTo>
                  <a:close/>
                  <a:moveTo>
                    <a:pt x="34416" y="711045"/>
                  </a:moveTo>
                  <a:cubicBezTo>
                    <a:pt x="39923" y="713798"/>
                    <a:pt x="48642" y="714716"/>
                    <a:pt x="60573" y="713798"/>
                  </a:cubicBezTo>
                  <a:cubicBezTo>
                    <a:pt x="68833" y="713798"/>
                    <a:pt x="73880" y="714257"/>
                    <a:pt x="75716" y="715175"/>
                  </a:cubicBezTo>
                  <a:cubicBezTo>
                    <a:pt x="81223" y="717011"/>
                    <a:pt x="85811" y="717928"/>
                    <a:pt x="89482" y="717928"/>
                  </a:cubicBezTo>
                  <a:cubicBezTo>
                    <a:pt x="95677" y="721370"/>
                    <a:pt x="98517" y="725844"/>
                    <a:pt x="98001" y="731351"/>
                  </a:cubicBezTo>
                  <a:cubicBezTo>
                    <a:pt x="97828" y="733186"/>
                    <a:pt x="97284" y="735137"/>
                    <a:pt x="96366" y="737202"/>
                  </a:cubicBezTo>
                  <a:cubicBezTo>
                    <a:pt x="92695" y="744544"/>
                    <a:pt x="86729" y="749133"/>
                    <a:pt x="78469" y="750968"/>
                  </a:cubicBezTo>
                  <a:cubicBezTo>
                    <a:pt x="72963" y="751886"/>
                    <a:pt x="60573" y="754639"/>
                    <a:pt x="41299" y="759228"/>
                  </a:cubicBezTo>
                  <a:cubicBezTo>
                    <a:pt x="37628" y="760146"/>
                    <a:pt x="34875" y="760605"/>
                    <a:pt x="33039" y="760605"/>
                  </a:cubicBezTo>
                  <a:cubicBezTo>
                    <a:pt x="20191" y="762440"/>
                    <a:pt x="15602" y="752345"/>
                    <a:pt x="19273" y="730318"/>
                  </a:cubicBezTo>
                  <a:cubicBezTo>
                    <a:pt x="20191" y="725730"/>
                    <a:pt x="20649" y="722058"/>
                    <a:pt x="20649" y="719305"/>
                  </a:cubicBezTo>
                  <a:cubicBezTo>
                    <a:pt x="22485" y="711045"/>
                    <a:pt x="27074" y="708292"/>
                    <a:pt x="34416" y="711045"/>
                  </a:cubicBezTo>
                  <a:close/>
                  <a:moveTo>
                    <a:pt x="243668" y="709669"/>
                  </a:moveTo>
                  <a:cubicBezTo>
                    <a:pt x="249175" y="709669"/>
                    <a:pt x="252846" y="711963"/>
                    <a:pt x="254682" y="716552"/>
                  </a:cubicBezTo>
                  <a:cubicBezTo>
                    <a:pt x="255599" y="720223"/>
                    <a:pt x="256517" y="726647"/>
                    <a:pt x="257435" y="735825"/>
                  </a:cubicBezTo>
                  <a:cubicBezTo>
                    <a:pt x="259271" y="745003"/>
                    <a:pt x="260188" y="751886"/>
                    <a:pt x="260188" y="756475"/>
                  </a:cubicBezTo>
                  <a:cubicBezTo>
                    <a:pt x="276708" y="753722"/>
                    <a:pt x="295523" y="753722"/>
                    <a:pt x="316631" y="756475"/>
                  </a:cubicBezTo>
                  <a:cubicBezTo>
                    <a:pt x="320303" y="756475"/>
                    <a:pt x="322597" y="757393"/>
                    <a:pt x="323515" y="759228"/>
                  </a:cubicBezTo>
                  <a:cubicBezTo>
                    <a:pt x="323974" y="759687"/>
                    <a:pt x="324088" y="760490"/>
                    <a:pt x="323859" y="761637"/>
                  </a:cubicBezTo>
                  <a:cubicBezTo>
                    <a:pt x="323629" y="762785"/>
                    <a:pt x="323056" y="764276"/>
                    <a:pt x="322138" y="766112"/>
                  </a:cubicBezTo>
                  <a:cubicBezTo>
                    <a:pt x="316631" y="783549"/>
                    <a:pt x="306995" y="790433"/>
                    <a:pt x="293228" y="786761"/>
                  </a:cubicBezTo>
                  <a:cubicBezTo>
                    <a:pt x="287722" y="786761"/>
                    <a:pt x="281297" y="787220"/>
                    <a:pt x="273955" y="788138"/>
                  </a:cubicBezTo>
                  <a:cubicBezTo>
                    <a:pt x="273037" y="789056"/>
                    <a:pt x="269366" y="789056"/>
                    <a:pt x="262942" y="788138"/>
                  </a:cubicBezTo>
                  <a:cubicBezTo>
                    <a:pt x="259271" y="788138"/>
                    <a:pt x="256517" y="788138"/>
                    <a:pt x="254682" y="788138"/>
                  </a:cubicBezTo>
                  <a:cubicBezTo>
                    <a:pt x="244586" y="786303"/>
                    <a:pt x="237703" y="786761"/>
                    <a:pt x="234032" y="789515"/>
                  </a:cubicBezTo>
                  <a:cubicBezTo>
                    <a:pt x="228525" y="791350"/>
                    <a:pt x="225313" y="791350"/>
                    <a:pt x="224395" y="789515"/>
                  </a:cubicBezTo>
                  <a:cubicBezTo>
                    <a:pt x="223477" y="788597"/>
                    <a:pt x="220724" y="788138"/>
                    <a:pt x="216135" y="788138"/>
                  </a:cubicBezTo>
                  <a:cubicBezTo>
                    <a:pt x="214300" y="789056"/>
                    <a:pt x="213382" y="789056"/>
                    <a:pt x="213382" y="788138"/>
                  </a:cubicBezTo>
                  <a:cubicBezTo>
                    <a:pt x="212464" y="787220"/>
                    <a:pt x="212464" y="785844"/>
                    <a:pt x="213382" y="784008"/>
                  </a:cubicBezTo>
                  <a:cubicBezTo>
                    <a:pt x="215217" y="779419"/>
                    <a:pt x="217512" y="775289"/>
                    <a:pt x="220265" y="771618"/>
                  </a:cubicBezTo>
                  <a:cubicBezTo>
                    <a:pt x="232196" y="744085"/>
                    <a:pt x="237703" y="725730"/>
                    <a:pt x="236785" y="716552"/>
                  </a:cubicBezTo>
                  <a:cubicBezTo>
                    <a:pt x="234950" y="711963"/>
                    <a:pt x="237244" y="709669"/>
                    <a:pt x="243668" y="709669"/>
                  </a:cubicBezTo>
                  <a:close/>
                  <a:moveTo>
                    <a:pt x="170705" y="708292"/>
                  </a:moveTo>
                  <a:cubicBezTo>
                    <a:pt x="174377" y="715634"/>
                    <a:pt x="175294" y="723894"/>
                    <a:pt x="173459" y="733072"/>
                  </a:cubicBezTo>
                  <a:cubicBezTo>
                    <a:pt x="171623" y="739496"/>
                    <a:pt x="173000" y="743626"/>
                    <a:pt x="177589" y="745462"/>
                  </a:cubicBezTo>
                  <a:cubicBezTo>
                    <a:pt x="178506" y="745462"/>
                    <a:pt x="179424" y="745462"/>
                    <a:pt x="180342" y="745462"/>
                  </a:cubicBezTo>
                  <a:cubicBezTo>
                    <a:pt x="184013" y="744544"/>
                    <a:pt x="186308" y="744544"/>
                    <a:pt x="187225" y="745462"/>
                  </a:cubicBezTo>
                  <a:cubicBezTo>
                    <a:pt x="189979" y="746379"/>
                    <a:pt x="193191" y="745921"/>
                    <a:pt x="196862" y="744085"/>
                  </a:cubicBezTo>
                  <a:cubicBezTo>
                    <a:pt x="196862" y="744085"/>
                    <a:pt x="197321" y="742250"/>
                    <a:pt x="198239" y="738578"/>
                  </a:cubicBezTo>
                  <a:cubicBezTo>
                    <a:pt x="199156" y="733072"/>
                    <a:pt x="199615" y="729860"/>
                    <a:pt x="199615" y="728942"/>
                  </a:cubicBezTo>
                  <a:cubicBezTo>
                    <a:pt x="199615" y="728024"/>
                    <a:pt x="200074" y="726188"/>
                    <a:pt x="200992" y="723435"/>
                  </a:cubicBezTo>
                  <a:cubicBezTo>
                    <a:pt x="200992" y="720682"/>
                    <a:pt x="200992" y="719305"/>
                    <a:pt x="200992" y="719305"/>
                  </a:cubicBezTo>
                  <a:cubicBezTo>
                    <a:pt x="206499" y="714716"/>
                    <a:pt x="210629" y="715175"/>
                    <a:pt x="213382" y="720682"/>
                  </a:cubicBezTo>
                  <a:cubicBezTo>
                    <a:pt x="214300" y="722976"/>
                    <a:pt x="214759" y="725041"/>
                    <a:pt x="214759" y="726877"/>
                  </a:cubicBezTo>
                  <a:cubicBezTo>
                    <a:pt x="214759" y="728712"/>
                    <a:pt x="214300" y="730318"/>
                    <a:pt x="213382" y="731695"/>
                  </a:cubicBezTo>
                  <a:cubicBezTo>
                    <a:pt x="212464" y="735366"/>
                    <a:pt x="212005" y="738578"/>
                    <a:pt x="212005" y="741332"/>
                  </a:cubicBezTo>
                  <a:cubicBezTo>
                    <a:pt x="211087" y="747756"/>
                    <a:pt x="208334" y="754639"/>
                    <a:pt x="203745" y="761982"/>
                  </a:cubicBezTo>
                  <a:cubicBezTo>
                    <a:pt x="198239" y="768406"/>
                    <a:pt x="189979" y="772077"/>
                    <a:pt x="178965" y="772995"/>
                  </a:cubicBezTo>
                  <a:cubicBezTo>
                    <a:pt x="173459" y="772995"/>
                    <a:pt x="169329" y="773454"/>
                    <a:pt x="166575" y="774372"/>
                  </a:cubicBezTo>
                  <a:cubicBezTo>
                    <a:pt x="160151" y="776207"/>
                    <a:pt x="154644" y="776666"/>
                    <a:pt x="150056" y="775748"/>
                  </a:cubicBezTo>
                  <a:cubicBezTo>
                    <a:pt x="146384" y="773913"/>
                    <a:pt x="143172" y="774372"/>
                    <a:pt x="140419" y="777125"/>
                  </a:cubicBezTo>
                  <a:cubicBezTo>
                    <a:pt x="140419" y="777125"/>
                    <a:pt x="139042" y="777125"/>
                    <a:pt x="136289" y="777125"/>
                  </a:cubicBezTo>
                  <a:cubicBezTo>
                    <a:pt x="134453" y="778043"/>
                    <a:pt x="133077" y="778502"/>
                    <a:pt x="132159" y="778502"/>
                  </a:cubicBezTo>
                  <a:cubicBezTo>
                    <a:pt x="127570" y="778502"/>
                    <a:pt x="121146" y="780337"/>
                    <a:pt x="112886" y="784008"/>
                  </a:cubicBezTo>
                  <a:cubicBezTo>
                    <a:pt x="105544" y="785844"/>
                    <a:pt x="101414" y="783549"/>
                    <a:pt x="100496" y="777125"/>
                  </a:cubicBezTo>
                  <a:cubicBezTo>
                    <a:pt x="102331" y="772536"/>
                    <a:pt x="103708" y="767947"/>
                    <a:pt x="104626" y="763358"/>
                  </a:cubicBezTo>
                  <a:cubicBezTo>
                    <a:pt x="104626" y="760605"/>
                    <a:pt x="105544" y="757393"/>
                    <a:pt x="107379" y="753722"/>
                  </a:cubicBezTo>
                  <a:cubicBezTo>
                    <a:pt x="108297" y="752804"/>
                    <a:pt x="108756" y="752345"/>
                    <a:pt x="108756" y="752345"/>
                  </a:cubicBezTo>
                  <a:cubicBezTo>
                    <a:pt x="115180" y="743167"/>
                    <a:pt x="117475" y="734448"/>
                    <a:pt x="115639" y="726188"/>
                  </a:cubicBezTo>
                  <a:cubicBezTo>
                    <a:pt x="113803" y="722517"/>
                    <a:pt x="114262" y="719764"/>
                    <a:pt x="117016" y="717928"/>
                  </a:cubicBezTo>
                  <a:cubicBezTo>
                    <a:pt x="120687" y="717011"/>
                    <a:pt x="123899" y="717928"/>
                    <a:pt x="126652" y="720682"/>
                  </a:cubicBezTo>
                  <a:cubicBezTo>
                    <a:pt x="128488" y="722517"/>
                    <a:pt x="129865" y="730318"/>
                    <a:pt x="130782" y="744085"/>
                  </a:cubicBezTo>
                  <a:cubicBezTo>
                    <a:pt x="128947" y="746838"/>
                    <a:pt x="128488" y="749133"/>
                    <a:pt x="129406" y="750968"/>
                  </a:cubicBezTo>
                  <a:cubicBezTo>
                    <a:pt x="129406" y="751886"/>
                    <a:pt x="131241" y="752345"/>
                    <a:pt x="134912" y="752345"/>
                  </a:cubicBezTo>
                  <a:cubicBezTo>
                    <a:pt x="145926" y="753263"/>
                    <a:pt x="151891" y="749133"/>
                    <a:pt x="152809" y="739955"/>
                  </a:cubicBezTo>
                  <a:cubicBezTo>
                    <a:pt x="152809" y="735366"/>
                    <a:pt x="153727" y="730777"/>
                    <a:pt x="155562" y="726188"/>
                  </a:cubicBezTo>
                  <a:cubicBezTo>
                    <a:pt x="158315" y="720682"/>
                    <a:pt x="159233" y="715634"/>
                    <a:pt x="158315" y="711045"/>
                  </a:cubicBezTo>
                  <a:cubicBezTo>
                    <a:pt x="161069" y="703703"/>
                    <a:pt x="165199" y="702785"/>
                    <a:pt x="170705" y="708292"/>
                  </a:cubicBezTo>
                  <a:close/>
                  <a:moveTo>
                    <a:pt x="214759" y="494910"/>
                  </a:moveTo>
                  <a:cubicBezTo>
                    <a:pt x="209252" y="490321"/>
                    <a:pt x="205122" y="490780"/>
                    <a:pt x="202369" y="496286"/>
                  </a:cubicBezTo>
                  <a:cubicBezTo>
                    <a:pt x="200533" y="504546"/>
                    <a:pt x="195485" y="514642"/>
                    <a:pt x="187225" y="526573"/>
                  </a:cubicBezTo>
                  <a:cubicBezTo>
                    <a:pt x="184472" y="531162"/>
                    <a:pt x="189061" y="532538"/>
                    <a:pt x="200992" y="530703"/>
                  </a:cubicBezTo>
                  <a:cubicBezTo>
                    <a:pt x="212005" y="527949"/>
                    <a:pt x="220265" y="527032"/>
                    <a:pt x="225772" y="527949"/>
                  </a:cubicBezTo>
                  <a:cubicBezTo>
                    <a:pt x="229443" y="527032"/>
                    <a:pt x="230820" y="525196"/>
                    <a:pt x="229902" y="522443"/>
                  </a:cubicBezTo>
                  <a:cubicBezTo>
                    <a:pt x="225313" y="510512"/>
                    <a:pt x="220265" y="501334"/>
                    <a:pt x="214759" y="494910"/>
                  </a:cubicBezTo>
                  <a:close/>
                  <a:moveTo>
                    <a:pt x="92236" y="488026"/>
                  </a:moveTo>
                  <a:cubicBezTo>
                    <a:pt x="93154" y="488944"/>
                    <a:pt x="93612" y="489976"/>
                    <a:pt x="93612" y="491124"/>
                  </a:cubicBezTo>
                  <a:cubicBezTo>
                    <a:pt x="93612" y="492271"/>
                    <a:pt x="93154" y="493533"/>
                    <a:pt x="92236" y="494910"/>
                  </a:cubicBezTo>
                  <a:cubicBezTo>
                    <a:pt x="86729" y="505923"/>
                    <a:pt x="80305" y="515559"/>
                    <a:pt x="72963" y="523819"/>
                  </a:cubicBezTo>
                  <a:cubicBezTo>
                    <a:pt x="48183" y="553188"/>
                    <a:pt x="30745" y="562825"/>
                    <a:pt x="20649" y="552729"/>
                  </a:cubicBezTo>
                  <a:cubicBezTo>
                    <a:pt x="16978" y="537127"/>
                    <a:pt x="18814" y="527491"/>
                    <a:pt x="26156" y="523819"/>
                  </a:cubicBezTo>
                  <a:cubicBezTo>
                    <a:pt x="29827" y="523819"/>
                    <a:pt x="34416" y="521984"/>
                    <a:pt x="39923" y="518313"/>
                  </a:cubicBezTo>
                  <a:cubicBezTo>
                    <a:pt x="46347" y="512806"/>
                    <a:pt x="54607" y="507758"/>
                    <a:pt x="64703" y="503169"/>
                  </a:cubicBezTo>
                  <a:cubicBezTo>
                    <a:pt x="72045" y="500416"/>
                    <a:pt x="78928" y="495827"/>
                    <a:pt x="85353" y="489403"/>
                  </a:cubicBezTo>
                  <a:cubicBezTo>
                    <a:pt x="88106" y="487567"/>
                    <a:pt x="90400" y="487108"/>
                    <a:pt x="92236" y="488026"/>
                  </a:cubicBezTo>
                  <a:close/>
                  <a:moveTo>
                    <a:pt x="184472" y="481143"/>
                  </a:moveTo>
                  <a:cubicBezTo>
                    <a:pt x="168870" y="478390"/>
                    <a:pt x="156939" y="482061"/>
                    <a:pt x="148679" y="492156"/>
                  </a:cubicBezTo>
                  <a:cubicBezTo>
                    <a:pt x="146843" y="505923"/>
                    <a:pt x="143172" y="518772"/>
                    <a:pt x="137666" y="530703"/>
                  </a:cubicBezTo>
                  <a:cubicBezTo>
                    <a:pt x="141337" y="538963"/>
                    <a:pt x="152809" y="538504"/>
                    <a:pt x="172082" y="529326"/>
                  </a:cubicBezTo>
                  <a:cubicBezTo>
                    <a:pt x="176671" y="515559"/>
                    <a:pt x="180801" y="505005"/>
                    <a:pt x="184472" y="497663"/>
                  </a:cubicBezTo>
                  <a:cubicBezTo>
                    <a:pt x="186308" y="493992"/>
                    <a:pt x="187225" y="490780"/>
                    <a:pt x="187225" y="488026"/>
                  </a:cubicBezTo>
                  <a:cubicBezTo>
                    <a:pt x="187225" y="485273"/>
                    <a:pt x="186308" y="482978"/>
                    <a:pt x="184472" y="481143"/>
                  </a:cubicBezTo>
                  <a:close/>
                  <a:moveTo>
                    <a:pt x="250552" y="431583"/>
                  </a:moveTo>
                  <a:cubicBezTo>
                    <a:pt x="233114" y="429748"/>
                    <a:pt x="213382" y="430665"/>
                    <a:pt x="191355" y="434336"/>
                  </a:cubicBezTo>
                  <a:cubicBezTo>
                    <a:pt x="184931" y="435254"/>
                    <a:pt x="175753" y="435713"/>
                    <a:pt x="163822" y="435713"/>
                  </a:cubicBezTo>
                  <a:cubicBezTo>
                    <a:pt x="158315" y="435713"/>
                    <a:pt x="154186" y="438925"/>
                    <a:pt x="151432" y="445350"/>
                  </a:cubicBezTo>
                  <a:cubicBezTo>
                    <a:pt x="147761" y="455445"/>
                    <a:pt x="148220" y="460952"/>
                    <a:pt x="152809" y="461870"/>
                  </a:cubicBezTo>
                  <a:cubicBezTo>
                    <a:pt x="153727" y="461870"/>
                    <a:pt x="155103" y="461411"/>
                    <a:pt x="156939" y="460493"/>
                  </a:cubicBezTo>
                  <a:cubicBezTo>
                    <a:pt x="161528" y="459575"/>
                    <a:pt x="165658" y="459116"/>
                    <a:pt x="169329" y="459116"/>
                  </a:cubicBezTo>
                  <a:cubicBezTo>
                    <a:pt x="182178" y="459116"/>
                    <a:pt x="191814" y="458199"/>
                    <a:pt x="198239" y="456363"/>
                  </a:cubicBezTo>
                  <a:cubicBezTo>
                    <a:pt x="209252" y="453610"/>
                    <a:pt x="225313" y="453151"/>
                    <a:pt x="246422" y="454986"/>
                  </a:cubicBezTo>
                  <a:cubicBezTo>
                    <a:pt x="251240" y="451545"/>
                    <a:pt x="253219" y="446296"/>
                    <a:pt x="252359" y="439241"/>
                  </a:cubicBezTo>
                  <a:cubicBezTo>
                    <a:pt x="252072" y="436889"/>
                    <a:pt x="251469" y="434336"/>
                    <a:pt x="250552" y="431583"/>
                  </a:cubicBezTo>
                  <a:close/>
                  <a:moveTo>
                    <a:pt x="27533" y="424700"/>
                  </a:moveTo>
                  <a:cubicBezTo>
                    <a:pt x="29368" y="425618"/>
                    <a:pt x="33498" y="425618"/>
                    <a:pt x="39923" y="424700"/>
                  </a:cubicBezTo>
                  <a:cubicBezTo>
                    <a:pt x="42676" y="424700"/>
                    <a:pt x="44512" y="424700"/>
                    <a:pt x="45429" y="424700"/>
                  </a:cubicBezTo>
                  <a:cubicBezTo>
                    <a:pt x="56443" y="421947"/>
                    <a:pt x="65161" y="421947"/>
                    <a:pt x="71586" y="424700"/>
                  </a:cubicBezTo>
                  <a:cubicBezTo>
                    <a:pt x="77093" y="425618"/>
                    <a:pt x="82140" y="425618"/>
                    <a:pt x="86729" y="424700"/>
                  </a:cubicBezTo>
                  <a:cubicBezTo>
                    <a:pt x="89482" y="423782"/>
                    <a:pt x="91777" y="424700"/>
                    <a:pt x="93612" y="427453"/>
                  </a:cubicBezTo>
                  <a:cubicBezTo>
                    <a:pt x="94530" y="428830"/>
                    <a:pt x="94874" y="430206"/>
                    <a:pt x="94645" y="431583"/>
                  </a:cubicBezTo>
                  <a:cubicBezTo>
                    <a:pt x="94416" y="432960"/>
                    <a:pt x="93612" y="434336"/>
                    <a:pt x="92236" y="435713"/>
                  </a:cubicBezTo>
                  <a:cubicBezTo>
                    <a:pt x="86729" y="441220"/>
                    <a:pt x="83517" y="445350"/>
                    <a:pt x="82599" y="448103"/>
                  </a:cubicBezTo>
                  <a:cubicBezTo>
                    <a:pt x="78928" y="458199"/>
                    <a:pt x="69291" y="464164"/>
                    <a:pt x="53689" y="466000"/>
                  </a:cubicBezTo>
                  <a:cubicBezTo>
                    <a:pt x="44512" y="465082"/>
                    <a:pt x="36252" y="466000"/>
                    <a:pt x="28909" y="468753"/>
                  </a:cubicBezTo>
                  <a:cubicBezTo>
                    <a:pt x="21567" y="471506"/>
                    <a:pt x="18355" y="459575"/>
                    <a:pt x="19273" y="432960"/>
                  </a:cubicBezTo>
                  <a:cubicBezTo>
                    <a:pt x="19273" y="427453"/>
                    <a:pt x="22026" y="424700"/>
                    <a:pt x="27533" y="424700"/>
                  </a:cubicBezTo>
                  <a:close/>
                  <a:moveTo>
                    <a:pt x="237473" y="384777"/>
                  </a:moveTo>
                  <a:cubicBezTo>
                    <a:pt x="227378" y="384777"/>
                    <a:pt x="214300" y="385236"/>
                    <a:pt x="198239" y="386153"/>
                  </a:cubicBezTo>
                  <a:cubicBezTo>
                    <a:pt x="189979" y="387071"/>
                    <a:pt x="184013" y="387530"/>
                    <a:pt x="180342" y="387530"/>
                  </a:cubicBezTo>
                  <a:cubicBezTo>
                    <a:pt x="161069" y="389366"/>
                    <a:pt x="151891" y="396249"/>
                    <a:pt x="152809" y="408180"/>
                  </a:cubicBezTo>
                  <a:cubicBezTo>
                    <a:pt x="154644" y="414604"/>
                    <a:pt x="161987" y="416440"/>
                    <a:pt x="174835" y="413687"/>
                  </a:cubicBezTo>
                  <a:cubicBezTo>
                    <a:pt x="196862" y="408180"/>
                    <a:pt x="223019" y="406803"/>
                    <a:pt x="253305" y="409557"/>
                  </a:cubicBezTo>
                  <a:cubicBezTo>
                    <a:pt x="257894" y="406344"/>
                    <a:pt x="260647" y="402788"/>
                    <a:pt x="261565" y="398887"/>
                  </a:cubicBezTo>
                  <a:cubicBezTo>
                    <a:pt x="262483" y="394987"/>
                    <a:pt x="261565" y="390742"/>
                    <a:pt x="258812" y="386153"/>
                  </a:cubicBezTo>
                  <a:cubicBezTo>
                    <a:pt x="254682" y="385236"/>
                    <a:pt x="247569" y="384777"/>
                    <a:pt x="237473" y="384777"/>
                  </a:cubicBezTo>
                  <a:close/>
                  <a:moveTo>
                    <a:pt x="29254" y="354490"/>
                  </a:moveTo>
                  <a:cubicBezTo>
                    <a:pt x="32695" y="352196"/>
                    <a:pt x="37628" y="352196"/>
                    <a:pt x="44053" y="354490"/>
                  </a:cubicBezTo>
                  <a:cubicBezTo>
                    <a:pt x="50477" y="358161"/>
                    <a:pt x="55066" y="358620"/>
                    <a:pt x="57819" y="355867"/>
                  </a:cubicBezTo>
                  <a:cubicBezTo>
                    <a:pt x="70668" y="355867"/>
                    <a:pt x="81223" y="358620"/>
                    <a:pt x="89482" y="364127"/>
                  </a:cubicBezTo>
                  <a:cubicBezTo>
                    <a:pt x="94071" y="366880"/>
                    <a:pt x="100496" y="369633"/>
                    <a:pt x="108756" y="372387"/>
                  </a:cubicBezTo>
                  <a:cubicBezTo>
                    <a:pt x="111509" y="373305"/>
                    <a:pt x="112886" y="375140"/>
                    <a:pt x="112886" y="377893"/>
                  </a:cubicBezTo>
                  <a:cubicBezTo>
                    <a:pt x="112886" y="379729"/>
                    <a:pt x="111050" y="381106"/>
                    <a:pt x="107379" y="382023"/>
                  </a:cubicBezTo>
                  <a:cubicBezTo>
                    <a:pt x="104626" y="382941"/>
                    <a:pt x="101872" y="384777"/>
                    <a:pt x="99119" y="387530"/>
                  </a:cubicBezTo>
                  <a:cubicBezTo>
                    <a:pt x="93612" y="392119"/>
                    <a:pt x="87188" y="394872"/>
                    <a:pt x="79846" y="395790"/>
                  </a:cubicBezTo>
                  <a:cubicBezTo>
                    <a:pt x="77093" y="394872"/>
                    <a:pt x="70209" y="395331"/>
                    <a:pt x="59196" y="397167"/>
                  </a:cubicBezTo>
                  <a:cubicBezTo>
                    <a:pt x="67456" y="395331"/>
                    <a:pt x="66079" y="395331"/>
                    <a:pt x="55066" y="397167"/>
                  </a:cubicBezTo>
                  <a:cubicBezTo>
                    <a:pt x="33957" y="400838"/>
                    <a:pt x="23403" y="391201"/>
                    <a:pt x="23403" y="368257"/>
                  </a:cubicBezTo>
                  <a:cubicBezTo>
                    <a:pt x="23862" y="361373"/>
                    <a:pt x="25812" y="356785"/>
                    <a:pt x="29254" y="354490"/>
                  </a:cubicBezTo>
                  <a:close/>
                  <a:moveTo>
                    <a:pt x="195485" y="344854"/>
                  </a:moveTo>
                  <a:cubicBezTo>
                    <a:pt x="198239" y="343018"/>
                    <a:pt x="201451" y="343018"/>
                    <a:pt x="205122" y="344854"/>
                  </a:cubicBezTo>
                  <a:cubicBezTo>
                    <a:pt x="214300" y="351278"/>
                    <a:pt x="220724" y="357243"/>
                    <a:pt x="224395" y="362750"/>
                  </a:cubicBezTo>
                  <a:cubicBezTo>
                    <a:pt x="227148" y="367339"/>
                    <a:pt x="235867" y="370551"/>
                    <a:pt x="250552" y="372387"/>
                  </a:cubicBezTo>
                  <a:cubicBezTo>
                    <a:pt x="264318" y="373305"/>
                    <a:pt x="273037" y="371928"/>
                    <a:pt x="276708" y="368257"/>
                  </a:cubicBezTo>
                  <a:cubicBezTo>
                    <a:pt x="283133" y="362750"/>
                    <a:pt x="288180" y="362291"/>
                    <a:pt x="291852" y="366880"/>
                  </a:cubicBezTo>
                  <a:cubicBezTo>
                    <a:pt x="293687" y="372387"/>
                    <a:pt x="292310" y="377893"/>
                    <a:pt x="287722" y="383400"/>
                  </a:cubicBezTo>
                  <a:cubicBezTo>
                    <a:pt x="280379" y="392578"/>
                    <a:pt x="276249" y="403132"/>
                    <a:pt x="275332" y="415063"/>
                  </a:cubicBezTo>
                  <a:cubicBezTo>
                    <a:pt x="275332" y="418734"/>
                    <a:pt x="274414" y="424241"/>
                    <a:pt x="272578" y="431583"/>
                  </a:cubicBezTo>
                  <a:cubicBezTo>
                    <a:pt x="267072" y="440761"/>
                    <a:pt x="265695" y="453151"/>
                    <a:pt x="268448" y="468753"/>
                  </a:cubicBezTo>
                  <a:cubicBezTo>
                    <a:pt x="267531" y="474260"/>
                    <a:pt x="262942" y="476554"/>
                    <a:pt x="254682" y="475636"/>
                  </a:cubicBezTo>
                  <a:cubicBezTo>
                    <a:pt x="243668" y="474718"/>
                    <a:pt x="235408" y="475636"/>
                    <a:pt x="229902" y="478390"/>
                  </a:cubicBezTo>
                  <a:cubicBezTo>
                    <a:pt x="252846" y="518772"/>
                    <a:pt x="284509" y="544469"/>
                    <a:pt x="324891" y="555483"/>
                  </a:cubicBezTo>
                  <a:cubicBezTo>
                    <a:pt x="329480" y="556400"/>
                    <a:pt x="332234" y="558695"/>
                    <a:pt x="333151" y="562366"/>
                  </a:cubicBezTo>
                  <a:cubicBezTo>
                    <a:pt x="334069" y="566037"/>
                    <a:pt x="332692" y="568331"/>
                    <a:pt x="329021" y="569249"/>
                  </a:cubicBezTo>
                  <a:cubicBezTo>
                    <a:pt x="324432" y="570167"/>
                    <a:pt x="319385" y="574297"/>
                    <a:pt x="313878" y="581639"/>
                  </a:cubicBezTo>
                  <a:cubicBezTo>
                    <a:pt x="306536" y="585310"/>
                    <a:pt x="292769" y="585769"/>
                    <a:pt x="272578" y="583016"/>
                  </a:cubicBezTo>
                  <a:cubicBezTo>
                    <a:pt x="263401" y="573838"/>
                    <a:pt x="254223" y="562366"/>
                    <a:pt x="245045" y="548599"/>
                  </a:cubicBezTo>
                  <a:cubicBezTo>
                    <a:pt x="243210" y="543093"/>
                    <a:pt x="239538" y="541716"/>
                    <a:pt x="234032" y="544469"/>
                  </a:cubicBezTo>
                  <a:cubicBezTo>
                    <a:pt x="223936" y="552729"/>
                    <a:pt x="201910" y="558236"/>
                    <a:pt x="167952" y="560989"/>
                  </a:cubicBezTo>
                  <a:cubicBezTo>
                    <a:pt x="150514" y="562825"/>
                    <a:pt x="134912" y="566496"/>
                    <a:pt x="121146" y="572002"/>
                  </a:cubicBezTo>
                  <a:cubicBezTo>
                    <a:pt x="111050" y="578427"/>
                    <a:pt x="101414" y="582557"/>
                    <a:pt x="92236" y="584392"/>
                  </a:cubicBezTo>
                  <a:cubicBezTo>
                    <a:pt x="83976" y="587146"/>
                    <a:pt x="79387" y="584392"/>
                    <a:pt x="78469" y="576132"/>
                  </a:cubicBezTo>
                  <a:cubicBezTo>
                    <a:pt x="78469" y="561448"/>
                    <a:pt x="82599" y="553647"/>
                    <a:pt x="90859" y="552729"/>
                  </a:cubicBezTo>
                  <a:cubicBezTo>
                    <a:pt x="102790" y="547223"/>
                    <a:pt x="112886" y="538504"/>
                    <a:pt x="121146" y="526573"/>
                  </a:cubicBezTo>
                  <a:cubicBezTo>
                    <a:pt x="121146" y="521984"/>
                    <a:pt x="122981" y="510512"/>
                    <a:pt x="126652" y="492156"/>
                  </a:cubicBezTo>
                  <a:cubicBezTo>
                    <a:pt x="127570" y="486650"/>
                    <a:pt x="128029" y="482520"/>
                    <a:pt x="128029" y="479766"/>
                  </a:cubicBezTo>
                  <a:cubicBezTo>
                    <a:pt x="133536" y="445809"/>
                    <a:pt x="133994" y="419193"/>
                    <a:pt x="129406" y="399920"/>
                  </a:cubicBezTo>
                  <a:cubicBezTo>
                    <a:pt x="125735" y="394413"/>
                    <a:pt x="123440" y="388907"/>
                    <a:pt x="122522" y="383400"/>
                  </a:cubicBezTo>
                  <a:cubicBezTo>
                    <a:pt x="122522" y="376058"/>
                    <a:pt x="126652" y="373763"/>
                    <a:pt x="134912" y="376517"/>
                  </a:cubicBezTo>
                  <a:cubicBezTo>
                    <a:pt x="139501" y="379270"/>
                    <a:pt x="153727" y="377434"/>
                    <a:pt x="177589" y="371010"/>
                  </a:cubicBezTo>
                  <a:cubicBezTo>
                    <a:pt x="187684" y="365503"/>
                    <a:pt x="192732" y="359997"/>
                    <a:pt x="192732" y="354490"/>
                  </a:cubicBezTo>
                  <a:cubicBezTo>
                    <a:pt x="191814" y="349901"/>
                    <a:pt x="192732" y="346689"/>
                    <a:pt x="195485" y="344854"/>
                  </a:cubicBezTo>
                  <a:close/>
                  <a:moveTo>
                    <a:pt x="67456" y="163134"/>
                  </a:moveTo>
                  <a:cubicBezTo>
                    <a:pt x="70209" y="158546"/>
                    <a:pt x="72963" y="158546"/>
                    <a:pt x="75716" y="163134"/>
                  </a:cubicBezTo>
                  <a:cubicBezTo>
                    <a:pt x="77093" y="164052"/>
                    <a:pt x="78010" y="165199"/>
                    <a:pt x="78469" y="166576"/>
                  </a:cubicBezTo>
                  <a:cubicBezTo>
                    <a:pt x="78928" y="167953"/>
                    <a:pt x="78928" y="169559"/>
                    <a:pt x="78469" y="171394"/>
                  </a:cubicBezTo>
                  <a:cubicBezTo>
                    <a:pt x="78469" y="172312"/>
                    <a:pt x="77551" y="174148"/>
                    <a:pt x="75716" y="176901"/>
                  </a:cubicBezTo>
                  <a:cubicBezTo>
                    <a:pt x="74798" y="180572"/>
                    <a:pt x="73880" y="183325"/>
                    <a:pt x="72963" y="185161"/>
                  </a:cubicBezTo>
                  <a:cubicBezTo>
                    <a:pt x="72045" y="192503"/>
                    <a:pt x="67915" y="198010"/>
                    <a:pt x="60573" y="201681"/>
                  </a:cubicBezTo>
                  <a:cubicBezTo>
                    <a:pt x="55066" y="204434"/>
                    <a:pt x="50936" y="207188"/>
                    <a:pt x="48183" y="209941"/>
                  </a:cubicBezTo>
                  <a:cubicBezTo>
                    <a:pt x="36252" y="211776"/>
                    <a:pt x="28451" y="209482"/>
                    <a:pt x="24779" y="203058"/>
                  </a:cubicBezTo>
                  <a:cubicBezTo>
                    <a:pt x="24779" y="203058"/>
                    <a:pt x="24779" y="202599"/>
                    <a:pt x="24779" y="201681"/>
                  </a:cubicBezTo>
                  <a:cubicBezTo>
                    <a:pt x="22026" y="196174"/>
                    <a:pt x="19273" y="192503"/>
                    <a:pt x="16520" y="190668"/>
                  </a:cubicBezTo>
                  <a:cubicBezTo>
                    <a:pt x="13766" y="186079"/>
                    <a:pt x="14225" y="183325"/>
                    <a:pt x="17896" y="182408"/>
                  </a:cubicBezTo>
                  <a:cubicBezTo>
                    <a:pt x="21567" y="183325"/>
                    <a:pt x="25238" y="182408"/>
                    <a:pt x="28909" y="179654"/>
                  </a:cubicBezTo>
                  <a:cubicBezTo>
                    <a:pt x="40840" y="173230"/>
                    <a:pt x="50018" y="169559"/>
                    <a:pt x="56443" y="168641"/>
                  </a:cubicBezTo>
                  <a:cubicBezTo>
                    <a:pt x="61032" y="167723"/>
                    <a:pt x="64703" y="165888"/>
                    <a:pt x="67456" y="163134"/>
                  </a:cubicBezTo>
                  <a:close/>
                  <a:moveTo>
                    <a:pt x="130782" y="154874"/>
                  </a:moveTo>
                  <a:cubicBezTo>
                    <a:pt x="139042" y="153039"/>
                    <a:pt x="147761" y="153039"/>
                    <a:pt x="156939" y="154874"/>
                  </a:cubicBezTo>
                  <a:cubicBezTo>
                    <a:pt x="158315" y="155333"/>
                    <a:pt x="159233" y="156022"/>
                    <a:pt x="159692" y="156939"/>
                  </a:cubicBezTo>
                  <a:cubicBezTo>
                    <a:pt x="160151" y="157857"/>
                    <a:pt x="160151" y="159004"/>
                    <a:pt x="159692" y="160381"/>
                  </a:cubicBezTo>
                  <a:cubicBezTo>
                    <a:pt x="159692" y="161299"/>
                    <a:pt x="159692" y="162217"/>
                    <a:pt x="159692" y="163134"/>
                  </a:cubicBezTo>
                  <a:cubicBezTo>
                    <a:pt x="158774" y="164970"/>
                    <a:pt x="158315" y="166347"/>
                    <a:pt x="158315" y="167264"/>
                  </a:cubicBezTo>
                  <a:cubicBezTo>
                    <a:pt x="156480" y="175524"/>
                    <a:pt x="151891" y="179654"/>
                    <a:pt x="144549" y="179654"/>
                  </a:cubicBezTo>
                  <a:cubicBezTo>
                    <a:pt x="142713" y="178737"/>
                    <a:pt x="140419" y="178278"/>
                    <a:pt x="137666" y="178278"/>
                  </a:cubicBezTo>
                  <a:cubicBezTo>
                    <a:pt x="128488" y="171853"/>
                    <a:pt x="125276" y="165429"/>
                    <a:pt x="128029" y="159004"/>
                  </a:cubicBezTo>
                  <a:cubicBezTo>
                    <a:pt x="129865" y="157169"/>
                    <a:pt x="130782" y="155792"/>
                    <a:pt x="130782" y="154874"/>
                  </a:cubicBezTo>
                  <a:close/>
                  <a:moveTo>
                    <a:pt x="184472" y="73651"/>
                  </a:moveTo>
                  <a:lnTo>
                    <a:pt x="184260" y="75981"/>
                  </a:lnTo>
                  <a:lnTo>
                    <a:pt x="184128" y="76405"/>
                  </a:lnTo>
                  <a:cubicBezTo>
                    <a:pt x="183898" y="76864"/>
                    <a:pt x="184013" y="75946"/>
                    <a:pt x="184472" y="73651"/>
                  </a:cubicBezTo>
                  <a:close/>
                  <a:moveTo>
                    <a:pt x="119769" y="43365"/>
                  </a:moveTo>
                  <a:cubicBezTo>
                    <a:pt x="111509" y="41529"/>
                    <a:pt x="101872" y="43365"/>
                    <a:pt x="90859" y="48872"/>
                  </a:cubicBezTo>
                  <a:cubicBezTo>
                    <a:pt x="88106" y="52543"/>
                    <a:pt x="87188" y="57590"/>
                    <a:pt x="88106" y="64015"/>
                  </a:cubicBezTo>
                  <a:cubicBezTo>
                    <a:pt x="90859" y="66768"/>
                    <a:pt x="94071" y="67686"/>
                    <a:pt x="97742" y="66768"/>
                  </a:cubicBezTo>
                  <a:cubicBezTo>
                    <a:pt x="100496" y="65850"/>
                    <a:pt x="104167" y="65392"/>
                    <a:pt x="108756" y="65392"/>
                  </a:cubicBezTo>
                  <a:cubicBezTo>
                    <a:pt x="114262" y="65392"/>
                    <a:pt x="119310" y="63097"/>
                    <a:pt x="123899" y="58508"/>
                  </a:cubicBezTo>
                  <a:cubicBezTo>
                    <a:pt x="123899" y="55755"/>
                    <a:pt x="123899" y="53460"/>
                    <a:pt x="123899" y="51625"/>
                  </a:cubicBezTo>
                  <a:cubicBezTo>
                    <a:pt x="124817" y="47954"/>
                    <a:pt x="123440" y="45201"/>
                    <a:pt x="119769" y="43365"/>
                  </a:cubicBezTo>
                  <a:close/>
                  <a:moveTo>
                    <a:pt x="268448" y="15832"/>
                  </a:moveTo>
                  <a:cubicBezTo>
                    <a:pt x="273955" y="14914"/>
                    <a:pt x="280838" y="15832"/>
                    <a:pt x="289098" y="18585"/>
                  </a:cubicBezTo>
                  <a:cubicBezTo>
                    <a:pt x="293687" y="21338"/>
                    <a:pt x="297358" y="22256"/>
                    <a:pt x="300111" y="21338"/>
                  </a:cubicBezTo>
                  <a:cubicBezTo>
                    <a:pt x="301947" y="20421"/>
                    <a:pt x="303324" y="20421"/>
                    <a:pt x="304241" y="21338"/>
                  </a:cubicBezTo>
                  <a:cubicBezTo>
                    <a:pt x="305159" y="22256"/>
                    <a:pt x="305159" y="24092"/>
                    <a:pt x="304241" y="26845"/>
                  </a:cubicBezTo>
                  <a:cubicBezTo>
                    <a:pt x="295982" y="39694"/>
                    <a:pt x="288180" y="47036"/>
                    <a:pt x="280838" y="48872"/>
                  </a:cubicBezTo>
                  <a:cubicBezTo>
                    <a:pt x="274414" y="47954"/>
                    <a:pt x="265695" y="48413"/>
                    <a:pt x="254682" y="50248"/>
                  </a:cubicBezTo>
                  <a:cubicBezTo>
                    <a:pt x="239080" y="53919"/>
                    <a:pt x="228066" y="55296"/>
                    <a:pt x="221642" y="54378"/>
                  </a:cubicBezTo>
                  <a:cubicBezTo>
                    <a:pt x="214300" y="54378"/>
                    <a:pt x="208793" y="57590"/>
                    <a:pt x="205122" y="64015"/>
                  </a:cubicBezTo>
                  <a:cubicBezTo>
                    <a:pt x="203286" y="75028"/>
                    <a:pt x="206040" y="80535"/>
                    <a:pt x="213382" y="80535"/>
                  </a:cubicBezTo>
                  <a:cubicBezTo>
                    <a:pt x="244586" y="78699"/>
                    <a:pt x="271202" y="78699"/>
                    <a:pt x="293228" y="80535"/>
                  </a:cubicBezTo>
                  <a:cubicBezTo>
                    <a:pt x="305159" y="81453"/>
                    <a:pt x="314337" y="80076"/>
                    <a:pt x="320761" y="76405"/>
                  </a:cubicBezTo>
                  <a:cubicBezTo>
                    <a:pt x="324432" y="72734"/>
                    <a:pt x="327186" y="70898"/>
                    <a:pt x="329021" y="70898"/>
                  </a:cubicBezTo>
                  <a:cubicBezTo>
                    <a:pt x="329939" y="71816"/>
                    <a:pt x="329939" y="75028"/>
                    <a:pt x="329021" y="80535"/>
                  </a:cubicBezTo>
                  <a:cubicBezTo>
                    <a:pt x="321679" y="101644"/>
                    <a:pt x="313878" y="114033"/>
                    <a:pt x="305618" y="117705"/>
                  </a:cubicBezTo>
                  <a:cubicBezTo>
                    <a:pt x="302865" y="118622"/>
                    <a:pt x="300570" y="119540"/>
                    <a:pt x="298735" y="120458"/>
                  </a:cubicBezTo>
                  <a:cubicBezTo>
                    <a:pt x="298735" y="121376"/>
                    <a:pt x="298276" y="121835"/>
                    <a:pt x="297358" y="121835"/>
                  </a:cubicBezTo>
                  <a:cubicBezTo>
                    <a:pt x="290934" y="122752"/>
                    <a:pt x="284509" y="122752"/>
                    <a:pt x="278085" y="121835"/>
                  </a:cubicBezTo>
                  <a:cubicBezTo>
                    <a:pt x="273496" y="120917"/>
                    <a:pt x="270284" y="123670"/>
                    <a:pt x="268448" y="130095"/>
                  </a:cubicBezTo>
                  <a:cubicBezTo>
                    <a:pt x="267531" y="159463"/>
                    <a:pt x="267531" y="185161"/>
                    <a:pt x="268448" y="207188"/>
                  </a:cubicBezTo>
                  <a:cubicBezTo>
                    <a:pt x="270284" y="223707"/>
                    <a:pt x="267989" y="232426"/>
                    <a:pt x="261565" y="233344"/>
                  </a:cubicBezTo>
                  <a:cubicBezTo>
                    <a:pt x="261565" y="233344"/>
                    <a:pt x="260647" y="233803"/>
                    <a:pt x="258812" y="234721"/>
                  </a:cubicBezTo>
                  <a:cubicBezTo>
                    <a:pt x="257894" y="235639"/>
                    <a:pt x="256976" y="236097"/>
                    <a:pt x="256058" y="236097"/>
                  </a:cubicBezTo>
                  <a:cubicBezTo>
                    <a:pt x="250552" y="237933"/>
                    <a:pt x="246881" y="237015"/>
                    <a:pt x="245045" y="233344"/>
                  </a:cubicBezTo>
                  <a:cubicBezTo>
                    <a:pt x="245045" y="231509"/>
                    <a:pt x="244586" y="229214"/>
                    <a:pt x="243668" y="226461"/>
                  </a:cubicBezTo>
                  <a:cubicBezTo>
                    <a:pt x="242751" y="220036"/>
                    <a:pt x="242751" y="214530"/>
                    <a:pt x="243668" y="209941"/>
                  </a:cubicBezTo>
                  <a:cubicBezTo>
                    <a:pt x="243668" y="199845"/>
                    <a:pt x="243210" y="192962"/>
                    <a:pt x="242292" y="189291"/>
                  </a:cubicBezTo>
                  <a:cubicBezTo>
                    <a:pt x="242292" y="189291"/>
                    <a:pt x="242292" y="187914"/>
                    <a:pt x="242292" y="185161"/>
                  </a:cubicBezTo>
                  <a:cubicBezTo>
                    <a:pt x="241374" y="168641"/>
                    <a:pt x="241374" y="158087"/>
                    <a:pt x="242292" y="153498"/>
                  </a:cubicBezTo>
                  <a:cubicBezTo>
                    <a:pt x="245963" y="128718"/>
                    <a:pt x="240915" y="116328"/>
                    <a:pt x="227148" y="116328"/>
                  </a:cubicBezTo>
                  <a:cubicBezTo>
                    <a:pt x="214300" y="117246"/>
                    <a:pt x="206957" y="122752"/>
                    <a:pt x="205122" y="132848"/>
                  </a:cubicBezTo>
                  <a:cubicBezTo>
                    <a:pt x="205122" y="141108"/>
                    <a:pt x="204204" y="147991"/>
                    <a:pt x="202369" y="153498"/>
                  </a:cubicBezTo>
                  <a:cubicBezTo>
                    <a:pt x="200533" y="160840"/>
                    <a:pt x="199615" y="169559"/>
                    <a:pt x="199615" y="179654"/>
                  </a:cubicBezTo>
                  <a:cubicBezTo>
                    <a:pt x="199615" y="193421"/>
                    <a:pt x="197321" y="203516"/>
                    <a:pt x="192732" y="209941"/>
                  </a:cubicBezTo>
                  <a:cubicBezTo>
                    <a:pt x="186308" y="216365"/>
                    <a:pt x="180342" y="220495"/>
                    <a:pt x="174835" y="222331"/>
                  </a:cubicBezTo>
                  <a:cubicBezTo>
                    <a:pt x="168411" y="224166"/>
                    <a:pt x="163363" y="223707"/>
                    <a:pt x="159692" y="220954"/>
                  </a:cubicBezTo>
                  <a:cubicBezTo>
                    <a:pt x="153268" y="215448"/>
                    <a:pt x="147761" y="212694"/>
                    <a:pt x="143172" y="212694"/>
                  </a:cubicBezTo>
                  <a:cubicBezTo>
                    <a:pt x="141337" y="212694"/>
                    <a:pt x="139960" y="211776"/>
                    <a:pt x="139042" y="209941"/>
                  </a:cubicBezTo>
                  <a:cubicBezTo>
                    <a:pt x="139042" y="209023"/>
                    <a:pt x="140419" y="208564"/>
                    <a:pt x="143172" y="208564"/>
                  </a:cubicBezTo>
                  <a:cubicBezTo>
                    <a:pt x="158774" y="202140"/>
                    <a:pt x="168870" y="194339"/>
                    <a:pt x="173459" y="185161"/>
                  </a:cubicBezTo>
                  <a:cubicBezTo>
                    <a:pt x="173459" y="183325"/>
                    <a:pt x="173918" y="181031"/>
                    <a:pt x="174835" y="178278"/>
                  </a:cubicBezTo>
                  <a:cubicBezTo>
                    <a:pt x="175753" y="172771"/>
                    <a:pt x="176671" y="167723"/>
                    <a:pt x="177589" y="163134"/>
                  </a:cubicBezTo>
                  <a:cubicBezTo>
                    <a:pt x="177589" y="162217"/>
                    <a:pt x="178048" y="160840"/>
                    <a:pt x="178965" y="159004"/>
                  </a:cubicBezTo>
                  <a:cubicBezTo>
                    <a:pt x="179883" y="154416"/>
                    <a:pt x="180342" y="151203"/>
                    <a:pt x="180342" y="149368"/>
                  </a:cubicBezTo>
                  <a:cubicBezTo>
                    <a:pt x="180342" y="142026"/>
                    <a:pt x="180801" y="134683"/>
                    <a:pt x="181719" y="127341"/>
                  </a:cubicBezTo>
                  <a:cubicBezTo>
                    <a:pt x="183554" y="121835"/>
                    <a:pt x="184013" y="115869"/>
                    <a:pt x="183095" y="109445"/>
                  </a:cubicBezTo>
                  <a:cubicBezTo>
                    <a:pt x="182178" y="106691"/>
                    <a:pt x="182178" y="102561"/>
                    <a:pt x="183095" y="97055"/>
                  </a:cubicBezTo>
                  <a:cubicBezTo>
                    <a:pt x="184931" y="94301"/>
                    <a:pt x="184931" y="91548"/>
                    <a:pt x="183095" y="88795"/>
                  </a:cubicBezTo>
                  <a:lnTo>
                    <a:pt x="184260" y="75981"/>
                  </a:lnTo>
                  <a:lnTo>
                    <a:pt x="185849" y="70898"/>
                  </a:lnTo>
                  <a:cubicBezTo>
                    <a:pt x="184931" y="58049"/>
                    <a:pt x="184013" y="48872"/>
                    <a:pt x="183095" y="43365"/>
                  </a:cubicBezTo>
                  <a:cubicBezTo>
                    <a:pt x="183095" y="31434"/>
                    <a:pt x="186308" y="25468"/>
                    <a:pt x="192732" y="25468"/>
                  </a:cubicBezTo>
                  <a:cubicBezTo>
                    <a:pt x="196403" y="26386"/>
                    <a:pt x="200533" y="26386"/>
                    <a:pt x="205122" y="25468"/>
                  </a:cubicBezTo>
                  <a:cubicBezTo>
                    <a:pt x="217971" y="21797"/>
                    <a:pt x="233573" y="19044"/>
                    <a:pt x="251928" y="17208"/>
                  </a:cubicBezTo>
                  <a:cubicBezTo>
                    <a:pt x="252846" y="17208"/>
                    <a:pt x="254223" y="17208"/>
                    <a:pt x="256058" y="17208"/>
                  </a:cubicBezTo>
                  <a:cubicBezTo>
                    <a:pt x="261565" y="18126"/>
                    <a:pt x="265695" y="17667"/>
                    <a:pt x="268448" y="15832"/>
                  </a:cubicBezTo>
                  <a:close/>
                  <a:moveTo>
                    <a:pt x="93612" y="688"/>
                  </a:moveTo>
                  <a:cubicBezTo>
                    <a:pt x="94530" y="-229"/>
                    <a:pt x="96366" y="-229"/>
                    <a:pt x="99119" y="688"/>
                  </a:cubicBezTo>
                  <a:cubicBezTo>
                    <a:pt x="100955" y="688"/>
                    <a:pt x="103249" y="1147"/>
                    <a:pt x="106002" y="2065"/>
                  </a:cubicBezTo>
                  <a:cubicBezTo>
                    <a:pt x="107838" y="2065"/>
                    <a:pt x="109215" y="2065"/>
                    <a:pt x="110132" y="2065"/>
                  </a:cubicBezTo>
                  <a:cubicBezTo>
                    <a:pt x="118392" y="2065"/>
                    <a:pt x="123899" y="5277"/>
                    <a:pt x="126652" y="11702"/>
                  </a:cubicBezTo>
                  <a:cubicBezTo>
                    <a:pt x="132159" y="19962"/>
                    <a:pt x="139042" y="24092"/>
                    <a:pt x="147302" y="24092"/>
                  </a:cubicBezTo>
                  <a:cubicBezTo>
                    <a:pt x="155562" y="24092"/>
                    <a:pt x="162445" y="25468"/>
                    <a:pt x="167952" y="28222"/>
                  </a:cubicBezTo>
                  <a:cubicBezTo>
                    <a:pt x="168870" y="28222"/>
                    <a:pt x="169329" y="28681"/>
                    <a:pt x="169329" y="29598"/>
                  </a:cubicBezTo>
                  <a:cubicBezTo>
                    <a:pt x="171164" y="30516"/>
                    <a:pt x="173000" y="30975"/>
                    <a:pt x="174835" y="30975"/>
                  </a:cubicBezTo>
                  <a:cubicBezTo>
                    <a:pt x="177130" y="32352"/>
                    <a:pt x="178048" y="33958"/>
                    <a:pt x="177589" y="35793"/>
                  </a:cubicBezTo>
                  <a:cubicBezTo>
                    <a:pt x="177130" y="37629"/>
                    <a:pt x="175294" y="39694"/>
                    <a:pt x="172082" y="41988"/>
                  </a:cubicBezTo>
                  <a:cubicBezTo>
                    <a:pt x="164740" y="41988"/>
                    <a:pt x="160610" y="42447"/>
                    <a:pt x="159692" y="43365"/>
                  </a:cubicBezTo>
                  <a:cubicBezTo>
                    <a:pt x="158774" y="44283"/>
                    <a:pt x="157398" y="44742"/>
                    <a:pt x="155562" y="44742"/>
                  </a:cubicBezTo>
                  <a:cubicBezTo>
                    <a:pt x="153727" y="45659"/>
                    <a:pt x="152350" y="46118"/>
                    <a:pt x="151432" y="46118"/>
                  </a:cubicBezTo>
                  <a:cubicBezTo>
                    <a:pt x="143172" y="57132"/>
                    <a:pt x="140878" y="64015"/>
                    <a:pt x="144549" y="66768"/>
                  </a:cubicBezTo>
                  <a:cubicBezTo>
                    <a:pt x="147302" y="67686"/>
                    <a:pt x="151891" y="69980"/>
                    <a:pt x="158315" y="73651"/>
                  </a:cubicBezTo>
                  <a:cubicBezTo>
                    <a:pt x="160151" y="74569"/>
                    <a:pt x="161528" y="75487"/>
                    <a:pt x="162445" y="76405"/>
                  </a:cubicBezTo>
                  <a:cubicBezTo>
                    <a:pt x="164281" y="83747"/>
                    <a:pt x="161528" y="88336"/>
                    <a:pt x="154186" y="90171"/>
                  </a:cubicBezTo>
                  <a:cubicBezTo>
                    <a:pt x="151432" y="90171"/>
                    <a:pt x="147761" y="90630"/>
                    <a:pt x="143172" y="91548"/>
                  </a:cubicBezTo>
                  <a:cubicBezTo>
                    <a:pt x="139501" y="92466"/>
                    <a:pt x="134912" y="92925"/>
                    <a:pt x="129406" y="92925"/>
                  </a:cubicBezTo>
                  <a:cubicBezTo>
                    <a:pt x="121146" y="92007"/>
                    <a:pt x="115639" y="94301"/>
                    <a:pt x="112886" y="99808"/>
                  </a:cubicBezTo>
                  <a:cubicBezTo>
                    <a:pt x="111968" y="106232"/>
                    <a:pt x="115639" y="108986"/>
                    <a:pt x="123899" y="108068"/>
                  </a:cubicBezTo>
                  <a:cubicBezTo>
                    <a:pt x="130323" y="107150"/>
                    <a:pt x="141337" y="108527"/>
                    <a:pt x="156939" y="112198"/>
                  </a:cubicBezTo>
                  <a:cubicBezTo>
                    <a:pt x="160610" y="113116"/>
                    <a:pt x="162445" y="114033"/>
                    <a:pt x="162445" y="114951"/>
                  </a:cubicBezTo>
                  <a:cubicBezTo>
                    <a:pt x="163363" y="115869"/>
                    <a:pt x="162904" y="117246"/>
                    <a:pt x="161069" y="119081"/>
                  </a:cubicBezTo>
                  <a:cubicBezTo>
                    <a:pt x="160151" y="119999"/>
                    <a:pt x="159692" y="120917"/>
                    <a:pt x="159692" y="121835"/>
                  </a:cubicBezTo>
                  <a:cubicBezTo>
                    <a:pt x="158774" y="122752"/>
                    <a:pt x="158315" y="123670"/>
                    <a:pt x="158315" y="124588"/>
                  </a:cubicBezTo>
                  <a:cubicBezTo>
                    <a:pt x="157398" y="129177"/>
                    <a:pt x="155103" y="131930"/>
                    <a:pt x="151432" y="132848"/>
                  </a:cubicBezTo>
                  <a:cubicBezTo>
                    <a:pt x="150514" y="132848"/>
                    <a:pt x="149138" y="133307"/>
                    <a:pt x="147302" y="134225"/>
                  </a:cubicBezTo>
                  <a:cubicBezTo>
                    <a:pt x="145467" y="135142"/>
                    <a:pt x="144090" y="135601"/>
                    <a:pt x="143172" y="135601"/>
                  </a:cubicBezTo>
                  <a:cubicBezTo>
                    <a:pt x="137666" y="136519"/>
                    <a:pt x="131700" y="136978"/>
                    <a:pt x="125276" y="136978"/>
                  </a:cubicBezTo>
                  <a:cubicBezTo>
                    <a:pt x="120687" y="137896"/>
                    <a:pt x="117475" y="140649"/>
                    <a:pt x="115639" y="145238"/>
                  </a:cubicBezTo>
                  <a:cubicBezTo>
                    <a:pt x="113803" y="150744"/>
                    <a:pt x="112886" y="156251"/>
                    <a:pt x="112886" y="161758"/>
                  </a:cubicBezTo>
                  <a:cubicBezTo>
                    <a:pt x="113803" y="187455"/>
                    <a:pt x="113345" y="205352"/>
                    <a:pt x="111509" y="215448"/>
                  </a:cubicBezTo>
                  <a:cubicBezTo>
                    <a:pt x="110591" y="218201"/>
                    <a:pt x="110132" y="221413"/>
                    <a:pt x="110132" y="225084"/>
                  </a:cubicBezTo>
                  <a:cubicBezTo>
                    <a:pt x="107379" y="229673"/>
                    <a:pt x="104167" y="230591"/>
                    <a:pt x="100496" y="227837"/>
                  </a:cubicBezTo>
                  <a:cubicBezTo>
                    <a:pt x="94989" y="217742"/>
                    <a:pt x="92236" y="205352"/>
                    <a:pt x="92236" y="190668"/>
                  </a:cubicBezTo>
                  <a:cubicBezTo>
                    <a:pt x="93154" y="179654"/>
                    <a:pt x="93612" y="171853"/>
                    <a:pt x="93612" y="167264"/>
                  </a:cubicBezTo>
                  <a:cubicBezTo>
                    <a:pt x="93612" y="158087"/>
                    <a:pt x="94071" y="151662"/>
                    <a:pt x="94989" y="147991"/>
                  </a:cubicBezTo>
                  <a:cubicBezTo>
                    <a:pt x="94071" y="141567"/>
                    <a:pt x="88565" y="139272"/>
                    <a:pt x="78469" y="141108"/>
                  </a:cubicBezTo>
                  <a:cubicBezTo>
                    <a:pt x="69291" y="145697"/>
                    <a:pt x="56443" y="150286"/>
                    <a:pt x="39923" y="154874"/>
                  </a:cubicBezTo>
                  <a:cubicBezTo>
                    <a:pt x="34416" y="155792"/>
                    <a:pt x="28909" y="157628"/>
                    <a:pt x="23403" y="160381"/>
                  </a:cubicBezTo>
                  <a:cubicBezTo>
                    <a:pt x="17896" y="161299"/>
                    <a:pt x="14684" y="158546"/>
                    <a:pt x="13766" y="152121"/>
                  </a:cubicBezTo>
                  <a:cubicBezTo>
                    <a:pt x="13766" y="146614"/>
                    <a:pt x="13307" y="142026"/>
                    <a:pt x="12390" y="138355"/>
                  </a:cubicBezTo>
                  <a:cubicBezTo>
                    <a:pt x="12390" y="132848"/>
                    <a:pt x="14225" y="130553"/>
                    <a:pt x="17896" y="131471"/>
                  </a:cubicBezTo>
                  <a:cubicBezTo>
                    <a:pt x="24321" y="130553"/>
                    <a:pt x="29827" y="128718"/>
                    <a:pt x="34416" y="125965"/>
                  </a:cubicBezTo>
                  <a:cubicBezTo>
                    <a:pt x="45429" y="121376"/>
                    <a:pt x="64244" y="116328"/>
                    <a:pt x="90859" y="110821"/>
                  </a:cubicBezTo>
                  <a:cubicBezTo>
                    <a:pt x="97284" y="107150"/>
                    <a:pt x="98201" y="102102"/>
                    <a:pt x="93612" y="95678"/>
                  </a:cubicBezTo>
                  <a:cubicBezTo>
                    <a:pt x="88106" y="96596"/>
                    <a:pt x="83058" y="97055"/>
                    <a:pt x="78469" y="97055"/>
                  </a:cubicBezTo>
                  <a:cubicBezTo>
                    <a:pt x="74798" y="97055"/>
                    <a:pt x="63326" y="100267"/>
                    <a:pt x="44053" y="106691"/>
                  </a:cubicBezTo>
                  <a:cubicBezTo>
                    <a:pt x="33957" y="110362"/>
                    <a:pt x="26615" y="108527"/>
                    <a:pt x="22026" y="101185"/>
                  </a:cubicBezTo>
                  <a:cubicBezTo>
                    <a:pt x="21108" y="94760"/>
                    <a:pt x="21108" y="88795"/>
                    <a:pt x="22026" y="83288"/>
                  </a:cubicBezTo>
                  <a:cubicBezTo>
                    <a:pt x="22944" y="80535"/>
                    <a:pt x="24779" y="79617"/>
                    <a:pt x="27533" y="80535"/>
                  </a:cubicBezTo>
                  <a:cubicBezTo>
                    <a:pt x="29368" y="80535"/>
                    <a:pt x="31663" y="80076"/>
                    <a:pt x="34416" y="79158"/>
                  </a:cubicBezTo>
                  <a:cubicBezTo>
                    <a:pt x="37169" y="78240"/>
                    <a:pt x="42676" y="77323"/>
                    <a:pt x="50936" y="76405"/>
                  </a:cubicBezTo>
                  <a:cubicBezTo>
                    <a:pt x="58278" y="74569"/>
                    <a:pt x="62408" y="71357"/>
                    <a:pt x="63326" y="66768"/>
                  </a:cubicBezTo>
                  <a:cubicBezTo>
                    <a:pt x="64244" y="62179"/>
                    <a:pt x="60114" y="58508"/>
                    <a:pt x="50936" y="55755"/>
                  </a:cubicBezTo>
                  <a:cubicBezTo>
                    <a:pt x="44512" y="53002"/>
                    <a:pt x="39005" y="53002"/>
                    <a:pt x="34416" y="55755"/>
                  </a:cubicBezTo>
                  <a:cubicBezTo>
                    <a:pt x="28909" y="58508"/>
                    <a:pt x="23862" y="58967"/>
                    <a:pt x="19273" y="57132"/>
                  </a:cubicBezTo>
                  <a:cubicBezTo>
                    <a:pt x="14684" y="55296"/>
                    <a:pt x="12390" y="50707"/>
                    <a:pt x="12390" y="43365"/>
                  </a:cubicBezTo>
                  <a:cubicBezTo>
                    <a:pt x="13307" y="40612"/>
                    <a:pt x="15143" y="36941"/>
                    <a:pt x="17896" y="32352"/>
                  </a:cubicBezTo>
                  <a:cubicBezTo>
                    <a:pt x="20649" y="29598"/>
                    <a:pt x="22944" y="29598"/>
                    <a:pt x="24779" y="32352"/>
                  </a:cubicBezTo>
                  <a:cubicBezTo>
                    <a:pt x="27533" y="35105"/>
                    <a:pt x="32581" y="35105"/>
                    <a:pt x="39923" y="32352"/>
                  </a:cubicBezTo>
                  <a:cubicBezTo>
                    <a:pt x="52772" y="26845"/>
                    <a:pt x="62867" y="24551"/>
                    <a:pt x="70209" y="25468"/>
                  </a:cubicBezTo>
                  <a:cubicBezTo>
                    <a:pt x="76634" y="25468"/>
                    <a:pt x="83517" y="23174"/>
                    <a:pt x="90859" y="18585"/>
                  </a:cubicBezTo>
                  <a:cubicBezTo>
                    <a:pt x="94530" y="13078"/>
                    <a:pt x="95448" y="8490"/>
                    <a:pt x="93612" y="4818"/>
                  </a:cubicBezTo>
                  <a:cubicBezTo>
                    <a:pt x="92695" y="2983"/>
                    <a:pt x="92695" y="1606"/>
                    <a:pt x="93612" y="6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solidFill>
                  <a:schemeClr val="bg1"/>
                </a:solidFill>
                <a:latin typeface="方正隶二简体" panose="03000509000000000000" pitchFamily="65" charset="-122"/>
                <a:ea typeface="方正隶二简体" panose="03000509000000000000" pitchFamily="65" charset="-122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2070" y="2341559"/>
              <a:ext cx="2667600" cy="2667600"/>
            </a:xfrm>
            <a:prstGeom prst="rect">
              <a:avLst/>
            </a:prstGeom>
          </p:spPr>
        </p:pic>
      </p:grpSp>
      <p:sp>
        <p:nvSpPr>
          <p:cNvPr id="25" name="文本框 24"/>
          <p:cNvSpPr txBox="1"/>
          <p:nvPr/>
        </p:nvSpPr>
        <p:spPr>
          <a:xfrm>
            <a:off x="3201982" y="5309052"/>
            <a:ext cx="5788037" cy="390377"/>
          </a:xfrm>
          <a:custGeom>
            <a:avLst/>
            <a:gdLst/>
            <a:ahLst/>
            <a:cxnLst/>
            <a:rect l="l" t="t" r="r" b="b"/>
            <a:pathLst>
              <a:path w="5788037" h="390377">
                <a:moveTo>
                  <a:pt x="1721495" y="287983"/>
                </a:moveTo>
                <a:cubicBezTo>
                  <a:pt x="1735361" y="289049"/>
                  <a:pt x="1742827" y="295449"/>
                  <a:pt x="1743894" y="307182"/>
                </a:cubicBezTo>
                <a:cubicBezTo>
                  <a:pt x="1742827" y="321047"/>
                  <a:pt x="1735361" y="328514"/>
                  <a:pt x="1721495" y="329580"/>
                </a:cubicBezTo>
                <a:cubicBezTo>
                  <a:pt x="1708696" y="327447"/>
                  <a:pt x="1701230" y="319981"/>
                  <a:pt x="1699096" y="307182"/>
                </a:cubicBezTo>
                <a:cubicBezTo>
                  <a:pt x="1700163" y="295449"/>
                  <a:pt x="1707629" y="289049"/>
                  <a:pt x="1721495" y="287983"/>
                </a:cubicBezTo>
                <a:close/>
                <a:moveTo>
                  <a:pt x="5302597" y="246385"/>
                </a:moveTo>
                <a:cubicBezTo>
                  <a:pt x="5322863" y="247452"/>
                  <a:pt x="5334062" y="256518"/>
                  <a:pt x="5336195" y="273584"/>
                </a:cubicBezTo>
                <a:cubicBezTo>
                  <a:pt x="5335128" y="289583"/>
                  <a:pt x="5323929" y="298116"/>
                  <a:pt x="5302597" y="299182"/>
                </a:cubicBezTo>
                <a:cubicBezTo>
                  <a:pt x="5281265" y="298116"/>
                  <a:pt x="5270066" y="289583"/>
                  <a:pt x="5268999" y="273584"/>
                </a:cubicBezTo>
                <a:cubicBezTo>
                  <a:pt x="5271133" y="257585"/>
                  <a:pt x="5282332" y="248519"/>
                  <a:pt x="5302597" y="246385"/>
                </a:cubicBezTo>
                <a:close/>
                <a:moveTo>
                  <a:pt x="4426297" y="246385"/>
                </a:moveTo>
                <a:cubicBezTo>
                  <a:pt x="4446563" y="247452"/>
                  <a:pt x="4457762" y="256518"/>
                  <a:pt x="4459895" y="273584"/>
                </a:cubicBezTo>
                <a:cubicBezTo>
                  <a:pt x="4458829" y="289583"/>
                  <a:pt x="4447629" y="298116"/>
                  <a:pt x="4426297" y="299182"/>
                </a:cubicBezTo>
                <a:cubicBezTo>
                  <a:pt x="4404965" y="298116"/>
                  <a:pt x="4393766" y="289583"/>
                  <a:pt x="4392699" y="273584"/>
                </a:cubicBezTo>
                <a:cubicBezTo>
                  <a:pt x="4394832" y="257585"/>
                  <a:pt x="4406032" y="248519"/>
                  <a:pt x="4426297" y="246385"/>
                </a:cubicBezTo>
                <a:close/>
                <a:moveTo>
                  <a:pt x="2845147" y="246385"/>
                </a:moveTo>
                <a:cubicBezTo>
                  <a:pt x="2865413" y="247452"/>
                  <a:pt x="2876612" y="256518"/>
                  <a:pt x="2878745" y="273584"/>
                </a:cubicBezTo>
                <a:cubicBezTo>
                  <a:pt x="2877679" y="289583"/>
                  <a:pt x="2866479" y="298116"/>
                  <a:pt x="2845147" y="299182"/>
                </a:cubicBezTo>
                <a:cubicBezTo>
                  <a:pt x="2823815" y="298116"/>
                  <a:pt x="2812616" y="289583"/>
                  <a:pt x="2811549" y="273584"/>
                </a:cubicBezTo>
                <a:cubicBezTo>
                  <a:pt x="2813683" y="257585"/>
                  <a:pt x="2824882" y="248519"/>
                  <a:pt x="2845147" y="246385"/>
                </a:cubicBezTo>
                <a:close/>
                <a:moveTo>
                  <a:pt x="4807669" y="203188"/>
                </a:moveTo>
                <a:cubicBezTo>
                  <a:pt x="4803403" y="207454"/>
                  <a:pt x="4796470" y="211721"/>
                  <a:pt x="4786870" y="215987"/>
                </a:cubicBezTo>
                <a:cubicBezTo>
                  <a:pt x="4767672" y="223453"/>
                  <a:pt x="4758606" y="235186"/>
                  <a:pt x="4759672" y="251185"/>
                </a:cubicBezTo>
                <a:cubicBezTo>
                  <a:pt x="4760739" y="268251"/>
                  <a:pt x="4767672" y="277317"/>
                  <a:pt x="4780471" y="278383"/>
                </a:cubicBezTo>
                <a:cubicBezTo>
                  <a:pt x="4787937" y="278383"/>
                  <a:pt x="4797004" y="273050"/>
                  <a:pt x="4807669" y="262384"/>
                </a:cubicBezTo>
                <a:close/>
                <a:moveTo>
                  <a:pt x="1721495" y="183989"/>
                </a:moveTo>
                <a:cubicBezTo>
                  <a:pt x="1735361" y="185056"/>
                  <a:pt x="1742827" y="192522"/>
                  <a:pt x="1743894" y="206388"/>
                </a:cubicBezTo>
                <a:cubicBezTo>
                  <a:pt x="1742827" y="219187"/>
                  <a:pt x="1735361" y="226120"/>
                  <a:pt x="1721495" y="227187"/>
                </a:cubicBezTo>
                <a:cubicBezTo>
                  <a:pt x="1707629" y="225053"/>
                  <a:pt x="1700163" y="217587"/>
                  <a:pt x="1699096" y="204788"/>
                </a:cubicBezTo>
                <a:cubicBezTo>
                  <a:pt x="1700163" y="191989"/>
                  <a:pt x="1707629" y="185056"/>
                  <a:pt x="1721495" y="183989"/>
                </a:cubicBezTo>
                <a:close/>
                <a:moveTo>
                  <a:pt x="169590" y="161591"/>
                </a:moveTo>
                <a:lnTo>
                  <a:pt x="169590" y="276783"/>
                </a:lnTo>
                <a:lnTo>
                  <a:pt x="278383" y="276783"/>
                </a:lnTo>
                <a:cubicBezTo>
                  <a:pt x="290116" y="278917"/>
                  <a:pt x="294915" y="273584"/>
                  <a:pt x="292782" y="260784"/>
                </a:cubicBezTo>
                <a:lnTo>
                  <a:pt x="292782" y="161591"/>
                </a:lnTo>
                <a:close/>
                <a:moveTo>
                  <a:pt x="4114019" y="156791"/>
                </a:moveTo>
                <a:cubicBezTo>
                  <a:pt x="4102286" y="156791"/>
                  <a:pt x="4088420" y="163724"/>
                  <a:pt x="4072421" y="177590"/>
                </a:cubicBezTo>
                <a:lnTo>
                  <a:pt x="4072421" y="267184"/>
                </a:lnTo>
                <a:cubicBezTo>
                  <a:pt x="4087354" y="279983"/>
                  <a:pt x="4101753" y="286383"/>
                  <a:pt x="4115619" y="286383"/>
                </a:cubicBezTo>
                <a:cubicBezTo>
                  <a:pt x="4141217" y="284250"/>
                  <a:pt x="4155083" y="264518"/>
                  <a:pt x="4157216" y="227187"/>
                </a:cubicBezTo>
                <a:cubicBezTo>
                  <a:pt x="4155083" y="182389"/>
                  <a:pt x="4140684" y="158924"/>
                  <a:pt x="4114019" y="156791"/>
                </a:cubicBezTo>
                <a:close/>
                <a:moveTo>
                  <a:pt x="3885419" y="156791"/>
                </a:moveTo>
                <a:cubicBezTo>
                  <a:pt x="3873686" y="156791"/>
                  <a:pt x="3859820" y="163724"/>
                  <a:pt x="3843821" y="177590"/>
                </a:cubicBezTo>
                <a:lnTo>
                  <a:pt x="3843821" y="267184"/>
                </a:lnTo>
                <a:cubicBezTo>
                  <a:pt x="3858753" y="279983"/>
                  <a:pt x="3873153" y="286383"/>
                  <a:pt x="3887019" y="286383"/>
                </a:cubicBezTo>
                <a:cubicBezTo>
                  <a:pt x="3912617" y="284250"/>
                  <a:pt x="3926483" y="264518"/>
                  <a:pt x="3928616" y="227187"/>
                </a:cubicBezTo>
                <a:cubicBezTo>
                  <a:pt x="3926483" y="182389"/>
                  <a:pt x="3912084" y="158924"/>
                  <a:pt x="3885419" y="156791"/>
                </a:cubicBezTo>
                <a:close/>
                <a:moveTo>
                  <a:pt x="2675744" y="156791"/>
                </a:moveTo>
                <a:cubicBezTo>
                  <a:pt x="2664011" y="156791"/>
                  <a:pt x="2650145" y="163724"/>
                  <a:pt x="2634146" y="177590"/>
                </a:cubicBezTo>
                <a:lnTo>
                  <a:pt x="2634146" y="267184"/>
                </a:lnTo>
                <a:cubicBezTo>
                  <a:pt x="2649079" y="279983"/>
                  <a:pt x="2663478" y="286383"/>
                  <a:pt x="2677344" y="286383"/>
                </a:cubicBezTo>
                <a:cubicBezTo>
                  <a:pt x="2702942" y="284250"/>
                  <a:pt x="2716808" y="264518"/>
                  <a:pt x="2718941" y="227187"/>
                </a:cubicBezTo>
                <a:cubicBezTo>
                  <a:pt x="2716808" y="182389"/>
                  <a:pt x="2702409" y="158924"/>
                  <a:pt x="2675744" y="156791"/>
                </a:cubicBezTo>
                <a:close/>
                <a:moveTo>
                  <a:pt x="695957" y="153591"/>
                </a:moveTo>
                <a:lnTo>
                  <a:pt x="695957" y="199988"/>
                </a:lnTo>
                <a:lnTo>
                  <a:pt x="719956" y="199988"/>
                </a:lnTo>
                <a:lnTo>
                  <a:pt x="719956" y="153591"/>
                </a:lnTo>
                <a:close/>
                <a:moveTo>
                  <a:pt x="603163" y="153591"/>
                </a:moveTo>
                <a:lnTo>
                  <a:pt x="603163" y="199988"/>
                </a:lnTo>
                <a:lnTo>
                  <a:pt x="625562" y="199988"/>
                </a:lnTo>
                <a:lnTo>
                  <a:pt x="625562" y="153591"/>
                </a:lnTo>
                <a:close/>
                <a:moveTo>
                  <a:pt x="4486126" y="131192"/>
                </a:moveTo>
                <a:lnTo>
                  <a:pt x="4591720" y="131192"/>
                </a:lnTo>
                <a:lnTo>
                  <a:pt x="4591720" y="143992"/>
                </a:lnTo>
                <a:cubicBezTo>
                  <a:pt x="4581054" y="143992"/>
                  <a:pt x="4574654" y="146125"/>
                  <a:pt x="4572521" y="150391"/>
                </a:cubicBezTo>
                <a:cubicBezTo>
                  <a:pt x="4569321" y="153591"/>
                  <a:pt x="4569855" y="159457"/>
                  <a:pt x="4574121" y="167990"/>
                </a:cubicBezTo>
                <a:lnTo>
                  <a:pt x="4607719" y="238386"/>
                </a:lnTo>
                <a:lnTo>
                  <a:pt x="4639717" y="175990"/>
                </a:lnTo>
                <a:cubicBezTo>
                  <a:pt x="4648250" y="155724"/>
                  <a:pt x="4640783" y="145058"/>
                  <a:pt x="4617318" y="143992"/>
                </a:cubicBezTo>
                <a:lnTo>
                  <a:pt x="4617318" y="131192"/>
                </a:lnTo>
                <a:lnTo>
                  <a:pt x="4694114" y="131192"/>
                </a:lnTo>
                <a:lnTo>
                  <a:pt x="4694114" y="143992"/>
                </a:lnTo>
                <a:cubicBezTo>
                  <a:pt x="4679181" y="145058"/>
                  <a:pt x="4667449" y="155724"/>
                  <a:pt x="4658916" y="175990"/>
                </a:cubicBezTo>
                <a:lnTo>
                  <a:pt x="4567721" y="359978"/>
                </a:lnTo>
                <a:cubicBezTo>
                  <a:pt x="4557055" y="380244"/>
                  <a:pt x="4544256" y="390377"/>
                  <a:pt x="4529324" y="390377"/>
                </a:cubicBezTo>
                <a:cubicBezTo>
                  <a:pt x="4513325" y="389310"/>
                  <a:pt x="4504792" y="381310"/>
                  <a:pt x="4503725" y="366378"/>
                </a:cubicBezTo>
                <a:cubicBezTo>
                  <a:pt x="4504792" y="359978"/>
                  <a:pt x="4506925" y="354112"/>
                  <a:pt x="4510125" y="348779"/>
                </a:cubicBezTo>
                <a:cubicBezTo>
                  <a:pt x="4514391" y="344513"/>
                  <a:pt x="4521858" y="341846"/>
                  <a:pt x="4532523" y="340780"/>
                </a:cubicBezTo>
                <a:cubicBezTo>
                  <a:pt x="4549589" y="338646"/>
                  <a:pt x="4562922" y="327980"/>
                  <a:pt x="4572521" y="308782"/>
                </a:cubicBezTo>
                <a:lnTo>
                  <a:pt x="4580521" y="292783"/>
                </a:lnTo>
                <a:lnTo>
                  <a:pt x="4526124" y="180789"/>
                </a:lnTo>
                <a:cubicBezTo>
                  <a:pt x="4514391" y="154124"/>
                  <a:pt x="4501059" y="141858"/>
                  <a:pt x="4486126" y="143992"/>
                </a:cubicBezTo>
                <a:close/>
                <a:moveTo>
                  <a:pt x="3552676" y="131192"/>
                </a:moveTo>
                <a:lnTo>
                  <a:pt x="3658270" y="131192"/>
                </a:lnTo>
                <a:lnTo>
                  <a:pt x="3658270" y="143992"/>
                </a:lnTo>
                <a:cubicBezTo>
                  <a:pt x="3647604" y="143992"/>
                  <a:pt x="3641204" y="146125"/>
                  <a:pt x="3639071" y="150391"/>
                </a:cubicBezTo>
                <a:cubicBezTo>
                  <a:pt x="3635871" y="153591"/>
                  <a:pt x="3636405" y="159457"/>
                  <a:pt x="3640671" y="167990"/>
                </a:cubicBezTo>
                <a:lnTo>
                  <a:pt x="3674269" y="238386"/>
                </a:lnTo>
                <a:lnTo>
                  <a:pt x="3706267" y="175990"/>
                </a:lnTo>
                <a:cubicBezTo>
                  <a:pt x="3714799" y="155724"/>
                  <a:pt x="3707333" y="145058"/>
                  <a:pt x="3683868" y="143992"/>
                </a:cubicBezTo>
                <a:lnTo>
                  <a:pt x="3683868" y="131192"/>
                </a:lnTo>
                <a:lnTo>
                  <a:pt x="3760663" y="131192"/>
                </a:lnTo>
                <a:lnTo>
                  <a:pt x="3760663" y="143992"/>
                </a:lnTo>
                <a:cubicBezTo>
                  <a:pt x="3745731" y="145058"/>
                  <a:pt x="3733998" y="155724"/>
                  <a:pt x="3725466" y="175990"/>
                </a:cubicBezTo>
                <a:lnTo>
                  <a:pt x="3634271" y="359978"/>
                </a:lnTo>
                <a:cubicBezTo>
                  <a:pt x="3623605" y="380244"/>
                  <a:pt x="3610806" y="390377"/>
                  <a:pt x="3595874" y="390377"/>
                </a:cubicBezTo>
                <a:cubicBezTo>
                  <a:pt x="3579875" y="389310"/>
                  <a:pt x="3571342" y="381310"/>
                  <a:pt x="3570275" y="366378"/>
                </a:cubicBezTo>
                <a:cubicBezTo>
                  <a:pt x="3571342" y="359978"/>
                  <a:pt x="3573475" y="354112"/>
                  <a:pt x="3576675" y="348779"/>
                </a:cubicBezTo>
                <a:cubicBezTo>
                  <a:pt x="3580941" y="344513"/>
                  <a:pt x="3588407" y="341846"/>
                  <a:pt x="3599073" y="340780"/>
                </a:cubicBezTo>
                <a:cubicBezTo>
                  <a:pt x="3616139" y="338646"/>
                  <a:pt x="3629471" y="327980"/>
                  <a:pt x="3639071" y="308782"/>
                </a:cubicBezTo>
                <a:lnTo>
                  <a:pt x="3647070" y="292783"/>
                </a:lnTo>
                <a:lnTo>
                  <a:pt x="3592674" y="180789"/>
                </a:lnTo>
                <a:cubicBezTo>
                  <a:pt x="3580941" y="154124"/>
                  <a:pt x="3567609" y="141858"/>
                  <a:pt x="3552676" y="143992"/>
                </a:cubicBezTo>
                <a:close/>
                <a:moveTo>
                  <a:pt x="3336801" y="131192"/>
                </a:moveTo>
                <a:lnTo>
                  <a:pt x="3437595" y="131192"/>
                </a:lnTo>
                <a:lnTo>
                  <a:pt x="3437595" y="143992"/>
                </a:lnTo>
                <a:cubicBezTo>
                  <a:pt x="3431195" y="143992"/>
                  <a:pt x="3426929" y="145058"/>
                  <a:pt x="3424796" y="147191"/>
                </a:cubicBezTo>
                <a:cubicBezTo>
                  <a:pt x="3422662" y="149325"/>
                  <a:pt x="3423196" y="152524"/>
                  <a:pt x="3426396" y="156791"/>
                </a:cubicBezTo>
                <a:lnTo>
                  <a:pt x="3451994" y="187189"/>
                </a:lnTo>
                <a:lnTo>
                  <a:pt x="3474393" y="163190"/>
                </a:lnTo>
                <a:cubicBezTo>
                  <a:pt x="3479725" y="157857"/>
                  <a:pt x="3481325" y="153058"/>
                  <a:pt x="3479192" y="148791"/>
                </a:cubicBezTo>
                <a:cubicBezTo>
                  <a:pt x="3475992" y="145592"/>
                  <a:pt x="3470126" y="143992"/>
                  <a:pt x="3461593" y="143992"/>
                </a:cubicBezTo>
                <a:lnTo>
                  <a:pt x="3461593" y="131192"/>
                </a:lnTo>
                <a:lnTo>
                  <a:pt x="3538389" y="131192"/>
                </a:lnTo>
                <a:lnTo>
                  <a:pt x="3538389" y="143992"/>
                </a:lnTo>
                <a:cubicBezTo>
                  <a:pt x="3522390" y="145058"/>
                  <a:pt x="3506391" y="154658"/>
                  <a:pt x="3490392" y="172790"/>
                </a:cubicBezTo>
                <a:lnTo>
                  <a:pt x="3461593" y="201588"/>
                </a:lnTo>
                <a:lnTo>
                  <a:pt x="3514390" y="265584"/>
                </a:lnTo>
                <a:cubicBezTo>
                  <a:pt x="3525056" y="278383"/>
                  <a:pt x="3535189" y="284783"/>
                  <a:pt x="3544788" y="284783"/>
                </a:cubicBezTo>
                <a:lnTo>
                  <a:pt x="3547988" y="284783"/>
                </a:lnTo>
                <a:lnTo>
                  <a:pt x="3547988" y="297582"/>
                </a:lnTo>
                <a:lnTo>
                  <a:pt x="3442395" y="297582"/>
                </a:lnTo>
                <a:lnTo>
                  <a:pt x="3442395" y="284783"/>
                </a:lnTo>
                <a:lnTo>
                  <a:pt x="3445594" y="284783"/>
                </a:lnTo>
                <a:cubicBezTo>
                  <a:pt x="3451994" y="284783"/>
                  <a:pt x="3456260" y="283183"/>
                  <a:pt x="3458394" y="279983"/>
                </a:cubicBezTo>
                <a:cubicBezTo>
                  <a:pt x="3459460" y="276783"/>
                  <a:pt x="3457860" y="272517"/>
                  <a:pt x="3453594" y="267184"/>
                </a:cubicBezTo>
                <a:lnTo>
                  <a:pt x="3427995" y="235186"/>
                </a:lnTo>
                <a:lnTo>
                  <a:pt x="3407197" y="259185"/>
                </a:lnTo>
                <a:cubicBezTo>
                  <a:pt x="3399730" y="267717"/>
                  <a:pt x="3396530" y="274117"/>
                  <a:pt x="3397597" y="278383"/>
                </a:cubicBezTo>
                <a:cubicBezTo>
                  <a:pt x="3398664" y="282650"/>
                  <a:pt x="3403997" y="284783"/>
                  <a:pt x="3413596" y="284783"/>
                </a:cubicBezTo>
                <a:lnTo>
                  <a:pt x="3413596" y="297582"/>
                </a:lnTo>
                <a:lnTo>
                  <a:pt x="3340001" y="297582"/>
                </a:lnTo>
                <a:lnTo>
                  <a:pt x="3340001" y="284783"/>
                </a:lnTo>
                <a:cubicBezTo>
                  <a:pt x="3350667" y="284783"/>
                  <a:pt x="3362399" y="278383"/>
                  <a:pt x="3375199" y="265584"/>
                </a:cubicBezTo>
                <a:lnTo>
                  <a:pt x="3416796" y="222387"/>
                </a:lnTo>
                <a:lnTo>
                  <a:pt x="3370399" y="166390"/>
                </a:lnTo>
                <a:cubicBezTo>
                  <a:pt x="3360800" y="151458"/>
                  <a:pt x="3349600" y="143992"/>
                  <a:pt x="3336801" y="143992"/>
                </a:cubicBezTo>
                <a:close/>
                <a:moveTo>
                  <a:pt x="5487218" y="126393"/>
                </a:moveTo>
                <a:cubicBezTo>
                  <a:pt x="5524549" y="127459"/>
                  <a:pt x="5544815" y="138659"/>
                  <a:pt x="5548015" y="159991"/>
                </a:cubicBezTo>
                <a:cubicBezTo>
                  <a:pt x="5548015" y="172790"/>
                  <a:pt x="5541081" y="179723"/>
                  <a:pt x="5527215" y="180789"/>
                </a:cubicBezTo>
                <a:cubicBezTo>
                  <a:pt x="5516550" y="180789"/>
                  <a:pt x="5505884" y="174390"/>
                  <a:pt x="5495217" y="161591"/>
                </a:cubicBezTo>
                <a:cubicBezTo>
                  <a:pt x="5485618" y="150925"/>
                  <a:pt x="5477085" y="145592"/>
                  <a:pt x="5469619" y="145592"/>
                </a:cubicBezTo>
                <a:cubicBezTo>
                  <a:pt x="5447221" y="147725"/>
                  <a:pt x="5435488" y="167990"/>
                  <a:pt x="5434422" y="206388"/>
                </a:cubicBezTo>
                <a:cubicBezTo>
                  <a:pt x="5436555" y="253318"/>
                  <a:pt x="5453620" y="278383"/>
                  <a:pt x="5485618" y="281583"/>
                </a:cubicBezTo>
                <a:cubicBezTo>
                  <a:pt x="5503751" y="281583"/>
                  <a:pt x="5521350" y="271451"/>
                  <a:pt x="5538415" y="251185"/>
                </a:cubicBezTo>
                <a:lnTo>
                  <a:pt x="5549615" y="257585"/>
                </a:lnTo>
                <a:cubicBezTo>
                  <a:pt x="5530415" y="285316"/>
                  <a:pt x="5502684" y="299182"/>
                  <a:pt x="5466419" y="299182"/>
                </a:cubicBezTo>
                <a:cubicBezTo>
                  <a:pt x="5412023" y="297049"/>
                  <a:pt x="5383225" y="270917"/>
                  <a:pt x="5380025" y="220787"/>
                </a:cubicBezTo>
                <a:cubicBezTo>
                  <a:pt x="5385358" y="163190"/>
                  <a:pt x="5421089" y="131726"/>
                  <a:pt x="5487218" y="126393"/>
                </a:cubicBezTo>
                <a:close/>
                <a:moveTo>
                  <a:pt x="4791670" y="126393"/>
                </a:moveTo>
                <a:cubicBezTo>
                  <a:pt x="4834334" y="130659"/>
                  <a:pt x="4856733" y="147191"/>
                  <a:pt x="4858866" y="175990"/>
                </a:cubicBezTo>
                <a:lnTo>
                  <a:pt x="4858866" y="252785"/>
                </a:lnTo>
                <a:cubicBezTo>
                  <a:pt x="4858866" y="266651"/>
                  <a:pt x="4861533" y="273050"/>
                  <a:pt x="4866866" y="271984"/>
                </a:cubicBezTo>
                <a:cubicBezTo>
                  <a:pt x="4871132" y="271984"/>
                  <a:pt x="4874865" y="270384"/>
                  <a:pt x="4878065" y="267184"/>
                </a:cubicBezTo>
                <a:lnTo>
                  <a:pt x="4884464" y="276783"/>
                </a:lnTo>
                <a:cubicBezTo>
                  <a:pt x="4870599" y="290649"/>
                  <a:pt x="4855133" y="298116"/>
                  <a:pt x="4838067" y="299182"/>
                </a:cubicBezTo>
                <a:cubicBezTo>
                  <a:pt x="4821002" y="298116"/>
                  <a:pt x="4811403" y="290649"/>
                  <a:pt x="4809269" y="276783"/>
                </a:cubicBezTo>
                <a:cubicBezTo>
                  <a:pt x="4794337" y="292783"/>
                  <a:pt x="4777271" y="300249"/>
                  <a:pt x="4758072" y="299182"/>
                </a:cubicBezTo>
                <a:cubicBezTo>
                  <a:pt x="4728208" y="298116"/>
                  <a:pt x="4712742" y="284783"/>
                  <a:pt x="4711675" y="259185"/>
                </a:cubicBezTo>
                <a:cubicBezTo>
                  <a:pt x="4711675" y="245319"/>
                  <a:pt x="4715942" y="234119"/>
                  <a:pt x="4724475" y="225587"/>
                </a:cubicBezTo>
                <a:cubicBezTo>
                  <a:pt x="4730874" y="219187"/>
                  <a:pt x="4742607" y="213321"/>
                  <a:pt x="4759672" y="207988"/>
                </a:cubicBezTo>
                <a:cubicBezTo>
                  <a:pt x="4781005" y="201588"/>
                  <a:pt x="4797004" y="194122"/>
                  <a:pt x="4807669" y="185589"/>
                </a:cubicBezTo>
                <a:lnTo>
                  <a:pt x="4807669" y="169590"/>
                </a:lnTo>
                <a:cubicBezTo>
                  <a:pt x="4806603" y="152524"/>
                  <a:pt x="4798070" y="143458"/>
                  <a:pt x="4782071" y="142392"/>
                </a:cubicBezTo>
                <a:cubicBezTo>
                  <a:pt x="4766072" y="143458"/>
                  <a:pt x="4759139" y="154124"/>
                  <a:pt x="4761272" y="174390"/>
                </a:cubicBezTo>
                <a:lnTo>
                  <a:pt x="4714875" y="190389"/>
                </a:lnTo>
                <a:cubicBezTo>
                  <a:pt x="4710609" y="173323"/>
                  <a:pt x="4713809" y="159991"/>
                  <a:pt x="4724475" y="150391"/>
                </a:cubicBezTo>
                <a:cubicBezTo>
                  <a:pt x="4739407" y="136525"/>
                  <a:pt x="4761806" y="128526"/>
                  <a:pt x="4791670" y="126393"/>
                </a:cubicBezTo>
                <a:close/>
                <a:moveTo>
                  <a:pt x="2845147" y="126393"/>
                </a:moveTo>
                <a:cubicBezTo>
                  <a:pt x="2866479" y="127459"/>
                  <a:pt x="2877679" y="136525"/>
                  <a:pt x="2878745" y="153591"/>
                </a:cubicBezTo>
                <a:cubicBezTo>
                  <a:pt x="2876612" y="170657"/>
                  <a:pt x="2865413" y="179723"/>
                  <a:pt x="2845147" y="180789"/>
                </a:cubicBezTo>
                <a:cubicBezTo>
                  <a:pt x="2824882" y="179723"/>
                  <a:pt x="2813683" y="170657"/>
                  <a:pt x="2811549" y="153591"/>
                </a:cubicBezTo>
                <a:cubicBezTo>
                  <a:pt x="2813683" y="137592"/>
                  <a:pt x="2824882" y="128526"/>
                  <a:pt x="2845147" y="126393"/>
                </a:cubicBezTo>
                <a:close/>
                <a:moveTo>
                  <a:pt x="5639246" y="121593"/>
                </a:moveTo>
                <a:lnTo>
                  <a:pt x="5645645" y="121593"/>
                </a:lnTo>
                <a:lnTo>
                  <a:pt x="5645645" y="158391"/>
                </a:lnTo>
                <a:cubicBezTo>
                  <a:pt x="5676577" y="137059"/>
                  <a:pt x="5702176" y="126393"/>
                  <a:pt x="5722441" y="126393"/>
                </a:cubicBezTo>
                <a:cubicBezTo>
                  <a:pt x="5752306" y="125326"/>
                  <a:pt x="5766705" y="148791"/>
                  <a:pt x="5765639" y="196788"/>
                </a:cubicBezTo>
                <a:lnTo>
                  <a:pt x="5765639" y="260784"/>
                </a:lnTo>
                <a:cubicBezTo>
                  <a:pt x="5764572" y="277850"/>
                  <a:pt x="5772038" y="285850"/>
                  <a:pt x="5788037" y="284783"/>
                </a:cubicBezTo>
                <a:lnTo>
                  <a:pt x="5788037" y="297582"/>
                </a:lnTo>
                <a:lnTo>
                  <a:pt x="5692043" y="297582"/>
                </a:lnTo>
                <a:lnTo>
                  <a:pt x="5692043" y="284783"/>
                </a:lnTo>
                <a:cubicBezTo>
                  <a:pt x="5708042" y="284783"/>
                  <a:pt x="5715509" y="269317"/>
                  <a:pt x="5714441" y="238386"/>
                </a:cubicBezTo>
                <a:lnTo>
                  <a:pt x="5714441" y="203188"/>
                </a:lnTo>
                <a:cubicBezTo>
                  <a:pt x="5714441" y="171190"/>
                  <a:pt x="5706442" y="155724"/>
                  <a:pt x="5690443" y="156791"/>
                </a:cubicBezTo>
                <a:cubicBezTo>
                  <a:pt x="5677643" y="156791"/>
                  <a:pt x="5662711" y="162657"/>
                  <a:pt x="5645645" y="174390"/>
                </a:cubicBezTo>
                <a:lnTo>
                  <a:pt x="5645645" y="257585"/>
                </a:lnTo>
                <a:cubicBezTo>
                  <a:pt x="5645645" y="275717"/>
                  <a:pt x="5654179" y="284783"/>
                  <a:pt x="5671244" y="284783"/>
                </a:cubicBezTo>
                <a:lnTo>
                  <a:pt x="5674444" y="284783"/>
                </a:lnTo>
                <a:lnTo>
                  <a:pt x="5674444" y="297582"/>
                </a:lnTo>
                <a:lnTo>
                  <a:pt x="5570451" y="297582"/>
                </a:lnTo>
                <a:lnTo>
                  <a:pt x="5570451" y="284783"/>
                </a:lnTo>
                <a:lnTo>
                  <a:pt x="5573650" y="284783"/>
                </a:lnTo>
                <a:cubicBezTo>
                  <a:pt x="5589649" y="285850"/>
                  <a:pt x="5597115" y="276250"/>
                  <a:pt x="5596049" y="255985"/>
                </a:cubicBezTo>
                <a:lnTo>
                  <a:pt x="5596049" y="175990"/>
                </a:lnTo>
                <a:cubicBezTo>
                  <a:pt x="5597115" y="167457"/>
                  <a:pt x="5590716" y="161057"/>
                  <a:pt x="5576850" y="156791"/>
                </a:cubicBezTo>
                <a:lnTo>
                  <a:pt x="5568851" y="155191"/>
                </a:lnTo>
                <a:lnTo>
                  <a:pt x="5568851" y="145592"/>
                </a:lnTo>
                <a:close/>
                <a:moveTo>
                  <a:pt x="5199496" y="121593"/>
                </a:moveTo>
                <a:lnTo>
                  <a:pt x="5207496" y="121593"/>
                </a:lnTo>
                <a:lnTo>
                  <a:pt x="5207496" y="295982"/>
                </a:lnTo>
                <a:cubicBezTo>
                  <a:pt x="5203230" y="354645"/>
                  <a:pt x="5174965" y="385577"/>
                  <a:pt x="5122701" y="388777"/>
                </a:cubicBezTo>
                <a:cubicBezTo>
                  <a:pt x="5094970" y="387710"/>
                  <a:pt x="5080571" y="379711"/>
                  <a:pt x="5079504" y="364778"/>
                </a:cubicBezTo>
                <a:cubicBezTo>
                  <a:pt x="5081637" y="349846"/>
                  <a:pt x="5090170" y="341313"/>
                  <a:pt x="5105102" y="339180"/>
                </a:cubicBezTo>
                <a:cubicBezTo>
                  <a:pt x="5112569" y="339180"/>
                  <a:pt x="5120035" y="344513"/>
                  <a:pt x="5127501" y="355179"/>
                </a:cubicBezTo>
                <a:cubicBezTo>
                  <a:pt x="5132834" y="362645"/>
                  <a:pt x="5137634" y="366378"/>
                  <a:pt x="5141900" y="366378"/>
                </a:cubicBezTo>
                <a:cubicBezTo>
                  <a:pt x="5152566" y="366378"/>
                  <a:pt x="5157899" y="354112"/>
                  <a:pt x="5157899" y="329580"/>
                </a:cubicBezTo>
                <a:lnTo>
                  <a:pt x="5157899" y="177590"/>
                </a:lnTo>
                <a:cubicBezTo>
                  <a:pt x="5160033" y="167990"/>
                  <a:pt x="5155766" y="162124"/>
                  <a:pt x="5145100" y="159991"/>
                </a:cubicBezTo>
                <a:lnTo>
                  <a:pt x="5130701" y="155191"/>
                </a:lnTo>
                <a:lnTo>
                  <a:pt x="5130701" y="145592"/>
                </a:lnTo>
                <a:close/>
                <a:moveTo>
                  <a:pt x="4962971" y="121593"/>
                </a:moveTo>
                <a:lnTo>
                  <a:pt x="4969371" y="121593"/>
                </a:lnTo>
                <a:lnTo>
                  <a:pt x="4969371" y="158391"/>
                </a:lnTo>
                <a:cubicBezTo>
                  <a:pt x="5000303" y="137059"/>
                  <a:pt x="5025901" y="126393"/>
                  <a:pt x="5046166" y="126393"/>
                </a:cubicBezTo>
                <a:cubicBezTo>
                  <a:pt x="5076031" y="125326"/>
                  <a:pt x="5090430" y="148791"/>
                  <a:pt x="5089364" y="196788"/>
                </a:cubicBezTo>
                <a:lnTo>
                  <a:pt x="5089364" y="260784"/>
                </a:lnTo>
                <a:cubicBezTo>
                  <a:pt x="5088297" y="277850"/>
                  <a:pt x="5095763" y="285850"/>
                  <a:pt x="5111762" y="284783"/>
                </a:cubicBezTo>
                <a:lnTo>
                  <a:pt x="5111762" y="297582"/>
                </a:lnTo>
                <a:lnTo>
                  <a:pt x="5015768" y="297582"/>
                </a:lnTo>
                <a:lnTo>
                  <a:pt x="5015768" y="284783"/>
                </a:lnTo>
                <a:cubicBezTo>
                  <a:pt x="5031767" y="284783"/>
                  <a:pt x="5039234" y="269317"/>
                  <a:pt x="5038167" y="238386"/>
                </a:cubicBezTo>
                <a:lnTo>
                  <a:pt x="5038167" y="203188"/>
                </a:lnTo>
                <a:cubicBezTo>
                  <a:pt x="5038167" y="171190"/>
                  <a:pt x="5030167" y="155724"/>
                  <a:pt x="5014168" y="156791"/>
                </a:cubicBezTo>
                <a:cubicBezTo>
                  <a:pt x="5001369" y="156791"/>
                  <a:pt x="4986437" y="162657"/>
                  <a:pt x="4969371" y="174390"/>
                </a:cubicBezTo>
                <a:lnTo>
                  <a:pt x="4969371" y="257585"/>
                </a:lnTo>
                <a:cubicBezTo>
                  <a:pt x="4969371" y="275717"/>
                  <a:pt x="4977904" y="284783"/>
                  <a:pt x="4994969" y="284783"/>
                </a:cubicBezTo>
                <a:lnTo>
                  <a:pt x="4998169" y="284783"/>
                </a:lnTo>
                <a:lnTo>
                  <a:pt x="4998169" y="297582"/>
                </a:lnTo>
                <a:lnTo>
                  <a:pt x="4894176" y="297582"/>
                </a:lnTo>
                <a:lnTo>
                  <a:pt x="4894176" y="284783"/>
                </a:lnTo>
                <a:lnTo>
                  <a:pt x="4897375" y="284783"/>
                </a:lnTo>
                <a:cubicBezTo>
                  <a:pt x="4913374" y="285850"/>
                  <a:pt x="4920841" y="276250"/>
                  <a:pt x="4919774" y="255985"/>
                </a:cubicBezTo>
                <a:lnTo>
                  <a:pt x="4919774" y="175990"/>
                </a:lnTo>
                <a:cubicBezTo>
                  <a:pt x="4920841" y="167457"/>
                  <a:pt x="4914441" y="161057"/>
                  <a:pt x="4900575" y="156791"/>
                </a:cubicBezTo>
                <a:lnTo>
                  <a:pt x="4892576" y="155191"/>
                </a:lnTo>
                <a:lnTo>
                  <a:pt x="4892576" y="145592"/>
                </a:lnTo>
                <a:close/>
                <a:moveTo>
                  <a:pt x="4062822" y="121593"/>
                </a:moveTo>
                <a:lnTo>
                  <a:pt x="4072421" y="121593"/>
                </a:lnTo>
                <a:lnTo>
                  <a:pt x="4072421" y="159991"/>
                </a:lnTo>
                <a:cubicBezTo>
                  <a:pt x="4074554" y="158924"/>
                  <a:pt x="4077221" y="156791"/>
                  <a:pt x="4080421" y="153591"/>
                </a:cubicBezTo>
                <a:cubicBezTo>
                  <a:pt x="4103886" y="134392"/>
                  <a:pt x="4124151" y="125326"/>
                  <a:pt x="4141217" y="126393"/>
                </a:cubicBezTo>
                <a:cubicBezTo>
                  <a:pt x="4182815" y="130659"/>
                  <a:pt x="4205213" y="156258"/>
                  <a:pt x="4208413" y="203188"/>
                </a:cubicBezTo>
                <a:cubicBezTo>
                  <a:pt x="4203080" y="265051"/>
                  <a:pt x="4172148" y="297049"/>
                  <a:pt x="4115619" y="299182"/>
                </a:cubicBezTo>
                <a:cubicBezTo>
                  <a:pt x="4104952" y="299182"/>
                  <a:pt x="4090553" y="298116"/>
                  <a:pt x="4072421" y="295982"/>
                </a:cubicBezTo>
                <a:lnTo>
                  <a:pt x="4072421" y="337580"/>
                </a:lnTo>
                <a:cubicBezTo>
                  <a:pt x="4069221" y="363178"/>
                  <a:pt x="4083087" y="375444"/>
                  <a:pt x="4114019" y="374378"/>
                </a:cubicBezTo>
                <a:lnTo>
                  <a:pt x="4114019" y="387177"/>
                </a:lnTo>
                <a:lnTo>
                  <a:pt x="3995626" y="387177"/>
                </a:lnTo>
                <a:lnTo>
                  <a:pt x="3995626" y="374378"/>
                </a:lnTo>
                <a:lnTo>
                  <a:pt x="4000426" y="374378"/>
                </a:lnTo>
                <a:cubicBezTo>
                  <a:pt x="4016425" y="375444"/>
                  <a:pt x="4023891" y="366378"/>
                  <a:pt x="4022824" y="347179"/>
                </a:cubicBezTo>
                <a:lnTo>
                  <a:pt x="4022824" y="179189"/>
                </a:lnTo>
                <a:cubicBezTo>
                  <a:pt x="4022824" y="168523"/>
                  <a:pt x="4019091" y="161591"/>
                  <a:pt x="4011625" y="158391"/>
                </a:cubicBezTo>
                <a:lnTo>
                  <a:pt x="3997226" y="153591"/>
                </a:lnTo>
                <a:lnTo>
                  <a:pt x="3997226" y="143992"/>
                </a:lnTo>
                <a:close/>
                <a:moveTo>
                  <a:pt x="3834222" y="121593"/>
                </a:moveTo>
                <a:lnTo>
                  <a:pt x="3843821" y="121593"/>
                </a:lnTo>
                <a:lnTo>
                  <a:pt x="3843821" y="159991"/>
                </a:lnTo>
                <a:cubicBezTo>
                  <a:pt x="3845955" y="158924"/>
                  <a:pt x="3848621" y="156791"/>
                  <a:pt x="3851821" y="153591"/>
                </a:cubicBezTo>
                <a:cubicBezTo>
                  <a:pt x="3875286" y="134392"/>
                  <a:pt x="3895551" y="125326"/>
                  <a:pt x="3912617" y="126393"/>
                </a:cubicBezTo>
                <a:cubicBezTo>
                  <a:pt x="3954214" y="130659"/>
                  <a:pt x="3976613" y="156258"/>
                  <a:pt x="3979813" y="203188"/>
                </a:cubicBezTo>
                <a:cubicBezTo>
                  <a:pt x="3974480" y="265051"/>
                  <a:pt x="3943548" y="297049"/>
                  <a:pt x="3887019" y="299182"/>
                </a:cubicBezTo>
                <a:cubicBezTo>
                  <a:pt x="3876352" y="299182"/>
                  <a:pt x="3861953" y="298116"/>
                  <a:pt x="3843821" y="295982"/>
                </a:cubicBezTo>
                <a:lnTo>
                  <a:pt x="3843821" y="337580"/>
                </a:lnTo>
                <a:cubicBezTo>
                  <a:pt x="3840621" y="363178"/>
                  <a:pt x="3854487" y="375444"/>
                  <a:pt x="3885419" y="374378"/>
                </a:cubicBezTo>
                <a:lnTo>
                  <a:pt x="3885419" y="387177"/>
                </a:lnTo>
                <a:lnTo>
                  <a:pt x="3767026" y="387177"/>
                </a:lnTo>
                <a:lnTo>
                  <a:pt x="3767026" y="374378"/>
                </a:lnTo>
                <a:lnTo>
                  <a:pt x="3771826" y="374378"/>
                </a:lnTo>
                <a:cubicBezTo>
                  <a:pt x="3787825" y="375444"/>
                  <a:pt x="3795291" y="366378"/>
                  <a:pt x="3794224" y="347179"/>
                </a:cubicBezTo>
                <a:lnTo>
                  <a:pt x="3794224" y="179189"/>
                </a:lnTo>
                <a:cubicBezTo>
                  <a:pt x="3794224" y="168523"/>
                  <a:pt x="3790491" y="161591"/>
                  <a:pt x="3783025" y="158391"/>
                </a:cubicBezTo>
                <a:lnTo>
                  <a:pt x="3768626" y="153591"/>
                </a:lnTo>
                <a:lnTo>
                  <a:pt x="3768626" y="143992"/>
                </a:lnTo>
                <a:close/>
                <a:moveTo>
                  <a:pt x="2624547" y="121593"/>
                </a:moveTo>
                <a:lnTo>
                  <a:pt x="2634146" y="121593"/>
                </a:lnTo>
                <a:lnTo>
                  <a:pt x="2634146" y="159991"/>
                </a:lnTo>
                <a:cubicBezTo>
                  <a:pt x="2636280" y="158924"/>
                  <a:pt x="2638946" y="156791"/>
                  <a:pt x="2642146" y="153591"/>
                </a:cubicBezTo>
                <a:cubicBezTo>
                  <a:pt x="2665611" y="134392"/>
                  <a:pt x="2685876" y="125326"/>
                  <a:pt x="2702942" y="126393"/>
                </a:cubicBezTo>
                <a:cubicBezTo>
                  <a:pt x="2744539" y="130659"/>
                  <a:pt x="2766938" y="156258"/>
                  <a:pt x="2770138" y="203188"/>
                </a:cubicBezTo>
                <a:cubicBezTo>
                  <a:pt x="2764805" y="265051"/>
                  <a:pt x="2733874" y="297049"/>
                  <a:pt x="2677344" y="299182"/>
                </a:cubicBezTo>
                <a:cubicBezTo>
                  <a:pt x="2666678" y="299182"/>
                  <a:pt x="2652279" y="298116"/>
                  <a:pt x="2634146" y="295982"/>
                </a:cubicBezTo>
                <a:lnTo>
                  <a:pt x="2634146" y="337580"/>
                </a:lnTo>
                <a:cubicBezTo>
                  <a:pt x="2630946" y="363178"/>
                  <a:pt x="2644812" y="375444"/>
                  <a:pt x="2675744" y="374378"/>
                </a:cubicBezTo>
                <a:lnTo>
                  <a:pt x="2675744" y="387177"/>
                </a:lnTo>
                <a:lnTo>
                  <a:pt x="2557351" y="387177"/>
                </a:lnTo>
                <a:lnTo>
                  <a:pt x="2557351" y="374378"/>
                </a:lnTo>
                <a:lnTo>
                  <a:pt x="2562151" y="374378"/>
                </a:lnTo>
                <a:cubicBezTo>
                  <a:pt x="2578150" y="375444"/>
                  <a:pt x="2585616" y="366378"/>
                  <a:pt x="2584549" y="347179"/>
                </a:cubicBezTo>
                <a:lnTo>
                  <a:pt x="2584549" y="179189"/>
                </a:lnTo>
                <a:cubicBezTo>
                  <a:pt x="2584549" y="168523"/>
                  <a:pt x="2580816" y="161591"/>
                  <a:pt x="2573350" y="158391"/>
                </a:cubicBezTo>
                <a:lnTo>
                  <a:pt x="2558951" y="153591"/>
                </a:lnTo>
                <a:lnTo>
                  <a:pt x="2558951" y="143992"/>
                </a:lnTo>
                <a:close/>
                <a:moveTo>
                  <a:pt x="695957" y="91195"/>
                </a:moveTo>
                <a:lnTo>
                  <a:pt x="695957" y="123193"/>
                </a:lnTo>
                <a:lnTo>
                  <a:pt x="719956" y="123193"/>
                </a:lnTo>
                <a:lnTo>
                  <a:pt x="719956" y="91195"/>
                </a:lnTo>
                <a:close/>
                <a:moveTo>
                  <a:pt x="603163" y="91195"/>
                </a:moveTo>
                <a:lnTo>
                  <a:pt x="603163" y="123193"/>
                </a:lnTo>
                <a:lnTo>
                  <a:pt x="625562" y="123193"/>
                </a:lnTo>
                <a:lnTo>
                  <a:pt x="625562" y="91195"/>
                </a:lnTo>
                <a:close/>
                <a:moveTo>
                  <a:pt x="4299347" y="79996"/>
                </a:moveTo>
                <a:lnTo>
                  <a:pt x="4310546" y="79996"/>
                </a:lnTo>
                <a:lnTo>
                  <a:pt x="4310546" y="131192"/>
                </a:lnTo>
                <a:lnTo>
                  <a:pt x="4363343" y="131192"/>
                </a:lnTo>
                <a:lnTo>
                  <a:pt x="4358543" y="153591"/>
                </a:lnTo>
                <a:lnTo>
                  <a:pt x="4310546" y="153591"/>
                </a:lnTo>
                <a:lnTo>
                  <a:pt x="4310546" y="252785"/>
                </a:lnTo>
                <a:cubicBezTo>
                  <a:pt x="4310546" y="266651"/>
                  <a:pt x="4316946" y="273584"/>
                  <a:pt x="4329745" y="273584"/>
                </a:cubicBezTo>
                <a:cubicBezTo>
                  <a:pt x="4339345" y="273584"/>
                  <a:pt x="4349477" y="266651"/>
                  <a:pt x="4360143" y="252785"/>
                </a:cubicBezTo>
                <a:lnTo>
                  <a:pt x="4366543" y="265584"/>
                </a:lnTo>
                <a:cubicBezTo>
                  <a:pt x="4351610" y="286916"/>
                  <a:pt x="4331878" y="298116"/>
                  <a:pt x="4307347" y="299182"/>
                </a:cubicBezTo>
                <a:cubicBezTo>
                  <a:pt x="4276415" y="299182"/>
                  <a:pt x="4260949" y="283183"/>
                  <a:pt x="4260949" y="251185"/>
                </a:cubicBezTo>
                <a:lnTo>
                  <a:pt x="4260949" y="153591"/>
                </a:lnTo>
                <a:lnTo>
                  <a:pt x="4238551" y="153591"/>
                </a:lnTo>
                <a:lnTo>
                  <a:pt x="4238551" y="142392"/>
                </a:lnTo>
                <a:cubicBezTo>
                  <a:pt x="4266282" y="129592"/>
                  <a:pt x="4286548" y="108794"/>
                  <a:pt x="4299347" y="79996"/>
                </a:cubicBezTo>
                <a:close/>
                <a:moveTo>
                  <a:pt x="2480072" y="79996"/>
                </a:moveTo>
                <a:lnTo>
                  <a:pt x="2491271" y="79996"/>
                </a:lnTo>
                <a:lnTo>
                  <a:pt x="2491271" y="131192"/>
                </a:lnTo>
                <a:lnTo>
                  <a:pt x="2544068" y="131192"/>
                </a:lnTo>
                <a:lnTo>
                  <a:pt x="2539268" y="153591"/>
                </a:lnTo>
                <a:lnTo>
                  <a:pt x="2491271" y="153591"/>
                </a:lnTo>
                <a:lnTo>
                  <a:pt x="2491271" y="252785"/>
                </a:lnTo>
                <a:cubicBezTo>
                  <a:pt x="2491271" y="266651"/>
                  <a:pt x="2497671" y="273584"/>
                  <a:pt x="2510470" y="273584"/>
                </a:cubicBezTo>
                <a:cubicBezTo>
                  <a:pt x="2520069" y="273584"/>
                  <a:pt x="2530202" y="266651"/>
                  <a:pt x="2540868" y="252785"/>
                </a:cubicBezTo>
                <a:lnTo>
                  <a:pt x="2547268" y="265584"/>
                </a:lnTo>
                <a:cubicBezTo>
                  <a:pt x="2532335" y="286916"/>
                  <a:pt x="2512603" y="298116"/>
                  <a:pt x="2488071" y="299182"/>
                </a:cubicBezTo>
                <a:cubicBezTo>
                  <a:pt x="2457140" y="299182"/>
                  <a:pt x="2441674" y="283183"/>
                  <a:pt x="2441674" y="251185"/>
                </a:cubicBezTo>
                <a:lnTo>
                  <a:pt x="2441674" y="153591"/>
                </a:lnTo>
                <a:lnTo>
                  <a:pt x="2419276" y="153591"/>
                </a:lnTo>
                <a:lnTo>
                  <a:pt x="2419276" y="142392"/>
                </a:lnTo>
                <a:cubicBezTo>
                  <a:pt x="2447007" y="129592"/>
                  <a:pt x="2467273" y="108794"/>
                  <a:pt x="2480072" y="79996"/>
                </a:cubicBezTo>
                <a:close/>
                <a:moveTo>
                  <a:pt x="2337197" y="79996"/>
                </a:moveTo>
                <a:lnTo>
                  <a:pt x="2348396" y="79996"/>
                </a:lnTo>
                <a:lnTo>
                  <a:pt x="2348396" y="131192"/>
                </a:lnTo>
                <a:lnTo>
                  <a:pt x="2401193" y="131192"/>
                </a:lnTo>
                <a:lnTo>
                  <a:pt x="2396393" y="153591"/>
                </a:lnTo>
                <a:lnTo>
                  <a:pt x="2348396" y="153591"/>
                </a:lnTo>
                <a:lnTo>
                  <a:pt x="2348396" y="252785"/>
                </a:lnTo>
                <a:cubicBezTo>
                  <a:pt x="2348396" y="266651"/>
                  <a:pt x="2354796" y="273584"/>
                  <a:pt x="2367595" y="273584"/>
                </a:cubicBezTo>
                <a:cubicBezTo>
                  <a:pt x="2377194" y="273584"/>
                  <a:pt x="2387327" y="266651"/>
                  <a:pt x="2397993" y="252785"/>
                </a:cubicBezTo>
                <a:lnTo>
                  <a:pt x="2404393" y="265584"/>
                </a:lnTo>
                <a:cubicBezTo>
                  <a:pt x="2389460" y="286916"/>
                  <a:pt x="2369728" y="298116"/>
                  <a:pt x="2345196" y="299182"/>
                </a:cubicBezTo>
                <a:cubicBezTo>
                  <a:pt x="2314265" y="299182"/>
                  <a:pt x="2298799" y="283183"/>
                  <a:pt x="2298799" y="251185"/>
                </a:cubicBezTo>
                <a:lnTo>
                  <a:pt x="2298799" y="153591"/>
                </a:lnTo>
                <a:lnTo>
                  <a:pt x="2276401" y="153591"/>
                </a:lnTo>
                <a:lnTo>
                  <a:pt x="2276401" y="142392"/>
                </a:lnTo>
                <a:cubicBezTo>
                  <a:pt x="2304132" y="129592"/>
                  <a:pt x="2324398" y="108794"/>
                  <a:pt x="2337197" y="79996"/>
                </a:cubicBezTo>
                <a:close/>
                <a:moveTo>
                  <a:pt x="411175" y="60797"/>
                </a:moveTo>
                <a:lnTo>
                  <a:pt x="534367" y="60797"/>
                </a:lnTo>
                <a:lnTo>
                  <a:pt x="534367" y="91195"/>
                </a:lnTo>
                <a:lnTo>
                  <a:pt x="502370" y="91195"/>
                </a:lnTo>
                <a:lnTo>
                  <a:pt x="502370" y="123193"/>
                </a:lnTo>
                <a:lnTo>
                  <a:pt x="534367" y="123193"/>
                </a:lnTo>
                <a:lnTo>
                  <a:pt x="534367" y="153591"/>
                </a:lnTo>
                <a:lnTo>
                  <a:pt x="502370" y="153591"/>
                </a:lnTo>
                <a:lnTo>
                  <a:pt x="502370" y="260784"/>
                </a:lnTo>
                <a:cubicBezTo>
                  <a:pt x="500236" y="273584"/>
                  <a:pt x="505569" y="278917"/>
                  <a:pt x="518368" y="276783"/>
                </a:cubicBezTo>
                <a:lnTo>
                  <a:pt x="534367" y="276783"/>
                </a:lnTo>
                <a:lnTo>
                  <a:pt x="534367" y="303982"/>
                </a:lnTo>
                <a:lnTo>
                  <a:pt x="455972" y="303982"/>
                </a:lnTo>
                <a:cubicBezTo>
                  <a:pt x="433574" y="306115"/>
                  <a:pt x="423441" y="297049"/>
                  <a:pt x="425574" y="276783"/>
                </a:cubicBezTo>
                <a:lnTo>
                  <a:pt x="425574" y="153591"/>
                </a:lnTo>
                <a:lnTo>
                  <a:pt x="411175" y="153591"/>
                </a:lnTo>
                <a:lnTo>
                  <a:pt x="411175" y="123193"/>
                </a:lnTo>
                <a:lnTo>
                  <a:pt x="425574" y="123193"/>
                </a:lnTo>
                <a:lnTo>
                  <a:pt x="425574" y="91195"/>
                </a:lnTo>
                <a:lnTo>
                  <a:pt x="411175" y="91195"/>
                </a:lnTo>
                <a:close/>
                <a:moveTo>
                  <a:pt x="151991" y="60797"/>
                </a:moveTo>
                <a:lnTo>
                  <a:pt x="235186" y="60797"/>
                </a:lnTo>
                <a:lnTo>
                  <a:pt x="235186" y="76796"/>
                </a:lnTo>
                <a:lnTo>
                  <a:pt x="369577" y="76796"/>
                </a:lnTo>
                <a:lnTo>
                  <a:pt x="369577" y="107194"/>
                </a:lnTo>
                <a:lnTo>
                  <a:pt x="235186" y="107194"/>
                </a:lnTo>
                <a:lnTo>
                  <a:pt x="235186" y="129592"/>
                </a:lnTo>
                <a:lnTo>
                  <a:pt x="369577" y="129592"/>
                </a:lnTo>
                <a:lnTo>
                  <a:pt x="369577" y="276783"/>
                </a:lnTo>
                <a:cubicBezTo>
                  <a:pt x="370644" y="295982"/>
                  <a:pt x="359978" y="305048"/>
                  <a:pt x="337579" y="303982"/>
                </a:cubicBezTo>
                <a:lnTo>
                  <a:pt x="92794" y="303982"/>
                </a:lnTo>
                <a:lnTo>
                  <a:pt x="92794" y="129592"/>
                </a:lnTo>
                <a:lnTo>
                  <a:pt x="151991" y="129592"/>
                </a:lnTo>
                <a:close/>
                <a:moveTo>
                  <a:pt x="3288841" y="35198"/>
                </a:moveTo>
                <a:lnTo>
                  <a:pt x="3322439" y="35198"/>
                </a:lnTo>
                <a:lnTo>
                  <a:pt x="3176848" y="302382"/>
                </a:lnTo>
                <a:lnTo>
                  <a:pt x="3143250" y="302382"/>
                </a:lnTo>
                <a:close/>
                <a:moveTo>
                  <a:pt x="3069766" y="35198"/>
                </a:moveTo>
                <a:lnTo>
                  <a:pt x="3103364" y="35198"/>
                </a:lnTo>
                <a:lnTo>
                  <a:pt x="2957773" y="302382"/>
                </a:lnTo>
                <a:lnTo>
                  <a:pt x="2924175" y="302382"/>
                </a:lnTo>
                <a:close/>
                <a:moveTo>
                  <a:pt x="5181898" y="28799"/>
                </a:moveTo>
                <a:cubicBezTo>
                  <a:pt x="5202163" y="29865"/>
                  <a:pt x="5212829" y="38931"/>
                  <a:pt x="5213896" y="55997"/>
                </a:cubicBezTo>
                <a:cubicBezTo>
                  <a:pt x="5211763" y="73063"/>
                  <a:pt x="5201096" y="82662"/>
                  <a:pt x="5181898" y="84795"/>
                </a:cubicBezTo>
                <a:cubicBezTo>
                  <a:pt x="5161632" y="83729"/>
                  <a:pt x="5150966" y="74129"/>
                  <a:pt x="5149899" y="55997"/>
                </a:cubicBezTo>
                <a:cubicBezTo>
                  <a:pt x="5152033" y="39998"/>
                  <a:pt x="5162699" y="30932"/>
                  <a:pt x="5181898" y="28799"/>
                </a:cubicBezTo>
                <a:close/>
                <a:moveTo>
                  <a:pt x="2110197" y="23999"/>
                </a:moveTo>
                <a:lnTo>
                  <a:pt x="2119796" y="23999"/>
                </a:lnTo>
                <a:lnTo>
                  <a:pt x="2119796" y="156791"/>
                </a:lnTo>
                <a:cubicBezTo>
                  <a:pt x="2149661" y="136525"/>
                  <a:pt x="2174193" y="126393"/>
                  <a:pt x="2193392" y="126393"/>
                </a:cubicBezTo>
                <a:cubicBezTo>
                  <a:pt x="2223257" y="126393"/>
                  <a:pt x="2238189" y="150391"/>
                  <a:pt x="2238189" y="198388"/>
                </a:cubicBezTo>
                <a:lnTo>
                  <a:pt x="2238189" y="252785"/>
                </a:lnTo>
                <a:cubicBezTo>
                  <a:pt x="2237122" y="276250"/>
                  <a:pt x="2243522" y="286916"/>
                  <a:pt x="2257388" y="284783"/>
                </a:cubicBezTo>
                <a:lnTo>
                  <a:pt x="2260588" y="284783"/>
                </a:lnTo>
                <a:lnTo>
                  <a:pt x="2260588" y="297582"/>
                </a:lnTo>
                <a:lnTo>
                  <a:pt x="2164593" y="297582"/>
                </a:lnTo>
                <a:lnTo>
                  <a:pt x="2164593" y="284783"/>
                </a:lnTo>
                <a:lnTo>
                  <a:pt x="2167793" y="284783"/>
                </a:lnTo>
                <a:cubicBezTo>
                  <a:pt x="2183792" y="286916"/>
                  <a:pt x="2190725" y="276783"/>
                  <a:pt x="2188592" y="254385"/>
                </a:cubicBezTo>
                <a:lnTo>
                  <a:pt x="2188592" y="191989"/>
                </a:lnTo>
                <a:cubicBezTo>
                  <a:pt x="2187525" y="169590"/>
                  <a:pt x="2178459" y="157857"/>
                  <a:pt x="2161394" y="156791"/>
                </a:cubicBezTo>
                <a:cubicBezTo>
                  <a:pt x="2149661" y="156791"/>
                  <a:pt x="2135795" y="162124"/>
                  <a:pt x="2119796" y="172790"/>
                </a:cubicBezTo>
                <a:lnTo>
                  <a:pt x="2119796" y="255985"/>
                </a:lnTo>
                <a:cubicBezTo>
                  <a:pt x="2118730" y="277317"/>
                  <a:pt x="2126196" y="286916"/>
                  <a:pt x="2142195" y="284783"/>
                </a:cubicBezTo>
                <a:lnTo>
                  <a:pt x="2145395" y="284783"/>
                </a:lnTo>
                <a:lnTo>
                  <a:pt x="2145395" y="297582"/>
                </a:lnTo>
                <a:lnTo>
                  <a:pt x="2041401" y="297582"/>
                </a:lnTo>
                <a:lnTo>
                  <a:pt x="2041401" y="284783"/>
                </a:lnTo>
                <a:lnTo>
                  <a:pt x="2047801" y="284783"/>
                </a:lnTo>
                <a:cubicBezTo>
                  <a:pt x="2064866" y="286916"/>
                  <a:pt x="2072332" y="276783"/>
                  <a:pt x="2070199" y="254385"/>
                </a:cubicBezTo>
                <a:lnTo>
                  <a:pt x="2070199" y="75196"/>
                </a:lnTo>
                <a:cubicBezTo>
                  <a:pt x="2071266" y="65596"/>
                  <a:pt x="2066999" y="59730"/>
                  <a:pt x="2057400" y="57597"/>
                </a:cubicBezTo>
                <a:lnTo>
                  <a:pt x="2044601" y="52797"/>
                </a:lnTo>
                <a:lnTo>
                  <a:pt x="2044601" y="43198"/>
                </a:lnTo>
                <a:close/>
                <a:moveTo>
                  <a:pt x="1463911" y="0"/>
                </a:moveTo>
                <a:lnTo>
                  <a:pt x="1548706" y="0"/>
                </a:lnTo>
                <a:lnTo>
                  <a:pt x="1548706" y="46398"/>
                </a:lnTo>
                <a:lnTo>
                  <a:pt x="1598303" y="46398"/>
                </a:lnTo>
                <a:lnTo>
                  <a:pt x="1598303" y="76796"/>
                </a:lnTo>
                <a:lnTo>
                  <a:pt x="1548706" y="76796"/>
                </a:lnTo>
                <a:lnTo>
                  <a:pt x="1548706" y="276783"/>
                </a:lnTo>
                <a:lnTo>
                  <a:pt x="1598303" y="276783"/>
                </a:lnTo>
                <a:lnTo>
                  <a:pt x="1598303" y="303982"/>
                </a:lnTo>
                <a:lnTo>
                  <a:pt x="1348718" y="303982"/>
                </a:lnTo>
                <a:lnTo>
                  <a:pt x="1348718" y="276783"/>
                </a:lnTo>
                <a:lnTo>
                  <a:pt x="1355117" y="276783"/>
                </a:lnTo>
                <a:lnTo>
                  <a:pt x="1355117" y="15999"/>
                </a:lnTo>
                <a:lnTo>
                  <a:pt x="1431913" y="15999"/>
                </a:lnTo>
                <a:lnTo>
                  <a:pt x="1431913" y="276783"/>
                </a:lnTo>
                <a:lnTo>
                  <a:pt x="1463911" y="276783"/>
                </a:lnTo>
                <a:close/>
                <a:moveTo>
                  <a:pt x="1254324" y="0"/>
                </a:moveTo>
                <a:lnTo>
                  <a:pt x="1321519" y="0"/>
                </a:lnTo>
                <a:lnTo>
                  <a:pt x="1321519" y="15999"/>
                </a:lnTo>
                <a:lnTo>
                  <a:pt x="1337518" y="15999"/>
                </a:lnTo>
                <a:lnTo>
                  <a:pt x="1337518" y="46398"/>
                </a:lnTo>
                <a:lnTo>
                  <a:pt x="1321519" y="46398"/>
                </a:lnTo>
                <a:lnTo>
                  <a:pt x="1321519" y="263984"/>
                </a:lnTo>
                <a:lnTo>
                  <a:pt x="1337518" y="260784"/>
                </a:lnTo>
                <a:lnTo>
                  <a:pt x="1337518" y="292783"/>
                </a:lnTo>
                <a:lnTo>
                  <a:pt x="1230325" y="303982"/>
                </a:lnTo>
                <a:lnTo>
                  <a:pt x="1230325" y="276783"/>
                </a:lnTo>
                <a:lnTo>
                  <a:pt x="1254324" y="273584"/>
                </a:lnTo>
                <a:lnTo>
                  <a:pt x="1254324" y="46398"/>
                </a:lnTo>
                <a:lnTo>
                  <a:pt x="1230325" y="46398"/>
                </a:lnTo>
                <a:lnTo>
                  <a:pt x="1230325" y="15999"/>
                </a:lnTo>
                <a:lnTo>
                  <a:pt x="1254324" y="15999"/>
                </a:lnTo>
                <a:close/>
                <a:moveTo>
                  <a:pt x="943943" y="0"/>
                </a:moveTo>
                <a:lnTo>
                  <a:pt x="1012738" y="0"/>
                </a:lnTo>
                <a:lnTo>
                  <a:pt x="1012738" y="14400"/>
                </a:lnTo>
                <a:lnTo>
                  <a:pt x="1039937" y="14400"/>
                </a:lnTo>
                <a:lnTo>
                  <a:pt x="1039937" y="0"/>
                </a:lnTo>
                <a:lnTo>
                  <a:pt x="1100733" y="0"/>
                </a:lnTo>
                <a:lnTo>
                  <a:pt x="1100733" y="14400"/>
                </a:lnTo>
                <a:lnTo>
                  <a:pt x="1188728" y="14400"/>
                </a:lnTo>
                <a:lnTo>
                  <a:pt x="1188728" y="228786"/>
                </a:lnTo>
                <a:cubicBezTo>
                  <a:pt x="1189794" y="251185"/>
                  <a:pt x="1178595" y="261851"/>
                  <a:pt x="1155130" y="260784"/>
                </a:cubicBezTo>
                <a:lnTo>
                  <a:pt x="1119932" y="260784"/>
                </a:lnTo>
                <a:lnTo>
                  <a:pt x="1119932" y="46398"/>
                </a:lnTo>
                <a:lnTo>
                  <a:pt x="1100733" y="46398"/>
                </a:lnTo>
                <a:lnTo>
                  <a:pt x="1100733" y="260784"/>
                </a:lnTo>
                <a:lnTo>
                  <a:pt x="1039937" y="260784"/>
                </a:lnTo>
                <a:lnTo>
                  <a:pt x="1039937" y="46398"/>
                </a:lnTo>
                <a:lnTo>
                  <a:pt x="1012738" y="46398"/>
                </a:lnTo>
                <a:lnTo>
                  <a:pt x="1012738" y="260784"/>
                </a:lnTo>
                <a:cubicBezTo>
                  <a:pt x="1010605" y="273584"/>
                  <a:pt x="1015938" y="278917"/>
                  <a:pt x="1028737" y="276783"/>
                </a:cubicBezTo>
                <a:lnTo>
                  <a:pt x="1188728" y="276783"/>
                </a:lnTo>
                <a:lnTo>
                  <a:pt x="1188728" y="303982"/>
                </a:lnTo>
                <a:lnTo>
                  <a:pt x="974341" y="303982"/>
                </a:lnTo>
                <a:cubicBezTo>
                  <a:pt x="953009" y="305048"/>
                  <a:pt x="942876" y="295982"/>
                  <a:pt x="943943" y="276783"/>
                </a:cubicBezTo>
                <a:lnTo>
                  <a:pt x="943943" y="46398"/>
                </a:lnTo>
                <a:lnTo>
                  <a:pt x="935943" y="46398"/>
                </a:lnTo>
                <a:lnTo>
                  <a:pt x="935943" y="14400"/>
                </a:lnTo>
                <a:lnTo>
                  <a:pt x="943943" y="14400"/>
                </a:lnTo>
                <a:close/>
                <a:moveTo>
                  <a:pt x="846348" y="0"/>
                </a:moveTo>
                <a:lnTo>
                  <a:pt x="915144" y="0"/>
                </a:lnTo>
                <a:lnTo>
                  <a:pt x="915144" y="15999"/>
                </a:lnTo>
                <a:lnTo>
                  <a:pt x="927943" y="15999"/>
                </a:lnTo>
                <a:lnTo>
                  <a:pt x="927943" y="46398"/>
                </a:lnTo>
                <a:lnTo>
                  <a:pt x="915144" y="46398"/>
                </a:lnTo>
                <a:lnTo>
                  <a:pt x="915144" y="262384"/>
                </a:lnTo>
                <a:lnTo>
                  <a:pt x="927943" y="260784"/>
                </a:lnTo>
                <a:lnTo>
                  <a:pt x="927943" y="291183"/>
                </a:lnTo>
                <a:lnTo>
                  <a:pt x="820750" y="303982"/>
                </a:lnTo>
                <a:lnTo>
                  <a:pt x="820750" y="276783"/>
                </a:lnTo>
                <a:lnTo>
                  <a:pt x="846348" y="271984"/>
                </a:lnTo>
                <a:lnTo>
                  <a:pt x="846348" y="46398"/>
                </a:lnTo>
                <a:lnTo>
                  <a:pt x="820750" y="46398"/>
                </a:lnTo>
                <a:lnTo>
                  <a:pt x="820750" y="15999"/>
                </a:lnTo>
                <a:lnTo>
                  <a:pt x="846348" y="15999"/>
                </a:lnTo>
                <a:close/>
                <a:moveTo>
                  <a:pt x="625562" y="0"/>
                </a:moveTo>
                <a:lnTo>
                  <a:pt x="695957" y="0"/>
                </a:lnTo>
                <a:lnTo>
                  <a:pt x="695957" y="15999"/>
                </a:lnTo>
                <a:lnTo>
                  <a:pt x="713556" y="15999"/>
                </a:lnTo>
                <a:cubicBezTo>
                  <a:pt x="723156" y="18133"/>
                  <a:pt x="727422" y="13333"/>
                  <a:pt x="726356" y="1600"/>
                </a:cubicBezTo>
                <a:lnTo>
                  <a:pt x="726356" y="0"/>
                </a:lnTo>
                <a:lnTo>
                  <a:pt x="779152" y="0"/>
                </a:lnTo>
                <a:lnTo>
                  <a:pt x="779152" y="17599"/>
                </a:lnTo>
                <a:cubicBezTo>
                  <a:pt x="780219" y="37865"/>
                  <a:pt x="770620" y="47464"/>
                  <a:pt x="750354" y="46398"/>
                </a:cubicBezTo>
                <a:lnTo>
                  <a:pt x="695957" y="46398"/>
                </a:lnTo>
                <a:lnTo>
                  <a:pt x="695957" y="60797"/>
                </a:lnTo>
                <a:lnTo>
                  <a:pt x="779152" y="60797"/>
                </a:lnTo>
                <a:lnTo>
                  <a:pt x="779152" y="276783"/>
                </a:lnTo>
                <a:cubicBezTo>
                  <a:pt x="781286" y="297049"/>
                  <a:pt x="770620" y="306115"/>
                  <a:pt x="747155" y="303982"/>
                </a:cubicBezTo>
                <a:lnTo>
                  <a:pt x="719956" y="303982"/>
                </a:lnTo>
                <a:lnTo>
                  <a:pt x="719956" y="230386"/>
                </a:lnTo>
                <a:lnTo>
                  <a:pt x="695957" y="230386"/>
                </a:lnTo>
                <a:lnTo>
                  <a:pt x="695957" y="303982"/>
                </a:lnTo>
                <a:lnTo>
                  <a:pt x="625562" y="303982"/>
                </a:lnTo>
                <a:lnTo>
                  <a:pt x="625562" y="230386"/>
                </a:lnTo>
                <a:lnTo>
                  <a:pt x="603163" y="230386"/>
                </a:lnTo>
                <a:lnTo>
                  <a:pt x="603163" y="303982"/>
                </a:lnTo>
                <a:lnTo>
                  <a:pt x="543967" y="303982"/>
                </a:lnTo>
                <a:lnTo>
                  <a:pt x="543967" y="60797"/>
                </a:lnTo>
                <a:lnTo>
                  <a:pt x="625562" y="60797"/>
                </a:lnTo>
                <a:lnTo>
                  <a:pt x="625562" y="46398"/>
                </a:lnTo>
                <a:lnTo>
                  <a:pt x="543967" y="46398"/>
                </a:lnTo>
                <a:lnTo>
                  <a:pt x="543967" y="15999"/>
                </a:lnTo>
                <a:lnTo>
                  <a:pt x="625562" y="15999"/>
                </a:lnTo>
                <a:close/>
                <a:moveTo>
                  <a:pt x="415975" y="0"/>
                </a:moveTo>
                <a:lnTo>
                  <a:pt x="492770" y="0"/>
                </a:lnTo>
                <a:lnTo>
                  <a:pt x="491170" y="15999"/>
                </a:lnTo>
                <a:lnTo>
                  <a:pt x="534367" y="15999"/>
                </a:lnTo>
                <a:lnTo>
                  <a:pt x="534367" y="46398"/>
                </a:lnTo>
                <a:lnTo>
                  <a:pt x="411175" y="46398"/>
                </a:lnTo>
                <a:close/>
                <a:moveTo>
                  <a:pt x="151991" y="0"/>
                </a:moveTo>
                <a:lnTo>
                  <a:pt x="235186" y="0"/>
                </a:lnTo>
                <a:lnTo>
                  <a:pt x="235186" y="15999"/>
                </a:lnTo>
                <a:lnTo>
                  <a:pt x="369577" y="15999"/>
                </a:lnTo>
                <a:lnTo>
                  <a:pt x="369577" y="46398"/>
                </a:lnTo>
                <a:lnTo>
                  <a:pt x="75195" y="46398"/>
                </a:lnTo>
                <a:lnTo>
                  <a:pt x="75195" y="276783"/>
                </a:lnTo>
                <a:cubicBezTo>
                  <a:pt x="76262" y="295982"/>
                  <a:pt x="65596" y="305048"/>
                  <a:pt x="43197" y="303982"/>
                </a:cubicBezTo>
                <a:lnTo>
                  <a:pt x="0" y="303982"/>
                </a:lnTo>
                <a:lnTo>
                  <a:pt x="0" y="15999"/>
                </a:lnTo>
                <a:lnTo>
                  <a:pt x="151991" y="159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草檀斋毛泽东字体" panose="02010601030101010101" pitchFamily="2" charset="-122"/>
                <a:ea typeface="草檀斋毛泽东字体" panose="02010601030101010101" pitchFamily="2" charset="-122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06952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60537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并列关系图表</a:t>
            </a:r>
          </a:p>
        </p:txBody>
      </p:sp>
      <p:sp>
        <p:nvSpPr>
          <p:cNvPr id="52" name="Freeform 17"/>
          <p:cNvSpPr>
            <a:spLocks/>
          </p:cNvSpPr>
          <p:nvPr/>
        </p:nvSpPr>
        <p:spPr bwMode="auto">
          <a:xfrm>
            <a:off x="2874747" y="3690477"/>
            <a:ext cx="5529164" cy="1870015"/>
          </a:xfrm>
          <a:custGeom>
            <a:avLst/>
            <a:gdLst>
              <a:gd name="T0" fmla="*/ 0 w 3038"/>
              <a:gd name="T1" fmla="*/ 1682 h 1682"/>
              <a:gd name="T2" fmla="*/ 0 w 3038"/>
              <a:gd name="T3" fmla="*/ 697 h 1682"/>
              <a:gd name="T4" fmla="*/ 3038 w 3038"/>
              <a:gd name="T5" fmla="*/ 0 h 1682"/>
              <a:gd name="T6" fmla="*/ 3038 w 3038"/>
              <a:gd name="T7" fmla="*/ 984 h 1682"/>
              <a:gd name="T8" fmla="*/ 0 w 3038"/>
              <a:gd name="T9" fmla="*/ 1682 h 1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38" h="1682">
                <a:moveTo>
                  <a:pt x="0" y="1682"/>
                </a:moveTo>
                <a:lnTo>
                  <a:pt x="0" y="697"/>
                </a:lnTo>
                <a:lnTo>
                  <a:pt x="3038" y="0"/>
                </a:lnTo>
                <a:lnTo>
                  <a:pt x="3038" y="984"/>
                </a:lnTo>
                <a:lnTo>
                  <a:pt x="0" y="168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3542536" y="2249430"/>
            <a:ext cx="5544000" cy="1965412"/>
          </a:xfrm>
          <a:custGeom>
            <a:avLst/>
            <a:gdLst>
              <a:gd name="T0" fmla="*/ 0 w 3038"/>
              <a:gd name="T1" fmla="*/ 1682 h 1682"/>
              <a:gd name="T2" fmla="*/ 0 w 3038"/>
              <a:gd name="T3" fmla="*/ 697 h 1682"/>
              <a:gd name="T4" fmla="*/ 3038 w 3038"/>
              <a:gd name="T5" fmla="*/ 0 h 1682"/>
              <a:gd name="T6" fmla="*/ 3038 w 3038"/>
              <a:gd name="T7" fmla="*/ 984 h 1682"/>
              <a:gd name="T8" fmla="*/ 0 w 3038"/>
              <a:gd name="T9" fmla="*/ 1682 h 1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38" h="1682">
                <a:moveTo>
                  <a:pt x="0" y="1682"/>
                </a:moveTo>
                <a:lnTo>
                  <a:pt x="0" y="697"/>
                </a:lnTo>
                <a:lnTo>
                  <a:pt x="3038" y="0"/>
                </a:lnTo>
                <a:lnTo>
                  <a:pt x="3038" y="984"/>
                </a:lnTo>
                <a:lnTo>
                  <a:pt x="0" y="168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4226538" y="1265473"/>
            <a:ext cx="2416175" cy="1573023"/>
          </a:xfrm>
          <a:custGeom>
            <a:avLst/>
            <a:gdLst>
              <a:gd name="T0" fmla="*/ 0 w 1522"/>
              <a:gd name="T1" fmla="*/ 1332 h 1332"/>
              <a:gd name="T2" fmla="*/ 0 w 1522"/>
              <a:gd name="T3" fmla="*/ 349 h 1332"/>
              <a:gd name="T4" fmla="*/ 1522 w 1522"/>
              <a:gd name="T5" fmla="*/ 0 h 1332"/>
              <a:gd name="T6" fmla="*/ 1522 w 1522"/>
              <a:gd name="T7" fmla="*/ 983 h 1332"/>
              <a:gd name="T8" fmla="*/ 0 w 1522"/>
              <a:gd name="T9" fmla="*/ 1332 h 1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2" h="1332">
                <a:moveTo>
                  <a:pt x="0" y="1332"/>
                </a:moveTo>
                <a:lnTo>
                  <a:pt x="0" y="349"/>
                </a:lnTo>
                <a:lnTo>
                  <a:pt x="1522" y="0"/>
                </a:lnTo>
                <a:lnTo>
                  <a:pt x="1522" y="983"/>
                </a:lnTo>
                <a:lnTo>
                  <a:pt x="0" y="1332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6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4226537" y="1689795"/>
            <a:ext cx="4862219" cy="1695515"/>
            <a:chOff x="4226536" y="1830474"/>
            <a:chExt cx="4862219" cy="1695515"/>
          </a:xfrm>
        </p:grpSpPr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4226536" y="1830474"/>
              <a:ext cx="4860000" cy="1695515"/>
            </a:xfrm>
            <a:custGeom>
              <a:avLst/>
              <a:gdLst>
                <a:gd name="T0" fmla="*/ 0 w 2608"/>
                <a:gd name="T1" fmla="*/ 844 h 1243"/>
                <a:gd name="T2" fmla="*/ 0 w 2608"/>
                <a:gd name="T3" fmla="*/ 0 h 1243"/>
                <a:gd name="T4" fmla="*/ 2608 w 2608"/>
                <a:gd name="T5" fmla="*/ 399 h 1243"/>
                <a:gd name="T6" fmla="*/ 2608 w 2608"/>
                <a:gd name="T7" fmla="*/ 1243 h 1243"/>
                <a:gd name="T8" fmla="*/ 0 w 2608"/>
                <a:gd name="T9" fmla="*/ 844 h 1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8" h="1243">
                  <a:moveTo>
                    <a:pt x="0" y="844"/>
                  </a:moveTo>
                  <a:lnTo>
                    <a:pt x="0" y="0"/>
                  </a:lnTo>
                  <a:lnTo>
                    <a:pt x="2608" y="399"/>
                  </a:lnTo>
                  <a:lnTo>
                    <a:pt x="2608" y="1243"/>
                  </a:lnTo>
                  <a:lnTo>
                    <a:pt x="0" y="84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4226536" y="1830475"/>
              <a:ext cx="228945" cy="1180694"/>
            </a:xfrm>
            <a:custGeom>
              <a:avLst/>
              <a:gdLst>
                <a:gd name="connsiteX0" fmla="*/ 0 w 224732"/>
                <a:gd name="connsiteY0" fmla="*/ 0 h 1151197"/>
                <a:gd name="connsiteX1" fmla="*/ 224732 w 224732"/>
                <a:gd name="connsiteY1" fmla="*/ 0 h 1151197"/>
                <a:gd name="connsiteX2" fmla="*/ 224732 w 224732"/>
                <a:gd name="connsiteY2" fmla="*/ 1151197 h 1151197"/>
                <a:gd name="connsiteX3" fmla="*/ 0 w 224732"/>
                <a:gd name="connsiteY3" fmla="*/ 1151197 h 1151197"/>
                <a:gd name="connsiteX4" fmla="*/ 0 w 224732"/>
                <a:gd name="connsiteY4" fmla="*/ 0 h 1151197"/>
                <a:gd name="connsiteX0" fmla="*/ 0 w 224732"/>
                <a:gd name="connsiteY0" fmla="*/ 0 h 1180694"/>
                <a:gd name="connsiteX1" fmla="*/ 224732 w 224732"/>
                <a:gd name="connsiteY1" fmla="*/ 0 h 1180694"/>
                <a:gd name="connsiteX2" fmla="*/ 220518 w 224732"/>
                <a:gd name="connsiteY2" fmla="*/ 1180694 h 1180694"/>
                <a:gd name="connsiteX3" fmla="*/ 0 w 224732"/>
                <a:gd name="connsiteY3" fmla="*/ 1151197 h 1180694"/>
                <a:gd name="connsiteX4" fmla="*/ 0 w 224732"/>
                <a:gd name="connsiteY4" fmla="*/ 0 h 1180694"/>
                <a:gd name="connsiteX0" fmla="*/ 0 w 228945"/>
                <a:gd name="connsiteY0" fmla="*/ 0 h 1180694"/>
                <a:gd name="connsiteX1" fmla="*/ 228945 w 228945"/>
                <a:gd name="connsiteY1" fmla="*/ 25283 h 1180694"/>
                <a:gd name="connsiteX2" fmla="*/ 220518 w 228945"/>
                <a:gd name="connsiteY2" fmla="*/ 1180694 h 1180694"/>
                <a:gd name="connsiteX3" fmla="*/ 0 w 228945"/>
                <a:gd name="connsiteY3" fmla="*/ 1151197 h 1180694"/>
                <a:gd name="connsiteX4" fmla="*/ 0 w 228945"/>
                <a:gd name="connsiteY4" fmla="*/ 0 h 1180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945" h="1180694">
                  <a:moveTo>
                    <a:pt x="0" y="0"/>
                  </a:moveTo>
                  <a:lnTo>
                    <a:pt x="228945" y="25283"/>
                  </a:lnTo>
                  <a:cubicBezTo>
                    <a:pt x="227540" y="418848"/>
                    <a:pt x="221923" y="787129"/>
                    <a:pt x="220518" y="1180694"/>
                  </a:cubicBezTo>
                  <a:lnTo>
                    <a:pt x="0" y="1151197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4226536" y="1830474"/>
              <a:ext cx="4855786" cy="719295"/>
            </a:xfrm>
            <a:custGeom>
              <a:avLst/>
              <a:gdLst>
                <a:gd name="connsiteX0" fmla="*/ 0 w 5005387"/>
                <a:gd name="connsiteY0" fmla="*/ 719295 h 719295"/>
                <a:gd name="connsiteX1" fmla="*/ 0 w 5005387"/>
                <a:gd name="connsiteY1" fmla="*/ 0 h 719295"/>
                <a:gd name="connsiteX2" fmla="*/ 5005387 w 5005387"/>
                <a:gd name="connsiteY2" fmla="*/ 719295 h 719295"/>
                <a:gd name="connsiteX3" fmla="*/ 0 w 5005387"/>
                <a:gd name="connsiteY3" fmla="*/ 719295 h 719295"/>
                <a:gd name="connsiteX0" fmla="*/ 0 w 4970218"/>
                <a:gd name="connsiteY0" fmla="*/ 719295 h 719295"/>
                <a:gd name="connsiteX1" fmla="*/ 0 w 4970218"/>
                <a:gd name="connsiteY1" fmla="*/ 0 h 719295"/>
                <a:gd name="connsiteX2" fmla="*/ 4970218 w 4970218"/>
                <a:gd name="connsiteY2" fmla="*/ 561033 h 719295"/>
                <a:gd name="connsiteX3" fmla="*/ 0 w 4970218"/>
                <a:gd name="connsiteY3" fmla="*/ 719295 h 719295"/>
                <a:gd name="connsiteX0" fmla="*/ 0 w 4957290"/>
                <a:gd name="connsiteY0" fmla="*/ 719295 h 719295"/>
                <a:gd name="connsiteX1" fmla="*/ 0 w 4957290"/>
                <a:gd name="connsiteY1" fmla="*/ 0 h 719295"/>
                <a:gd name="connsiteX2" fmla="*/ 4957290 w 4957290"/>
                <a:gd name="connsiteY2" fmla="*/ 544178 h 719295"/>
                <a:gd name="connsiteX3" fmla="*/ 0 w 4957290"/>
                <a:gd name="connsiteY3" fmla="*/ 719295 h 719295"/>
                <a:gd name="connsiteX0" fmla="*/ 0 w 4965908"/>
                <a:gd name="connsiteY0" fmla="*/ 719295 h 719295"/>
                <a:gd name="connsiteX1" fmla="*/ 0 w 4965908"/>
                <a:gd name="connsiteY1" fmla="*/ 0 h 719295"/>
                <a:gd name="connsiteX2" fmla="*/ 4965908 w 4965908"/>
                <a:gd name="connsiteY2" fmla="*/ 544178 h 719295"/>
                <a:gd name="connsiteX3" fmla="*/ 0 w 4965908"/>
                <a:gd name="connsiteY3" fmla="*/ 719295 h 719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65908" h="719295">
                  <a:moveTo>
                    <a:pt x="0" y="719295"/>
                  </a:moveTo>
                  <a:lnTo>
                    <a:pt x="0" y="0"/>
                  </a:lnTo>
                  <a:lnTo>
                    <a:pt x="4965908" y="544178"/>
                  </a:lnTo>
                  <a:lnTo>
                    <a:pt x="0" y="719295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0"/>
                  </a:schemeClr>
                </a:gs>
                <a:gs pos="71000">
                  <a:schemeClr val="bg1">
                    <a:alpha val="32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1" name="矩形 24"/>
            <p:cNvSpPr/>
            <p:nvPr/>
          </p:nvSpPr>
          <p:spPr>
            <a:xfrm flipH="1">
              <a:off x="8840067" y="2350445"/>
              <a:ext cx="248688" cy="1170030"/>
            </a:xfrm>
            <a:custGeom>
              <a:avLst/>
              <a:gdLst>
                <a:gd name="connsiteX0" fmla="*/ 0 w 224732"/>
                <a:gd name="connsiteY0" fmla="*/ 0 h 1151197"/>
                <a:gd name="connsiteX1" fmla="*/ 224732 w 224732"/>
                <a:gd name="connsiteY1" fmla="*/ 0 h 1151197"/>
                <a:gd name="connsiteX2" fmla="*/ 224732 w 224732"/>
                <a:gd name="connsiteY2" fmla="*/ 1151197 h 1151197"/>
                <a:gd name="connsiteX3" fmla="*/ 0 w 224732"/>
                <a:gd name="connsiteY3" fmla="*/ 1151197 h 1151197"/>
                <a:gd name="connsiteX4" fmla="*/ 0 w 224732"/>
                <a:gd name="connsiteY4" fmla="*/ 0 h 1151197"/>
                <a:gd name="connsiteX0" fmla="*/ 0 w 224732"/>
                <a:gd name="connsiteY0" fmla="*/ 0 h 1180694"/>
                <a:gd name="connsiteX1" fmla="*/ 224732 w 224732"/>
                <a:gd name="connsiteY1" fmla="*/ 0 h 1180694"/>
                <a:gd name="connsiteX2" fmla="*/ 220518 w 224732"/>
                <a:gd name="connsiteY2" fmla="*/ 1180694 h 1180694"/>
                <a:gd name="connsiteX3" fmla="*/ 0 w 224732"/>
                <a:gd name="connsiteY3" fmla="*/ 1151197 h 1180694"/>
                <a:gd name="connsiteX4" fmla="*/ 0 w 224732"/>
                <a:gd name="connsiteY4" fmla="*/ 0 h 1180694"/>
                <a:gd name="connsiteX0" fmla="*/ 0 w 228945"/>
                <a:gd name="connsiteY0" fmla="*/ 0 h 1180694"/>
                <a:gd name="connsiteX1" fmla="*/ 228945 w 228945"/>
                <a:gd name="connsiteY1" fmla="*/ 25283 h 1180694"/>
                <a:gd name="connsiteX2" fmla="*/ 220518 w 228945"/>
                <a:gd name="connsiteY2" fmla="*/ 1180694 h 1180694"/>
                <a:gd name="connsiteX3" fmla="*/ 0 w 228945"/>
                <a:gd name="connsiteY3" fmla="*/ 1151197 h 1180694"/>
                <a:gd name="connsiteX4" fmla="*/ 0 w 228945"/>
                <a:gd name="connsiteY4" fmla="*/ 0 h 1180694"/>
                <a:gd name="connsiteX0" fmla="*/ 0 w 248655"/>
                <a:gd name="connsiteY0" fmla="*/ 0 h 1151197"/>
                <a:gd name="connsiteX1" fmla="*/ 228945 w 248655"/>
                <a:gd name="connsiteY1" fmla="*/ 25283 h 1151197"/>
                <a:gd name="connsiteX2" fmla="*/ 248592 w 248655"/>
                <a:gd name="connsiteY2" fmla="*/ 1140589 h 1151197"/>
                <a:gd name="connsiteX3" fmla="*/ 0 w 248655"/>
                <a:gd name="connsiteY3" fmla="*/ 1151197 h 1151197"/>
                <a:gd name="connsiteX4" fmla="*/ 0 w 248655"/>
                <a:gd name="connsiteY4" fmla="*/ 0 h 1151197"/>
                <a:gd name="connsiteX0" fmla="*/ 0 w 248688"/>
                <a:gd name="connsiteY0" fmla="*/ 10812 h 1162009"/>
                <a:gd name="connsiteX1" fmla="*/ 236966 w 248688"/>
                <a:gd name="connsiteY1" fmla="*/ 0 h 1162009"/>
                <a:gd name="connsiteX2" fmla="*/ 248592 w 248688"/>
                <a:gd name="connsiteY2" fmla="*/ 1151401 h 1162009"/>
                <a:gd name="connsiteX3" fmla="*/ 0 w 248688"/>
                <a:gd name="connsiteY3" fmla="*/ 1162009 h 1162009"/>
                <a:gd name="connsiteX4" fmla="*/ 0 w 248688"/>
                <a:gd name="connsiteY4" fmla="*/ 10812 h 1162009"/>
                <a:gd name="connsiteX0" fmla="*/ 0 w 248688"/>
                <a:gd name="connsiteY0" fmla="*/ 10812 h 1170030"/>
                <a:gd name="connsiteX1" fmla="*/ 236966 w 248688"/>
                <a:gd name="connsiteY1" fmla="*/ 0 h 1170030"/>
                <a:gd name="connsiteX2" fmla="*/ 248592 w 248688"/>
                <a:gd name="connsiteY2" fmla="*/ 1151401 h 1170030"/>
                <a:gd name="connsiteX3" fmla="*/ 0 w 248688"/>
                <a:gd name="connsiteY3" fmla="*/ 1170030 h 1170030"/>
                <a:gd name="connsiteX4" fmla="*/ 0 w 248688"/>
                <a:gd name="connsiteY4" fmla="*/ 10812 h 1170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688" h="1170030">
                  <a:moveTo>
                    <a:pt x="0" y="10812"/>
                  </a:moveTo>
                  <a:lnTo>
                    <a:pt x="236966" y="0"/>
                  </a:lnTo>
                  <a:cubicBezTo>
                    <a:pt x="235561" y="393565"/>
                    <a:pt x="249997" y="757836"/>
                    <a:pt x="248592" y="1151401"/>
                  </a:cubicBezTo>
                  <a:lnTo>
                    <a:pt x="0" y="1170030"/>
                  </a:lnTo>
                  <a:lnTo>
                    <a:pt x="0" y="10812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477586" y="3066071"/>
            <a:ext cx="4933709" cy="1711276"/>
            <a:chOff x="3477585" y="3206751"/>
            <a:chExt cx="4933709" cy="1711276"/>
          </a:xfrm>
        </p:grpSpPr>
        <p:sp>
          <p:nvSpPr>
            <p:cNvPr id="40" name="Freeform 9"/>
            <p:cNvSpPr>
              <a:spLocks/>
            </p:cNvSpPr>
            <p:nvPr/>
          </p:nvSpPr>
          <p:spPr bwMode="auto">
            <a:xfrm>
              <a:off x="3542536" y="3212611"/>
              <a:ext cx="4860000" cy="1695515"/>
            </a:xfrm>
            <a:custGeom>
              <a:avLst/>
              <a:gdLst>
                <a:gd name="T0" fmla="*/ 0 w 2608"/>
                <a:gd name="T1" fmla="*/ 844 h 1243"/>
                <a:gd name="T2" fmla="*/ 0 w 2608"/>
                <a:gd name="T3" fmla="*/ 0 h 1243"/>
                <a:gd name="T4" fmla="*/ 2608 w 2608"/>
                <a:gd name="T5" fmla="*/ 399 h 1243"/>
                <a:gd name="T6" fmla="*/ 2608 w 2608"/>
                <a:gd name="T7" fmla="*/ 1243 h 1243"/>
                <a:gd name="T8" fmla="*/ 0 w 2608"/>
                <a:gd name="T9" fmla="*/ 844 h 1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8" h="1243">
                  <a:moveTo>
                    <a:pt x="0" y="844"/>
                  </a:moveTo>
                  <a:lnTo>
                    <a:pt x="0" y="0"/>
                  </a:lnTo>
                  <a:lnTo>
                    <a:pt x="2608" y="399"/>
                  </a:lnTo>
                  <a:lnTo>
                    <a:pt x="2608" y="1243"/>
                  </a:lnTo>
                  <a:lnTo>
                    <a:pt x="0" y="84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 rot="5771558">
              <a:off x="5698720" y="1250287"/>
              <a:ext cx="491440" cy="4933709"/>
            </a:xfrm>
            <a:custGeom>
              <a:avLst/>
              <a:gdLst>
                <a:gd name="connsiteX0" fmla="*/ 0 w 494341"/>
                <a:gd name="connsiteY0" fmla="*/ 5477388 h 5477388"/>
                <a:gd name="connsiteX1" fmla="*/ 87384 w 494341"/>
                <a:gd name="connsiteY1" fmla="*/ 0 h 5477388"/>
                <a:gd name="connsiteX2" fmla="*/ 388790 w 494341"/>
                <a:gd name="connsiteY2" fmla="*/ 316174 h 5477388"/>
                <a:gd name="connsiteX3" fmla="*/ 494341 w 494341"/>
                <a:gd name="connsiteY3" fmla="*/ 5423749 h 5477388"/>
                <a:gd name="connsiteX0" fmla="*/ 0 w 494341"/>
                <a:gd name="connsiteY0" fmla="*/ 5477388 h 5477388"/>
                <a:gd name="connsiteX1" fmla="*/ 87384 w 494341"/>
                <a:gd name="connsiteY1" fmla="*/ 0 h 5477388"/>
                <a:gd name="connsiteX2" fmla="*/ 318862 w 494341"/>
                <a:gd name="connsiteY2" fmla="*/ 323759 h 5477388"/>
                <a:gd name="connsiteX3" fmla="*/ 494341 w 494341"/>
                <a:gd name="connsiteY3" fmla="*/ 5423749 h 5477388"/>
                <a:gd name="connsiteX4" fmla="*/ 0 w 494341"/>
                <a:gd name="connsiteY4" fmla="*/ 5477388 h 5477388"/>
                <a:gd name="connsiteX0" fmla="*/ 0 w 494341"/>
                <a:gd name="connsiteY0" fmla="*/ 5477388 h 5477388"/>
                <a:gd name="connsiteX1" fmla="*/ 87384 w 494341"/>
                <a:gd name="connsiteY1" fmla="*/ 0 h 5477388"/>
                <a:gd name="connsiteX2" fmla="*/ 264216 w 494341"/>
                <a:gd name="connsiteY2" fmla="*/ 182955 h 5477388"/>
                <a:gd name="connsiteX3" fmla="*/ 494341 w 494341"/>
                <a:gd name="connsiteY3" fmla="*/ 5423749 h 5477388"/>
                <a:gd name="connsiteX4" fmla="*/ 0 w 494341"/>
                <a:gd name="connsiteY4" fmla="*/ 5477388 h 5477388"/>
                <a:gd name="connsiteX0" fmla="*/ 0 w 494341"/>
                <a:gd name="connsiteY0" fmla="*/ 5540369 h 5540369"/>
                <a:gd name="connsiteX1" fmla="*/ 87384 w 494341"/>
                <a:gd name="connsiteY1" fmla="*/ 62981 h 5540369"/>
                <a:gd name="connsiteX2" fmla="*/ 252963 w 494341"/>
                <a:gd name="connsiteY2" fmla="*/ 0 h 5540369"/>
                <a:gd name="connsiteX3" fmla="*/ 494341 w 494341"/>
                <a:gd name="connsiteY3" fmla="*/ 5486730 h 5540369"/>
                <a:gd name="connsiteX4" fmla="*/ 0 w 494341"/>
                <a:gd name="connsiteY4" fmla="*/ 5540369 h 5540369"/>
                <a:gd name="connsiteX0" fmla="*/ 0 w 494341"/>
                <a:gd name="connsiteY0" fmla="*/ 5540369 h 5540369"/>
                <a:gd name="connsiteX1" fmla="*/ 22589 w 494341"/>
                <a:gd name="connsiteY1" fmla="*/ 9234 h 5540369"/>
                <a:gd name="connsiteX2" fmla="*/ 252963 w 494341"/>
                <a:gd name="connsiteY2" fmla="*/ 0 h 5540369"/>
                <a:gd name="connsiteX3" fmla="*/ 494341 w 494341"/>
                <a:gd name="connsiteY3" fmla="*/ 5486730 h 5540369"/>
                <a:gd name="connsiteX4" fmla="*/ 0 w 494341"/>
                <a:gd name="connsiteY4" fmla="*/ 5540369 h 5540369"/>
                <a:gd name="connsiteX0" fmla="*/ 0 w 494341"/>
                <a:gd name="connsiteY0" fmla="*/ 5551580 h 5551580"/>
                <a:gd name="connsiteX1" fmla="*/ 22589 w 494341"/>
                <a:gd name="connsiteY1" fmla="*/ 20445 h 5551580"/>
                <a:gd name="connsiteX2" fmla="*/ 287740 w 494341"/>
                <a:gd name="connsiteY2" fmla="*/ 0 h 5551580"/>
                <a:gd name="connsiteX3" fmla="*/ 494341 w 494341"/>
                <a:gd name="connsiteY3" fmla="*/ 5497941 h 5551580"/>
                <a:gd name="connsiteX4" fmla="*/ 0 w 494341"/>
                <a:gd name="connsiteY4" fmla="*/ 5551580 h 5551580"/>
                <a:gd name="connsiteX0" fmla="*/ 0 w 494341"/>
                <a:gd name="connsiteY0" fmla="*/ 5551580 h 5551580"/>
                <a:gd name="connsiteX1" fmla="*/ 22589 w 494341"/>
                <a:gd name="connsiteY1" fmla="*/ 20445 h 5551580"/>
                <a:gd name="connsiteX2" fmla="*/ 287740 w 494341"/>
                <a:gd name="connsiteY2" fmla="*/ 0 h 5551580"/>
                <a:gd name="connsiteX3" fmla="*/ 494341 w 494341"/>
                <a:gd name="connsiteY3" fmla="*/ 5497941 h 5551580"/>
                <a:gd name="connsiteX4" fmla="*/ 0 w 494341"/>
                <a:gd name="connsiteY4" fmla="*/ 5551580 h 5551580"/>
                <a:gd name="connsiteX0" fmla="*/ 0 w 497242"/>
                <a:gd name="connsiteY0" fmla="*/ 5551580 h 5551580"/>
                <a:gd name="connsiteX1" fmla="*/ 22589 w 497242"/>
                <a:gd name="connsiteY1" fmla="*/ 20445 h 5551580"/>
                <a:gd name="connsiteX2" fmla="*/ 287740 w 497242"/>
                <a:gd name="connsiteY2" fmla="*/ 0 h 5551580"/>
                <a:gd name="connsiteX3" fmla="*/ 497242 w 497242"/>
                <a:gd name="connsiteY3" fmla="*/ 5528356 h 5551580"/>
                <a:gd name="connsiteX4" fmla="*/ 0 w 497242"/>
                <a:gd name="connsiteY4" fmla="*/ 5551580 h 5551580"/>
                <a:gd name="connsiteX0" fmla="*/ 0 w 491440"/>
                <a:gd name="connsiteY0" fmla="*/ 5612412 h 5612412"/>
                <a:gd name="connsiteX1" fmla="*/ 16787 w 491440"/>
                <a:gd name="connsiteY1" fmla="*/ 20445 h 5612412"/>
                <a:gd name="connsiteX2" fmla="*/ 281938 w 491440"/>
                <a:gd name="connsiteY2" fmla="*/ 0 h 5612412"/>
                <a:gd name="connsiteX3" fmla="*/ 491440 w 491440"/>
                <a:gd name="connsiteY3" fmla="*/ 5528356 h 5612412"/>
                <a:gd name="connsiteX4" fmla="*/ 0 w 491440"/>
                <a:gd name="connsiteY4" fmla="*/ 5612412 h 5612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1440" h="5612412">
                  <a:moveTo>
                    <a:pt x="0" y="5612412"/>
                  </a:moveTo>
                  <a:cubicBezTo>
                    <a:pt x="7530" y="3768700"/>
                    <a:pt x="9257" y="1864157"/>
                    <a:pt x="16787" y="20445"/>
                  </a:cubicBezTo>
                  <a:cubicBezTo>
                    <a:pt x="33695" y="15680"/>
                    <a:pt x="193554" y="6815"/>
                    <a:pt x="281938" y="0"/>
                  </a:cubicBezTo>
                  <a:lnTo>
                    <a:pt x="491440" y="5528356"/>
                  </a:lnTo>
                  <a:lnTo>
                    <a:pt x="0" y="5612412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0"/>
                  </a:schemeClr>
                </a:gs>
                <a:gs pos="71000">
                  <a:schemeClr val="bg1">
                    <a:alpha val="21000"/>
                  </a:schemeClr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9" name="矩形 24"/>
            <p:cNvSpPr/>
            <p:nvPr/>
          </p:nvSpPr>
          <p:spPr>
            <a:xfrm>
              <a:off x="3542536" y="3206751"/>
              <a:ext cx="228945" cy="1180694"/>
            </a:xfrm>
            <a:custGeom>
              <a:avLst/>
              <a:gdLst>
                <a:gd name="connsiteX0" fmla="*/ 0 w 224732"/>
                <a:gd name="connsiteY0" fmla="*/ 0 h 1151197"/>
                <a:gd name="connsiteX1" fmla="*/ 224732 w 224732"/>
                <a:gd name="connsiteY1" fmla="*/ 0 h 1151197"/>
                <a:gd name="connsiteX2" fmla="*/ 224732 w 224732"/>
                <a:gd name="connsiteY2" fmla="*/ 1151197 h 1151197"/>
                <a:gd name="connsiteX3" fmla="*/ 0 w 224732"/>
                <a:gd name="connsiteY3" fmla="*/ 1151197 h 1151197"/>
                <a:gd name="connsiteX4" fmla="*/ 0 w 224732"/>
                <a:gd name="connsiteY4" fmla="*/ 0 h 1151197"/>
                <a:gd name="connsiteX0" fmla="*/ 0 w 224732"/>
                <a:gd name="connsiteY0" fmla="*/ 0 h 1180694"/>
                <a:gd name="connsiteX1" fmla="*/ 224732 w 224732"/>
                <a:gd name="connsiteY1" fmla="*/ 0 h 1180694"/>
                <a:gd name="connsiteX2" fmla="*/ 220518 w 224732"/>
                <a:gd name="connsiteY2" fmla="*/ 1180694 h 1180694"/>
                <a:gd name="connsiteX3" fmla="*/ 0 w 224732"/>
                <a:gd name="connsiteY3" fmla="*/ 1151197 h 1180694"/>
                <a:gd name="connsiteX4" fmla="*/ 0 w 224732"/>
                <a:gd name="connsiteY4" fmla="*/ 0 h 1180694"/>
                <a:gd name="connsiteX0" fmla="*/ 0 w 228945"/>
                <a:gd name="connsiteY0" fmla="*/ 0 h 1180694"/>
                <a:gd name="connsiteX1" fmla="*/ 228945 w 228945"/>
                <a:gd name="connsiteY1" fmla="*/ 25283 h 1180694"/>
                <a:gd name="connsiteX2" fmla="*/ 220518 w 228945"/>
                <a:gd name="connsiteY2" fmla="*/ 1180694 h 1180694"/>
                <a:gd name="connsiteX3" fmla="*/ 0 w 228945"/>
                <a:gd name="connsiteY3" fmla="*/ 1151197 h 1180694"/>
                <a:gd name="connsiteX4" fmla="*/ 0 w 228945"/>
                <a:gd name="connsiteY4" fmla="*/ 0 h 1180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945" h="1180694">
                  <a:moveTo>
                    <a:pt x="0" y="0"/>
                  </a:moveTo>
                  <a:lnTo>
                    <a:pt x="228945" y="25283"/>
                  </a:lnTo>
                  <a:cubicBezTo>
                    <a:pt x="227540" y="418848"/>
                    <a:pt x="221923" y="787129"/>
                    <a:pt x="220518" y="1180694"/>
                  </a:cubicBezTo>
                  <a:lnTo>
                    <a:pt x="0" y="1151197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2" name="矩形 24"/>
            <p:cNvSpPr/>
            <p:nvPr/>
          </p:nvSpPr>
          <p:spPr>
            <a:xfrm flipH="1">
              <a:off x="8144437" y="3731956"/>
              <a:ext cx="257019" cy="1186071"/>
            </a:xfrm>
            <a:custGeom>
              <a:avLst/>
              <a:gdLst>
                <a:gd name="connsiteX0" fmla="*/ 0 w 224732"/>
                <a:gd name="connsiteY0" fmla="*/ 0 h 1151197"/>
                <a:gd name="connsiteX1" fmla="*/ 224732 w 224732"/>
                <a:gd name="connsiteY1" fmla="*/ 0 h 1151197"/>
                <a:gd name="connsiteX2" fmla="*/ 224732 w 224732"/>
                <a:gd name="connsiteY2" fmla="*/ 1151197 h 1151197"/>
                <a:gd name="connsiteX3" fmla="*/ 0 w 224732"/>
                <a:gd name="connsiteY3" fmla="*/ 1151197 h 1151197"/>
                <a:gd name="connsiteX4" fmla="*/ 0 w 224732"/>
                <a:gd name="connsiteY4" fmla="*/ 0 h 1151197"/>
                <a:gd name="connsiteX0" fmla="*/ 0 w 224732"/>
                <a:gd name="connsiteY0" fmla="*/ 0 h 1180694"/>
                <a:gd name="connsiteX1" fmla="*/ 224732 w 224732"/>
                <a:gd name="connsiteY1" fmla="*/ 0 h 1180694"/>
                <a:gd name="connsiteX2" fmla="*/ 220518 w 224732"/>
                <a:gd name="connsiteY2" fmla="*/ 1180694 h 1180694"/>
                <a:gd name="connsiteX3" fmla="*/ 0 w 224732"/>
                <a:gd name="connsiteY3" fmla="*/ 1151197 h 1180694"/>
                <a:gd name="connsiteX4" fmla="*/ 0 w 224732"/>
                <a:gd name="connsiteY4" fmla="*/ 0 h 1180694"/>
                <a:gd name="connsiteX0" fmla="*/ 0 w 228945"/>
                <a:gd name="connsiteY0" fmla="*/ 0 h 1180694"/>
                <a:gd name="connsiteX1" fmla="*/ 228945 w 228945"/>
                <a:gd name="connsiteY1" fmla="*/ 25283 h 1180694"/>
                <a:gd name="connsiteX2" fmla="*/ 220518 w 228945"/>
                <a:gd name="connsiteY2" fmla="*/ 1180694 h 1180694"/>
                <a:gd name="connsiteX3" fmla="*/ 0 w 228945"/>
                <a:gd name="connsiteY3" fmla="*/ 1151197 h 1180694"/>
                <a:gd name="connsiteX4" fmla="*/ 0 w 228945"/>
                <a:gd name="connsiteY4" fmla="*/ 0 h 1180694"/>
                <a:gd name="connsiteX0" fmla="*/ 0 w 257019"/>
                <a:gd name="connsiteY0" fmla="*/ 22843 h 1203537"/>
                <a:gd name="connsiteX1" fmla="*/ 257019 w 257019"/>
                <a:gd name="connsiteY1" fmla="*/ 0 h 1203537"/>
                <a:gd name="connsiteX2" fmla="*/ 220518 w 257019"/>
                <a:gd name="connsiteY2" fmla="*/ 1203537 h 1203537"/>
                <a:gd name="connsiteX3" fmla="*/ 0 w 257019"/>
                <a:gd name="connsiteY3" fmla="*/ 1174040 h 1203537"/>
                <a:gd name="connsiteX4" fmla="*/ 0 w 257019"/>
                <a:gd name="connsiteY4" fmla="*/ 22843 h 1203537"/>
                <a:gd name="connsiteX0" fmla="*/ 0 w 257019"/>
                <a:gd name="connsiteY0" fmla="*/ 22843 h 1174040"/>
                <a:gd name="connsiteX1" fmla="*/ 257019 w 257019"/>
                <a:gd name="connsiteY1" fmla="*/ 0 h 1174040"/>
                <a:gd name="connsiteX2" fmla="*/ 232550 w 257019"/>
                <a:gd name="connsiteY2" fmla="*/ 1151400 h 1174040"/>
                <a:gd name="connsiteX3" fmla="*/ 0 w 257019"/>
                <a:gd name="connsiteY3" fmla="*/ 1174040 h 1174040"/>
                <a:gd name="connsiteX4" fmla="*/ 0 w 257019"/>
                <a:gd name="connsiteY4" fmla="*/ 22843 h 1174040"/>
                <a:gd name="connsiteX0" fmla="*/ 0 w 257019"/>
                <a:gd name="connsiteY0" fmla="*/ 22843 h 1186071"/>
                <a:gd name="connsiteX1" fmla="*/ 257019 w 257019"/>
                <a:gd name="connsiteY1" fmla="*/ 0 h 1186071"/>
                <a:gd name="connsiteX2" fmla="*/ 232550 w 257019"/>
                <a:gd name="connsiteY2" fmla="*/ 1151400 h 1186071"/>
                <a:gd name="connsiteX3" fmla="*/ 0 w 257019"/>
                <a:gd name="connsiteY3" fmla="*/ 1186071 h 1186071"/>
                <a:gd name="connsiteX4" fmla="*/ 0 w 257019"/>
                <a:gd name="connsiteY4" fmla="*/ 22843 h 1186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019" h="1186071">
                  <a:moveTo>
                    <a:pt x="0" y="22843"/>
                  </a:moveTo>
                  <a:lnTo>
                    <a:pt x="257019" y="0"/>
                  </a:lnTo>
                  <a:cubicBezTo>
                    <a:pt x="255614" y="393565"/>
                    <a:pt x="233955" y="757835"/>
                    <a:pt x="232550" y="1151400"/>
                  </a:cubicBezTo>
                  <a:lnTo>
                    <a:pt x="0" y="1186071"/>
                  </a:lnTo>
                  <a:lnTo>
                    <a:pt x="0" y="22843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2840263" y="4473314"/>
            <a:ext cx="5477388" cy="1638724"/>
            <a:chOff x="2840262" y="4613993"/>
            <a:chExt cx="5477388" cy="1638724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2874747" y="4623693"/>
              <a:ext cx="5436000" cy="1629024"/>
            </a:xfrm>
            <a:custGeom>
              <a:avLst/>
              <a:gdLst>
                <a:gd name="T0" fmla="*/ 0 w 3933"/>
                <a:gd name="T1" fmla="*/ 982 h 1447"/>
                <a:gd name="T2" fmla="*/ 0 w 3933"/>
                <a:gd name="T3" fmla="*/ 0 h 1447"/>
                <a:gd name="T4" fmla="*/ 3933 w 3933"/>
                <a:gd name="T5" fmla="*/ 602 h 1447"/>
                <a:gd name="T6" fmla="*/ 3034 w 3933"/>
                <a:gd name="T7" fmla="*/ 1447 h 1447"/>
                <a:gd name="T8" fmla="*/ 0 w 3933"/>
                <a:gd name="T9" fmla="*/ 982 h 1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33" h="1447">
                  <a:moveTo>
                    <a:pt x="0" y="982"/>
                  </a:moveTo>
                  <a:lnTo>
                    <a:pt x="0" y="0"/>
                  </a:lnTo>
                  <a:lnTo>
                    <a:pt x="3933" y="602"/>
                  </a:lnTo>
                  <a:lnTo>
                    <a:pt x="3034" y="1447"/>
                  </a:lnTo>
                  <a:lnTo>
                    <a:pt x="0" y="98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 rot="5771558">
              <a:off x="5331785" y="2416456"/>
              <a:ext cx="494341" cy="5477388"/>
            </a:xfrm>
            <a:custGeom>
              <a:avLst/>
              <a:gdLst>
                <a:gd name="connsiteX0" fmla="*/ 0 w 494341"/>
                <a:gd name="connsiteY0" fmla="*/ 5477388 h 5477388"/>
                <a:gd name="connsiteX1" fmla="*/ 87384 w 494341"/>
                <a:gd name="connsiteY1" fmla="*/ 0 h 5477388"/>
                <a:gd name="connsiteX2" fmla="*/ 388790 w 494341"/>
                <a:gd name="connsiteY2" fmla="*/ 316174 h 5477388"/>
                <a:gd name="connsiteX3" fmla="*/ 494341 w 494341"/>
                <a:gd name="connsiteY3" fmla="*/ 5423749 h 5477388"/>
                <a:gd name="connsiteX0" fmla="*/ 0 w 494341"/>
                <a:gd name="connsiteY0" fmla="*/ 5477388 h 5477388"/>
                <a:gd name="connsiteX1" fmla="*/ 87384 w 494341"/>
                <a:gd name="connsiteY1" fmla="*/ 0 h 5477388"/>
                <a:gd name="connsiteX2" fmla="*/ 318862 w 494341"/>
                <a:gd name="connsiteY2" fmla="*/ 323759 h 5477388"/>
                <a:gd name="connsiteX3" fmla="*/ 494341 w 494341"/>
                <a:gd name="connsiteY3" fmla="*/ 5423749 h 5477388"/>
                <a:gd name="connsiteX4" fmla="*/ 0 w 494341"/>
                <a:gd name="connsiteY4" fmla="*/ 5477388 h 5477388"/>
                <a:gd name="connsiteX0" fmla="*/ 0 w 494341"/>
                <a:gd name="connsiteY0" fmla="*/ 5477388 h 5477388"/>
                <a:gd name="connsiteX1" fmla="*/ 87384 w 494341"/>
                <a:gd name="connsiteY1" fmla="*/ 0 h 5477388"/>
                <a:gd name="connsiteX2" fmla="*/ 264216 w 494341"/>
                <a:gd name="connsiteY2" fmla="*/ 182955 h 5477388"/>
                <a:gd name="connsiteX3" fmla="*/ 494341 w 494341"/>
                <a:gd name="connsiteY3" fmla="*/ 5423749 h 5477388"/>
                <a:gd name="connsiteX4" fmla="*/ 0 w 494341"/>
                <a:gd name="connsiteY4" fmla="*/ 5477388 h 547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4341" h="5477388">
                  <a:moveTo>
                    <a:pt x="0" y="5477388"/>
                  </a:moveTo>
                  <a:lnTo>
                    <a:pt x="87384" y="0"/>
                  </a:lnTo>
                  <a:lnTo>
                    <a:pt x="264216" y="182955"/>
                  </a:lnTo>
                  <a:lnTo>
                    <a:pt x="494341" y="5423749"/>
                  </a:lnTo>
                  <a:lnTo>
                    <a:pt x="0" y="5477388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0"/>
                  </a:schemeClr>
                </a:gs>
                <a:gs pos="71000">
                  <a:schemeClr val="bg1">
                    <a:alpha val="21000"/>
                  </a:schemeClr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0" name="矩形 24"/>
            <p:cNvSpPr/>
            <p:nvPr/>
          </p:nvSpPr>
          <p:spPr>
            <a:xfrm>
              <a:off x="2874748" y="4613993"/>
              <a:ext cx="225350" cy="1152000"/>
            </a:xfrm>
            <a:custGeom>
              <a:avLst/>
              <a:gdLst>
                <a:gd name="connsiteX0" fmla="*/ 0 w 224732"/>
                <a:gd name="connsiteY0" fmla="*/ 0 h 1151197"/>
                <a:gd name="connsiteX1" fmla="*/ 224732 w 224732"/>
                <a:gd name="connsiteY1" fmla="*/ 0 h 1151197"/>
                <a:gd name="connsiteX2" fmla="*/ 224732 w 224732"/>
                <a:gd name="connsiteY2" fmla="*/ 1151197 h 1151197"/>
                <a:gd name="connsiteX3" fmla="*/ 0 w 224732"/>
                <a:gd name="connsiteY3" fmla="*/ 1151197 h 1151197"/>
                <a:gd name="connsiteX4" fmla="*/ 0 w 224732"/>
                <a:gd name="connsiteY4" fmla="*/ 0 h 1151197"/>
                <a:gd name="connsiteX0" fmla="*/ 0 w 224732"/>
                <a:gd name="connsiteY0" fmla="*/ 0 h 1180694"/>
                <a:gd name="connsiteX1" fmla="*/ 224732 w 224732"/>
                <a:gd name="connsiteY1" fmla="*/ 0 h 1180694"/>
                <a:gd name="connsiteX2" fmla="*/ 220518 w 224732"/>
                <a:gd name="connsiteY2" fmla="*/ 1180694 h 1180694"/>
                <a:gd name="connsiteX3" fmla="*/ 0 w 224732"/>
                <a:gd name="connsiteY3" fmla="*/ 1151197 h 1180694"/>
                <a:gd name="connsiteX4" fmla="*/ 0 w 224732"/>
                <a:gd name="connsiteY4" fmla="*/ 0 h 1180694"/>
                <a:gd name="connsiteX0" fmla="*/ 0 w 228945"/>
                <a:gd name="connsiteY0" fmla="*/ 0 h 1180694"/>
                <a:gd name="connsiteX1" fmla="*/ 228945 w 228945"/>
                <a:gd name="connsiteY1" fmla="*/ 25283 h 1180694"/>
                <a:gd name="connsiteX2" fmla="*/ 220518 w 228945"/>
                <a:gd name="connsiteY2" fmla="*/ 1180694 h 1180694"/>
                <a:gd name="connsiteX3" fmla="*/ 0 w 228945"/>
                <a:gd name="connsiteY3" fmla="*/ 1151197 h 1180694"/>
                <a:gd name="connsiteX4" fmla="*/ 0 w 228945"/>
                <a:gd name="connsiteY4" fmla="*/ 0 h 1180694"/>
                <a:gd name="connsiteX0" fmla="*/ 0 w 224108"/>
                <a:gd name="connsiteY0" fmla="*/ 0 h 1180694"/>
                <a:gd name="connsiteX1" fmla="*/ 224108 w 224108"/>
                <a:gd name="connsiteY1" fmla="*/ 45224 h 1180694"/>
                <a:gd name="connsiteX2" fmla="*/ 220518 w 224108"/>
                <a:gd name="connsiteY2" fmla="*/ 1180694 h 1180694"/>
                <a:gd name="connsiteX3" fmla="*/ 0 w 224108"/>
                <a:gd name="connsiteY3" fmla="*/ 1151197 h 1180694"/>
                <a:gd name="connsiteX4" fmla="*/ 0 w 224108"/>
                <a:gd name="connsiteY4" fmla="*/ 0 h 1180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4108" h="1180694">
                  <a:moveTo>
                    <a:pt x="0" y="0"/>
                  </a:moveTo>
                  <a:lnTo>
                    <a:pt x="224108" y="45224"/>
                  </a:lnTo>
                  <a:cubicBezTo>
                    <a:pt x="222703" y="438789"/>
                    <a:pt x="221923" y="787129"/>
                    <a:pt x="220518" y="1180694"/>
                  </a:cubicBezTo>
                  <a:lnTo>
                    <a:pt x="0" y="1151197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直角三角形 44"/>
            <p:cNvSpPr/>
            <p:nvPr/>
          </p:nvSpPr>
          <p:spPr>
            <a:xfrm rot="5640000">
              <a:off x="7249117" y="5165770"/>
              <a:ext cx="994571" cy="1079818"/>
            </a:xfrm>
            <a:custGeom>
              <a:avLst/>
              <a:gdLst>
                <a:gd name="connsiteX0" fmla="*/ 0 w 814647"/>
                <a:gd name="connsiteY0" fmla="*/ 1050511 h 1050511"/>
                <a:gd name="connsiteX1" fmla="*/ 0 w 814647"/>
                <a:gd name="connsiteY1" fmla="*/ 0 h 1050511"/>
                <a:gd name="connsiteX2" fmla="*/ 814647 w 814647"/>
                <a:gd name="connsiteY2" fmla="*/ 1050511 h 1050511"/>
                <a:gd name="connsiteX3" fmla="*/ 0 w 814647"/>
                <a:gd name="connsiteY3" fmla="*/ 1050511 h 1050511"/>
                <a:gd name="connsiteX0" fmla="*/ 0 w 879827"/>
                <a:gd name="connsiteY0" fmla="*/ 1050511 h 1050511"/>
                <a:gd name="connsiteX1" fmla="*/ 0 w 879827"/>
                <a:gd name="connsiteY1" fmla="*/ 0 h 1050511"/>
                <a:gd name="connsiteX2" fmla="*/ 879827 w 879827"/>
                <a:gd name="connsiteY2" fmla="*/ 1029287 h 1050511"/>
                <a:gd name="connsiteX3" fmla="*/ 0 w 879827"/>
                <a:gd name="connsiteY3" fmla="*/ 1050511 h 1050511"/>
                <a:gd name="connsiteX0" fmla="*/ 0 w 931901"/>
                <a:gd name="connsiteY0" fmla="*/ 1020820 h 1029287"/>
                <a:gd name="connsiteX1" fmla="*/ 52074 w 931901"/>
                <a:gd name="connsiteY1" fmla="*/ 0 h 1029287"/>
                <a:gd name="connsiteX2" fmla="*/ 931901 w 931901"/>
                <a:gd name="connsiteY2" fmla="*/ 1029287 h 1029287"/>
                <a:gd name="connsiteX3" fmla="*/ 0 w 931901"/>
                <a:gd name="connsiteY3" fmla="*/ 1020820 h 1029287"/>
                <a:gd name="connsiteX0" fmla="*/ 0 w 986165"/>
                <a:gd name="connsiteY0" fmla="*/ 1020820 h 1080406"/>
                <a:gd name="connsiteX1" fmla="*/ 52074 w 986165"/>
                <a:gd name="connsiteY1" fmla="*/ 0 h 1080406"/>
                <a:gd name="connsiteX2" fmla="*/ 986165 w 986165"/>
                <a:gd name="connsiteY2" fmla="*/ 1080406 h 1080406"/>
                <a:gd name="connsiteX3" fmla="*/ 0 w 986165"/>
                <a:gd name="connsiteY3" fmla="*/ 1020820 h 1080406"/>
                <a:gd name="connsiteX0" fmla="*/ 0 w 994571"/>
                <a:gd name="connsiteY0" fmla="*/ 1020820 h 1079818"/>
                <a:gd name="connsiteX1" fmla="*/ 52074 w 994571"/>
                <a:gd name="connsiteY1" fmla="*/ 0 h 1079818"/>
                <a:gd name="connsiteX2" fmla="*/ 994571 w 994571"/>
                <a:gd name="connsiteY2" fmla="*/ 1079818 h 1079818"/>
                <a:gd name="connsiteX3" fmla="*/ 0 w 994571"/>
                <a:gd name="connsiteY3" fmla="*/ 1020820 h 1079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4571" h="1079818">
                  <a:moveTo>
                    <a:pt x="0" y="1020820"/>
                  </a:moveTo>
                  <a:lnTo>
                    <a:pt x="52074" y="0"/>
                  </a:lnTo>
                  <a:lnTo>
                    <a:pt x="994571" y="1079818"/>
                  </a:lnTo>
                  <a:lnTo>
                    <a:pt x="0" y="102082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49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5" name="文本框 64"/>
          <p:cNvSpPr txBox="1"/>
          <p:nvPr/>
        </p:nvSpPr>
        <p:spPr>
          <a:xfrm rot="360000">
            <a:off x="4255249" y="1796056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solidFill>
                  <a:schemeClr val="bg1"/>
                </a:solidFill>
                <a:latin typeface="Barbatrick" panose="00000400000000000000" pitchFamily="2" charset="0"/>
                <a:ea typeface="时尚中黑简体" panose="01010104010101010101" pitchFamily="2" charset="-122"/>
              </a:defRPr>
            </a:lvl1pPr>
          </a:lstStyle>
          <a:p>
            <a:r>
              <a:rPr lang="en-US" altLang="zh-CN" dirty="0">
                <a:latin typeface="时尚中黑简体" panose="01010104010101010101" pitchFamily="2" charset="-122"/>
              </a:rPr>
              <a:t>01</a:t>
            </a:r>
            <a:endParaRPr lang="zh-CN" altLang="en-US" dirty="0">
              <a:latin typeface="时尚中黑简体" panose="01010104010101010101" pitchFamily="2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 rot="360000">
            <a:off x="3604431" y="3144997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02</a:t>
            </a:r>
            <a:endParaRPr lang="zh-CN" altLang="en-US" sz="7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 rot="360000">
            <a:off x="2945055" y="4553060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solidFill>
                  <a:schemeClr val="bg1"/>
                </a:solidFill>
                <a:latin typeface="Barbatrick" panose="00000400000000000000" pitchFamily="2" charset="0"/>
                <a:ea typeface="时尚中黑简体" panose="01010104010101010101" pitchFamily="2" charset="-122"/>
              </a:defRPr>
            </a:lvl1pPr>
          </a:lstStyle>
          <a:p>
            <a:r>
              <a:rPr lang="en-US" altLang="zh-CN" dirty="0">
                <a:latin typeface="时尚中黑简体" panose="01010104010101010101" pitchFamily="2" charset="-122"/>
              </a:rPr>
              <a:t>03</a:t>
            </a:r>
            <a:endParaRPr lang="zh-CN" altLang="en-US" dirty="0">
              <a:latin typeface="时尚中黑简体" panose="01010104010101010101" pitchFamily="2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 rot="382942">
            <a:off x="5509893" y="2194604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20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20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zh-CN" altLang="en-US" sz="20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 rot="382942">
            <a:off x="4904195" y="3606916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20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20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zh-CN" altLang="en-US" sz="20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 rot="382942">
            <a:off x="4316370" y="4962664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20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20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zh-CN" altLang="en-US" sz="20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2411739" y="6157994"/>
            <a:ext cx="7805596" cy="316129"/>
          </a:xfrm>
          <a:prstGeom prst="ellipse">
            <a:avLst/>
          </a:prstGeom>
          <a:gradFill flip="none" rotWithShape="1">
            <a:gsLst>
              <a:gs pos="11000">
                <a:schemeClr val="bg1">
                  <a:lumMod val="50000"/>
                </a:schemeClr>
              </a:gs>
              <a:gs pos="100000">
                <a:schemeClr val="bg1">
                  <a:lumMod val="8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730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3" name="组合 362"/>
          <p:cNvGrpSpPr>
            <a:grpSpLocks noChangeAspect="1"/>
          </p:cNvGrpSpPr>
          <p:nvPr/>
        </p:nvGrpSpPr>
        <p:grpSpPr>
          <a:xfrm>
            <a:off x="4453561" y="2703768"/>
            <a:ext cx="1978595" cy="1980000"/>
            <a:chOff x="3564284" y="-7938"/>
            <a:chExt cx="6626225" cy="6630989"/>
          </a:xfrm>
          <a:effectLst>
            <a:outerShdw blurRad="1397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63" name="Freeform 5"/>
            <p:cNvSpPr>
              <a:spLocks/>
            </p:cNvSpPr>
            <p:nvPr/>
          </p:nvSpPr>
          <p:spPr bwMode="auto">
            <a:xfrm>
              <a:off x="9665047" y="3305176"/>
              <a:ext cx="517525" cy="1192213"/>
            </a:xfrm>
            <a:custGeom>
              <a:avLst/>
              <a:gdLst>
                <a:gd name="T0" fmla="*/ 89 w 138"/>
                <a:gd name="T1" fmla="*/ 276 h 317"/>
                <a:gd name="T2" fmla="*/ 104 w 138"/>
                <a:gd name="T3" fmla="*/ 226 h 317"/>
                <a:gd name="T4" fmla="*/ 103 w 138"/>
                <a:gd name="T5" fmla="*/ 226 h 317"/>
                <a:gd name="T6" fmla="*/ 116 w 138"/>
                <a:gd name="T7" fmla="*/ 172 h 317"/>
                <a:gd name="T8" fmla="*/ 125 w 138"/>
                <a:gd name="T9" fmla="*/ 119 h 317"/>
                <a:gd name="T10" fmla="*/ 130 w 138"/>
                <a:gd name="T11" fmla="*/ 66 h 317"/>
                <a:gd name="T12" fmla="*/ 133 w 138"/>
                <a:gd name="T13" fmla="*/ 12 h 317"/>
                <a:gd name="T14" fmla="*/ 132 w 138"/>
                <a:gd name="T15" fmla="*/ 12 h 317"/>
                <a:gd name="T16" fmla="*/ 135 w 138"/>
                <a:gd name="T17" fmla="*/ 0 h 317"/>
                <a:gd name="T18" fmla="*/ 135 w 138"/>
                <a:gd name="T19" fmla="*/ 0 h 317"/>
                <a:gd name="T20" fmla="*/ 134 w 138"/>
                <a:gd name="T21" fmla="*/ 0 h 317"/>
                <a:gd name="T22" fmla="*/ 111 w 138"/>
                <a:gd name="T23" fmla="*/ 0 h 317"/>
                <a:gd name="T24" fmla="*/ 109 w 138"/>
                <a:gd name="T25" fmla="*/ 0 h 317"/>
                <a:gd name="T26" fmla="*/ 75 w 138"/>
                <a:gd name="T27" fmla="*/ 0 h 317"/>
                <a:gd name="T28" fmla="*/ 74 w 138"/>
                <a:gd name="T29" fmla="*/ 0 h 317"/>
                <a:gd name="T30" fmla="*/ 54 w 138"/>
                <a:gd name="T31" fmla="*/ 0 h 317"/>
                <a:gd name="T32" fmla="*/ 54 w 138"/>
                <a:gd name="T33" fmla="*/ 0 h 317"/>
                <a:gd name="T34" fmla="*/ 53 w 138"/>
                <a:gd name="T35" fmla="*/ 0 h 317"/>
                <a:gd name="T36" fmla="*/ 53 w 138"/>
                <a:gd name="T37" fmla="*/ 0 h 317"/>
                <a:gd name="T38" fmla="*/ 53 w 138"/>
                <a:gd name="T39" fmla="*/ 7 h 317"/>
                <a:gd name="T40" fmla="*/ 56 w 138"/>
                <a:gd name="T41" fmla="*/ 32 h 317"/>
                <a:gd name="T42" fmla="*/ 51 w 138"/>
                <a:gd name="T43" fmla="*/ 56 h 317"/>
                <a:gd name="T44" fmla="*/ 53 w 138"/>
                <a:gd name="T45" fmla="*/ 82 h 317"/>
                <a:gd name="T46" fmla="*/ 46 w 138"/>
                <a:gd name="T47" fmla="*/ 106 h 317"/>
                <a:gd name="T48" fmla="*/ 46 w 138"/>
                <a:gd name="T49" fmla="*/ 130 h 317"/>
                <a:gd name="T50" fmla="*/ 38 w 138"/>
                <a:gd name="T51" fmla="*/ 153 h 317"/>
                <a:gd name="T52" fmla="*/ 37 w 138"/>
                <a:gd name="T53" fmla="*/ 178 h 317"/>
                <a:gd name="T54" fmla="*/ 27 w 138"/>
                <a:gd name="T55" fmla="*/ 201 h 317"/>
                <a:gd name="T56" fmla="*/ 24 w 138"/>
                <a:gd name="T57" fmla="*/ 226 h 317"/>
                <a:gd name="T58" fmla="*/ 13 w 138"/>
                <a:gd name="T59" fmla="*/ 249 h 317"/>
                <a:gd name="T60" fmla="*/ 9 w 138"/>
                <a:gd name="T61" fmla="*/ 273 h 317"/>
                <a:gd name="T62" fmla="*/ 0 w 138"/>
                <a:gd name="T63" fmla="*/ 288 h 317"/>
                <a:gd name="T64" fmla="*/ 1 w 138"/>
                <a:gd name="T65" fmla="*/ 288 h 317"/>
                <a:gd name="T66" fmla="*/ 19 w 138"/>
                <a:gd name="T67" fmla="*/ 295 h 317"/>
                <a:gd name="T68" fmla="*/ 20 w 138"/>
                <a:gd name="T69" fmla="*/ 296 h 317"/>
                <a:gd name="T70" fmla="*/ 52 w 138"/>
                <a:gd name="T71" fmla="*/ 308 h 317"/>
                <a:gd name="T72" fmla="*/ 54 w 138"/>
                <a:gd name="T73" fmla="*/ 309 h 317"/>
                <a:gd name="T74" fmla="*/ 75 w 138"/>
                <a:gd name="T75" fmla="*/ 317 h 317"/>
                <a:gd name="T76" fmla="*/ 76 w 138"/>
                <a:gd name="T77" fmla="*/ 317 h 317"/>
                <a:gd name="T78" fmla="*/ 76 w 138"/>
                <a:gd name="T79" fmla="*/ 317 h 317"/>
                <a:gd name="T80" fmla="*/ 89 w 138"/>
                <a:gd name="T81" fmla="*/ 276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317">
                  <a:moveTo>
                    <a:pt x="89" y="276"/>
                  </a:moveTo>
                  <a:cubicBezTo>
                    <a:pt x="99" y="261"/>
                    <a:pt x="104" y="244"/>
                    <a:pt x="104" y="226"/>
                  </a:cubicBezTo>
                  <a:cubicBezTo>
                    <a:pt x="103" y="226"/>
                    <a:pt x="103" y="226"/>
                    <a:pt x="103" y="226"/>
                  </a:cubicBezTo>
                  <a:cubicBezTo>
                    <a:pt x="113" y="210"/>
                    <a:pt x="117" y="191"/>
                    <a:pt x="116" y="172"/>
                  </a:cubicBezTo>
                  <a:cubicBezTo>
                    <a:pt x="124" y="156"/>
                    <a:pt x="128" y="138"/>
                    <a:pt x="125" y="119"/>
                  </a:cubicBezTo>
                  <a:cubicBezTo>
                    <a:pt x="132" y="102"/>
                    <a:pt x="134" y="84"/>
                    <a:pt x="130" y="66"/>
                  </a:cubicBezTo>
                  <a:cubicBezTo>
                    <a:pt x="137" y="49"/>
                    <a:pt x="138" y="30"/>
                    <a:pt x="133" y="12"/>
                  </a:cubicBezTo>
                  <a:cubicBezTo>
                    <a:pt x="132" y="12"/>
                    <a:pt x="132" y="12"/>
                    <a:pt x="132" y="12"/>
                  </a:cubicBezTo>
                  <a:cubicBezTo>
                    <a:pt x="134" y="8"/>
                    <a:pt x="134" y="4"/>
                    <a:pt x="135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2"/>
                    <a:pt x="53" y="4"/>
                    <a:pt x="53" y="7"/>
                  </a:cubicBezTo>
                  <a:cubicBezTo>
                    <a:pt x="53" y="14"/>
                    <a:pt x="54" y="24"/>
                    <a:pt x="56" y="32"/>
                  </a:cubicBezTo>
                  <a:cubicBezTo>
                    <a:pt x="53" y="40"/>
                    <a:pt x="51" y="48"/>
                    <a:pt x="51" y="56"/>
                  </a:cubicBezTo>
                  <a:cubicBezTo>
                    <a:pt x="50" y="64"/>
                    <a:pt x="51" y="73"/>
                    <a:pt x="53" y="82"/>
                  </a:cubicBezTo>
                  <a:cubicBezTo>
                    <a:pt x="49" y="89"/>
                    <a:pt x="47" y="97"/>
                    <a:pt x="46" y="106"/>
                  </a:cubicBezTo>
                  <a:cubicBezTo>
                    <a:pt x="45" y="113"/>
                    <a:pt x="45" y="122"/>
                    <a:pt x="46" y="130"/>
                  </a:cubicBezTo>
                  <a:cubicBezTo>
                    <a:pt x="42" y="137"/>
                    <a:pt x="40" y="145"/>
                    <a:pt x="38" y="153"/>
                  </a:cubicBezTo>
                  <a:cubicBezTo>
                    <a:pt x="37" y="160"/>
                    <a:pt x="36" y="170"/>
                    <a:pt x="37" y="178"/>
                  </a:cubicBezTo>
                  <a:cubicBezTo>
                    <a:pt x="32" y="186"/>
                    <a:pt x="29" y="193"/>
                    <a:pt x="27" y="201"/>
                  </a:cubicBezTo>
                  <a:cubicBezTo>
                    <a:pt x="25" y="209"/>
                    <a:pt x="24" y="218"/>
                    <a:pt x="24" y="226"/>
                  </a:cubicBezTo>
                  <a:cubicBezTo>
                    <a:pt x="19" y="233"/>
                    <a:pt x="16" y="241"/>
                    <a:pt x="13" y="249"/>
                  </a:cubicBezTo>
                  <a:cubicBezTo>
                    <a:pt x="11" y="256"/>
                    <a:pt x="9" y="264"/>
                    <a:pt x="9" y="273"/>
                  </a:cubicBezTo>
                  <a:cubicBezTo>
                    <a:pt x="5" y="278"/>
                    <a:pt x="2" y="282"/>
                    <a:pt x="0" y="288"/>
                  </a:cubicBezTo>
                  <a:cubicBezTo>
                    <a:pt x="1" y="288"/>
                    <a:pt x="1" y="288"/>
                    <a:pt x="1" y="288"/>
                  </a:cubicBezTo>
                  <a:cubicBezTo>
                    <a:pt x="19" y="295"/>
                    <a:pt x="19" y="295"/>
                    <a:pt x="19" y="295"/>
                  </a:cubicBezTo>
                  <a:cubicBezTo>
                    <a:pt x="20" y="296"/>
                    <a:pt x="20" y="296"/>
                    <a:pt x="20" y="296"/>
                  </a:cubicBezTo>
                  <a:cubicBezTo>
                    <a:pt x="52" y="308"/>
                    <a:pt x="52" y="308"/>
                    <a:pt x="52" y="308"/>
                  </a:cubicBezTo>
                  <a:cubicBezTo>
                    <a:pt x="54" y="309"/>
                    <a:pt x="54" y="309"/>
                    <a:pt x="54" y="309"/>
                  </a:cubicBezTo>
                  <a:cubicBezTo>
                    <a:pt x="75" y="317"/>
                    <a:pt x="75" y="317"/>
                    <a:pt x="75" y="317"/>
                  </a:cubicBezTo>
                  <a:cubicBezTo>
                    <a:pt x="76" y="317"/>
                    <a:pt x="76" y="317"/>
                    <a:pt x="76" y="317"/>
                  </a:cubicBezTo>
                  <a:cubicBezTo>
                    <a:pt x="76" y="317"/>
                    <a:pt x="76" y="317"/>
                    <a:pt x="76" y="317"/>
                  </a:cubicBezTo>
                  <a:cubicBezTo>
                    <a:pt x="84" y="305"/>
                    <a:pt x="88" y="291"/>
                    <a:pt x="89" y="276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6"/>
            <p:cNvSpPr>
              <a:spLocks/>
            </p:cNvSpPr>
            <p:nvPr/>
          </p:nvSpPr>
          <p:spPr bwMode="auto">
            <a:xfrm>
              <a:off x="9698384" y="3549651"/>
              <a:ext cx="473075" cy="781050"/>
            </a:xfrm>
            <a:custGeom>
              <a:avLst/>
              <a:gdLst>
                <a:gd name="T0" fmla="*/ 98 w 126"/>
                <a:gd name="T1" fmla="*/ 78 h 208"/>
                <a:gd name="T2" fmla="*/ 67 w 126"/>
                <a:gd name="T3" fmla="*/ 111 h 208"/>
                <a:gd name="T4" fmla="*/ 34 w 126"/>
                <a:gd name="T5" fmla="*/ 141 h 208"/>
                <a:gd name="T6" fmla="*/ 4 w 126"/>
                <a:gd name="T7" fmla="*/ 184 h 208"/>
                <a:gd name="T8" fmla="*/ 0 w 126"/>
                <a:gd name="T9" fmla="*/ 208 h 208"/>
                <a:gd name="T10" fmla="*/ 1 w 126"/>
                <a:gd name="T11" fmla="*/ 206 h 208"/>
                <a:gd name="T12" fmla="*/ 35 w 126"/>
                <a:gd name="T13" fmla="*/ 142 h 208"/>
                <a:gd name="T14" fmla="*/ 68 w 126"/>
                <a:gd name="T15" fmla="*/ 112 h 208"/>
                <a:gd name="T16" fmla="*/ 99 w 126"/>
                <a:gd name="T17" fmla="*/ 79 h 208"/>
                <a:gd name="T18" fmla="*/ 115 w 126"/>
                <a:gd name="T19" fmla="*/ 56 h 208"/>
                <a:gd name="T20" fmla="*/ 115 w 126"/>
                <a:gd name="T21" fmla="*/ 54 h 208"/>
                <a:gd name="T22" fmla="*/ 116 w 126"/>
                <a:gd name="T23" fmla="*/ 54 h 208"/>
                <a:gd name="T24" fmla="*/ 116 w 126"/>
                <a:gd name="T25" fmla="*/ 54 h 208"/>
                <a:gd name="T26" fmla="*/ 121 w 126"/>
                <a:gd name="T27" fmla="*/ 0 h 208"/>
                <a:gd name="T28" fmla="*/ 120 w 126"/>
                <a:gd name="T29" fmla="*/ 2 h 208"/>
                <a:gd name="T30" fmla="*/ 98 w 126"/>
                <a:gd name="T31" fmla="*/ 7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6" h="208">
                  <a:moveTo>
                    <a:pt x="98" y="78"/>
                  </a:moveTo>
                  <a:cubicBezTo>
                    <a:pt x="77" y="102"/>
                    <a:pt x="67" y="111"/>
                    <a:pt x="67" y="111"/>
                  </a:cubicBezTo>
                  <a:cubicBezTo>
                    <a:pt x="67" y="111"/>
                    <a:pt x="57" y="120"/>
                    <a:pt x="34" y="141"/>
                  </a:cubicBezTo>
                  <a:cubicBezTo>
                    <a:pt x="19" y="154"/>
                    <a:pt x="9" y="168"/>
                    <a:pt x="4" y="184"/>
                  </a:cubicBezTo>
                  <a:cubicBezTo>
                    <a:pt x="2" y="191"/>
                    <a:pt x="0" y="199"/>
                    <a:pt x="0" y="208"/>
                  </a:cubicBezTo>
                  <a:cubicBezTo>
                    <a:pt x="1" y="206"/>
                    <a:pt x="1" y="206"/>
                    <a:pt x="1" y="206"/>
                  </a:cubicBezTo>
                  <a:cubicBezTo>
                    <a:pt x="3" y="180"/>
                    <a:pt x="13" y="161"/>
                    <a:pt x="35" y="142"/>
                  </a:cubicBezTo>
                  <a:cubicBezTo>
                    <a:pt x="58" y="121"/>
                    <a:pt x="67" y="112"/>
                    <a:pt x="68" y="112"/>
                  </a:cubicBezTo>
                  <a:cubicBezTo>
                    <a:pt x="68" y="112"/>
                    <a:pt x="78" y="103"/>
                    <a:pt x="99" y="79"/>
                  </a:cubicBezTo>
                  <a:cubicBezTo>
                    <a:pt x="106" y="72"/>
                    <a:pt x="111" y="64"/>
                    <a:pt x="115" y="56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16" y="54"/>
                    <a:pt x="116" y="54"/>
                    <a:pt x="116" y="54"/>
                  </a:cubicBezTo>
                  <a:cubicBezTo>
                    <a:pt x="116" y="54"/>
                    <a:pt x="116" y="54"/>
                    <a:pt x="116" y="54"/>
                  </a:cubicBezTo>
                  <a:cubicBezTo>
                    <a:pt x="123" y="37"/>
                    <a:pt x="125" y="19"/>
                    <a:pt x="121" y="0"/>
                  </a:cubicBezTo>
                  <a:cubicBezTo>
                    <a:pt x="120" y="2"/>
                    <a:pt x="120" y="2"/>
                    <a:pt x="120" y="2"/>
                  </a:cubicBezTo>
                  <a:cubicBezTo>
                    <a:pt x="126" y="30"/>
                    <a:pt x="119" y="56"/>
                    <a:pt x="98" y="7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7"/>
            <p:cNvSpPr>
              <a:spLocks/>
            </p:cNvSpPr>
            <p:nvPr/>
          </p:nvSpPr>
          <p:spPr bwMode="auto">
            <a:xfrm>
              <a:off x="9665047" y="3752851"/>
              <a:ext cx="481013" cy="635000"/>
            </a:xfrm>
            <a:custGeom>
              <a:avLst/>
              <a:gdLst>
                <a:gd name="T0" fmla="*/ 0 w 128"/>
                <a:gd name="T1" fmla="*/ 169 h 169"/>
                <a:gd name="T2" fmla="*/ 1 w 128"/>
                <a:gd name="T3" fmla="*/ 169 h 169"/>
                <a:gd name="T4" fmla="*/ 30 w 128"/>
                <a:gd name="T5" fmla="*/ 134 h 169"/>
                <a:gd name="T6" fmla="*/ 65 w 128"/>
                <a:gd name="T7" fmla="*/ 107 h 169"/>
                <a:gd name="T8" fmla="*/ 98 w 128"/>
                <a:gd name="T9" fmla="*/ 76 h 169"/>
                <a:gd name="T10" fmla="*/ 115 w 128"/>
                <a:gd name="T11" fmla="*/ 55 h 169"/>
                <a:gd name="T12" fmla="*/ 115 w 128"/>
                <a:gd name="T13" fmla="*/ 54 h 169"/>
                <a:gd name="T14" fmla="*/ 115 w 128"/>
                <a:gd name="T15" fmla="*/ 54 h 169"/>
                <a:gd name="T16" fmla="*/ 125 w 128"/>
                <a:gd name="T17" fmla="*/ 0 h 169"/>
                <a:gd name="T18" fmla="*/ 124 w 128"/>
                <a:gd name="T19" fmla="*/ 2 h 169"/>
                <a:gd name="T20" fmla="*/ 97 w 128"/>
                <a:gd name="T21" fmla="*/ 75 h 169"/>
                <a:gd name="T22" fmla="*/ 64 w 128"/>
                <a:gd name="T23" fmla="*/ 106 h 169"/>
                <a:gd name="T24" fmla="*/ 29 w 128"/>
                <a:gd name="T25" fmla="*/ 133 h 169"/>
                <a:gd name="T26" fmla="*/ 10 w 128"/>
                <a:gd name="T27" fmla="*/ 152 h 169"/>
                <a:gd name="T28" fmla="*/ 10 w 128"/>
                <a:gd name="T29" fmla="*/ 154 h 169"/>
                <a:gd name="T30" fmla="*/ 9 w 128"/>
                <a:gd name="T31" fmla="*/ 154 h 169"/>
                <a:gd name="T32" fmla="*/ 9 w 128"/>
                <a:gd name="T33" fmla="*/ 154 h 169"/>
                <a:gd name="T34" fmla="*/ 0 w 128"/>
                <a:gd name="T35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8" h="169">
                  <a:moveTo>
                    <a:pt x="0" y="169"/>
                  </a:moveTo>
                  <a:cubicBezTo>
                    <a:pt x="1" y="169"/>
                    <a:pt x="1" y="169"/>
                    <a:pt x="1" y="169"/>
                  </a:cubicBezTo>
                  <a:cubicBezTo>
                    <a:pt x="7" y="156"/>
                    <a:pt x="16" y="145"/>
                    <a:pt x="30" y="134"/>
                  </a:cubicBezTo>
                  <a:cubicBezTo>
                    <a:pt x="54" y="115"/>
                    <a:pt x="64" y="107"/>
                    <a:pt x="65" y="107"/>
                  </a:cubicBezTo>
                  <a:cubicBezTo>
                    <a:pt x="65" y="106"/>
                    <a:pt x="75" y="99"/>
                    <a:pt x="98" y="76"/>
                  </a:cubicBezTo>
                  <a:cubicBezTo>
                    <a:pt x="105" y="69"/>
                    <a:pt x="110" y="62"/>
                    <a:pt x="115" y="55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24" y="37"/>
                    <a:pt x="128" y="19"/>
                    <a:pt x="125" y="0"/>
                  </a:cubicBezTo>
                  <a:cubicBezTo>
                    <a:pt x="124" y="2"/>
                    <a:pt x="124" y="2"/>
                    <a:pt x="124" y="2"/>
                  </a:cubicBezTo>
                  <a:cubicBezTo>
                    <a:pt x="127" y="30"/>
                    <a:pt x="118" y="54"/>
                    <a:pt x="97" y="75"/>
                  </a:cubicBezTo>
                  <a:cubicBezTo>
                    <a:pt x="74" y="98"/>
                    <a:pt x="64" y="105"/>
                    <a:pt x="64" y="106"/>
                  </a:cubicBezTo>
                  <a:cubicBezTo>
                    <a:pt x="64" y="106"/>
                    <a:pt x="53" y="114"/>
                    <a:pt x="29" y="133"/>
                  </a:cubicBezTo>
                  <a:cubicBezTo>
                    <a:pt x="22" y="139"/>
                    <a:pt x="15" y="145"/>
                    <a:pt x="10" y="152"/>
                  </a:cubicBezTo>
                  <a:cubicBezTo>
                    <a:pt x="10" y="154"/>
                    <a:pt x="10" y="154"/>
                    <a:pt x="10" y="154"/>
                  </a:cubicBezTo>
                  <a:cubicBezTo>
                    <a:pt x="9" y="154"/>
                    <a:pt x="9" y="154"/>
                    <a:pt x="9" y="154"/>
                  </a:cubicBezTo>
                  <a:cubicBezTo>
                    <a:pt x="9" y="154"/>
                    <a:pt x="9" y="154"/>
                    <a:pt x="9" y="154"/>
                  </a:cubicBezTo>
                  <a:cubicBezTo>
                    <a:pt x="5" y="159"/>
                    <a:pt x="2" y="163"/>
                    <a:pt x="0" y="16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8"/>
            <p:cNvSpPr>
              <a:spLocks/>
            </p:cNvSpPr>
            <p:nvPr/>
          </p:nvSpPr>
          <p:spPr bwMode="auto">
            <a:xfrm>
              <a:off x="9698384" y="4324351"/>
              <a:ext cx="3175" cy="6350"/>
            </a:xfrm>
            <a:custGeom>
              <a:avLst/>
              <a:gdLst>
                <a:gd name="T0" fmla="*/ 2 w 2"/>
                <a:gd name="T1" fmla="*/ 4 h 4"/>
                <a:gd name="T2" fmla="*/ 2 w 2"/>
                <a:gd name="T3" fmla="*/ 0 h 4"/>
                <a:gd name="T4" fmla="*/ 0 w 2"/>
                <a:gd name="T5" fmla="*/ 4 h 4"/>
                <a:gd name="T6" fmla="*/ 0 w 2"/>
                <a:gd name="T7" fmla="*/ 4 h 4"/>
                <a:gd name="T8" fmla="*/ 2 w 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9"/>
            <p:cNvSpPr>
              <a:spLocks/>
            </p:cNvSpPr>
            <p:nvPr/>
          </p:nvSpPr>
          <p:spPr bwMode="auto">
            <a:xfrm>
              <a:off x="10130184" y="3752851"/>
              <a:ext cx="4763" cy="7938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5 h 5"/>
                <a:gd name="T4" fmla="*/ 3 w 3"/>
                <a:gd name="T5" fmla="*/ 0 h 5"/>
                <a:gd name="T6" fmla="*/ 3 w 3"/>
                <a:gd name="T7" fmla="*/ 0 h 5"/>
                <a:gd name="T8" fmla="*/ 0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lnTo>
                    <a:pt x="0" y="5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0"/>
            <p:cNvSpPr>
              <a:spLocks/>
            </p:cNvSpPr>
            <p:nvPr/>
          </p:nvSpPr>
          <p:spPr bwMode="auto">
            <a:xfrm>
              <a:off x="9736484" y="3948113"/>
              <a:ext cx="368300" cy="469900"/>
            </a:xfrm>
            <a:custGeom>
              <a:avLst/>
              <a:gdLst>
                <a:gd name="T0" fmla="*/ 65 w 98"/>
                <a:gd name="T1" fmla="*/ 75 h 125"/>
                <a:gd name="T2" fmla="*/ 29 w 98"/>
                <a:gd name="T3" fmla="*/ 103 h 125"/>
                <a:gd name="T4" fmla="*/ 0 w 98"/>
                <a:gd name="T5" fmla="*/ 124 h 125"/>
                <a:gd name="T6" fmla="*/ 1 w 98"/>
                <a:gd name="T7" fmla="*/ 125 h 125"/>
                <a:gd name="T8" fmla="*/ 30 w 98"/>
                <a:gd name="T9" fmla="*/ 104 h 125"/>
                <a:gd name="T10" fmla="*/ 65 w 98"/>
                <a:gd name="T11" fmla="*/ 76 h 125"/>
                <a:gd name="T12" fmla="*/ 83 w 98"/>
                <a:gd name="T13" fmla="*/ 56 h 125"/>
                <a:gd name="T14" fmla="*/ 83 w 98"/>
                <a:gd name="T15" fmla="*/ 55 h 125"/>
                <a:gd name="T16" fmla="*/ 84 w 98"/>
                <a:gd name="T17" fmla="*/ 55 h 125"/>
                <a:gd name="T18" fmla="*/ 97 w 98"/>
                <a:gd name="T19" fmla="*/ 0 h 125"/>
                <a:gd name="T20" fmla="*/ 96 w 98"/>
                <a:gd name="T21" fmla="*/ 2 h 125"/>
                <a:gd name="T22" fmla="*/ 96 w 98"/>
                <a:gd name="T23" fmla="*/ 3 h 125"/>
                <a:gd name="T24" fmla="*/ 65 w 98"/>
                <a:gd name="T25" fmla="*/ 7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125">
                  <a:moveTo>
                    <a:pt x="65" y="75"/>
                  </a:moveTo>
                  <a:cubicBezTo>
                    <a:pt x="40" y="96"/>
                    <a:pt x="29" y="103"/>
                    <a:pt x="29" y="103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1" y="125"/>
                    <a:pt x="1" y="125"/>
                    <a:pt x="1" y="125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30" y="104"/>
                    <a:pt x="41" y="97"/>
                    <a:pt x="65" y="76"/>
                  </a:cubicBezTo>
                  <a:cubicBezTo>
                    <a:pt x="73" y="70"/>
                    <a:pt x="79" y="63"/>
                    <a:pt x="83" y="56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4" y="55"/>
                    <a:pt x="84" y="55"/>
                    <a:pt x="84" y="55"/>
                  </a:cubicBezTo>
                  <a:cubicBezTo>
                    <a:pt x="94" y="39"/>
                    <a:pt x="98" y="20"/>
                    <a:pt x="97" y="0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7" y="31"/>
                    <a:pt x="87" y="55"/>
                    <a:pt x="65" y="7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1"/>
            <p:cNvSpPr>
              <a:spLocks/>
            </p:cNvSpPr>
            <p:nvPr/>
          </p:nvSpPr>
          <p:spPr bwMode="auto">
            <a:xfrm>
              <a:off x="10096847" y="3956051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2"/>
            <p:cNvSpPr>
              <a:spLocks/>
            </p:cNvSpPr>
            <p:nvPr/>
          </p:nvSpPr>
          <p:spPr bwMode="auto">
            <a:xfrm>
              <a:off x="9860309" y="4154488"/>
              <a:ext cx="195263" cy="312738"/>
            </a:xfrm>
            <a:custGeom>
              <a:avLst/>
              <a:gdLst>
                <a:gd name="T0" fmla="*/ 15 w 52"/>
                <a:gd name="T1" fmla="*/ 71 h 83"/>
                <a:gd name="T2" fmla="*/ 0 w 52"/>
                <a:gd name="T3" fmla="*/ 82 h 83"/>
                <a:gd name="T4" fmla="*/ 2 w 52"/>
                <a:gd name="T5" fmla="*/ 83 h 83"/>
                <a:gd name="T6" fmla="*/ 15 w 52"/>
                <a:gd name="T7" fmla="*/ 72 h 83"/>
                <a:gd name="T8" fmla="*/ 35 w 52"/>
                <a:gd name="T9" fmla="*/ 52 h 83"/>
                <a:gd name="T10" fmla="*/ 35 w 52"/>
                <a:gd name="T11" fmla="*/ 50 h 83"/>
                <a:gd name="T12" fmla="*/ 37 w 52"/>
                <a:gd name="T13" fmla="*/ 50 h 83"/>
                <a:gd name="T14" fmla="*/ 52 w 52"/>
                <a:gd name="T15" fmla="*/ 0 h 83"/>
                <a:gd name="T16" fmla="*/ 51 w 52"/>
                <a:gd name="T17" fmla="*/ 0 h 83"/>
                <a:gd name="T18" fmla="*/ 50 w 52"/>
                <a:gd name="T19" fmla="*/ 1 h 83"/>
                <a:gd name="T20" fmla="*/ 15 w 52"/>
                <a:gd name="T21" fmla="*/ 7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83">
                  <a:moveTo>
                    <a:pt x="15" y="71"/>
                  </a:moveTo>
                  <a:cubicBezTo>
                    <a:pt x="9" y="75"/>
                    <a:pt x="4" y="79"/>
                    <a:pt x="0" y="82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6" y="80"/>
                    <a:pt x="10" y="76"/>
                    <a:pt x="15" y="72"/>
                  </a:cubicBezTo>
                  <a:cubicBezTo>
                    <a:pt x="23" y="66"/>
                    <a:pt x="30" y="59"/>
                    <a:pt x="35" y="52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47" y="35"/>
                    <a:pt x="52" y="18"/>
                    <a:pt x="5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29"/>
                    <a:pt x="38" y="53"/>
                    <a:pt x="15" y="7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3"/>
            <p:cNvSpPr>
              <a:spLocks/>
            </p:cNvSpPr>
            <p:nvPr/>
          </p:nvSpPr>
          <p:spPr bwMode="auto">
            <a:xfrm>
              <a:off x="10047634" y="4154488"/>
              <a:ext cx="4763" cy="476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4"/>
            <p:cNvSpPr>
              <a:spLocks/>
            </p:cNvSpPr>
            <p:nvPr/>
          </p:nvSpPr>
          <p:spPr bwMode="auto">
            <a:xfrm>
              <a:off x="9946034" y="4343401"/>
              <a:ext cx="52388" cy="153988"/>
            </a:xfrm>
            <a:custGeom>
              <a:avLst/>
              <a:gdLst>
                <a:gd name="T0" fmla="*/ 0 w 14"/>
                <a:gd name="T1" fmla="*/ 41 h 41"/>
                <a:gd name="T2" fmla="*/ 1 w 14"/>
                <a:gd name="T3" fmla="*/ 41 h 41"/>
                <a:gd name="T4" fmla="*/ 1 w 14"/>
                <a:gd name="T5" fmla="*/ 41 h 41"/>
                <a:gd name="T6" fmla="*/ 14 w 14"/>
                <a:gd name="T7" fmla="*/ 0 h 41"/>
                <a:gd name="T8" fmla="*/ 12 w 14"/>
                <a:gd name="T9" fmla="*/ 2 h 41"/>
                <a:gd name="T10" fmla="*/ 0 w 14"/>
                <a:gd name="T11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41">
                  <a:moveTo>
                    <a:pt x="0" y="41"/>
                  </a:moveTo>
                  <a:cubicBezTo>
                    <a:pt x="1" y="41"/>
                    <a:pt x="1" y="41"/>
                    <a:pt x="1" y="4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9" y="29"/>
                    <a:pt x="13" y="15"/>
                    <a:pt x="14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17"/>
                    <a:pt x="7" y="30"/>
                    <a:pt x="0" y="4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5"/>
            <p:cNvSpPr>
              <a:spLocks/>
            </p:cNvSpPr>
            <p:nvPr/>
          </p:nvSpPr>
          <p:spPr bwMode="auto">
            <a:xfrm>
              <a:off x="9992072" y="4343401"/>
              <a:ext cx="6350" cy="6350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4 h 4"/>
                <a:gd name="T4" fmla="*/ 4 w 4"/>
                <a:gd name="T5" fmla="*/ 0 h 4"/>
                <a:gd name="T6" fmla="*/ 0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0" y="4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6"/>
            <p:cNvSpPr>
              <a:spLocks/>
            </p:cNvSpPr>
            <p:nvPr/>
          </p:nvSpPr>
          <p:spPr bwMode="auto">
            <a:xfrm>
              <a:off x="9863484" y="3305176"/>
              <a:ext cx="15875" cy="120650"/>
            </a:xfrm>
            <a:custGeom>
              <a:avLst/>
              <a:gdLst>
                <a:gd name="T0" fmla="*/ 1 w 4"/>
                <a:gd name="T1" fmla="*/ 0 h 32"/>
                <a:gd name="T2" fmla="*/ 1 w 4"/>
                <a:gd name="T3" fmla="*/ 0 h 32"/>
                <a:gd name="T4" fmla="*/ 0 w 4"/>
                <a:gd name="T5" fmla="*/ 0 h 32"/>
                <a:gd name="T6" fmla="*/ 0 w 4"/>
                <a:gd name="T7" fmla="*/ 0 h 32"/>
                <a:gd name="T8" fmla="*/ 0 w 4"/>
                <a:gd name="T9" fmla="*/ 7 h 32"/>
                <a:gd name="T10" fmla="*/ 3 w 4"/>
                <a:gd name="T11" fmla="*/ 32 h 32"/>
                <a:gd name="T12" fmla="*/ 3 w 4"/>
                <a:gd name="T13" fmla="*/ 31 h 32"/>
                <a:gd name="T14" fmla="*/ 4 w 4"/>
                <a:gd name="T15" fmla="*/ 30 h 32"/>
                <a:gd name="T16" fmla="*/ 1 w 4"/>
                <a:gd name="T1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7"/>
                  </a:cubicBezTo>
                  <a:cubicBezTo>
                    <a:pt x="0" y="15"/>
                    <a:pt x="1" y="24"/>
                    <a:pt x="3" y="32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4" y="31"/>
                    <a:pt x="4" y="30"/>
                    <a:pt x="4" y="30"/>
                  </a:cubicBezTo>
                  <a:cubicBezTo>
                    <a:pt x="1" y="20"/>
                    <a:pt x="0" y="1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7"/>
            <p:cNvSpPr>
              <a:spLocks/>
            </p:cNvSpPr>
            <p:nvPr/>
          </p:nvSpPr>
          <p:spPr bwMode="auto">
            <a:xfrm>
              <a:off x="9849197" y="3305176"/>
              <a:ext cx="96838" cy="307975"/>
            </a:xfrm>
            <a:custGeom>
              <a:avLst/>
              <a:gdLst>
                <a:gd name="T0" fmla="*/ 21 w 26"/>
                <a:gd name="T1" fmla="*/ 8 h 82"/>
                <a:gd name="T2" fmla="*/ 26 w 26"/>
                <a:gd name="T3" fmla="*/ 0 h 82"/>
                <a:gd name="T4" fmla="*/ 25 w 26"/>
                <a:gd name="T5" fmla="*/ 0 h 82"/>
                <a:gd name="T6" fmla="*/ 20 w 26"/>
                <a:gd name="T7" fmla="*/ 7 h 82"/>
                <a:gd name="T8" fmla="*/ 8 w 26"/>
                <a:gd name="T9" fmla="*/ 30 h 82"/>
                <a:gd name="T10" fmla="*/ 8 w 26"/>
                <a:gd name="T11" fmla="*/ 31 h 82"/>
                <a:gd name="T12" fmla="*/ 7 w 26"/>
                <a:gd name="T13" fmla="*/ 31 h 82"/>
                <a:gd name="T14" fmla="*/ 2 w 26"/>
                <a:gd name="T15" fmla="*/ 56 h 82"/>
                <a:gd name="T16" fmla="*/ 4 w 26"/>
                <a:gd name="T17" fmla="*/ 82 h 82"/>
                <a:gd name="T18" fmla="*/ 4 w 26"/>
                <a:gd name="T19" fmla="*/ 81 h 82"/>
                <a:gd name="T20" fmla="*/ 4 w 26"/>
                <a:gd name="T21" fmla="*/ 80 h 82"/>
                <a:gd name="T22" fmla="*/ 21 w 26"/>
                <a:gd name="T23" fmla="*/ 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82">
                  <a:moveTo>
                    <a:pt x="21" y="8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5" y="15"/>
                    <a:pt x="11" y="22"/>
                    <a:pt x="8" y="30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4" y="39"/>
                    <a:pt x="2" y="48"/>
                    <a:pt x="2" y="56"/>
                  </a:cubicBezTo>
                  <a:cubicBezTo>
                    <a:pt x="1" y="64"/>
                    <a:pt x="2" y="73"/>
                    <a:pt x="4" y="82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0" y="54"/>
                    <a:pt x="5" y="32"/>
                    <a:pt x="21" y="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8"/>
            <p:cNvSpPr>
              <a:spLocks/>
            </p:cNvSpPr>
            <p:nvPr/>
          </p:nvSpPr>
          <p:spPr bwMode="auto">
            <a:xfrm>
              <a:off x="9874597" y="3417888"/>
              <a:ext cx="4763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9"/>
            <p:cNvSpPr>
              <a:spLocks/>
            </p:cNvSpPr>
            <p:nvPr/>
          </p:nvSpPr>
          <p:spPr bwMode="auto">
            <a:xfrm>
              <a:off x="9830147" y="3305176"/>
              <a:ext cx="250825" cy="488950"/>
            </a:xfrm>
            <a:custGeom>
              <a:avLst/>
              <a:gdLst>
                <a:gd name="T0" fmla="*/ 24 w 67"/>
                <a:gd name="T1" fmla="*/ 59 h 130"/>
                <a:gd name="T2" fmla="*/ 51 w 67"/>
                <a:gd name="T3" fmla="*/ 23 h 130"/>
                <a:gd name="T4" fmla="*/ 67 w 67"/>
                <a:gd name="T5" fmla="*/ 0 h 130"/>
                <a:gd name="T6" fmla="*/ 65 w 67"/>
                <a:gd name="T7" fmla="*/ 0 h 130"/>
                <a:gd name="T8" fmla="*/ 50 w 67"/>
                <a:gd name="T9" fmla="*/ 22 h 130"/>
                <a:gd name="T10" fmla="*/ 23 w 67"/>
                <a:gd name="T11" fmla="*/ 58 h 130"/>
                <a:gd name="T12" fmla="*/ 9 w 67"/>
                <a:gd name="T13" fmla="*/ 80 h 130"/>
                <a:gd name="T14" fmla="*/ 10 w 67"/>
                <a:gd name="T15" fmla="*/ 81 h 130"/>
                <a:gd name="T16" fmla="*/ 9 w 67"/>
                <a:gd name="T17" fmla="*/ 81 h 130"/>
                <a:gd name="T18" fmla="*/ 2 w 67"/>
                <a:gd name="T19" fmla="*/ 106 h 130"/>
                <a:gd name="T20" fmla="*/ 2 w 67"/>
                <a:gd name="T21" fmla="*/ 130 h 130"/>
                <a:gd name="T22" fmla="*/ 3 w 67"/>
                <a:gd name="T23" fmla="*/ 128 h 130"/>
                <a:gd name="T24" fmla="*/ 24 w 67"/>
                <a:gd name="T25" fmla="*/ 59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130">
                  <a:moveTo>
                    <a:pt x="24" y="59"/>
                  </a:moveTo>
                  <a:cubicBezTo>
                    <a:pt x="43" y="34"/>
                    <a:pt x="51" y="23"/>
                    <a:pt x="51" y="23"/>
                  </a:cubicBezTo>
                  <a:cubicBezTo>
                    <a:pt x="51" y="23"/>
                    <a:pt x="56" y="17"/>
                    <a:pt x="67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5" y="16"/>
                    <a:pt x="50" y="22"/>
                    <a:pt x="50" y="22"/>
                  </a:cubicBezTo>
                  <a:cubicBezTo>
                    <a:pt x="50" y="22"/>
                    <a:pt x="42" y="34"/>
                    <a:pt x="23" y="58"/>
                  </a:cubicBezTo>
                  <a:cubicBezTo>
                    <a:pt x="17" y="65"/>
                    <a:pt x="13" y="72"/>
                    <a:pt x="9" y="80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5" y="89"/>
                    <a:pt x="3" y="97"/>
                    <a:pt x="2" y="106"/>
                  </a:cubicBezTo>
                  <a:cubicBezTo>
                    <a:pt x="1" y="113"/>
                    <a:pt x="1" y="122"/>
                    <a:pt x="2" y="130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0" y="102"/>
                    <a:pt x="7" y="81"/>
                    <a:pt x="24" y="5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20"/>
            <p:cNvSpPr>
              <a:spLocks/>
            </p:cNvSpPr>
            <p:nvPr/>
          </p:nvSpPr>
          <p:spPr bwMode="auto">
            <a:xfrm>
              <a:off x="9863484" y="3606801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21"/>
            <p:cNvSpPr>
              <a:spLocks/>
            </p:cNvSpPr>
            <p:nvPr/>
          </p:nvSpPr>
          <p:spPr bwMode="auto">
            <a:xfrm>
              <a:off x="9799984" y="3305176"/>
              <a:ext cx="371475" cy="673100"/>
            </a:xfrm>
            <a:custGeom>
              <a:avLst/>
              <a:gdLst>
                <a:gd name="T0" fmla="*/ 27 w 99"/>
                <a:gd name="T1" fmla="*/ 107 h 179"/>
                <a:gd name="T2" fmla="*/ 56 w 99"/>
                <a:gd name="T3" fmla="*/ 73 h 179"/>
                <a:gd name="T4" fmla="*/ 83 w 99"/>
                <a:gd name="T5" fmla="*/ 37 h 179"/>
                <a:gd name="T6" fmla="*/ 96 w 99"/>
                <a:gd name="T7" fmla="*/ 13 h 179"/>
                <a:gd name="T8" fmla="*/ 96 w 99"/>
                <a:gd name="T9" fmla="*/ 12 h 179"/>
                <a:gd name="T10" fmla="*/ 96 w 99"/>
                <a:gd name="T11" fmla="*/ 12 h 179"/>
                <a:gd name="T12" fmla="*/ 99 w 99"/>
                <a:gd name="T13" fmla="*/ 0 h 179"/>
                <a:gd name="T14" fmla="*/ 99 w 99"/>
                <a:gd name="T15" fmla="*/ 0 h 179"/>
                <a:gd name="T16" fmla="*/ 98 w 99"/>
                <a:gd name="T17" fmla="*/ 0 h 179"/>
                <a:gd name="T18" fmla="*/ 82 w 99"/>
                <a:gd name="T19" fmla="*/ 37 h 179"/>
                <a:gd name="T20" fmla="*/ 55 w 99"/>
                <a:gd name="T21" fmla="*/ 73 h 179"/>
                <a:gd name="T22" fmla="*/ 26 w 99"/>
                <a:gd name="T23" fmla="*/ 106 h 179"/>
                <a:gd name="T24" fmla="*/ 11 w 99"/>
                <a:gd name="T25" fmla="*/ 128 h 179"/>
                <a:gd name="T26" fmla="*/ 11 w 99"/>
                <a:gd name="T27" fmla="*/ 130 h 179"/>
                <a:gd name="T28" fmla="*/ 10 w 99"/>
                <a:gd name="T29" fmla="*/ 130 h 179"/>
                <a:gd name="T30" fmla="*/ 10 w 99"/>
                <a:gd name="T31" fmla="*/ 130 h 179"/>
                <a:gd name="T32" fmla="*/ 2 w 99"/>
                <a:gd name="T33" fmla="*/ 153 h 179"/>
                <a:gd name="T34" fmla="*/ 1 w 99"/>
                <a:gd name="T35" fmla="*/ 179 h 179"/>
                <a:gd name="T36" fmla="*/ 1 w 99"/>
                <a:gd name="T37" fmla="*/ 177 h 179"/>
                <a:gd name="T38" fmla="*/ 2 w 99"/>
                <a:gd name="T39" fmla="*/ 176 h 179"/>
                <a:gd name="T40" fmla="*/ 27 w 99"/>
                <a:gd name="T41" fmla="*/ 107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9" h="179">
                  <a:moveTo>
                    <a:pt x="27" y="107"/>
                  </a:moveTo>
                  <a:cubicBezTo>
                    <a:pt x="47" y="84"/>
                    <a:pt x="56" y="73"/>
                    <a:pt x="56" y="73"/>
                  </a:cubicBezTo>
                  <a:cubicBezTo>
                    <a:pt x="56" y="73"/>
                    <a:pt x="65" y="64"/>
                    <a:pt x="83" y="37"/>
                  </a:cubicBezTo>
                  <a:cubicBezTo>
                    <a:pt x="89" y="30"/>
                    <a:pt x="93" y="21"/>
                    <a:pt x="96" y="13"/>
                  </a:cubicBezTo>
                  <a:cubicBezTo>
                    <a:pt x="96" y="13"/>
                    <a:pt x="96" y="12"/>
                    <a:pt x="96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8" y="8"/>
                    <a:pt x="98" y="4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6" y="13"/>
                    <a:pt x="91" y="25"/>
                    <a:pt x="82" y="37"/>
                  </a:cubicBezTo>
                  <a:cubicBezTo>
                    <a:pt x="64" y="63"/>
                    <a:pt x="55" y="72"/>
                    <a:pt x="55" y="73"/>
                  </a:cubicBezTo>
                  <a:cubicBezTo>
                    <a:pt x="55" y="73"/>
                    <a:pt x="46" y="83"/>
                    <a:pt x="26" y="106"/>
                  </a:cubicBezTo>
                  <a:cubicBezTo>
                    <a:pt x="20" y="114"/>
                    <a:pt x="15" y="121"/>
                    <a:pt x="11" y="128"/>
                  </a:cubicBezTo>
                  <a:cubicBezTo>
                    <a:pt x="11" y="129"/>
                    <a:pt x="11" y="129"/>
                    <a:pt x="11" y="130"/>
                  </a:cubicBezTo>
                  <a:cubicBezTo>
                    <a:pt x="10" y="130"/>
                    <a:pt x="10" y="130"/>
                    <a:pt x="10" y="130"/>
                  </a:cubicBezTo>
                  <a:cubicBezTo>
                    <a:pt x="10" y="130"/>
                    <a:pt x="10" y="130"/>
                    <a:pt x="10" y="130"/>
                  </a:cubicBezTo>
                  <a:cubicBezTo>
                    <a:pt x="6" y="137"/>
                    <a:pt x="4" y="145"/>
                    <a:pt x="2" y="153"/>
                  </a:cubicBezTo>
                  <a:cubicBezTo>
                    <a:pt x="1" y="160"/>
                    <a:pt x="0" y="170"/>
                    <a:pt x="1" y="179"/>
                  </a:cubicBezTo>
                  <a:cubicBezTo>
                    <a:pt x="1" y="177"/>
                    <a:pt x="1" y="177"/>
                    <a:pt x="1" y="177"/>
                  </a:cubicBezTo>
                  <a:cubicBezTo>
                    <a:pt x="2" y="177"/>
                    <a:pt x="2" y="177"/>
                    <a:pt x="2" y="176"/>
                  </a:cubicBezTo>
                  <a:cubicBezTo>
                    <a:pt x="0" y="150"/>
                    <a:pt x="8" y="129"/>
                    <a:pt x="27" y="10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22"/>
            <p:cNvSpPr>
              <a:spLocks/>
            </p:cNvSpPr>
            <p:nvPr/>
          </p:nvSpPr>
          <p:spPr bwMode="auto">
            <a:xfrm>
              <a:off x="9838084" y="3786188"/>
              <a:ext cx="3175" cy="7938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0 w 1"/>
                <a:gd name="T5" fmla="*/ 2 h 2"/>
                <a:gd name="T6" fmla="*/ 0 w 1"/>
                <a:gd name="T7" fmla="*/ 2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23"/>
            <p:cNvSpPr>
              <a:spLocks/>
            </p:cNvSpPr>
            <p:nvPr/>
          </p:nvSpPr>
          <p:spPr bwMode="auto">
            <a:xfrm>
              <a:off x="9755534" y="3351213"/>
              <a:ext cx="434975" cy="803275"/>
            </a:xfrm>
            <a:custGeom>
              <a:avLst/>
              <a:gdLst>
                <a:gd name="T0" fmla="*/ 0 w 116"/>
                <a:gd name="T1" fmla="*/ 214 h 214"/>
                <a:gd name="T2" fmla="*/ 1 w 116"/>
                <a:gd name="T3" fmla="*/ 213 h 214"/>
                <a:gd name="T4" fmla="*/ 31 w 116"/>
                <a:gd name="T5" fmla="*/ 145 h 214"/>
                <a:gd name="T6" fmla="*/ 62 w 116"/>
                <a:gd name="T7" fmla="*/ 113 h 214"/>
                <a:gd name="T8" fmla="*/ 91 w 116"/>
                <a:gd name="T9" fmla="*/ 79 h 214"/>
                <a:gd name="T10" fmla="*/ 109 w 116"/>
                <a:gd name="T11" fmla="*/ 0 h 214"/>
                <a:gd name="T12" fmla="*/ 108 w 116"/>
                <a:gd name="T13" fmla="*/ 0 h 214"/>
                <a:gd name="T14" fmla="*/ 108 w 116"/>
                <a:gd name="T15" fmla="*/ 1 h 214"/>
                <a:gd name="T16" fmla="*/ 91 w 116"/>
                <a:gd name="T17" fmla="*/ 78 h 214"/>
                <a:gd name="T18" fmla="*/ 61 w 116"/>
                <a:gd name="T19" fmla="*/ 112 h 214"/>
                <a:gd name="T20" fmla="*/ 30 w 116"/>
                <a:gd name="T21" fmla="*/ 144 h 214"/>
                <a:gd name="T22" fmla="*/ 14 w 116"/>
                <a:gd name="T23" fmla="*/ 164 h 214"/>
                <a:gd name="T24" fmla="*/ 14 w 116"/>
                <a:gd name="T25" fmla="*/ 165 h 214"/>
                <a:gd name="T26" fmla="*/ 13 w 116"/>
                <a:gd name="T27" fmla="*/ 165 h 214"/>
                <a:gd name="T28" fmla="*/ 3 w 116"/>
                <a:gd name="T29" fmla="*/ 189 h 214"/>
                <a:gd name="T30" fmla="*/ 0 w 116"/>
                <a:gd name="T31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214">
                  <a:moveTo>
                    <a:pt x="0" y="214"/>
                  </a:moveTo>
                  <a:cubicBezTo>
                    <a:pt x="1" y="213"/>
                    <a:pt x="1" y="213"/>
                    <a:pt x="1" y="213"/>
                  </a:cubicBezTo>
                  <a:cubicBezTo>
                    <a:pt x="1" y="187"/>
                    <a:pt x="10" y="166"/>
                    <a:pt x="31" y="145"/>
                  </a:cubicBezTo>
                  <a:cubicBezTo>
                    <a:pt x="53" y="123"/>
                    <a:pt x="62" y="113"/>
                    <a:pt x="62" y="113"/>
                  </a:cubicBezTo>
                  <a:cubicBezTo>
                    <a:pt x="62" y="113"/>
                    <a:pt x="72" y="104"/>
                    <a:pt x="91" y="79"/>
                  </a:cubicBezTo>
                  <a:cubicBezTo>
                    <a:pt x="110" y="55"/>
                    <a:pt x="116" y="28"/>
                    <a:pt x="109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1"/>
                    <a:pt x="108" y="1"/>
                  </a:cubicBezTo>
                  <a:cubicBezTo>
                    <a:pt x="115" y="29"/>
                    <a:pt x="109" y="55"/>
                    <a:pt x="91" y="78"/>
                  </a:cubicBezTo>
                  <a:cubicBezTo>
                    <a:pt x="71" y="103"/>
                    <a:pt x="61" y="112"/>
                    <a:pt x="61" y="112"/>
                  </a:cubicBezTo>
                  <a:cubicBezTo>
                    <a:pt x="61" y="112"/>
                    <a:pt x="52" y="122"/>
                    <a:pt x="30" y="144"/>
                  </a:cubicBezTo>
                  <a:cubicBezTo>
                    <a:pt x="24" y="151"/>
                    <a:pt x="18" y="157"/>
                    <a:pt x="14" y="164"/>
                  </a:cubicBezTo>
                  <a:cubicBezTo>
                    <a:pt x="14" y="165"/>
                    <a:pt x="14" y="165"/>
                    <a:pt x="14" y="165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9" y="173"/>
                    <a:pt x="5" y="181"/>
                    <a:pt x="3" y="189"/>
                  </a:cubicBezTo>
                  <a:cubicBezTo>
                    <a:pt x="1" y="197"/>
                    <a:pt x="0" y="206"/>
                    <a:pt x="0" y="214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24"/>
            <p:cNvSpPr>
              <a:spLocks/>
            </p:cNvSpPr>
            <p:nvPr/>
          </p:nvSpPr>
          <p:spPr bwMode="auto">
            <a:xfrm>
              <a:off x="10160347" y="3351213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25"/>
            <p:cNvSpPr>
              <a:spLocks/>
            </p:cNvSpPr>
            <p:nvPr/>
          </p:nvSpPr>
          <p:spPr bwMode="auto">
            <a:xfrm>
              <a:off x="9803159" y="3967163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26"/>
            <p:cNvSpPr>
              <a:spLocks/>
            </p:cNvSpPr>
            <p:nvPr/>
          </p:nvSpPr>
          <p:spPr bwMode="auto">
            <a:xfrm>
              <a:off x="9082434" y="4387851"/>
              <a:ext cx="868363" cy="1138238"/>
            </a:xfrm>
            <a:custGeom>
              <a:avLst/>
              <a:gdLst>
                <a:gd name="T0" fmla="*/ 88 w 231"/>
                <a:gd name="T1" fmla="*/ 270 h 303"/>
                <a:gd name="T2" fmla="*/ 120 w 231"/>
                <a:gd name="T3" fmla="*/ 228 h 303"/>
                <a:gd name="T4" fmla="*/ 119 w 231"/>
                <a:gd name="T5" fmla="*/ 228 h 303"/>
                <a:gd name="T6" fmla="*/ 151 w 231"/>
                <a:gd name="T7" fmla="*/ 182 h 303"/>
                <a:gd name="T8" fmla="*/ 179 w 231"/>
                <a:gd name="T9" fmla="*/ 136 h 303"/>
                <a:gd name="T10" fmla="*/ 203 w 231"/>
                <a:gd name="T11" fmla="*/ 89 h 303"/>
                <a:gd name="T12" fmla="*/ 225 w 231"/>
                <a:gd name="T13" fmla="*/ 39 h 303"/>
                <a:gd name="T14" fmla="*/ 224 w 231"/>
                <a:gd name="T15" fmla="*/ 39 h 303"/>
                <a:gd name="T16" fmla="*/ 231 w 231"/>
                <a:gd name="T17" fmla="*/ 29 h 303"/>
                <a:gd name="T18" fmla="*/ 231 w 231"/>
                <a:gd name="T19" fmla="*/ 29 h 303"/>
                <a:gd name="T20" fmla="*/ 230 w 231"/>
                <a:gd name="T21" fmla="*/ 29 h 303"/>
                <a:gd name="T22" fmla="*/ 209 w 231"/>
                <a:gd name="T23" fmla="*/ 21 h 303"/>
                <a:gd name="T24" fmla="*/ 207 w 231"/>
                <a:gd name="T25" fmla="*/ 20 h 303"/>
                <a:gd name="T26" fmla="*/ 175 w 231"/>
                <a:gd name="T27" fmla="*/ 8 h 303"/>
                <a:gd name="T28" fmla="*/ 174 w 231"/>
                <a:gd name="T29" fmla="*/ 7 h 303"/>
                <a:gd name="T30" fmla="*/ 156 w 231"/>
                <a:gd name="T31" fmla="*/ 0 h 303"/>
                <a:gd name="T32" fmla="*/ 155 w 231"/>
                <a:gd name="T33" fmla="*/ 0 h 303"/>
                <a:gd name="T34" fmla="*/ 155 w 231"/>
                <a:gd name="T35" fmla="*/ 0 h 303"/>
                <a:gd name="T36" fmla="*/ 154 w 231"/>
                <a:gd name="T37" fmla="*/ 0 h 303"/>
                <a:gd name="T38" fmla="*/ 152 w 231"/>
                <a:gd name="T39" fmla="*/ 5 h 303"/>
                <a:gd name="T40" fmla="*/ 146 w 231"/>
                <a:gd name="T41" fmla="*/ 30 h 303"/>
                <a:gd name="T42" fmla="*/ 132 w 231"/>
                <a:gd name="T43" fmla="*/ 51 h 303"/>
                <a:gd name="T44" fmla="*/ 125 w 231"/>
                <a:gd name="T45" fmla="*/ 75 h 303"/>
                <a:gd name="T46" fmla="*/ 110 w 231"/>
                <a:gd name="T47" fmla="*/ 95 h 303"/>
                <a:gd name="T48" fmla="*/ 101 w 231"/>
                <a:gd name="T49" fmla="*/ 118 h 303"/>
                <a:gd name="T50" fmla="*/ 85 w 231"/>
                <a:gd name="T51" fmla="*/ 136 h 303"/>
                <a:gd name="T52" fmla="*/ 75 w 231"/>
                <a:gd name="T53" fmla="*/ 160 h 303"/>
                <a:gd name="T54" fmla="*/ 58 w 231"/>
                <a:gd name="T55" fmla="*/ 177 h 303"/>
                <a:gd name="T56" fmla="*/ 46 w 231"/>
                <a:gd name="T57" fmla="*/ 200 h 303"/>
                <a:gd name="T58" fmla="*/ 27 w 231"/>
                <a:gd name="T59" fmla="*/ 217 h 303"/>
                <a:gd name="T60" fmla="*/ 14 w 231"/>
                <a:gd name="T61" fmla="*/ 238 h 303"/>
                <a:gd name="T62" fmla="*/ 0 w 231"/>
                <a:gd name="T63" fmla="*/ 248 h 303"/>
                <a:gd name="T64" fmla="*/ 1 w 231"/>
                <a:gd name="T65" fmla="*/ 249 h 303"/>
                <a:gd name="T66" fmla="*/ 16 w 231"/>
                <a:gd name="T67" fmla="*/ 262 h 303"/>
                <a:gd name="T68" fmla="*/ 17 w 231"/>
                <a:gd name="T69" fmla="*/ 263 h 303"/>
                <a:gd name="T70" fmla="*/ 42 w 231"/>
                <a:gd name="T71" fmla="*/ 286 h 303"/>
                <a:gd name="T72" fmla="*/ 43 w 231"/>
                <a:gd name="T73" fmla="*/ 287 h 303"/>
                <a:gd name="T74" fmla="*/ 60 w 231"/>
                <a:gd name="T75" fmla="*/ 303 h 303"/>
                <a:gd name="T76" fmla="*/ 61 w 231"/>
                <a:gd name="T77" fmla="*/ 303 h 303"/>
                <a:gd name="T78" fmla="*/ 61 w 231"/>
                <a:gd name="T79" fmla="*/ 303 h 303"/>
                <a:gd name="T80" fmla="*/ 88 w 231"/>
                <a:gd name="T81" fmla="*/ 27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1" h="303">
                  <a:moveTo>
                    <a:pt x="88" y="270"/>
                  </a:moveTo>
                  <a:cubicBezTo>
                    <a:pt x="102" y="260"/>
                    <a:pt x="113" y="246"/>
                    <a:pt x="120" y="228"/>
                  </a:cubicBezTo>
                  <a:cubicBezTo>
                    <a:pt x="119" y="228"/>
                    <a:pt x="119" y="228"/>
                    <a:pt x="119" y="228"/>
                  </a:cubicBezTo>
                  <a:cubicBezTo>
                    <a:pt x="134" y="217"/>
                    <a:pt x="145" y="201"/>
                    <a:pt x="151" y="182"/>
                  </a:cubicBezTo>
                  <a:cubicBezTo>
                    <a:pt x="165" y="170"/>
                    <a:pt x="174" y="155"/>
                    <a:pt x="179" y="136"/>
                  </a:cubicBezTo>
                  <a:cubicBezTo>
                    <a:pt x="191" y="124"/>
                    <a:pt x="199" y="107"/>
                    <a:pt x="203" y="89"/>
                  </a:cubicBezTo>
                  <a:cubicBezTo>
                    <a:pt x="215" y="75"/>
                    <a:pt x="223" y="59"/>
                    <a:pt x="225" y="39"/>
                  </a:cubicBezTo>
                  <a:cubicBezTo>
                    <a:pt x="224" y="39"/>
                    <a:pt x="224" y="39"/>
                    <a:pt x="224" y="39"/>
                  </a:cubicBezTo>
                  <a:cubicBezTo>
                    <a:pt x="227" y="36"/>
                    <a:pt x="229" y="33"/>
                    <a:pt x="231" y="29"/>
                  </a:cubicBezTo>
                  <a:cubicBezTo>
                    <a:pt x="231" y="29"/>
                    <a:pt x="231" y="29"/>
                    <a:pt x="231" y="29"/>
                  </a:cubicBezTo>
                  <a:cubicBezTo>
                    <a:pt x="230" y="29"/>
                    <a:pt x="230" y="29"/>
                    <a:pt x="230" y="29"/>
                  </a:cubicBezTo>
                  <a:cubicBezTo>
                    <a:pt x="209" y="21"/>
                    <a:pt x="209" y="21"/>
                    <a:pt x="209" y="21"/>
                  </a:cubicBezTo>
                  <a:cubicBezTo>
                    <a:pt x="207" y="20"/>
                    <a:pt x="207" y="20"/>
                    <a:pt x="207" y="20"/>
                  </a:cubicBezTo>
                  <a:cubicBezTo>
                    <a:pt x="175" y="8"/>
                    <a:pt x="175" y="8"/>
                    <a:pt x="175" y="8"/>
                  </a:cubicBezTo>
                  <a:cubicBezTo>
                    <a:pt x="174" y="7"/>
                    <a:pt x="174" y="7"/>
                    <a:pt x="174" y="7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1"/>
                    <a:pt x="153" y="3"/>
                    <a:pt x="152" y="5"/>
                  </a:cubicBezTo>
                  <a:cubicBezTo>
                    <a:pt x="149" y="13"/>
                    <a:pt x="147" y="22"/>
                    <a:pt x="146" y="30"/>
                  </a:cubicBezTo>
                  <a:cubicBezTo>
                    <a:pt x="140" y="37"/>
                    <a:pt x="136" y="43"/>
                    <a:pt x="132" y="51"/>
                  </a:cubicBezTo>
                  <a:cubicBezTo>
                    <a:pt x="129" y="58"/>
                    <a:pt x="126" y="67"/>
                    <a:pt x="125" y="75"/>
                  </a:cubicBezTo>
                  <a:cubicBezTo>
                    <a:pt x="119" y="81"/>
                    <a:pt x="114" y="88"/>
                    <a:pt x="110" y="95"/>
                  </a:cubicBezTo>
                  <a:cubicBezTo>
                    <a:pt x="106" y="102"/>
                    <a:pt x="103" y="110"/>
                    <a:pt x="101" y="118"/>
                  </a:cubicBezTo>
                  <a:cubicBezTo>
                    <a:pt x="95" y="123"/>
                    <a:pt x="90" y="129"/>
                    <a:pt x="85" y="136"/>
                  </a:cubicBezTo>
                  <a:cubicBezTo>
                    <a:pt x="81" y="143"/>
                    <a:pt x="77" y="151"/>
                    <a:pt x="75" y="160"/>
                  </a:cubicBezTo>
                  <a:cubicBezTo>
                    <a:pt x="68" y="165"/>
                    <a:pt x="62" y="171"/>
                    <a:pt x="58" y="177"/>
                  </a:cubicBezTo>
                  <a:cubicBezTo>
                    <a:pt x="53" y="184"/>
                    <a:pt x="49" y="192"/>
                    <a:pt x="46" y="200"/>
                  </a:cubicBezTo>
                  <a:cubicBezTo>
                    <a:pt x="39" y="205"/>
                    <a:pt x="32" y="210"/>
                    <a:pt x="27" y="217"/>
                  </a:cubicBezTo>
                  <a:cubicBezTo>
                    <a:pt x="22" y="223"/>
                    <a:pt x="18" y="230"/>
                    <a:pt x="14" y="238"/>
                  </a:cubicBezTo>
                  <a:cubicBezTo>
                    <a:pt x="9" y="241"/>
                    <a:pt x="5" y="244"/>
                    <a:pt x="0" y="248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6" y="262"/>
                    <a:pt x="16" y="262"/>
                    <a:pt x="16" y="262"/>
                  </a:cubicBezTo>
                  <a:cubicBezTo>
                    <a:pt x="17" y="263"/>
                    <a:pt x="17" y="263"/>
                    <a:pt x="17" y="263"/>
                  </a:cubicBezTo>
                  <a:cubicBezTo>
                    <a:pt x="42" y="286"/>
                    <a:pt x="42" y="286"/>
                    <a:pt x="42" y="286"/>
                  </a:cubicBezTo>
                  <a:cubicBezTo>
                    <a:pt x="43" y="287"/>
                    <a:pt x="43" y="287"/>
                    <a:pt x="43" y="287"/>
                  </a:cubicBezTo>
                  <a:cubicBezTo>
                    <a:pt x="60" y="303"/>
                    <a:pt x="60" y="303"/>
                    <a:pt x="60" y="303"/>
                  </a:cubicBezTo>
                  <a:cubicBezTo>
                    <a:pt x="61" y="303"/>
                    <a:pt x="61" y="303"/>
                    <a:pt x="61" y="303"/>
                  </a:cubicBezTo>
                  <a:cubicBezTo>
                    <a:pt x="61" y="303"/>
                    <a:pt x="61" y="303"/>
                    <a:pt x="61" y="303"/>
                  </a:cubicBezTo>
                  <a:cubicBezTo>
                    <a:pt x="72" y="295"/>
                    <a:pt x="81" y="283"/>
                    <a:pt x="88" y="270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27"/>
            <p:cNvSpPr>
              <a:spLocks/>
            </p:cNvSpPr>
            <p:nvPr/>
          </p:nvSpPr>
          <p:spPr bwMode="auto">
            <a:xfrm>
              <a:off x="9134822" y="4718051"/>
              <a:ext cx="709613" cy="563563"/>
            </a:xfrm>
            <a:custGeom>
              <a:avLst/>
              <a:gdLst>
                <a:gd name="T0" fmla="*/ 139 w 189"/>
                <a:gd name="T1" fmla="*/ 65 h 150"/>
                <a:gd name="T2" fmla="*/ 98 w 189"/>
                <a:gd name="T3" fmla="*/ 83 h 150"/>
                <a:gd name="T4" fmla="*/ 57 w 189"/>
                <a:gd name="T5" fmla="*/ 99 h 150"/>
                <a:gd name="T6" fmla="*/ 13 w 189"/>
                <a:gd name="T7" fmla="*/ 129 h 150"/>
                <a:gd name="T8" fmla="*/ 0 w 189"/>
                <a:gd name="T9" fmla="*/ 150 h 150"/>
                <a:gd name="T10" fmla="*/ 2 w 189"/>
                <a:gd name="T11" fmla="*/ 148 h 150"/>
                <a:gd name="T12" fmla="*/ 57 w 189"/>
                <a:gd name="T13" fmla="*/ 101 h 150"/>
                <a:gd name="T14" fmla="*/ 98 w 189"/>
                <a:gd name="T15" fmla="*/ 85 h 150"/>
                <a:gd name="T16" fmla="*/ 140 w 189"/>
                <a:gd name="T17" fmla="*/ 66 h 150"/>
                <a:gd name="T18" fmla="*/ 163 w 189"/>
                <a:gd name="T19" fmla="*/ 50 h 150"/>
                <a:gd name="T20" fmla="*/ 163 w 189"/>
                <a:gd name="T21" fmla="*/ 48 h 150"/>
                <a:gd name="T22" fmla="*/ 165 w 189"/>
                <a:gd name="T23" fmla="*/ 48 h 150"/>
                <a:gd name="T24" fmla="*/ 165 w 189"/>
                <a:gd name="T25" fmla="*/ 48 h 150"/>
                <a:gd name="T26" fmla="*/ 189 w 189"/>
                <a:gd name="T27" fmla="*/ 0 h 150"/>
                <a:gd name="T28" fmla="*/ 188 w 189"/>
                <a:gd name="T29" fmla="*/ 1 h 150"/>
                <a:gd name="T30" fmla="*/ 139 w 189"/>
                <a:gd name="T31" fmla="*/ 6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9" h="150">
                  <a:moveTo>
                    <a:pt x="139" y="65"/>
                  </a:moveTo>
                  <a:cubicBezTo>
                    <a:pt x="111" y="79"/>
                    <a:pt x="98" y="83"/>
                    <a:pt x="98" y="83"/>
                  </a:cubicBezTo>
                  <a:cubicBezTo>
                    <a:pt x="98" y="83"/>
                    <a:pt x="85" y="89"/>
                    <a:pt x="57" y="99"/>
                  </a:cubicBezTo>
                  <a:cubicBezTo>
                    <a:pt x="38" y="106"/>
                    <a:pt x="24" y="116"/>
                    <a:pt x="13" y="129"/>
                  </a:cubicBezTo>
                  <a:cubicBezTo>
                    <a:pt x="8" y="135"/>
                    <a:pt x="4" y="142"/>
                    <a:pt x="0" y="150"/>
                  </a:cubicBezTo>
                  <a:cubicBezTo>
                    <a:pt x="2" y="148"/>
                    <a:pt x="2" y="148"/>
                    <a:pt x="2" y="148"/>
                  </a:cubicBezTo>
                  <a:cubicBezTo>
                    <a:pt x="14" y="125"/>
                    <a:pt x="30" y="110"/>
                    <a:pt x="57" y="101"/>
                  </a:cubicBezTo>
                  <a:cubicBezTo>
                    <a:pt x="86" y="90"/>
                    <a:pt x="98" y="85"/>
                    <a:pt x="98" y="85"/>
                  </a:cubicBezTo>
                  <a:cubicBezTo>
                    <a:pt x="98" y="84"/>
                    <a:pt x="111" y="80"/>
                    <a:pt x="140" y="66"/>
                  </a:cubicBezTo>
                  <a:cubicBezTo>
                    <a:pt x="149" y="61"/>
                    <a:pt x="156" y="56"/>
                    <a:pt x="163" y="50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7" y="36"/>
                    <a:pt x="185" y="19"/>
                    <a:pt x="189" y="0"/>
                  </a:cubicBezTo>
                  <a:cubicBezTo>
                    <a:pt x="188" y="1"/>
                    <a:pt x="188" y="1"/>
                    <a:pt x="188" y="1"/>
                  </a:cubicBezTo>
                  <a:cubicBezTo>
                    <a:pt x="182" y="30"/>
                    <a:pt x="166" y="51"/>
                    <a:pt x="139" y="6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28"/>
            <p:cNvSpPr>
              <a:spLocks/>
            </p:cNvSpPr>
            <p:nvPr/>
          </p:nvSpPr>
          <p:spPr bwMode="auto">
            <a:xfrm>
              <a:off x="9082434" y="4899026"/>
              <a:ext cx="673100" cy="423863"/>
            </a:xfrm>
            <a:custGeom>
              <a:avLst/>
              <a:gdLst>
                <a:gd name="T0" fmla="*/ 0 w 179"/>
                <a:gd name="T1" fmla="*/ 112 h 113"/>
                <a:gd name="T2" fmla="*/ 1 w 179"/>
                <a:gd name="T3" fmla="*/ 113 h 113"/>
                <a:gd name="T4" fmla="*/ 41 w 179"/>
                <a:gd name="T5" fmla="*/ 91 h 113"/>
                <a:gd name="T6" fmla="*/ 83 w 179"/>
                <a:gd name="T7" fmla="*/ 78 h 113"/>
                <a:gd name="T8" fmla="*/ 126 w 179"/>
                <a:gd name="T9" fmla="*/ 62 h 113"/>
                <a:gd name="T10" fmla="*/ 149 w 179"/>
                <a:gd name="T11" fmla="*/ 48 h 113"/>
                <a:gd name="T12" fmla="*/ 150 w 179"/>
                <a:gd name="T13" fmla="*/ 47 h 113"/>
                <a:gd name="T14" fmla="*/ 150 w 179"/>
                <a:gd name="T15" fmla="*/ 47 h 113"/>
                <a:gd name="T16" fmla="*/ 179 w 179"/>
                <a:gd name="T17" fmla="*/ 0 h 113"/>
                <a:gd name="T18" fmla="*/ 177 w 179"/>
                <a:gd name="T19" fmla="*/ 2 h 113"/>
                <a:gd name="T20" fmla="*/ 125 w 179"/>
                <a:gd name="T21" fmla="*/ 60 h 113"/>
                <a:gd name="T22" fmla="*/ 83 w 179"/>
                <a:gd name="T23" fmla="*/ 77 h 113"/>
                <a:gd name="T24" fmla="*/ 41 w 179"/>
                <a:gd name="T25" fmla="*/ 90 h 113"/>
                <a:gd name="T26" fmla="*/ 16 w 179"/>
                <a:gd name="T27" fmla="*/ 100 h 113"/>
                <a:gd name="T28" fmla="*/ 15 w 179"/>
                <a:gd name="T29" fmla="*/ 102 h 113"/>
                <a:gd name="T30" fmla="*/ 14 w 179"/>
                <a:gd name="T31" fmla="*/ 102 h 113"/>
                <a:gd name="T32" fmla="*/ 14 w 179"/>
                <a:gd name="T33" fmla="*/ 102 h 113"/>
                <a:gd name="T34" fmla="*/ 0 w 179"/>
                <a:gd name="T35" fmla="*/ 11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9" h="113">
                  <a:moveTo>
                    <a:pt x="0" y="112"/>
                  </a:moveTo>
                  <a:cubicBezTo>
                    <a:pt x="1" y="113"/>
                    <a:pt x="1" y="113"/>
                    <a:pt x="1" y="113"/>
                  </a:cubicBezTo>
                  <a:cubicBezTo>
                    <a:pt x="12" y="103"/>
                    <a:pt x="25" y="96"/>
                    <a:pt x="41" y="91"/>
                  </a:cubicBezTo>
                  <a:cubicBezTo>
                    <a:pt x="71" y="82"/>
                    <a:pt x="83" y="78"/>
                    <a:pt x="83" y="78"/>
                  </a:cubicBezTo>
                  <a:cubicBezTo>
                    <a:pt x="84" y="78"/>
                    <a:pt x="96" y="74"/>
                    <a:pt x="126" y="62"/>
                  </a:cubicBezTo>
                  <a:cubicBezTo>
                    <a:pt x="135" y="58"/>
                    <a:pt x="142" y="53"/>
                    <a:pt x="149" y="48"/>
                  </a:cubicBezTo>
                  <a:cubicBezTo>
                    <a:pt x="149" y="47"/>
                    <a:pt x="149" y="47"/>
                    <a:pt x="150" y="47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64" y="35"/>
                    <a:pt x="174" y="19"/>
                    <a:pt x="179" y="0"/>
                  </a:cubicBezTo>
                  <a:cubicBezTo>
                    <a:pt x="177" y="2"/>
                    <a:pt x="177" y="2"/>
                    <a:pt x="177" y="2"/>
                  </a:cubicBezTo>
                  <a:cubicBezTo>
                    <a:pt x="170" y="29"/>
                    <a:pt x="153" y="48"/>
                    <a:pt x="125" y="60"/>
                  </a:cubicBezTo>
                  <a:cubicBezTo>
                    <a:pt x="96" y="73"/>
                    <a:pt x="83" y="76"/>
                    <a:pt x="83" y="77"/>
                  </a:cubicBezTo>
                  <a:cubicBezTo>
                    <a:pt x="83" y="76"/>
                    <a:pt x="70" y="81"/>
                    <a:pt x="41" y="90"/>
                  </a:cubicBezTo>
                  <a:cubicBezTo>
                    <a:pt x="32" y="93"/>
                    <a:pt x="24" y="96"/>
                    <a:pt x="16" y="100"/>
                  </a:cubicBezTo>
                  <a:cubicBezTo>
                    <a:pt x="15" y="102"/>
                    <a:pt x="15" y="102"/>
                    <a:pt x="15" y="102"/>
                  </a:cubicBezTo>
                  <a:cubicBezTo>
                    <a:pt x="14" y="102"/>
                    <a:pt x="14" y="102"/>
                    <a:pt x="14" y="102"/>
                  </a:cubicBezTo>
                  <a:cubicBezTo>
                    <a:pt x="14" y="102"/>
                    <a:pt x="14" y="102"/>
                    <a:pt x="14" y="102"/>
                  </a:cubicBezTo>
                  <a:cubicBezTo>
                    <a:pt x="9" y="105"/>
                    <a:pt x="5" y="108"/>
                    <a:pt x="0" y="11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29"/>
            <p:cNvSpPr>
              <a:spLocks/>
            </p:cNvSpPr>
            <p:nvPr/>
          </p:nvSpPr>
          <p:spPr bwMode="auto">
            <a:xfrm>
              <a:off x="9134822" y="5273676"/>
              <a:ext cx="7938" cy="7938"/>
            </a:xfrm>
            <a:custGeom>
              <a:avLst/>
              <a:gdLst>
                <a:gd name="T0" fmla="*/ 3 w 5"/>
                <a:gd name="T1" fmla="*/ 5 h 5"/>
                <a:gd name="T2" fmla="*/ 5 w 5"/>
                <a:gd name="T3" fmla="*/ 0 h 5"/>
                <a:gd name="T4" fmla="*/ 0 w 5"/>
                <a:gd name="T5" fmla="*/ 5 h 5"/>
                <a:gd name="T6" fmla="*/ 0 w 5"/>
                <a:gd name="T7" fmla="*/ 5 h 5"/>
                <a:gd name="T8" fmla="*/ 3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3" y="5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30"/>
            <p:cNvSpPr>
              <a:spLocks/>
            </p:cNvSpPr>
            <p:nvPr/>
          </p:nvSpPr>
          <p:spPr bwMode="auto">
            <a:xfrm>
              <a:off x="9747597" y="4899026"/>
              <a:ext cx="7938" cy="6350"/>
            </a:xfrm>
            <a:custGeom>
              <a:avLst/>
              <a:gdLst>
                <a:gd name="T0" fmla="*/ 0 w 5"/>
                <a:gd name="T1" fmla="*/ 0 h 4"/>
                <a:gd name="T2" fmla="*/ 0 w 5"/>
                <a:gd name="T3" fmla="*/ 4 h 4"/>
                <a:gd name="T4" fmla="*/ 5 w 5"/>
                <a:gd name="T5" fmla="*/ 0 h 4"/>
                <a:gd name="T6" fmla="*/ 5 w 5"/>
                <a:gd name="T7" fmla="*/ 0 h 4"/>
                <a:gd name="T8" fmla="*/ 0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lnTo>
                    <a:pt x="0" y="4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31"/>
            <p:cNvSpPr>
              <a:spLocks/>
            </p:cNvSpPr>
            <p:nvPr/>
          </p:nvSpPr>
          <p:spPr bwMode="auto">
            <a:xfrm>
              <a:off x="9142759" y="5072063"/>
              <a:ext cx="506413" cy="303213"/>
            </a:xfrm>
            <a:custGeom>
              <a:avLst/>
              <a:gdLst>
                <a:gd name="T0" fmla="*/ 78 w 135"/>
                <a:gd name="T1" fmla="*/ 58 h 81"/>
                <a:gd name="T2" fmla="*/ 35 w 135"/>
                <a:gd name="T3" fmla="*/ 71 h 81"/>
                <a:gd name="T4" fmla="*/ 0 w 135"/>
                <a:gd name="T5" fmla="*/ 80 h 81"/>
                <a:gd name="T6" fmla="*/ 1 w 135"/>
                <a:gd name="T7" fmla="*/ 81 h 81"/>
                <a:gd name="T8" fmla="*/ 35 w 135"/>
                <a:gd name="T9" fmla="*/ 73 h 81"/>
                <a:gd name="T10" fmla="*/ 78 w 135"/>
                <a:gd name="T11" fmla="*/ 59 h 81"/>
                <a:gd name="T12" fmla="*/ 102 w 135"/>
                <a:gd name="T13" fmla="*/ 47 h 81"/>
                <a:gd name="T14" fmla="*/ 103 w 135"/>
                <a:gd name="T15" fmla="*/ 46 h 81"/>
                <a:gd name="T16" fmla="*/ 103 w 135"/>
                <a:gd name="T17" fmla="*/ 46 h 81"/>
                <a:gd name="T18" fmla="*/ 135 w 135"/>
                <a:gd name="T19" fmla="*/ 0 h 81"/>
                <a:gd name="T20" fmla="*/ 134 w 135"/>
                <a:gd name="T21" fmla="*/ 1 h 81"/>
                <a:gd name="T22" fmla="*/ 133 w 135"/>
                <a:gd name="T23" fmla="*/ 2 h 81"/>
                <a:gd name="T24" fmla="*/ 78 w 135"/>
                <a:gd name="T25" fmla="*/ 5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5" h="81">
                  <a:moveTo>
                    <a:pt x="78" y="58"/>
                  </a:moveTo>
                  <a:cubicBezTo>
                    <a:pt x="48" y="69"/>
                    <a:pt x="35" y="71"/>
                    <a:pt x="35" y="7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2"/>
                    <a:pt x="48" y="70"/>
                    <a:pt x="78" y="59"/>
                  </a:cubicBezTo>
                  <a:cubicBezTo>
                    <a:pt x="87" y="56"/>
                    <a:pt x="95" y="52"/>
                    <a:pt x="102" y="47"/>
                  </a:cubicBezTo>
                  <a:cubicBezTo>
                    <a:pt x="102" y="46"/>
                    <a:pt x="103" y="46"/>
                    <a:pt x="103" y="46"/>
                  </a:cubicBezTo>
                  <a:cubicBezTo>
                    <a:pt x="103" y="46"/>
                    <a:pt x="103" y="46"/>
                    <a:pt x="103" y="46"/>
                  </a:cubicBezTo>
                  <a:cubicBezTo>
                    <a:pt x="118" y="35"/>
                    <a:pt x="129" y="18"/>
                    <a:pt x="135" y="0"/>
                  </a:cubicBezTo>
                  <a:cubicBezTo>
                    <a:pt x="134" y="1"/>
                    <a:pt x="134" y="1"/>
                    <a:pt x="134" y="1"/>
                  </a:cubicBezTo>
                  <a:cubicBezTo>
                    <a:pt x="133" y="2"/>
                    <a:pt x="133" y="2"/>
                    <a:pt x="133" y="2"/>
                  </a:cubicBezTo>
                  <a:cubicBezTo>
                    <a:pt x="124" y="29"/>
                    <a:pt x="106" y="48"/>
                    <a:pt x="78" y="5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32"/>
            <p:cNvSpPr>
              <a:spLocks/>
            </p:cNvSpPr>
            <p:nvPr/>
          </p:nvSpPr>
          <p:spPr bwMode="auto">
            <a:xfrm>
              <a:off x="9642822" y="5075238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33"/>
            <p:cNvSpPr>
              <a:spLocks/>
            </p:cNvSpPr>
            <p:nvPr/>
          </p:nvSpPr>
          <p:spPr bwMode="auto">
            <a:xfrm>
              <a:off x="9239597" y="5243513"/>
              <a:ext cx="293688" cy="222250"/>
            </a:xfrm>
            <a:custGeom>
              <a:avLst/>
              <a:gdLst>
                <a:gd name="T0" fmla="*/ 17 w 78"/>
                <a:gd name="T1" fmla="*/ 53 h 59"/>
                <a:gd name="T2" fmla="*/ 0 w 78"/>
                <a:gd name="T3" fmla="*/ 58 h 59"/>
                <a:gd name="T4" fmla="*/ 1 w 78"/>
                <a:gd name="T5" fmla="*/ 59 h 59"/>
                <a:gd name="T6" fmla="*/ 18 w 78"/>
                <a:gd name="T7" fmla="*/ 55 h 59"/>
                <a:gd name="T8" fmla="*/ 44 w 78"/>
                <a:gd name="T9" fmla="*/ 43 h 59"/>
                <a:gd name="T10" fmla="*/ 44 w 78"/>
                <a:gd name="T11" fmla="*/ 41 h 59"/>
                <a:gd name="T12" fmla="*/ 46 w 78"/>
                <a:gd name="T13" fmla="*/ 42 h 59"/>
                <a:gd name="T14" fmla="*/ 78 w 78"/>
                <a:gd name="T15" fmla="*/ 0 h 59"/>
                <a:gd name="T16" fmla="*/ 77 w 78"/>
                <a:gd name="T17" fmla="*/ 0 h 59"/>
                <a:gd name="T18" fmla="*/ 76 w 78"/>
                <a:gd name="T19" fmla="*/ 1 h 59"/>
                <a:gd name="T20" fmla="*/ 17 w 78"/>
                <a:gd name="T21" fmla="*/ 5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59">
                  <a:moveTo>
                    <a:pt x="17" y="53"/>
                  </a:moveTo>
                  <a:cubicBezTo>
                    <a:pt x="11" y="55"/>
                    <a:pt x="5" y="57"/>
                    <a:pt x="0" y="58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6" y="58"/>
                    <a:pt x="12" y="56"/>
                    <a:pt x="18" y="55"/>
                  </a:cubicBezTo>
                  <a:cubicBezTo>
                    <a:pt x="27" y="52"/>
                    <a:pt x="36" y="48"/>
                    <a:pt x="44" y="43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60" y="32"/>
                    <a:pt x="71" y="18"/>
                    <a:pt x="78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66" y="27"/>
                    <a:pt x="46" y="45"/>
                    <a:pt x="17" y="5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34"/>
            <p:cNvSpPr>
              <a:spLocks/>
            </p:cNvSpPr>
            <p:nvPr/>
          </p:nvSpPr>
          <p:spPr bwMode="auto">
            <a:xfrm>
              <a:off x="9525347" y="5243513"/>
              <a:ext cx="4763" cy="476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35"/>
            <p:cNvSpPr>
              <a:spLocks/>
            </p:cNvSpPr>
            <p:nvPr/>
          </p:nvSpPr>
          <p:spPr bwMode="auto">
            <a:xfrm>
              <a:off x="9307859" y="5402263"/>
              <a:ext cx="104775" cy="123825"/>
            </a:xfrm>
            <a:custGeom>
              <a:avLst/>
              <a:gdLst>
                <a:gd name="T0" fmla="*/ 0 w 28"/>
                <a:gd name="T1" fmla="*/ 33 h 33"/>
                <a:gd name="T2" fmla="*/ 1 w 28"/>
                <a:gd name="T3" fmla="*/ 33 h 33"/>
                <a:gd name="T4" fmla="*/ 1 w 28"/>
                <a:gd name="T5" fmla="*/ 33 h 33"/>
                <a:gd name="T6" fmla="*/ 28 w 28"/>
                <a:gd name="T7" fmla="*/ 0 h 33"/>
                <a:gd name="T8" fmla="*/ 26 w 28"/>
                <a:gd name="T9" fmla="*/ 1 h 33"/>
                <a:gd name="T10" fmla="*/ 0 w 28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3">
                  <a:moveTo>
                    <a:pt x="0" y="33"/>
                  </a:moveTo>
                  <a:cubicBezTo>
                    <a:pt x="1" y="33"/>
                    <a:pt x="1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2" y="25"/>
                    <a:pt x="21" y="13"/>
                    <a:pt x="28" y="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19" y="14"/>
                    <a:pt x="11" y="25"/>
                    <a:pt x="0" y="3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36"/>
            <p:cNvSpPr>
              <a:spLocks/>
            </p:cNvSpPr>
            <p:nvPr/>
          </p:nvSpPr>
          <p:spPr bwMode="auto">
            <a:xfrm>
              <a:off x="9406284" y="5397501"/>
              <a:ext cx="6350" cy="7938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5 h 5"/>
                <a:gd name="T4" fmla="*/ 4 w 4"/>
                <a:gd name="T5" fmla="*/ 3 h 5"/>
                <a:gd name="T6" fmla="*/ 0 w 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5"/>
                  </a:lnTo>
                  <a:lnTo>
                    <a:pt x="4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37"/>
            <p:cNvSpPr>
              <a:spLocks/>
            </p:cNvSpPr>
            <p:nvPr/>
          </p:nvSpPr>
          <p:spPr bwMode="auto">
            <a:xfrm>
              <a:off x="9630122" y="4387851"/>
              <a:ext cx="38100" cy="115888"/>
            </a:xfrm>
            <a:custGeom>
              <a:avLst/>
              <a:gdLst>
                <a:gd name="T0" fmla="*/ 10 w 10"/>
                <a:gd name="T1" fmla="*/ 0 h 31"/>
                <a:gd name="T2" fmla="*/ 9 w 10"/>
                <a:gd name="T3" fmla="*/ 0 h 31"/>
                <a:gd name="T4" fmla="*/ 9 w 10"/>
                <a:gd name="T5" fmla="*/ 0 h 31"/>
                <a:gd name="T6" fmla="*/ 8 w 10"/>
                <a:gd name="T7" fmla="*/ 0 h 31"/>
                <a:gd name="T8" fmla="*/ 6 w 10"/>
                <a:gd name="T9" fmla="*/ 5 h 31"/>
                <a:gd name="T10" fmla="*/ 0 w 10"/>
                <a:gd name="T11" fmla="*/ 31 h 31"/>
                <a:gd name="T12" fmla="*/ 1 w 10"/>
                <a:gd name="T13" fmla="*/ 29 h 31"/>
                <a:gd name="T14" fmla="*/ 1 w 10"/>
                <a:gd name="T15" fmla="*/ 29 h 31"/>
                <a:gd name="T16" fmla="*/ 10 w 1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31">
                  <a:moveTo>
                    <a:pt x="1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7" y="3"/>
                    <a:pt x="6" y="5"/>
                  </a:cubicBezTo>
                  <a:cubicBezTo>
                    <a:pt x="3" y="13"/>
                    <a:pt x="1" y="22"/>
                    <a:pt x="0" y="31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3" y="18"/>
                    <a:pt x="5" y="9"/>
                    <a:pt x="1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38"/>
            <p:cNvSpPr>
              <a:spLocks/>
            </p:cNvSpPr>
            <p:nvPr/>
          </p:nvSpPr>
          <p:spPr bwMode="auto">
            <a:xfrm>
              <a:off x="9552334" y="4413251"/>
              <a:ext cx="187325" cy="255588"/>
            </a:xfrm>
            <a:custGeom>
              <a:avLst/>
              <a:gdLst>
                <a:gd name="T0" fmla="*/ 43 w 50"/>
                <a:gd name="T1" fmla="*/ 6 h 68"/>
                <a:gd name="T2" fmla="*/ 50 w 50"/>
                <a:gd name="T3" fmla="*/ 1 h 68"/>
                <a:gd name="T4" fmla="*/ 49 w 50"/>
                <a:gd name="T5" fmla="*/ 0 h 68"/>
                <a:gd name="T6" fmla="*/ 42 w 50"/>
                <a:gd name="T7" fmla="*/ 5 h 68"/>
                <a:gd name="T8" fmla="*/ 22 w 50"/>
                <a:gd name="T9" fmla="*/ 22 h 68"/>
                <a:gd name="T10" fmla="*/ 22 w 50"/>
                <a:gd name="T11" fmla="*/ 23 h 68"/>
                <a:gd name="T12" fmla="*/ 22 w 50"/>
                <a:gd name="T13" fmla="*/ 22 h 68"/>
                <a:gd name="T14" fmla="*/ 7 w 50"/>
                <a:gd name="T15" fmla="*/ 44 h 68"/>
                <a:gd name="T16" fmla="*/ 0 w 50"/>
                <a:gd name="T17" fmla="*/ 68 h 68"/>
                <a:gd name="T18" fmla="*/ 0 w 50"/>
                <a:gd name="T19" fmla="*/ 68 h 68"/>
                <a:gd name="T20" fmla="*/ 1 w 50"/>
                <a:gd name="T21" fmla="*/ 67 h 68"/>
                <a:gd name="T22" fmla="*/ 43 w 50"/>
                <a:gd name="T23" fmla="*/ 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68">
                  <a:moveTo>
                    <a:pt x="43" y="6"/>
                  </a:moveTo>
                  <a:cubicBezTo>
                    <a:pt x="50" y="1"/>
                    <a:pt x="50" y="1"/>
                    <a:pt x="50" y="1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34" y="10"/>
                    <a:pt x="28" y="16"/>
                    <a:pt x="22" y="22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6" y="29"/>
                    <a:pt x="11" y="36"/>
                    <a:pt x="7" y="44"/>
                  </a:cubicBezTo>
                  <a:cubicBezTo>
                    <a:pt x="4" y="51"/>
                    <a:pt x="1" y="60"/>
                    <a:pt x="0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6" y="41"/>
                    <a:pt x="19" y="22"/>
                    <a:pt x="43" y="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39"/>
            <p:cNvSpPr>
              <a:spLocks/>
            </p:cNvSpPr>
            <p:nvPr/>
          </p:nvSpPr>
          <p:spPr bwMode="auto">
            <a:xfrm>
              <a:off x="9634884" y="4497388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40"/>
            <p:cNvSpPr>
              <a:spLocks/>
            </p:cNvSpPr>
            <p:nvPr/>
          </p:nvSpPr>
          <p:spPr bwMode="auto">
            <a:xfrm>
              <a:off x="9461847" y="4462463"/>
              <a:ext cx="406400" cy="368300"/>
            </a:xfrm>
            <a:custGeom>
              <a:avLst/>
              <a:gdLst>
                <a:gd name="T0" fmla="*/ 46 w 108"/>
                <a:gd name="T1" fmla="*/ 40 h 98"/>
                <a:gd name="T2" fmla="*/ 84 w 108"/>
                <a:gd name="T3" fmla="*/ 16 h 98"/>
                <a:gd name="T4" fmla="*/ 108 w 108"/>
                <a:gd name="T5" fmla="*/ 1 h 98"/>
                <a:gd name="T6" fmla="*/ 106 w 108"/>
                <a:gd name="T7" fmla="*/ 0 h 98"/>
                <a:gd name="T8" fmla="*/ 84 w 108"/>
                <a:gd name="T9" fmla="*/ 15 h 98"/>
                <a:gd name="T10" fmla="*/ 46 w 108"/>
                <a:gd name="T11" fmla="*/ 38 h 98"/>
                <a:gd name="T12" fmla="*/ 25 w 108"/>
                <a:gd name="T13" fmla="*/ 54 h 98"/>
                <a:gd name="T14" fmla="*/ 25 w 108"/>
                <a:gd name="T15" fmla="*/ 55 h 98"/>
                <a:gd name="T16" fmla="*/ 24 w 108"/>
                <a:gd name="T17" fmla="*/ 55 h 98"/>
                <a:gd name="T18" fmla="*/ 9 w 108"/>
                <a:gd name="T19" fmla="*/ 75 h 98"/>
                <a:gd name="T20" fmla="*/ 0 w 108"/>
                <a:gd name="T21" fmla="*/ 98 h 98"/>
                <a:gd name="T22" fmla="*/ 2 w 108"/>
                <a:gd name="T23" fmla="*/ 96 h 98"/>
                <a:gd name="T24" fmla="*/ 46 w 108"/>
                <a:gd name="T25" fmla="*/ 4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8" h="98">
                  <a:moveTo>
                    <a:pt x="46" y="40"/>
                  </a:moveTo>
                  <a:cubicBezTo>
                    <a:pt x="73" y="24"/>
                    <a:pt x="84" y="16"/>
                    <a:pt x="84" y="16"/>
                  </a:cubicBezTo>
                  <a:cubicBezTo>
                    <a:pt x="84" y="16"/>
                    <a:pt x="92" y="12"/>
                    <a:pt x="108" y="1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91" y="11"/>
                    <a:pt x="84" y="15"/>
                    <a:pt x="84" y="15"/>
                  </a:cubicBezTo>
                  <a:cubicBezTo>
                    <a:pt x="83" y="15"/>
                    <a:pt x="72" y="23"/>
                    <a:pt x="46" y="38"/>
                  </a:cubicBezTo>
                  <a:cubicBezTo>
                    <a:pt x="38" y="43"/>
                    <a:pt x="31" y="48"/>
                    <a:pt x="25" y="54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18" y="61"/>
                    <a:pt x="13" y="68"/>
                    <a:pt x="9" y="75"/>
                  </a:cubicBezTo>
                  <a:cubicBezTo>
                    <a:pt x="5" y="82"/>
                    <a:pt x="2" y="90"/>
                    <a:pt x="0" y="98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8" y="71"/>
                    <a:pt x="22" y="54"/>
                    <a:pt x="46" y="4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41"/>
            <p:cNvSpPr>
              <a:spLocks/>
            </p:cNvSpPr>
            <p:nvPr/>
          </p:nvSpPr>
          <p:spPr bwMode="auto">
            <a:xfrm>
              <a:off x="9552334" y="4665663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42"/>
            <p:cNvSpPr>
              <a:spLocks/>
            </p:cNvSpPr>
            <p:nvPr/>
          </p:nvSpPr>
          <p:spPr bwMode="auto">
            <a:xfrm>
              <a:off x="9363422" y="4497388"/>
              <a:ext cx="587375" cy="492125"/>
            </a:xfrm>
            <a:custGeom>
              <a:avLst/>
              <a:gdLst>
                <a:gd name="T0" fmla="*/ 50 w 156"/>
                <a:gd name="T1" fmla="*/ 74 h 131"/>
                <a:gd name="T2" fmla="*/ 89 w 156"/>
                <a:gd name="T3" fmla="*/ 53 h 131"/>
                <a:gd name="T4" fmla="*/ 128 w 156"/>
                <a:gd name="T5" fmla="*/ 29 h 131"/>
                <a:gd name="T6" fmla="*/ 148 w 156"/>
                <a:gd name="T7" fmla="*/ 11 h 131"/>
                <a:gd name="T8" fmla="*/ 148 w 156"/>
                <a:gd name="T9" fmla="*/ 10 h 131"/>
                <a:gd name="T10" fmla="*/ 149 w 156"/>
                <a:gd name="T11" fmla="*/ 10 h 131"/>
                <a:gd name="T12" fmla="*/ 156 w 156"/>
                <a:gd name="T13" fmla="*/ 0 h 131"/>
                <a:gd name="T14" fmla="*/ 156 w 156"/>
                <a:gd name="T15" fmla="*/ 0 h 131"/>
                <a:gd name="T16" fmla="*/ 155 w 156"/>
                <a:gd name="T17" fmla="*/ 0 h 131"/>
                <a:gd name="T18" fmla="*/ 127 w 156"/>
                <a:gd name="T19" fmla="*/ 28 h 131"/>
                <a:gd name="T20" fmla="*/ 89 w 156"/>
                <a:gd name="T21" fmla="*/ 52 h 131"/>
                <a:gd name="T22" fmla="*/ 50 w 156"/>
                <a:gd name="T23" fmla="*/ 73 h 131"/>
                <a:gd name="T24" fmla="*/ 28 w 156"/>
                <a:gd name="T25" fmla="*/ 87 h 131"/>
                <a:gd name="T26" fmla="*/ 27 w 156"/>
                <a:gd name="T27" fmla="*/ 89 h 131"/>
                <a:gd name="T28" fmla="*/ 26 w 156"/>
                <a:gd name="T29" fmla="*/ 89 h 131"/>
                <a:gd name="T30" fmla="*/ 26 w 156"/>
                <a:gd name="T31" fmla="*/ 89 h 131"/>
                <a:gd name="T32" fmla="*/ 10 w 156"/>
                <a:gd name="T33" fmla="*/ 107 h 131"/>
                <a:gd name="T34" fmla="*/ 0 w 156"/>
                <a:gd name="T35" fmla="*/ 131 h 131"/>
                <a:gd name="T36" fmla="*/ 1 w 156"/>
                <a:gd name="T37" fmla="*/ 130 h 131"/>
                <a:gd name="T38" fmla="*/ 2 w 156"/>
                <a:gd name="T39" fmla="*/ 129 h 131"/>
                <a:gd name="T40" fmla="*/ 50 w 156"/>
                <a:gd name="T41" fmla="*/ 74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6" h="131">
                  <a:moveTo>
                    <a:pt x="50" y="74"/>
                  </a:moveTo>
                  <a:cubicBezTo>
                    <a:pt x="77" y="60"/>
                    <a:pt x="89" y="53"/>
                    <a:pt x="89" y="53"/>
                  </a:cubicBezTo>
                  <a:cubicBezTo>
                    <a:pt x="89" y="53"/>
                    <a:pt x="101" y="47"/>
                    <a:pt x="128" y="29"/>
                  </a:cubicBezTo>
                  <a:cubicBezTo>
                    <a:pt x="136" y="24"/>
                    <a:pt x="143" y="18"/>
                    <a:pt x="148" y="11"/>
                  </a:cubicBezTo>
                  <a:cubicBezTo>
                    <a:pt x="148" y="11"/>
                    <a:pt x="148" y="11"/>
                    <a:pt x="148" y="10"/>
                  </a:cubicBezTo>
                  <a:cubicBezTo>
                    <a:pt x="149" y="10"/>
                    <a:pt x="149" y="10"/>
                    <a:pt x="149" y="10"/>
                  </a:cubicBezTo>
                  <a:cubicBezTo>
                    <a:pt x="152" y="7"/>
                    <a:pt x="154" y="4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8" y="11"/>
                    <a:pt x="139" y="20"/>
                    <a:pt x="127" y="28"/>
                  </a:cubicBezTo>
                  <a:cubicBezTo>
                    <a:pt x="101" y="46"/>
                    <a:pt x="89" y="52"/>
                    <a:pt x="89" y="52"/>
                  </a:cubicBezTo>
                  <a:cubicBezTo>
                    <a:pt x="89" y="52"/>
                    <a:pt x="77" y="59"/>
                    <a:pt x="50" y="73"/>
                  </a:cubicBezTo>
                  <a:cubicBezTo>
                    <a:pt x="41" y="77"/>
                    <a:pt x="34" y="82"/>
                    <a:pt x="28" y="87"/>
                  </a:cubicBezTo>
                  <a:cubicBezTo>
                    <a:pt x="27" y="88"/>
                    <a:pt x="27" y="89"/>
                    <a:pt x="27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0" y="94"/>
                    <a:pt x="15" y="100"/>
                    <a:pt x="10" y="107"/>
                  </a:cubicBezTo>
                  <a:cubicBezTo>
                    <a:pt x="6" y="114"/>
                    <a:pt x="2" y="123"/>
                    <a:pt x="0" y="131"/>
                  </a:cubicBezTo>
                  <a:cubicBezTo>
                    <a:pt x="1" y="130"/>
                    <a:pt x="1" y="130"/>
                    <a:pt x="1" y="130"/>
                  </a:cubicBezTo>
                  <a:cubicBezTo>
                    <a:pt x="1" y="130"/>
                    <a:pt x="1" y="129"/>
                    <a:pt x="2" y="129"/>
                  </a:cubicBezTo>
                  <a:cubicBezTo>
                    <a:pt x="10" y="104"/>
                    <a:pt x="25" y="87"/>
                    <a:pt x="50" y="74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43"/>
            <p:cNvSpPr>
              <a:spLocks/>
            </p:cNvSpPr>
            <p:nvPr/>
          </p:nvSpPr>
          <p:spPr bwMode="auto">
            <a:xfrm>
              <a:off x="9461847" y="4822826"/>
              <a:ext cx="7938" cy="7938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1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1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44"/>
            <p:cNvSpPr>
              <a:spLocks/>
            </p:cNvSpPr>
            <p:nvPr/>
          </p:nvSpPr>
          <p:spPr bwMode="auto">
            <a:xfrm>
              <a:off x="9255472" y="4533901"/>
              <a:ext cx="671513" cy="604838"/>
            </a:xfrm>
            <a:custGeom>
              <a:avLst/>
              <a:gdLst>
                <a:gd name="T0" fmla="*/ 0 w 179"/>
                <a:gd name="T1" fmla="*/ 161 h 161"/>
                <a:gd name="T2" fmla="*/ 1 w 179"/>
                <a:gd name="T3" fmla="*/ 161 h 161"/>
                <a:gd name="T4" fmla="*/ 53 w 179"/>
                <a:gd name="T5" fmla="*/ 108 h 161"/>
                <a:gd name="T6" fmla="*/ 94 w 179"/>
                <a:gd name="T7" fmla="*/ 89 h 161"/>
                <a:gd name="T8" fmla="*/ 134 w 179"/>
                <a:gd name="T9" fmla="*/ 68 h 161"/>
                <a:gd name="T10" fmla="*/ 179 w 179"/>
                <a:gd name="T11" fmla="*/ 0 h 161"/>
                <a:gd name="T12" fmla="*/ 178 w 179"/>
                <a:gd name="T13" fmla="*/ 0 h 161"/>
                <a:gd name="T14" fmla="*/ 177 w 179"/>
                <a:gd name="T15" fmla="*/ 1 h 161"/>
                <a:gd name="T16" fmla="*/ 133 w 179"/>
                <a:gd name="T17" fmla="*/ 67 h 161"/>
                <a:gd name="T18" fmla="*/ 93 w 179"/>
                <a:gd name="T19" fmla="*/ 88 h 161"/>
                <a:gd name="T20" fmla="*/ 53 w 179"/>
                <a:gd name="T21" fmla="*/ 106 h 161"/>
                <a:gd name="T22" fmla="*/ 31 w 179"/>
                <a:gd name="T23" fmla="*/ 119 h 161"/>
                <a:gd name="T24" fmla="*/ 30 w 179"/>
                <a:gd name="T25" fmla="*/ 120 h 161"/>
                <a:gd name="T26" fmla="*/ 30 w 179"/>
                <a:gd name="T27" fmla="*/ 120 h 161"/>
                <a:gd name="T28" fmla="*/ 12 w 179"/>
                <a:gd name="T29" fmla="*/ 138 h 161"/>
                <a:gd name="T30" fmla="*/ 0 w 179"/>
                <a:gd name="T31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9" h="161">
                  <a:moveTo>
                    <a:pt x="0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1" y="135"/>
                    <a:pt x="27" y="119"/>
                    <a:pt x="53" y="108"/>
                  </a:cubicBezTo>
                  <a:cubicBezTo>
                    <a:pt x="82" y="95"/>
                    <a:pt x="94" y="89"/>
                    <a:pt x="94" y="89"/>
                  </a:cubicBezTo>
                  <a:cubicBezTo>
                    <a:pt x="94" y="89"/>
                    <a:pt x="106" y="84"/>
                    <a:pt x="134" y="68"/>
                  </a:cubicBezTo>
                  <a:cubicBezTo>
                    <a:pt x="160" y="52"/>
                    <a:pt x="175" y="29"/>
                    <a:pt x="179" y="0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78" y="1"/>
                    <a:pt x="178" y="1"/>
                    <a:pt x="177" y="1"/>
                  </a:cubicBezTo>
                  <a:cubicBezTo>
                    <a:pt x="174" y="30"/>
                    <a:pt x="159" y="51"/>
                    <a:pt x="133" y="67"/>
                  </a:cubicBezTo>
                  <a:cubicBezTo>
                    <a:pt x="106" y="83"/>
                    <a:pt x="93" y="88"/>
                    <a:pt x="93" y="88"/>
                  </a:cubicBezTo>
                  <a:cubicBezTo>
                    <a:pt x="93" y="88"/>
                    <a:pt x="81" y="94"/>
                    <a:pt x="53" y="106"/>
                  </a:cubicBezTo>
                  <a:cubicBezTo>
                    <a:pt x="45" y="110"/>
                    <a:pt x="37" y="114"/>
                    <a:pt x="31" y="119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23" y="125"/>
                    <a:pt x="17" y="131"/>
                    <a:pt x="12" y="138"/>
                  </a:cubicBezTo>
                  <a:cubicBezTo>
                    <a:pt x="7" y="145"/>
                    <a:pt x="3" y="153"/>
                    <a:pt x="0" y="16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45"/>
            <p:cNvSpPr>
              <a:spLocks/>
            </p:cNvSpPr>
            <p:nvPr/>
          </p:nvSpPr>
          <p:spPr bwMode="auto">
            <a:xfrm>
              <a:off x="9920634" y="4533901"/>
              <a:ext cx="3175" cy="476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46"/>
            <p:cNvSpPr>
              <a:spLocks/>
            </p:cNvSpPr>
            <p:nvPr/>
          </p:nvSpPr>
          <p:spPr bwMode="auto">
            <a:xfrm>
              <a:off x="9368184" y="4981576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47"/>
            <p:cNvSpPr>
              <a:spLocks/>
            </p:cNvSpPr>
            <p:nvPr/>
          </p:nvSpPr>
          <p:spPr bwMode="auto">
            <a:xfrm>
              <a:off x="8207722" y="5319713"/>
              <a:ext cx="1103313" cy="938213"/>
            </a:xfrm>
            <a:custGeom>
              <a:avLst/>
              <a:gdLst>
                <a:gd name="T0" fmla="*/ 74 w 294"/>
                <a:gd name="T1" fmla="*/ 228 h 250"/>
                <a:gd name="T2" fmla="*/ 119 w 294"/>
                <a:gd name="T3" fmla="*/ 201 h 250"/>
                <a:gd name="T4" fmla="*/ 118 w 294"/>
                <a:gd name="T5" fmla="*/ 200 h 250"/>
                <a:gd name="T6" fmla="*/ 164 w 294"/>
                <a:gd name="T7" fmla="*/ 169 h 250"/>
                <a:gd name="T8" fmla="*/ 207 w 294"/>
                <a:gd name="T9" fmla="*/ 136 h 250"/>
                <a:gd name="T10" fmla="*/ 246 w 294"/>
                <a:gd name="T11" fmla="*/ 100 h 250"/>
                <a:gd name="T12" fmla="*/ 285 w 294"/>
                <a:gd name="T13" fmla="*/ 63 h 250"/>
                <a:gd name="T14" fmla="*/ 284 w 294"/>
                <a:gd name="T15" fmla="*/ 62 h 250"/>
                <a:gd name="T16" fmla="*/ 294 w 294"/>
                <a:gd name="T17" fmla="*/ 55 h 250"/>
                <a:gd name="T18" fmla="*/ 294 w 294"/>
                <a:gd name="T19" fmla="*/ 55 h 250"/>
                <a:gd name="T20" fmla="*/ 293 w 294"/>
                <a:gd name="T21" fmla="*/ 55 h 250"/>
                <a:gd name="T22" fmla="*/ 276 w 294"/>
                <a:gd name="T23" fmla="*/ 39 h 250"/>
                <a:gd name="T24" fmla="*/ 275 w 294"/>
                <a:gd name="T25" fmla="*/ 38 h 250"/>
                <a:gd name="T26" fmla="*/ 250 w 294"/>
                <a:gd name="T27" fmla="*/ 15 h 250"/>
                <a:gd name="T28" fmla="*/ 249 w 294"/>
                <a:gd name="T29" fmla="*/ 14 h 250"/>
                <a:gd name="T30" fmla="*/ 234 w 294"/>
                <a:gd name="T31" fmla="*/ 1 h 250"/>
                <a:gd name="T32" fmla="*/ 234 w 294"/>
                <a:gd name="T33" fmla="*/ 1 h 250"/>
                <a:gd name="T34" fmla="*/ 233 w 294"/>
                <a:gd name="T35" fmla="*/ 0 h 250"/>
                <a:gd name="T36" fmla="*/ 233 w 294"/>
                <a:gd name="T37" fmla="*/ 0 h 250"/>
                <a:gd name="T38" fmla="*/ 229 w 294"/>
                <a:gd name="T39" fmla="*/ 5 h 250"/>
                <a:gd name="T40" fmla="*/ 214 w 294"/>
                <a:gd name="T41" fmla="*/ 26 h 250"/>
                <a:gd name="T42" fmla="*/ 194 w 294"/>
                <a:gd name="T43" fmla="*/ 40 h 250"/>
                <a:gd name="T44" fmla="*/ 178 w 294"/>
                <a:gd name="T45" fmla="*/ 60 h 250"/>
                <a:gd name="T46" fmla="*/ 157 w 294"/>
                <a:gd name="T47" fmla="*/ 73 h 250"/>
                <a:gd name="T48" fmla="*/ 141 w 294"/>
                <a:gd name="T49" fmla="*/ 91 h 250"/>
                <a:gd name="T50" fmla="*/ 120 w 294"/>
                <a:gd name="T51" fmla="*/ 103 h 250"/>
                <a:gd name="T52" fmla="*/ 101 w 294"/>
                <a:gd name="T53" fmla="*/ 121 h 250"/>
                <a:gd name="T54" fmla="*/ 79 w 294"/>
                <a:gd name="T55" fmla="*/ 131 h 250"/>
                <a:gd name="T56" fmla="*/ 60 w 294"/>
                <a:gd name="T57" fmla="*/ 148 h 250"/>
                <a:gd name="T58" fmla="*/ 37 w 294"/>
                <a:gd name="T59" fmla="*/ 157 h 250"/>
                <a:gd name="T60" fmla="*/ 17 w 294"/>
                <a:gd name="T61" fmla="*/ 172 h 250"/>
                <a:gd name="T62" fmla="*/ 0 w 294"/>
                <a:gd name="T63" fmla="*/ 177 h 250"/>
                <a:gd name="T64" fmla="*/ 1 w 294"/>
                <a:gd name="T65" fmla="*/ 178 h 250"/>
                <a:gd name="T66" fmla="*/ 9 w 294"/>
                <a:gd name="T67" fmla="*/ 195 h 250"/>
                <a:gd name="T68" fmla="*/ 10 w 294"/>
                <a:gd name="T69" fmla="*/ 197 h 250"/>
                <a:gd name="T70" fmla="*/ 25 w 294"/>
                <a:gd name="T71" fmla="*/ 227 h 250"/>
                <a:gd name="T72" fmla="*/ 26 w 294"/>
                <a:gd name="T73" fmla="*/ 228 h 250"/>
                <a:gd name="T74" fmla="*/ 36 w 294"/>
                <a:gd name="T75" fmla="*/ 249 h 250"/>
                <a:gd name="T76" fmla="*/ 37 w 294"/>
                <a:gd name="T77" fmla="*/ 250 h 250"/>
                <a:gd name="T78" fmla="*/ 37 w 294"/>
                <a:gd name="T79" fmla="*/ 250 h 250"/>
                <a:gd name="T80" fmla="*/ 74 w 294"/>
                <a:gd name="T81" fmla="*/ 22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4" h="250">
                  <a:moveTo>
                    <a:pt x="74" y="228"/>
                  </a:moveTo>
                  <a:cubicBezTo>
                    <a:pt x="91" y="224"/>
                    <a:pt x="106" y="215"/>
                    <a:pt x="119" y="201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36" y="195"/>
                    <a:pt x="152" y="184"/>
                    <a:pt x="164" y="169"/>
                  </a:cubicBezTo>
                  <a:cubicBezTo>
                    <a:pt x="181" y="163"/>
                    <a:pt x="196" y="152"/>
                    <a:pt x="207" y="136"/>
                  </a:cubicBezTo>
                  <a:cubicBezTo>
                    <a:pt x="223" y="129"/>
                    <a:pt x="236" y="116"/>
                    <a:pt x="246" y="100"/>
                  </a:cubicBezTo>
                  <a:cubicBezTo>
                    <a:pt x="263" y="92"/>
                    <a:pt x="276" y="80"/>
                    <a:pt x="285" y="63"/>
                  </a:cubicBezTo>
                  <a:cubicBezTo>
                    <a:pt x="284" y="62"/>
                    <a:pt x="284" y="62"/>
                    <a:pt x="284" y="62"/>
                  </a:cubicBezTo>
                  <a:cubicBezTo>
                    <a:pt x="288" y="60"/>
                    <a:pt x="291" y="58"/>
                    <a:pt x="294" y="55"/>
                  </a:cubicBezTo>
                  <a:cubicBezTo>
                    <a:pt x="294" y="55"/>
                    <a:pt x="294" y="55"/>
                    <a:pt x="294" y="55"/>
                  </a:cubicBezTo>
                  <a:cubicBezTo>
                    <a:pt x="293" y="55"/>
                    <a:pt x="293" y="55"/>
                    <a:pt x="293" y="55"/>
                  </a:cubicBezTo>
                  <a:cubicBezTo>
                    <a:pt x="276" y="39"/>
                    <a:pt x="276" y="39"/>
                    <a:pt x="276" y="39"/>
                  </a:cubicBezTo>
                  <a:cubicBezTo>
                    <a:pt x="275" y="38"/>
                    <a:pt x="275" y="38"/>
                    <a:pt x="275" y="38"/>
                  </a:cubicBezTo>
                  <a:cubicBezTo>
                    <a:pt x="250" y="15"/>
                    <a:pt x="250" y="15"/>
                    <a:pt x="250" y="15"/>
                  </a:cubicBezTo>
                  <a:cubicBezTo>
                    <a:pt x="249" y="14"/>
                    <a:pt x="249" y="14"/>
                    <a:pt x="249" y="14"/>
                  </a:cubicBezTo>
                  <a:cubicBezTo>
                    <a:pt x="234" y="1"/>
                    <a:pt x="234" y="1"/>
                    <a:pt x="234" y="1"/>
                  </a:cubicBezTo>
                  <a:cubicBezTo>
                    <a:pt x="234" y="1"/>
                    <a:pt x="234" y="1"/>
                    <a:pt x="234" y="1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232" y="1"/>
                    <a:pt x="230" y="3"/>
                    <a:pt x="229" y="5"/>
                  </a:cubicBezTo>
                  <a:cubicBezTo>
                    <a:pt x="224" y="10"/>
                    <a:pt x="218" y="18"/>
                    <a:pt x="214" y="26"/>
                  </a:cubicBezTo>
                  <a:cubicBezTo>
                    <a:pt x="207" y="30"/>
                    <a:pt x="200" y="34"/>
                    <a:pt x="194" y="40"/>
                  </a:cubicBezTo>
                  <a:cubicBezTo>
                    <a:pt x="188" y="45"/>
                    <a:pt x="183" y="53"/>
                    <a:pt x="178" y="60"/>
                  </a:cubicBezTo>
                  <a:cubicBezTo>
                    <a:pt x="170" y="63"/>
                    <a:pt x="163" y="68"/>
                    <a:pt x="157" y="73"/>
                  </a:cubicBezTo>
                  <a:cubicBezTo>
                    <a:pt x="151" y="78"/>
                    <a:pt x="145" y="84"/>
                    <a:pt x="141" y="91"/>
                  </a:cubicBezTo>
                  <a:cubicBezTo>
                    <a:pt x="133" y="94"/>
                    <a:pt x="126" y="98"/>
                    <a:pt x="120" y="103"/>
                  </a:cubicBezTo>
                  <a:cubicBezTo>
                    <a:pt x="113" y="107"/>
                    <a:pt x="107" y="114"/>
                    <a:pt x="101" y="121"/>
                  </a:cubicBezTo>
                  <a:cubicBezTo>
                    <a:pt x="93" y="123"/>
                    <a:pt x="86" y="126"/>
                    <a:pt x="79" y="131"/>
                  </a:cubicBezTo>
                  <a:cubicBezTo>
                    <a:pt x="72" y="135"/>
                    <a:pt x="65" y="141"/>
                    <a:pt x="60" y="148"/>
                  </a:cubicBezTo>
                  <a:cubicBezTo>
                    <a:pt x="51" y="150"/>
                    <a:pt x="44" y="153"/>
                    <a:pt x="37" y="157"/>
                  </a:cubicBezTo>
                  <a:cubicBezTo>
                    <a:pt x="30" y="161"/>
                    <a:pt x="23" y="166"/>
                    <a:pt x="17" y="172"/>
                  </a:cubicBezTo>
                  <a:cubicBezTo>
                    <a:pt x="11" y="173"/>
                    <a:pt x="6" y="174"/>
                    <a:pt x="0" y="177"/>
                  </a:cubicBezTo>
                  <a:cubicBezTo>
                    <a:pt x="1" y="178"/>
                    <a:pt x="1" y="178"/>
                    <a:pt x="1" y="178"/>
                  </a:cubicBezTo>
                  <a:cubicBezTo>
                    <a:pt x="9" y="195"/>
                    <a:pt x="9" y="195"/>
                    <a:pt x="9" y="195"/>
                  </a:cubicBezTo>
                  <a:cubicBezTo>
                    <a:pt x="10" y="197"/>
                    <a:pt x="10" y="197"/>
                    <a:pt x="10" y="197"/>
                  </a:cubicBezTo>
                  <a:cubicBezTo>
                    <a:pt x="25" y="227"/>
                    <a:pt x="25" y="227"/>
                    <a:pt x="25" y="227"/>
                  </a:cubicBezTo>
                  <a:cubicBezTo>
                    <a:pt x="26" y="228"/>
                    <a:pt x="26" y="228"/>
                    <a:pt x="26" y="228"/>
                  </a:cubicBezTo>
                  <a:cubicBezTo>
                    <a:pt x="36" y="249"/>
                    <a:pt x="36" y="249"/>
                    <a:pt x="36" y="249"/>
                  </a:cubicBezTo>
                  <a:cubicBezTo>
                    <a:pt x="37" y="250"/>
                    <a:pt x="37" y="250"/>
                    <a:pt x="37" y="250"/>
                  </a:cubicBezTo>
                  <a:cubicBezTo>
                    <a:pt x="37" y="250"/>
                    <a:pt x="37" y="250"/>
                    <a:pt x="37" y="250"/>
                  </a:cubicBezTo>
                  <a:cubicBezTo>
                    <a:pt x="51" y="246"/>
                    <a:pt x="63" y="239"/>
                    <a:pt x="74" y="228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48"/>
            <p:cNvSpPr>
              <a:spLocks/>
            </p:cNvSpPr>
            <p:nvPr/>
          </p:nvSpPr>
          <p:spPr bwMode="auto">
            <a:xfrm>
              <a:off x="8271222" y="5694363"/>
              <a:ext cx="860425" cy="271463"/>
            </a:xfrm>
            <a:custGeom>
              <a:avLst/>
              <a:gdLst>
                <a:gd name="T0" fmla="*/ 160 w 229"/>
                <a:gd name="T1" fmla="*/ 42 h 72"/>
                <a:gd name="T2" fmla="*/ 115 w 229"/>
                <a:gd name="T3" fmla="*/ 45 h 72"/>
                <a:gd name="T4" fmla="*/ 70 w 229"/>
                <a:gd name="T5" fmla="*/ 45 h 72"/>
                <a:gd name="T6" fmla="*/ 20 w 229"/>
                <a:gd name="T7" fmla="*/ 57 h 72"/>
                <a:gd name="T8" fmla="*/ 0 w 229"/>
                <a:gd name="T9" fmla="*/ 72 h 72"/>
                <a:gd name="T10" fmla="*/ 2 w 229"/>
                <a:gd name="T11" fmla="*/ 71 h 72"/>
                <a:gd name="T12" fmla="*/ 70 w 229"/>
                <a:gd name="T13" fmla="*/ 46 h 72"/>
                <a:gd name="T14" fmla="*/ 115 w 229"/>
                <a:gd name="T15" fmla="*/ 46 h 72"/>
                <a:gd name="T16" fmla="*/ 160 w 229"/>
                <a:gd name="T17" fmla="*/ 44 h 72"/>
                <a:gd name="T18" fmla="*/ 187 w 229"/>
                <a:gd name="T19" fmla="*/ 37 h 72"/>
                <a:gd name="T20" fmla="*/ 189 w 229"/>
                <a:gd name="T21" fmla="*/ 35 h 72"/>
                <a:gd name="T22" fmla="*/ 190 w 229"/>
                <a:gd name="T23" fmla="*/ 36 h 72"/>
                <a:gd name="T24" fmla="*/ 190 w 229"/>
                <a:gd name="T25" fmla="*/ 36 h 72"/>
                <a:gd name="T26" fmla="*/ 229 w 229"/>
                <a:gd name="T27" fmla="*/ 0 h 72"/>
                <a:gd name="T28" fmla="*/ 228 w 229"/>
                <a:gd name="T29" fmla="*/ 1 h 72"/>
                <a:gd name="T30" fmla="*/ 160 w 229"/>
                <a:gd name="T31" fmla="*/ 4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9" h="72">
                  <a:moveTo>
                    <a:pt x="160" y="42"/>
                  </a:moveTo>
                  <a:cubicBezTo>
                    <a:pt x="128" y="46"/>
                    <a:pt x="115" y="45"/>
                    <a:pt x="115" y="45"/>
                  </a:cubicBezTo>
                  <a:cubicBezTo>
                    <a:pt x="115" y="45"/>
                    <a:pt x="101" y="45"/>
                    <a:pt x="70" y="45"/>
                  </a:cubicBezTo>
                  <a:cubicBezTo>
                    <a:pt x="51" y="45"/>
                    <a:pt x="34" y="48"/>
                    <a:pt x="20" y="57"/>
                  </a:cubicBezTo>
                  <a:cubicBezTo>
                    <a:pt x="13" y="61"/>
                    <a:pt x="6" y="66"/>
                    <a:pt x="0" y="72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21" y="53"/>
                    <a:pt x="42" y="46"/>
                    <a:pt x="70" y="46"/>
                  </a:cubicBezTo>
                  <a:cubicBezTo>
                    <a:pt x="101" y="47"/>
                    <a:pt x="115" y="46"/>
                    <a:pt x="115" y="46"/>
                  </a:cubicBezTo>
                  <a:cubicBezTo>
                    <a:pt x="115" y="46"/>
                    <a:pt x="128" y="47"/>
                    <a:pt x="160" y="44"/>
                  </a:cubicBezTo>
                  <a:cubicBezTo>
                    <a:pt x="170" y="43"/>
                    <a:pt x="179" y="41"/>
                    <a:pt x="187" y="37"/>
                  </a:cubicBezTo>
                  <a:cubicBezTo>
                    <a:pt x="189" y="35"/>
                    <a:pt x="189" y="35"/>
                    <a:pt x="189" y="35"/>
                  </a:cubicBezTo>
                  <a:cubicBezTo>
                    <a:pt x="190" y="36"/>
                    <a:pt x="190" y="36"/>
                    <a:pt x="190" y="36"/>
                  </a:cubicBezTo>
                  <a:cubicBezTo>
                    <a:pt x="190" y="36"/>
                    <a:pt x="190" y="36"/>
                    <a:pt x="190" y="36"/>
                  </a:cubicBezTo>
                  <a:cubicBezTo>
                    <a:pt x="206" y="29"/>
                    <a:pt x="220" y="16"/>
                    <a:pt x="229" y="0"/>
                  </a:cubicBezTo>
                  <a:cubicBezTo>
                    <a:pt x="228" y="1"/>
                    <a:pt x="228" y="1"/>
                    <a:pt x="228" y="1"/>
                  </a:cubicBezTo>
                  <a:cubicBezTo>
                    <a:pt x="213" y="25"/>
                    <a:pt x="190" y="39"/>
                    <a:pt x="160" y="4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49"/>
            <p:cNvSpPr>
              <a:spLocks/>
            </p:cNvSpPr>
            <p:nvPr/>
          </p:nvSpPr>
          <p:spPr bwMode="auto">
            <a:xfrm>
              <a:off x="8207722" y="5830888"/>
              <a:ext cx="776288" cy="157163"/>
            </a:xfrm>
            <a:custGeom>
              <a:avLst/>
              <a:gdLst>
                <a:gd name="T0" fmla="*/ 0 w 207"/>
                <a:gd name="T1" fmla="*/ 41 h 42"/>
                <a:gd name="T2" fmla="*/ 1 w 207"/>
                <a:gd name="T3" fmla="*/ 42 h 42"/>
                <a:gd name="T4" fmla="*/ 46 w 207"/>
                <a:gd name="T5" fmla="*/ 36 h 42"/>
                <a:gd name="T6" fmla="*/ 90 w 207"/>
                <a:gd name="T7" fmla="*/ 38 h 42"/>
                <a:gd name="T8" fmla="*/ 135 w 207"/>
                <a:gd name="T9" fmla="*/ 38 h 42"/>
                <a:gd name="T10" fmla="*/ 162 w 207"/>
                <a:gd name="T11" fmla="*/ 34 h 42"/>
                <a:gd name="T12" fmla="*/ 163 w 207"/>
                <a:gd name="T13" fmla="*/ 33 h 42"/>
                <a:gd name="T14" fmla="*/ 163 w 207"/>
                <a:gd name="T15" fmla="*/ 33 h 42"/>
                <a:gd name="T16" fmla="*/ 207 w 207"/>
                <a:gd name="T17" fmla="*/ 0 h 42"/>
                <a:gd name="T18" fmla="*/ 204 w 207"/>
                <a:gd name="T19" fmla="*/ 1 h 42"/>
                <a:gd name="T20" fmla="*/ 135 w 207"/>
                <a:gd name="T21" fmla="*/ 37 h 42"/>
                <a:gd name="T22" fmla="*/ 90 w 207"/>
                <a:gd name="T23" fmla="*/ 37 h 42"/>
                <a:gd name="T24" fmla="*/ 46 w 207"/>
                <a:gd name="T25" fmla="*/ 34 h 42"/>
                <a:gd name="T26" fmla="*/ 19 w 207"/>
                <a:gd name="T27" fmla="*/ 35 h 42"/>
                <a:gd name="T28" fmla="*/ 18 w 207"/>
                <a:gd name="T29" fmla="*/ 37 h 42"/>
                <a:gd name="T30" fmla="*/ 17 w 207"/>
                <a:gd name="T31" fmla="*/ 36 h 42"/>
                <a:gd name="T32" fmla="*/ 17 w 207"/>
                <a:gd name="T33" fmla="*/ 36 h 42"/>
                <a:gd name="T34" fmla="*/ 0 w 207"/>
                <a:gd name="T35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7" h="42">
                  <a:moveTo>
                    <a:pt x="0" y="41"/>
                  </a:moveTo>
                  <a:cubicBezTo>
                    <a:pt x="1" y="42"/>
                    <a:pt x="1" y="42"/>
                    <a:pt x="1" y="42"/>
                  </a:cubicBezTo>
                  <a:cubicBezTo>
                    <a:pt x="14" y="36"/>
                    <a:pt x="29" y="34"/>
                    <a:pt x="46" y="36"/>
                  </a:cubicBezTo>
                  <a:cubicBezTo>
                    <a:pt x="76" y="38"/>
                    <a:pt x="90" y="38"/>
                    <a:pt x="90" y="38"/>
                  </a:cubicBezTo>
                  <a:cubicBezTo>
                    <a:pt x="90" y="38"/>
                    <a:pt x="103" y="40"/>
                    <a:pt x="135" y="38"/>
                  </a:cubicBezTo>
                  <a:cubicBezTo>
                    <a:pt x="145" y="38"/>
                    <a:pt x="154" y="36"/>
                    <a:pt x="162" y="34"/>
                  </a:cubicBezTo>
                  <a:cubicBezTo>
                    <a:pt x="162" y="34"/>
                    <a:pt x="163" y="33"/>
                    <a:pt x="163" y="33"/>
                  </a:cubicBezTo>
                  <a:cubicBezTo>
                    <a:pt x="163" y="33"/>
                    <a:pt x="163" y="33"/>
                    <a:pt x="163" y="33"/>
                  </a:cubicBezTo>
                  <a:cubicBezTo>
                    <a:pt x="181" y="27"/>
                    <a:pt x="196" y="16"/>
                    <a:pt x="207" y="0"/>
                  </a:cubicBezTo>
                  <a:cubicBezTo>
                    <a:pt x="204" y="1"/>
                    <a:pt x="204" y="1"/>
                    <a:pt x="204" y="1"/>
                  </a:cubicBezTo>
                  <a:cubicBezTo>
                    <a:pt x="188" y="24"/>
                    <a:pt x="165" y="36"/>
                    <a:pt x="135" y="37"/>
                  </a:cubicBezTo>
                  <a:cubicBezTo>
                    <a:pt x="103" y="38"/>
                    <a:pt x="90" y="37"/>
                    <a:pt x="90" y="37"/>
                  </a:cubicBezTo>
                  <a:cubicBezTo>
                    <a:pt x="90" y="37"/>
                    <a:pt x="76" y="37"/>
                    <a:pt x="46" y="34"/>
                  </a:cubicBezTo>
                  <a:cubicBezTo>
                    <a:pt x="36" y="34"/>
                    <a:pt x="28" y="34"/>
                    <a:pt x="19" y="35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1" y="37"/>
                    <a:pt x="6" y="38"/>
                    <a:pt x="0" y="4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50"/>
            <p:cNvSpPr>
              <a:spLocks/>
            </p:cNvSpPr>
            <p:nvPr/>
          </p:nvSpPr>
          <p:spPr bwMode="auto">
            <a:xfrm>
              <a:off x="8271222" y="5961063"/>
              <a:ext cx="7938" cy="7938"/>
            </a:xfrm>
            <a:custGeom>
              <a:avLst/>
              <a:gdLst>
                <a:gd name="T0" fmla="*/ 2 w 5"/>
                <a:gd name="T1" fmla="*/ 5 h 5"/>
                <a:gd name="T2" fmla="*/ 5 w 5"/>
                <a:gd name="T3" fmla="*/ 0 h 5"/>
                <a:gd name="T4" fmla="*/ 0 w 5"/>
                <a:gd name="T5" fmla="*/ 3 h 5"/>
                <a:gd name="T6" fmla="*/ 0 w 5"/>
                <a:gd name="T7" fmla="*/ 3 h 5"/>
                <a:gd name="T8" fmla="*/ 2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lnTo>
                    <a:pt x="5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51"/>
            <p:cNvSpPr>
              <a:spLocks/>
            </p:cNvSpPr>
            <p:nvPr/>
          </p:nvSpPr>
          <p:spPr bwMode="auto">
            <a:xfrm>
              <a:off x="8972897" y="5826126"/>
              <a:ext cx="11113" cy="7938"/>
            </a:xfrm>
            <a:custGeom>
              <a:avLst/>
              <a:gdLst>
                <a:gd name="T0" fmla="*/ 5 w 7"/>
                <a:gd name="T1" fmla="*/ 0 h 5"/>
                <a:gd name="T2" fmla="*/ 0 w 7"/>
                <a:gd name="T3" fmla="*/ 5 h 5"/>
                <a:gd name="T4" fmla="*/ 7 w 7"/>
                <a:gd name="T5" fmla="*/ 3 h 5"/>
                <a:gd name="T6" fmla="*/ 7 w 7"/>
                <a:gd name="T7" fmla="*/ 3 h 5"/>
                <a:gd name="T8" fmla="*/ 5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5" y="0"/>
                  </a:moveTo>
                  <a:lnTo>
                    <a:pt x="0" y="5"/>
                  </a:lnTo>
                  <a:lnTo>
                    <a:pt x="7" y="3"/>
                  </a:lnTo>
                  <a:lnTo>
                    <a:pt x="7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52"/>
            <p:cNvSpPr>
              <a:spLocks/>
            </p:cNvSpPr>
            <p:nvPr/>
          </p:nvSpPr>
          <p:spPr bwMode="auto">
            <a:xfrm>
              <a:off x="8241059" y="5954713"/>
              <a:ext cx="582613" cy="130175"/>
            </a:xfrm>
            <a:custGeom>
              <a:avLst/>
              <a:gdLst>
                <a:gd name="T0" fmla="*/ 81 w 155"/>
                <a:gd name="T1" fmla="*/ 33 h 35"/>
                <a:gd name="T2" fmla="*/ 36 w 155"/>
                <a:gd name="T3" fmla="*/ 30 h 35"/>
                <a:gd name="T4" fmla="*/ 0 w 155"/>
                <a:gd name="T5" fmla="*/ 26 h 35"/>
                <a:gd name="T6" fmla="*/ 1 w 155"/>
                <a:gd name="T7" fmla="*/ 28 h 35"/>
                <a:gd name="T8" fmla="*/ 36 w 155"/>
                <a:gd name="T9" fmla="*/ 32 h 35"/>
                <a:gd name="T10" fmla="*/ 81 w 155"/>
                <a:gd name="T11" fmla="*/ 35 h 35"/>
                <a:gd name="T12" fmla="*/ 108 w 155"/>
                <a:gd name="T13" fmla="*/ 32 h 35"/>
                <a:gd name="T14" fmla="*/ 109 w 155"/>
                <a:gd name="T15" fmla="*/ 31 h 35"/>
                <a:gd name="T16" fmla="*/ 109 w 155"/>
                <a:gd name="T17" fmla="*/ 31 h 35"/>
                <a:gd name="T18" fmla="*/ 155 w 155"/>
                <a:gd name="T19" fmla="*/ 0 h 35"/>
                <a:gd name="T20" fmla="*/ 154 w 155"/>
                <a:gd name="T21" fmla="*/ 0 h 35"/>
                <a:gd name="T22" fmla="*/ 153 w 155"/>
                <a:gd name="T23" fmla="*/ 1 h 35"/>
                <a:gd name="T24" fmla="*/ 81 w 155"/>
                <a:gd name="T25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5" h="35">
                  <a:moveTo>
                    <a:pt x="81" y="33"/>
                  </a:moveTo>
                  <a:cubicBezTo>
                    <a:pt x="49" y="33"/>
                    <a:pt x="36" y="30"/>
                    <a:pt x="36" y="3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49" y="34"/>
                    <a:pt x="81" y="35"/>
                  </a:cubicBezTo>
                  <a:cubicBezTo>
                    <a:pt x="91" y="35"/>
                    <a:pt x="100" y="34"/>
                    <a:pt x="108" y="32"/>
                  </a:cubicBezTo>
                  <a:cubicBezTo>
                    <a:pt x="108" y="31"/>
                    <a:pt x="109" y="31"/>
                    <a:pt x="109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27" y="26"/>
                    <a:pt x="143" y="15"/>
                    <a:pt x="155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3" y="1"/>
                    <a:pt x="153" y="1"/>
                    <a:pt x="153" y="1"/>
                  </a:cubicBezTo>
                  <a:cubicBezTo>
                    <a:pt x="135" y="23"/>
                    <a:pt x="111" y="34"/>
                    <a:pt x="81" y="3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53"/>
            <p:cNvSpPr>
              <a:spLocks/>
            </p:cNvSpPr>
            <p:nvPr/>
          </p:nvSpPr>
          <p:spPr bwMode="auto">
            <a:xfrm>
              <a:off x="8815734" y="5954713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54"/>
            <p:cNvSpPr>
              <a:spLocks/>
            </p:cNvSpPr>
            <p:nvPr/>
          </p:nvSpPr>
          <p:spPr bwMode="auto">
            <a:xfrm>
              <a:off x="8301384" y="6070601"/>
              <a:ext cx="352425" cy="115888"/>
            </a:xfrm>
            <a:custGeom>
              <a:avLst/>
              <a:gdLst>
                <a:gd name="T0" fmla="*/ 18 w 94"/>
                <a:gd name="T1" fmla="*/ 29 h 31"/>
                <a:gd name="T2" fmla="*/ 0 w 94"/>
                <a:gd name="T3" fmla="*/ 27 h 31"/>
                <a:gd name="T4" fmla="*/ 1 w 94"/>
                <a:gd name="T5" fmla="*/ 28 h 31"/>
                <a:gd name="T6" fmla="*/ 18 w 94"/>
                <a:gd name="T7" fmla="*/ 30 h 31"/>
                <a:gd name="T8" fmla="*/ 46 w 94"/>
                <a:gd name="T9" fmla="*/ 28 h 31"/>
                <a:gd name="T10" fmla="*/ 48 w 94"/>
                <a:gd name="T11" fmla="*/ 27 h 31"/>
                <a:gd name="T12" fmla="*/ 49 w 94"/>
                <a:gd name="T13" fmla="*/ 28 h 31"/>
                <a:gd name="T14" fmla="*/ 94 w 94"/>
                <a:gd name="T15" fmla="*/ 1 h 31"/>
                <a:gd name="T16" fmla="*/ 93 w 94"/>
                <a:gd name="T17" fmla="*/ 0 h 31"/>
                <a:gd name="T18" fmla="*/ 92 w 94"/>
                <a:gd name="T19" fmla="*/ 1 h 31"/>
                <a:gd name="T20" fmla="*/ 18 w 94"/>
                <a:gd name="T2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31">
                  <a:moveTo>
                    <a:pt x="18" y="29"/>
                  </a:moveTo>
                  <a:cubicBezTo>
                    <a:pt x="11" y="28"/>
                    <a:pt x="5" y="27"/>
                    <a:pt x="0" y="27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6" y="29"/>
                    <a:pt x="12" y="29"/>
                    <a:pt x="18" y="30"/>
                  </a:cubicBezTo>
                  <a:cubicBezTo>
                    <a:pt x="28" y="31"/>
                    <a:pt x="37" y="30"/>
                    <a:pt x="46" y="28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66" y="24"/>
                    <a:pt x="81" y="15"/>
                    <a:pt x="94" y="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2" y="1"/>
                    <a:pt x="92" y="1"/>
                    <a:pt x="92" y="1"/>
                  </a:cubicBezTo>
                  <a:cubicBezTo>
                    <a:pt x="73" y="22"/>
                    <a:pt x="48" y="31"/>
                    <a:pt x="18" y="2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55"/>
            <p:cNvSpPr>
              <a:spLocks/>
            </p:cNvSpPr>
            <p:nvPr/>
          </p:nvSpPr>
          <p:spPr bwMode="auto">
            <a:xfrm>
              <a:off x="8647459" y="6070601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56"/>
            <p:cNvSpPr>
              <a:spLocks/>
            </p:cNvSpPr>
            <p:nvPr/>
          </p:nvSpPr>
          <p:spPr bwMode="auto">
            <a:xfrm>
              <a:off x="8342659" y="6175376"/>
              <a:ext cx="142875" cy="82550"/>
            </a:xfrm>
            <a:custGeom>
              <a:avLst/>
              <a:gdLst>
                <a:gd name="T0" fmla="*/ 0 w 38"/>
                <a:gd name="T1" fmla="*/ 21 h 22"/>
                <a:gd name="T2" fmla="*/ 1 w 38"/>
                <a:gd name="T3" fmla="*/ 22 h 22"/>
                <a:gd name="T4" fmla="*/ 1 w 38"/>
                <a:gd name="T5" fmla="*/ 22 h 22"/>
                <a:gd name="T6" fmla="*/ 38 w 38"/>
                <a:gd name="T7" fmla="*/ 0 h 22"/>
                <a:gd name="T8" fmla="*/ 35 w 38"/>
                <a:gd name="T9" fmla="*/ 0 h 22"/>
                <a:gd name="T10" fmla="*/ 0 w 38"/>
                <a:gd name="T11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2">
                  <a:moveTo>
                    <a:pt x="0" y="21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5" y="18"/>
                    <a:pt x="27" y="11"/>
                    <a:pt x="38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10"/>
                    <a:pt x="13" y="17"/>
                    <a:pt x="0" y="2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57"/>
            <p:cNvSpPr>
              <a:spLocks/>
            </p:cNvSpPr>
            <p:nvPr/>
          </p:nvSpPr>
          <p:spPr bwMode="auto">
            <a:xfrm>
              <a:off x="8474422" y="6172201"/>
              <a:ext cx="11113" cy="3175"/>
            </a:xfrm>
            <a:custGeom>
              <a:avLst/>
              <a:gdLst>
                <a:gd name="T0" fmla="*/ 4 w 7"/>
                <a:gd name="T1" fmla="*/ 0 h 2"/>
                <a:gd name="T2" fmla="*/ 0 w 7"/>
                <a:gd name="T3" fmla="*/ 2 h 2"/>
                <a:gd name="T4" fmla="*/ 7 w 7"/>
                <a:gd name="T5" fmla="*/ 2 h 2"/>
                <a:gd name="T6" fmla="*/ 4 w 7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">
                  <a:moveTo>
                    <a:pt x="4" y="0"/>
                  </a:moveTo>
                  <a:lnTo>
                    <a:pt x="0" y="2"/>
                  </a:lnTo>
                  <a:lnTo>
                    <a:pt x="7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58"/>
            <p:cNvSpPr>
              <a:spLocks/>
            </p:cNvSpPr>
            <p:nvPr/>
          </p:nvSpPr>
          <p:spPr bwMode="auto">
            <a:xfrm>
              <a:off x="9010997" y="5319713"/>
              <a:ext cx="74613" cy="96838"/>
            </a:xfrm>
            <a:custGeom>
              <a:avLst/>
              <a:gdLst>
                <a:gd name="T0" fmla="*/ 20 w 20"/>
                <a:gd name="T1" fmla="*/ 1 h 26"/>
                <a:gd name="T2" fmla="*/ 20 w 20"/>
                <a:gd name="T3" fmla="*/ 1 h 26"/>
                <a:gd name="T4" fmla="*/ 19 w 20"/>
                <a:gd name="T5" fmla="*/ 0 h 26"/>
                <a:gd name="T6" fmla="*/ 19 w 20"/>
                <a:gd name="T7" fmla="*/ 0 h 26"/>
                <a:gd name="T8" fmla="*/ 15 w 20"/>
                <a:gd name="T9" fmla="*/ 5 h 26"/>
                <a:gd name="T10" fmla="*/ 0 w 20"/>
                <a:gd name="T11" fmla="*/ 26 h 26"/>
                <a:gd name="T12" fmla="*/ 1 w 20"/>
                <a:gd name="T13" fmla="*/ 25 h 26"/>
                <a:gd name="T14" fmla="*/ 2 w 20"/>
                <a:gd name="T15" fmla="*/ 25 h 26"/>
                <a:gd name="T16" fmla="*/ 20 w 20"/>
                <a:gd name="T17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6">
                  <a:moveTo>
                    <a:pt x="20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1"/>
                    <a:pt x="16" y="3"/>
                    <a:pt x="15" y="5"/>
                  </a:cubicBezTo>
                  <a:cubicBezTo>
                    <a:pt x="9" y="10"/>
                    <a:pt x="4" y="18"/>
                    <a:pt x="0" y="26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7" y="15"/>
                    <a:pt x="13" y="7"/>
                    <a:pt x="2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59"/>
            <p:cNvSpPr>
              <a:spLocks/>
            </p:cNvSpPr>
            <p:nvPr/>
          </p:nvSpPr>
          <p:spPr bwMode="auto">
            <a:xfrm>
              <a:off x="8876059" y="5372101"/>
              <a:ext cx="269875" cy="173038"/>
            </a:xfrm>
            <a:custGeom>
              <a:avLst/>
              <a:gdLst>
                <a:gd name="T0" fmla="*/ 63 w 72"/>
                <a:gd name="T1" fmla="*/ 3 h 46"/>
                <a:gd name="T2" fmla="*/ 72 w 72"/>
                <a:gd name="T3" fmla="*/ 1 h 46"/>
                <a:gd name="T4" fmla="*/ 71 w 72"/>
                <a:gd name="T5" fmla="*/ 0 h 46"/>
                <a:gd name="T6" fmla="*/ 63 w 72"/>
                <a:gd name="T7" fmla="*/ 2 h 46"/>
                <a:gd name="T8" fmla="*/ 38 w 72"/>
                <a:gd name="T9" fmla="*/ 11 h 46"/>
                <a:gd name="T10" fmla="*/ 38 w 72"/>
                <a:gd name="T11" fmla="*/ 11 h 46"/>
                <a:gd name="T12" fmla="*/ 37 w 72"/>
                <a:gd name="T13" fmla="*/ 11 h 46"/>
                <a:gd name="T14" fmla="*/ 16 w 72"/>
                <a:gd name="T15" fmla="*/ 26 h 46"/>
                <a:gd name="T16" fmla="*/ 0 w 72"/>
                <a:gd name="T17" fmla="*/ 46 h 46"/>
                <a:gd name="T18" fmla="*/ 1 w 72"/>
                <a:gd name="T19" fmla="*/ 46 h 46"/>
                <a:gd name="T20" fmla="*/ 2 w 72"/>
                <a:gd name="T21" fmla="*/ 45 h 46"/>
                <a:gd name="T22" fmla="*/ 63 w 72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" h="46">
                  <a:moveTo>
                    <a:pt x="63" y="3"/>
                  </a:moveTo>
                  <a:cubicBezTo>
                    <a:pt x="72" y="1"/>
                    <a:pt x="72" y="1"/>
                    <a:pt x="72" y="1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54" y="4"/>
                    <a:pt x="46" y="7"/>
                    <a:pt x="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29" y="15"/>
                    <a:pt x="22" y="20"/>
                    <a:pt x="16" y="26"/>
                  </a:cubicBezTo>
                  <a:cubicBezTo>
                    <a:pt x="10" y="31"/>
                    <a:pt x="5" y="39"/>
                    <a:pt x="0" y="46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16" y="23"/>
                    <a:pt x="35" y="10"/>
                    <a:pt x="63" y="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60"/>
            <p:cNvSpPr>
              <a:spLocks/>
            </p:cNvSpPr>
            <p:nvPr/>
          </p:nvSpPr>
          <p:spPr bwMode="auto">
            <a:xfrm>
              <a:off x="9014172" y="5413376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61"/>
            <p:cNvSpPr>
              <a:spLocks/>
            </p:cNvSpPr>
            <p:nvPr/>
          </p:nvSpPr>
          <p:spPr bwMode="auto">
            <a:xfrm>
              <a:off x="8736359" y="5462588"/>
              <a:ext cx="508000" cy="198438"/>
            </a:xfrm>
            <a:custGeom>
              <a:avLst/>
              <a:gdLst>
                <a:gd name="T0" fmla="*/ 64 w 135"/>
                <a:gd name="T1" fmla="*/ 15 h 53"/>
                <a:gd name="T2" fmla="*/ 108 w 135"/>
                <a:gd name="T3" fmla="*/ 7 h 53"/>
                <a:gd name="T4" fmla="*/ 135 w 135"/>
                <a:gd name="T5" fmla="*/ 1 h 53"/>
                <a:gd name="T6" fmla="*/ 134 w 135"/>
                <a:gd name="T7" fmla="*/ 0 h 53"/>
                <a:gd name="T8" fmla="*/ 108 w 135"/>
                <a:gd name="T9" fmla="*/ 6 h 53"/>
                <a:gd name="T10" fmla="*/ 64 w 135"/>
                <a:gd name="T11" fmla="*/ 14 h 53"/>
                <a:gd name="T12" fmla="*/ 39 w 135"/>
                <a:gd name="T13" fmla="*/ 21 h 53"/>
                <a:gd name="T14" fmla="*/ 39 w 135"/>
                <a:gd name="T15" fmla="*/ 22 h 53"/>
                <a:gd name="T16" fmla="*/ 38 w 135"/>
                <a:gd name="T17" fmla="*/ 22 h 53"/>
                <a:gd name="T18" fmla="*/ 16 w 135"/>
                <a:gd name="T19" fmla="*/ 35 h 53"/>
                <a:gd name="T20" fmla="*/ 0 w 135"/>
                <a:gd name="T21" fmla="*/ 53 h 53"/>
                <a:gd name="T22" fmla="*/ 2 w 135"/>
                <a:gd name="T23" fmla="*/ 52 h 53"/>
                <a:gd name="T24" fmla="*/ 64 w 135"/>
                <a:gd name="T25" fmla="*/ 1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5" h="53">
                  <a:moveTo>
                    <a:pt x="64" y="15"/>
                  </a:moveTo>
                  <a:cubicBezTo>
                    <a:pt x="94" y="10"/>
                    <a:pt x="108" y="7"/>
                    <a:pt x="108" y="7"/>
                  </a:cubicBezTo>
                  <a:cubicBezTo>
                    <a:pt x="108" y="7"/>
                    <a:pt x="116" y="6"/>
                    <a:pt x="135" y="1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16" y="5"/>
                    <a:pt x="108" y="6"/>
                    <a:pt x="108" y="6"/>
                  </a:cubicBezTo>
                  <a:cubicBezTo>
                    <a:pt x="107" y="6"/>
                    <a:pt x="94" y="9"/>
                    <a:pt x="64" y="14"/>
                  </a:cubicBezTo>
                  <a:cubicBezTo>
                    <a:pt x="55" y="16"/>
                    <a:pt x="47" y="18"/>
                    <a:pt x="39" y="21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0" y="25"/>
                    <a:pt x="23" y="29"/>
                    <a:pt x="16" y="35"/>
                  </a:cubicBezTo>
                  <a:cubicBezTo>
                    <a:pt x="10" y="40"/>
                    <a:pt x="4" y="46"/>
                    <a:pt x="0" y="53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17" y="31"/>
                    <a:pt x="36" y="20"/>
                    <a:pt x="64" y="1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62"/>
            <p:cNvSpPr>
              <a:spLocks/>
            </p:cNvSpPr>
            <p:nvPr/>
          </p:nvSpPr>
          <p:spPr bwMode="auto">
            <a:xfrm>
              <a:off x="8879234" y="5540376"/>
              <a:ext cx="4763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63"/>
            <p:cNvSpPr>
              <a:spLocks/>
            </p:cNvSpPr>
            <p:nvPr/>
          </p:nvSpPr>
          <p:spPr bwMode="auto">
            <a:xfrm>
              <a:off x="8587134" y="5526088"/>
              <a:ext cx="723900" cy="247650"/>
            </a:xfrm>
            <a:custGeom>
              <a:avLst/>
              <a:gdLst>
                <a:gd name="T0" fmla="*/ 68 w 193"/>
                <a:gd name="T1" fmla="*/ 31 h 66"/>
                <a:gd name="T2" fmla="*/ 112 w 193"/>
                <a:gd name="T3" fmla="*/ 26 h 66"/>
                <a:gd name="T4" fmla="*/ 156 w 193"/>
                <a:gd name="T5" fmla="*/ 17 h 66"/>
                <a:gd name="T6" fmla="*/ 182 w 193"/>
                <a:gd name="T7" fmla="*/ 8 h 66"/>
                <a:gd name="T8" fmla="*/ 182 w 193"/>
                <a:gd name="T9" fmla="*/ 7 h 66"/>
                <a:gd name="T10" fmla="*/ 183 w 193"/>
                <a:gd name="T11" fmla="*/ 7 h 66"/>
                <a:gd name="T12" fmla="*/ 193 w 193"/>
                <a:gd name="T13" fmla="*/ 0 h 66"/>
                <a:gd name="T14" fmla="*/ 193 w 193"/>
                <a:gd name="T15" fmla="*/ 0 h 66"/>
                <a:gd name="T16" fmla="*/ 192 w 193"/>
                <a:gd name="T17" fmla="*/ 0 h 66"/>
                <a:gd name="T18" fmla="*/ 156 w 193"/>
                <a:gd name="T19" fmla="*/ 16 h 66"/>
                <a:gd name="T20" fmla="*/ 112 w 193"/>
                <a:gd name="T21" fmla="*/ 24 h 66"/>
                <a:gd name="T22" fmla="*/ 68 w 193"/>
                <a:gd name="T23" fmla="*/ 30 h 66"/>
                <a:gd name="T24" fmla="*/ 42 w 193"/>
                <a:gd name="T25" fmla="*/ 35 h 66"/>
                <a:gd name="T26" fmla="*/ 41 w 193"/>
                <a:gd name="T27" fmla="*/ 37 h 66"/>
                <a:gd name="T28" fmla="*/ 39 w 193"/>
                <a:gd name="T29" fmla="*/ 36 h 66"/>
                <a:gd name="T30" fmla="*/ 40 w 193"/>
                <a:gd name="T31" fmla="*/ 36 h 66"/>
                <a:gd name="T32" fmla="*/ 19 w 193"/>
                <a:gd name="T33" fmla="*/ 48 h 66"/>
                <a:gd name="T34" fmla="*/ 0 w 193"/>
                <a:gd name="T35" fmla="*/ 66 h 66"/>
                <a:gd name="T36" fmla="*/ 2 w 193"/>
                <a:gd name="T37" fmla="*/ 65 h 66"/>
                <a:gd name="T38" fmla="*/ 3 w 193"/>
                <a:gd name="T39" fmla="*/ 65 h 66"/>
                <a:gd name="T40" fmla="*/ 68 w 193"/>
                <a:gd name="T41" fmla="*/ 3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3" h="66">
                  <a:moveTo>
                    <a:pt x="68" y="31"/>
                  </a:moveTo>
                  <a:cubicBezTo>
                    <a:pt x="98" y="27"/>
                    <a:pt x="112" y="25"/>
                    <a:pt x="112" y="26"/>
                  </a:cubicBezTo>
                  <a:cubicBezTo>
                    <a:pt x="112" y="25"/>
                    <a:pt x="125" y="24"/>
                    <a:pt x="156" y="17"/>
                  </a:cubicBezTo>
                  <a:cubicBezTo>
                    <a:pt x="166" y="15"/>
                    <a:pt x="174" y="12"/>
                    <a:pt x="182" y="8"/>
                  </a:cubicBezTo>
                  <a:cubicBezTo>
                    <a:pt x="182" y="8"/>
                    <a:pt x="182" y="7"/>
                    <a:pt x="182" y="7"/>
                  </a:cubicBezTo>
                  <a:cubicBezTo>
                    <a:pt x="183" y="7"/>
                    <a:pt x="183" y="7"/>
                    <a:pt x="183" y="7"/>
                  </a:cubicBezTo>
                  <a:cubicBezTo>
                    <a:pt x="187" y="5"/>
                    <a:pt x="190" y="3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2" y="7"/>
                    <a:pt x="170" y="13"/>
                    <a:pt x="156" y="16"/>
                  </a:cubicBezTo>
                  <a:cubicBezTo>
                    <a:pt x="125" y="23"/>
                    <a:pt x="112" y="24"/>
                    <a:pt x="112" y="24"/>
                  </a:cubicBezTo>
                  <a:cubicBezTo>
                    <a:pt x="112" y="24"/>
                    <a:pt x="98" y="26"/>
                    <a:pt x="68" y="30"/>
                  </a:cubicBezTo>
                  <a:cubicBezTo>
                    <a:pt x="58" y="31"/>
                    <a:pt x="50" y="33"/>
                    <a:pt x="42" y="35"/>
                  </a:cubicBezTo>
                  <a:cubicBezTo>
                    <a:pt x="41" y="36"/>
                    <a:pt x="41" y="36"/>
                    <a:pt x="41" y="37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32" y="39"/>
                    <a:pt x="25" y="43"/>
                    <a:pt x="19" y="48"/>
                  </a:cubicBezTo>
                  <a:cubicBezTo>
                    <a:pt x="12" y="52"/>
                    <a:pt x="5" y="59"/>
                    <a:pt x="0" y="66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5"/>
                    <a:pt x="2" y="65"/>
                    <a:pt x="3" y="65"/>
                  </a:cubicBezTo>
                  <a:cubicBezTo>
                    <a:pt x="19" y="44"/>
                    <a:pt x="39" y="34"/>
                    <a:pt x="68" y="3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64"/>
            <p:cNvSpPr>
              <a:spLocks/>
            </p:cNvSpPr>
            <p:nvPr/>
          </p:nvSpPr>
          <p:spPr bwMode="auto">
            <a:xfrm>
              <a:off x="8733184" y="5657851"/>
              <a:ext cx="11113" cy="6350"/>
            </a:xfrm>
            <a:custGeom>
              <a:avLst/>
              <a:gdLst>
                <a:gd name="T0" fmla="*/ 2 w 3"/>
                <a:gd name="T1" fmla="*/ 2 h 2"/>
                <a:gd name="T2" fmla="*/ 3 w 3"/>
                <a:gd name="T3" fmla="*/ 0 h 2"/>
                <a:gd name="T4" fmla="*/ 1 w 3"/>
                <a:gd name="T5" fmla="*/ 1 h 2"/>
                <a:gd name="T6" fmla="*/ 0 w 3"/>
                <a:gd name="T7" fmla="*/ 1 h 2"/>
                <a:gd name="T8" fmla="*/ 2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cubicBezTo>
                    <a:pt x="2" y="1"/>
                    <a:pt x="2" y="1"/>
                    <a:pt x="3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65"/>
            <p:cNvSpPr>
              <a:spLocks/>
            </p:cNvSpPr>
            <p:nvPr/>
          </p:nvSpPr>
          <p:spPr bwMode="auto">
            <a:xfrm>
              <a:off x="8433147" y="5551488"/>
              <a:ext cx="844550" cy="323850"/>
            </a:xfrm>
            <a:custGeom>
              <a:avLst/>
              <a:gdLst>
                <a:gd name="T0" fmla="*/ 0 w 225"/>
                <a:gd name="T1" fmla="*/ 86 h 86"/>
                <a:gd name="T2" fmla="*/ 1 w 225"/>
                <a:gd name="T3" fmla="*/ 86 h 86"/>
                <a:gd name="T4" fmla="*/ 69 w 225"/>
                <a:gd name="T5" fmla="*/ 55 h 86"/>
                <a:gd name="T6" fmla="*/ 113 w 225"/>
                <a:gd name="T7" fmla="*/ 53 h 86"/>
                <a:gd name="T8" fmla="*/ 158 w 225"/>
                <a:gd name="T9" fmla="*/ 47 h 86"/>
                <a:gd name="T10" fmla="*/ 225 w 225"/>
                <a:gd name="T11" fmla="*/ 1 h 86"/>
                <a:gd name="T12" fmla="*/ 224 w 225"/>
                <a:gd name="T13" fmla="*/ 0 h 86"/>
                <a:gd name="T14" fmla="*/ 223 w 225"/>
                <a:gd name="T15" fmla="*/ 1 h 86"/>
                <a:gd name="T16" fmla="*/ 158 w 225"/>
                <a:gd name="T17" fmla="*/ 46 h 86"/>
                <a:gd name="T18" fmla="*/ 113 w 225"/>
                <a:gd name="T19" fmla="*/ 51 h 86"/>
                <a:gd name="T20" fmla="*/ 69 w 225"/>
                <a:gd name="T21" fmla="*/ 54 h 86"/>
                <a:gd name="T22" fmla="*/ 44 w 225"/>
                <a:gd name="T23" fmla="*/ 58 h 86"/>
                <a:gd name="T24" fmla="*/ 43 w 225"/>
                <a:gd name="T25" fmla="*/ 59 h 86"/>
                <a:gd name="T26" fmla="*/ 43 w 225"/>
                <a:gd name="T27" fmla="*/ 58 h 86"/>
                <a:gd name="T28" fmla="*/ 19 w 225"/>
                <a:gd name="T29" fmla="*/ 69 h 86"/>
                <a:gd name="T30" fmla="*/ 0 w 225"/>
                <a:gd name="T31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5" h="86">
                  <a:moveTo>
                    <a:pt x="0" y="86"/>
                  </a:moveTo>
                  <a:cubicBezTo>
                    <a:pt x="1" y="86"/>
                    <a:pt x="1" y="86"/>
                    <a:pt x="1" y="86"/>
                  </a:cubicBezTo>
                  <a:cubicBezTo>
                    <a:pt x="19" y="66"/>
                    <a:pt x="40" y="57"/>
                    <a:pt x="69" y="55"/>
                  </a:cubicBezTo>
                  <a:cubicBezTo>
                    <a:pt x="100" y="54"/>
                    <a:pt x="113" y="53"/>
                    <a:pt x="113" y="53"/>
                  </a:cubicBezTo>
                  <a:cubicBezTo>
                    <a:pt x="113" y="53"/>
                    <a:pt x="127" y="52"/>
                    <a:pt x="158" y="47"/>
                  </a:cubicBezTo>
                  <a:cubicBezTo>
                    <a:pt x="188" y="42"/>
                    <a:pt x="211" y="26"/>
                    <a:pt x="225" y="1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4" y="0"/>
                    <a:pt x="223" y="1"/>
                    <a:pt x="223" y="1"/>
                  </a:cubicBezTo>
                  <a:cubicBezTo>
                    <a:pt x="209" y="26"/>
                    <a:pt x="188" y="41"/>
                    <a:pt x="158" y="46"/>
                  </a:cubicBezTo>
                  <a:cubicBezTo>
                    <a:pt x="127" y="51"/>
                    <a:pt x="113" y="51"/>
                    <a:pt x="113" y="51"/>
                  </a:cubicBezTo>
                  <a:cubicBezTo>
                    <a:pt x="113" y="51"/>
                    <a:pt x="100" y="53"/>
                    <a:pt x="69" y="54"/>
                  </a:cubicBezTo>
                  <a:cubicBezTo>
                    <a:pt x="60" y="55"/>
                    <a:pt x="51" y="56"/>
                    <a:pt x="44" y="58"/>
                  </a:cubicBezTo>
                  <a:cubicBezTo>
                    <a:pt x="43" y="59"/>
                    <a:pt x="43" y="59"/>
                    <a:pt x="43" y="59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34" y="61"/>
                    <a:pt x="26" y="64"/>
                    <a:pt x="19" y="69"/>
                  </a:cubicBezTo>
                  <a:cubicBezTo>
                    <a:pt x="12" y="73"/>
                    <a:pt x="5" y="79"/>
                    <a:pt x="0" y="8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66"/>
            <p:cNvSpPr>
              <a:spLocks/>
            </p:cNvSpPr>
            <p:nvPr/>
          </p:nvSpPr>
          <p:spPr bwMode="auto">
            <a:xfrm>
              <a:off x="9269759" y="5551488"/>
              <a:ext cx="4763" cy="476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67"/>
            <p:cNvSpPr>
              <a:spLocks/>
            </p:cNvSpPr>
            <p:nvPr/>
          </p:nvSpPr>
          <p:spPr bwMode="auto">
            <a:xfrm>
              <a:off x="8593484" y="5770563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68"/>
            <p:cNvSpPr>
              <a:spLocks/>
            </p:cNvSpPr>
            <p:nvPr/>
          </p:nvSpPr>
          <p:spPr bwMode="auto">
            <a:xfrm>
              <a:off x="7152034" y="5980113"/>
              <a:ext cx="1193800" cy="612775"/>
            </a:xfrm>
            <a:custGeom>
              <a:avLst/>
              <a:gdLst>
                <a:gd name="T0" fmla="*/ 50 w 318"/>
                <a:gd name="T1" fmla="*/ 155 h 163"/>
                <a:gd name="T2" fmla="*/ 102 w 318"/>
                <a:gd name="T3" fmla="*/ 146 h 163"/>
                <a:gd name="T4" fmla="*/ 101 w 318"/>
                <a:gd name="T5" fmla="*/ 145 h 163"/>
                <a:gd name="T6" fmla="*/ 156 w 318"/>
                <a:gd name="T7" fmla="*/ 133 h 163"/>
                <a:gd name="T8" fmla="*/ 207 w 318"/>
                <a:gd name="T9" fmla="*/ 118 h 163"/>
                <a:gd name="T10" fmla="*/ 257 w 318"/>
                <a:gd name="T11" fmla="*/ 99 h 163"/>
                <a:gd name="T12" fmla="*/ 306 w 318"/>
                <a:gd name="T13" fmla="*/ 77 h 163"/>
                <a:gd name="T14" fmla="*/ 306 w 318"/>
                <a:gd name="T15" fmla="*/ 77 h 163"/>
                <a:gd name="T16" fmla="*/ 318 w 318"/>
                <a:gd name="T17" fmla="*/ 74 h 163"/>
                <a:gd name="T18" fmla="*/ 318 w 318"/>
                <a:gd name="T19" fmla="*/ 74 h 163"/>
                <a:gd name="T20" fmla="*/ 317 w 318"/>
                <a:gd name="T21" fmla="*/ 73 h 163"/>
                <a:gd name="T22" fmla="*/ 307 w 318"/>
                <a:gd name="T23" fmla="*/ 52 h 163"/>
                <a:gd name="T24" fmla="*/ 306 w 318"/>
                <a:gd name="T25" fmla="*/ 51 h 163"/>
                <a:gd name="T26" fmla="*/ 291 w 318"/>
                <a:gd name="T27" fmla="*/ 21 h 163"/>
                <a:gd name="T28" fmla="*/ 290 w 318"/>
                <a:gd name="T29" fmla="*/ 19 h 163"/>
                <a:gd name="T30" fmla="*/ 282 w 318"/>
                <a:gd name="T31" fmla="*/ 2 h 163"/>
                <a:gd name="T32" fmla="*/ 282 w 318"/>
                <a:gd name="T33" fmla="*/ 1 h 163"/>
                <a:gd name="T34" fmla="*/ 281 w 318"/>
                <a:gd name="T35" fmla="*/ 1 h 163"/>
                <a:gd name="T36" fmla="*/ 281 w 318"/>
                <a:gd name="T37" fmla="*/ 0 h 163"/>
                <a:gd name="T38" fmla="*/ 275 w 318"/>
                <a:gd name="T39" fmla="*/ 3 h 163"/>
                <a:gd name="T40" fmla="*/ 254 w 318"/>
                <a:gd name="T41" fmla="*/ 17 h 163"/>
                <a:gd name="T42" fmla="*/ 230 w 318"/>
                <a:gd name="T43" fmla="*/ 23 h 163"/>
                <a:gd name="T44" fmla="*/ 208 w 318"/>
                <a:gd name="T45" fmla="*/ 36 h 163"/>
                <a:gd name="T46" fmla="*/ 184 w 318"/>
                <a:gd name="T47" fmla="*/ 41 h 163"/>
                <a:gd name="T48" fmla="*/ 162 w 318"/>
                <a:gd name="T49" fmla="*/ 52 h 163"/>
                <a:gd name="T50" fmla="*/ 138 w 318"/>
                <a:gd name="T51" fmla="*/ 55 h 163"/>
                <a:gd name="T52" fmla="*/ 115 w 318"/>
                <a:gd name="T53" fmla="*/ 65 h 163"/>
                <a:gd name="T54" fmla="*/ 90 w 318"/>
                <a:gd name="T55" fmla="*/ 67 h 163"/>
                <a:gd name="T56" fmla="*/ 66 w 318"/>
                <a:gd name="T57" fmla="*/ 75 h 163"/>
                <a:gd name="T58" fmla="*/ 41 w 318"/>
                <a:gd name="T59" fmla="*/ 75 h 163"/>
                <a:gd name="T60" fmla="*/ 17 w 318"/>
                <a:gd name="T61" fmla="*/ 82 h 163"/>
                <a:gd name="T62" fmla="*/ 0 w 318"/>
                <a:gd name="T63" fmla="*/ 80 h 163"/>
                <a:gd name="T64" fmla="*/ 0 w 318"/>
                <a:gd name="T65" fmla="*/ 81 h 163"/>
                <a:gd name="T66" fmla="*/ 2 w 318"/>
                <a:gd name="T67" fmla="*/ 101 h 163"/>
                <a:gd name="T68" fmla="*/ 2 w 318"/>
                <a:gd name="T69" fmla="*/ 103 h 163"/>
                <a:gd name="T70" fmla="*/ 5 w 318"/>
                <a:gd name="T71" fmla="*/ 136 h 163"/>
                <a:gd name="T72" fmla="*/ 5 w 318"/>
                <a:gd name="T73" fmla="*/ 138 h 163"/>
                <a:gd name="T74" fmla="*/ 7 w 318"/>
                <a:gd name="T75" fmla="*/ 161 h 163"/>
                <a:gd name="T76" fmla="*/ 7 w 318"/>
                <a:gd name="T77" fmla="*/ 162 h 163"/>
                <a:gd name="T78" fmla="*/ 8 w 318"/>
                <a:gd name="T79" fmla="*/ 162 h 163"/>
                <a:gd name="T80" fmla="*/ 50 w 318"/>
                <a:gd name="T81" fmla="*/ 15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18" h="163">
                  <a:moveTo>
                    <a:pt x="50" y="155"/>
                  </a:moveTo>
                  <a:cubicBezTo>
                    <a:pt x="68" y="157"/>
                    <a:pt x="85" y="155"/>
                    <a:pt x="102" y="146"/>
                  </a:cubicBezTo>
                  <a:cubicBezTo>
                    <a:pt x="101" y="145"/>
                    <a:pt x="101" y="145"/>
                    <a:pt x="101" y="145"/>
                  </a:cubicBezTo>
                  <a:cubicBezTo>
                    <a:pt x="120" y="147"/>
                    <a:pt x="139" y="143"/>
                    <a:pt x="156" y="133"/>
                  </a:cubicBezTo>
                  <a:cubicBezTo>
                    <a:pt x="174" y="134"/>
                    <a:pt x="191" y="128"/>
                    <a:pt x="207" y="118"/>
                  </a:cubicBezTo>
                  <a:cubicBezTo>
                    <a:pt x="225" y="117"/>
                    <a:pt x="242" y="110"/>
                    <a:pt x="257" y="99"/>
                  </a:cubicBezTo>
                  <a:cubicBezTo>
                    <a:pt x="275" y="97"/>
                    <a:pt x="292" y="90"/>
                    <a:pt x="306" y="77"/>
                  </a:cubicBezTo>
                  <a:cubicBezTo>
                    <a:pt x="306" y="77"/>
                    <a:pt x="306" y="77"/>
                    <a:pt x="306" y="77"/>
                  </a:cubicBezTo>
                  <a:cubicBezTo>
                    <a:pt x="310" y="76"/>
                    <a:pt x="314" y="75"/>
                    <a:pt x="318" y="74"/>
                  </a:cubicBezTo>
                  <a:cubicBezTo>
                    <a:pt x="318" y="74"/>
                    <a:pt x="318" y="74"/>
                    <a:pt x="318" y="74"/>
                  </a:cubicBezTo>
                  <a:cubicBezTo>
                    <a:pt x="317" y="73"/>
                    <a:pt x="317" y="73"/>
                    <a:pt x="317" y="73"/>
                  </a:cubicBezTo>
                  <a:cubicBezTo>
                    <a:pt x="307" y="52"/>
                    <a:pt x="307" y="52"/>
                    <a:pt x="307" y="52"/>
                  </a:cubicBezTo>
                  <a:cubicBezTo>
                    <a:pt x="306" y="51"/>
                    <a:pt x="306" y="51"/>
                    <a:pt x="306" y="51"/>
                  </a:cubicBezTo>
                  <a:cubicBezTo>
                    <a:pt x="291" y="21"/>
                    <a:pt x="291" y="21"/>
                    <a:pt x="291" y="21"/>
                  </a:cubicBezTo>
                  <a:cubicBezTo>
                    <a:pt x="290" y="19"/>
                    <a:pt x="290" y="19"/>
                    <a:pt x="290" y="19"/>
                  </a:cubicBezTo>
                  <a:cubicBezTo>
                    <a:pt x="282" y="2"/>
                    <a:pt x="282" y="2"/>
                    <a:pt x="282" y="2"/>
                  </a:cubicBezTo>
                  <a:cubicBezTo>
                    <a:pt x="282" y="1"/>
                    <a:pt x="282" y="1"/>
                    <a:pt x="282" y="1"/>
                  </a:cubicBezTo>
                  <a:cubicBezTo>
                    <a:pt x="281" y="1"/>
                    <a:pt x="281" y="1"/>
                    <a:pt x="281" y="1"/>
                  </a:cubicBezTo>
                  <a:cubicBezTo>
                    <a:pt x="281" y="0"/>
                    <a:pt x="281" y="0"/>
                    <a:pt x="281" y="0"/>
                  </a:cubicBezTo>
                  <a:cubicBezTo>
                    <a:pt x="279" y="1"/>
                    <a:pt x="277" y="2"/>
                    <a:pt x="275" y="3"/>
                  </a:cubicBezTo>
                  <a:cubicBezTo>
                    <a:pt x="268" y="6"/>
                    <a:pt x="261" y="12"/>
                    <a:pt x="254" y="17"/>
                  </a:cubicBezTo>
                  <a:cubicBezTo>
                    <a:pt x="246" y="18"/>
                    <a:pt x="238" y="20"/>
                    <a:pt x="230" y="23"/>
                  </a:cubicBezTo>
                  <a:cubicBezTo>
                    <a:pt x="223" y="26"/>
                    <a:pt x="215" y="31"/>
                    <a:pt x="208" y="36"/>
                  </a:cubicBezTo>
                  <a:cubicBezTo>
                    <a:pt x="200" y="37"/>
                    <a:pt x="192" y="38"/>
                    <a:pt x="184" y="41"/>
                  </a:cubicBezTo>
                  <a:cubicBezTo>
                    <a:pt x="176" y="43"/>
                    <a:pt x="169" y="47"/>
                    <a:pt x="162" y="52"/>
                  </a:cubicBezTo>
                  <a:cubicBezTo>
                    <a:pt x="154" y="52"/>
                    <a:pt x="146" y="53"/>
                    <a:pt x="138" y="55"/>
                  </a:cubicBezTo>
                  <a:cubicBezTo>
                    <a:pt x="131" y="57"/>
                    <a:pt x="122" y="61"/>
                    <a:pt x="115" y="65"/>
                  </a:cubicBezTo>
                  <a:cubicBezTo>
                    <a:pt x="106" y="64"/>
                    <a:pt x="98" y="65"/>
                    <a:pt x="90" y="67"/>
                  </a:cubicBezTo>
                  <a:cubicBezTo>
                    <a:pt x="82" y="68"/>
                    <a:pt x="74" y="71"/>
                    <a:pt x="66" y="75"/>
                  </a:cubicBezTo>
                  <a:cubicBezTo>
                    <a:pt x="57" y="74"/>
                    <a:pt x="49" y="74"/>
                    <a:pt x="41" y="75"/>
                  </a:cubicBezTo>
                  <a:cubicBezTo>
                    <a:pt x="33" y="76"/>
                    <a:pt x="25" y="79"/>
                    <a:pt x="17" y="82"/>
                  </a:cubicBezTo>
                  <a:cubicBezTo>
                    <a:pt x="12" y="81"/>
                    <a:pt x="6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" y="101"/>
                    <a:pt x="2" y="101"/>
                    <a:pt x="2" y="101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5" y="136"/>
                    <a:pt x="5" y="136"/>
                    <a:pt x="5" y="136"/>
                  </a:cubicBezTo>
                  <a:cubicBezTo>
                    <a:pt x="5" y="138"/>
                    <a:pt x="5" y="138"/>
                    <a:pt x="5" y="138"/>
                  </a:cubicBezTo>
                  <a:cubicBezTo>
                    <a:pt x="7" y="161"/>
                    <a:pt x="7" y="161"/>
                    <a:pt x="7" y="161"/>
                  </a:cubicBezTo>
                  <a:cubicBezTo>
                    <a:pt x="7" y="162"/>
                    <a:pt x="7" y="162"/>
                    <a:pt x="7" y="162"/>
                  </a:cubicBezTo>
                  <a:cubicBezTo>
                    <a:pt x="8" y="162"/>
                    <a:pt x="8" y="162"/>
                    <a:pt x="8" y="162"/>
                  </a:cubicBezTo>
                  <a:cubicBezTo>
                    <a:pt x="22" y="163"/>
                    <a:pt x="36" y="161"/>
                    <a:pt x="50" y="155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69"/>
            <p:cNvSpPr>
              <a:spLocks/>
            </p:cNvSpPr>
            <p:nvPr/>
          </p:nvSpPr>
          <p:spPr bwMode="auto">
            <a:xfrm>
              <a:off x="7215534" y="6254751"/>
              <a:ext cx="901700" cy="180975"/>
            </a:xfrm>
            <a:custGeom>
              <a:avLst/>
              <a:gdLst>
                <a:gd name="T0" fmla="*/ 160 w 240"/>
                <a:gd name="T1" fmla="*/ 40 h 48"/>
                <a:gd name="T2" fmla="*/ 117 w 240"/>
                <a:gd name="T3" fmla="*/ 26 h 48"/>
                <a:gd name="T4" fmla="*/ 76 w 240"/>
                <a:gd name="T5" fmla="*/ 10 h 48"/>
                <a:gd name="T6" fmla="*/ 24 w 240"/>
                <a:gd name="T7" fmla="*/ 2 h 48"/>
                <a:gd name="T8" fmla="*/ 0 w 240"/>
                <a:gd name="T9" fmla="*/ 9 h 48"/>
                <a:gd name="T10" fmla="*/ 3 w 240"/>
                <a:gd name="T11" fmla="*/ 9 h 48"/>
                <a:gd name="T12" fmla="*/ 75 w 240"/>
                <a:gd name="T13" fmla="*/ 11 h 48"/>
                <a:gd name="T14" fmla="*/ 117 w 240"/>
                <a:gd name="T15" fmla="*/ 27 h 48"/>
                <a:gd name="T16" fmla="*/ 160 w 240"/>
                <a:gd name="T17" fmla="*/ 41 h 48"/>
                <a:gd name="T18" fmla="*/ 188 w 240"/>
                <a:gd name="T19" fmla="*/ 45 h 48"/>
                <a:gd name="T20" fmla="*/ 190 w 240"/>
                <a:gd name="T21" fmla="*/ 44 h 48"/>
                <a:gd name="T22" fmla="*/ 190 w 240"/>
                <a:gd name="T23" fmla="*/ 45 h 48"/>
                <a:gd name="T24" fmla="*/ 190 w 240"/>
                <a:gd name="T25" fmla="*/ 45 h 48"/>
                <a:gd name="T26" fmla="*/ 240 w 240"/>
                <a:gd name="T27" fmla="*/ 26 h 48"/>
                <a:gd name="T28" fmla="*/ 239 w 240"/>
                <a:gd name="T29" fmla="*/ 25 h 48"/>
                <a:gd name="T30" fmla="*/ 160 w 240"/>
                <a:gd name="T31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0" h="48">
                  <a:moveTo>
                    <a:pt x="160" y="40"/>
                  </a:moveTo>
                  <a:cubicBezTo>
                    <a:pt x="129" y="31"/>
                    <a:pt x="117" y="26"/>
                    <a:pt x="117" y="26"/>
                  </a:cubicBezTo>
                  <a:cubicBezTo>
                    <a:pt x="117" y="26"/>
                    <a:pt x="104" y="21"/>
                    <a:pt x="76" y="10"/>
                  </a:cubicBezTo>
                  <a:cubicBezTo>
                    <a:pt x="57" y="2"/>
                    <a:pt x="41" y="0"/>
                    <a:pt x="24" y="2"/>
                  </a:cubicBezTo>
                  <a:cubicBezTo>
                    <a:pt x="16" y="3"/>
                    <a:pt x="8" y="6"/>
                    <a:pt x="0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7" y="0"/>
                    <a:pt x="49" y="0"/>
                    <a:pt x="75" y="11"/>
                  </a:cubicBezTo>
                  <a:cubicBezTo>
                    <a:pt x="104" y="22"/>
                    <a:pt x="116" y="27"/>
                    <a:pt x="117" y="27"/>
                  </a:cubicBezTo>
                  <a:cubicBezTo>
                    <a:pt x="117" y="27"/>
                    <a:pt x="129" y="32"/>
                    <a:pt x="160" y="41"/>
                  </a:cubicBezTo>
                  <a:cubicBezTo>
                    <a:pt x="169" y="44"/>
                    <a:pt x="179" y="45"/>
                    <a:pt x="188" y="45"/>
                  </a:cubicBezTo>
                  <a:cubicBezTo>
                    <a:pt x="190" y="44"/>
                    <a:pt x="190" y="44"/>
                    <a:pt x="190" y="44"/>
                  </a:cubicBezTo>
                  <a:cubicBezTo>
                    <a:pt x="190" y="45"/>
                    <a:pt x="190" y="45"/>
                    <a:pt x="190" y="45"/>
                  </a:cubicBezTo>
                  <a:cubicBezTo>
                    <a:pt x="190" y="45"/>
                    <a:pt x="190" y="45"/>
                    <a:pt x="190" y="45"/>
                  </a:cubicBezTo>
                  <a:cubicBezTo>
                    <a:pt x="208" y="44"/>
                    <a:pt x="225" y="37"/>
                    <a:pt x="240" y="26"/>
                  </a:cubicBezTo>
                  <a:cubicBezTo>
                    <a:pt x="239" y="25"/>
                    <a:pt x="239" y="25"/>
                    <a:pt x="239" y="25"/>
                  </a:cubicBezTo>
                  <a:cubicBezTo>
                    <a:pt x="215" y="43"/>
                    <a:pt x="189" y="48"/>
                    <a:pt x="160" y="4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70"/>
            <p:cNvSpPr>
              <a:spLocks/>
            </p:cNvSpPr>
            <p:nvPr/>
          </p:nvSpPr>
          <p:spPr bwMode="auto">
            <a:xfrm>
              <a:off x="7152034" y="6280151"/>
              <a:ext cx="777875" cy="211138"/>
            </a:xfrm>
            <a:custGeom>
              <a:avLst/>
              <a:gdLst>
                <a:gd name="T0" fmla="*/ 0 w 207"/>
                <a:gd name="T1" fmla="*/ 0 h 56"/>
                <a:gd name="T2" fmla="*/ 0 w 207"/>
                <a:gd name="T3" fmla="*/ 1 h 56"/>
                <a:gd name="T4" fmla="*/ 44 w 207"/>
                <a:gd name="T5" fmla="*/ 12 h 56"/>
                <a:gd name="T6" fmla="*/ 84 w 207"/>
                <a:gd name="T7" fmla="*/ 31 h 56"/>
                <a:gd name="T8" fmla="*/ 127 w 207"/>
                <a:gd name="T9" fmla="*/ 48 h 56"/>
                <a:gd name="T10" fmla="*/ 153 w 207"/>
                <a:gd name="T11" fmla="*/ 53 h 56"/>
                <a:gd name="T12" fmla="*/ 154 w 207"/>
                <a:gd name="T13" fmla="*/ 52 h 56"/>
                <a:gd name="T14" fmla="*/ 155 w 207"/>
                <a:gd name="T15" fmla="*/ 53 h 56"/>
                <a:gd name="T16" fmla="*/ 207 w 207"/>
                <a:gd name="T17" fmla="*/ 38 h 56"/>
                <a:gd name="T18" fmla="*/ 205 w 207"/>
                <a:gd name="T19" fmla="*/ 38 h 56"/>
                <a:gd name="T20" fmla="*/ 127 w 207"/>
                <a:gd name="T21" fmla="*/ 46 h 56"/>
                <a:gd name="T22" fmla="*/ 85 w 207"/>
                <a:gd name="T23" fmla="*/ 30 h 56"/>
                <a:gd name="T24" fmla="*/ 45 w 207"/>
                <a:gd name="T25" fmla="*/ 11 h 56"/>
                <a:gd name="T26" fmla="*/ 20 w 207"/>
                <a:gd name="T27" fmla="*/ 2 h 56"/>
                <a:gd name="T28" fmla="*/ 18 w 207"/>
                <a:gd name="T29" fmla="*/ 3 h 56"/>
                <a:gd name="T30" fmla="*/ 17 w 207"/>
                <a:gd name="T31" fmla="*/ 2 h 56"/>
                <a:gd name="T32" fmla="*/ 17 w 207"/>
                <a:gd name="T33" fmla="*/ 2 h 56"/>
                <a:gd name="T34" fmla="*/ 0 w 207"/>
                <a:gd name="T3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7" h="56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4" y="1"/>
                    <a:pt x="29" y="5"/>
                    <a:pt x="44" y="12"/>
                  </a:cubicBezTo>
                  <a:cubicBezTo>
                    <a:pt x="72" y="26"/>
                    <a:pt x="84" y="31"/>
                    <a:pt x="84" y="31"/>
                  </a:cubicBezTo>
                  <a:cubicBezTo>
                    <a:pt x="85" y="31"/>
                    <a:pt x="96" y="37"/>
                    <a:pt x="127" y="48"/>
                  </a:cubicBezTo>
                  <a:cubicBezTo>
                    <a:pt x="136" y="51"/>
                    <a:pt x="145" y="52"/>
                    <a:pt x="153" y="53"/>
                  </a:cubicBezTo>
                  <a:cubicBezTo>
                    <a:pt x="154" y="53"/>
                    <a:pt x="154" y="53"/>
                    <a:pt x="154" y="52"/>
                  </a:cubicBezTo>
                  <a:cubicBezTo>
                    <a:pt x="155" y="53"/>
                    <a:pt x="155" y="53"/>
                    <a:pt x="155" y="53"/>
                  </a:cubicBezTo>
                  <a:cubicBezTo>
                    <a:pt x="173" y="54"/>
                    <a:pt x="191" y="49"/>
                    <a:pt x="207" y="38"/>
                  </a:cubicBezTo>
                  <a:cubicBezTo>
                    <a:pt x="205" y="38"/>
                    <a:pt x="205" y="38"/>
                    <a:pt x="205" y="38"/>
                  </a:cubicBezTo>
                  <a:cubicBezTo>
                    <a:pt x="181" y="53"/>
                    <a:pt x="155" y="56"/>
                    <a:pt x="127" y="46"/>
                  </a:cubicBezTo>
                  <a:cubicBezTo>
                    <a:pt x="97" y="36"/>
                    <a:pt x="85" y="30"/>
                    <a:pt x="85" y="30"/>
                  </a:cubicBezTo>
                  <a:cubicBezTo>
                    <a:pt x="85" y="30"/>
                    <a:pt x="73" y="24"/>
                    <a:pt x="45" y="11"/>
                  </a:cubicBezTo>
                  <a:cubicBezTo>
                    <a:pt x="36" y="7"/>
                    <a:pt x="28" y="4"/>
                    <a:pt x="20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2" y="1"/>
                    <a:pt x="6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71"/>
            <p:cNvSpPr>
              <a:spLocks/>
            </p:cNvSpPr>
            <p:nvPr/>
          </p:nvSpPr>
          <p:spPr bwMode="auto">
            <a:xfrm>
              <a:off x="7215534" y="6288088"/>
              <a:ext cx="11113" cy="4763"/>
            </a:xfrm>
            <a:custGeom>
              <a:avLst/>
              <a:gdLst>
                <a:gd name="T0" fmla="*/ 2 w 7"/>
                <a:gd name="T1" fmla="*/ 3 h 3"/>
                <a:gd name="T2" fmla="*/ 7 w 7"/>
                <a:gd name="T3" fmla="*/ 0 h 3"/>
                <a:gd name="T4" fmla="*/ 0 w 7"/>
                <a:gd name="T5" fmla="*/ 0 h 3"/>
                <a:gd name="T6" fmla="*/ 0 w 7"/>
                <a:gd name="T7" fmla="*/ 0 h 3"/>
                <a:gd name="T8" fmla="*/ 2 w 7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2" y="3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72"/>
            <p:cNvSpPr>
              <a:spLocks/>
            </p:cNvSpPr>
            <p:nvPr/>
          </p:nvSpPr>
          <p:spPr bwMode="auto">
            <a:xfrm>
              <a:off x="7921972" y="6419851"/>
              <a:ext cx="7938" cy="3175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2 h 2"/>
                <a:gd name="T4" fmla="*/ 5 w 5"/>
                <a:gd name="T5" fmla="*/ 2 h 2"/>
                <a:gd name="T6" fmla="*/ 5 w 5"/>
                <a:gd name="T7" fmla="*/ 2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0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73"/>
            <p:cNvSpPr>
              <a:spLocks/>
            </p:cNvSpPr>
            <p:nvPr/>
          </p:nvSpPr>
          <p:spPr bwMode="auto">
            <a:xfrm>
              <a:off x="7158384" y="6359526"/>
              <a:ext cx="579438" cy="180975"/>
            </a:xfrm>
            <a:custGeom>
              <a:avLst/>
              <a:gdLst>
                <a:gd name="T0" fmla="*/ 72 w 154"/>
                <a:gd name="T1" fmla="*/ 36 h 48"/>
                <a:gd name="T2" fmla="*/ 32 w 154"/>
                <a:gd name="T3" fmla="*/ 17 h 48"/>
                <a:gd name="T4" fmla="*/ 0 w 154"/>
                <a:gd name="T5" fmla="*/ 0 h 48"/>
                <a:gd name="T6" fmla="*/ 0 w 154"/>
                <a:gd name="T7" fmla="*/ 2 h 48"/>
                <a:gd name="T8" fmla="*/ 31 w 154"/>
                <a:gd name="T9" fmla="*/ 18 h 48"/>
                <a:gd name="T10" fmla="*/ 72 w 154"/>
                <a:gd name="T11" fmla="*/ 37 h 48"/>
                <a:gd name="T12" fmla="*/ 98 w 154"/>
                <a:gd name="T13" fmla="*/ 44 h 48"/>
                <a:gd name="T14" fmla="*/ 99 w 154"/>
                <a:gd name="T15" fmla="*/ 44 h 48"/>
                <a:gd name="T16" fmla="*/ 99 w 154"/>
                <a:gd name="T17" fmla="*/ 44 h 48"/>
                <a:gd name="T18" fmla="*/ 154 w 154"/>
                <a:gd name="T19" fmla="*/ 32 h 48"/>
                <a:gd name="T20" fmla="*/ 153 w 154"/>
                <a:gd name="T21" fmla="*/ 32 h 48"/>
                <a:gd name="T22" fmla="*/ 151 w 154"/>
                <a:gd name="T23" fmla="*/ 32 h 48"/>
                <a:gd name="T24" fmla="*/ 72 w 154"/>
                <a:gd name="T25" fmla="*/ 3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48">
                  <a:moveTo>
                    <a:pt x="72" y="36"/>
                  </a:moveTo>
                  <a:cubicBezTo>
                    <a:pt x="43" y="24"/>
                    <a:pt x="32" y="17"/>
                    <a:pt x="32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42" y="25"/>
                    <a:pt x="72" y="37"/>
                  </a:cubicBezTo>
                  <a:cubicBezTo>
                    <a:pt x="81" y="41"/>
                    <a:pt x="90" y="43"/>
                    <a:pt x="98" y="44"/>
                  </a:cubicBezTo>
                  <a:cubicBezTo>
                    <a:pt x="99" y="44"/>
                    <a:pt x="99" y="44"/>
                    <a:pt x="99" y="44"/>
                  </a:cubicBezTo>
                  <a:cubicBezTo>
                    <a:pt x="99" y="44"/>
                    <a:pt x="99" y="44"/>
                    <a:pt x="99" y="44"/>
                  </a:cubicBezTo>
                  <a:cubicBezTo>
                    <a:pt x="118" y="46"/>
                    <a:pt x="137" y="42"/>
                    <a:pt x="154" y="32"/>
                  </a:cubicBezTo>
                  <a:cubicBezTo>
                    <a:pt x="153" y="32"/>
                    <a:pt x="153" y="32"/>
                    <a:pt x="153" y="32"/>
                  </a:cubicBezTo>
                  <a:cubicBezTo>
                    <a:pt x="151" y="32"/>
                    <a:pt x="151" y="32"/>
                    <a:pt x="151" y="32"/>
                  </a:cubicBezTo>
                  <a:cubicBezTo>
                    <a:pt x="126" y="46"/>
                    <a:pt x="100" y="48"/>
                    <a:pt x="72" y="3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74"/>
            <p:cNvSpPr>
              <a:spLocks/>
            </p:cNvSpPr>
            <p:nvPr/>
          </p:nvSpPr>
          <p:spPr bwMode="auto">
            <a:xfrm>
              <a:off x="7726709" y="6477001"/>
              <a:ext cx="7938" cy="3175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1 h 1"/>
                <a:gd name="T4" fmla="*/ 1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75"/>
            <p:cNvSpPr>
              <a:spLocks/>
            </p:cNvSpPr>
            <p:nvPr/>
          </p:nvSpPr>
          <p:spPr bwMode="auto">
            <a:xfrm>
              <a:off x="7171084" y="6491288"/>
              <a:ext cx="363538" cy="82550"/>
            </a:xfrm>
            <a:custGeom>
              <a:avLst/>
              <a:gdLst>
                <a:gd name="T0" fmla="*/ 16 w 97"/>
                <a:gd name="T1" fmla="*/ 9 h 22"/>
                <a:gd name="T2" fmla="*/ 0 w 97"/>
                <a:gd name="T3" fmla="*/ 0 h 22"/>
                <a:gd name="T4" fmla="*/ 0 w 97"/>
                <a:gd name="T5" fmla="*/ 2 h 22"/>
                <a:gd name="T6" fmla="*/ 16 w 97"/>
                <a:gd name="T7" fmla="*/ 10 h 22"/>
                <a:gd name="T8" fmla="*/ 42 w 97"/>
                <a:gd name="T9" fmla="*/ 19 h 22"/>
                <a:gd name="T10" fmla="*/ 44 w 97"/>
                <a:gd name="T11" fmla="*/ 18 h 22"/>
                <a:gd name="T12" fmla="*/ 45 w 97"/>
                <a:gd name="T13" fmla="*/ 19 h 22"/>
                <a:gd name="T14" fmla="*/ 97 w 97"/>
                <a:gd name="T15" fmla="*/ 10 h 22"/>
                <a:gd name="T16" fmla="*/ 96 w 97"/>
                <a:gd name="T17" fmla="*/ 9 h 22"/>
                <a:gd name="T18" fmla="*/ 95 w 97"/>
                <a:gd name="T19" fmla="*/ 9 h 22"/>
                <a:gd name="T20" fmla="*/ 16 w 97"/>
                <a:gd name="T21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22">
                  <a:moveTo>
                    <a:pt x="16" y="9"/>
                  </a:moveTo>
                  <a:cubicBezTo>
                    <a:pt x="10" y="6"/>
                    <a:pt x="5" y="3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5" y="4"/>
                    <a:pt x="10" y="7"/>
                    <a:pt x="16" y="10"/>
                  </a:cubicBezTo>
                  <a:cubicBezTo>
                    <a:pt x="25" y="14"/>
                    <a:pt x="34" y="17"/>
                    <a:pt x="42" y="19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63" y="21"/>
                    <a:pt x="80" y="19"/>
                    <a:pt x="97" y="10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70" y="22"/>
                    <a:pt x="43" y="22"/>
                    <a:pt x="16" y="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76"/>
            <p:cNvSpPr>
              <a:spLocks/>
            </p:cNvSpPr>
            <p:nvPr/>
          </p:nvSpPr>
          <p:spPr bwMode="auto">
            <a:xfrm>
              <a:off x="7526684" y="6524626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77"/>
            <p:cNvSpPr>
              <a:spLocks/>
            </p:cNvSpPr>
            <p:nvPr/>
          </p:nvSpPr>
          <p:spPr bwMode="auto">
            <a:xfrm>
              <a:off x="7177434" y="6562726"/>
              <a:ext cx="161925" cy="30163"/>
            </a:xfrm>
            <a:custGeom>
              <a:avLst/>
              <a:gdLst>
                <a:gd name="T0" fmla="*/ 0 w 43"/>
                <a:gd name="T1" fmla="*/ 6 h 8"/>
                <a:gd name="T2" fmla="*/ 0 w 43"/>
                <a:gd name="T3" fmla="*/ 7 h 8"/>
                <a:gd name="T4" fmla="*/ 1 w 43"/>
                <a:gd name="T5" fmla="*/ 7 h 8"/>
                <a:gd name="T6" fmla="*/ 43 w 43"/>
                <a:gd name="T7" fmla="*/ 0 h 8"/>
                <a:gd name="T8" fmla="*/ 40 w 43"/>
                <a:gd name="T9" fmla="*/ 0 h 8"/>
                <a:gd name="T10" fmla="*/ 0 w 43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8">
                  <a:moveTo>
                    <a:pt x="0" y="6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5" y="8"/>
                    <a:pt x="29" y="6"/>
                    <a:pt x="43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7" y="5"/>
                    <a:pt x="14" y="7"/>
                    <a:pt x="0" y="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78"/>
            <p:cNvSpPr>
              <a:spLocks/>
            </p:cNvSpPr>
            <p:nvPr/>
          </p:nvSpPr>
          <p:spPr bwMode="auto">
            <a:xfrm>
              <a:off x="7328247" y="6559551"/>
              <a:ext cx="11113" cy="3175"/>
            </a:xfrm>
            <a:custGeom>
              <a:avLst/>
              <a:gdLst>
                <a:gd name="T0" fmla="*/ 5 w 7"/>
                <a:gd name="T1" fmla="*/ 0 h 2"/>
                <a:gd name="T2" fmla="*/ 0 w 7"/>
                <a:gd name="T3" fmla="*/ 2 h 2"/>
                <a:gd name="T4" fmla="*/ 7 w 7"/>
                <a:gd name="T5" fmla="*/ 2 h 2"/>
                <a:gd name="T6" fmla="*/ 5 w 7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">
                  <a:moveTo>
                    <a:pt x="5" y="0"/>
                  </a:moveTo>
                  <a:lnTo>
                    <a:pt x="0" y="2"/>
                  </a:lnTo>
                  <a:lnTo>
                    <a:pt x="7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79"/>
            <p:cNvSpPr>
              <a:spLocks/>
            </p:cNvSpPr>
            <p:nvPr/>
          </p:nvSpPr>
          <p:spPr bwMode="auto">
            <a:xfrm>
              <a:off x="8106122" y="5980113"/>
              <a:ext cx="104775" cy="68263"/>
            </a:xfrm>
            <a:custGeom>
              <a:avLst/>
              <a:gdLst>
                <a:gd name="T0" fmla="*/ 28 w 28"/>
                <a:gd name="T1" fmla="*/ 2 h 18"/>
                <a:gd name="T2" fmla="*/ 28 w 28"/>
                <a:gd name="T3" fmla="*/ 1 h 18"/>
                <a:gd name="T4" fmla="*/ 27 w 28"/>
                <a:gd name="T5" fmla="*/ 1 h 18"/>
                <a:gd name="T6" fmla="*/ 27 w 28"/>
                <a:gd name="T7" fmla="*/ 0 h 18"/>
                <a:gd name="T8" fmla="*/ 21 w 28"/>
                <a:gd name="T9" fmla="*/ 3 h 18"/>
                <a:gd name="T10" fmla="*/ 0 w 28"/>
                <a:gd name="T11" fmla="*/ 18 h 18"/>
                <a:gd name="T12" fmla="*/ 1 w 28"/>
                <a:gd name="T13" fmla="*/ 17 h 18"/>
                <a:gd name="T14" fmla="*/ 2 w 28"/>
                <a:gd name="T15" fmla="*/ 17 h 18"/>
                <a:gd name="T16" fmla="*/ 28 w 28"/>
                <a:gd name="T17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8">
                  <a:moveTo>
                    <a:pt x="28" y="2"/>
                  </a:moveTo>
                  <a:cubicBezTo>
                    <a:pt x="28" y="1"/>
                    <a:pt x="28" y="1"/>
                    <a:pt x="28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5" y="1"/>
                    <a:pt x="23" y="2"/>
                    <a:pt x="21" y="3"/>
                  </a:cubicBezTo>
                  <a:cubicBezTo>
                    <a:pt x="14" y="6"/>
                    <a:pt x="6" y="12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0" y="10"/>
                    <a:pt x="19" y="5"/>
                    <a:pt x="28" y="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80"/>
            <p:cNvSpPr>
              <a:spLocks/>
            </p:cNvSpPr>
            <p:nvPr/>
          </p:nvSpPr>
          <p:spPr bwMode="auto">
            <a:xfrm>
              <a:off x="7933084" y="6037263"/>
              <a:ext cx="311150" cy="77788"/>
            </a:xfrm>
            <a:custGeom>
              <a:avLst/>
              <a:gdLst>
                <a:gd name="T0" fmla="*/ 74 w 83"/>
                <a:gd name="T1" fmla="*/ 4 h 21"/>
                <a:gd name="T2" fmla="*/ 83 w 83"/>
                <a:gd name="T3" fmla="*/ 6 h 21"/>
                <a:gd name="T4" fmla="*/ 82 w 83"/>
                <a:gd name="T5" fmla="*/ 4 h 21"/>
                <a:gd name="T6" fmla="*/ 74 w 83"/>
                <a:gd name="T7" fmla="*/ 3 h 21"/>
                <a:gd name="T8" fmla="*/ 48 w 83"/>
                <a:gd name="T9" fmla="*/ 2 h 21"/>
                <a:gd name="T10" fmla="*/ 48 w 83"/>
                <a:gd name="T11" fmla="*/ 3 h 21"/>
                <a:gd name="T12" fmla="*/ 47 w 83"/>
                <a:gd name="T13" fmla="*/ 2 h 21"/>
                <a:gd name="T14" fmla="*/ 22 w 83"/>
                <a:gd name="T15" fmla="*/ 8 h 21"/>
                <a:gd name="T16" fmla="*/ 0 w 83"/>
                <a:gd name="T17" fmla="*/ 21 h 21"/>
                <a:gd name="T18" fmla="*/ 1 w 83"/>
                <a:gd name="T19" fmla="*/ 21 h 21"/>
                <a:gd name="T20" fmla="*/ 2 w 83"/>
                <a:gd name="T21" fmla="*/ 21 h 21"/>
                <a:gd name="T22" fmla="*/ 74 w 83"/>
                <a:gd name="T23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21">
                  <a:moveTo>
                    <a:pt x="74" y="4"/>
                  </a:moveTo>
                  <a:cubicBezTo>
                    <a:pt x="83" y="6"/>
                    <a:pt x="83" y="6"/>
                    <a:pt x="83" y="6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65" y="2"/>
                    <a:pt x="56" y="1"/>
                    <a:pt x="48" y="2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38" y="3"/>
                    <a:pt x="30" y="5"/>
                    <a:pt x="22" y="8"/>
                  </a:cubicBezTo>
                  <a:cubicBezTo>
                    <a:pt x="15" y="11"/>
                    <a:pt x="7" y="16"/>
                    <a:pt x="0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3" y="5"/>
                    <a:pt x="45" y="0"/>
                    <a:pt x="74" y="4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81"/>
            <p:cNvSpPr>
              <a:spLocks/>
            </p:cNvSpPr>
            <p:nvPr/>
          </p:nvSpPr>
          <p:spPr bwMode="auto">
            <a:xfrm>
              <a:off x="8109297" y="6043613"/>
              <a:ext cx="4763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82"/>
            <p:cNvSpPr>
              <a:spLocks/>
            </p:cNvSpPr>
            <p:nvPr/>
          </p:nvSpPr>
          <p:spPr bwMode="auto">
            <a:xfrm>
              <a:off x="7760047" y="6108701"/>
              <a:ext cx="544513" cy="66675"/>
            </a:xfrm>
            <a:custGeom>
              <a:avLst/>
              <a:gdLst>
                <a:gd name="T0" fmla="*/ 74 w 145"/>
                <a:gd name="T1" fmla="*/ 6 h 18"/>
                <a:gd name="T2" fmla="*/ 117 w 145"/>
                <a:gd name="T3" fmla="*/ 14 h 18"/>
                <a:gd name="T4" fmla="*/ 145 w 145"/>
                <a:gd name="T5" fmla="*/ 18 h 18"/>
                <a:gd name="T6" fmla="*/ 144 w 145"/>
                <a:gd name="T7" fmla="*/ 17 h 18"/>
                <a:gd name="T8" fmla="*/ 117 w 145"/>
                <a:gd name="T9" fmla="*/ 13 h 18"/>
                <a:gd name="T10" fmla="*/ 74 w 145"/>
                <a:gd name="T11" fmla="*/ 5 h 18"/>
                <a:gd name="T12" fmla="*/ 48 w 145"/>
                <a:gd name="T13" fmla="*/ 2 h 18"/>
                <a:gd name="T14" fmla="*/ 48 w 145"/>
                <a:gd name="T15" fmla="*/ 3 h 18"/>
                <a:gd name="T16" fmla="*/ 47 w 145"/>
                <a:gd name="T17" fmla="*/ 2 h 18"/>
                <a:gd name="T18" fmla="*/ 22 w 145"/>
                <a:gd name="T19" fmla="*/ 7 h 18"/>
                <a:gd name="T20" fmla="*/ 0 w 145"/>
                <a:gd name="T21" fmla="*/ 18 h 18"/>
                <a:gd name="T22" fmla="*/ 2 w 145"/>
                <a:gd name="T23" fmla="*/ 18 h 18"/>
                <a:gd name="T24" fmla="*/ 74 w 145"/>
                <a:gd name="T25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8">
                  <a:moveTo>
                    <a:pt x="74" y="6"/>
                  </a:moveTo>
                  <a:cubicBezTo>
                    <a:pt x="104" y="12"/>
                    <a:pt x="117" y="14"/>
                    <a:pt x="117" y="14"/>
                  </a:cubicBezTo>
                  <a:cubicBezTo>
                    <a:pt x="117" y="14"/>
                    <a:pt x="126" y="16"/>
                    <a:pt x="145" y="18"/>
                  </a:cubicBezTo>
                  <a:cubicBezTo>
                    <a:pt x="144" y="17"/>
                    <a:pt x="144" y="17"/>
                    <a:pt x="144" y="17"/>
                  </a:cubicBezTo>
                  <a:cubicBezTo>
                    <a:pt x="126" y="15"/>
                    <a:pt x="118" y="13"/>
                    <a:pt x="117" y="13"/>
                  </a:cubicBezTo>
                  <a:cubicBezTo>
                    <a:pt x="117" y="13"/>
                    <a:pt x="104" y="11"/>
                    <a:pt x="74" y="5"/>
                  </a:cubicBezTo>
                  <a:cubicBezTo>
                    <a:pt x="65" y="3"/>
                    <a:pt x="56" y="2"/>
                    <a:pt x="48" y="2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38" y="3"/>
                    <a:pt x="30" y="4"/>
                    <a:pt x="22" y="7"/>
                  </a:cubicBezTo>
                  <a:cubicBezTo>
                    <a:pt x="14" y="9"/>
                    <a:pt x="7" y="13"/>
                    <a:pt x="0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4" y="4"/>
                    <a:pt x="46" y="0"/>
                    <a:pt x="74" y="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83"/>
            <p:cNvSpPr>
              <a:spLocks/>
            </p:cNvSpPr>
            <p:nvPr/>
          </p:nvSpPr>
          <p:spPr bwMode="auto">
            <a:xfrm>
              <a:off x="7936259" y="6115051"/>
              <a:ext cx="4763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84"/>
            <p:cNvSpPr>
              <a:spLocks/>
            </p:cNvSpPr>
            <p:nvPr/>
          </p:nvSpPr>
          <p:spPr bwMode="auto">
            <a:xfrm>
              <a:off x="7580659" y="6169026"/>
              <a:ext cx="765175" cy="104775"/>
            </a:xfrm>
            <a:custGeom>
              <a:avLst/>
              <a:gdLst>
                <a:gd name="T0" fmla="*/ 76 w 204"/>
                <a:gd name="T1" fmla="*/ 7 h 28"/>
                <a:gd name="T2" fmla="*/ 119 w 204"/>
                <a:gd name="T3" fmla="*/ 18 h 28"/>
                <a:gd name="T4" fmla="*/ 164 w 204"/>
                <a:gd name="T5" fmla="*/ 26 h 28"/>
                <a:gd name="T6" fmla="*/ 191 w 204"/>
                <a:gd name="T7" fmla="*/ 27 h 28"/>
                <a:gd name="T8" fmla="*/ 192 w 204"/>
                <a:gd name="T9" fmla="*/ 26 h 28"/>
                <a:gd name="T10" fmla="*/ 192 w 204"/>
                <a:gd name="T11" fmla="*/ 27 h 28"/>
                <a:gd name="T12" fmla="*/ 204 w 204"/>
                <a:gd name="T13" fmla="*/ 24 h 28"/>
                <a:gd name="T14" fmla="*/ 204 w 204"/>
                <a:gd name="T15" fmla="*/ 24 h 28"/>
                <a:gd name="T16" fmla="*/ 203 w 204"/>
                <a:gd name="T17" fmla="*/ 23 h 28"/>
                <a:gd name="T18" fmla="*/ 164 w 204"/>
                <a:gd name="T19" fmla="*/ 25 h 28"/>
                <a:gd name="T20" fmla="*/ 119 w 204"/>
                <a:gd name="T21" fmla="*/ 17 h 28"/>
                <a:gd name="T22" fmla="*/ 76 w 204"/>
                <a:gd name="T23" fmla="*/ 6 h 28"/>
                <a:gd name="T24" fmla="*/ 50 w 204"/>
                <a:gd name="T25" fmla="*/ 2 h 28"/>
                <a:gd name="T26" fmla="*/ 48 w 204"/>
                <a:gd name="T27" fmla="*/ 3 h 28"/>
                <a:gd name="T28" fmla="*/ 48 w 204"/>
                <a:gd name="T29" fmla="*/ 2 h 28"/>
                <a:gd name="T30" fmla="*/ 48 w 204"/>
                <a:gd name="T31" fmla="*/ 2 h 28"/>
                <a:gd name="T32" fmla="*/ 24 w 204"/>
                <a:gd name="T33" fmla="*/ 5 h 28"/>
                <a:gd name="T34" fmla="*/ 0 w 204"/>
                <a:gd name="T35" fmla="*/ 15 h 28"/>
                <a:gd name="T36" fmla="*/ 2 w 204"/>
                <a:gd name="T37" fmla="*/ 15 h 28"/>
                <a:gd name="T38" fmla="*/ 3 w 204"/>
                <a:gd name="T39" fmla="*/ 15 h 28"/>
                <a:gd name="T40" fmla="*/ 76 w 204"/>
                <a:gd name="T41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4" h="28">
                  <a:moveTo>
                    <a:pt x="76" y="7"/>
                  </a:moveTo>
                  <a:cubicBezTo>
                    <a:pt x="106" y="15"/>
                    <a:pt x="119" y="18"/>
                    <a:pt x="119" y="18"/>
                  </a:cubicBezTo>
                  <a:cubicBezTo>
                    <a:pt x="119" y="18"/>
                    <a:pt x="132" y="22"/>
                    <a:pt x="164" y="26"/>
                  </a:cubicBezTo>
                  <a:cubicBezTo>
                    <a:pt x="173" y="28"/>
                    <a:pt x="182" y="28"/>
                    <a:pt x="191" y="27"/>
                  </a:cubicBezTo>
                  <a:cubicBezTo>
                    <a:pt x="191" y="27"/>
                    <a:pt x="191" y="26"/>
                    <a:pt x="192" y="26"/>
                  </a:cubicBezTo>
                  <a:cubicBezTo>
                    <a:pt x="192" y="27"/>
                    <a:pt x="192" y="27"/>
                    <a:pt x="192" y="27"/>
                  </a:cubicBezTo>
                  <a:cubicBezTo>
                    <a:pt x="196" y="26"/>
                    <a:pt x="200" y="25"/>
                    <a:pt x="204" y="24"/>
                  </a:cubicBezTo>
                  <a:cubicBezTo>
                    <a:pt x="204" y="24"/>
                    <a:pt x="204" y="24"/>
                    <a:pt x="204" y="24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191" y="26"/>
                    <a:pt x="178" y="27"/>
                    <a:pt x="164" y="25"/>
                  </a:cubicBezTo>
                  <a:cubicBezTo>
                    <a:pt x="132" y="21"/>
                    <a:pt x="120" y="17"/>
                    <a:pt x="119" y="17"/>
                  </a:cubicBezTo>
                  <a:cubicBezTo>
                    <a:pt x="119" y="17"/>
                    <a:pt x="106" y="14"/>
                    <a:pt x="76" y="6"/>
                  </a:cubicBezTo>
                  <a:cubicBezTo>
                    <a:pt x="67" y="4"/>
                    <a:pt x="58" y="2"/>
                    <a:pt x="50" y="2"/>
                  </a:cubicBezTo>
                  <a:cubicBezTo>
                    <a:pt x="49" y="2"/>
                    <a:pt x="49" y="3"/>
                    <a:pt x="48" y="3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0" y="2"/>
                    <a:pt x="32" y="3"/>
                    <a:pt x="24" y="5"/>
                  </a:cubicBezTo>
                  <a:cubicBezTo>
                    <a:pt x="16" y="7"/>
                    <a:pt x="8" y="11"/>
                    <a:pt x="0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3" y="15"/>
                    <a:pt x="3" y="15"/>
                  </a:cubicBezTo>
                  <a:cubicBezTo>
                    <a:pt x="26" y="2"/>
                    <a:pt x="48" y="0"/>
                    <a:pt x="76" y="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85"/>
            <p:cNvSpPr>
              <a:spLocks/>
            </p:cNvSpPr>
            <p:nvPr/>
          </p:nvSpPr>
          <p:spPr bwMode="auto">
            <a:xfrm>
              <a:off x="7760047" y="6175376"/>
              <a:ext cx="7938" cy="4763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0 h 1"/>
                <a:gd name="T8" fmla="*/ 0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86"/>
            <p:cNvSpPr>
              <a:spLocks/>
            </p:cNvSpPr>
            <p:nvPr/>
          </p:nvSpPr>
          <p:spPr bwMode="auto">
            <a:xfrm>
              <a:off x="7399684" y="6216651"/>
              <a:ext cx="901700" cy="150813"/>
            </a:xfrm>
            <a:custGeom>
              <a:avLst/>
              <a:gdLst>
                <a:gd name="T0" fmla="*/ 0 w 240"/>
                <a:gd name="T1" fmla="*/ 12 h 40"/>
                <a:gd name="T2" fmla="*/ 1 w 240"/>
                <a:gd name="T3" fmla="*/ 13 h 40"/>
                <a:gd name="T4" fmla="*/ 76 w 240"/>
                <a:gd name="T5" fmla="*/ 9 h 40"/>
                <a:gd name="T6" fmla="*/ 118 w 240"/>
                <a:gd name="T7" fmla="*/ 23 h 40"/>
                <a:gd name="T8" fmla="*/ 162 w 240"/>
                <a:gd name="T9" fmla="*/ 34 h 40"/>
                <a:gd name="T10" fmla="*/ 240 w 240"/>
                <a:gd name="T11" fmla="*/ 14 h 40"/>
                <a:gd name="T12" fmla="*/ 240 w 240"/>
                <a:gd name="T13" fmla="*/ 14 h 40"/>
                <a:gd name="T14" fmla="*/ 239 w 240"/>
                <a:gd name="T15" fmla="*/ 14 h 40"/>
                <a:gd name="T16" fmla="*/ 162 w 240"/>
                <a:gd name="T17" fmla="*/ 33 h 40"/>
                <a:gd name="T18" fmla="*/ 118 w 240"/>
                <a:gd name="T19" fmla="*/ 21 h 40"/>
                <a:gd name="T20" fmla="*/ 76 w 240"/>
                <a:gd name="T21" fmla="*/ 8 h 40"/>
                <a:gd name="T22" fmla="*/ 51 w 240"/>
                <a:gd name="T23" fmla="*/ 2 h 40"/>
                <a:gd name="T24" fmla="*/ 50 w 240"/>
                <a:gd name="T25" fmla="*/ 3 h 40"/>
                <a:gd name="T26" fmla="*/ 50 w 240"/>
                <a:gd name="T27" fmla="*/ 2 h 40"/>
                <a:gd name="T28" fmla="*/ 24 w 240"/>
                <a:gd name="T29" fmla="*/ 4 h 40"/>
                <a:gd name="T30" fmla="*/ 0 w 240"/>
                <a:gd name="T31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0" h="40">
                  <a:moveTo>
                    <a:pt x="0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25" y="1"/>
                    <a:pt x="48" y="0"/>
                    <a:pt x="76" y="9"/>
                  </a:cubicBezTo>
                  <a:cubicBezTo>
                    <a:pt x="105" y="19"/>
                    <a:pt x="118" y="22"/>
                    <a:pt x="118" y="23"/>
                  </a:cubicBezTo>
                  <a:cubicBezTo>
                    <a:pt x="118" y="23"/>
                    <a:pt x="130" y="27"/>
                    <a:pt x="162" y="34"/>
                  </a:cubicBezTo>
                  <a:cubicBezTo>
                    <a:pt x="192" y="40"/>
                    <a:pt x="218" y="33"/>
                    <a:pt x="240" y="14"/>
                  </a:cubicBezTo>
                  <a:cubicBezTo>
                    <a:pt x="240" y="14"/>
                    <a:pt x="240" y="14"/>
                    <a:pt x="240" y="14"/>
                  </a:cubicBezTo>
                  <a:cubicBezTo>
                    <a:pt x="239" y="14"/>
                    <a:pt x="239" y="14"/>
                    <a:pt x="239" y="14"/>
                  </a:cubicBezTo>
                  <a:cubicBezTo>
                    <a:pt x="217" y="32"/>
                    <a:pt x="191" y="39"/>
                    <a:pt x="162" y="33"/>
                  </a:cubicBezTo>
                  <a:cubicBezTo>
                    <a:pt x="131" y="26"/>
                    <a:pt x="118" y="21"/>
                    <a:pt x="118" y="21"/>
                  </a:cubicBezTo>
                  <a:cubicBezTo>
                    <a:pt x="118" y="21"/>
                    <a:pt x="105" y="18"/>
                    <a:pt x="76" y="8"/>
                  </a:cubicBezTo>
                  <a:cubicBezTo>
                    <a:pt x="67" y="5"/>
                    <a:pt x="59" y="3"/>
                    <a:pt x="51" y="2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41" y="1"/>
                    <a:pt x="32" y="2"/>
                    <a:pt x="24" y="4"/>
                  </a:cubicBezTo>
                  <a:cubicBezTo>
                    <a:pt x="16" y="5"/>
                    <a:pt x="8" y="8"/>
                    <a:pt x="0" y="1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87"/>
            <p:cNvSpPr>
              <a:spLocks/>
            </p:cNvSpPr>
            <p:nvPr/>
          </p:nvSpPr>
          <p:spPr bwMode="auto">
            <a:xfrm>
              <a:off x="8296622" y="6265863"/>
              <a:ext cx="4763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88"/>
            <p:cNvSpPr>
              <a:spLocks/>
            </p:cNvSpPr>
            <p:nvPr/>
          </p:nvSpPr>
          <p:spPr bwMode="auto">
            <a:xfrm>
              <a:off x="7587009" y="6224588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89"/>
            <p:cNvSpPr>
              <a:spLocks/>
            </p:cNvSpPr>
            <p:nvPr/>
          </p:nvSpPr>
          <p:spPr bwMode="auto">
            <a:xfrm>
              <a:off x="5972522" y="6183313"/>
              <a:ext cx="1209675" cy="428625"/>
            </a:xfrm>
            <a:custGeom>
              <a:avLst/>
              <a:gdLst>
                <a:gd name="T0" fmla="*/ 43 w 322"/>
                <a:gd name="T1" fmla="*/ 87 h 114"/>
                <a:gd name="T2" fmla="*/ 94 w 322"/>
                <a:gd name="T3" fmla="*/ 97 h 114"/>
                <a:gd name="T4" fmla="*/ 94 w 322"/>
                <a:gd name="T5" fmla="*/ 97 h 114"/>
                <a:gd name="T6" fmla="*/ 149 w 322"/>
                <a:gd name="T7" fmla="*/ 105 h 114"/>
                <a:gd name="T8" fmla="*/ 203 w 322"/>
                <a:gd name="T9" fmla="*/ 109 h 114"/>
                <a:gd name="T10" fmla="*/ 256 w 322"/>
                <a:gd name="T11" fmla="*/ 109 h 114"/>
                <a:gd name="T12" fmla="*/ 310 w 322"/>
                <a:gd name="T13" fmla="*/ 107 h 114"/>
                <a:gd name="T14" fmla="*/ 309 w 322"/>
                <a:gd name="T15" fmla="*/ 106 h 114"/>
                <a:gd name="T16" fmla="*/ 322 w 322"/>
                <a:gd name="T17" fmla="*/ 108 h 114"/>
                <a:gd name="T18" fmla="*/ 321 w 322"/>
                <a:gd name="T19" fmla="*/ 108 h 114"/>
                <a:gd name="T20" fmla="*/ 321 w 322"/>
                <a:gd name="T21" fmla="*/ 107 h 114"/>
                <a:gd name="T22" fmla="*/ 319 w 322"/>
                <a:gd name="T23" fmla="*/ 84 h 114"/>
                <a:gd name="T24" fmla="*/ 319 w 322"/>
                <a:gd name="T25" fmla="*/ 82 h 114"/>
                <a:gd name="T26" fmla="*/ 316 w 322"/>
                <a:gd name="T27" fmla="*/ 49 h 114"/>
                <a:gd name="T28" fmla="*/ 316 w 322"/>
                <a:gd name="T29" fmla="*/ 47 h 114"/>
                <a:gd name="T30" fmla="*/ 314 w 322"/>
                <a:gd name="T31" fmla="*/ 27 h 114"/>
                <a:gd name="T32" fmla="*/ 314 w 322"/>
                <a:gd name="T33" fmla="*/ 27 h 114"/>
                <a:gd name="T34" fmla="*/ 314 w 322"/>
                <a:gd name="T35" fmla="*/ 26 h 114"/>
                <a:gd name="T36" fmla="*/ 314 w 322"/>
                <a:gd name="T37" fmla="*/ 26 h 114"/>
                <a:gd name="T38" fmla="*/ 308 w 322"/>
                <a:gd name="T39" fmla="*/ 27 h 114"/>
                <a:gd name="T40" fmla="*/ 283 w 322"/>
                <a:gd name="T41" fmla="*/ 32 h 114"/>
                <a:gd name="T42" fmla="*/ 258 w 322"/>
                <a:gd name="T43" fmla="*/ 29 h 114"/>
                <a:gd name="T44" fmla="*/ 233 w 322"/>
                <a:gd name="T45" fmla="*/ 33 h 114"/>
                <a:gd name="T46" fmla="*/ 208 w 322"/>
                <a:gd name="T47" fmla="*/ 29 h 114"/>
                <a:gd name="T48" fmla="*/ 184 w 322"/>
                <a:gd name="T49" fmla="*/ 31 h 114"/>
                <a:gd name="T50" fmla="*/ 161 w 322"/>
                <a:gd name="T51" fmla="*/ 25 h 114"/>
                <a:gd name="T52" fmla="*/ 135 w 322"/>
                <a:gd name="T53" fmla="*/ 26 h 114"/>
                <a:gd name="T54" fmla="*/ 112 w 322"/>
                <a:gd name="T55" fmla="*/ 19 h 114"/>
                <a:gd name="T56" fmla="*/ 86 w 322"/>
                <a:gd name="T57" fmla="*/ 18 h 114"/>
                <a:gd name="T58" fmla="*/ 63 w 322"/>
                <a:gd name="T59" fmla="*/ 9 h 114"/>
                <a:gd name="T60" fmla="*/ 38 w 322"/>
                <a:gd name="T61" fmla="*/ 7 h 114"/>
                <a:gd name="T62" fmla="*/ 23 w 322"/>
                <a:gd name="T63" fmla="*/ 0 h 114"/>
                <a:gd name="T64" fmla="*/ 22 w 322"/>
                <a:gd name="T65" fmla="*/ 1 h 114"/>
                <a:gd name="T66" fmla="*/ 17 w 322"/>
                <a:gd name="T67" fmla="*/ 20 h 114"/>
                <a:gd name="T68" fmla="*/ 17 w 322"/>
                <a:gd name="T69" fmla="*/ 21 h 114"/>
                <a:gd name="T70" fmla="*/ 7 w 322"/>
                <a:gd name="T71" fmla="*/ 54 h 114"/>
                <a:gd name="T72" fmla="*/ 7 w 322"/>
                <a:gd name="T73" fmla="*/ 55 h 114"/>
                <a:gd name="T74" fmla="*/ 1 w 322"/>
                <a:gd name="T75" fmla="*/ 77 h 114"/>
                <a:gd name="T76" fmla="*/ 0 w 322"/>
                <a:gd name="T77" fmla="*/ 78 h 114"/>
                <a:gd name="T78" fmla="*/ 0 w 322"/>
                <a:gd name="T79" fmla="*/ 79 h 114"/>
                <a:gd name="T80" fmla="*/ 43 w 322"/>
                <a:gd name="T81" fmla="*/ 8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2" h="114">
                  <a:moveTo>
                    <a:pt x="43" y="87"/>
                  </a:moveTo>
                  <a:cubicBezTo>
                    <a:pt x="58" y="96"/>
                    <a:pt x="75" y="99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111" y="105"/>
                    <a:pt x="130" y="108"/>
                    <a:pt x="149" y="105"/>
                  </a:cubicBezTo>
                  <a:cubicBezTo>
                    <a:pt x="166" y="112"/>
                    <a:pt x="184" y="113"/>
                    <a:pt x="203" y="109"/>
                  </a:cubicBezTo>
                  <a:cubicBezTo>
                    <a:pt x="219" y="114"/>
                    <a:pt x="238" y="114"/>
                    <a:pt x="256" y="109"/>
                  </a:cubicBezTo>
                  <a:cubicBezTo>
                    <a:pt x="273" y="114"/>
                    <a:pt x="292" y="113"/>
                    <a:pt x="310" y="107"/>
                  </a:cubicBezTo>
                  <a:cubicBezTo>
                    <a:pt x="309" y="106"/>
                    <a:pt x="309" y="106"/>
                    <a:pt x="309" y="106"/>
                  </a:cubicBezTo>
                  <a:cubicBezTo>
                    <a:pt x="313" y="107"/>
                    <a:pt x="317" y="108"/>
                    <a:pt x="322" y="108"/>
                  </a:cubicBezTo>
                  <a:cubicBezTo>
                    <a:pt x="321" y="108"/>
                    <a:pt x="321" y="108"/>
                    <a:pt x="321" y="108"/>
                  </a:cubicBezTo>
                  <a:cubicBezTo>
                    <a:pt x="321" y="107"/>
                    <a:pt x="321" y="107"/>
                    <a:pt x="321" y="107"/>
                  </a:cubicBezTo>
                  <a:cubicBezTo>
                    <a:pt x="319" y="84"/>
                    <a:pt x="319" y="84"/>
                    <a:pt x="319" y="84"/>
                  </a:cubicBezTo>
                  <a:cubicBezTo>
                    <a:pt x="319" y="82"/>
                    <a:pt x="319" y="82"/>
                    <a:pt x="319" y="82"/>
                  </a:cubicBezTo>
                  <a:cubicBezTo>
                    <a:pt x="316" y="49"/>
                    <a:pt x="316" y="49"/>
                    <a:pt x="316" y="49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4" y="27"/>
                    <a:pt x="314" y="27"/>
                    <a:pt x="314" y="27"/>
                  </a:cubicBezTo>
                  <a:cubicBezTo>
                    <a:pt x="314" y="27"/>
                    <a:pt x="314" y="27"/>
                    <a:pt x="314" y="27"/>
                  </a:cubicBezTo>
                  <a:cubicBezTo>
                    <a:pt x="314" y="26"/>
                    <a:pt x="314" y="26"/>
                    <a:pt x="314" y="26"/>
                  </a:cubicBezTo>
                  <a:cubicBezTo>
                    <a:pt x="314" y="26"/>
                    <a:pt x="314" y="26"/>
                    <a:pt x="314" y="26"/>
                  </a:cubicBezTo>
                  <a:cubicBezTo>
                    <a:pt x="312" y="26"/>
                    <a:pt x="310" y="26"/>
                    <a:pt x="308" y="27"/>
                  </a:cubicBezTo>
                  <a:cubicBezTo>
                    <a:pt x="300" y="27"/>
                    <a:pt x="291" y="29"/>
                    <a:pt x="283" y="32"/>
                  </a:cubicBezTo>
                  <a:cubicBezTo>
                    <a:pt x="274" y="30"/>
                    <a:pt x="266" y="29"/>
                    <a:pt x="258" y="29"/>
                  </a:cubicBezTo>
                  <a:cubicBezTo>
                    <a:pt x="250" y="29"/>
                    <a:pt x="241" y="31"/>
                    <a:pt x="233" y="33"/>
                  </a:cubicBezTo>
                  <a:cubicBezTo>
                    <a:pt x="225" y="31"/>
                    <a:pt x="217" y="29"/>
                    <a:pt x="208" y="29"/>
                  </a:cubicBezTo>
                  <a:cubicBezTo>
                    <a:pt x="200" y="28"/>
                    <a:pt x="192" y="29"/>
                    <a:pt x="184" y="31"/>
                  </a:cubicBezTo>
                  <a:cubicBezTo>
                    <a:pt x="176" y="28"/>
                    <a:pt x="169" y="26"/>
                    <a:pt x="161" y="25"/>
                  </a:cubicBezTo>
                  <a:cubicBezTo>
                    <a:pt x="153" y="25"/>
                    <a:pt x="144" y="25"/>
                    <a:pt x="135" y="26"/>
                  </a:cubicBezTo>
                  <a:cubicBezTo>
                    <a:pt x="127" y="23"/>
                    <a:pt x="120" y="20"/>
                    <a:pt x="112" y="19"/>
                  </a:cubicBezTo>
                  <a:cubicBezTo>
                    <a:pt x="104" y="18"/>
                    <a:pt x="95" y="18"/>
                    <a:pt x="86" y="18"/>
                  </a:cubicBezTo>
                  <a:cubicBezTo>
                    <a:pt x="79" y="14"/>
                    <a:pt x="71" y="11"/>
                    <a:pt x="63" y="9"/>
                  </a:cubicBezTo>
                  <a:cubicBezTo>
                    <a:pt x="55" y="8"/>
                    <a:pt x="47" y="7"/>
                    <a:pt x="38" y="7"/>
                  </a:cubicBezTo>
                  <a:cubicBezTo>
                    <a:pt x="33" y="4"/>
                    <a:pt x="28" y="2"/>
                    <a:pt x="23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3" y="85"/>
                    <a:pt x="27" y="88"/>
                    <a:pt x="43" y="87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90"/>
            <p:cNvSpPr>
              <a:spLocks/>
            </p:cNvSpPr>
            <p:nvPr/>
          </p:nvSpPr>
          <p:spPr bwMode="auto">
            <a:xfrm>
              <a:off x="6115397" y="6210301"/>
              <a:ext cx="819150" cy="407988"/>
            </a:xfrm>
            <a:custGeom>
              <a:avLst/>
              <a:gdLst>
                <a:gd name="T0" fmla="*/ 138 w 218"/>
                <a:gd name="T1" fmla="*/ 86 h 109"/>
                <a:gd name="T2" fmla="*/ 103 w 218"/>
                <a:gd name="T3" fmla="*/ 58 h 109"/>
                <a:gd name="T4" fmla="*/ 70 w 218"/>
                <a:gd name="T5" fmla="*/ 28 h 109"/>
                <a:gd name="T6" fmla="*/ 25 w 218"/>
                <a:gd name="T7" fmla="*/ 2 h 109"/>
                <a:gd name="T8" fmla="*/ 0 w 218"/>
                <a:gd name="T9" fmla="*/ 0 h 109"/>
                <a:gd name="T10" fmla="*/ 2 w 218"/>
                <a:gd name="T11" fmla="*/ 2 h 109"/>
                <a:gd name="T12" fmla="*/ 70 w 218"/>
                <a:gd name="T13" fmla="*/ 29 h 109"/>
                <a:gd name="T14" fmla="*/ 102 w 218"/>
                <a:gd name="T15" fmla="*/ 59 h 109"/>
                <a:gd name="T16" fmla="*/ 137 w 218"/>
                <a:gd name="T17" fmla="*/ 87 h 109"/>
                <a:gd name="T18" fmla="*/ 162 w 218"/>
                <a:gd name="T19" fmla="*/ 101 h 109"/>
                <a:gd name="T20" fmla="*/ 164 w 218"/>
                <a:gd name="T21" fmla="*/ 101 h 109"/>
                <a:gd name="T22" fmla="*/ 165 w 218"/>
                <a:gd name="T23" fmla="*/ 102 h 109"/>
                <a:gd name="T24" fmla="*/ 165 w 218"/>
                <a:gd name="T25" fmla="*/ 102 h 109"/>
                <a:gd name="T26" fmla="*/ 218 w 218"/>
                <a:gd name="T27" fmla="*/ 102 h 109"/>
                <a:gd name="T28" fmla="*/ 217 w 218"/>
                <a:gd name="T29" fmla="*/ 101 h 109"/>
                <a:gd name="T30" fmla="*/ 138 w 218"/>
                <a:gd name="T31" fmla="*/ 8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8" h="109">
                  <a:moveTo>
                    <a:pt x="138" y="86"/>
                  </a:moveTo>
                  <a:cubicBezTo>
                    <a:pt x="113" y="67"/>
                    <a:pt x="103" y="58"/>
                    <a:pt x="103" y="58"/>
                  </a:cubicBezTo>
                  <a:cubicBezTo>
                    <a:pt x="103" y="58"/>
                    <a:pt x="93" y="49"/>
                    <a:pt x="70" y="28"/>
                  </a:cubicBezTo>
                  <a:cubicBezTo>
                    <a:pt x="56" y="15"/>
                    <a:pt x="41" y="6"/>
                    <a:pt x="25" y="2"/>
                  </a:cubicBezTo>
                  <a:cubicBezTo>
                    <a:pt x="17" y="1"/>
                    <a:pt x="9" y="0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8" y="1"/>
                    <a:pt x="49" y="10"/>
                    <a:pt x="70" y="29"/>
                  </a:cubicBezTo>
                  <a:cubicBezTo>
                    <a:pt x="92" y="50"/>
                    <a:pt x="102" y="59"/>
                    <a:pt x="102" y="59"/>
                  </a:cubicBezTo>
                  <a:cubicBezTo>
                    <a:pt x="102" y="59"/>
                    <a:pt x="112" y="68"/>
                    <a:pt x="137" y="87"/>
                  </a:cubicBezTo>
                  <a:cubicBezTo>
                    <a:pt x="145" y="93"/>
                    <a:pt x="154" y="98"/>
                    <a:pt x="162" y="101"/>
                  </a:cubicBezTo>
                  <a:cubicBezTo>
                    <a:pt x="164" y="101"/>
                    <a:pt x="164" y="101"/>
                    <a:pt x="164" y="101"/>
                  </a:cubicBezTo>
                  <a:cubicBezTo>
                    <a:pt x="165" y="102"/>
                    <a:pt x="165" y="102"/>
                    <a:pt x="165" y="102"/>
                  </a:cubicBezTo>
                  <a:cubicBezTo>
                    <a:pt x="165" y="102"/>
                    <a:pt x="165" y="102"/>
                    <a:pt x="165" y="102"/>
                  </a:cubicBezTo>
                  <a:cubicBezTo>
                    <a:pt x="182" y="107"/>
                    <a:pt x="200" y="107"/>
                    <a:pt x="218" y="102"/>
                  </a:cubicBezTo>
                  <a:cubicBezTo>
                    <a:pt x="217" y="101"/>
                    <a:pt x="217" y="101"/>
                    <a:pt x="217" y="101"/>
                  </a:cubicBezTo>
                  <a:cubicBezTo>
                    <a:pt x="189" y="109"/>
                    <a:pt x="163" y="105"/>
                    <a:pt x="138" y="8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91"/>
            <p:cNvSpPr>
              <a:spLocks/>
            </p:cNvSpPr>
            <p:nvPr/>
          </p:nvSpPr>
          <p:spPr bwMode="auto">
            <a:xfrm>
              <a:off x="6055072" y="6183313"/>
              <a:ext cx="679450" cy="428625"/>
            </a:xfrm>
            <a:custGeom>
              <a:avLst/>
              <a:gdLst>
                <a:gd name="T0" fmla="*/ 1 w 181"/>
                <a:gd name="T1" fmla="*/ 0 h 114"/>
                <a:gd name="T2" fmla="*/ 0 w 181"/>
                <a:gd name="T3" fmla="*/ 1 h 114"/>
                <a:gd name="T4" fmla="*/ 38 w 181"/>
                <a:gd name="T5" fmla="*/ 27 h 114"/>
                <a:gd name="T6" fmla="*/ 69 w 181"/>
                <a:gd name="T7" fmla="*/ 58 h 114"/>
                <a:gd name="T8" fmla="*/ 102 w 181"/>
                <a:gd name="T9" fmla="*/ 89 h 114"/>
                <a:gd name="T10" fmla="*/ 125 w 181"/>
                <a:gd name="T11" fmla="*/ 104 h 114"/>
                <a:gd name="T12" fmla="*/ 126 w 181"/>
                <a:gd name="T13" fmla="*/ 104 h 114"/>
                <a:gd name="T14" fmla="*/ 126 w 181"/>
                <a:gd name="T15" fmla="*/ 104 h 114"/>
                <a:gd name="T16" fmla="*/ 181 w 181"/>
                <a:gd name="T17" fmla="*/ 109 h 114"/>
                <a:gd name="T18" fmla="*/ 178 w 181"/>
                <a:gd name="T19" fmla="*/ 108 h 114"/>
                <a:gd name="T20" fmla="*/ 103 w 181"/>
                <a:gd name="T21" fmla="*/ 88 h 114"/>
                <a:gd name="T22" fmla="*/ 70 w 181"/>
                <a:gd name="T23" fmla="*/ 58 h 114"/>
                <a:gd name="T24" fmla="*/ 39 w 181"/>
                <a:gd name="T25" fmla="*/ 26 h 114"/>
                <a:gd name="T26" fmla="*/ 18 w 181"/>
                <a:gd name="T27" fmla="*/ 9 h 114"/>
                <a:gd name="T28" fmla="*/ 16 w 181"/>
                <a:gd name="T29" fmla="*/ 9 h 114"/>
                <a:gd name="T30" fmla="*/ 16 w 181"/>
                <a:gd name="T31" fmla="*/ 7 h 114"/>
                <a:gd name="T32" fmla="*/ 16 w 181"/>
                <a:gd name="T33" fmla="*/ 7 h 114"/>
                <a:gd name="T34" fmla="*/ 1 w 181"/>
                <a:gd name="T3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1" h="114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4" y="6"/>
                    <a:pt x="26" y="14"/>
                    <a:pt x="38" y="27"/>
                  </a:cubicBezTo>
                  <a:cubicBezTo>
                    <a:pt x="59" y="49"/>
                    <a:pt x="69" y="58"/>
                    <a:pt x="69" y="58"/>
                  </a:cubicBezTo>
                  <a:cubicBezTo>
                    <a:pt x="69" y="58"/>
                    <a:pt x="78" y="68"/>
                    <a:pt x="102" y="89"/>
                  </a:cubicBezTo>
                  <a:cubicBezTo>
                    <a:pt x="109" y="95"/>
                    <a:pt x="117" y="100"/>
                    <a:pt x="125" y="104"/>
                  </a:cubicBezTo>
                  <a:cubicBezTo>
                    <a:pt x="125" y="104"/>
                    <a:pt x="126" y="104"/>
                    <a:pt x="126" y="104"/>
                  </a:cubicBezTo>
                  <a:cubicBezTo>
                    <a:pt x="126" y="104"/>
                    <a:pt x="126" y="104"/>
                    <a:pt x="126" y="104"/>
                  </a:cubicBezTo>
                  <a:cubicBezTo>
                    <a:pt x="143" y="112"/>
                    <a:pt x="162" y="113"/>
                    <a:pt x="181" y="109"/>
                  </a:cubicBezTo>
                  <a:cubicBezTo>
                    <a:pt x="178" y="108"/>
                    <a:pt x="178" y="108"/>
                    <a:pt x="178" y="108"/>
                  </a:cubicBezTo>
                  <a:cubicBezTo>
                    <a:pt x="151" y="114"/>
                    <a:pt x="126" y="107"/>
                    <a:pt x="103" y="88"/>
                  </a:cubicBezTo>
                  <a:cubicBezTo>
                    <a:pt x="79" y="68"/>
                    <a:pt x="70" y="58"/>
                    <a:pt x="70" y="58"/>
                  </a:cubicBezTo>
                  <a:cubicBezTo>
                    <a:pt x="70" y="57"/>
                    <a:pt x="60" y="48"/>
                    <a:pt x="39" y="26"/>
                  </a:cubicBezTo>
                  <a:cubicBezTo>
                    <a:pt x="32" y="19"/>
                    <a:pt x="25" y="13"/>
                    <a:pt x="18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1" y="4"/>
                    <a:pt x="6" y="2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92"/>
            <p:cNvSpPr>
              <a:spLocks/>
            </p:cNvSpPr>
            <p:nvPr/>
          </p:nvSpPr>
          <p:spPr bwMode="auto">
            <a:xfrm>
              <a:off x="6115397" y="6210301"/>
              <a:ext cx="6350" cy="6350"/>
            </a:xfrm>
            <a:custGeom>
              <a:avLst/>
              <a:gdLst>
                <a:gd name="T0" fmla="*/ 0 w 4"/>
                <a:gd name="T1" fmla="*/ 4 h 4"/>
                <a:gd name="T2" fmla="*/ 4 w 4"/>
                <a:gd name="T3" fmla="*/ 4 h 4"/>
                <a:gd name="T4" fmla="*/ 0 w 4"/>
                <a:gd name="T5" fmla="*/ 0 h 4"/>
                <a:gd name="T6" fmla="*/ 0 w 4"/>
                <a:gd name="T7" fmla="*/ 0 h 4"/>
                <a:gd name="T8" fmla="*/ 0 w 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4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93"/>
            <p:cNvSpPr>
              <a:spLocks/>
            </p:cNvSpPr>
            <p:nvPr/>
          </p:nvSpPr>
          <p:spPr bwMode="auto">
            <a:xfrm>
              <a:off x="6723409" y="6589713"/>
              <a:ext cx="11113" cy="3175"/>
            </a:xfrm>
            <a:custGeom>
              <a:avLst/>
              <a:gdLst>
                <a:gd name="T0" fmla="*/ 5 w 7"/>
                <a:gd name="T1" fmla="*/ 0 h 2"/>
                <a:gd name="T2" fmla="*/ 0 w 7"/>
                <a:gd name="T3" fmla="*/ 0 h 2"/>
                <a:gd name="T4" fmla="*/ 7 w 7"/>
                <a:gd name="T5" fmla="*/ 2 h 2"/>
                <a:gd name="T6" fmla="*/ 7 w 7"/>
                <a:gd name="T7" fmla="*/ 2 h 2"/>
                <a:gd name="T8" fmla="*/ 5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5" y="0"/>
                  </a:moveTo>
                  <a:lnTo>
                    <a:pt x="0" y="0"/>
                  </a:lnTo>
                  <a:lnTo>
                    <a:pt x="7" y="2"/>
                  </a:lnTo>
                  <a:lnTo>
                    <a:pt x="7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94"/>
            <p:cNvSpPr>
              <a:spLocks/>
            </p:cNvSpPr>
            <p:nvPr/>
          </p:nvSpPr>
          <p:spPr bwMode="auto">
            <a:xfrm>
              <a:off x="6036022" y="6257926"/>
              <a:ext cx="495300" cy="331788"/>
            </a:xfrm>
            <a:custGeom>
              <a:avLst/>
              <a:gdLst>
                <a:gd name="T0" fmla="*/ 55 w 132"/>
                <a:gd name="T1" fmla="*/ 59 h 88"/>
                <a:gd name="T2" fmla="*/ 23 w 132"/>
                <a:gd name="T3" fmla="*/ 27 h 88"/>
                <a:gd name="T4" fmla="*/ 0 w 132"/>
                <a:gd name="T5" fmla="*/ 0 h 88"/>
                <a:gd name="T6" fmla="*/ 0 w 132"/>
                <a:gd name="T7" fmla="*/ 1 h 88"/>
                <a:gd name="T8" fmla="*/ 22 w 132"/>
                <a:gd name="T9" fmla="*/ 28 h 88"/>
                <a:gd name="T10" fmla="*/ 54 w 132"/>
                <a:gd name="T11" fmla="*/ 60 h 88"/>
                <a:gd name="T12" fmla="*/ 76 w 132"/>
                <a:gd name="T13" fmla="*/ 76 h 88"/>
                <a:gd name="T14" fmla="*/ 77 w 132"/>
                <a:gd name="T15" fmla="*/ 76 h 88"/>
                <a:gd name="T16" fmla="*/ 77 w 132"/>
                <a:gd name="T17" fmla="*/ 77 h 88"/>
                <a:gd name="T18" fmla="*/ 132 w 132"/>
                <a:gd name="T19" fmla="*/ 84 h 88"/>
                <a:gd name="T20" fmla="*/ 131 w 132"/>
                <a:gd name="T21" fmla="*/ 84 h 88"/>
                <a:gd name="T22" fmla="*/ 130 w 132"/>
                <a:gd name="T23" fmla="*/ 84 h 88"/>
                <a:gd name="T24" fmla="*/ 55 w 132"/>
                <a:gd name="T25" fmla="*/ 5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" h="88">
                  <a:moveTo>
                    <a:pt x="55" y="59"/>
                  </a:moveTo>
                  <a:cubicBezTo>
                    <a:pt x="32" y="37"/>
                    <a:pt x="24" y="27"/>
                    <a:pt x="23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3" y="28"/>
                    <a:pt x="31" y="38"/>
                    <a:pt x="54" y="60"/>
                  </a:cubicBezTo>
                  <a:cubicBezTo>
                    <a:pt x="61" y="67"/>
                    <a:pt x="68" y="72"/>
                    <a:pt x="76" y="76"/>
                  </a:cubicBezTo>
                  <a:cubicBezTo>
                    <a:pt x="76" y="76"/>
                    <a:pt x="77" y="76"/>
                    <a:pt x="77" y="76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94" y="85"/>
                    <a:pt x="113" y="88"/>
                    <a:pt x="132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0" y="84"/>
                    <a:pt x="130" y="84"/>
                    <a:pt x="130" y="84"/>
                  </a:cubicBezTo>
                  <a:cubicBezTo>
                    <a:pt x="102" y="88"/>
                    <a:pt x="77" y="80"/>
                    <a:pt x="55" y="5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95"/>
            <p:cNvSpPr>
              <a:spLocks/>
            </p:cNvSpPr>
            <p:nvPr/>
          </p:nvSpPr>
          <p:spPr bwMode="auto">
            <a:xfrm>
              <a:off x="6524972" y="6573838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96"/>
            <p:cNvSpPr>
              <a:spLocks/>
            </p:cNvSpPr>
            <p:nvPr/>
          </p:nvSpPr>
          <p:spPr bwMode="auto">
            <a:xfrm>
              <a:off x="5997922" y="6386513"/>
              <a:ext cx="327025" cy="168275"/>
            </a:xfrm>
            <a:custGeom>
              <a:avLst/>
              <a:gdLst>
                <a:gd name="T0" fmla="*/ 12 w 87"/>
                <a:gd name="T1" fmla="*/ 13 h 45"/>
                <a:gd name="T2" fmla="*/ 0 w 87"/>
                <a:gd name="T3" fmla="*/ 0 h 45"/>
                <a:gd name="T4" fmla="*/ 0 w 87"/>
                <a:gd name="T5" fmla="*/ 1 h 45"/>
                <a:gd name="T6" fmla="*/ 11 w 87"/>
                <a:gd name="T7" fmla="*/ 14 h 45"/>
                <a:gd name="T8" fmla="*/ 33 w 87"/>
                <a:gd name="T9" fmla="*/ 32 h 45"/>
                <a:gd name="T10" fmla="*/ 36 w 87"/>
                <a:gd name="T11" fmla="*/ 32 h 45"/>
                <a:gd name="T12" fmla="*/ 36 w 87"/>
                <a:gd name="T13" fmla="*/ 33 h 45"/>
                <a:gd name="T14" fmla="*/ 87 w 87"/>
                <a:gd name="T15" fmla="*/ 43 h 45"/>
                <a:gd name="T16" fmla="*/ 87 w 87"/>
                <a:gd name="T17" fmla="*/ 43 h 45"/>
                <a:gd name="T18" fmla="*/ 86 w 87"/>
                <a:gd name="T19" fmla="*/ 42 h 45"/>
                <a:gd name="T20" fmla="*/ 12 w 87"/>
                <a:gd name="T21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12" y="13"/>
                  </a:moveTo>
                  <a:cubicBezTo>
                    <a:pt x="8" y="8"/>
                    <a:pt x="4" y="4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5"/>
                    <a:pt x="7" y="9"/>
                    <a:pt x="11" y="14"/>
                  </a:cubicBezTo>
                  <a:cubicBezTo>
                    <a:pt x="18" y="21"/>
                    <a:pt x="26" y="27"/>
                    <a:pt x="33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51" y="42"/>
                    <a:pt x="68" y="45"/>
                    <a:pt x="87" y="43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57" y="45"/>
                    <a:pt x="33" y="35"/>
                    <a:pt x="12" y="1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97"/>
            <p:cNvSpPr>
              <a:spLocks/>
            </p:cNvSpPr>
            <p:nvPr/>
          </p:nvSpPr>
          <p:spPr bwMode="auto">
            <a:xfrm>
              <a:off x="6321772" y="6543676"/>
              <a:ext cx="3175" cy="476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98"/>
            <p:cNvSpPr>
              <a:spLocks/>
            </p:cNvSpPr>
            <p:nvPr/>
          </p:nvSpPr>
          <p:spPr bwMode="auto">
            <a:xfrm>
              <a:off x="5972522" y="6472238"/>
              <a:ext cx="160338" cy="41275"/>
            </a:xfrm>
            <a:custGeom>
              <a:avLst/>
              <a:gdLst>
                <a:gd name="T0" fmla="*/ 1 w 43"/>
                <a:gd name="T1" fmla="*/ 0 h 11"/>
                <a:gd name="T2" fmla="*/ 0 w 43"/>
                <a:gd name="T3" fmla="*/ 1 h 11"/>
                <a:gd name="T4" fmla="*/ 0 w 43"/>
                <a:gd name="T5" fmla="*/ 2 h 11"/>
                <a:gd name="T6" fmla="*/ 43 w 43"/>
                <a:gd name="T7" fmla="*/ 10 h 11"/>
                <a:gd name="T8" fmla="*/ 40 w 43"/>
                <a:gd name="T9" fmla="*/ 9 h 11"/>
                <a:gd name="T10" fmla="*/ 1 w 43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1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3" y="8"/>
                    <a:pt x="27" y="11"/>
                    <a:pt x="43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26" y="9"/>
                    <a:pt x="13" y="6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99"/>
            <p:cNvSpPr>
              <a:spLocks/>
            </p:cNvSpPr>
            <p:nvPr/>
          </p:nvSpPr>
          <p:spPr bwMode="auto">
            <a:xfrm>
              <a:off x="6121747" y="6505576"/>
              <a:ext cx="11113" cy="4763"/>
            </a:xfrm>
            <a:custGeom>
              <a:avLst/>
              <a:gdLst>
                <a:gd name="T0" fmla="*/ 7 w 7"/>
                <a:gd name="T1" fmla="*/ 0 h 3"/>
                <a:gd name="T2" fmla="*/ 0 w 7"/>
                <a:gd name="T3" fmla="*/ 0 h 3"/>
                <a:gd name="T4" fmla="*/ 7 w 7"/>
                <a:gd name="T5" fmla="*/ 3 h 3"/>
                <a:gd name="T6" fmla="*/ 7 w 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7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100"/>
            <p:cNvSpPr>
              <a:spLocks/>
            </p:cNvSpPr>
            <p:nvPr/>
          </p:nvSpPr>
          <p:spPr bwMode="auto">
            <a:xfrm>
              <a:off x="7031384" y="6280151"/>
              <a:ext cx="120650" cy="26988"/>
            </a:xfrm>
            <a:custGeom>
              <a:avLst/>
              <a:gdLst>
                <a:gd name="T0" fmla="*/ 32 w 32"/>
                <a:gd name="T1" fmla="*/ 1 h 7"/>
                <a:gd name="T2" fmla="*/ 32 w 32"/>
                <a:gd name="T3" fmla="*/ 1 h 7"/>
                <a:gd name="T4" fmla="*/ 32 w 32"/>
                <a:gd name="T5" fmla="*/ 0 h 7"/>
                <a:gd name="T6" fmla="*/ 32 w 32"/>
                <a:gd name="T7" fmla="*/ 0 h 7"/>
                <a:gd name="T8" fmla="*/ 26 w 32"/>
                <a:gd name="T9" fmla="*/ 1 h 7"/>
                <a:gd name="T10" fmla="*/ 0 w 32"/>
                <a:gd name="T11" fmla="*/ 6 h 7"/>
                <a:gd name="T12" fmla="*/ 2 w 32"/>
                <a:gd name="T13" fmla="*/ 7 h 7"/>
                <a:gd name="T14" fmla="*/ 3 w 32"/>
                <a:gd name="T15" fmla="*/ 7 h 7"/>
                <a:gd name="T16" fmla="*/ 32 w 32"/>
                <a:gd name="T1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7">
                  <a:moveTo>
                    <a:pt x="32" y="1"/>
                  </a:moveTo>
                  <a:cubicBezTo>
                    <a:pt x="32" y="1"/>
                    <a:pt x="32" y="1"/>
                    <a:pt x="32" y="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0" y="0"/>
                    <a:pt x="28" y="0"/>
                    <a:pt x="26" y="1"/>
                  </a:cubicBezTo>
                  <a:cubicBezTo>
                    <a:pt x="18" y="1"/>
                    <a:pt x="8" y="3"/>
                    <a:pt x="0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13" y="3"/>
                    <a:pt x="22" y="2"/>
                    <a:pt x="32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101"/>
            <p:cNvSpPr>
              <a:spLocks/>
            </p:cNvSpPr>
            <p:nvPr/>
          </p:nvSpPr>
          <p:spPr bwMode="auto">
            <a:xfrm>
              <a:off x="6847234" y="6284913"/>
              <a:ext cx="311150" cy="82550"/>
            </a:xfrm>
            <a:custGeom>
              <a:avLst/>
              <a:gdLst>
                <a:gd name="T0" fmla="*/ 75 w 83"/>
                <a:gd name="T1" fmla="*/ 17 h 22"/>
                <a:gd name="T2" fmla="*/ 83 w 83"/>
                <a:gd name="T3" fmla="*/ 22 h 22"/>
                <a:gd name="T4" fmla="*/ 83 w 83"/>
                <a:gd name="T5" fmla="*/ 20 h 22"/>
                <a:gd name="T6" fmla="*/ 75 w 83"/>
                <a:gd name="T7" fmla="*/ 16 h 22"/>
                <a:gd name="T8" fmla="*/ 52 w 83"/>
                <a:gd name="T9" fmla="*/ 6 h 22"/>
                <a:gd name="T10" fmla="*/ 51 w 83"/>
                <a:gd name="T11" fmla="*/ 6 h 22"/>
                <a:gd name="T12" fmla="*/ 51 w 83"/>
                <a:gd name="T13" fmla="*/ 6 h 22"/>
                <a:gd name="T14" fmla="*/ 25 w 83"/>
                <a:gd name="T15" fmla="*/ 2 h 22"/>
                <a:gd name="T16" fmla="*/ 0 w 83"/>
                <a:gd name="T17" fmla="*/ 6 h 22"/>
                <a:gd name="T18" fmla="*/ 1 w 83"/>
                <a:gd name="T19" fmla="*/ 7 h 22"/>
                <a:gd name="T20" fmla="*/ 2 w 83"/>
                <a:gd name="T21" fmla="*/ 7 h 22"/>
                <a:gd name="T22" fmla="*/ 75 w 83"/>
                <a:gd name="T23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22">
                  <a:moveTo>
                    <a:pt x="75" y="17"/>
                  </a:moveTo>
                  <a:cubicBezTo>
                    <a:pt x="83" y="22"/>
                    <a:pt x="83" y="22"/>
                    <a:pt x="83" y="22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75" y="16"/>
                    <a:pt x="75" y="16"/>
                    <a:pt x="75" y="16"/>
                  </a:cubicBezTo>
                  <a:cubicBezTo>
                    <a:pt x="67" y="12"/>
                    <a:pt x="60" y="8"/>
                    <a:pt x="52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42" y="3"/>
                    <a:pt x="34" y="2"/>
                    <a:pt x="25" y="2"/>
                  </a:cubicBezTo>
                  <a:cubicBezTo>
                    <a:pt x="17" y="2"/>
                    <a:pt x="8" y="4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7" y="0"/>
                    <a:pt x="50" y="3"/>
                    <a:pt x="75" y="1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102"/>
            <p:cNvSpPr>
              <a:spLocks/>
            </p:cNvSpPr>
            <p:nvPr/>
          </p:nvSpPr>
          <p:spPr bwMode="auto">
            <a:xfrm>
              <a:off x="7039322" y="6307138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103"/>
            <p:cNvSpPr>
              <a:spLocks/>
            </p:cNvSpPr>
            <p:nvPr/>
          </p:nvSpPr>
          <p:spPr bwMode="auto">
            <a:xfrm>
              <a:off x="6663084" y="6284913"/>
              <a:ext cx="508000" cy="214313"/>
            </a:xfrm>
            <a:custGeom>
              <a:avLst/>
              <a:gdLst>
                <a:gd name="T0" fmla="*/ 73 w 135"/>
                <a:gd name="T1" fmla="*/ 20 h 57"/>
                <a:gd name="T2" fmla="*/ 111 w 135"/>
                <a:gd name="T3" fmla="*/ 43 h 57"/>
                <a:gd name="T4" fmla="*/ 135 w 135"/>
                <a:gd name="T5" fmla="*/ 57 h 57"/>
                <a:gd name="T6" fmla="*/ 135 w 135"/>
                <a:gd name="T7" fmla="*/ 55 h 57"/>
                <a:gd name="T8" fmla="*/ 112 w 135"/>
                <a:gd name="T9" fmla="*/ 42 h 57"/>
                <a:gd name="T10" fmla="*/ 74 w 135"/>
                <a:gd name="T11" fmla="*/ 19 h 57"/>
                <a:gd name="T12" fmla="*/ 51 w 135"/>
                <a:gd name="T13" fmla="*/ 7 h 57"/>
                <a:gd name="T14" fmla="*/ 50 w 135"/>
                <a:gd name="T15" fmla="*/ 7 h 57"/>
                <a:gd name="T16" fmla="*/ 50 w 135"/>
                <a:gd name="T17" fmla="*/ 7 h 57"/>
                <a:gd name="T18" fmla="*/ 24 w 135"/>
                <a:gd name="T19" fmla="*/ 2 h 57"/>
                <a:gd name="T20" fmla="*/ 0 w 135"/>
                <a:gd name="T21" fmla="*/ 4 h 57"/>
                <a:gd name="T22" fmla="*/ 2 w 135"/>
                <a:gd name="T23" fmla="*/ 5 h 57"/>
                <a:gd name="T24" fmla="*/ 73 w 135"/>
                <a:gd name="T2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5" h="57">
                  <a:moveTo>
                    <a:pt x="73" y="20"/>
                  </a:moveTo>
                  <a:cubicBezTo>
                    <a:pt x="99" y="36"/>
                    <a:pt x="111" y="43"/>
                    <a:pt x="111" y="43"/>
                  </a:cubicBezTo>
                  <a:cubicBezTo>
                    <a:pt x="111" y="43"/>
                    <a:pt x="118" y="48"/>
                    <a:pt x="135" y="57"/>
                  </a:cubicBezTo>
                  <a:cubicBezTo>
                    <a:pt x="135" y="55"/>
                    <a:pt x="135" y="55"/>
                    <a:pt x="135" y="55"/>
                  </a:cubicBezTo>
                  <a:cubicBezTo>
                    <a:pt x="119" y="47"/>
                    <a:pt x="112" y="42"/>
                    <a:pt x="112" y="42"/>
                  </a:cubicBezTo>
                  <a:cubicBezTo>
                    <a:pt x="112" y="42"/>
                    <a:pt x="100" y="35"/>
                    <a:pt x="74" y="19"/>
                  </a:cubicBezTo>
                  <a:cubicBezTo>
                    <a:pt x="66" y="14"/>
                    <a:pt x="59" y="10"/>
                    <a:pt x="51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1" y="4"/>
                    <a:pt x="33" y="2"/>
                    <a:pt x="24" y="2"/>
                  </a:cubicBezTo>
                  <a:cubicBezTo>
                    <a:pt x="16" y="1"/>
                    <a:pt x="8" y="2"/>
                    <a:pt x="0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7" y="0"/>
                    <a:pt x="49" y="4"/>
                    <a:pt x="73" y="2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104"/>
            <p:cNvSpPr>
              <a:spLocks/>
            </p:cNvSpPr>
            <p:nvPr/>
          </p:nvSpPr>
          <p:spPr bwMode="auto">
            <a:xfrm>
              <a:off x="6850409" y="6310313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105"/>
            <p:cNvSpPr>
              <a:spLocks/>
            </p:cNvSpPr>
            <p:nvPr/>
          </p:nvSpPr>
          <p:spPr bwMode="auto">
            <a:xfrm>
              <a:off x="6478934" y="6269038"/>
              <a:ext cx="703263" cy="320675"/>
            </a:xfrm>
            <a:custGeom>
              <a:avLst/>
              <a:gdLst>
                <a:gd name="T0" fmla="*/ 73 w 187"/>
                <a:gd name="T1" fmla="*/ 23 h 85"/>
                <a:gd name="T2" fmla="*/ 110 w 187"/>
                <a:gd name="T3" fmla="*/ 49 h 85"/>
                <a:gd name="T4" fmla="*/ 148 w 187"/>
                <a:gd name="T5" fmla="*/ 73 h 85"/>
                <a:gd name="T6" fmla="*/ 173 w 187"/>
                <a:gd name="T7" fmla="*/ 83 h 85"/>
                <a:gd name="T8" fmla="*/ 174 w 187"/>
                <a:gd name="T9" fmla="*/ 83 h 85"/>
                <a:gd name="T10" fmla="*/ 174 w 187"/>
                <a:gd name="T11" fmla="*/ 83 h 85"/>
                <a:gd name="T12" fmla="*/ 187 w 187"/>
                <a:gd name="T13" fmla="*/ 85 h 85"/>
                <a:gd name="T14" fmla="*/ 186 w 187"/>
                <a:gd name="T15" fmla="*/ 85 h 85"/>
                <a:gd name="T16" fmla="*/ 186 w 187"/>
                <a:gd name="T17" fmla="*/ 84 h 85"/>
                <a:gd name="T18" fmla="*/ 149 w 187"/>
                <a:gd name="T19" fmla="*/ 72 h 85"/>
                <a:gd name="T20" fmla="*/ 110 w 187"/>
                <a:gd name="T21" fmla="*/ 48 h 85"/>
                <a:gd name="T22" fmla="*/ 74 w 187"/>
                <a:gd name="T23" fmla="*/ 22 h 85"/>
                <a:gd name="T24" fmla="*/ 51 w 187"/>
                <a:gd name="T25" fmla="*/ 9 h 85"/>
                <a:gd name="T26" fmla="*/ 49 w 187"/>
                <a:gd name="T27" fmla="*/ 9 h 85"/>
                <a:gd name="T28" fmla="*/ 49 w 187"/>
                <a:gd name="T29" fmla="*/ 8 h 85"/>
                <a:gd name="T30" fmla="*/ 49 w 187"/>
                <a:gd name="T31" fmla="*/ 8 h 85"/>
                <a:gd name="T32" fmla="*/ 26 w 187"/>
                <a:gd name="T33" fmla="*/ 2 h 85"/>
                <a:gd name="T34" fmla="*/ 0 w 187"/>
                <a:gd name="T35" fmla="*/ 3 h 85"/>
                <a:gd name="T36" fmla="*/ 1 w 187"/>
                <a:gd name="T37" fmla="*/ 4 h 85"/>
                <a:gd name="T38" fmla="*/ 2 w 187"/>
                <a:gd name="T39" fmla="*/ 4 h 85"/>
                <a:gd name="T40" fmla="*/ 73 w 187"/>
                <a:gd name="T41" fmla="*/ 2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7" h="85">
                  <a:moveTo>
                    <a:pt x="73" y="23"/>
                  </a:moveTo>
                  <a:cubicBezTo>
                    <a:pt x="98" y="41"/>
                    <a:pt x="110" y="49"/>
                    <a:pt x="110" y="49"/>
                  </a:cubicBezTo>
                  <a:cubicBezTo>
                    <a:pt x="110" y="49"/>
                    <a:pt x="120" y="57"/>
                    <a:pt x="148" y="73"/>
                  </a:cubicBezTo>
                  <a:cubicBezTo>
                    <a:pt x="156" y="78"/>
                    <a:pt x="165" y="81"/>
                    <a:pt x="173" y="83"/>
                  </a:cubicBezTo>
                  <a:cubicBezTo>
                    <a:pt x="174" y="83"/>
                    <a:pt x="174" y="83"/>
                    <a:pt x="174" y="83"/>
                  </a:cubicBezTo>
                  <a:cubicBezTo>
                    <a:pt x="174" y="83"/>
                    <a:pt x="174" y="83"/>
                    <a:pt x="174" y="83"/>
                  </a:cubicBezTo>
                  <a:cubicBezTo>
                    <a:pt x="178" y="84"/>
                    <a:pt x="182" y="85"/>
                    <a:pt x="187" y="85"/>
                  </a:cubicBezTo>
                  <a:cubicBezTo>
                    <a:pt x="186" y="85"/>
                    <a:pt x="186" y="85"/>
                    <a:pt x="186" y="85"/>
                  </a:cubicBezTo>
                  <a:cubicBezTo>
                    <a:pt x="186" y="84"/>
                    <a:pt x="186" y="84"/>
                    <a:pt x="186" y="84"/>
                  </a:cubicBezTo>
                  <a:cubicBezTo>
                    <a:pt x="174" y="83"/>
                    <a:pt x="161" y="79"/>
                    <a:pt x="149" y="72"/>
                  </a:cubicBezTo>
                  <a:cubicBezTo>
                    <a:pt x="121" y="56"/>
                    <a:pt x="111" y="48"/>
                    <a:pt x="110" y="48"/>
                  </a:cubicBezTo>
                  <a:cubicBezTo>
                    <a:pt x="110" y="48"/>
                    <a:pt x="99" y="40"/>
                    <a:pt x="74" y="22"/>
                  </a:cubicBezTo>
                  <a:cubicBezTo>
                    <a:pt x="66" y="17"/>
                    <a:pt x="59" y="12"/>
                    <a:pt x="51" y="9"/>
                  </a:cubicBezTo>
                  <a:cubicBezTo>
                    <a:pt x="50" y="9"/>
                    <a:pt x="50" y="9"/>
                    <a:pt x="49" y="9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1" y="5"/>
                    <a:pt x="34" y="3"/>
                    <a:pt x="26" y="2"/>
                  </a:cubicBezTo>
                  <a:cubicBezTo>
                    <a:pt x="18" y="2"/>
                    <a:pt x="8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8" y="0"/>
                    <a:pt x="50" y="6"/>
                    <a:pt x="73" y="2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106"/>
            <p:cNvSpPr>
              <a:spLocks/>
            </p:cNvSpPr>
            <p:nvPr/>
          </p:nvSpPr>
          <p:spPr bwMode="auto">
            <a:xfrm>
              <a:off x="6663084" y="6299201"/>
              <a:ext cx="7938" cy="4763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1 h 1"/>
                <a:gd name="T4" fmla="*/ 0 w 2"/>
                <a:gd name="T5" fmla="*/ 0 h 1"/>
                <a:gd name="T6" fmla="*/ 0 w 2"/>
                <a:gd name="T7" fmla="*/ 0 h 1"/>
                <a:gd name="T8" fmla="*/ 0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107"/>
            <p:cNvSpPr>
              <a:spLocks/>
            </p:cNvSpPr>
            <p:nvPr/>
          </p:nvSpPr>
          <p:spPr bwMode="auto">
            <a:xfrm>
              <a:off x="6294784" y="6246813"/>
              <a:ext cx="841375" cy="376238"/>
            </a:xfrm>
            <a:custGeom>
              <a:avLst/>
              <a:gdLst>
                <a:gd name="T0" fmla="*/ 0 w 224"/>
                <a:gd name="T1" fmla="*/ 1 h 100"/>
                <a:gd name="T2" fmla="*/ 1 w 224"/>
                <a:gd name="T3" fmla="*/ 3 h 100"/>
                <a:gd name="T4" fmla="*/ 72 w 224"/>
                <a:gd name="T5" fmla="*/ 26 h 100"/>
                <a:gd name="T6" fmla="*/ 106 w 224"/>
                <a:gd name="T7" fmla="*/ 53 h 100"/>
                <a:gd name="T8" fmla="*/ 143 w 224"/>
                <a:gd name="T9" fmla="*/ 80 h 100"/>
                <a:gd name="T10" fmla="*/ 224 w 224"/>
                <a:gd name="T11" fmla="*/ 90 h 100"/>
                <a:gd name="T12" fmla="*/ 223 w 224"/>
                <a:gd name="T13" fmla="*/ 89 h 100"/>
                <a:gd name="T14" fmla="*/ 222 w 224"/>
                <a:gd name="T15" fmla="*/ 89 h 100"/>
                <a:gd name="T16" fmla="*/ 144 w 224"/>
                <a:gd name="T17" fmla="*/ 79 h 100"/>
                <a:gd name="T18" fmla="*/ 107 w 224"/>
                <a:gd name="T19" fmla="*/ 52 h 100"/>
                <a:gd name="T20" fmla="*/ 73 w 224"/>
                <a:gd name="T21" fmla="*/ 25 h 100"/>
                <a:gd name="T22" fmla="*/ 51 w 224"/>
                <a:gd name="T23" fmla="*/ 10 h 100"/>
                <a:gd name="T24" fmla="*/ 50 w 224"/>
                <a:gd name="T25" fmla="*/ 11 h 100"/>
                <a:gd name="T26" fmla="*/ 50 w 224"/>
                <a:gd name="T27" fmla="*/ 10 h 100"/>
                <a:gd name="T28" fmla="*/ 26 w 224"/>
                <a:gd name="T29" fmla="*/ 2 h 100"/>
                <a:gd name="T30" fmla="*/ 0 w 224"/>
                <a:gd name="T31" fmla="*/ 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4" h="100">
                  <a:moveTo>
                    <a:pt x="0" y="1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28" y="0"/>
                    <a:pt x="49" y="7"/>
                    <a:pt x="72" y="26"/>
                  </a:cubicBezTo>
                  <a:cubicBezTo>
                    <a:pt x="96" y="45"/>
                    <a:pt x="106" y="53"/>
                    <a:pt x="106" y="53"/>
                  </a:cubicBezTo>
                  <a:cubicBezTo>
                    <a:pt x="107" y="53"/>
                    <a:pt x="117" y="62"/>
                    <a:pt x="143" y="80"/>
                  </a:cubicBezTo>
                  <a:cubicBezTo>
                    <a:pt x="169" y="96"/>
                    <a:pt x="196" y="100"/>
                    <a:pt x="224" y="90"/>
                  </a:cubicBezTo>
                  <a:cubicBezTo>
                    <a:pt x="223" y="89"/>
                    <a:pt x="223" y="89"/>
                    <a:pt x="223" y="89"/>
                  </a:cubicBezTo>
                  <a:cubicBezTo>
                    <a:pt x="223" y="89"/>
                    <a:pt x="223" y="89"/>
                    <a:pt x="222" y="89"/>
                  </a:cubicBezTo>
                  <a:cubicBezTo>
                    <a:pt x="195" y="98"/>
                    <a:pt x="169" y="95"/>
                    <a:pt x="144" y="79"/>
                  </a:cubicBezTo>
                  <a:cubicBezTo>
                    <a:pt x="117" y="61"/>
                    <a:pt x="107" y="53"/>
                    <a:pt x="107" y="52"/>
                  </a:cubicBezTo>
                  <a:cubicBezTo>
                    <a:pt x="107" y="52"/>
                    <a:pt x="96" y="44"/>
                    <a:pt x="73" y="25"/>
                  </a:cubicBezTo>
                  <a:cubicBezTo>
                    <a:pt x="66" y="19"/>
                    <a:pt x="58" y="14"/>
                    <a:pt x="51" y="10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2" y="6"/>
                    <a:pt x="34" y="3"/>
                    <a:pt x="26" y="2"/>
                  </a:cubicBezTo>
                  <a:cubicBezTo>
                    <a:pt x="18" y="1"/>
                    <a:pt x="9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108"/>
            <p:cNvSpPr>
              <a:spLocks/>
            </p:cNvSpPr>
            <p:nvPr/>
          </p:nvSpPr>
          <p:spPr bwMode="auto">
            <a:xfrm>
              <a:off x="7129809" y="6581776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109"/>
            <p:cNvSpPr>
              <a:spLocks/>
            </p:cNvSpPr>
            <p:nvPr/>
          </p:nvSpPr>
          <p:spPr bwMode="auto">
            <a:xfrm>
              <a:off x="6483697" y="6284913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110"/>
            <p:cNvSpPr>
              <a:spLocks/>
            </p:cNvSpPr>
            <p:nvPr/>
          </p:nvSpPr>
          <p:spPr bwMode="auto">
            <a:xfrm>
              <a:off x="4889847" y="5691188"/>
              <a:ext cx="1168400" cy="788988"/>
            </a:xfrm>
            <a:custGeom>
              <a:avLst/>
              <a:gdLst>
                <a:gd name="T0" fmla="*/ 36 w 311"/>
                <a:gd name="T1" fmla="*/ 89 h 210"/>
                <a:gd name="T2" fmla="*/ 80 w 311"/>
                <a:gd name="T3" fmla="*/ 117 h 210"/>
                <a:gd name="T4" fmla="*/ 80 w 311"/>
                <a:gd name="T5" fmla="*/ 117 h 210"/>
                <a:gd name="T6" fmla="*/ 129 w 311"/>
                <a:gd name="T7" fmla="*/ 144 h 210"/>
                <a:gd name="T8" fmla="*/ 177 w 311"/>
                <a:gd name="T9" fmla="*/ 167 h 210"/>
                <a:gd name="T10" fmla="*/ 227 w 311"/>
                <a:gd name="T11" fmla="*/ 187 h 210"/>
                <a:gd name="T12" fmla="*/ 278 w 311"/>
                <a:gd name="T13" fmla="*/ 204 h 210"/>
                <a:gd name="T14" fmla="*/ 278 w 311"/>
                <a:gd name="T15" fmla="*/ 203 h 210"/>
                <a:gd name="T16" fmla="*/ 288 w 311"/>
                <a:gd name="T17" fmla="*/ 210 h 210"/>
                <a:gd name="T18" fmla="*/ 288 w 311"/>
                <a:gd name="T19" fmla="*/ 209 h 210"/>
                <a:gd name="T20" fmla="*/ 289 w 311"/>
                <a:gd name="T21" fmla="*/ 208 h 210"/>
                <a:gd name="T22" fmla="*/ 295 w 311"/>
                <a:gd name="T23" fmla="*/ 186 h 210"/>
                <a:gd name="T24" fmla="*/ 295 w 311"/>
                <a:gd name="T25" fmla="*/ 185 h 210"/>
                <a:gd name="T26" fmla="*/ 305 w 311"/>
                <a:gd name="T27" fmla="*/ 152 h 210"/>
                <a:gd name="T28" fmla="*/ 305 w 311"/>
                <a:gd name="T29" fmla="*/ 151 h 210"/>
                <a:gd name="T30" fmla="*/ 310 w 311"/>
                <a:gd name="T31" fmla="*/ 132 h 210"/>
                <a:gd name="T32" fmla="*/ 310 w 311"/>
                <a:gd name="T33" fmla="*/ 132 h 210"/>
                <a:gd name="T34" fmla="*/ 311 w 311"/>
                <a:gd name="T35" fmla="*/ 131 h 210"/>
                <a:gd name="T36" fmla="*/ 311 w 311"/>
                <a:gd name="T37" fmla="*/ 130 h 210"/>
                <a:gd name="T38" fmla="*/ 305 w 311"/>
                <a:gd name="T39" fmla="*/ 128 h 210"/>
                <a:gd name="T40" fmla="*/ 279 w 311"/>
                <a:gd name="T41" fmla="*/ 125 h 210"/>
                <a:gd name="T42" fmla="*/ 258 w 311"/>
                <a:gd name="T43" fmla="*/ 113 h 210"/>
                <a:gd name="T44" fmla="*/ 233 w 311"/>
                <a:gd name="T45" fmla="*/ 108 h 210"/>
                <a:gd name="T46" fmla="*/ 212 w 311"/>
                <a:gd name="T47" fmla="*/ 95 h 210"/>
                <a:gd name="T48" fmla="*/ 188 w 311"/>
                <a:gd name="T49" fmla="*/ 88 h 210"/>
                <a:gd name="T50" fmla="*/ 168 w 311"/>
                <a:gd name="T51" fmla="*/ 74 h 210"/>
                <a:gd name="T52" fmla="*/ 144 w 311"/>
                <a:gd name="T53" fmla="*/ 66 h 210"/>
                <a:gd name="T54" fmla="*/ 125 w 311"/>
                <a:gd name="T55" fmla="*/ 50 h 210"/>
                <a:gd name="T56" fmla="*/ 101 w 311"/>
                <a:gd name="T57" fmla="*/ 41 h 210"/>
                <a:gd name="T58" fmla="*/ 83 w 311"/>
                <a:gd name="T59" fmla="*/ 24 h 210"/>
                <a:gd name="T60" fmla="*/ 61 w 311"/>
                <a:gd name="T61" fmla="*/ 13 h 210"/>
                <a:gd name="T62" fmla="*/ 49 w 311"/>
                <a:gd name="T63" fmla="*/ 0 h 210"/>
                <a:gd name="T64" fmla="*/ 48 w 311"/>
                <a:gd name="T65" fmla="*/ 1 h 210"/>
                <a:gd name="T66" fmla="*/ 37 w 311"/>
                <a:gd name="T67" fmla="*/ 17 h 210"/>
                <a:gd name="T68" fmla="*/ 36 w 311"/>
                <a:gd name="T69" fmla="*/ 18 h 210"/>
                <a:gd name="T70" fmla="*/ 15 w 311"/>
                <a:gd name="T71" fmla="*/ 45 h 210"/>
                <a:gd name="T72" fmla="*/ 14 w 311"/>
                <a:gd name="T73" fmla="*/ 46 h 210"/>
                <a:gd name="T74" fmla="*/ 0 w 311"/>
                <a:gd name="T75" fmla="*/ 65 h 210"/>
                <a:gd name="T76" fmla="*/ 0 w 311"/>
                <a:gd name="T77" fmla="*/ 65 h 210"/>
                <a:gd name="T78" fmla="*/ 0 w 311"/>
                <a:gd name="T79" fmla="*/ 66 h 210"/>
                <a:gd name="T80" fmla="*/ 36 w 311"/>
                <a:gd name="T81" fmla="*/ 89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11" h="210">
                  <a:moveTo>
                    <a:pt x="36" y="89"/>
                  </a:moveTo>
                  <a:cubicBezTo>
                    <a:pt x="47" y="103"/>
                    <a:pt x="62" y="112"/>
                    <a:pt x="80" y="117"/>
                  </a:cubicBezTo>
                  <a:cubicBezTo>
                    <a:pt x="80" y="117"/>
                    <a:pt x="80" y="117"/>
                    <a:pt x="80" y="117"/>
                  </a:cubicBezTo>
                  <a:cubicBezTo>
                    <a:pt x="93" y="130"/>
                    <a:pt x="110" y="140"/>
                    <a:pt x="129" y="144"/>
                  </a:cubicBezTo>
                  <a:cubicBezTo>
                    <a:pt x="142" y="157"/>
                    <a:pt x="158" y="164"/>
                    <a:pt x="177" y="167"/>
                  </a:cubicBezTo>
                  <a:cubicBezTo>
                    <a:pt x="191" y="179"/>
                    <a:pt x="208" y="185"/>
                    <a:pt x="227" y="187"/>
                  </a:cubicBezTo>
                  <a:cubicBezTo>
                    <a:pt x="241" y="198"/>
                    <a:pt x="258" y="204"/>
                    <a:pt x="278" y="204"/>
                  </a:cubicBezTo>
                  <a:cubicBezTo>
                    <a:pt x="278" y="203"/>
                    <a:pt x="278" y="203"/>
                    <a:pt x="278" y="203"/>
                  </a:cubicBezTo>
                  <a:cubicBezTo>
                    <a:pt x="281" y="206"/>
                    <a:pt x="285" y="208"/>
                    <a:pt x="288" y="210"/>
                  </a:cubicBezTo>
                  <a:cubicBezTo>
                    <a:pt x="288" y="209"/>
                    <a:pt x="288" y="209"/>
                    <a:pt x="288" y="209"/>
                  </a:cubicBezTo>
                  <a:cubicBezTo>
                    <a:pt x="289" y="208"/>
                    <a:pt x="289" y="208"/>
                    <a:pt x="289" y="208"/>
                  </a:cubicBezTo>
                  <a:cubicBezTo>
                    <a:pt x="295" y="186"/>
                    <a:pt x="295" y="186"/>
                    <a:pt x="295" y="186"/>
                  </a:cubicBezTo>
                  <a:cubicBezTo>
                    <a:pt x="295" y="185"/>
                    <a:pt x="295" y="185"/>
                    <a:pt x="295" y="185"/>
                  </a:cubicBezTo>
                  <a:cubicBezTo>
                    <a:pt x="305" y="152"/>
                    <a:pt x="305" y="152"/>
                    <a:pt x="305" y="152"/>
                  </a:cubicBezTo>
                  <a:cubicBezTo>
                    <a:pt x="305" y="151"/>
                    <a:pt x="305" y="151"/>
                    <a:pt x="305" y="151"/>
                  </a:cubicBezTo>
                  <a:cubicBezTo>
                    <a:pt x="310" y="132"/>
                    <a:pt x="310" y="132"/>
                    <a:pt x="310" y="132"/>
                  </a:cubicBezTo>
                  <a:cubicBezTo>
                    <a:pt x="310" y="132"/>
                    <a:pt x="310" y="132"/>
                    <a:pt x="310" y="132"/>
                  </a:cubicBezTo>
                  <a:cubicBezTo>
                    <a:pt x="311" y="131"/>
                    <a:pt x="311" y="131"/>
                    <a:pt x="311" y="131"/>
                  </a:cubicBezTo>
                  <a:cubicBezTo>
                    <a:pt x="311" y="130"/>
                    <a:pt x="311" y="130"/>
                    <a:pt x="311" y="130"/>
                  </a:cubicBezTo>
                  <a:cubicBezTo>
                    <a:pt x="309" y="130"/>
                    <a:pt x="307" y="129"/>
                    <a:pt x="305" y="128"/>
                  </a:cubicBezTo>
                  <a:cubicBezTo>
                    <a:pt x="297" y="126"/>
                    <a:pt x="288" y="125"/>
                    <a:pt x="279" y="125"/>
                  </a:cubicBezTo>
                  <a:cubicBezTo>
                    <a:pt x="273" y="120"/>
                    <a:pt x="265" y="116"/>
                    <a:pt x="258" y="113"/>
                  </a:cubicBezTo>
                  <a:cubicBezTo>
                    <a:pt x="250" y="110"/>
                    <a:pt x="241" y="109"/>
                    <a:pt x="233" y="108"/>
                  </a:cubicBezTo>
                  <a:cubicBezTo>
                    <a:pt x="226" y="102"/>
                    <a:pt x="219" y="98"/>
                    <a:pt x="212" y="95"/>
                  </a:cubicBezTo>
                  <a:cubicBezTo>
                    <a:pt x="204" y="91"/>
                    <a:pt x="196" y="89"/>
                    <a:pt x="188" y="88"/>
                  </a:cubicBezTo>
                  <a:cubicBezTo>
                    <a:pt x="182" y="82"/>
                    <a:pt x="175" y="78"/>
                    <a:pt x="168" y="74"/>
                  </a:cubicBezTo>
                  <a:cubicBezTo>
                    <a:pt x="161" y="71"/>
                    <a:pt x="152" y="68"/>
                    <a:pt x="144" y="66"/>
                  </a:cubicBezTo>
                  <a:cubicBezTo>
                    <a:pt x="138" y="60"/>
                    <a:pt x="132" y="55"/>
                    <a:pt x="125" y="50"/>
                  </a:cubicBezTo>
                  <a:cubicBezTo>
                    <a:pt x="118" y="46"/>
                    <a:pt x="110" y="43"/>
                    <a:pt x="101" y="41"/>
                  </a:cubicBezTo>
                  <a:cubicBezTo>
                    <a:pt x="96" y="34"/>
                    <a:pt x="90" y="28"/>
                    <a:pt x="83" y="24"/>
                  </a:cubicBezTo>
                  <a:cubicBezTo>
                    <a:pt x="76" y="19"/>
                    <a:pt x="69" y="16"/>
                    <a:pt x="61" y="13"/>
                  </a:cubicBezTo>
                  <a:cubicBezTo>
                    <a:pt x="57" y="8"/>
                    <a:pt x="53" y="4"/>
                    <a:pt x="49" y="0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9" y="76"/>
                    <a:pt x="21" y="84"/>
                    <a:pt x="36" y="89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111"/>
            <p:cNvSpPr>
              <a:spLocks/>
            </p:cNvSpPr>
            <p:nvPr/>
          </p:nvSpPr>
          <p:spPr bwMode="auto">
            <a:xfrm>
              <a:off x="5120034" y="5740401"/>
              <a:ext cx="622300" cy="652463"/>
            </a:xfrm>
            <a:custGeom>
              <a:avLst/>
              <a:gdLst>
                <a:gd name="T0" fmla="*/ 97 w 166"/>
                <a:gd name="T1" fmla="*/ 130 h 174"/>
                <a:gd name="T2" fmla="*/ 75 w 166"/>
                <a:gd name="T3" fmla="*/ 91 h 174"/>
                <a:gd name="T4" fmla="*/ 55 w 166"/>
                <a:gd name="T5" fmla="*/ 51 h 174"/>
                <a:gd name="T6" fmla="*/ 22 w 166"/>
                <a:gd name="T7" fmla="*/ 11 h 174"/>
                <a:gd name="T8" fmla="*/ 0 w 166"/>
                <a:gd name="T9" fmla="*/ 0 h 174"/>
                <a:gd name="T10" fmla="*/ 1 w 166"/>
                <a:gd name="T11" fmla="*/ 2 h 174"/>
                <a:gd name="T12" fmla="*/ 54 w 166"/>
                <a:gd name="T13" fmla="*/ 52 h 174"/>
                <a:gd name="T14" fmla="*/ 74 w 166"/>
                <a:gd name="T15" fmla="*/ 92 h 174"/>
                <a:gd name="T16" fmla="*/ 96 w 166"/>
                <a:gd name="T17" fmla="*/ 131 h 174"/>
                <a:gd name="T18" fmla="*/ 114 w 166"/>
                <a:gd name="T19" fmla="*/ 153 h 174"/>
                <a:gd name="T20" fmla="*/ 116 w 166"/>
                <a:gd name="T21" fmla="*/ 153 h 174"/>
                <a:gd name="T22" fmla="*/ 116 w 166"/>
                <a:gd name="T23" fmla="*/ 154 h 174"/>
                <a:gd name="T24" fmla="*/ 116 w 166"/>
                <a:gd name="T25" fmla="*/ 154 h 174"/>
                <a:gd name="T26" fmla="*/ 166 w 166"/>
                <a:gd name="T27" fmla="*/ 174 h 174"/>
                <a:gd name="T28" fmla="*/ 165 w 166"/>
                <a:gd name="T29" fmla="*/ 173 h 174"/>
                <a:gd name="T30" fmla="*/ 97 w 166"/>
                <a:gd name="T31" fmla="*/ 13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6" h="174">
                  <a:moveTo>
                    <a:pt x="97" y="130"/>
                  </a:moveTo>
                  <a:cubicBezTo>
                    <a:pt x="80" y="103"/>
                    <a:pt x="75" y="91"/>
                    <a:pt x="75" y="91"/>
                  </a:cubicBezTo>
                  <a:cubicBezTo>
                    <a:pt x="75" y="91"/>
                    <a:pt x="68" y="79"/>
                    <a:pt x="55" y="51"/>
                  </a:cubicBezTo>
                  <a:cubicBezTo>
                    <a:pt x="47" y="33"/>
                    <a:pt x="36" y="20"/>
                    <a:pt x="22" y="11"/>
                  </a:cubicBezTo>
                  <a:cubicBezTo>
                    <a:pt x="15" y="6"/>
                    <a:pt x="8" y="3"/>
                    <a:pt x="0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6" y="11"/>
                    <a:pt x="42" y="26"/>
                    <a:pt x="54" y="52"/>
                  </a:cubicBezTo>
                  <a:cubicBezTo>
                    <a:pt x="67" y="80"/>
                    <a:pt x="74" y="91"/>
                    <a:pt x="74" y="92"/>
                  </a:cubicBezTo>
                  <a:cubicBezTo>
                    <a:pt x="74" y="92"/>
                    <a:pt x="79" y="104"/>
                    <a:pt x="96" y="131"/>
                  </a:cubicBezTo>
                  <a:cubicBezTo>
                    <a:pt x="101" y="139"/>
                    <a:pt x="107" y="147"/>
                    <a:pt x="114" y="153"/>
                  </a:cubicBezTo>
                  <a:cubicBezTo>
                    <a:pt x="116" y="153"/>
                    <a:pt x="116" y="153"/>
                    <a:pt x="116" y="153"/>
                  </a:cubicBezTo>
                  <a:cubicBezTo>
                    <a:pt x="116" y="154"/>
                    <a:pt x="116" y="154"/>
                    <a:pt x="116" y="154"/>
                  </a:cubicBezTo>
                  <a:cubicBezTo>
                    <a:pt x="116" y="154"/>
                    <a:pt x="116" y="154"/>
                    <a:pt x="116" y="154"/>
                  </a:cubicBezTo>
                  <a:cubicBezTo>
                    <a:pt x="130" y="166"/>
                    <a:pt x="147" y="172"/>
                    <a:pt x="166" y="174"/>
                  </a:cubicBezTo>
                  <a:cubicBezTo>
                    <a:pt x="165" y="173"/>
                    <a:pt x="165" y="173"/>
                    <a:pt x="165" y="173"/>
                  </a:cubicBezTo>
                  <a:cubicBezTo>
                    <a:pt x="136" y="170"/>
                    <a:pt x="113" y="156"/>
                    <a:pt x="97" y="13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112"/>
            <p:cNvSpPr>
              <a:spLocks/>
            </p:cNvSpPr>
            <p:nvPr/>
          </p:nvSpPr>
          <p:spPr bwMode="auto">
            <a:xfrm>
              <a:off x="5070822" y="5691188"/>
              <a:ext cx="484188" cy="627063"/>
            </a:xfrm>
            <a:custGeom>
              <a:avLst/>
              <a:gdLst>
                <a:gd name="T0" fmla="*/ 1 w 129"/>
                <a:gd name="T1" fmla="*/ 0 h 167"/>
                <a:gd name="T2" fmla="*/ 0 w 129"/>
                <a:gd name="T3" fmla="*/ 1 h 167"/>
                <a:gd name="T4" fmla="*/ 26 w 129"/>
                <a:gd name="T5" fmla="*/ 39 h 167"/>
                <a:gd name="T6" fmla="*/ 43 w 129"/>
                <a:gd name="T7" fmla="*/ 80 h 167"/>
                <a:gd name="T8" fmla="*/ 63 w 129"/>
                <a:gd name="T9" fmla="*/ 120 h 167"/>
                <a:gd name="T10" fmla="*/ 79 w 129"/>
                <a:gd name="T11" fmla="*/ 142 h 167"/>
                <a:gd name="T12" fmla="*/ 80 w 129"/>
                <a:gd name="T13" fmla="*/ 142 h 167"/>
                <a:gd name="T14" fmla="*/ 80 w 129"/>
                <a:gd name="T15" fmla="*/ 143 h 167"/>
                <a:gd name="T16" fmla="*/ 129 w 129"/>
                <a:gd name="T17" fmla="*/ 167 h 167"/>
                <a:gd name="T18" fmla="*/ 127 w 129"/>
                <a:gd name="T19" fmla="*/ 166 h 167"/>
                <a:gd name="T20" fmla="*/ 64 w 129"/>
                <a:gd name="T21" fmla="*/ 120 h 167"/>
                <a:gd name="T22" fmla="*/ 44 w 129"/>
                <a:gd name="T23" fmla="*/ 79 h 167"/>
                <a:gd name="T24" fmla="*/ 27 w 129"/>
                <a:gd name="T25" fmla="*/ 38 h 167"/>
                <a:gd name="T26" fmla="*/ 14 w 129"/>
                <a:gd name="T27" fmla="*/ 15 h 167"/>
                <a:gd name="T28" fmla="*/ 13 w 129"/>
                <a:gd name="T29" fmla="*/ 14 h 167"/>
                <a:gd name="T30" fmla="*/ 13 w 129"/>
                <a:gd name="T31" fmla="*/ 13 h 167"/>
                <a:gd name="T32" fmla="*/ 13 w 129"/>
                <a:gd name="T33" fmla="*/ 13 h 167"/>
                <a:gd name="T34" fmla="*/ 1 w 129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7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1" y="10"/>
                    <a:pt x="19" y="23"/>
                    <a:pt x="26" y="39"/>
                  </a:cubicBezTo>
                  <a:cubicBezTo>
                    <a:pt x="37" y="67"/>
                    <a:pt x="43" y="79"/>
                    <a:pt x="43" y="80"/>
                  </a:cubicBezTo>
                  <a:cubicBezTo>
                    <a:pt x="43" y="80"/>
                    <a:pt x="48" y="92"/>
                    <a:pt x="63" y="120"/>
                  </a:cubicBezTo>
                  <a:cubicBezTo>
                    <a:pt x="68" y="129"/>
                    <a:pt x="73" y="136"/>
                    <a:pt x="79" y="142"/>
                  </a:cubicBezTo>
                  <a:cubicBezTo>
                    <a:pt x="79" y="142"/>
                    <a:pt x="80" y="142"/>
                    <a:pt x="80" y="142"/>
                  </a:cubicBezTo>
                  <a:cubicBezTo>
                    <a:pt x="80" y="143"/>
                    <a:pt x="80" y="143"/>
                    <a:pt x="80" y="143"/>
                  </a:cubicBezTo>
                  <a:cubicBezTo>
                    <a:pt x="93" y="156"/>
                    <a:pt x="110" y="164"/>
                    <a:pt x="129" y="167"/>
                  </a:cubicBezTo>
                  <a:cubicBezTo>
                    <a:pt x="127" y="166"/>
                    <a:pt x="127" y="166"/>
                    <a:pt x="127" y="166"/>
                  </a:cubicBezTo>
                  <a:cubicBezTo>
                    <a:pt x="99" y="161"/>
                    <a:pt x="79" y="146"/>
                    <a:pt x="64" y="120"/>
                  </a:cubicBezTo>
                  <a:cubicBezTo>
                    <a:pt x="49" y="92"/>
                    <a:pt x="44" y="79"/>
                    <a:pt x="44" y="79"/>
                  </a:cubicBezTo>
                  <a:cubicBezTo>
                    <a:pt x="44" y="79"/>
                    <a:pt x="39" y="67"/>
                    <a:pt x="27" y="38"/>
                  </a:cubicBezTo>
                  <a:cubicBezTo>
                    <a:pt x="23" y="29"/>
                    <a:pt x="19" y="22"/>
                    <a:pt x="14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9" y="8"/>
                    <a:pt x="5" y="4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113"/>
            <p:cNvSpPr>
              <a:spLocks/>
            </p:cNvSpPr>
            <p:nvPr/>
          </p:nvSpPr>
          <p:spPr bwMode="auto">
            <a:xfrm>
              <a:off x="5120034" y="5740401"/>
              <a:ext cx="3175" cy="6350"/>
            </a:xfrm>
            <a:custGeom>
              <a:avLst/>
              <a:gdLst>
                <a:gd name="T0" fmla="*/ 0 w 2"/>
                <a:gd name="T1" fmla="*/ 2 h 4"/>
                <a:gd name="T2" fmla="*/ 2 w 2"/>
                <a:gd name="T3" fmla="*/ 4 h 4"/>
                <a:gd name="T4" fmla="*/ 0 w 2"/>
                <a:gd name="T5" fmla="*/ 0 h 4"/>
                <a:gd name="T6" fmla="*/ 0 w 2"/>
                <a:gd name="T7" fmla="*/ 0 h 4"/>
                <a:gd name="T8" fmla="*/ 0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lnTo>
                    <a:pt x="2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114"/>
            <p:cNvSpPr>
              <a:spLocks/>
            </p:cNvSpPr>
            <p:nvPr/>
          </p:nvSpPr>
          <p:spPr bwMode="auto">
            <a:xfrm>
              <a:off x="5547072" y="6315076"/>
              <a:ext cx="7938" cy="3175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0 h 2"/>
                <a:gd name="T4" fmla="*/ 5 w 5"/>
                <a:gd name="T5" fmla="*/ 2 h 2"/>
                <a:gd name="T6" fmla="*/ 5 w 5"/>
                <a:gd name="T7" fmla="*/ 2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0" y="0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115"/>
            <p:cNvSpPr>
              <a:spLocks/>
            </p:cNvSpPr>
            <p:nvPr/>
          </p:nvSpPr>
          <p:spPr bwMode="auto">
            <a:xfrm>
              <a:off x="5024784" y="5754688"/>
              <a:ext cx="350838" cy="477838"/>
            </a:xfrm>
            <a:custGeom>
              <a:avLst/>
              <a:gdLst>
                <a:gd name="T0" fmla="*/ 30 w 93"/>
                <a:gd name="T1" fmla="*/ 75 h 127"/>
                <a:gd name="T2" fmla="*/ 13 w 93"/>
                <a:gd name="T3" fmla="*/ 33 h 127"/>
                <a:gd name="T4" fmla="*/ 1 w 93"/>
                <a:gd name="T5" fmla="*/ 0 h 127"/>
                <a:gd name="T6" fmla="*/ 0 w 93"/>
                <a:gd name="T7" fmla="*/ 1 h 127"/>
                <a:gd name="T8" fmla="*/ 11 w 93"/>
                <a:gd name="T9" fmla="*/ 34 h 127"/>
                <a:gd name="T10" fmla="*/ 29 w 93"/>
                <a:gd name="T11" fmla="*/ 76 h 127"/>
                <a:gd name="T12" fmla="*/ 44 w 93"/>
                <a:gd name="T13" fmla="*/ 99 h 127"/>
                <a:gd name="T14" fmla="*/ 44 w 93"/>
                <a:gd name="T15" fmla="*/ 99 h 127"/>
                <a:gd name="T16" fmla="*/ 44 w 93"/>
                <a:gd name="T17" fmla="*/ 100 h 127"/>
                <a:gd name="T18" fmla="*/ 93 w 93"/>
                <a:gd name="T19" fmla="*/ 127 h 127"/>
                <a:gd name="T20" fmla="*/ 92 w 93"/>
                <a:gd name="T21" fmla="*/ 126 h 127"/>
                <a:gd name="T22" fmla="*/ 91 w 93"/>
                <a:gd name="T23" fmla="*/ 125 h 127"/>
                <a:gd name="T24" fmla="*/ 30 w 93"/>
                <a:gd name="T25" fmla="*/ 75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127">
                  <a:moveTo>
                    <a:pt x="30" y="75"/>
                  </a:moveTo>
                  <a:cubicBezTo>
                    <a:pt x="17" y="46"/>
                    <a:pt x="13" y="34"/>
                    <a:pt x="13" y="3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5" y="47"/>
                    <a:pt x="29" y="76"/>
                  </a:cubicBezTo>
                  <a:cubicBezTo>
                    <a:pt x="33" y="84"/>
                    <a:pt x="38" y="92"/>
                    <a:pt x="44" y="99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44" y="100"/>
                    <a:pt x="44" y="100"/>
                    <a:pt x="44" y="100"/>
                  </a:cubicBezTo>
                  <a:cubicBezTo>
                    <a:pt x="57" y="113"/>
                    <a:pt x="74" y="123"/>
                    <a:pt x="93" y="127"/>
                  </a:cubicBezTo>
                  <a:cubicBezTo>
                    <a:pt x="92" y="126"/>
                    <a:pt x="92" y="126"/>
                    <a:pt x="92" y="126"/>
                  </a:cubicBezTo>
                  <a:cubicBezTo>
                    <a:pt x="91" y="125"/>
                    <a:pt x="91" y="125"/>
                    <a:pt x="91" y="125"/>
                  </a:cubicBezTo>
                  <a:cubicBezTo>
                    <a:pt x="63" y="119"/>
                    <a:pt x="43" y="102"/>
                    <a:pt x="30" y="7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116"/>
            <p:cNvSpPr>
              <a:spLocks/>
            </p:cNvSpPr>
            <p:nvPr/>
          </p:nvSpPr>
          <p:spPr bwMode="auto">
            <a:xfrm>
              <a:off x="5367684" y="6224588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117"/>
            <p:cNvSpPr>
              <a:spLocks/>
            </p:cNvSpPr>
            <p:nvPr/>
          </p:nvSpPr>
          <p:spPr bwMode="auto">
            <a:xfrm>
              <a:off x="4942234" y="5859463"/>
              <a:ext cx="249238" cy="271463"/>
            </a:xfrm>
            <a:custGeom>
              <a:avLst/>
              <a:gdLst>
                <a:gd name="T0" fmla="*/ 8 w 66"/>
                <a:gd name="T1" fmla="*/ 17 h 72"/>
                <a:gd name="T2" fmla="*/ 1 w 66"/>
                <a:gd name="T3" fmla="*/ 0 h 72"/>
                <a:gd name="T4" fmla="*/ 0 w 66"/>
                <a:gd name="T5" fmla="*/ 1 h 72"/>
                <a:gd name="T6" fmla="*/ 6 w 66"/>
                <a:gd name="T7" fmla="*/ 17 h 72"/>
                <a:gd name="T8" fmla="*/ 20 w 66"/>
                <a:gd name="T9" fmla="*/ 42 h 72"/>
                <a:gd name="T10" fmla="*/ 22 w 66"/>
                <a:gd name="T11" fmla="*/ 43 h 72"/>
                <a:gd name="T12" fmla="*/ 22 w 66"/>
                <a:gd name="T13" fmla="*/ 44 h 72"/>
                <a:gd name="T14" fmla="*/ 66 w 66"/>
                <a:gd name="T15" fmla="*/ 72 h 72"/>
                <a:gd name="T16" fmla="*/ 66 w 66"/>
                <a:gd name="T17" fmla="*/ 72 h 72"/>
                <a:gd name="T18" fmla="*/ 66 w 66"/>
                <a:gd name="T19" fmla="*/ 71 h 72"/>
                <a:gd name="T20" fmla="*/ 8 w 66"/>
                <a:gd name="T21" fmla="*/ 1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72">
                  <a:moveTo>
                    <a:pt x="8" y="17"/>
                  </a:moveTo>
                  <a:cubicBezTo>
                    <a:pt x="5" y="10"/>
                    <a:pt x="3" y="5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6"/>
                    <a:pt x="4" y="11"/>
                    <a:pt x="6" y="17"/>
                  </a:cubicBezTo>
                  <a:cubicBezTo>
                    <a:pt x="10" y="27"/>
                    <a:pt x="15" y="35"/>
                    <a:pt x="20" y="42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33" y="58"/>
                    <a:pt x="48" y="67"/>
                    <a:pt x="66" y="72"/>
                  </a:cubicBezTo>
                  <a:cubicBezTo>
                    <a:pt x="66" y="72"/>
                    <a:pt x="66" y="72"/>
                    <a:pt x="66" y="72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38" y="63"/>
                    <a:pt x="19" y="45"/>
                    <a:pt x="8" y="1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118"/>
            <p:cNvSpPr>
              <a:spLocks/>
            </p:cNvSpPr>
            <p:nvPr/>
          </p:nvSpPr>
          <p:spPr bwMode="auto">
            <a:xfrm>
              <a:off x="5191472" y="6126163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119"/>
            <p:cNvSpPr>
              <a:spLocks/>
            </p:cNvSpPr>
            <p:nvPr/>
          </p:nvSpPr>
          <p:spPr bwMode="auto">
            <a:xfrm>
              <a:off x="4889847" y="5935663"/>
              <a:ext cx="134938" cy="90488"/>
            </a:xfrm>
            <a:custGeom>
              <a:avLst/>
              <a:gdLst>
                <a:gd name="T0" fmla="*/ 0 w 36"/>
                <a:gd name="T1" fmla="*/ 0 h 24"/>
                <a:gd name="T2" fmla="*/ 0 w 36"/>
                <a:gd name="T3" fmla="*/ 0 h 24"/>
                <a:gd name="T4" fmla="*/ 0 w 36"/>
                <a:gd name="T5" fmla="*/ 1 h 24"/>
                <a:gd name="T6" fmla="*/ 36 w 36"/>
                <a:gd name="T7" fmla="*/ 24 h 24"/>
                <a:gd name="T8" fmla="*/ 34 w 36"/>
                <a:gd name="T9" fmla="*/ 22 h 24"/>
                <a:gd name="T10" fmla="*/ 0 w 36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9" y="11"/>
                    <a:pt x="21" y="19"/>
                    <a:pt x="36" y="24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21" y="17"/>
                    <a:pt x="9" y="9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120"/>
            <p:cNvSpPr>
              <a:spLocks/>
            </p:cNvSpPr>
            <p:nvPr/>
          </p:nvSpPr>
          <p:spPr bwMode="auto">
            <a:xfrm>
              <a:off x="5018434" y="6018213"/>
              <a:ext cx="6350" cy="7938"/>
            </a:xfrm>
            <a:custGeom>
              <a:avLst/>
              <a:gdLst>
                <a:gd name="T0" fmla="*/ 4 w 4"/>
                <a:gd name="T1" fmla="*/ 2 h 5"/>
                <a:gd name="T2" fmla="*/ 0 w 4"/>
                <a:gd name="T3" fmla="*/ 0 h 5"/>
                <a:gd name="T4" fmla="*/ 4 w 4"/>
                <a:gd name="T5" fmla="*/ 5 h 5"/>
                <a:gd name="T6" fmla="*/ 4 w 4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4" y="2"/>
                  </a:moveTo>
                  <a:lnTo>
                    <a:pt x="0" y="0"/>
                  </a:lnTo>
                  <a:lnTo>
                    <a:pt x="4" y="5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121"/>
            <p:cNvSpPr>
              <a:spLocks/>
            </p:cNvSpPr>
            <p:nvPr/>
          </p:nvSpPr>
          <p:spPr bwMode="auto">
            <a:xfrm>
              <a:off x="5937597" y="6161088"/>
              <a:ext cx="120650" cy="25400"/>
            </a:xfrm>
            <a:custGeom>
              <a:avLst/>
              <a:gdLst>
                <a:gd name="T0" fmla="*/ 31 w 32"/>
                <a:gd name="T1" fmla="*/ 7 h 7"/>
                <a:gd name="T2" fmla="*/ 31 w 32"/>
                <a:gd name="T3" fmla="*/ 7 h 7"/>
                <a:gd name="T4" fmla="*/ 32 w 32"/>
                <a:gd name="T5" fmla="*/ 6 h 7"/>
                <a:gd name="T6" fmla="*/ 32 w 32"/>
                <a:gd name="T7" fmla="*/ 5 h 7"/>
                <a:gd name="T8" fmla="*/ 26 w 32"/>
                <a:gd name="T9" fmla="*/ 3 h 7"/>
                <a:gd name="T10" fmla="*/ 0 w 32"/>
                <a:gd name="T11" fmla="*/ 0 h 7"/>
                <a:gd name="T12" fmla="*/ 1 w 32"/>
                <a:gd name="T13" fmla="*/ 0 h 7"/>
                <a:gd name="T14" fmla="*/ 2 w 32"/>
                <a:gd name="T15" fmla="*/ 1 h 7"/>
                <a:gd name="T16" fmla="*/ 31 w 32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7">
                  <a:moveTo>
                    <a:pt x="31" y="7"/>
                  </a:moveTo>
                  <a:cubicBezTo>
                    <a:pt x="31" y="7"/>
                    <a:pt x="31" y="7"/>
                    <a:pt x="31" y="7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0" y="5"/>
                    <a:pt x="28" y="4"/>
                    <a:pt x="26" y="3"/>
                  </a:cubicBezTo>
                  <a:cubicBezTo>
                    <a:pt x="18" y="1"/>
                    <a:pt x="9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3" y="1"/>
                    <a:pt x="22" y="3"/>
                    <a:pt x="31" y="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122"/>
            <p:cNvSpPr>
              <a:spLocks/>
            </p:cNvSpPr>
            <p:nvPr/>
          </p:nvSpPr>
          <p:spPr bwMode="auto">
            <a:xfrm>
              <a:off x="5766147" y="6097588"/>
              <a:ext cx="269875" cy="165100"/>
            </a:xfrm>
            <a:custGeom>
              <a:avLst/>
              <a:gdLst>
                <a:gd name="T0" fmla="*/ 66 w 72"/>
                <a:gd name="T1" fmla="*/ 37 h 44"/>
                <a:gd name="T2" fmla="*/ 72 w 72"/>
                <a:gd name="T3" fmla="*/ 44 h 44"/>
                <a:gd name="T4" fmla="*/ 72 w 72"/>
                <a:gd name="T5" fmla="*/ 43 h 44"/>
                <a:gd name="T6" fmla="*/ 67 w 72"/>
                <a:gd name="T7" fmla="*/ 36 h 44"/>
                <a:gd name="T8" fmla="*/ 48 w 72"/>
                <a:gd name="T9" fmla="*/ 18 h 44"/>
                <a:gd name="T10" fmla="*/ 47 w 72"/>
                <a:gd name="T11" fmla="*/ 18 h 44"/>
                <a:gd name="T12" fmla="*/ 47 w 72"/>
                <a:gd name="T13" fmla="*/ 17 h 44"/>
                <a:gd name="T14" fmla="*/ 25 w 72"/>
                <a:gd name="T15" fmla="*/ 5 h 44"/>
                <a:gd name="T16" fmla="*/ 0 w 72"/>
                <a:gd name="T17" fmla="*/ 0 h 44"/>
                <a:gd name="T18" fmla="*/ 0 w 72"/>
                <a:gd name="T19" fmla="*/ 0 h 44"/>
                <a:gd name="T20" fmla="*/ 1 w 72"/>
                <a:gd name="T21" fmla="*/ 1 h 44"/>
                <a:gd name="T22" fmla="*/ 66 w 72"/>
                <a:gd name="T23" fmla="*/ 3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" h="44">
                  <a:moveTo>
                    <a:pt x="66" y="37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67" y="36"/>
                    <a:pt x="67" y="36"/>
                    <a:pt x="67" y="36"/>
                  </a:cubicBezTo>
                  <a:cubicBezTo>
                    <a:pt x="61" y="29"/>
                    <a:pt x="55" y="23"/>
                    <a:pt x="48" y="18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0" y="12"/>
                    <a:pt x="33" y="8"/>
                    <a:pt x="25" y="5"/>
                  </a:cubicBezTo>
                  <a:cubicBezTo>
                    <a:pt x="17" y="2"/>
                    <a:pt x="8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8" y="4"/>
                    <a:pt x="47" y="15"/>
                    <a:pt x="66" y="3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123"/>
            <p:cNvSpPr>
              <a:spLocks/>
            </p:cNvSpPr>
            <p:nvPr/>
          </p:nvSpPr>
          <p:spPr bwMode="auto">
            <a:xfrm>
              <a:off x="5942359" y="6161088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124"/>
            <p:cNvSpPr>
              <a:spLocks/>
            </p:cNvSpPr>
            <p:nvPr/>
          </p:nvSpPr>
          <p:spPr bwMode="auto">
            <a:xfrm>
              <a:off x="5596284" y="6021388"/>
              <a:ext cx="401638" cy="368300"/>
            </a:xfrm>
            <a:custGeom>
              <a:avLst/>
              <a:gdLst>
                <a:gd name="T0" fmla="*/ 62 w 107"/>
                <a:gd name="T1" fmla="*/ 41 h 98"/>
                <a:gd name="T2" fmla="*/ 89 w 107"/>
                <a:gd name="T3" fmla="*/ 76 h 98"/>
                <a:gd name="T4" fmla="*/ 107 w 107"/>
                <a:gd name="T5" fmla="*/ 98 h 98"/>
                <a:gd name="T6" fmla="*/ 107 w 107"/>
                <a:gd name="T7" fmla="*/ 97 h 98"/>
                <a:gd name="T8" fmla="*/ 90 w 107"/>
                <a:gd name="T9" fmla="*/ 76 h 98"/>
                <a:gd name="T10" fmla="*/ 64 w 107"/>
                <a:gd name="T11" fmla="*/ 40 h 98"/>
                <a:gd name="T12" fmla="*/ 46 w 107"/>
                <a:gd name="T13" fmla="*/ 21 h 98"/>
                <a:gd name="T14" fmla="*/ 45 w 107"/>
                <a:gd name="T15" fmla="*/ 21 h 98"/>
                <a:gd name="T16" fmla="*/ 45 w 107"/>
                <a:gd name="T17" fmla="*/ 20 h 98"/>
                <a:gd name="T18" fmla="*/ 24 w 107"/>
                <a:gd name="T19" fmla="*/ 7 h 98"/>
                <a:gd name="T20" fmla="*/ 0 w 107"/>
                <a:gd name="T21" fmla="*/ 0 h 98"/>
                <a:gd name="T22" fmla="*/ 2 w 107"/>
                <a:gd name="T23" fmla="*/ 2 h 98"/>
                <a:gd name="T24" fmla="*/ 62 w 107"/>
                <a:gd name="T25" fmla="*/ 4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7" h="98">
                  <a:moveTo>
                    <a:pt x="62" y="41"/>
                  </a:moveTo>
                  <a:cubicBezTo>
                    <a:pt x="81" y="66"/>
                    <a:pt x="89" y="76"/>
                    <a:pt x="89" y="76"/>
                  </a:cubicBezTo>
                  <a:cubicBezTo>
                    <a:pt x="89" y="77"/>
                    <a:pt x="94" y="83"/>
                    <a:pt x="107" y="98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95" y="82"/>
                    <a:pt x="90" y="76"/>
                    <a:pt x="90" y="76"/>
                  </a:cubicBezTo>
                  <a:cubicBezTo>
                    <a:pt x="90" y="76"/>
                    <a:pt x="82" y="65"/>
                    <a:pt x="64" y="40"/>
                  </a:cubicBezTo>
                  <a:cubicBezTo>
                    <a:pt x="58" y="33"/>
                    <a:pt x="52" y="27"/>
                    <a:pt x="46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39" y="15"/>
                    <a:pt x="31" y="10"/>
                    <a:pt x="24" y="7"/>
                  </a:cubicBezTo>
                  <a:cubicBezTo>
                    <a:pt x="16" y="3"/>
                    <a:pt x="8" y="1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7" y="6"/>
                    <a:pt x="46" y="18"/>
                    <a:pt x="62" y="4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125"/>
            <p:cNvSpPr>
              <a:spLocks/>
            </p:cNvSpPr>
            <p:nvPr/>
          </p:nvSpPr>
          <p:spPr bwMode="auto">
            <a:xfrm>
              <a:off x="5766147" y="6097588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126"/>
            <p:cNvSpPr>
              <a:spLocks/>
            </p:cNvSpPr>
            <p:nvPr/>
          </p:nvSpPr>
          <p:spPr bwMode="auto">
            <a:xfrm>
              <a:off x="5431184" y="5938838"/>
              <a:ext cx="544513" cy="541338"/>
            </a:xfrm>
            <a:custGeom>
              <a:avLst/>
              <a:gdLst>
                <a:gd name="T0" fmla="*/ 61 w 145"/>
                <a:gd name="T1" fmla="*/ 45 h 144"/>
                <a:gd name="T2" fmla="*/ 86 w 145"/>
                <a:gd name="T3" fmla="*/ 82 h 144"/>
                <a:gd name="T4" fmla="*/ 113 w 145"/>
                <a:gd name="T5" fmla="*/ 118 h 144"/>
                <a:gd name="T6" fmla="*/ 133 w 145"/>
                <a:gd name="T7" fmla="*/ 137 h 144"/>
                <a:gd name="T8" fmla="*/ 134 w 145"/>
                <a:gd name="T9" fmla="*/ 137 h 144"/>
                <a:gd name="T10" fmla="*/ 134 w 145"/>
                <a:gd name="T11" fmla="*/ 137 h 144"/>
                <a:gd name="T12" fmla="*/ 144 w 145"/>
                <a:gd name="T13" fmla="*/ 144 h 144"/>
                <a:gd name="T14" fmla="*/ 144 w 145"/>
                <a:gd name="T15" fmla="*/ 143 h 144"/>
                <a:gd name="T16" fmla="*/ 145 w 145"/>
                <a:gd name="T17" fmla="*/ 142 h 144"/>
                <a:gd name="T18" fmla="*/ 114 w 145"/>
                <a:gd name="T19" fmla="*/ 117 h 144"/>
                <a:gd name="T20" fmla="*/ 87 w 145"/>
                <a:gd name="T21" fmla="*/ 81 h 144"/>
                <a:gd name="T22" fmla="*/ 62 w 145"/>
                <a:gd name="T23" fmla="*/ 44 h 144"/>
                <a:gd name="T24" fmla="*/ 46 w 145"/>
                <a:gd name="T25" fmla="*/ 24 h 144"/>
                <a:gd name="T26" fmla="*/ 44 w 145"/>
                <a:gd name="T27" fmla="*/ 23 h 144"/>
                <a:gd name="T28" fmla="*/ 44 w 145"/>
                <a:gd name="T29" fmla="*/ 22 h 144"/>
                <a:gd name="T30" fmla="*/ 44 w 145"/>
                <a:gd name="T31" fmla="*/ 22 h 144"/>
                <a:gd name="T32" fmla="*/ 24 w 145"/>
                <a:gd name="T33" fmla="*/ 8 h 144"/>
                <a:gd name="T34" fmla="*/ 0 w 145"/>
                <a:gd name="T35" fmla="*/ 0 h 144"/>
                <a:gd name="T36" fmla="*/ 1 w 145"/>
                <a:gd name="T37" fmla="*/ 1 h 144"/>
                <a:gd name="T38" fmla="*/ 2 w 145"/>
                <a:gd name="T39" fmla="*/ 2 h 144"/>
                <a:gd name="T40" fmla="*/ 61 w 145"/>
                <a:gd name="T41" fmla="*/ 4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5" h="144">
                  <a:moveTo>
                    <a:pt x="61" y="45"/>
                  </a:moveTo>
                  <a:cubicBezTo>
                    <a:pt x="78" y="71"/>
                    <a:pt x="86" y="82"/>
                    <a:pt x="86" y="82"/>
                  </a:cubicBezTo>
                  <a:cubicBezTo>
                    <a:pt x="86" y="82"/>
                    <a:pt x="93" y="93"/>
                    <a:pt x="113" y="118"/>
                  </a:cubicBezTo>
                  <a:cubicBezTo>
                    <a:pt x="119" y="126"/>
                    <a:pt x="126" y="132"/>
                    <a:pt x="133" y="137"/>
                  </a:cubicBezTo>
                  <a:cubicBezTo>
                    <a:pt x="133" y="137"/>
                    <a:pt x="133" y="137"/>
                    <a:pt x="134" y="137"/>
                  </a:cubicBezTo>
                  <a:cubicBezTo>
                    <a:pt x="134" y="137"/>
                    <a:pt x="134" y="137"/>
                    <a:pt x="134" y="137"/>
                  </a:cubicBezTo>
                  <a:cubicBezTo>
                    <a:pt x="137" y="140"/>
                    <a:pt x="141" y="142"/>
                    <a:pt x="144" y="144"/>
                  </a:cubicBezTo>
                  <a:cubicBezTo>
                    <a:pt x="144" y="143"/>
                    <a:pt x="144" y="143"/>
                    <a:pt x="144" y="143"/>
                  </a:cubicBezTo>
                  <a:cubicBezTo>
                    <a:pt x="145" y="142"/>
                    <a:pt x="145" y="142"/>
                    <a:pt x="145" y="142"/>
                  </a:cubicBezTo>
                  <a:cubicBezTo>
                    <a:pt x="133" y="137"/>
                    <a:pt x="123" y="129"/>
                    <a:pt x="114" y="117"/>
                  </a:cubicBezTo>
                  <a:cubicBezTo>
                    <a:pt x="94" y="93"/>
                    <a:pt x="87" y="81"/>
                    <a:pt x="87" y="81"/>
                  </a:cubicBezTo>
                  <a:cubicBezTo>
                    <a:pt x="87" y="81"/>
                    <a:pt x="79" y="70"/>
                    <a:pt x="62" y="44"/>
                  </a:cubicBezTo>
                  <a:cubicBezTo>
                    <a:pt x="57" y="36"/>
                    <a:pt x="52" y="29"/>
                    <a:pt x="46" y="24"/>
                  </a:cubicBezTo>
                  <a:cubicBezTo>
                    <a:pt x="45" y="23"/>
                    <a:pt x="44" y="23"/>
                    <a:pt x="44" y="23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38" y="16"/>
                    <a:pt x="31" y="12"/>
                    <a:pt x="24" y="8"/>
                  </a:cubicBezTo>
                  <a:cubicBezTo>
                    <a:pt x="17" y="5"/>
                    <a:pt x="8" y="2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8" y="7"/>
                    <a:pt x="46" y="21"/>
                    <a:pt x="61" y="4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127"/>
            <p:cNvSpPr>
              <a:spLocks/>
            </p:cNvSpPr>
            <p:nvPr/>
          </p:nvSpPr>
          <p:spPr bwMode="auto">
            <a:xfrm>
              <a:off x="5596284" y="6021388"/>
              <a:ext cx="7938" cy="7938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2 h 2"/>
                <a:gd name="T4" fmla="*/ 0 w 2"/>
                <a:gd name="T5" fmla="*/ 0 h 2"/>
                <a:gd name="T6" fmla="*/ 0 w 2"/>
                <a:gd name="T7" fmla="*/ 0 h 2"/>
                <a:gd name="T8" fmla="*/ 0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1" y="1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128"/>
            <p:cNvSpPr>
              <a:spLocks/>
            </p:cNvSpPr>
            <p:nvPr/>
          </p:nvSpPr>
          <p:spPr bwMode="auto">
            <a:xfrm>
              <a:off x="5269259" y="5845176"/>
              <a:ext cx="665163" cy="612775"/>
            </a:xfrm>
            <a:custGeom>
              <a:avLst/>
              <a:gdLst>
                <a:gd name="T0" fmla="*/ 0 w 177"/>
                <a:gd name="T1" fmla="*/ 0 h 163"/>
                <a:gd name="T2" fmla="*/ 1 w 177"/>
                <a:gd name="T3" fmla="*/ 1 h 163"/>
                <a:gd name="T4" fmla="*/ 58 w 177"/>
                <a:gd name="T5" fmla="*/ 48 h 163"/>
                <a:gd name="T6" fmla="*/ 80 w 177"/>
                <a:gd name="T7" fmla="*/ 87 h 163"/>
                <a:gd name="T8" fmla="*/ 105 w 177"/>
                <a:gd name="T9" fmla="*/ 125 h 163"/>
                <a:gd name="T10" fmla="*/ 177 w 177"/>
                <a:gd name="T11" fmla="*/ 163 h 163"/>
                <a:gd name="T12" fmla="*/ 177 w 177"/>
                <a:gd name="T13" fmla="*/ 162 h 163"/>
                <a:gd name="T14" fmla="*/ 176 w 177"/>
                <a:gd name="T15" fmla="*/ 162 h 163"/>
                <a:gd name="T16" fmla="*/ 106 w 177"/>
                <a:gd name="T17" fmla="*/ 124 h 163"/>
                <a:gd name="T18" fmla="*/ 82 w 177"/>
                <a:gd name="T19" fmla="*/ 86 h 163"/>
                <a:gd name="T20" fmla="*/ 59 w 177"/>
                <a:gd name="T21" fmla="*/ 48 h 163"/>
                <a:gd name="T22" fmla="*/ 45 w 177"/>
                <a:gd name="T23" fmla="*/ 27 h 163"/>
                <a:gd name="T24" fmla="*/ 44 w 177"/>
                <a:gd name="T25" fmla="*/ 26 h 163"/>
                <a:gd name="T26" fmla="*/ 44 w 177"/>
                <a:gd name="T27" fmla="*/ 26 h 163"/>
                <a:gd name="T28" fmla="*/ 24 w 177"/>
                <a:gd name="T29" fmla="*/ 9 h 163"/>
                <a:gd name="T30" fmla="*/ 0 w 177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7" h="163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7" y="8"/>
                    <a:pt x="44" y="23"/>
                    <a:pt x="58" y="48"/>
                  </a:cubicBezTo>
                  <a:cubicBezTo>
                    <a:pt x="73" y="75"/>
                    <a:pt x="81" y="87"/>
                    <a:pt x="80" y="87"/>
                  </a:cubicBezTo>
                  <a:cubicBezTo>
                    <a:pt x="81" y="87"/>
                    <a:pt x="87" y="99"/>
                    <a:pt x="105" y="125"/>
                  </a:cubicBezTo>
                  <a:cubicBezTo>
                    <a:pt x="123" y="149"/>
                    <a:pt x="148" y="162"/>
                    <a:pt x="177" y="163"/>
                  </a:cubicBezTo>
                  <a:cubicBezTo>
                    <a:pt x="177" y="162"/>
                    <a:pt x="177" y="162"/>
                    <a:pt x="177" y="162"/>
                  </a:cubicBezTo>
                  <a:cubicBezTo>
                    <a:pt x="176" y="162"/>
                    <a:pt x="176" y="162"/>
                    <a:pt x="176" y="162"/>
                  </a:cubicBezTo>
                  <a:cubicBezTo>
                    <a:pt x="147" y="161"/>
                    <a:pt x="124" y="148"/>
                    <a:pt x="106" y="124"/>
                  </a:cubicBezTo>
                  <a:cubicBezTo>
                    <a:pt x="88" y="98"/>
                    <a:pt x="82" y="86"/>
                    <a:pt x="82" y="86"/>
                  </a:cubicBezTo>
                  <a:cubicBezTo>
                    <a:pt x="82" y="86"/>
                    <a:pt x="75" y="74"/>
                    <a:pt x="59" y="48"/>
                  </a:cubicBezTo>
                  <a:cubicBezTo>
                    <a:pt x="55" y="40"/>
                    <a:pt x="50" y="33"/>
                    <a:pt x="45" y="27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38" y="19"/>
                    <a:pt x="31" y="14"/>
                    <a:pt x="24" y="9"/>
                  </a:cubicBezTo>
                  <a:cubicBezTo>
                    <a:pt x="17" y="5"/>
                    <a:pt x="9" y="2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129"/>
            <p:cNvSpPr>
              <a:spLocks/>
            </p:cNvSpPr>
            <p:nvPr/>
          </p:nvSpPr>
          <p:spPr bwMode="auto">
            <a:xfrm>
              <a:off x="5931247" y="6453188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130"/>
            <p:cNvSpPr>
              <a:spLocks/>
            </p:cNvSpPr>
            <p:nvPr/>
          </p:nvSpPr>
          <p:spPr bwMode="auto">
            <a:xfrm>
              <a:off x="5434359" y="5943601"/>
              <a:ext cx="4763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131"/>
            <p:cNvSpPr>
              <a:spLocks/>
            </p:cNvSpPr>
            <p:nvPr/>
          </p:nvSpPr>
          <p:spPr bwMode="auto">
            <a:xfrm>
              <a:off x="4070697" y="4879976"/>
              <a:ext cx="1003300" cy="1058863"/>
            </a:xfrm>
            <a:custGeom>
              <a:avLst/>
              <a:gdLst>
                <a:gd name="T0" fmla="*/ 26 w 267"/>
                <a:gd name="T1" fmla="*/ 78 h 282"/>
                <a:gd name="T2" fmla="*/ 57 w 267"/>
                <a:gd name="T3" fmla="*/ 120 h 282"/>
                <a:gd name="T4" fmla="*/ 57 w 267"/>
                <a:gd name="T5" fmla="*/ 120 h 282"/>
                <a:gd name="T6" fmla="*/ 93 w 267"/>
                <a:gd name="T7" fmla="*/ 163 h 282"/>
                <a:gd name="T8" fmla="*/ 129 w 267"/>
                <a:gd name="T9" fmla="*/ 202 h 282"/>
                <a:gd name="T10" fmla="*/ 168 w 267"/>
                <a:gd name="T11" fmla="*/ 238 h 282"/>
                <a:gd name="T12" fmla="*/ 210 w 267"/>
                <a:gd name="T13" fmla="*/ 273 h 282"/>
                <a:gd name="T14" fmla="*/ 210 w 267"/>
                <a:gd name="T15" fmla="*/ 272 h 282"/>
                <a:gd name="T16" fmla="*/ 218 w 267"/>
                <a:gd name="T17" fmla="*/ 282 h 282"/>
                <a:gd name="T18" fmla="*/ 218 w 267"/>
                <a:gd name="T19" fmla="*/ 281 h 282"/>
                <a:gd name="T20" fmla="*/ 218 w 267"/>
                <a:gd name="T21" fmla="*/ 281 h 282"/>
                <a:gd name="T22" fmla="*/ 232 w 267"/>
                <a:gd name="T23" fmla="*/ 262 h 282"/>
                <a:gd name="T24" fmla="*/ 233 w 267"/>
                <a:gd name="T25" fmla="*/ 261 h 282"/>
                <a:gd name="T26" fmla="*/ 254 w 267"/>
                <a:gd name="T27" fmla="*/ 234 h 282"/>
                <a:gd name="T28" fmla="*/ 255 w 267"/>
                <a:gd name="T29" fmla="*/ 233 h 282"/>
                <a:gd name="T30" fmla="*/ 266 w 267"/>
                <a:gd name="T31" fmla="*/ 217 h 282"/>
                <a:gd name="T32" fmla="*/ 267 w 267"/>
                <a:gd name="T33" fmla="*/ 217 h 282"/>
                <a:gd name="T34" fmla="*/ 267 w 267"/>
                <a:gd name="T35" fmla="*/ 216 h 282"/>
                <a:gd name="T36" fmla="*/ 267 w 267"/>
                <a:gd name="T37" fmla="*/ 216 h 282"/>
                <a:gd name="T38" fmla="*/ 262 w 267"/>
                <a:gd name="T39" fmla="*/ 212 h 282"/>
                <a:gd name="T40" fmla="*/ 240 w 267"/>
                <a:gd name="T41" fmla="*/ 199 h 282"/>
                <a:gd name="T42" fmla="*/ 224 w 267"/>
                <a:gd name="T43" fmla="*/ 180 h 282"/>
                <a:gd name="T44" fmla="*/ 202 w 267"/>
                <a:gd name="T45" fmla="*/ 167 h 282"/>
                <a:gd name="T46" fmla="*/ 188 w 267"/>
                <a:gd name="T47" fmla="*/ 147 h 282"/>
                <a:gd name="T48" fmla="*/ 168 w 267"/>
                <a:gd name="T49" fmla="*/ 132 h 282"/>
                <a:gd name="T50" fmla="*/ 155 w 267"/>
                <a:gd name="T51" fmla="*/ 112 h 282"/>
                <a:gd name="T52" fmla="*/ 135 w 267"/>
                <a:gd name="T53" fmla="*/ 96 h 282"/>
                <a:gd name="T54" fmla="*/ 123 w 267"/>
                <a:gd name="T55" fmla="*/ 74 h 282"/>
                <a:gd name="T56" fmla="*/ 104 w 267"/>
                <a:gd name="T57" fmla="*/ 57 h 282"/>
                <a:gd name="T58" fmla="*/ 93 w 267"/>
                <a:gd name="T59" fmla="*/ 34 h 282"/>
                <a:gd name="T60" fmla="*/ 76 w 267"/>
                <a:gd name="T61" fmla="*/ 16 h 282"/>
                <a:gd name="T62" fmla="*/ 70 w 267"/>
                <a:gd name="T63" fmla="*/ 0 h 282"/>
                <a:gd name="T64" fmla="*/ 69 w 267"/>
                <a:gd name="T65" fmla="*/ 1 h 282"/>
                <a:gd name="T66" fmla="*/ 52 w 267"/>
                <a:gd name="T67" fmla="*/ 11 h 282"/>
                <a:gd name="T68" fmla="*/ 51 w 267"/>
                <a:gd name="T69" fmla="*/ 12 h 282"/>
                <a:gd name="T70" fmla="*/ 22 w 267"/>
                <a:gd name="T71" fmla="*/ 30 h 282"/>
                <a:gd name="T72" fmla="*/ 21 w 267"/>
                <a:gd name="T73" fmla="*/ 31 h 282"/>
                <a:gd name="T74" fmla="*/ 1 w 267"/>
                <a:gd name="T75" fmla="*/ 43 h 282"/>
                <a:gd name="T76" fmla="*/ 1 w 267"/>
                <a:gd name="T77" fmla="*/ 43 h 282"/>
                <a:gd name="T78" fmla="*/ 0 w 267"/>
                <a:gd name="T79" fmla="*/ 43 h 282"/>
                <a:gd name="T80" fmla="*/ 26 w 267"/>
                <a:gd name="T81" fmla="*/ 7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7" h="282">
                  <a:moveTo>
                    <a:pt x="26" y="78"/>
                  </a:moveTo>
                  <a:cubicBezTo>
                    <a:pt x="31" y="95"/>
                    <a:pt x="42" y="109"/>
                    <a:pt x="57" y="120"/>
                  </a:cubicBezTo>
                  <a:cubicBezTo>
                    <a:pt x="57" y="120"/>
                    <a:pt x="57" y="120"/>
                    <a:pt x="57" y="120"/>
                  </a:cubicBezTo>
                  <a:cubicBezTo>
                    <a:pt x="64" y="137"/>
                    <a:pt x="76" y="152"/>
                    <a:pt x="93" y="163"/>
                  </a:cubicBezTo>
                  <a:cubicBezTo>
                    <a:pt x="100" y="179"/>
                    <a:pt x="113" y="193"/>
                    <a:pt x="129" y="202"/>
                  </a:cubicBezTo>
                  <a:cubicBezTo>
                    <a:pt x="138" y="217"/>
                    <a:pt x="152" y="230"/>
                    <a:pt x="168" y="238"/>
                  </a:cubicBezTo>
                  <a:cubicBezTo>
                    <a:pt x="178" y="254"/>
                    <a:pt x="192" y="265"/>
                    <a:pt x="210" y="273"/>
                  </a:cubicBezTo>
                  <a:cubicBezTo>
                    <a:pt x="210" y="272"/>
                    <a:pt x="210" y="272"/>
                    <a:pt x="210" y="272"/>
                  </a:cubicBezTo>
                  <a:cubicBezTo>
                    <a:pt x="212" y="276"/>
                    <a:pt x="215" y="279"/>
                    <a:pt x="218" y="282"/>
                  </a:cubicBezTo>
                  <a:cubicBezTo>
                    <a:pt x="218" y="281"/>
                    <a:pt x="218" y="281"/>
                    <a:pt x="218" y="281"/>
                  </a:cubicBezTo>
                  <a:cubicBezTo>
                    <a:pt x="218" y="281"/>
                    <a:pt x="218" y="281"/>
                    <a:pt x="218" y="281"/>
                  </a:cubicBezTo>
                  <a:cubicBezTo>
                    <a:pt x="232" y="262"/>
                    <a:pt x="232" y="262"/>
                    <a:pt x="232" y="262"/>
                  </a:cubicBezTo>
                  <a:cubicBezTo>
                    <a:pt x="233" y="261"/>
                    <a:pt x="233" y="261"/>
                    <a:pt x="233" y="261"/>
                  </a:cubicBezTo>
                  <a:cubicBezTo>
                    <a:pt x="254" y="234"/>
                    <a:pt x="254" y="234"/>
                    <a:pt x="254" y="234"/>
                  </a:cubicBezTo>
                  <a:cubicBezTo>
                    <a:pt x="255" y="233"/>
                    <a:pt x="255" y="233"/>
                    <a:pt x="255" y="233"/>
                  </a:cubicBezTo>
                  <a:cubicBezTo>
                    <a:pt x="266" y="217"/>
                    <a:pt x="266" y="217"/>
                    <a:pt x="266" y="217"/>
                  </a:cubicBezTo>
                  <a:cubicBezTo>
                    <a:pt x="267" y="217"/>
                    <a:pt x="267" y="217"/>
                    <a:pt x="267" y="217"/>
                  </a:cubicBezTo>
                  <a:cubicBezTo>
                    <a:pt x="267" y="216"/>
                    <a:pt x="267" y="216"/>
                    <a:pt x="267" y="216"/>
                  </a:cubicBezTo>
                  <a:cubicBezTo>
                    <a:pt x="267" y="216"/>
                    <a:pt x="267" y="216"/>
                    <a:pt x="267" y="216"/>
                  </a:cubicBezTo>
                  <a:cubicBezTo>
                    <a:pt x="266" y="215"/>
                    <a:pt x="264" y="213"/>
                    <a:pt x="262" y="212"/>
                  </a:cubicBezTo>
                  <a:cubicBezTo>
                    <a:pt x="256" y="207"/>
                    <a:pt x="248" y="203"/>
                    <a:pt x="240" y="199"/>
                  </a:cubicBezTo>
                  <a:cubicBezTo>
                    <a:pt x="235" y="192"/>
                    <a:pt x="230" y="186"/>
                    <a:pt x="224" y="180"/>
                  </a:cubicBezTo>
                  <a:cubicBezTo>
                    <a:pt x="218" y="175"/>
                    <a:pt x="210" y="170"/>
                    <a:pt x="202" y="167"/>
                  </a:cubicBezTo>
                  <a:cubicBezTo>
                    <a:pt x="198" y="159"/>
                    <a:pt x="193" y="153"/>
                    <a:pt x="188" y="147"/>
                  </a:cubicBezTo>
                  <a:cubicBezTo>
                    <a:pt x="182" y="141"/>
                    <a:pt x="175" y="136"/>
                    <a:pt x="168" y="132"/>
                  </a:cubicBezTo>
                  <a:cubicBezTo>
                    <a:pt x="164" y="125"/>
                    <a:pt x="160" y="118"/>
                    <a:pt x="155" y="112"/>
                  </a:cubicBezTo>
                  <a:cubicBezTo>
                    <a:pt x="149" y="106"/>
                    <a:pt x="142" y="100"/>
                    <a:pt x="135" y="96"/>
                  </a:cubicBezTo>
                  <a:cubicBezTo>
                    <a:pt x="132" y="88"/>
                    <a:pt x="128" y="81"/>
                    <a:pt x="123" y="74"/>
                  </a:cubicBezTo>
                  <a:cubicBezTo>
                    <a:pt x="118" y="68"/>
                    <a:pt x="111" y="62"/>
                    <a:pt x="104" y="57"/>
                  </a:cubicBezTo>
                  <a:cubicBezTo>
                    <a:pt x="101" y="48"/>
                    <a:pt x="98" y="41"/>
                    <a:pt x="93" y="34"/>
                  </a:cubicBezTo>
                  <a:cubicBezTo>
                    <a:pt x="89" y="28"/>
                    <a:pt x="83" y="22"/>
                    <a:pt x="76" y="16"/>
                  </a:cubicBezTo>
                  <a:cubicBezTo>
                    <a:pt x="75" y="10"/>
                    <a:pt x="73" y="5"/>
                    <a:pt x="70" y="0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57"/>
                    <a:pt x="14" y="68"/>
                    <a:pt x="26" y="78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132"/>
            <p:cNvSpPr>
              <a:spLocks/>
            </p:cNvSpPr>
            <p:nvPr/>
          </p:nvSpPr>
          <p:spPr bwMode="auto">
            <a:xfrm>
              <a:off x="4356447" y="4940301"/>
              <a:ext cx="349250" cy="833438"/>
            </a:xfrm>
            <a:custGeom>
              <a:avLst/>
              <a:gdLst>
                <a:gd name="T0" fmla="*/ 44 w 93"/>
                <a:gd name="T1" fmla="*/ 157 h 222"/>
                <a:gd name="T2" fmla="*/ 37 w 93"/>
                <a:gd name="T3" fmla="*/ 112 h 222"/>
                <a:gd name="T4" fmla="*/ 33 w 93"/>
                <a:gd name="T5" fmla="*/ 68 h 222"/>
                <a:gd name="T6" fmla="*/ 17 w 93"/>
                <a:gd name="T7" fmla="*/ 18 h 222"/>
                <a:gd name="T8" fmla="*/ 0 w 93"/>
                <a:gd name="T9" fmla="*/ 0 h 222"/>
                <a:gd name="T10" fmla="*/ 1 w 93"/>
                <a:gd name="T11" fmla="*/ 3 h 222"/>
                <a:gd name="T12" fmla="*/ 32 w 93"/>
                <a:gd name="T13" fmla="*/ 68 h 222"/>
                <a:gd name="T14" fmla="*/ 36 w 93"/>
                <a:gd name="T15" fmla="*/ 112 h 222"/>
                <a:gd name="T16" fmla="*/ 43 w 93"/>
                <a:gd name="T17" fmla="*/ 157 h 222"/>
                <a:gd name="T18" fmla="*/ 52 w 93"/>
                <a:gd name="T19" fmla="*/ 184 h 222"/>
                <a:gd name="T20" fmla="*/ 54 w 93"/>
                <a:gd name="T21" fmla="*/ 185 h 222"/>
                <a:gd name="T22" fmla="*/ 53 w 93"/>
                <a:gd name="T23" fmla="*/ 186 h 222"/>
                <a:gd name="T24" fmla="*/ 53 w 93"/>
                <a:gd name="T25" fmla="*/ 186 h 222"/>
                <a:gd name="T26" fmla="*/ 93 w 93"/>
                <a:gd name="T27" fmla="*/ 222 h 222"/>
                <a:gd name="T28" fmla="*/ 92 w 93"/>
                <a:gd name="T29" fmla="*/ 221 h 222"/>
                <a:gd name="T30" fmla="*/ 44 w 93"/>
                <a:gd name="T31" fmla="*/ 157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3" h="222">
                  <a:moveTo>
                    <a:pt x="44" y="157"/>
                  </a:moveTo>
                  <a:cubicBezTo>
                    <a:pt x="38" y="126"/>
                    <a:pt x="38" y="112"/>
                    <a:pt x="37" y="112"/>
                  </a:cubicBezTo>
                  <a:cubicBezTo>
                    <a:pt x="38" y="112"/>
                    <a:pt x="36" y="99"/>
                    <a:pt x="33" y="68"/>
                  </a:cubicBezTo>
                  <a:cubicBezTo>
                    <a:pt x="32" y="48"/>
                    <a:pt x="27" y="32"/>
                    <a:pt x="17" y="18"/>
                  </a:cubicBezTo>
                  <a:cubicBezTo>
                    <a:pt x="13" y="12"/>
                    <a:pt x="7" y="6"/>
                    <a:pt x="0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1" y="20"/>
                    <a:pt x="30" y="40"/>
                    <a:pt x="32" y="68"/>
                  </a:cubicBezTo>
                  <a:cubicBezTo>
                    <a:pt x="35" y="99"/>
                    <a:pt x="36" y="112"/>
                    <a:pt x="36" y="112"/>
                  </a:cubicBezTo>
                  <a:cubicBezTo>
                    <a:pt x="36" y="112"/>
                    <a:pt x="37" y="126"/>
                    <a:pt x="43" y="157"/>
                  </a:cubicBezTo>
                  <a:cubicBezTo>
                    <a:pt x="45" y="167"/>
                    <a:pt x="48" y="176"/>
                    <a:pt x="52" y="184"/>
                  </a:cubicBezTo>
                  <a:cubicBezTo>
                    <a:pt x="54" y="185"/>
                    <a:pt x="54" y="185"/>
                    <a:pt x="54" y="185"/>
                  </a:cubicBezTo>
                  <a:cubicBezTo>
                    <a:pt x="53" y="186"/>
                    <a:pt x="53" y="186"/>
                    <a:pt x="53" y="186"/>
                  </a:cubicBezTo>
                  <a:cubicBezTo>
                    <a:pt x="53" y="186"/>
                    <a:pt x="53" y="186"/>
                    <a:pt x="53" y="186"/>
                  </a:cubicBezTo>
                  <a:cubicBezTo>
                    <a:pt x="62" y="202"/>
                    <a:pt x="76" y="214"/>
                    <a:pt x="93" y="222"/>
                  </a:cubicBezTo>
                  <a:cubicBezTo>
                    <a:pt x="92" y="221"/>
                    <a:pt x="92" y="221"/>
                    <a:pt x="92" y="221"/>
                  </a:cubicBezTo>
                  <a:cubicBezTo>
                    <a:pt x="66" y="208"/>
                    <a:pt x="50" y="187"/>
                    <a:pt x="44" y="15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133"/>
            <p:cNvSpPr>
              <a:spLocks/>
            </p:cNvSpPr>
            <p:nvPr/>
          </p:nvSpPr>
          <p:spPr bwMode="auto">
            <a:xfrm>
              <a:off x="4331047" y="4879976"/>
              <a:ext cx="225425" cy="758825"/>
            </a:xfrm>
            <a:custGeom>
              <a:avLst/>
              <a:gdLst>
                <a:gd name="T0" fmla="*/ 1 w 60"/>
                <a:gd name="T1" fmla="*/ 0 h 202"/>
                <a:gd name="T2" fmla="*/ 0 w 60"/>
                <a:gd name="T3" fmla="*/ 1 h 202"/>
                <a:gd name="T4" fmla="*/ 10 w 60"/>
                <a:gd name="T5" fmla="*/ 45 h 202"/>
                <a:gd name="T6" fmla="*/ 11 w 60"/>
                <a:gd name="T7" fmla="*/ 89 h 202"/>
                <a:gd name="T8" fmla="*/ 16 w 60"/>
                <a:gd name="T9" fmla="*/ 134 h 202"/>
                <a:gd name="T10" fmla="*/ 23 w 60"/>
                <a:gd name="T11" fmla="*/ 161 h 202"/>
                <a:gd name="T12" fmla="*/ 24 w 60"/>
                <a:gd name="T13" fmla="*/ 161 h 202"/>
                <a:gd name="T14" fmla="*/ 23 w 60"/>
                <a:gd name="T15" fmla="*/ 162 h 202"/>
                <a:gd name="T16" fmla="*/ 60 w 60"/>
                <a:gd name="T17" fmla="*/ 202 h 202"/>
                <a:gd name="T18" fmla="*/ 59 w 60"/>
                <a:gd name="T19" fmla="*/ 200 h 202"/>
                <a:gd name="T20" fmla="*/ 17 w 60"/>
                <a:gd name="T21" fmla="*/ 134 h 202"/>
                <a:gd name="T22" fmla="*/ 13 w 60"/>
                <a:gd name="T23" fmla="*/ 89 h 202"/>
                <a:gd name="T24" fmla="*/ 11 w 60"/>
                <a:gd name="T25" fmla="*/ 45 h 202"/>
                <a:gd name="T26" fmla="*/ 8 w 60"/>
                <a:gd name="T27" fmla="*/ 19 h 202"/>
                <a:gd name="T28" fmla="*/ 7 w 60"/>
                <a:gd name="T29" fmla="*/ 17 h 202"/>
                <a:gd name="T30" fmla="*/ 7 w 60"/>
                <a:gd name="T31" fmla="*/ 16 h 202"/>
                <a:gd name="T32" fmla="*/ 7 w 60"/>
                <a:gd name="T33" fmla="*/ 16 h 202"/>
                <a:gd name="T34" fmla="*/ 1 w 60"/>
                <a:gd name="T35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" h="20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7" y="13"/>
                    <a:pt x="10" y="28"/>
                    <a:pt x="10" y="45"/>
                  </a:cubicBezTo>
                  <a:cubicBezTo>
                    <a:pt x="11" y="76"/>
                    <a:pt x="12" y="89"/>
                    <a:pt x="11" y="89"/>
                  </a:cubicBezTo>
                  <a:cubicBezTo>
                    <a:pt x="12" y="89"/>
                    <a:pt x="11" y="103"/>
                    <a:pt x="16" y="134"/>
                  </a:cubicBezTo>
                  <a:cubicBezTo>
                    <a:pt x="17" y="144"/>
                    <a:pt x="19" y="153"/>
                    <a:pt x="23" y="161"/>
                  </a:cubicBezTo>
                  <a:cubicBezTo>
                    <a:pt x="23" y="161"/>
                    <a:pt x="23" y="161"/>
                    <a:pt x="24" y="161"/>
                  </a:cubicBezTo>
                  <a:cubicBezTo>
                    <a:pt x="23" y="162"/>
                    <a:pt x="23" y="162"/>
                    <a:pt x="23" y="162"/>
                  </a:cubicBezTo>
                  <a:cubicBezTo>
                    <a:pt x="31" y="179"/>
                    <a:pt x="43" y="192"/>
                    <a:pt x="60" y="202"/>
                  </a:cubicBezTo>
                  <a:cubicBezTo>
                    <a:pt x="59" y="200"/>
                    <a:pt x="59" y="200"/>
                    <a:pt x="59" y="200"/>
                  </a:cubicBezTo>
                  <a:cubicBezTo>
                    <a:pt x="35" y="185"/>
                    <a:pt x="21" y="164"/>
                    <a:pt x="17" y="134"/>
                  </a:cubicBezTo>
                  <a:cubicBezTo>
                    <a:pt x="13" y="103"/>
                    <a:pt x="13" y="89"/>
                    <a:pt x="13" y="89"/>
                  </a:cubicBezTo>
                  <a:cubicBezTo>
                    <a:pt x="13" y="89"/>
                    <a:pt x="12" y="76"/>
                    <a:pt x="11" y="45"/>
                  </a:cubicBezTo>
                  <a:cubicBezTo>
                    <a:pt x="11" y="35"/>
                    <a:pt x="10" y="27"/>
                    <a:pt x="8" y="19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0"/>
                    <a:pt x="4" y="5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134"/>
            <p:cNvSpPr>
              <a:spLocks/>
            </p:cNvSpPr>
            <p:nvPr/>
          </p:nvSpPr>
          <p:spPr bwMode="auto">
            <a:xfrm>
              <a:off x="4356447" y="4940301"/>
              <a:ext cx="4763" cy="11113"/>
            </a:xfrm>
            <a:custGeom>
              <a:avLst/>
              <a:gdLst>
                <a:gd name="T0" fmla="*/ 0 w 3"/>
                <a:gd name="T1" fmla="*/ 2 h 7"/>
                <a:gd name="T2" fmla="*/ 3 w 3"/>
                <a:gd name="T3" fmla="*/ 7 h 7"/>
                <a:gd name="T4" fmla="*/ 0 w 3"/>
                <a:gd name="T5" fmla="*/ 0 h 7"/>
                <a:gd name="T6" fmla="*/ 0 w 3"/>
                <a:gd name="T7" fmla="*/ 0 h 7"/>
                <a:gd name="T8" fmla="*/ 0 w 3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2"/>
                  </a:moveTo>
                  <a:lnTo>
                    <a:pt x="3" y="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135"/>
            <p:cNvSpPr>
              <a:spLocks/>
            </p:cNvSpPr>
            <p:nvPr/>
          </p:nvSpPr>
          <p:spPr bwMode="auto">
            <a:xfrm>
              <a:off x="4551709" y="5630863"/>
              <a:ext cx="7938" cy="7938"/>
            </a:xfrm>
            <a:custGeom>
              <a:avLst/>
              <a:gdLst>
                <a:gd name="T0" fmla="*/ 5 w 5"/>
                <a:gd name="T1" fmla="*/ 3 h 5"/>
                <a:gd name="T2" fmla="*/ 0 w 5"/>
                <a:gd name="T3" fmla="*/ 0 h 5"/>
                <a:gd name="T4" fmla="*/ 3 w 5"/>
                <a:gd name="T5" fmla="*/ 5 h 5"/>
                <a:gd name="T6" fmla="*/ 3 w 5"/>
                <a:gd name="T7" fmla="*/ 5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0" y="0"/>
                  </a:lnTo>
                  <a:lnTo>
                    <a:pt x="3" y="5"/>
                  </a:lnTo>
                  <a:lnTo>
                    <a:pt x="3" y="5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136"/>
            <p:cNvSpPr>
              <a:spLocks/>
            </p:cNvSpPr>
            <p:nvPr/>
          </p:nvSpPr>
          <p:spPr bwMode="auto">
            <a:xfrm>
              <a:off x="4254847" y="4921251"/>
              <a:ext cx="165100" cy="571500"/>
            </a:xfrm>
            <a:custGeom>
              <a:avLst/>
              <a:gdLst>
                <a:gd name="T0" fmla="*/ 4 w 44"/>
                <a:gd name="T1" fmla="*/ 81 h 152"/>
                <a:gd name="T2" fmla="*/ 2 w 44"/>
                <a:gd name="T3" fmla="*/ 36 h 152"/>
                <a:gd name="T4" fmla="*/ 3 w 44"/>
                <a:gd name="T5" fmla="*/ 0 h 152"/>
                <a:gd name="T6" fmla="*/ 2 w 44"/>
                <a:gd name="T7" fmla="*/ 1 h 152"/>
                <a:gd name="T8" fmla="*/ 1 w 44"/>
                <a:gd name="T9" fmla="*/ 36 h 152"/>
                <a:gd name="T10" fmla="*/ 2 w 44"/>
                <a:gd name="T11" fmla="*/ 81 h 152"/>
                <a:gd name="T12" fmla="*/ 8 w 44"/>
                <a:gd name="T13" fmla="*/ 108 h 152"/>
                <a:gd name="T14" fmla="*/ 9 w 44"/>
                <a:gd name="T15" fmla="*/ 108 h 152"/>
                <a:gd name="T16" fmla="*/ 8 w 44"/>
                <a:gd name="T17" fmla="*/ 109 h 152"/>
                <a:gd name="T18" fmla="*/ 44 w 44"/>
                <a:gd name="T19" fmla="*/ 152 h 152"/>
                <a:gd name="T20" fmla="*/ 43 w 44"/>
                <a:gd name="T21" fmla="*/ 151 h 152"/>
                <a:gd name="T22" fmla="*/ 43 w 44"/>
                <a:gd name="T23" fmla="*/ 150 h 152"/>
                <a:gd name="T24" fmla="*/ 4 w 44"/>
                <a:gd name="T25" fmla="*/ 8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52">
                  <a:moveTo>
                    <a:pt x="4" y="81"/>
                  </a:moveTo>
                  <a:cubicBezTo>
                    <a:pt x="1" y="49"/>
                    <a:pt x="2" y="36"/>
                    <a:pt x="2" y="36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0" y="49"/>
                    <a:pt x="2" y="81"/>
                  </a:cubicBezTo>
                  <a:cubicBezTo>
                    <a:pt x="3" y="91"/>
                    <a:pt x="5" y="100"/>
                    <a:pt x="8" y="108"/>
                  </a:cubicBezTo>
                  <a:cubicBezTo>
                    <a:pt x="8" y="108"/>
                    <a:pt x="8" y="108"/>
                    <a:pt x="9" y="108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15" y="126"/>
                    <a:pt x="28" y="141"/>
                    <a:pt x="44" y="152"/>
                  </a:cubicBezTo>
                  <a:cubicBezTo>
                    <a:pt x="43" y="151"/>
                    <a:pt x="43" y="151"/>
                    <a:pt x="43" y="151"/>
                  </a:cubicBezTo>
                  <a:cubicBezTo>
                    <a:pt x="43" y="150"/>
                    <a:pt x="43" y="150"/>
                    <a:pt x="43" y="150"/>
                  </a:cubicBezTo>
                  <a:cubicBezTo>
                    <a:pt x="19" y="134"/>
                    <a:pt x="6" y="111"/>
                    <a:pt x="4" y="8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137"/>
            <p:cNvSpPr>
              <a:spLocks/>
            </p:cNvSpPr>
            <p:nvPr/>
          </p:nvSpPr>
          <p:spPr bwMode="auto">
            <a:xfrm>
              <a:off x="4416772" y="5484813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138"/>
            <p:cNvSpPr>
              <a:spLocks/>
            </p:cNvSpPr>
            <p:nvPr/>
          </p:nvSpPr>
          <p:spPr bwMode="auto">
            <a:xfrm>
              <a:off x="4150072" y="4992688"/>
              <a:ext cx="134938" cy="338138"/>
            </a:xfrm>
            <a:custGeom>
              <a:avLst/>
              <a:gdLst>
                <a:gd name="T0" fmla="*/ 1 w 36"/>
                <a:gd name="T1" fmla="*/ 18 h 90"/>
                <a:gd name="T2" fmla="*/ 1 w 36"/>
                <a:gd name="T3" fmla="*/ 0 h 90"/>
                <a:gd name="T4" fmla="*/ 0 w 36"/>
                <a:gd name="T5" fmla="*/ 1 h 90"/>
                <a:gd name="T6" fmla="*/ 0 w 36"/>
                <a:gd name="T7" fmla="*/ 18 h 90"/>
                <a:gd name="T8" fmla="*/ 4 w 36"/>
                <a:gd name="T9" fmla="*/ 46 h 90"/>
                <a:gd name="T10" fmla="*/ 6 w 36"/>
                <a:gd name="T11" fmla="*/ 47 h 90"/>
                <a:gd name="T12" fmla="*/ 5 w 36"/>
                <a:gd name="T13" fmla="*/ 48 h 90"/>
                <a:gd name="T14" fmla="*/ 36 w 36"/>
                <a:gd name="T15" fmla="*/ 90 h 90"/>
                <a:gd name="T16" fmla="*/ 36 w 36"/>
                <a:gd name="T17" fmla="*/ 90 h 90"/>
                <a:gd name="T18" fmla="*/ 36 w 36"/>
                <a:gd name="T19" fmla="*/ 89 h 90"/>
                <a:gd name="T20" fmla="*/ 1 w 36"/>
                <a:gd name="T21" fmla="*/ 1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90">
                  <a:moveTo>
                    <a:pt x="1" y="18"/>
                  </a:moveTo>
                  <a:cubicBezTo>
                    <a:pt x="1" y="11"/>
                    <a:pt x="1" y="5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6"/>
                    <a:pt x="0" y="11"/>
                    <a:pt x="0" y="18"/>
                  </a:cubicBezTo>
                  <a:cubicBezTo>
                    <a:pt x="0" y="28"/>
                    <a:pt x="1" y="37"/>
                    <a:pt x="4" y="46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10" y="65"/>
                    <a:pt x="21" y="79"/>
                    <a:pt x="36" y="90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13" y="71"/>
                    <a:pt x="1" y="48"/>
                    <a:pt x="1" y="1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139"/>
            <p:cNvSpPr>
              <a:spLocks/>
            </p:cNvSpPr>
            <p:nvPr/>
          </p:nvSpPr>
          <p:spPr bwMode="auto">
            <a:xfrm>
              <a:off x="4285009" y="5326063"/>
              <a:ext cx="4763" cy="476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140"/>
            <p:cNvSpPr>
              <a:spLocks/>
            </p:cNvSpPr>
            <p:nvPr/>
          </p:nvSpPr>
          <p:spPr bwMode="auto">
            <a:xfrm>
              <a:off x="4070697" y="5041901"/>
              <a:ext cx="98425" cy="130175"/>
            </a:xfrm>
            <a:custGeom>
              <a:avLst/>
              <a:gdLst>
                <a:gd name="T0" fmla="*/ 1 w 26"/>
                <a:gd name="T1" fmla="*/ 0 h 35"/>
                <a:gd name="T2" fmla="*/ 1 w 26"/>
                <a:gd name="T3" fmla="*/ 0 h 35"/>
                <a:gd name="T4" fmla="*/ 0 w 26"/>
                <a:gd name="T5" fmla="*/ 0 h 35"/>
                <a:gd name="T6" fmla="*/ 26 w 26"/>
                <a:gd name="T7" fmla="*/ 35 h 35"/>
                <a:gd name="T8" fmla="*/ 25 w 26"/>
                <a:gd name="T9" fmla="*/ 33 h 35"/>
                <a:gd name="T10" fmla="*/ 1 w 26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35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14"/>
                    <a:pt x="14" y="25"/>
                    <a:pt x="26" y="35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14" y="23"/>
                    <a:pt x="6" y="12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141"/>
            <p:cNvSpPr>
              <a:spLocks/>
            </p:cNvSpPr>
            <p:nvPr/>
          </p:nvSpPr>
          <p:spPr bwMode="auto">
            <a:xfrm>
              <a:off x="4165947" y="5165726"/>
              <a:ext cx="6350" cy="6350"/>
            </a:xfrm>
            <a:custGeom>
              <a:avLst/>
              <a:gdLst>
                <a:gd name="T0" fmla="*/ 4 w 4"/>
                <a:gd name="T1" fmla="*/ 2 h 4"/>
                <a:gd name="T2" fmla="*/ 0 w 4"/>
                <a:gd name="T3" fmla="*/ 0 h 4"/>
                <a:gd name="T4" fmla="*/ 2 w 4"/>
                <a:gd name="T5" fmla="*/ 4 h 4"/>
                <a:gd name="T6" fmla="*/ 4 w 4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142"/>
            <p:cNvSpPr>
              <a:spLocks/>
            </p:cNvSpPr>
            <p:nvPr/>
          </p:nvSpPr>
          <p:spPr bwMode="auto">
            <a:xfrm>
              <a:off x="4972397" y="5627688"/>
              <a:ext cx="101600" cy="66675"/>
            </a:xfrm>
            <a:custGeom>
              <a:avLst/>
              <a:gdLst>
                <a:gd name="T0" fmla="*/ 26 w 27"/>
                <a:gd name="T1" fmla="*/ 18 h 18"/>
                <a:gd name="T2" fmla="*/ 27 w 27"/>
                <a:gd name="T3" fmla="*/ 18 h 18"/>
                <a:gd name="T4" fmla="*/ 27 w 27"/>
                <a:gd name="T5" fmla="*/ 17 h 18"/>
                <a:gd name="T6" fmla="*/ 27 w 27"/>
                <a:gd name="T7" fmla="*/ 17 h 18"/>
                <a:gd name="T8" fmla="*/ 22 w 27"/>
                <a:gd name="T9" fmla="*/ 13 h 18"/>
                <a:gd name="T10" fmla="*/ 0 w 27"/>
                <a:gd name="T11" fmla="*/ 0 h 18"/>
                <a:gd name="T12" fmla="*/ 1 w 27"/>
                <a:gd name="T13" fmla="*/ 1 h 18"/>
                <a:gd name="T14" fmla="*/ 1 w 27"/>
                <a:gd name="T15" fmla="*/ 2 h 18"/>
                <a:gd name="T16" fmla="*/ 26 w 27"/>
                <a:gd name="T1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18">
                  <a:moveTo>
                    <a:pt x="26" y="18"/>
                  </a:moveTo>
                  <a:cubicBezTo>
                    <a:pt x="27" y="18"/>
                    <a:pt x="27" y="18"/>
                    <a:pt x="27" y="18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6" y="16"/>
                    <a:pt x="24" y="14"/>
                    <a:pt x="22" y="13"/>
                  </a:cubicBezTo>
                  <a:cubicBezTo>
                    <a:pt x="16" y="8"/>
                    <a:pt x="8" y="4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1" y="6"/>
                    <a:pt x="19" y="12"/>
                    <a:pt x="26" y="1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143"/>
            <p:cNvSpPr>
              <a:spLocks/>
            </p:cNvSpPr>
            <p:nvPr/>
          </p:nvSpPr>
          <p:spPr bwMode="auto">
            <a:xfrm>
              <a:off x="4829522" y="5507038"/>
              <a:ext cx="200025" cy="252413"/>
            </a:xfrm>
            <a:custGeom>
              <a:avLst/>
              <a:gdLst>
                <a:gd name="T0" fmla="*/ 49 w 53"/>
                <a:gd name="T1" fmla="*/ 58 h 67"/>
                <a:gd name="T2" fmla="*/ 52 w 53"/>
                <a:gd name="T3" fmla="*/ 67 h 67"/>
                <a:gd name="T4" fmla="*/ 53 w 53"/>
                <a:gd name="T5" fmla="*/ 66 h 67"/>
                <a:gd name="T6" fmla="*/ 50 w 53"/>
                <a:gd name="T7" fmla="*/ 58 h 67"/>
                <a:gd name="T8" fmla="*/ 39 w 53"/>
                <a:gd name="T9" fmla="*/ 34 h 67"/>
                <a:gd name="T10" fmla="*/ 38 w 53"/>
                <a:gd name="T11" fmla="*/ 34 h 67"/>
                <a:gd name="T12" fmla="*/ 39 w 53"/>
                <a:gd name="T13" fmla="*/ 33 h 67"/>
                <a:gd name="T14" fmla="*/ 22 w 53"/>
                <a:gd name="T15" fmla="*/ 13 h 67"/>
                <a:gd name="T16" fmla="*/ 0 w 53"/>
                <a:gd name="T17" fmla="*/ 0 h 67"/>
                <a:gd name="T18" fmla="*/ 1 w 53"/>
                <a:gd name="T19" fmla="*/ 1 h 67"/>
                <a:gd name="T20" fmla="*/ 2 w 53"/>
                <a:gd name="T21" fmla="*/ 1 h 67"/>
                <a:gd name="T22" fmla="*/ 49 w 53"/>
                <a:gd name="T23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67">
                  <a:moveTo>
                    <a:pt x="49" y="58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47" y="49"/>
                    <a:pt x="43" y="41"/>
                    <a:pt x="39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4" y="26"/>
                    <a:pt x="28" y="19"/>
                    <a:pt x="22" y="13"/>
                  </a:cubicBezTo>
                  <a:cubicBezTo>
                    <a:pt x="16" y="8"/>
                    <a:pt x="8" y="3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5" y="13"/>
                    <a:pt x="39" y="31"/>
                    <a:pt x="49" y="5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144"/>
            <p:cNvSpPr>
              <a:spLocks/>
            </p:cNvSpPr>
            <p:nvPr/>
          </p:nvSpPr>
          <p:spPr bwMode="auto">
            <a:xfrm>
              <a:off x="4972397" y="5630863"/>
              <a:ext cx="4763" cy="47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145"/>
            <p:cNvSpPr>
              <a:spLocks/>
            </p:cNvSpPr>
            <p:nvPr/>
          </p:nvSpPr>
          <p:spPr bwMode="auto">
            <a:xfrm>
              <a:off x="4702522" y="5375276"/>
              <a:ext cx="244475" cy="488950"/>
            </a:xfrm>
            <a:custGeom>
              <a:avLst/>
              <a:gdLst>
                <a:gd name="T0" fmla="*/ 43 w 65"/>
                <a:gd name="T1" fmla="*/ 61 h 130"/>
                <a:gd name="T2" fmla="*/ 56 w 65"/>
                <a:gd name="T3" fmla="*/ 104 h 130"/>
                <a:gd name="T4" fmla="*/ 64 w 65"/>
                <a:gd name="T5" fmla="*/ 130 h 130"/>
                <a:gd name="T6" fmla="*/ 65 w 65"/>
                <a:gd name="T7" fmla="*/ 129 h 130"/>
                <a:gd name="T8" fmla="*/ 57 w 65"/>
                <a:gd name="T9" fmla="*/ 103 h 130"/>
                <a:gd name="T10" fmla="*/ 45 w 65"/>
                <a:gd name="T11" fmla="*/ 61 h 130"/>
                <a:gd name="T12" fmla="*/ 36 w 65"/>
                <a:gd name="T13" fmla="*/ 36 h 130"/>
                <a:gd name="T14" fmla="*/ 35 w 65"/>
                <a:gd name="T15" fmla="*/ 36 h 130"/>
                <a:gd name="T16" fmla="*/ 35 w 65"/>
                <a:gd name="T17" fmla="*/ 36 h 130"/>
                <a:gd name="T18" fmla="*/ 20 w 65"/>
                <a:gd name="T19" fmla="*/ 15 h 130"/>
                <a:gd name="T20" fmla="*/ 0 w 65"/>
                <a:gd name="T21" fmla="*/ 0 h 130"/>
                <a:gd name="T22" fmla="*/ 1 w 65"/>
                <a:gd name="T23" fmla="*/ 2 h 130"/>
                <a:gd name="T24" fmla="*/ 43 w 65"/>
                <a:gd name="T25" fmla="*/ 6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130">
                  <a:moveTo>
                    <a:pt x="43" y="61"/>
                  </a:moveTo>
                  <a:cubicBezTo>
                    <a:pt x="52" y="90"/>
                    <a:pt x="56" y="103"/>
                    <a:pt x="56" y="104"/>
                  </a:cubicBezTo>
                  <a:cubicBezTo>
                    <a:pt x="56" y="104"/>
                    <a:pt x="58" y="112"/>
                    <a:pt x="64" y="130"/>
                  </a:cubicBezTo>
                  <a:cubicBezTo>
                    <a:pt x="65" y="129"/>
                    <a:pt x="65" y="129"/>
                    <a:pt x="65" y="129"/>
                  </a:cubicBezTo>
                  <a:cubicBezTo>
                    <a:pt x="59" y="111"/>
                    <a:pt x="57" y="103"/>
                    <a:pt x="57" y="103"/>
                  </a:cubicBezTo>
                  <a:cubicBezTo>
                    <a:pt x="57" y="103"/>
                    <a:pt x="53" y="90"/>
                    <a:pt x="45" y="61"/>
                  </a:cubicBezTo>
                  <a:cubicBezTo>
                    <a:pt x="42" y="52"/>
                    <a:pt x="39" y="44"/>
                    <a:pt x="36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1" y="28"/>
                    <a:pt x="26" y="21"/>
                    <a:pt x="20" y="15"/>
                  </a:cubicBezTo>
                  <a:cubicBezTo>
                    <a:pt x="14" y="9"/>
                    <a:pt x="7" y="4"/>
                    <a:pt x="0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3" y="15"/>
                    <a:pt x="36" y="33"/>
                    <a:pt x="43" y="6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146"/>
            <p:cNvSpPr>
              <a:spLocks/>
            </p:cNvSpPr>
            <p:nvPr/>
          </p:nvSpPr>
          <p:spPr bwMode="auto">
            <a:xfrm>
              <a:off x="4834284" y="5510213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147"/>
            <p:cNvSpPr>
              <a:spLocks/>
            </p:cNvSpPr>
            <p:nvPr/>
          </p:nvSpPr>
          <p:spPr bwMode="auto">
            <a:xfrm>
              <a:off x="4578697" y="5237163"/>
              <a:ext cx="311150" cy="701675"/>
            </a:xfrm>
            <a:custGeom>
              <a:avLst/>
              <a:gdLst>
                <a:gd name="T0" fmla="*/ 41 w 83"/>
                <a:gd name="T1" fmla="*/ 65 h 187"/>
                <a:gd name="T2" fmla="*/ 50 w 83"/>
                <a:gd name="T3" fmla="*/ 108 h 187"/>
                <a:gd name="T4" fmla="*/ 62 w 83"/>
                <a:gd name="T5" fmla="*/ 152 h 187"/>
                <a:gd name="T6" fmla="*/ 74 w 83"/>
                <a:gd name="T7" fmla="*/ 176 h 187"/>
                <a:gd name="T8" fmla="*/ 75 w 83"/>
                <a:gd name="T9" fmla="*/ 177 h 187"/>
                <a:gd name="T10" fmla="*/ 75 w 83"/>
                <a:gd name="T11" fmla="*/ 177 h 187"/>
                <a:gd name="T12" fmla="*/ 83 w 83"/>
                <a:gd name="T13" fmla="*/ 187 h 187"/>
                <a:gd name="T14" fmla="*/ 83 w 83"/>
                <a:gd name="T15" fmla="*/ 186 h 187"/>
                <a:gd name="T16" fmla="*/ 83 w 83"/>
                <a:gd name="T17" fmla="*/ 186 h 187"/>
                <a:gd name="T18" fmla="*/ 64 w 83"/>
                <a:gd name="T19" fmla="*/ 151 h 187"/>
                <a:gd name="T20" fmla="*/ 52 w 83"/>
                <a:gd name="T21" fmla="*/ 108 h 187"/>
                <a:gd name="T22" fmla="*/ 42 w 83"/>
                <a:gd name="T23" fmla="*/ 64 h 187"/>
                <a:gd name="T24" fmla="*/ 34 w 83"/>
                <a:gd name="T25" fmla="*/ 39 h 187"/>
                <a:gd name="T26" fmla="*/ 32 w 83"/>
                <a:gd name="T27" fmla="*/ 38 h 187"/>
                <a:gd name="T28" fmla="*/ 33 w 83"/>
                <a:gd name="T29" fmla="*/ 37 h 187"/>
                <a:gd name="T30" fmla="*/ 33 w 83"/>
                <a:gd name="T31" fmla="*/ 37 h 187"/>
                <a:gd name="T32" fmla="*/ 20 w 83"/>
                <a:gd name="T33" fmla="*/ 17 h 187"/>
                <a:gd name="T34" fmla="*/ 0 w 83"/>
                <a:gd name="T35" fmla="*/ 0 h 187"/>
                <a:gd name="T36" fmla="*/ 0 w 83"/>
                <a:gd name="T37" fmla="*/ 2 h 187"/>
                <a:gd name="T38" fmla="*/ 1 w 83"/>
                <a:gd name="T39" fmla="*/ 3 h 187"/>
                <a:gd name="T40" fmla="*/ 41 w 83"/>
                <a:gd name="T41" fmla="*/ 6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87">
                  <a:moveTo>
                    <a:pt x="41" y="65"/>
                  </a:moveTo>
                  <a:cubicBezTo>
                    <a:pt x="47" y="95"/>
                    <a:pt x="50" y="108"/>
                    <a:pt x="50" y="108"/>
                  </a:cubicBezTo>
                  <a:cubicBezTo>
                    <a:pt x="50" y="108"/>
                    <a:pt x="53" y="121"/>
                    <a:pt x="62" y="152"/>
                  </a:cubicBezTo>
                  <a:cubicBezTo>
                    <a:pt x="65" y="161"/>
                    <a:pt x="69" y="169"/>
                    <a:pt x="74" y="176"/>
                  </a:cubicBezTo>
                  <a:cubicBezTo>
                    <a:pt x="75" y="176"/>
                    <a:pt x="75" y="176"/>
                    <a:pt x="75" y="177"/>
                  </a:cubicBezTo>
                  <a:cubicBezTo>
                    <a:pt x="75" y="177"/>
                    <a:pt x="75" y="177"/>
                    <a:pt x="75" y="177"/>
                  </a:cubicBezTo>
                  <a:cubicBezTo>
                    <a:pt x="77" y="181"/>
                    <a:pt x="80" y="184"/>
                    <a:pt x="83" y="187"/>
                  </a:cubicBezTo>
                  <a:cubicBezTo>
                    <a:pt x="83" y="186"/>
                    <a:pt x="83" y="186"/>
                    <a:pt x="83" y="186"/>
                  </a:cubicBezTo>
                  <a:cubicBezTo>
                    <a:pt x="83" y="186"/>
                    <a:pt x="83" y="186"/>
                    <a:pt x="83" y="186"/>
                  </a:cubicBezTo>
                  <a:cubicBezTo>
                    <a:pt x="75" y="176"/>
                    <a:pt x="68" y="165"/>
                    <a:pt x="64" y="151"/>
                  </a:cubicBezTo>
                  <a:cubicBezTo>
                    <a:pt x="54" y="121"/>
                    <a:pt x="52" y="108"/>
                    <a:pt x="52" y="108"/>
                  </a:cubicBezTo>
                  <a:cubicBezTo>
                    <a:pt x="52" y="108"/>
                    <a:pt x="48" y="94"/>
                    <a:pt x="42" y="64"/>
                  </a:cubicBezTo>
                  <a:cubicBezTo>
                    <a:pt x="40" y="55"/>
                    <a:pt x="37" y="47"/>
                    <a:pt x="34" y="39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29" y="30"/>
                    <a:pt x="25" y="23"/>
                    <a:pt x="20" y="17"/>
                  </a:cubicBezTo>
                  <a:cubicBezTo>
                    <a:pt x="14" y="11"/>
                    <a:pt x="7" y="5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3" y="17"/>
                    <a:pt x="35" y="36"/>
                    <a:pt x="41" y="6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148"/>
            <p:cNvSpPr>
              <a:spLocks/>
            </p:cNvSpPr>
            <p:nvPr/>
          </p:nvSpPr>
          <p:spPr bwMode="auto">
            <a:xfrm>
              <a:off x="4699347" y="5375276"/>
              <a:ext cx="6350" cy="7938"/>
            </a:xfrm>
            <a:custGeom>
              <a:avLst/>
              <a:gdLst>
                <a:gd name="T0" fmla="*/ 0 w 4"/>
                <a:gd name="T1" fmla="*/ 3 h 5"/>
                <a:gd name="T2" fmla="*/ 4 w 4"/>
                <a:gd name="T3" fmla="*/ 5 h 5"/>
                <a:gd name="T4" fmla="*/ 2 w 4"/>
                <a:gd name="T5" fmla="*/ 0 h 5"/>
                <a:gd name="T6" fmla="*/ 2 w 4"/>
                <a:gd name="T7" fmla="*/ 0 h 5"/>
                <a:gd name="T8" fmla="*/ 0 w 4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3"/>
                  </a:moveTo>
                  <a:lnTo>
                    <a:pt x="4" y="5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149"/>
            <p:cNvSpPr>
              <a:spLocks/>
            </p:cNvSpPr>
            <p:nvPr/>
          </p:nvSpPr>
          <p:spPr bwMode="auto">
            <a:xfrm>
              <a:off x="4462809" y="5094288"/>
              <a:ext cx="396875" cy="811213"/>
            </a:xfrm>
            <a:custGeom>
              <a:avLst/>
              <a:gdLst>
                <a:gd name="T0" fmla="*/ 0 w 106"/>
                <a:gd name="T1" fmla="*/ 0 h 216"/>
                <a:gd name="T2" fmla="*/ 0 w 106"/>
                <a:gd name="T3" fmla="*/ 1 h 216"/>
                <a:gd name="T4" fmla="*/ 37 w 106"/>
                <a:gd name="T5" fmla="*/ 66 h 216"/>
                <a:gd name="T6" fmla="*/ 44 w 106"/>
                <a:gd name="T7" fmla="*/ 110 h 216"/>
                <a:gd name="T8" fmla="*/ 53 w 106"/>
                <a:gd name="T9" fmla="*/ 154 h 216"/>
                <a:gd name="T10" fmla="*/ 106 w 106"/>
                <a:gd name="T11" fmla="*/ 216 h 216"/>
                <a:gd name="T12" fmla="*/ 106 w 106"/>
                <a:gd name="T13" fmla="*/ 215 h 216"/>
                <a:gd name="T14" fmla="*/ 105 w 106"/>
                <a:gd name="T15" fmla="*/ 214 h 216"/>
                <a:gd name="T16" fmla="*/ 54 w 106"/>
                <a:gd name="T17" fmla="*/ 154 h 216"/>
                <a:gd name="T18" fmla="*/ 45 w 106"/>
                <a:gd name="T19" fmla="*/ 110 h 216"/>
                <a:gd name="T20" fmla="*/ 38 w 106"/>
                <a:gd name="T21" fmla="*/ 66 h 216"/>
                <a:gd name="T22" fmla="*/ 32 w 106"/>
                <a:gd name="T23" fmla="*/ 41 h 216"/>
                <a:gd name="T24" fmla="*/ 31 w 106"/>
                <a:gd name="T25" fmla="*/ 40 h 216"/>
                <a:gd name="T26" fmla="*/ 31 w 106"/>
                <a:gd name="T27" fmla="*/ 40 h 216"/>
                <a:gd name="T28" fmla="*/ 19 w 106"/>
                <a:gd name="T29" fmla="*/ 17 h 216"/>
                <a:gd name="T30" fmla="*/ 0 w 106"/>
                <a:gd name="T3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6" h="216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2" y="17"/>
                    <a:pt x="33" y="37"/>
                    <a:pt x="37" y="66"/>
                  </a:cubicBezTo>
                  <a:cubicBezTo>
                    <a:pt x="41" y="96"/>
                    <a:pt x="44" y="110"/>
                    <a:pt x="44" y="110"/>
                  </a:cubicBezTo>
                  <a:cubicBezTo>
                    <a:pt x="44" y="110"/>
                    <a:pt x="45" y="123"/>
                    <a:pt x="53" y="154"/>
                  </a:cubicBezTo>
                  <a:cubicBezTo>
                    <a:pt x="61" y="184"/>
                    <a:pt x="79" y="205"/>
                    <a:pt x="106" y="216"/>
                  </a:cubicBezTo>
                  <a:cubicBezTo>
                    <a:pt x="106" y="215"/>
                    <a:pt x="106" y="215"/>
                    <a:pt x="106" y="215"/>
                  </a:cubicBezTo>
                  <a:cubicBezTo>
                    <a:pt x="106" y="215"/>
                    <a:pt x="106" y="214"/>
                    <a:pt x="105" y="214"/>
                  </a:cubicBezTo>
                  <a:cubicBezTo>
                    <a:pt x="79" y="203"/>
                    <a:pt x="62" y="183"/>
                    <a:pt x="54" y="154"/>
                  </a:cubicBezTo>
                  <a:cubicBezTo>
                    <a:pt x="46" y="123"/>
                    <a:pt x="45" y="110"/>
                    <a:pt x="45" y="110"/>
                  </a:cubicBezTo>
                  <a:cubicBezTo>
                    <a:pt x="45" y="109"/>
                    <a:pt x="42" y="96"/>
                    <a:pt x="38" y="66"/>
                  </a:cubicBezTo>
                  <a:cubicBezTo>
                    <a:pt x="37" y="57"/>
                    <a:pt x="35" y="48"/>
                    <a:pt x="32" y="41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28" y="31"/>
                    <a:pt x="24" y="24"/>
                    <a:pt x="19" y="17"/>
                  </a:cubicBezTo>
                  <a:cubicBezTo>
                    <a:pt x="14" y="11"/>
                    <a:pt x="7" y="5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150"/>
            <p:cNvSpPr>
              <a:spLocks/>
            </p:cNvSpPr>
            <p:nvPr/>
          </p:nvSpPr>
          <p:spPr bwMode="auto">
            <a:xfrm>
              <a:off x="4856509" y="5897563"/>
              <a:ext cx="3175" cy="476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151"/>
            <p:cNvSpPr>
              <a:spLocks/>
            </p:cNvSpPr>
            <p:nvPr/>
          </p:nvSpPr>
          <p:spPr bwMode="auto">
            <a:xfrm>
              <a:off x="4578697" y="5243513"/>
              <a:ext cx="3175" cy="476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152"/>
            <p:cNvSpPr>
              <a:spLocks/>
            </p:cNvSpPr>
            <p:nvPr/>
          </p:nvSpPr>
          <p:spPr bwMode="auto">
            <a:xfrm>
              <a:off x="3635722" y="3854451"/>
              <a:ext cx="698500" cy="1187450"/>
            </a:xfrm>
            <a:custGeom>
              <a:avLst/>
              <a:gdLst>
                <a:gd name="T0" fmla="*/ 11 w 186"/>
                <a:gd name="T1" fmla="*/ 57 h 316"/>
                <a:gd name="T2" fmla="*/ 24 w 186"/>
                <a:gd name="T3" fmla="*/ 108 h 316"/>
                <a:gd name="T4" fmla="*/ 25 w 186"/>
                <a:gd name="T5" fmla="*/ 107 h 316"/>
                <a:gd name="T6" fmla="*/ 43 w 186"/>
                <a:gd name="T7" fmla="*/ 160 h 316"/>
                <a:gd name="T8" fmla="*/ 63 w 186"/>
                <a:gd name="T9" fmla="*/ 210 h 316"/>
                <a:gd name="T10" fmla="*/ 86 w 186"/>
                <a:gd name="T11" fmla="*/ 258 h 316"/>
                <a:gd name="T12" fmla="*/ 112 w 186"/>
                <a:gd name="T13" fmla="*/ 305 h 316"/>
                <a:gd name="T14" fmla="*/ 113 w 186"/>
                <a:gd name="T15" fmla="*/ 305 h 316"/>
                <a:gd name="T16" fmla="*/ 116 w 186"/>
                <a:gd name="T17" fmla="*/ 316 h 316"/>
                <a:gd name="T18" fmla="*/ 117 w 186"/>
                <a:gd name="T19" fmla="*/ 316 h 316"/>
                <a:gd name="T20" fmla="*/ 117 w 186"/>
                <a:gd name="T21" fmla="*/ 316 h 316"/>
                <a:gd name="T22" fmla="*/ 137 w 186"/>
                <a:gd name="T23" fmla="*/ 304 h 316"/>
                <a:gd name="T24" fmla="*/ 138 w 186"/>
                <a:gd name="T25" fmla="*/ 303 h 316"/>
                <a:gd name="T26" fmla="*/ 167 w 186"/>
                <a:gd name="T27" fmla="*/ 285 h 316"/>
                <a:gd name="T28" fmla="*/ 168 w 186"/>
                <a:gd name="T29" fmla="*/ 284 h 316"/>
                <a:gd name="T30" fmla="*/ 185 w 186"/>
                <a:gd name="T31" fmla="*/ 274 h 316"/>
                <a:gd name="T32" fmla="*/ 185 w 186"/>
                <a:gd name="T33" fmla="*/ 274 h 316"/>
                <a:gd name="T34" fmla="*/ 186 w 186"/>
                <a:gd name="T35" fmla="*/ 273 h 316"/>
                <a:gd name="T36" fmla="*/ 186 w 186"/>
                <a:gd name="T37" fmla="*/ 273 h 316"/>
                <a:gd name="T38" fmla="*/ 183 w 186"/>
                <a:gd name="T39" fmla="*/ 267 h 316"/>
                <a:gd name="T40" fmla="*/ 167 w 186"/>
                <a:gd name="T41" fmla="*/ 248 h 316"/>
                <a:gd name="T42" fmla="*/ 159 w 186"/>
                <a:gd name="T43" fmla="*/ 224 h 316"/>
                <a:gd name="T44" fmla="*/ 144 w 186"/>
                <a:gd name="T45" fmla="*/ 204 h 316"/>
                <a:gd name="T46" fmla="*/ 137 w 186"/>
                <a:gd name="T47" fmla="*/ 180 h 316"/>
                <a:gd name="T48" fmla="*/ 124 w 186"/>
                <a:gd name="T49" fmla="*/ 159 h 316"/>
                <a:gd name="T50" fmla="*/ 119 w 186"/>
                <a:gd name="T51" fmla="*/ 136 h 316"/>
                <a:gd name="T52" fmla="*/ 106 w 186"/>
                <a:gd name="T53" fmla="*/ 113 h 316"/>
                <a:gd name="T54" fmla="*/ 103 w 186"/>
                <a:gd name="T55" fmla="*/ 89 h 316"/>
                <a:gd name="T56" fmla="*/ 92 w 186"/>
                <a:gd name="T57" fmla="*/ 65 h 316"/>
                <a:gd name="T58" fmla="*/ 89 w 186"/>
                <a:gd name="T59" fmla="*/ 41 h 316"/>
                <a:gd name="T60" fmla="*/ 81 w 186"/>
                <a:gd name="T61" fmla="*/ 18 h 316"/>
                <a:gd name="T62" fmla="*/ 80 w 186"/>
                <a:gd name="T63" fmla="*/ 0 h 316"/>
                <a:gd name="T64" fmla="*/ 79 w 186"/>
                <a:gd name="T65" fmla="*/ 1 h 316"/>
                <a:gd name="T66" fmla="*/ 60 w 186"/>
                <a:gd name="T67" fmla="*/ 4 h 316"/>
                <a:gd name="T68" fmla="*/ 58 w 186"/>
                <a:gd name="T69" fmla="*/ 5 h 316"/>
                <a:gd name="T70" fmla="*/ 25 w 186"/>
                <a:gd name="T71" fmla="*/ 11 h 316"/>
                <a:gd name="T72" fmla="*/ 24 w 186"/>
                <a:gd name="T73" fmla="*/ 11 h 316"/>
                <a:gd name="T74" fmla="*/ 1 w 186"/>
                <a:gd name="T75" fmla="*/ 15 h 316"/>
                <a:gd name="T76" fmla="*/ 0 w 186"/>
                <a:gd name="T77" fmla="*/ 15 h 316"/>
                <a:gd name="T78" fmla="*/ 0 w 186"/>
                <a:gd name="T79" fmla="*/ 15 h 316"/>
                <a:gd name="T80" fmla="*/ 11 w 186"/>
                <a:gd name="T81" fmla="*/ 57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6" h="316">
                  <a:moveTo>
                    <a:pt x="11" y="57"/>
                  </a:moveTo>
                  <a:cubicBezTo>
                    <a:pt x="10" y="75"/>
                    <a:pt x="14" y="92"/>
                    <a:pt x="24" y="108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5" y="126"/>
                    <a:pt x="31" y="144"/>
                    <a:pt x="43" y="160"/>
                  </a:cubicBezTo>
                  <a:cubicBezTo>
                    <a:pt x="44" y="178"/>
                    <a:pt x="50" y="195"/>
                    <a:pt x="63" y="210"/>
                  </a:cubicBezTo>
                  <a:cubicBezTo>
                    <a:pt x="65" y="228"/>
                    <a:pt x="73" y="244"/>
                    <a:pt x="86" y="258"/>
                  </a:cubicBezTo>
                  <a:cubicBezTo>
                    <a:pt x="89" y="276"/>
                    <a:pt x="98" y="292"/>
                    <a:pt x="112" y="305"/>
                  </a:cubicBezTo>
                  <a:cubicBezTo>
                    <a:pt x="113" y="305"/>
                    <a:pt x="113" y="305"/>
                    <a:pt x="113" y="305"/>
                  </a:cubicBezTo>
                  <a:cubicBezTo>
                    <a:pt x="114" y="309"/>
                    <a:pt x="115" y="313"/>
                    <a:pt x="116" y="316"/>
                  </a:cubicBezTo>
                  <a:cubicBezTo>
                    <a:pt x="117" y="316"/>
                    <a:pt x="117" y="316"/>
                    <a:pt x="117" y="316"/>
                  </a:cubicBezTo>
                  <a:cubicBezTo>
                    <a:pt x="117" y="316"/>
                    <a:pt x="117" y="316"/>
                    <a:pt x="117" y="316"/>
                  </a:cubicBezTo>
                  <a:cubicBezTo>
                    <a:pt x="137" y="304"/>
                    <a:pt x="137" y="304"/>
                    <a:pt x="137" y="304"/>
                  </a:cubicBezTo>
                  <a:cubicBezTo>
                    <a:pt x="138" y="303"/>
                    <a:pt x="138" y="303"/>
                    <a:pt x="138" y="303"/>
                  </a:cubicBezTo>
                  <a:cubicBezTo>
                    <a:pt x="167" y="285"/>
                    <a:pt x="167" y="285"/>
                    <a:pt x="167" y="285"/>
                  </a:cubicBezTo>
                  <a:cubicBezTo>
                    <a:pt x="168" y="284"/>
                    <a:pt x="168" y="284"/>
                    <a:pt x="168" y="284"/>
                  </a:cubicBezTo>
                  <a:cubicBezTo>
                    <a:pt x="185" y="274"/>
                    <a:pt x="185" y="274"/>
                    <a:pt x="185" y="274"/>
                  </a:cubicBezTo>
                  <a:cubicBezTo>
                    <a:pt x="185" y="274"/>
                    <a:pt x="185" y="274"/>
                    <a:pt x="185" y="274"/>
                  </a:cubicBezTo>
                  <a:cubicBezTo>
                    <a:pt x="186" y="273"/>
                    <a:pt x="186" y="273"/>
                    <a:pt x="186" y="273"/>
                  </a:cubicBezTo>
                  <a:cubicBezTo>
                    <a:pt x="186" y="273"/>
                    <a:pt x="186" y="273"/>
                    <a:pt x="186" y="273"/>
                  </a:cubicBezTo>
                  <a:cubicBezTo>
                    <a:pt x="185" y="271"/>
                    <a:pt x="184" y="269"/>
                    <a:pt x="183" y="267"/>
                  </a:cubicBezTo>
                  <a:cubicBezTo>
                    <a:pt x="179" y="261"/>
                    <a:pt x="173" y="254"/>
                    <a:pt x="167" y="248"/>
                  </a:cubicBezTo>
                  <a:cubicBezTo>
                    <a:pt x="165" y="239"/>
                    <a:pt x="162" y="232"/>
                    <a:pt x="159" y="224"/>
                  </a:cubicBezTo>
                  <a:cubicBezTo>
                    <a:pt x="155" y="217"/>
                    <a:pt x="149" y="210"/>
                    <a:pt x="144" y="204"/>
                  </a:cubicBezTo>
                  <a:cubicBezTo>
                    <a:pt x="142" y="195"/>
                    <a:pt x="140" y="187"/>
                    <a:pt x="137" y="180"/>
                  </a:cubicBezTo>
                  <a:cubicBezTo>
                    <a:pt x="134" y="172"/>
                    <a:pt x="129" y="165"/>
                    <a:pt x="124" y="159"/>
                  </a:cubicBezTo>
                  <a:cubicBezTo>
                    <a:pt x="123" y="151"/>
                    <a:pt x="121" y="143"/>
                    <a:pt x="119" y="136"/>
                  </a:cubicBezTo>
                  <a:cubicBezTo>
                    <a:pt x="116" y="128"/>
                    <a:pt x="111" y="120"/>
                    <a:pt x="106" y="113"/>
                  </a:cubicBezTo>
                  <a:cubicBezTo>
                    <a:pt x="106" y="105"/>
                    <a:pt x="105" y="97"/>
                    <a:pt x="103" y="89"/>
                  </a:cubicBezTo>
                  <a:cubicBezTo>
                    <a:pt x="100" y="81"/>
                    <a:pt x="96" y="73"/>
                    <a:pt x="92" y="65"/>
                  </a:cubicBezTo>
                  <a:cubicBezTo>
                    <a:pt x="92" y="57"/>
                    <a:pt x="91" y="49"/>
                    <a:pt x="89" y="41"/>
                  </a:cubicBezTo>
                  <a:cubicBezTo>
                    <a:pt x="88" y="33"/>
                    <a:pt x="85" y="26"/>
                    <a:pt x="81" y="18"/>
                  </a:cubicBezTo>
                  <a:cubicBezTo>
                    <a:pt x="81" y="12"/>
                    <a:pt x="81" y="6"/>
                    <a:pt x="80" y="0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30"/>
                    <a:pt x="3" y="44"/>
                    <a:pt x="11" y="57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153"/>
            <p:cNvSpPr>
              <a:spLocks/>
            </p:cNvSpPr>
            <p:nvPr/>
          </p:nvSpPr>
          <p:spPr bwMode="auto">
            <a:xfrm>
              <a:off x="3857972" y="3921126"/>
              <a:ext cx="130175" cy="901700"/>
            </a:xfrm>
            <a:custGeom>
              <a:avLst/>
              <a:gdLst>
                <a:gd name="T0" fmla="*/ 6 w 35"/>
                <a:gd name="T1" fmla="*/ 162 h 240"/>
                <a:gd name="T2" fmla="*/ 15 w 35"/>
                <a:gd name="T3" fmla="*/ 118 h 240"/>
                <a:gd name="T4" fmla="*/ 28 w 35"/>
                <a:gd name="T5" fmla="*/ 75 h 240"/>
                <a:gd name="T6" fmla="*/ 30 w 35"/>
                <a:gd name="T7" fmla="*/ 23 h 240"/>
                <a:gd name="T8" fmla="*/ 22 w 35"/>
                <a:gd name="T9" fmla="*/ 0 h 240"/>
                <a:gd name="T10" fmla="*/ 21 w 35"/>
                <a:gd name="T11" fmla="*/ 2 h 240"/>
                <a:gd name="T12" fmla="*/ 26 w 35"/>
                <a:gd name="T13" fmla="*/ 75 h 240"/>
                <a:gd name="T14" fmla="*/ 14 w 35"/>
                <a:gd name="T15" fmla="*/ 117 h 240"/>
                <a:gd name="T16" fmla="*/ 4 w 35"/>
                <a:gd name="T17" fmla="*/ 161 h 240"/>
                <a:gd name="T18" fmla="*/ 3 w 35"/>
                <a:gd name="T19" fmla="*/ 190 h 240"/>
                <a:gd name="T20" fmla="*/ 5 w 35"/>
                <a:gd name="T21" fmla="*/ 191 h 240"/>
                <a:gd name="T22" fmla="*/ 4 w 35"/>
                <a:gd name="T23" fmla="*/ 192 h 240"/>
                <a:gd name="T24" fmla="*/ 4 w 35"/>
                <a:gd name="T25" fmla="*/ 192 h 240"/>
                <a:gd name="T26" fmla="*/ 27 w 35"/>
                <a:gd name="T27" fmla="*/ 240 h 240"/>
                <a:gd name="T28" fmla="*/ 27 w 35"/>
                <a:gd name="T29" fmla="*/ 239 h 240"/>
                <a:gd name="T30" fmla="*/ 6 w 35"/>
                <a:gd name="T31" fmla="*/ 162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240">
                  <a:moveTo>
                    <a:pt x="6" y="162"/>
                  </a:moveTo>
                  <a:cubicBezTo>
                    <a:pt x="11" y="130"/>
                    <a:pt x="16" y="118"/>
                    <a:pt x="15" y="118"/>
                  </a:cubicBezTo>
                  <a:cubicBezTo>
                    <a:pt x="16" y="118"/>
                    <a:pt x="19" y="104"/>
                    <a:pt x="28" y="75"/>
                  </a:cubicBezTo>
                  <a:cubicBezTo>
                    <a:pt x="33" y="56"/>
                    <a:pt x="34" y="39"/>
                    <a:pt x="30" y="23"/>
                  </a:cubicBezTo>
                  <a:cubicBezTo>
                    <a:pt x="29" y="15"/>
                    <a:pt x="26" y="8"/>
                    <a:pt x="22" y="0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33" y="25"/>
                    <a:pt x="35" y="47"/>
                    <a:pt x="26" y="75"/>
                  </a:cubicBezTo>
                  <a:cubicBezTo>
                    <a:pt x="18" y="104"/>
                    <a:pt x="14" y="117"/>
                    <a:pt x="14" y="117"/>
                  </a:cubicBezTo>
                  <a:cubicBezTo>
                    <a:pt x="14" y="117"/>
                    <a:pt x="10" y="130"/>
                    <a:pt x="4" y="161"/>
                  </a:cubicBezTo>
                  <a:cubicBezTo>
                    <a:pt x="3" y="171"/>
                    <a:pt x="2" y="181"/>
                    <a:pt x="3" y="190"/>
                  </a:cubicBezTo>
                  <a:cubicBezTo>
                    <a:pt x="5" y="191"/>
                    <a:pt x="5" y="191"/>
                    <a:pt x="5" y="191"/>
                  </a:cubicBezTo>
                  <a:cubicBezTo>
                    <a:pt x="4" y="192"/>
                    <a:pt x="4" y="192"/>
                    <a:pt x="4" y="192"/>
                  </a:cubicBezTo>
                  <a:cubicBezTo>
                    <a:pt x="4" y="192"/>
                    <a:pt x="4" y="192"/>
                    <a:pt x="4" y="192"/>
                  </a:cubicBezTo>
                  <a:cubicBezTo>
                    <a:pt x="6" y="210"/>
                    <a:pt x="15" y="226"/>
                    <a:pt x="27" y="240"/>
                  </a:cubicBezTo>
                  <a:cubicBezTo>
                    <a:pt x="27" y="239"/>
                    <a:pt x="27" y="239"/>
                    <a:pt x="27" y="239"/>
                  </a:cubicBezTo>
                  <a:cubicBezTo>
                    <a:pt x="8" y="217"/>
                    <a:pt x="0" y="192"/>
                    <a:pt x="6" y="16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154"/>
            <p:cNvSpPr>
              <a:spLocks/>
            </p:cNvSpPr>
            <p:nvPr/>
          </p:nvSpPr>
          <p:spPr bwMode="auto">
            <a:xfrm>
              <a:off x="3786534" y="3854451"/>
              <a:ext cx="153988" cy="788988"/>
            </a:xfrm>
            <a:custGeom>
              <a:avLst/>
              <a:gdLst>
                <a:gd name="T0" fmla="*/ 40 w 41"/>
                <a:gd name="T1" fmla="*/ 0 h 210"/>
                <a:gd name="T2" fmla="*/ 39 w 41"/>
                <a:gd name="T3" fmla="*/ 1 h 210"/>
                <a:gd name="T4" fmla="*/ 33 w 41"/>
                <a:gd name="T5" fmla="*/ 46 h 210"/>
                <a:gd name="T6" fmla="*/ 18 w 41"/>
                <a:gd name="T7" fmla="*/ 87 h 210"/>
                <a:gd name="T8" fmla="*/ 5 w 41"/>
                <a:gd name="T9" fmla="*/ 131 h 210"/>
                <a:gd name="T10" fmla="*/ 2 w 41"/>
                <a:gd name="T11" fmla="*/ 158 h 210"/>
                <a:gd name="T12" fmla="*/ 3 w 41"/>
                <a:gd name="T13" fmla="*/ 159 h 210"/>
                <a:gd name="T14" fmla="*/ 2 w 41"/>
                <a:gd name="T15" fmla="*/ 159 h 210"/>
                <a:gd name="T16" fmla="*/ 23 w 41"/>
                <a:gd name="T17" fmla="*/ 210 h 210"/>
                <a:gd name="T18" fmla="*/ 22 w 41"/>
                <a:gd name="T19" fmla="*/ 208 h 210"/>
                <a:gd name="T20" fmla="*/ 6 w 41"/>
                <a:gd name="T21" fmla="*/ 131 h 210"/>
                <a:gd name="T22" fmla="*/ 19 w 41"/>
                <a:gd name="T23" fmla="*/ 88 h 210"/>
                <a:gd name="T24" fmla="*/ 34 w 41"/>
                <a:gd name="T25" fmla="*/ 46 h 210"/>
                <a:gd name="T26" fmla="*/ 40 w 41"/>
                <a:gd name="T27" fmla="*/ 20 h 210"/>
                <a:gd name="T28" fmla="*/ 39 w 41"/>
                <a:gd name="T29" fmla="*/ 18 h 210"/>
                <a:gd name="T30" fmla="*/ 41 w 41"/>
                <a:gd name="T31" fmla="*/ 18 h 210"/>
                <a:gd name="T32" fmla="*/ 41 w 41"/>
                <a:gd name="T33" fmla="*/ 18 h 210"/>
                <a:gd name="T34" fmla="*/ 40 w 41"/>
                <a:gd name="T35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" h="210">
                  <a:moveTo>
                    <a:pt x="40" y="0"/>
                  </a:moveTo>
                  <a:cubicBezTo>
                    <a:pt x="39" y="1"/>
                    <a:pt x="39" y="1"/>
                    <a:pt x="39" y="1"/>
                  </a:cubicBezTo>
                  <a:cubicBezTo>
                    <a:pt x="41" y="15"/>
                    <a:pt x="39" y="29"/>
                    <a:pt x="33" y="46"/>
                  </a:cubicBezTo>
                  <a:cubicBezTo>
                    <a:pt x="22" y="74"/>
                    <a:pt x="18" y="87"/>
                    <a:pt x="18" y="87"/>
                  </a:cubicBezTo>
                  <a:cubicBezTo>
                    <a:pt x="18" y="88"/>
                    <a:pt x="13" y="100"/>
                    <a:pt x="5" y="131"/>
                  </a:cubicBezTo>
                  <a:cubicBezTo>
                    <a:pt x="3" y="140"/>
                    <a:pt x="2" y="149"/>
                    <a:pt x="2" y="158"/>
                  </a:cubicBezTo>
                  <a:cubicBezTo>
                    <a:pt x="3" y="158"/>
                    <a:pt x="3" y="159"/>
                    <a:pt x="3" y="159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3" y="178"/>
                    <a:pt x="10" y="195"/>
                    <a:pt x="23" y="210"/>
                  </a:cubicBezTo>
                  <a:cubicBezTo>
                    <a:pt x="22" y="208"/>
                    <a:pt x="22" y="208"/>
                    <a:pt x="22" y="208"/>
                  </a:cubicBezTo>
                  <a:cubicBezTo>
                    <a:pt x="5" y="185"/>
                    <a:pt x="0" y="160"/>
                    <a:pt x="6" y="131"/>
                  </a:cubicBezTo>
                  <a:cubicBezTo>
                    <a:pt x="14" y="100"/>
                    <a:pt x="19" y="88"/>
                    <a:pt x="19" y="88"/>
                  </a:cubicBezTo>
                  <a:cubicBezTo>
                    <a:pt x="19" y="88"/>
                    <a:pt x="23" y="75"/>
                    <a:pt x="34" y="46"/>
                  </a:cubicBezTo>
                  <a:cubicBezTo>
                    <a:pt x="37" y="37"/>
                    <a:pt x="39" y="29"/>
                    <a:pt x="40" y="20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2"/>
                    <a:pt x="41" y="6"/>
                    <a:pt x="4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155"/>
            <p:cNvSpPr>
              <a:spLocks/>
            </p:cNvSpPr>
            <p:nvPr/>
          </p:nvSpPr>
          <p:spPr bwMode="auto">
            <a:xfrm>
              <a:off x="3932584" y="3921126"/>
              <a:ext cx="7938" cy="7938"/>
            </a:xfrm>
            <a:custGeom>
              <a:avLst/>
              <a:gdLst>
                <a:gd name="T0" fmla="*/ 0 w 5"/>
                <a:gd name="T1" fmla="*/ 0 h 5"/>
                <a:gd name="T2" fmla="*/ 2 w 5"/>
                <a:gd name="T3" fmla="*/ 5 h 5"/>
                <a:gd name="T4" fmla="*/ 5 w 5"/>
                <a:gd name="T5" fmla="*/ 0 h 5"/>
                <a:gd name="T6" fmla="*/ 5 w 5"/>
                <a:gd name="T7" fmla="*/ 0 h 5"/>
                <a:gd name="T8" fmla="*/ 0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lnTo>
                    <a:pt x="2" y="5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156"/>
            <p:cNvSpPr>
              <a:spLocks/>
            </p:cNvSpPr>
            <p:nvPr/>
          </p:nvSpPr>
          <p:spPr bwMode="auto">
            <a:xfrm>
              <a:off x="3869084" y="4635501"/>
              <a:ext cx="6350" cy="7938"/>
            </a:xfrm>
            <a:custGeom>
              <a:avLst/>
              <a:gdLst>
                <a:gd name="T0" fmla="*/ 4 w 4"/>
                <a:gd name="T1" fmla="*/ 2 h 5"/>
                <a:gd name="T2" fmla="*/ 0 w 4"/>
                <a:gd name="T3" fmla="*/ 0 h 5"/>
                <a:gd name="T4" fmla="*/ 2 w 4"/>
                <a:gd name="T5" fmla="*/ 5 h 5"/>
                <a:gd name="T6" fmla="*/ 2 w 4"/>
                <a:gd name="T7" fmla="*/ 5 h 5"/>
                <a:gd name="T8" fmla="*/ 4 w 4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2"/>
                  </a:moveTo>
                  <a:lnTo>
                    <a:pt x="0" y="0"/>
                  </a:lnTo>
                  <a:lnTo>
                    <a:pt x="2" y="5"/>
                  </a:lnTo>
                  <a:lnTo>
                    <a:pt x="2" y="5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157"/>
            <p:cNvSpPr>
              <a:spLocks/>
            </p:cNvSpPr>
            <p:nvPr/>
          </p:nvSpPr>
          <p:spPr bwMode="auto">
            <a:xfrm>
              <a:off x="3718272" y="3868738"/>
              <a:ext cx="142875" cy="590550"/>
            </a:xfrm>
            <a:custGeom>
              <a:avLst/>
              <a:gdLst>
                <a:gd name="T0" fmla="*/ 9 w 38"/>
                <a:gd name="T1" fmla="*/ 76 h 157"/>
                <a:gd name="T2" fmla="*/ 24 w 38"/>
                <a:gd name="T3" fmla="*/ 33 h 157"/>
                <a:gd name="T4" fmla="*/ 38 w 38"/>
                <a:gd name="T5" fmla="*/ 0 h 157"/>
                <a:gd name="T6" fmla="*/ 36 w 38"/>
                <a:gd name="T7" fmla="*/ 1 h 157"/>
                <a:gd name="T8" fmla="*/ 23 w 38"/>
                <a:gd name="T9" fmla="*/ 33 h 157"/>
                <a:gd name="T10" fmla="*/ 8 w 38"/>
                <a:gd name="T11" fmla="*/ 75 h 157"/>
                <a:gd name="T12" fmla="*/ 3 w 38"/>
                <a:gd name="T13" fmla="*/ 102 h 157"/>
                <a:gd name="T14" fmla="*/ 4 w 38"/>
                <a:gd name="T15" fmla="*/ 103 h 157"/>
                <a:gd name="T16" fmla="*/ 3 w 38"/>
                <a:gd name="T17" fmla="*/ 103 h 157"/>
                <a:gd name="T18" fmla="*/ 21 w 38"/>
                <a:gd name="T19" fmla="*/ 157 h 157"/>
                <a:gd name="T20" fmla="*/ 20 w 38"/>
                <a:gd name="T21" fmla="*/ 155 h 157"/>
                <a:gd name="T22" fmla="*/ 20 w 38"/>
                <a:gd name="T23" fmla="*/ 154 h 157"/>
                <a:gd name="T24" fmla="*/ 9 w 38"/>
                <a:gd name="T25" fmla="*/ 7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157">
                  <a:moveTo>
                    <a:pt x="9" y="76"/>
                  </a:moveTo>
                  <a:cubicBezTo>
                    <a:pt x="18" y="45"/>
                    <a:pt x="24" y="33"/>
                    <a:pt x="24" y="3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17" y="45"/>
                    <a:pt x="8" y="75"/>
                  </a:cubicBezTo>
                  <a:cubicBezTo>
                    <a:pt x="5" y="85"/>
                    <a:pt x="3" y="94"/>
                    <a:pt x="3" y="102"/>
                  </a:cubicBezTo>
                  <a:cubicBezTo>
                    <a:pt x="3" y="103"/>
                    <a:pt x="3" y="103"/>
                    <a:pt x="4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22"/>
                    <a:pt x="9" y="141"/>
                    <a:pt x="21" y="157"/>
                  </a:cubicBezTo>
                  <a:cubicBezTo>
                    <a:pt x="20" y="155"/>
                    <a:pt x="20" y="155"/>
                    <a:pt x="20" y="155"/>
                  </a:cubicBezTo>
                  <a:cubicBezTo>
                    <a:pt x="20" y="154"/>
                    <a:pt x="20" y="154"/>
                    <a:pt x="20" y="154"/>
                  </a:cubicBezTo>
                  <a:cubicBezTo>
                    <a:pt x="4" y="131"/>
                    <a:pt x="0" y="105"/>
                    <a:pt x="9" y="7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158"/>
            <p:cNvSpPr>
              <a:spLocks/>
            </p:cNvSpPr>
            <p:nvPr/>
          </p:nvSpPr>
          <p:spPr bwMode="auto">
            <a:xfrm>
              <a:off x="3792884" y="4448176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159"/>
            <p:cNvSpPr>
              <a:spLocks/>
            </p:cNvSpPr>
            <p:nvPr/>
          </p:nvSpPr>
          <p:spPr bwMode="auto">
            <a:xfrm>
              <a:off x="3665884" y="3895726"/>
              <a:ext cx="63500" cy="363538"/>
            </a:xfrm>
            <a:custGeom>
              <a:avLst/>
              <a:gdLst>
                <a:gd name="T0" fmla="*/ 10 w 17"/>
                <a:gd name="T1" fmla="*/ 17 h 97"/>
                <a:gd name="T2" fmla="*/ 17 w 17"/>
                <a:gd name="T3" fmla="*/ 0 h 97"/>
                <a:gd name="T4" fmla="*/ 16 w 17"/>
                <a:gd name="T5" fmla="*/ 0 h 97"/>
                <a:gd name="T6" fmla="*/ 9 w 17"/>
                <a:gd name="T7" fmla="*/ 16 h 97"/>
                <a:gd name="T8" fmla="*/ 3 w 17"/>
                <a:gd name="T9" fmla="*/ 44 h 97"/>
                <a:gd name="T10" fmla="*/ 4 w 17"/>
                <a:gd name="T11" fmla="*/ 45 h 97"/>
                <a:gd name="T12" fmla="*/ 3 w 17"/>
                <a:gd name="T13" fmla="*/ 46 h 97"/>
                <a:gd name="T14" fmla="*/ 16 w 17"/>
                <a:gd name="T15" fmla="*/ 97 h 97"/>
                <a:gd name="T16" fmla="*/ 17 w 17"/>
                <a:gd name="T17" fmla="*/ 96 h 97"/>
                <a:gd name="T18" fmla="*/ 17 w 17"/>
                <a:gd name="T19" fmla="*/ 95 h 97"/>
                <a:gd name="T20" fmla="*/ 10 w 17"/>
                <a:gd name="T21" fmla="*/ 1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97">
                  <a:moveTo>
                    <a:pt x="10" y="17"/>
                  </a:moveTo>
                  <a:cubicBezTo>
                    <a:pt x="13" y="10"/>
                    <a:pt x="15" y="5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5"/>
                    <a:pt x="12" y="10"/>
                    <a:pt x="9" y="16"/>
                  </a:cubicBezTo>
                  <a:cubicBezTo>
                    <a:pt x="6" y="25"/>
                    <a:pt x="4" y="35"/>
                    <a:pt x="3" y="4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2" y="64"/>
                    <a:pt x="6" y="81"/>
                    <a:pt x="16" y="97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5"/>
                    <a:pt x="17" y="95"/>
                    <a:pt x="17" y="95"/>
                  </a:cubicBezTo>
                  <a:cubicBezTo>
                    <a:pt x="2" y="71"/>
                    <a:pt x="0" y="45"/>
                    <a:pt x="10" y="1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160"/>
            <p:cNvSpPr>
              <a:spLocks/>
            </p:cNvSpPr>
            <p:nvPr/>
          </p:nvSpPr>
          <p:spPr bwMode="auto">
            <a:xfrm>
              <a:off x="3729384" y="4252913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161"/>
            <p:cNvSpPr>
              <a:spLocks/>
            </p:cNvSpPr>
            <p:nvPr/>
          </p:nvSpPr>
          <p:spPr bwMode="auto">
            <a:xfrm>
              <a:off x="3635722" y="3910013"/>
              <a:ext cx="41275" cy="158750"/>
            </a:xfrm>
            <a:custGeom>
              <a:avLst/>
              <a:gdLst>
                <a:gd name="T0" fmla="*/ 1 w 11"/>
                <a:gd name="T1" fmla="*/ 0 h 42"/>
                <a:gd name="T2" fmla="*/ 0 w 11"/>
                <a:gd name="T3" fmla="*/ 0 h 42"/>
                <a:gd name="T4" fmla="*/ 0 w 11"/>
                <a:gd name="T5" fmla="*/ 0 h 42"/>
                <a:gd name="T6" fmla="*/ 11 w 11"/>
                <a:gd name="T7" fmla="*/ 42 h 42"/>
                <a:gd name="T8" fmla="*/ 11 w 11"/>
                <a:gd name="T9" fmla="*/ 40 h 42"/>
                <a:gd name="T10" fmla="*/ 1 w 11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3" y="29"/>
                    <a:pt x="11" y="42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4" y="27"/>
                    <a:pt x="1" y="14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162"/>
            <p:cNvSpPr>
              <a:spLocks/>
            </p:cNvSpPr>
            <p:nvPr/>
          </p:nvSpPr>
          <p:spPr bwMode="auto">
            <a:xfrm>
              <a:off x="3676997" y="4060826"/>
              <a:ext cx="3175" cy="7938"/>
            </a:xfrm>
            <a:custGeom>
              <a:avLst/>
              <a:gdLst>
                <a:gd name="T0" fmla="*/ 2 w 2"/>
                <a:gd name="T1" fmla="*/ 2 h 5"/>
                <a:gd name="T2" fmla="*/ 0 w 2"/>
                <a:gd name="T3" fmla="*/ 0 h 5"/>
                <a:gd name="T4" fmla="*/ 0 w 2"/>
                <a:gd name="T5" fmla="*/ 5 h 5"/>
                <a:gd name="T6" fmla="*/ 2 w 2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163"/>
            <p:cNvSpPr>
              <a:spLocks/>
            </p:cNvSpPr>
            <p:nvPr/>
          </p:nvSpPr>
          <p:spPr bwMode="auto">
            <a:xfrm>
              <a:off x="4262784" y="4781551"/>
              <a:ext cx="71438" cy="101600"/>
            </a:xfrm>
            <a:custGeom>
              <a:avLst/>
              <a:gdLst>
                <a:gd name="T0" fmla="*/ 18 w 19"/>
                <a:gd name="T1" fmla="*/ 27 h 27"/>
                <a:gd name="T2" fmla="*/ 18 w 19"/>
                <a:gd name="T3" fmla="*/ 27 h 27"/>
                <a:gd name="T4" fmla="*/ 19 w 19"/>
                <a:gd name="T5" fmla="*/ 26 h 27"/>
                <a:gd name="T6" fmla="*/ 19 w 19"/>
                <a:gd name="T7" fmla="*/ 26 h 27"/>
                <a:gd name="T8" fmla="*/ 16 w 19"/>
                <a:gd name="T9" fmla="*/ 20 h 27"/>
                <a:gd name="T10" fmla="*/ 0 w 19"/>
                <a:gd name="T11" fmla="*/ 0 h 27"/>
                <a:gd name="T12" fmla="*/ 0 w 19"/>
                <a:gd name="T13" fmla="*/ 2 h 27"/>
                <a:gd name="T14" fmla="*/ 0 w 19"/>
                <a:gd name="T15" fmla="*/ 3 h 27"/>
                <a:gd name="T16" fmla="*/ 18 w 19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27">
                  <a:moveTo>
                    <a:pt x="18" y="27"/>
                  </a:moveTo>
                  <a:cubicBezTo>
                    <a:pt x="18" y="27"/>
                    <a:pt x="18" y="27"/>
                    <a:pt x="18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8" y="24"/>
                    <a:pt x="17" y="22"/>
                    <a:pt x="16" y="20"/>
                  </a:cubicBezTo>
                  <a:cubicBezTo>
                    <a:pt x="12" y="14"/>
                    <a:pt x="6" y="6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8" y="10"/>
                    <a:pt x="14" y="18"/>
                    <a:pt x="18" y="2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164"/>
            <p:cNvSpPr>
              <a:spLocks/>
            </p:cNvSpPr>
            <p:nvPr/>
          </p:nvSpPr>
          <p:spPr bwMode="auto">
            <a:xfrm>
              <a:off x="4177059" y="4616451"/>
              <a:ext cx="93663" cy="307975"/>
            </a:xfrm>
            <a:custGeom>
              <a:avLst/>
              <a:gdLst>
                <a:gd name="T0" fmla="*/ 23 w 25"/>
                <a:gd name="T1" fmla="*/ 72 h 82"/>
                <a:gd name="T2" fmla="*/ 23 w 25"/>
                <a:gd name="T3" fmla="*/ 82 h 82"/>
                <a:gd name="T4" fmla="*/ 24 w 25"/>
                <a:gd name="T5" fmla="*/ 81 h 82"/>
                <a:gd name="T6" fmla="*/ 25 w 25"/>
                <a:gd name="T7" fmla="*/ 72 h 82"/>
                <a:gd name="T8" fmla="*/ 23 w 25"/>
                <a:gd name="T9" fmla="*/ 47 h 82"/>
                <a:gd name="T10" fmla="*/ 23 w 25"/>
                <a:gd name="T11" fmla="*/ 46 h 82"/>
                <a:gd name="T12" fmla="*/ 23 w 25"/>
                <a:gd name="T13" fmla="*/ 46 h 82"/>
                <a:gd name="T14" fmla="*/ 15 w 25"/>
                <a:gd name="T15" fmla="*/ 21 h 82"/>
                <a:gd name="T16" fmla="*/ 0 w 25"/>
                <a:gd name="T17" fmla="*/ 0 h 82"/>
                <a:gd name="T18" fmla="*/ 0 w 25"/>
                <a:gd name="T19" fmla="*/ 2 h 82"/>
                <a:gd name="T20" fmla="*/ 0 w 25"/>
                <a:gd name="T21" fmla="*/ 3 h 82"/>
                <a:gd name="T22" fmla="*/ 23 w 25"/>
                <a:gd name="T23" fmla="*/ 7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82">
                  <a:moveTo>
                    <a:pt x="23" y="72"/>
                  </a:moveTo>
                  <a:cubicBezTo>
                    <a:pt x="23" y="82"/>
                    <a:pt x="23" y="82"/>
                    <a:pt x="23" y="82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5" y="63"/>
                    <a:pt x="25" y="55"/>
                    <a:pt x="23" y="47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1" y="37"/>
                    <a:pt x="19" y="29"/>
                    <a:pt x="15" y="21"/>
                  </a:cubicBezTo>
                  <a:cubicBezTo>
                    <a:pt x="11" y="14"/>
                    <a:pt x="5" y="7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8" y="22"/>
                    <a:pt x="25" y="44"/>
                    <a:pt x="23" y="7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165"/>
            <p:cNvSpPr>
              <a:spLocks/>
            </p:cNvSpPr>
            <p:nvPr/>
          </p:nvSpPr>
          <p:spPr bwMode="auto">
            <a:xfrm>
              <a:off x="4262784" y="4789488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166"/>
            <p:cNvSpPr>
              <a:spLocks/>
            </p:cNvSpPr>
            <p:nvPr/>
          </p:nvSpPr>
          <p:spPr bwMode="auto">
            <a:xfrm>
              <a:off x="4100859" y="4451351"/>
              <a:ext cx="82550" cy="544513"/>
            </a:xfrm>
            <a:custGeom>
              <a:avLst/>
              <a:gdLst>
                <a:gd name="T0" fmla="*/ 18 w 22"/>
                <a:gd name="T1" fmla="*/ 72 h 145"/>
                <a:gd name="T2" fmla="*/ 14 w 22"/>
                <a:gd name="T3" fmla="*/ 116 h 145"/>
                <a:gd name="T4" fmla="*/ 13 w 22"/>
                <a:gd name="T5" fmla="*/ 145 h 145"/>
                <a:gd name="T6" fmla="*/ 14 w 22"/>
                <a:gd name="T7" fmla="*/ 144 h 145"/>
                <a:gd name="T8" fmla="*/ 16 w 22"/>
                <a:gd name="T9" fmla="*/ 117 h 145"/>
                <a:gd name="T10" fmla="*/ 20 w 22"/>
                <a:gd name="T11" fmla="*/ 72 h 145"/>
                <a:gd name="T12" fmla="*/ 20 w 22"/>
                <a:gd name="T13" fmla="*/ 47 h 145"/>
                <a:gd name="T14" fmla="*/ 19 w 22"/>
                <a:gd name="T15" fmla="*/ 46 h 145"/>
                <a:gd name="T16" fmla="*/ 20 w 22"/>
                <a:gd name="T17" fmla="*/ 46 h 145"/>
                <a:gd name="T18" fmla="*/ 13 w 22"/>
                <a:gd name="T19" fmla="*/ 21 h 145"/>
                <a:gd name="T20" fmla="*/ 0 w 22"/>
                <a:gd name="T21" fmla="*/ 0 h 145"/>
                <a:gd name="T22" fmla="*/ 0 w 22"/>
                <a:gd name="T23" fmla="*/ 2 h 145"/>
                <a:gd name="T24" fmla="*/ 18 w 22"/>
                <a:gd name="T25" fmla="*/ 7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145">
                  <a:moveTo>
                    <a:pt x="18" y="72"/>
                  </a:moveTo>
                  <a:cubicBezTo>
                    <a:pt x="15" y="103"/>
                    <a:pt x="14" y="116"/>
                    <a:pt x="14" y="116"/>
                  </a:cubicBezTo>
                  <a:cubicBezTo>
                    <a:pt x="14" y="117"/>
                    <a:pt x="13" y="125"/>
                    <a:pt x="13" y="145"/>
                  </a:cubicBezTo>
                  <a:cubicBezTo>
                    <a:pt x="14" y="144"/>
                    <a:pt x="14" y="144"/>
                    <a:pt x="14" y="144"/>
                  </a:cubicBezTo>
                  <a:cubicBezTo>
                    <a:pt x="15" y="125"/>
                    <a:pt x="16" y="117"/>
                    <a:pt x="16" y="117"/>
                  </a:cubicBezTo>
                  <a:cubicBezTo>
                    <a:pt x="16" y="117"/>
                    <a:pt x="17" y="103"/>
                    <a:pt x="20" y="72"/>
                  </a:cubicBezTo>
                  <a:cubicBezTo>
                    <a:pt x="21" y="63"/>
                    <a:pt x="21" y="55"/>
                    <a:pt x="20" y="47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19" y="37"/>
                    <a:pt x="16" y="29"/>
                    <a:pt x="13" y="21"/>
                  </a:cubicBezTo>
                  <a:cubicBezTo>
                    <a:pt x="10" y="13"/>
                    <a:pt x="5" y="6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6" y="22"/>
                    <a:pt x="22" y="44"/>
                    <a:pt x="18" y="7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167"/>
            <p:cNvSpPr>
              <a:spLocks/>
            </p:cNvSpPr>
            <p:nvPr/>
          </p:nvSpPr>
          <p:spPr bwMode="auto">
            <a:xfrm>
              <a:off x="4172297" y="4624388"/>
              <a:ext cx="4763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168"/>
            <p:cNvSpPr>
              <a:spLocks/>
            </p:cNvSpPr>
            <p:nvPr/>
          </p:nvSpPr>
          <p:spPr bwMode="auto">
            <a:xfrm>
              <a:off x="4034184" y="4278313"/>
              <a:ext cx="74613" cy="763588"/>
            </a:xfrm>
            <a:custGeom>
              <a:avLst/>
              <a:gdLst>
                <a:gd name="T0" fmla="*/ 15 w 20"/>
                <a:gd name="T1" fmla="*/ 74 h 203"/>
                <a:gd name="T2" fmla="*/ 8 w 20"/>
                <a:gd name="T3" fmla="*/ 118 h 203"/>
                <a:gd name="T4" fmla="*/ 4 w 20"/>
                <a:gd name="T5" fmla="*/ 163 h 203"/>
                <a:gd name="T6" fmla="*/ 6 w 20"/>
                <a:gd name="T7" fmla="*/ 191 h 203"/>
                <a:gd name="T8" fmla="*/ 7 w 20"/>
                <a:gd name="T9" fmla="*/ 191 h 203"/>
                <a:gd name="T10" fmla="*/ 7 w 20"/>
                <a:gd name="T11" fmla="*/ 192 h 203"/>
                <a:gd name="T12" fmla="*/ 10 w 20"/>
                <a:gd name="T13" fmla="*/ 203 h 203"/>
                <a:gd name="T14" fmla="*/ 11 w 20"/>
                <a:gd name="T15" fmla="*/ 203 h 203"/>
                <a:gd name="T16" fmla="*/ 11 w 20"/>
                <a:gd name="T17" fmla="*/ 203 h 203"/>
                <a:gd name="T18" fmla="*/ 5 w 20"/>
                <a:gd name="T19" fmla="*/ 163 h 203"/>
                <a:gd name="T20" fmla="*/ 10 w 20"/>
                <a:gd name="T21" fmla="*/ 118 h 203"/>
                <a:gd name="T22" fmla="*/ 16 w 20"/>
                <a:gd name="T23" fmla="*/ 75 h 203"/>
                <a:gd name="T24" fmla="*/ 18 w 20"/>
                <a:gd name="T25" fmla="*/ 48 h 203"/>
                <a:gd name="T26" fmla="*/ 17 w 20"/>
                <a:gd name="T27" fmla="*/ 47 h 203"/>
                <a:gd name="T28" fmla="*/ 18 w 20"/>
                <a:gd name="T29" fmla="*/ 46 h 203"/>
                <a:gd name="T30" fmla="*/ 18 w 20"/>
                <a:gd name="T31" fmla="*/ 46 h 203"/>
                <a:gd name="T32" fmla="*/ 13 w 20"/>
                <a:gd name="T33" fmla="*/ 23 h 203"/>
                <a:gd name="T34" fmla="*/ 0 w 20"/>
                <a:gd name="T35" fmla="*/ 0 h 203"/>
                <a:gd name="T36" fmla="*/ 0 w 20"/>
                <a:gd name="T37" fmla="*/ 1 h 203"/>
                <a:gd name="T38" fmla="*/ 0 w 20"/>
                <a:gd name="T39" fmla="*/ 2 h 203"/>
                <a:gd name="T40" fmla="*/ 15 w 20"/>
                <a:gd name="T41" fmla="*/ 74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" h="203">
                  <a:moveTo>
                    <a:pt x="15" y="74"/>
                  </a:moveTo>
                  <a:cubicBezTo>
                    <a:pt x="10" y="105"/>
                    <a:pt x="9" y="118"/>
                    <a:pt x="8" y="118"/>
                  </a:cubicBezTo>
                  <a:cubicBezTo>
                    <a:pt x="8" y="118"/>
                    <a:pt x="6" y="131"/>
                    <a:pt x="4" y="163"/>
                  </a:cubicBezTo>
                  <a:cubicBezTo>
                    <a:pt x="4" y="173"/>
                    <a:pt x="4" y="182"/>
                    <a:pt x="6" y="191"/>
                  </a:cubicBezTo>
                  <a:cubicBezTo>
                    <a:pt x="7" y="191"/>
                    <a:pt x="7" y="191"/>
                    <a:pt x="7" y="191"/>
                  </a:cubicBezTo>
                  <a:cubicBezTo>
                    <a:pt x="7" y="192"/>
                    <a:pt x="7" y="192"/>
                    <a:pt x="7" y="192"/>
                  </a:cubicBezTo>
                  <a:cubicBezTo>
                    <a:pt x="8" y="196"/>
                    <a:pt x="9" y="200"/>
                    <a:pt x="10" y="203"/>
                  </a:cubicBezTo>
                  <a:cubicBezTo>
                    <a:pt x="11" y="203"/>
                    <a:pt x="11" y="203"/>
                    <a:pt x="11" y="203"/>
                  </a:cubicBezTo>
                  <a:cubicBezTo>
                    <a:pt x="11" y="203"/>
                    <a:pt x="11" y="203"/>
                    <a:pt x="11" y="203"/>
                  </a:cubicBezTo>
                  <a:cubicBezTo>
                    <a:pt x="7" y="191"/>
                    <a:pt x="5" y="178"/>
                    <a:pt x="5" y="163"/>
                  </a:cubicBezTo>
                  <a:cubicBezTo>
                    <a:pt x="7" y="132"/>
                    <a:pt x="10" y="119"/>
                    <a:pt x="10" y="118"/>
                  </a:cubicBezTo>
                  <a:cubicBezTo>
                    <a:pt x="10" y="118"/>
                    <a:pt x="11" y="105"/>
                    <a:pt x="16" y="75"/>
                  </a:cubicBezTo>
                  <a:cubicBezTo>
                    <a:pt x="18" y="65"/>
                    <a:pt x="19" y="56"/>
                    <a:pt x="18" y="48"/>
                  </a:cubicBezTo>
                  <a:cubicBezTo>
                    <a:pt x="18" y="48"/>
                    <a:pt x="17" y="47"/>
                    <a:pt x="17" y="47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38"/>
                    <a:pt x="15" y="30"/>
                    <a:pt x="13" y="23"/>
                  </a:cubicBezTo>
                  <a:cubicBezTo>
                    <a:pt x="10" y="15"/>
                    <a:pt x="5" y="7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6" y="24"/>
                    <a:pt x="20" y="46"/>
                    <a:pt x="15" y="74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169"/>
            <p:cNvSpPr>
              <a:spLocks/>
            </p:cNvSpPr>
            <p:nvPr/>
          </p:nvSpPr>
          <p:spPr bwMode="auto">
            <a:xfrm>
              <a:off x="4097684" y="4451351"/>
              <a:ext cx="3175" cy="7938"/>
            </a:xfrm>
            <a:custGeom>
              <a:avLst/>
              <a:gdLst>
                <a:gd name="T0" fmla="*/ 0 w 1"/>
                <a:gd name="T1" fmla="*/ 1 h 2"/>
                <a:gd name="T2" fmla="*/ 1 w 1"/>
                <a:gd name="T3" fmla="*/ 2 h 2"/>
                <a:gd name="T4" fmla="*/ 1 w 1"/>
                <a:gd name="T5" fmla="*/ 0 h 2"/>
                <a:gd name="T6" fmla="*/ 1 w 1"/>
                <a:gd name="T7" fmla="*/ 0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1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170"/>
            <p:cNvSpPr>
              <a:spLocks/>
            </p:cNvSpPr>
            <p:nvPr/>
          </p:nvSpPr>
          <p:spPr bwMode="auto">
            <a:xfrm>
              <a:off x="3943697" y="4098926"/>
              <a:ext cx="115888" cy="901700"/>
            </a:xfrm>
            <a:custGeom>
              <a:avLst/>
              <a:gdLst>
                <a:gd name="T0" fmla="*/ 10 w 31"/>
                <a:gd name="T1" fmla="*/ 0 h 240"/>
                <a:gd name="T2" fmla="*/ 9 w 31"/>
                <a:gd name="T3" fmla="*/ 2 h 240"/>
                <a:gd name="T4" fmla="*/ 20 w 31"/>
                <a:gd name="T5" fmla="*/ 76 h 240"/>
                <a:gd name="T6" fmla="*/ 10 w 31"/>
                <a:gd name="T7" fmla="*/ 119 h 240"/>
                <a:gd name="T8" fmla="*/ 3 w 31"/>
                <a:gd name="T9" fmla="*/ 164 h 240"/>
                <a:gd name="T10" fmla="*/ 30 w 31"/>
                <a:gd name="T11" fmla="*/ 240 h 240"/>
                <a:gd name="T12" fmla="*/ 31 w 31"/>
                <a:gd name="T13" fmla="*/ 240 h 240"/>
                <a:gd name="T14" fmla="*/ 30 w 31"/>
                <a:gd name="T15" fmla="*/ 239 h 240"/>
                <a:gd name="T16" fmla="*/ 4 w 31"/>
                <a:gd name="T17" fmla="*/ 164 h 240"/>
                <a:gd name="T18" fmla="*/ 12 w 31"/>
                <a:gd name="T19" fmla="*/ 119 h 240"/>
                <a:gd name="T20" fmla="*/ 21 w 31"/>
                <a:gd name="T21" fmla="*/ 76 h 240"/>
                <a:gd name="T22" fmla="*/ 24 w 31"/>
                <a:gd name="T23" fmla="*/ 50 h 240"/>
                <a:gd name="T24" fmla="*/ 24 w 31"/>
                <a:gd name="T25" fmla="*/ 50 h 240"/>
                <a:gd name="T26" fmla="*/ 24 w 31"/>
                <a:gd name="T27" fmla="*/ 49 h 240"/>
                <a:gd name="T28" fmla="*/ 21 w 31"/>
                <a:gd name="T29" fmla="*/ 24 h 240"/>
                <a:gd name="T30" fmla="*/ 10 w 31"/>
                <a:gd name="T3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240">
                  <a:moveTo>
                    <a:pt x="10" y="0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23" y="25"/>
                    <a:pt x="26" y="47"/>
                    <a:pt x="20" y="76"/>
                  </a:cubicBezTo>
                  <a:cubicBezTo>
                    <a:pt x="13" y="105"/>
                    <a:pt x="10" y="119"/>
                    <a:pt x="10" y="119"/>
                  </a:cubicBezTo>
                  <a:cubicBezTo>
                    <a:pt x="10" y="119"/>
                    <a:pt x="7" y="132"/>
                    <a:pt x="3" y="164"/>
                  </a:cubicBezTo>
                  <a:cubicBezTo>
                    <a:pt x="0" y="194"/>
                    <a:pt x="9" y="220"/>
                    <a:pt x="30" y="240"/>
                  </a:cubicBezTo>
                  <a:cubicBezTo>
                    <a:pt x="31" y="240"/>
                    <a:pt x="31" y="240"/>
                    <a:pt x="31" y="240"/>
                  </a:cubicBezTo>
                  <a:cubicBezTo>
                    <a:pt x="31" y="239"/>
                    <a:pt x="30" y="239"/>
                    <a:pt x="30" y="239"/>
                  </a:cubicBezTo>
                  <a:cubicBezTo>
                    <a:pt x="10" y="219"/>
                    <a:pt x="1" y="194"/>
                    <a:pt x="4" y="164"/>
                  </a:cubicBezTo>
                  <a:cubicBezTo>
                    <a:pt x="8" y="132"/>
                    <a:pt x="12" y="119"/>
                    <a:pt x="12" y="119"/>
                  </a:cubicBezTo>
                  <a:cubicBezTo>
                    <a:pt x="12" y="119"/>
                    <a:pt x="14" y="106"/>
                    <a:pt x="21" y="76"/>
                  </a:cubicBezTo>
                  <a:cubicBezTo>
                    <a:pt x="23" y="67"/>
                    <a:pt x="24" y="58"/>
                    <a:pt x="24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40"/>
                    <a:pt x="23" y="32"/>
                    <a:pt x="21" y="24"/>
                  </a:cubicBezTo>
                  <a:cubicBezTo>
                    <a:pt x="18" y="16"/>
                    <a:pt x="14" y="8"/>
                    <a:pt x="1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171"/>
            <p:cNvSpPr>
              <a:spLocks/>
            </p:cNvSpPr>
            <p:nvPr/>
          </p:nvSpPr>
          <p:spPr bwMode="auto">
            <a:xfrm>
              <a:off x="4056409" y="4995863"/>
              <a:ext cx="3175" cy="476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172"/>
            <p:cNvSpPr>
              <a:spLocks/>
            </p:cNvSpPr>
            <p:nvPr/>
          </p:nvSpPr>
          <p:spPr bwMode="auto">
            <a:xfrm>
              <a:off x="4034184" y="4283076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173"/>
            <p:cNvSpPr>
              <a:spLocks/>
            </p:cNvSpPr>
            <p:nvPr/>
          </p:nvSpPr>
          <p:spPr bwMode="auto">
            <a:xfrm>
              <a:off x="3567459" y="2700338"/>
              <a:ext cx="373063" cy="1209675"/>
            </a:xfrm>
            <a:custGeom>
              <a:avLst/>
              <a:gdLst>
                <a:gd name="T0" fmla="*/ 13 w 99"/>
                <a:gd name="T1" fmla="*/ 43 h 322"/>
                <a:gd name="T2" fmla="*/ 8 w 99"/>
                <a:gd name="T3" fmla="*/ 95 h 322"/>
                <a:gd name="T4" fmla="*/ 8 w 99"/>
                <a:gd name="T5" fmla="*/ 95 h 322"/>
                <a:gd name="T6" fmla="*/ 6 w 99"/>
                <a:gd name="T7" fmla="*/ 150 h 322"/>
                <a:gd name="T8" fmla="*/ 6 w 99"/>
                <a:gd name="T9" fmla="*/ 204 h 322"/>
                <a:gd name="T10" fmla="*/ 11 w 99"/>
                <a:gd name="T11" fmla="*/ 257 h 322"/>
                <a:gd name="T12" fmla="*/ 18 w 99"/>
                <a:gd name="T13" fmla="*/ 311 h 322"/>
                <a:gd name="T14" fmla="*/ 18 w 99"/>
                <a:gd name="T15" fmla="*/ 310 h 322"/>
                <a:gd name="T16" fmla="*/ 18 w 99"/>
                <a:gd name="T17" fmla="*/ 322 h 322"/>
                <a:gd name="T18" fmla="*/ 18 w 99"/>
                <a:gd name="T19" fmla="*/ 322 h 322"/>
                <a:gd name="T20" fmla="*/ 19 w 99"/>
                <a:gd name="T21" fmla="*/ 322 h 322"/>
                <a:gd name="T22" fmla="*/ 42 w 99"/>
                <a:gd name="T23" fmla="*/ 318 h 322"/>
                <a:gd name="T24" fmla="*/ 43 w 99"/>
                <a:gd name="T25" fmla="*/ 318 h 322"/>
                <a:gd name="T26" fmla="*/ 76 w 99"/>
                <a:gd name="T27" fmla="*/ 312 h 322"/>
                <a:gd name="T28" fmla="*/ 78 w 99"/>
                <a:gd name="T29" fmla="*/ 311 h 322"/>
                <a:gd name="T30" fmla="*/ 97 w 99"/>
                <a:gd name="T31" fmla="*/ 308 h 322"/>
                <a:gd name="T32" fmla="*/ 97 w 99"/>
                <a:gd name="T33" fmla="*/ 308 h 322"/>
                <a:gd name="T34" fmla="*/ 98 w 99"/>
                <a:gd name="T35" fmla="*/ 307 h 322"/>
                <a:gd name="T36" fmla="*/ 99 w 99"/>
                <a:gd name="T37" fmla="*/ 307 h 322"/>
                <a:gd name="T38" fmla="*/ 98 w 99"/>
                <a:gd name="T39" fmla="*/ 301 h 322"/>
                <a:gd name="T40" fmla="*/ 90 w 99"/>
                <a:gd name="T41" fmla="*/ 277 h 322"/>
                <a:gd name="T42" fmla="*/ 91 w 99"/>
                <a:gd name="T43" fmla="*/ 252 h 322"/>
                <a:gd name="T44" fmla="*/ 84 w 99"/>
                <a:gd name="T45" fmla="*/ 227 h 322"/>
                <a:gd name="T46" fmla="*/ 86 w 99"/>
                <a:gd name="T47" fmla="*/ 203 h 322"/>
                <a:gd name="T48" fmla="*/ 82 w 99"/>
                <a:gd name="T49" fmla="*/ 178 h 322"/>
                <a:gd name="T50" fmla="*/ 85 w 99"/>
                <a:gd name="T51" fmla="*/ 155 h 322"/>
                <a:gd name="T52" fmla="*/ 82 w 99"/>
                <a:gd name="T53" fmla="*/ 129 h 322"/>
                <a:gd name="T54" fmla="*/ 87 w 99"/>
                <a:gd name="T55" fmla="*/ 105 h 322"/>
                <a:gd name="T56" fmla="*/ 86 w 99"/>
                <a:gd name="T57" fmla="*/ 80 h 322"/>
                <a:gd name="T58" fmla="*/ 92 w 99"/>
                <a:gd name="T59" fmla="*/ 56 h 322"/>
                <a:gd name="T60" fmla="*/ 92 w 99"/>
                <a:gd name="T61" fmla="*/ 31 h 322"/>
                <a:gd name="T62" fmla="*/ 98 w 99"/>
                <a:gd name="T63" fmla="*/ 15 h 322"/>
                <a:gd name="T64" fmla="*/ 97 w 99"/>
                <a:gd name="T65" fmla="*/ 15 h 322"/>
                <a:gd name="T66" fmla="*/ 78 w 99"/>
                <a:gd name="T67" fmla="*/ 11 h 322"/>
                <a:gd name="T68" fmla="*/ 76 w 99"/>
                <a:gd name="T69" fmla="*/ 11 h 322"/>
                <a:gd name="T70" fmla="*/ 43 w 99"/>
                <a:gd name="T71" fmla="*/ 5 h 322"/>
                <a:gd name="T72" fmla="*/ 42 w 99"/>
                <a:gd name="T73" fmla="*/ 4 h 322"/>
                <a:gd name="T74" fmla="*/ 19 w 99"/>
                <a:gd name="T75" fmla="*/ 0 h 322"/>
                <a:gd name="T76" fmla="*/ 18 w 99"/>
                <a:gd name="T77" fmla="*/ 0 h 322"/>
                <a:gd name="T78" fmla="*/ 18 w 99"/>
                <a:gd name="T79" fmla="*/ 0 h 322"/>
                <a:gd name="T80" fmla="*/ 13 w 99"/>
                <a:gd name="T81" fmla="*/ 4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9" h="322">
                  <a:moveTo>
                    <a:pt x="13" y="43"/>
                  </a:moveTo>
                  <a:cubicBezTo>
                    <a:pt x="6" y="59"/>
                    <a:pt x="4" y="77"/>
                    <a:pt x="8" y="95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1" y="112"/>
                    <a:pt x="1" y="132"/>
                    <a:pt x="6" y="150"/>
                  </a:cubicBezTo>
                  <a:cubicBezTo>
                    <a:pt x="0" y="168"/>
                    <a:pt x="0" y="186"/>
                    <a:pt x="6" y="204"/>
                  </a:cubicBezTo>
                  <a:cubicBezTo>
                    <a:pt x="2" y="221"/>
                    <a:pt x="4" y="240"/>
                    <a:pt x="11" y="257"/>
                  </a:cubicBezTo>
                  <a:cubicBezTo>
                    <a:pt x="7" y="275"/>
                    <a:pt x="10" y="293"/>
                    <a:pt x="18" y="311"/>
                  </a:cubicBezTo>
                  <a:cubicBezTo>
                    <a:pt x="18" y="310"/>
                    <a:pt x="18" y="310"/>
                    <a:pt x="18" y="310"/>
                  </a:cubicBezTo>
                  <a:cubicBezTo>
                    <a:pt x="18" y="314"/>
                    <a:pt x="18" y="318"/>
                    <a:pt x="18" y="322"/>
                  </a:cubicBezTo>
                  <a:cubicBezTo>
                    <a:pt x="18" y="322"/>
                    <a:pt x="18" y="322"/>
                    <a:pt x="18" y="322"/>
                  </a:cubicBezTo>
                  <a:cubicBezTo>
                    <a:pt x="19" y="322"/>
                    <a:pt x="19" y="322"/>
                    <a:pt x="19" y="322"/>
                  </a:cubicBezTo>
                  <a:cubicBezTo>
                    <a:pt x="42" y="318"/>
                    <a:pt x="42" y="318"/>
                    <a:pt x="42" y="318"/>
                  </a:cubicBezTo>
                  <a:cubicBezTo>
                    <a:pt x="43" y="318"/>
                    <a:pt x="43" y="318"/>
                    <a:pt x="43" y="318"/>
                  </a:cubicBezTo>
                  <a:cubicBezTo>
                    <a:pt x="76" y="312"/>
                    <a:pt x="76" y="312"/>
                    <a:pt x="76" y="312"/>
                  </a:cubicBezTo>
                  <a:cubicBezTo>
                    <a:pt x="78" y="311"/>
                    <a:pt x="78" y="311"/>
                    <a:pt x="78" y="311"/>
                  </a:cubicBezTo>
                  <a:cubicBezTo>
                    <a:pt x="97" y="308"/>
                    <a:pt x="97" y="308"/>
                    <a:pt x="97" y="308"/>
                  </a:cubicBezTo>
                  <a:cubicBezTo>
                    <a:pt x="97" y="308"/>
                    <a:pt x="97" y="308"/>
                    <a:pt x="97" y="308"/>
                  </a:cubicBezTo>
                  <a:cubicBezTo>
                    <a:pt x="98" y="307"/>
                    <a:pt x="98" y="307"/>
                    <a:pt x="98" y="307"/>
                  </a:cubicBezTo>
                  <a:cubicBezTo>
                    <a:pt x="99" y="307"/>
                    <a:pt x="99" y="307"/>
                    <a:pt x="99" y="307"/>
                  </a:cubicBezTo>
                  <a:cubicBezTo>
                    <a:pt x="98" y="305"/>
                    <a:pt x="98" y="303"/>
                    <a:pt x="98" y="301"/>
                  </a:cubicBezTo>
                  <a:cubicBezTo>
                    <a:pt x="96" y="293"/>
                    <a:pt x="93" y="285"/>
                    <a:pt x="90" y="277"/>
                  </a:cubicBezTo>
                  <a:cubicBezTo>
                    <a:pt x="91" y="268"/>
                    <a:pt x="92" y="260"/>
                    <a:pt x="91" y="252"/>
                  </a:cubicBezTo>
                  <a:cubicBezTo>
                    <a:pt x="90" y="244"/>
                    <a:pt x="87" y="235"/>
                    <a:pt x="84" y="227"/>
                  </a:cubicBezTo>
                  <a:cubicBezTo>
                    <a:pt x="86" y="219"/>
                    <a:pt x="87" y="211"/>
                    <a:pt x="86" y="203"/>
                  </a:cubicBezTo>
                  <a:cubicBezTo>
                    <a:pt x="86" y="195"/>
                    <a:pt x="85" y="187"/>
                    <a:pt x="82" y="178"/>
                  </a:cubicBezTo>
                  <a:cubicBezTo>
                    <a:pt x="84" y="171"/>
                    <a:pt x="85" y="163"/>
                    <a:pt x="85" y="155"/>
                  </a:cubicBezTo>
                  <a:cubicBezTo>
                    <a:pt x="86" y="147"/>
                    <a:pt x="84" y="138"/>
                    <a:pt x="82" y="129"/>
                  </a:cubicBezTo>
                  <a:cubicBezTo>
                    <a:pt x="85" y="121"/>
                    <a:pt x="87" y="113"/>
                    <a:pt x="87" y="105"/>
                  </a:cubicBezTo>
                  <a:cubicBezTo>
                    <a:pt x="88" y="97"/>
                    <a:pt x="87" y="88"/>
                    <a:pt x="86" y="80"/>
                  </a:cubicBezTo>
                  <a:cubicBezTo>
                    <a:pt x="89" y="72"/>
                    <a:pt x="91" y="64"/>
                    <a:pt x="92" y="56"/>
                  </a:cubicBezTo>
                  <a:cubicBezTo>
                    <a:pt x="93" y="48"/>
                    <a:pt x="93" y="40"/>
                    <a:pt x="92" y="31"/>
                  </a:cubicBezTo>
                  <a:cubicBezTo>
                    <a:pt x="95" y="26"/>
                    <a:pt x="97" y="21"/>
                    <a:pt x="98" y="15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3" y="13"/>
                    <a:pt x="11" y="28"/>
                    <a:pt x="13" y="43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174"/>
            <p:cNvSpPr>
              <a:spLocks/>
            </p:cNvSpPr>
            <p:nvPr/>
          </p:nvSpPr>
          <p:spPr bwMode="auto">
            <a:xfrm>
              <a:off x="3572222" y="2817813"/>
              <a:ext cx="349250" cy="849313"/>
            </a:xfrm>
            <a:custGeom>
              <a:avLst/>
              <a:gdLst>
                <a:gd name="T0" fmla="*/ 18 w 93"/>
                <a:gd name="T1" fmla="*/ 146 h 226"/>
                <a:gd name="T2" fmla="*/ 43 w 93"/>
                <a:gd name="T3" fmla="*/ 108 h 226"/>
                <a:gd name="T4" fmla="*/ 70 w 93"/>
                <a:gd name="T5" fmla="*/ 73 h 226"/>
                <a:gd name="T6" fmla="*/ 91 w 93"/>
                <a:gd name="T7" fmla="*/ 25 h 226"/>
                <a:gd name="T8" fmla="*/ 91 w 93"/>
                <a:gd name="T9" fmla="*/ 0 h 226"/>
                <a:gd name="T10" fmla="*/ 90 w 93"/>
                <a:gd name="T11" fmla="*/ 2 h 226"/>
                <a:gd name="T12" fmla="*/ 69 w 93"/>
                <a:gd name="T13" fmla="*/ 72 h 226"/>
                <a:gd name="T14" fmla="*/ 42 w 93"/>
                <a:gd name="T15" fmla="*/ 107 h 226"/>
                <a:gd name="T16" fmla="*/ 17 w 93"/>
                <a:gd name="T17" fmla="*/ 145 h 226"/>
                <a:gd name="T18" fmla="*/ 6 w 93"/>
                <a:gd name="T19" fmla="*/ 171 h 226"/>
                <a:gd name="T20" fmla="*/ 6 w 93"/>
                <a:gd name="T21" fmla="*/ 173 h 226"/>
                <a:gd name="T22" fmla="*/ 5 w 93"/>
                <a:gd name="T23" fmla="*/ 173 h 226"/>
                <a:gd name="T24" fmla="*/ 5 w 93"/>
                <a:gd name="T25" fmla="*/ 173 h 226"/>
                <a:gd name="T26" fmla="*/ 10 w 93"/>
                <a:gd name="T27" fmla="*/ 226 h 226"/>
                <a:gd name="T28" fmla="*/ 10 w 93"/>
                <a:gd name="T29" fmla="*/ 225 h 226"/>
                <a:gd name="T30" fmla="*/ 18 w 93"/>
                <a:gd name="T31" fmla="*/ 14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3" h="226">
                  <a:moveTo>
                    <a:pt x="18" y="146"/>
                  </a:moveTo>
                  <a:cubicBezTo>
                    <a:pt x="35" y="118"/>
                    <a:pt x="43" y="108"/>
                    <a:pt x="43" y="108"/>
                  </a:cubicBezTo>
                  <a:cubicBezTo>
                    <a:pt x="43" y="108"/>
                    <a:pt x="51" y="97"/>
                    <a:pt x="70" y="73"/>
                  </a:cubicBezTo>
                  <a:cubicBezTo>
                    <a:pt x="82" y="57"/>
                    <a:pt x="89" y="41"/>
                    <a:pt x="91" y="25"/>
                  </a:cubicBezTo>
                  <a:cubicBezTo>
                    <a:pt x="92" y="17"/>
                    <a:pt x="92" y="9"/>
                    <a:pt x="91" y="0"/>
                  </a:cubicBezTo>
                  <a:cubicBezTo>
                    <a:pt x="90" y="2"/>
                    <a:pt x="90" y="2"/>
                    <a:pt x="90" y="2"/>
                  </a:cubicBezTo>
                  <a:cubicBezTo>
                    <a:pt x="93" y="28"/>
                    <a:pt x="86" y="49"/>
                    <a:pt x="69" y="72"/>
                  </a:cubicBezTo>
                  <a:cubicBezTo>
                    <a:pt x="50" y="96"/>
                    <a:pt x="42" y="107"/>
                    <a:pt x="42" y="107"/>
                  </a:cubicBezTo>
                  <a:cubicBezTo>
                    <a:pt x="42" y="107"/>
                    <a:pt x="34" y="118"/>
                    <a:pt x="17" y="145"/>
                  </a:cubicBezTo>
                  <a:cubicBezTo>
                    <a:pt x="12" y="153"/>
                    <a:pt x="8" y="162"/>
                    <a:pt x="6" y="171"/>
                  </a:cubicBezTo>
                  <a:cubicBezTo>
                    <a:pt x="6" y="173"/>
                    <a:pt x="6" y="173"/>
                    <a:pt x="6" y="173"/>
                  </a:cubicBezTo>
                  <a:cubicBezTo>
                    <a:pt x="5" y="173"/>
                    <a:pt x="5" y="173"/>
                    <a:pt x="5" y="173"/>
                  </a:cubicBezTo>
                  <a:cubicBezTo>
                    <a:pt x="5" y="173"/>
                    <a:pt x="5" y="173"/>
                    <a:pt x="5" y="173"/>
                  </a:cubicBezTo>
                  <a:cubicBezTo>
                    <a:pt x="1" y="190"/>
                    <a:pt x="3" y="209"/>
                    <a:pt x="10" y="226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0" y="198"/>
                    <a:pt x="2" y="172"/>
                    <a:pt x="18" y="14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175"/>
            <p:cNvSpPr>
              <a:spLocks/>
            </p:cNvSpPr>
            <p:nvPr/>
          </p:nvSpPr>
          <p:spPr bwMode="auto">
            <a:xfrm>
              <a:off x="3564284" y="2757488"/>
              <a:ext cx="371475" cy="709613"/>
            </a:xfrm>
            <a:custGeom>
              <a:avLst/>
              <a:gdLst>
                <a:gd name="T0" fmla="*/ 99 w 99"/>
                <a:gd name="T1" fmla="*/ 0 h 189"/>
                <a:gd name="T2" fmla="*/ 98 w 99"/>
                <a:gd name="T3" fmla="*/ 0 h 189"/>
                <a:gd name="T4" fmla="*/ 76 w 99"/>
                <a:gd name="T5" fmla="*/ 39 h 189"/>
                <a:gd name="T6" fmla="*/ 47 w 99"/>
                <a:gd name="T7" fmla="*/ 73 h 189"/>
                <a:gd name="T8" fmla="*/ 20 w 99"/>
                <a:gd name="T9" fmla="*/ 109 h 189"/>
                <a:gd name="T10" fmla="*/ 7 w 99"/>
                <a:gd name="T11" fmla="*/ 133 h 189"/>
                <a:gd name="T12" fmla="*/ 7 w 99"/>
                <a:gd name="T13" fmla="*/ 134 h 189"/>
                <a:gd name="T14" fmla="*/ 7 w 99"/>
                <a:gd name="T15" fmla="*/ 134 h 189"/>
                <a:gd name="T16" fmla="*/ 7 w 99"/>
                <a:gd name="T17" fmla="*/ 189 h 189"/>
                <a:gd name="T18" fmla="*/ 8 w 99"/>
                <a:gd name="T19" fmla="*/ 187 h 189"/>
                <a:gd name="T20" fmla="*/ 21 w 99"/>
                <a:gd name="T21" fmla="*/ 110 h 189"/>
                <a:gd name="T22" fmla="*/ 48 w 99"/>
                <a:gd name="T23" fmla="*/ 74 h 189"/>
                <a:gd name="T24" fmla="*/ 77 w 99"/>
                <a:gd name="T25" fmla="*/ 40 h 189"/>
                <a:gd name="T26" fmla="*/ 92 w 99"/>
                <a:gd name="T27" fmla="*/ 18 h 189"/>
                <a:gd name="T28" fmla="*/ 92 w 99"/>
                <a:gd name="T29" fmla="*/ 16 h 189"/>
                <a:gd name="T30" fmla="*/ 93 w 99"/>
                <a:gd name="T31" fmla="*/ 16 h 189"/>
                <a:gd name="T32" fmla="*/ 93 w 99"/>
                <a:gd name="T33" fmla="*/ 16 h 189"/>
                <a:gd name="T34" fmla="*/ 99 w 99"/>
                <a:gd name="T35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" h="189">
                  <a:moveTo>
                    <a:pt x="99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95" y="14"/>
                    <a:pt x="87" y="26"/>
                    <a:pt x="76" y="39"/>
                  </a:cubicBezTo>
                  <a:cubicBezTo>
                    <a:pt x="56" y="62"/>
                    <a:pt x="47" y="73"/>
                    <a:pt x="47" y="73"/>
                  </a:cubicBezTo>
                  <a:cubicBezTo>
                    <a:pt x="47" y="73"/>
                    <a:pt x="38" y="83"/>
                    <a:pt x="20" y="109"/>
                  </a:cubicBezTo>
                  <a:cubicBezTo>
                    <a:pt x="14" y="117"/>
                    <a:pt x="10" y="125"/>
                    <a:pt x="7" y="133"/>
                  </a:cubicBezTo>
                  <a:cubicBezTo>
                    <a:pt x="7" y="134"/>
                    <a:pt x="7" y="134"/>
                    <a:pt x="7" y="134"/>
                  </a:cubicBezTo>
                  <a:cubicBezTo>
                    <a:pt x="7" y="134"/>
                    <a:pt x="7" y="134"/>
                    <a:pt x="7" y="134"/>
                  </a:cubicBezTo>
                  <a:cubicBezTo>
                    <a:pt x="1" y="152"/>
                    <a:pt x="1" y="171"/>
                    <a:pt x="7" y="189"/>
                  </a:cubicBezTo>
                  <a:cubicBezTo>
                    <a:pt x="8" y="187"/>
                    <a:pt x="8" y="187"/>
                    <a:pt x="8" y="187"/>
                  </a:cubicBezTo>
                  <a:cubicBezTo>
                    <a:pt x="0" y="160"/>
                    <a:pt x="4" y="134"/>
                    <a:pt x="21" y="110"/>
                  </a:cubicBezTo>
                  <a:cubicBezTo>
                    <a:pt x="39" y="84"/>
                    <a:pt x="48" y="74"/>
                    <a:pt x="48" y="74"/>
                  </a:cubicBezTo>
                  <a:cubicBezTo>
                    <a:pt x="48" y="74"/>
                    <a:pt x="57" y="63"/>
                    <a:pt x="77" y="40"/>
                  </a:cubicBezTo>
                  <a:cubicBezTo>
                    <a:pt x="83" y="33"/>
                    <a:pt x="88" y="26"/>
                    <a:pt x="92" y="18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6" y="11"/>
                    <a:pt x="98" y="6"/>
                    <a:pt x="99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176"/>
            <p:cNvSpPr>
              <a:spLocks/>
            </p:cNvSpPr>
            <p:nvPr/>
          </p:nvSpPr>
          <p:spPr bwMode="auto">
            <a:xfrm>
              <a:off x="3910359" y="2817813"/>
              <a:ext cx="3175" cy="7938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5 h 5"/>
                <a:gd name="T4" fmla="*/ 2 w 2"/>
                <a:gd name="T5" fmla="*/ 0 h 5"/>
                <a:gd name="T6" fmla="*/ 2 w 2"/>
                <a:gd name="T7" fmla="*/ 0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5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177"/>
            <p:cNvSpPr>
              <a:spLocks/>
            </p:cNvSpPr>
            <p:nvPr/>
          </p:nvSpPr>
          <p:spPr bwMode="auto">
            <a:xfrm>
              <a:off x="3591272" y="3459163"/>
              <a:ext cx="3175" cy="7938"/>
            </a:xfrm>
            <a:custGeom>
              <a:avLst/>
              <a:gdLst>
                <a:gd name="T0" fmla="*/ 2 w 2"/>
                <a:gd name="T1" fmla="*/ 5 h 5"/>
                <a:gd name="T2" fmla="*/ 2 w 2"/>
                <a:gd name="T3" fmla="*/ 0 h 5"/>
                <a:gd name="T4" fmla="*/ 0 w 2"/>
                <a:gd name="T5" fmla="*/ 5 h 5"/>
                <a:gd name="T6" fmla="*/ 0 w 2"/>
                <a:gd name="T7" fmla="*/ 5 h 5"/>
                <a:gd name="T8" fmla="*/ 2 w 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5"/>
                  </a:moveTo>
                  <a:lnTo>
                    <a:pt x="2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178"/>
            <p:cNvSpPr>
              <a:spLocks/>
            </p:cNvSpPr>
            <p:nvPr/>
          </p:nvSpPr>
          <p:spPr bwMode="auto">
            <a:xfrm>
              <a:off x="3564284" y="2741613"/>
              <a:ext cx="296863" cy="527050"/>
            </a:xfrm>
            <a:custGeom>
              <a:avLst/>
              <a:gdLst>
                <a:gd name="T0" fmla="*/ 25 w 79"/>
                <a:gd name="T1" fmla="*/ 60 h 140"/>
                <a:gd name="T2" fmla="*/ 54 w 79"/>
                <a:gd name="T3" fmla="*/ 26 h 140"/>
                <a:gd name="T4" fmla="*/ 79 w 79"/>
                <a:gd name="T5" fmla="*/ 0 h 140"/>
                <a:gd name="T6" fmla="*/ 77 w 79"/>
                <a:gd name="T7" fmla="*/ 0 h 140"/>
                <a:gd name="T8" fmla="*/ 53 w 79"/>
                <a:gd name="T9" fmla="*/ 25 h 140"/>
                <a:gd name="T10" fmla="*/ 24 w 79"/>
                <a:gd name="T11" fmla="*/ 59 h 140"/>
                <a:gd name="T12" fmla="*/ 10 w 79"/>
                <a:gd name="T13" fmla="*/ 83 h 140"/>
                <a:gd name="T14" fmla="*/ 10 w 79"/>
                <a:gd name="T15" fmla="*/ 84 h 140"/>
                <a:gd name="T16" fmla="*/ 9 w 79"/>
                <a:gd name="T17" fmla="*/ 84 h 140"/>
                <a:gd name="T18" fmla="*/ 7 w 79"/>
                <a:gd name="T19" fmla="*/ 140 h 140"/>
                <a:gd name="T20" fmla="*/ 7 w 79"/>
                <a:gd name="T21" fmla="*/ 138 h 140"/>
                <a:gd name="T22" fmla="*/ 7 w 79"/>
                <a:gd name="T23" fmla="*/ 137 h 140"/>
                <a:gd name="T24" fmla="*/ 25 w 79"/>
                <a:gd name="T25" fmla="*/ 6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40">
                  <a:moveTo>
                    <a:pt x="25" y="60"/>
                  </a:moveTo>
                  <a:cubicBezTo>
                    <a:pt x="44" y="35"/>
                    <a:pt x="54" y="26"/>
                    <a:pt x="54" y="26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3" y="25"/>
                    <a:pt x="43" y="34"/>
                    <a:pt x="24" y="59"/>
                  </a:cubicBezTo>
                  <a:cubicBezTo>
                    <a:pt x="18" y="67"/>
                    <a:pt x="13" y="75"/>
                    <a:pt x="10" y="83"/>
                  </a:cubicBezTo>
                  <a:cubicBezTo>
                    <a:pt x="10" y="83"/>
                    <a:pt x="10" y="83"/>
                    <a:pt x="10" y="84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2" y="101"/>
                    <a:pt x="2" y="121"/>
                    <a:pt x="7" y="140"/>
                  </a:cubicBezTo>
                  <a:cubicBezTo>
                    <a:pt x="7" y="138"/>
                    <a:pt x="7" y="138"/>
                    <a:pt x="7" y="138"/>
                  </a:cubicBezTo>
                  <a:cubicBezTo>
                    <a:pt x="7" y="137"/>
                    <a:pt x="7" y="137"/>
                    <a:pt x="7" y="137"/>
                  </a:cubicBezTo>
                  <a:cubicBezTo>
                    <a:pt x="0" y="109"/>
                    <a:pt x="6" y="84"/>
                    <a:pt x="25" y="6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179"/>
            <p:cNvSpPr>
              <a:spLocks/>
            </p:cNvSpPr>
            <p:nvPr/>
          </p:nvSpPr>
          <p:spPr bwMode="auto">
            <a:xfrm>
              <a:off x="3591272" y="3257551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180"/>
            <p:cNvSpPr>
              <a:spLocks/>
            </p:cNvSpPr>
            <p:nvPr/>
          </p:nvSpPr>
          <p:spPr bwMode="auto">
            <a:xfrm>
              <a:off x="3583334" y="2716213"/>
              <a:ext cx="146050" cy="341313"/>
            </a:xfrm>
            <a:custGeom>
              <a:avLst/>
              <a:gdLst>
                <a:gd name="T0" fmla="*/ 27 w 39"/>
                <a:gd name="T1" fmla="*/ 14 h 91"/>
                <a:gd name="T2" fmla="*/ 39 w 39"/>
                <a:gd name="T3" fmla="*/ 1 h 91"/>
                <a:gd name="T4" fmla="*/ 38 w 39"/>
                <a:gd name="T5" fmla="*/ 0 h 91"/>
                <a:gd name="T6" fmla="*/ 26 w 39"/>
                <a:gd name="T7" fmla="*/ 13 h 91"/>
                <a:gd name="T8" fmla="*/ 10 w 39"/>
                <a:gd name="T9" fmla="*/ 36 h 91"/>
                <a:gd name="T10" fmla="*/ 10 w 39"/>
                <a:gd name="T11" fmla="*/ 39 h 91"/>
                <a:gd name="T12" fmla="*/ 9 w 39"/>
                <a:gd name="T13" fmla="*/ 39 h 91"/>
                <a:gd name="T14" fmla="*/ 4 w 39"/>
                <a:gd name="T15" fmla="*/ 91 h 91"/>
                <a:gd name="T16" fmla="*/ 4 w 39"/>
                <a:gd name="T17" fmla="*/ 91 h 91"/>
                <a:gd name="T18" fmla="*/ 5 w 39"/>
                <a:gd name="T19" fmla="*/ 90 h 91"/>
                <a:gd name="T20" fmla="*/ 27 w 39"/>
                <a:gd name="T21" fmla="*/ 1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91">
                  <a:moveTo>
                    <a:pt x="27" y="14"/>
                  </a:moveTo>
                  <a:cubicBezTo>
                    <a:pt x="31" y="9"/>
                    <a:pt x="35" y="4"/>
                    <a:pt x="39" y="1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4" y="4"/>
                    <a:pt x="30" y="8"/>
                    <a:pt x="26" y="13"/>
                  </a:cubicBezTo>
                  <a:cubicBezTo>
                    <a:pt x="19" y="20"/>
                    <a:pt x="14" y="28"/>
                    <a:pt x="10" y="36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2" y="55"/>
                    <a:pt x="0" y="73"/>
                    <a:pt x="4" y="91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5" y="90"/>
                    <a:pt x="5" y="90"/>
                    <a:pt x="5" y="90"/>
                  </a:cubicBezTo>
                  <a:cubicBezTo>
                    <a:pt x="0" y="62"/>
                    <a:pt x="7" y="36"/>
                    <a:pt x="27" y="14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181"/>
            <p:cNvSpPr>
              <a:spLocks/>
            </p:cNvSpPr>
            <p:nvPr/>
          </p:nvSpPr>
          <p:spPr bwMode="auto">
            <a:xfrm>
              <a:off x="3597622" y="3054351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182"/>
            <p:cNvSpPr>
              <a:spLocks/>
            </p:cNvSpPr>
            <p:nvPr/>
          </p:nvSpPr>
          <p:spPr bwMode="auto">
            <a:xfrm>
              <a:off x="3608734" y="2700338"/>
              <a:ext cx="30163" cy="161925"/>
            </a:xfrm>
            <a:custGeom>
              <a:avLst/>
              <a:gdLst>
                <a:gd name="T0" fmla="*/ 8 w 8"/>
                <a:gd name="T1" fmla="*/ 0 h 43"/>
                <a:gd name="T2" fmla="*/ 7 w 8"/>
                <a:gd name="T3" fmla="*/ 0 h 43"/>
                <a:gd name="T4" fmla="*/ 7 w 8"/>
                <a:gd name="T5" fmla="*/ 0 h 43"/>
                <a:gd name="T6" fmla="*/ 2 w 8"/>
                <a:gd name="T7" fmla="*/ 43 h 43"/>
                <a:gd name="T8" fmla="*/ 3 w 8"/>
                <a:gd name="T9" fmla="*/ 40 h 43"/>
                <a:gd name="T10" fmla="*/ 8 w 8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3">
                  <a:moveTo>
                    <a:pt x="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" y="13"/>
                    <a:pt x="0" y="28"/>
                    <a:pt x="2" y="43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2" y="26"/>
                    <a:pt x="3" y="13"/>
                    <a:pt x="8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183"/>
            <p:cNvSpPr>
              <a:spLocks/>
            </p:cNvSpPr>
            <p:nvPr/>
          </p:nvSpPr>
          <p:spPr bwMode="auto">
            <a:xfrm>
              <a:off x="3616672" y="2851151"/>
              <a:ext cx="3175" cy="11113"/>
            </a:xfrm>
            <a:custGeom>
              <a:avLst/>
              <a:gdLst>
                <a:gd name="T0" fmla="*/ 2 w 2"/>
                <a:gd name="T1" fmla="*/ 7 h 7"/>
                <a:gd name="T2" fmla="*/ 2 w 2"/>
                <a:gd name="T3" fmla="*/ 0 h 7"/>
                <a:gd name="T4" fmla="*/ 0 w 2"/>
                <a:gd name="T5" fmla="*/ 7 h 7"/>
                <a:gd name="T6" fmla="*/ 2 w 2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7">
                  <a:moveTo>
                    <a:pt x="2" y="7"/>
                  </a:moveTo>
                  <a:lnTo>
                    <a:pt x="2" y="0"/>
                  </a:lnTo>
                  <a:lnTo>
                    <a:pt x="0" y="7"/>
                  </a:lnTo>
                  <a:lnTo>
                    <a:pt x="2" y="7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184"/>
            <p:cNvSpPr>
              <a:spLocks/>
            </p:cNvSpPr>
            <p:nvPr/>
          </p:nvSpPr>
          <p:spPr bwMode="auto">
            <a:xfrm>
              <a:off x="3902422" y="3738563"/>
              <a:ext cx="38100" cy="119063"/>
            </a:xfrm>
            <a:custGeom>
              <a:avLst/>
              <a:gdLst>
                <a:gd name="T0" fmla="*/ 8 w 10"/>
                <a:gd name="T1" fmla="*/ 32 h 32"/>
                <a:gd name="T2" fmla="*/ 8 w 10"/>
                <a:gd name="T3" fmla="*/ 32 h 32"/>
                <a:gd name="T4" fmla="*/ 9 w 10"/>
                <a:gd name="T5" fmla="*/ 31 h 32"/>
                <a:gd name="T6" fmla="*/ 10 w 10"/>
                <a:gd name="T7" fmla="*/ 31 h 32"/>
                <a:gd name="T8" fmla="*/ 9 w 10"/>
                <a:gd name="T9" fmla="*/ 25 h 32"/>
                <a:gd name="T10" fmla="*/ 1 w 10"/>
                <a:gd name="T11" fmla="*/ 0 h 32"/>
                <a:gd name="T12" fmla="*/ 1 w 10"/>
                <a:gd name="T13" fmla="*/ 2 h 32"/>
                <a:gd name="T14" fmla="*/ 0 w 10"/>
                <a:gd name="T15" fmla="*/ 3 h 32"/>
                <a:gd name="T16" fmla="*/ 8 w 10"/>
                <a:gd name="T1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32">
                  <a:moveTo>
                    <a:pt x="8" y="32"/>
                  </a:moveTo>
                  <a:cubicBezTo>
                    <a:pt x="8" y="32"/>
                    <a:pt x="8" y="32"/>
                    <a:pt x="8" y="32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9" y="29"/>
                    <a:pt x="9" y="27"/>
                    <a:pt x="9" y="25"/>
                  </a:cubicBezTo>
                  <a:cubicBezTo>
                    <a:pt x="7" y="17"/>
                    <a:pt x="4" y="8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5" y="13"/>
                    <a:pt x="7" y="22"/>
                    <a:pt x="8" y="3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185"/>
            <p:cNvSpPr>
              <a:spLocks/>
            </p:cNvSpPr>
            <p:nvPr/>
          </p:nvSpPr>
          <p:spPr bwMode="auto">
            <a:xfrm>
              <a:off x="3853209" y="3554413"/>
              <a:ext cx="63500" cy="319088"/>
            </a:xfrm>
            <a:custGeom>
              <a:avLst/>
              <a:gdLst>
                <a:gd name="T0" fmla="*/ 4 w 17"/>
                <a:gd name="T1" fmla="*/ 76 h 85"/>
                <a:gd name="T2" fmla="*/ 0 w 17"/>
                <a:gd name="T3" fmla="*/ 85 h 85"/>
                <a:gd name="T4" fmla="*/ 2 w 17"/>
                <a:gd name="T5" fmla="*/ 84 h 85"/>
                <a:gd name="T6" fmla="*/ 5 w 17"/>
                <a:gd name="T7" fmla="*/ 76 h 85"/>
                <a:gd name="T8" fmla="*/ 13 w 17"/>
                <a:gd name="T9" fmla="*/ 52 h 85"/>
                <a:gd name="T10" fmla="*/ 13 w 17"/>
                <a:gd name="T11" fmla="*/ 51 h 85"/>
                <a:gd name="T12" fmla="*/ 14 w 17"/>
                <a:gd name="T13" fmla="*/ 51 h 85"/>
                <a:gd name="T14" fmla="*/ 15 w 17"/>
                <a:gd name="T15" fmla="*/ 25 h 85"/>
                <a:gd name="T16" fmla="*/ 8 w 17"/>
                <a:gd name="T17" fmla="*/ 0 h 85"/>
                <a:gd name="T18" fmla="*/ 8 w 17"/>
                <a:gd name="T19" fmla="*/ 1 h 85"/>
                <a:gd name="T20" fmla="*/ 8 w 17"/>
                <a:gd name="T21" fmla="*/ 2 h 85"/>
                <a:gd name="T22" fmla="*/ 4 w 17"/>
                <a:gd name="T23" fmla="*/ 7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85">
                  <a:moveTo>
                    <a:pt x="4" y="76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9" y="68"/>
                    <a:pt x="12" y="60"/>
                    <a:pt x="13" y="52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5" y="42"/>
                    <a:pt x="16" y="34"/>
                    <a:pt x="15" y="25"/>
                  </a:cubicBezTo>
                  <a:cubicBezTo>
                    <a:pt x="14" y="17"/>
                    <a:pt x="11" y="8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7" y="27"/>
                    <a:pt x="16" y="50"/>
                    <a:pt x="4" y="7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186"/>
            <p:cNvSpPr>
              <a:spLocks/>
            </p:cNvSpPr>
            <p:nvPr/>
          </p:nvSpPr>
          <p:spPr bwMode="auto">
            <a:xfrm>
              <a:off x="3902422" y="3744913"/>
              <a:ext cx="3175" cy="476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187"/>
            <p:cNvSpPr>
              <a:spLocks/>
            </p:cNvSpPr>
            <p:nvPr/>
          </p:nvSpPr>
          <p:spPr bwMode="auto">
            <a:xfrm>
              <a:off x="3726209" y="3370263"/>
              <a:ext cx="176213" cy="525463"/>
            </a:xfrm>
            <a:custGeom>
              <a:avLst/>
              <a:gdLst>
                <a:gd name="T0" fmla="*/ 31 w 47"/>
                <a:gd name="T1" fmla="*/ 75 h 140"/>
                <a:gd name="T2" fmla="*/ 11 w 47"/>
                <a:gd name="T3" fmla="*/ 114 h 140"/>
                <a:gd name="T4" fmla="*/ 0 w 47"/>
                <a:gd name="T5" fmla="*/ 140 h 140"/>
                <a:gd name="T6" fmla="*/ 1 w 47"/>
                <a:gd name="T7" fmla="*/ 140 h 140"/>
                <a:gd name="T8" fmla="*/ 12 w 47"/>
                <a:gd name="T9" fmla="*/ 115 h 140"/>
                <a:gd name="T10" fmla="*/ 32 w 47"/>
                <a:gd name="T11" fmla="*/ 75 h 140"/>
                <a:gd name="T12" fmla="*/ 42 w 47"/>
                <a:gd name="T13" fmla="*/ 51 h 140"/>
                <a:gd name="T14" fmla="*/ 41 w 47"/>
                <a:gd name="T15" fmla="*/ 51 h 140"/>
                <a:gd name="T16" fmla="*/ 42 w 47"/>
                <a:gd name="T17" fmla="*/ 50 h 140"/>
                <a:gd name="T18" fmla="*/ 44 w 47"/>
                <a:gd name="T19" fmla="*/ 25 h 140"/>
                <a:gd name="T20" fmla="*/ 40 w 47"/>
                <a:gd name="T21" fmla="*/ 0 h 140"/>
                <a:gd name="T22" fmla="*/ 39 w 47"/>
                <a:gd name="T23" fmla="*/ 3 h 140"/>
                <a:gd name="T24" fmla="*/ 31 w 47"/>
                <a:gd name="T25" fmla="*/ 7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140">
                  <a:moveTo>
                    <a:pt x="31" y="75"/>
                  </a:moveTo>
                  <a:cubicBezTo>
                    <a:pt x="17" y="102"/>
                    <a:pt x="11" y="114"/>
                    <a:pt x="11" y="114"/>
                  </a:cubicBezTo>
                  <a:cubicBezTo>
                    <a:pt x="11" y="115"/>
                    <a:pt x="7" y="122"/>
                    <a:pt x="0" y="140"/>
                  </a:cubicBezTo>
                  <a:cubicBezTo>
                    <a:pt x="1" y="140"/>
                    <a:pt x="1" y="140"/>
                    <a:pt x="1" y="140"/>
                  </a:cubicBezTo>
                  <a:cubicBezTo>
                    <a:pt x="8" y="122"/>
                    <a:pt x="12" y="115"/>
                    <a:pt x="12" y="115"/>
                  </a:cubicBezTo>
                  <a:cubicBezTo>
                    <a:pt x="12" y="115"/>
                    <a:pt x="18" y="103"/>
                    <a:pt x="32" y="75"/>
                  </a:cubicBezTo>
                  <a:cubicBezTo>
                    <a:pt x="36" y="67"/>
                    <a:pt x="40" y="59"/>
                    <a:pt x="42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4" y="42"/>
                    <a:pt x="45" y="33"/>
                    <a:pt x="44" y="25"/>
                  </a:cubicBezTo>
                  <a:cubicBezTo>
                    <a:pt x="44" y="17"/>
                    <a:pt x="43" y="9"/>
                    <a:pt x="40" y="0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47" y="27"/>
                    <a:pt x="44" y="49"/>
                    <a:pt x="31" y="7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188"/>
            <p:cNvSpPr>
              <a:spLocks/>
            </p:cNvSpPr>
            <p:nvPr/>
          </p:nvSpPr>
          <p:spPr bwMode="auto">
            <a:xfrm>
              <a:off x="3880197" y="3557588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189"/>
            <p:cNvSpPr>
              <a:spLocks/>
            </p:cNvSpPr>
            <p:nvPr/>
          </p:nvSpPr>
          <p:spPr bwMode="auto">
            <a:xfrm>
              <a:off x="3635722" y="3186113"/>
              <a:ext cx="263525" cy="723900"/>
            </a:xfrm>
            <a:custGeom>
              <a:avLst/>
              <a:gdLst>
                <a:gd name="T0" fmla="*/ 51 w 70"/>
                <a:gd name="T1" fmla="*/ 75 h 193"/>
                <a:gd name="T2" fmla="*/ 29 w 70"/>
                <a:gd name="T3" fmla="*/ 114 h 193"/>
                <a:gd name="T4" fmla="*/ 8 w 70"/>
                <a:gd name="T5" fmla="*/ 154 h 193"/>
                <a:gd name="T6" fmla="*/ 1 w 70"/>
                <a:gd name="T7" fmla="*/ 180 h 193"/>
                <a:gd name="T8" fmla="*/ 1 w 70"/>
                <a:gd name="T9" fmla="*/ 181 h 193"/>
                <a:gd name="T10" fmla="*/ 0 w 70"/>
                <a:gd name="T11" fmla="*/ 181 h 193"/>
                <a:gd name="T12" fmla="*/ 0 w 70"/>
                <a:gd name="T13" fmla="*/ 193 h 193"/>
                <a:gd name="T14" fmla="*/ 0 w 70"/>
                <a:gd name="T15" fmla="*/ 193 h 193"/>
                <a:gd name="T16" fmla="*/ 1 w 70"/>
                <a:gd name="T17" fmla="*/ 193 h 193"/>
                <a:gd name="T18" fmla="*/ 10 w 70"/>
                <a:gd name="T19" fmla="*/ 155 h 193"/>
                <a:gd name="T20" fmla="*/ 30 w 70"/>
                <a:gd name="T21" fmla="*/ 114 h 193"/>
                <a:gd name="T22" fmla="*/ 52 w 70"/>
                <a:gd name="T23" fmla="*/ 76 h 193"/>
                <a:gd name="T24" fmla="*/ 63 w 70"/>
                <a:gd name="T25" fmla="*/ 52 h 193"/>
                <a:gd name="T26" fmla="*/ 63 w 70"/>
                <a:gd name="T27" fmla="*/ 50 h 193"/>
                <a:gd name="T28" fmla="*/ 64 w 70"/>
                <a:gd name="T29" fmla="*/ 49 h 193"/>
                <a:gd name="T30" fmla="*/ 64 w 70"/>
                <a:gd name="T31" fmla="*/ 49 h 193"/>
                <a:gd name="T32" fmla="*/ 67 w 70"/>
                <a:gd name="T33" fmla="*/ 26 h 193"/>
                <a:gd name="T34" fmla="*/ 64 w 70"/>
                <a:gd name="T35" fmla="*/ 0 h 193"/>
                <a:gd name="T36" fmla="*/ 64 w 70"/>
                <a:gd name="T37" fmla="*/ 2 h 193"/>
                <a:gd name="T38" fmla="*/ 63 w 70"/>
                <a:gd name="T39" fmla="*/ 3 h 193"/>
                <a:gd name="T40" fmla="*/ 51 w 70"/>
                <a:gd name="T41" fmla="*/ 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0" h="193">
                  <a:moveTo>
                    <a:pt x="51" y="75"/>
                  </a:moveTo>
                  <a:cubicBezTo>
                    <a:pt x="35" y="102"/>
                    <a:pt x="29" y="114"/>
                    <a:pt x="29" y="114"/>
                  </a:cubicBezTo>
                  <a:cubicBezTo>
                    <a:pt x="29" y="114"/>
                    <a:pt x="22" y="125"/>
                    <a:pt x="8" y="154"/>
                  </a:cubicBezTo>
                  <a:cubicBezTo>
                    <a:pt x="5" y="163"/>
                    <a:pt x="2" y="171"/>
                    <a:pt x="1" y="180"/>
                  </a:cubicBezTo>
                  <a:cubicBezTo>
                    <a:pt x="1" y="180"/>
                    <a:pt x="1" y="181"/>
                    <a:pt x="1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5"/>
                    <a:pt x="0" y="189"/>
                    <a:pt x="0" y="193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1" y="193"/>
                    <a:pt x="1" y="193"/>
                    <a:pt x="1" y="193"/>
                  </a:cubicBezTo>
                  <a:cubicBezTo>
                    <a:pt x="1" y="181"/>
                    <a:pt x="4" y="168"/>
                    <a:pt x="10" y="155"/>
                  </a:cubicBezTo>
                  <a:cubicBezTo>
                    <a:pt x="23" y="126"/>
                    <a:pt x="30" y="114"/>
                    <a:pt x="30" y="114"/>
                  </a:cubicBezTo>
                  <a:cubicBezTo>
                    <a:pt x="30" y="114"/>
                    <a:pt x="37" y="102"/>
                    <a:pt x="52" y="76"/>
                  </a:cubicBezTo>
                  <a:cubicBezTo>
                    <a:pt x="57" y="68"/>
                    <a:pt x="61" y="60"/>
                    <a:pt x="63" y="52"/>
                  </a:cubicBezTo>
                  <a:cubicBezTo>
                    <a:pt x="63" y="51"/>
                    <a:pt x="63" y="50"/>
                    <a:pt x="63" y="50"/>
                  </a:cubicBezTo>
                  <a:cubicBezTo>
                    <a:pt x="64" y="49"/>
                    <a:pt x="64" y="49"/>
                    <a:pt x="64" y="49"/>
                  </a:cubicBezTo>
                  <a:cubicBezTo>
                    <a:pt x="64" y="49"/>
                    <a:pt x="64" y="49"/>
                    <a:pt x="64" y="49"/>
                  </a:cubicBezTo>
                  <a:cubicBezTo>
                    <a:pt x="66" y="42"/>
                    <a:pt x="67" y="34"/>
                    <a:pt x="67" y="26"/>
                  </a:cubicBezTo>
                  <a:cubicBezTo>
                    <a:pt x="68" y="18"/>
                    <a:pt x="66" y="8"/>
                    <a:pt x="64" y="0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2"/>
                    <a:pt x="63" y="2"/>
                    <a:pt x="63" y="3"/>
                  </a:cubicBezTo>
                  <a:cubicBezTo>
                    <a:pt x="70" y="28"/>
                    <a:pt x="66" y="50"/>
                    <a:pt x="51" y="7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190"/>
            <p:cNvSpPr>
              <a:spLocks/>
            </p:cNvSpPr>
            <p:nvPr/>
          </p:nvSpPr>
          <p:spPr bwMode="auto">
            <a:xfrm>
              <a:off x="3872259" y="3370263"/>
              <a:ext cx="3175" cy="11113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3 h 3"/>
                <a:gd name="T4" fmla="*/ 1 w 1"/>
                <a:gd name="T5" fmla="*/ 0 h 3"/>
                <a:gd name="T6" fmla="*/ 1 w 1"/>
                <a:gd name="T7" fmla="*/ 0 h 3"/>
                <a:gd name="T8" fmla="*/ 0 w 1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191"/>
            <p:cNvSpPr>
              <a:spLocks/>
            </p:cNvSpPr>
            <p:nvPr/>
          </p:nvSpPr>
          <p:spPr bwMode="auto">
            <a:xfrm>
              <a:off x="3591272" y="3001963"/>
              <a:ext cx="314325" cy="866775"/>
            </a:xfrm>
            <a:custGeom>
              <a:avLst/>
              <a:gdLst>
                <a:gd name="T0" fmla="*/ 80 w 84"/>
                <a:gd name="T1" fmla="*/ 0 h 231"/>
                <a:gd name="T2" fmla="*/ 78 w 84"/>
                <a:gd name="T3" fmla="*/ 1 h 231"/>
                <a:gd name="T4" fmla="*/ 62 w 84"/>
                <a:gd name="T5" fmla="*/ 73 h 231"/>
                <a:gd name="T6" fmla="*/ 37 w 84"/>
                <a:gd name="T7" fmla="*/ 110 h 231"/>
                <a:gd name="T8" fmla="*/ 15 w 84"/>
                <a:gd name="T9" fmla="*/ 150 h 231"/>
                <a:gd name="T10" fmla="*/ 12 w 84"/>
                <a:gd name="T11" fmla="*/ 231 h 231"/>
                <a:gd name="T12" fmla="*/ 12 w 84"/>
                <a:gd name="T13" fmla="*/ 230 h 231"/>
                <a:gd name="T14" fmla="*/ 13 w 84"/>
                <a:gd name="T15" fmla="*/ 229 h 231"/>
                <a:gd name="T16" fmla="*/ 16 w 84"/>
                <a:gd name="T17" fmla="*/ 150 h 231"/>
                <a:gd name="T18" fmla="*/ 38 w 84"/>
                <a:gd name="T19" fmla="*/ 111 h 231"/>
                <a:gd name="T20" fmla="*/ 63 w 84"/>
                <a:gd name="T21" fmla="*/ 74 h 231"/>
                <a:gd name="T22" fmla="*/ 75 w 84"/>
                <a:gd name="T23" fmla="*/ 52 h 231"/>
                <a:gd name="T24" fmla="*/ 75 w 84"/>
                <a:gd name="T25" fmla="*/ 51 h 231"/>
                <a:gd name="T26" fmla="*/ 76 w 84"/>
                <a:gd name="T27" fmla="*/ 51 h 231"/>
                <a:gd name="T28" fmla="*/ 81 w 84"/>
                <a:gd name="T29" fmla="*/ 25 h 231"/>
                <a:gd name="T30" fmla="*/ 80 w 84"/>
                <a:gd name="T31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4" h="231">
                  <a:moveTo>
                    <a:pt x="80" y="0"/>
                  </a:moveTo>
                  <a:cubicBezTo>
                    <a:pt x="78" y="1"/>
                    <a:pt x="78" y="1"/>
                    <a:pt x="78" y="1"/>
                  </a:cubicBezTo>
                  <a:cubicBezTo>
                    <a:pt x="84" y="27"/>
                    <a:pt x="78" y="49"/>
                    <a:pt x="62" y="73"/>
                  </a:cubicBezTo>
                  <a:cubicBezTo>
                    <a:pt x="45" y="99"/>
                    <a:pt x="38" y="110"/>
                    <a:pt x="37" y="110"/>
                  </a:cubicBezTo>
                  <a:cubicBezTo>
                    <a:pt x="37" y="111"/>
                    <a:pt x="30" y="121"/>
                    <a:pt x="15" y="150"/>
                  </a:cubicBezTo>
                  <a:cubicBezTo>
                    <a:pt x="0" y="176"/>
                    <a:pt x="0" y="204"/>
                    <a:pt x="12" y="231"/>
                  </a:cubicBezTo>
                  <a:cubicBezTo>
                    <a:pt x="12" y="230"/>
                    <a:pt x="12" y="230"/>
                    <a:pt x="12" y="230"/>
                  </a:cubicBezTo>
                  <a:cubicBezTo>
                    <a:pt x="13" y="230"/>
                    <a:pt x="13" y="230"/>
                    <a:pt x="13" y="229"/>
                  </a:cubicBezTo>
                  <a:cubicBezTo>
                    <a:pt x="1" y="203"/>
                    <a:pt x="2" y="177"/>
                    <a:pt x="16" y="150"/>
                  </a:cubicBezTo>
                  <a:cubicBezTo>
                    <a:pt x="31" y="122"/>
                    <a:pt x="38" y="111"/>
                    <a:pt x="38" y="111"/>
                  </a:cubicBezTo>
                  <a:cubicBezTo>
                    <a:pt x="39" y="111"/>
                    <a:pt x="46" y="100"/>
                    <a:pt x="63" y="74"/>
                  </a:cubicBezTo>
                  <a:cubicBezTo>
                    <a:pt x="68" y="67"/>
                    <a:pt x="72" y="59"/>
                    <a:pt x="75" y="52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9" y="42"/>
                    <a:pt x="81" y="34"/>
                    <a:pt x="81" y="25"/>
                  </a:cubicBezTo>
                  <a:cubicBezTo>
                    <a:pt x="82" y="17"/>
                    <a:pt x="81" y="8"/>
                    <a:pt x="8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192"/>
            <p:cNvSpPr>
              <a:spLocks/>
            </p:cNvSpPr>
            <p:nvPr/>
          </p:nvSpPr>
          <p:spPr bwMode="auto">
            <a:xfrm>
              <a:off x="3635722" y="3862388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193"/>
            <p:cNvSpPr>
              <a:spLocks/>
            </p:cNvSpPr>
            <p:nvPr/>
          </p:nvSpPr>
          <p:spPr bwMode="auto">
            <a:xfrm>
              <a:off x="3872259" y="3192463"/>
              <a:ext cx="3175" cy="476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194"/>
            <p:cNvSpPr>
              <a:spLocks/>
            </p:cNvSpPr>
            <p:nvPr/>
          </p:nvSpPr>
          <p:spPr bwMode="auto">
            <a:xfrm>
              <a:off x="3635722" y="1570038"/>
              <a:ext cx="698500" cy="1187450"/>
            </a:xfrm>
            <a:custGeom>
              <a:avLst/>
              <a:gdLst>
                <a:gd name="T0" fmla="*/ 96 w 186"/>
                <a:gd name="T1" fmla="*/ 38 h 316"/>
                <a:gd name="T2" fmla="*/ 72 w 186"/>
                <a:gd name="T3" fmla="*/ 85 h 316"/>
                <a:gd name="T4" fmla="*/ 73 w 186"/>
                <a:gd name="T5" fmla="*/ 85 h 316"/>
                <a:gd name="T6" fmla="*/ 50 w 186"/>
                <a:gd name="T7" fmla="*/ 136 h 316"/>
                <a:gd name="T8" fmla="*/ 31 w 186"/>
                <a:gd name="T9" fmla="*/ 186 h 316"/>
                <a:gd name="T10" fmla="*/ 17 w 186"/>
                <a:gd name="T11" fmla="*/ 237 h 316"/>
                <a:gd name="T12" fmla="*/ 4 w 186"/>
                <a:gd name="T13" fmla="*/ 290 h 316"/>
                <a:gd name="T14" fmla="*/ 5 w 186"/>
                <a:gd name="T15" fmla="*/ 290 h 316"/>
                <a:gd name="T16" fmla="*/ 0 w 186"/>
                <a:gd name="T17" fmla="*/ 301 h 316"/>
                <a:gd name="T18" fmla="*/ 0 w 186"/>
                <a:gd name="T19" fmla="*/ 301 h 316"/>
                <a:gd name="T20" fmla="*/ 1 w 186"/>
                <a:gd name="T21" fmla="*/ 301 h 316"/>
                <a:gd name="T22" fmla="*/ 24 w 186"/>
                <a:gd name="T23" fmla="*/ 305 h 316"/>
                <a:gd name="T24" fmla="*/ 25 w 186"/>
                <a:gd name="T25" fmla="*/ 306 h 316"/>
                <a:gd name="T26" fmla="*/ 58 w 186"/>
                <a:gd name="T27" fmla="*/ 312 h 316"/>
                <a:gd name="T28" fmla="*/ 60 w 186"/>
                <a:gd name="T29" fmla="*/ 312 h 316"/>
                <a:gd name="T30" fmla="*/ 79 w 186"/>
                <a:gd name="T31" fmla="*/ 316 h 316"/>
                <a:gd name="T32" fmla="*/ 79 w 186"/>
                <a:gd name="T33" fmla="*/ 316 h 316"/>
                <a:gd name="T34" fmla="*/ 80 w 186"/>
                <a:gd name="T35" fmla="*/ 316 h 316"/>
                <a:gd name="T36" fmla="*/ 81 w 186"/>
                <a:gd name="T37" fmla="*/ 316 h 316"/>
                <a:gd name="T38" fmla="*/ 82 w 186"/>
                <a:gd name="T39" fmla="*/ 310 h 316"/>
                <a:gd name="T40" fmla="*/ 83 w 186"/>
                <a:gd name="T41" fmla="*/ 284 h 316"/>
                <a:gd name="T42" fmla="*/ 93 w 186"/>
                <a:gd name="T43" fmla="*/ 261 h 316"/>
                <a:gd name="T44" fmla="*/ 96 w 186"/>
                <a:gd name="T45" fmla="*/ 236 h 316"/>
                <a:gd name="T46" fmla="*/ 107 w 186"/>
                <a:gd name="T47" fmla="*/ 214 h 316"/>
                <a:gd name="T48" fmla="*/ 111 w 186"/>
                <a:gd name="T49" fmla="*/ 190 h 316"/>
                <a:gd name="T50" fmla="*/ 123 w 186"/>
                <a:gd name="T51" fmla="*/ 169 h 316"/>
                <a:gd name="T52" fmla="*/ 129 w 186"/>
                <a:gd name="T53" fmla="*/ 144 h 316"/>
                <a:gd name="T54" fmla="*/ 143 w 186"/>
                <a:gd name="T55" fmla="*/ 124 h 316"/>
                <a:gd name="T56" fmla="*/ 151 w 186"/>
                <a:gd name="T57" fmla="*/ 99 h 316"/>
                <a:gd name="T58" fmla="*/ 166 w 186"/>
                <a:gd name="T59" fmla="*/ 79 h 316"/>
                <a:gd name="T60" fmla="*/ 174 w 186"/>
                <a:gd name="T61" fmla="*/ 56 h 316"/>
                <a:gd name="T62" fmla="*/ 186 w 186"/>
                <a:gd name="T63" fmla="*/ 43 h 316"/>
                <a:gd name="T64" fmla="*/ 185 w 186"/>
                <a:gd name="T65" fmla="*/ 43 h 316"/>
                <a:gd name="T66" fmla="*/ 168 w 186"/>
                <a:gd name="T67" fmla="*/ 32 h 316"/>
                <a:gd name="T68" fmla="*/ 167 w 186"/>
                <a:gd name="T69" fmla="*/ 32 h 316"/>
                <a:gd name="T70" fmla="*/ 138 w 186"/>
                <a:gd name="T71" fmla="*/ 14 h 316"/>
                <a:gd name="T72" fmla="*/ 137 w 186"/>
                <a:gd name="T73" fmla="*/ 13 h 316"/>
                <a:gd name="T74" fmla="*/ 117 w 186"/>
                <a:gd name="T75" fmla="*/ 1 h 316"/>
                <a:gd name="T76" fmla="*/ 117 w 186"/>
                <a:gd name="T77" fmla="*/ 0 h 316"/>
                <a:gd name="T78" fmla="*/ 116 w 186"/>
                <a:gd name="T79" fmla="*/ 0 h 316"/>
                <a:gd name="T80" fmla="*/ 96 w 186"/>
                <a:gd name="T81" fmla="*/ 38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6" h="316">
                  <a:moveTo>
                    <a:pt x="96" y="38"/>
                  </a:moveTo>
                  <a:cubicBezTo>
                    <a:pt x="84" y="51"/>
                    <a:pt x="76" y="67"/>
                    <a:pt x="72" y="85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60" y="99"/>
                    <a:pt x="53" y="117"/>
                    <a:pt x="50" y="136"/>
                  </a:cubicBezTo>
                  <a:cubicBezTo>
                    <a:pt x="39" y="150"/>
                    <a:pt x="33" y="167"/>
                    <a:pt x="31" y="186"/>
                  </a:cubicBezTo>
                  <a:cubicBezTo>
                    <a:pt x="21" y="201"/>
                    <a:pt x="17" y="219"/>
                    <a:pt x="17" y="237"/>
                  </a:cubicBezTo>
                  <a:cubicBezTo>
                    <a:pt x="7" y="253"/>
                    <a:pt x="3" y="271"/>
                    <a:pt x="4" y="290"/>
                  </a:cubicBezTo>
                  <a:cubicBezTo>
                    <a:pt x="5" y="290"/>
                    <a:pt x="5" y="290"/>
                    <a:pt x="5" y="290"/>
                  </a:cubicBezTo>
                  <a:cubicBezTo>
                    <a:pt x="3" y="293"/>
                    <a:pt x="1" y="297"/>
                    <a:pt x="0" y="301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1" y="301"/>
                    <a:pt x="1" y="301"/>
                    <a:pt x="1" y="301"/>
                  </a:cubicBezTo>
                  <a:cubicBezTo>
                    <a:pt x="24" y="305"/>
                    <a:pt x="24" y="305"/>
                    <a:pt x="24" y="305"/>
                  </a:cubicBezTo>
                  <a:cubicBezTo>
                    <a:pt x="25" y="306"/>
                    <a:pt x="25" y="306"/>
                    <a:pt x="25" y="306"/>
                  </a:cubicBezTo>
                  <a:cubicBezTo>
                    <a:pt x="58" y="312"/>
                    <a:pt x="58" y="312"/>
                    <a:pt x="58" y="312"/>
                  </a:cubicBezTo>
                  <a:cubicBezTo>
                    <a:pt x="60" y="312"/>
                    <a:pt x="60" y="312"/>
                    <a:pt x="60" y="312"/>
                  </a:cubicBezTo>
                  <a:cubicBezTo>
                    <a:pt x="79" y="316"/>
                    <a:pt x="79" y="316"/>
                    <a:pt x="79" y="316"/>
                  </a:cubicBezTo>
                  <a:cubicBezTo>
                    <a:pt x="79" y="316"/>
                    <a:pt x="79" y="316"/>
                    <a:pt x="79" y="316"/>
                  </a:cubicBezTo>
                  <a:cubicBezTo>
                    <a:pt x="80" y="316"/>
                    <a:pt x="80" y="316"/>
                    <a:pt x="80" y="316"/>
                  </a:cubicBezTo>
                  <a:cubicBezTo>
                    <a:pt x="81" y="316"/>
                    <a:pt x="81" y="316"/>
                    <a:pt x="81" y="316"/>
                  </a:cubicBezTo>
                  <a:cubicBezTo>
                    <a:pt x="81" y="314"/>
                    <a:pt x="82" y="312"/>
                    <a:pt x="82" y="310"/>
                  </a:cubicBezTo>
                  <a:cubicBezTo>
                    <a:pt x="84" y="302"/>
                    <a:pt x="84" y="293"/>
                    <a:pt x="83" y="284"/>
                  </a:cubicBezTo>
                  <a:cubicBezTo>
                    <a:pt x="88" y="277"/>
                    <a:pt x="91" y="269"/>
                    <a:pt x="93" y="261"/>
                  </a:cubicBezTo>
                  <a:cubicBezTo>
                    <a:pt x="95" y="254"/>
                    <a:pt x="96" y="245"/>
                    <a:pt x="96" y="236"/>
                  </a:cubicBezTo>
                  <a:cubicBezTo>
                    <a:pt x="101" y="229"/>
                    <a:pt x="104" y="222"/>
                    <a:pt x="107" y="214"/>
                  </a:cubicBezTo>
                  <a:cubicBezTo>
                    <a:pt x="109" y="206"/>
                    <a:pt x="111" y="198"/>
                    <a:pt x="111" y="190"/>
                  </a:cubicBezTo>
                  <a:cubicBezTo>
                    <a:pt x="116" y="183"/>
                    <a:pt x="120" y="176"/>
                    <a:pt x="123" y="169"/>
                  </a:cubicBezTo>
                  <a:cubicBezTo>
                    <a:pt x="126" y="162"/>
                    <a:pt x="128" y="152"/>
                    <a:pt x="129" y="144"/>
                  </a:cubicBezTo>
                  <a:cubicBezTo>
                    <a:pt x="135" y="138"/>
                    <a:pt x="139" y="131"/>
                    <a:pt x="143" y="124"/>
                  </a:cubicBezTo>
                  <a:cubicBezTo>
                    <a:pt x="146" y="116"/>
                    <a:pt x="149" y="108"/>
                    <a:pt x="151" y="99"/>
                  </a:cubicBezTo>
                  <a:cubicBezTo>
                    <a:pt x="157" y="93"/>
                    <a:pt x="162" y="87"/>
                    <a:pt x="166" y="79"/>
                  </a:cubicBezTo>
                  <a:cubicBezTo>
                    <a:pt x="169" y="72"/>
                    <a:pt x="172" y="65"/>
                    <a:pt x="174" y="56"/>
                  </a:cubicBezTo>
                  <a:cubicBezTo>
                    <a:pt x="179" y="52"/>
                    <a:pt x="183" y="48"/>
                    <a:pt x="186" y="43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68" y="32"/>
                    <a:pt x="168" y="32"/>
                    <a:pt x="168" y="32"/>
                  </a:cubicBezTo>
                  <a:cubicBezTo>
                    <a:pt x="167" y="32"/>
                    <a:pt x="167" y="32"/>
                    <a:pt x="167" y="32"/>
                  </a:cubicBezTo>
                  <a:cubicBezTo>
                    <a:pt x="138" y="14"/>
                    <a:pt x="138" y="14"/>
                    <a:pt x="138" y="14"/>
                  </a:cubicBezTo>
                  <a:cubicBezTo>
                    <a:pt x="137" y="13"/>
                    <a:pt x="137" y="13"/>
                    <a:pt x="137" y="13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07" y="11"/>
                    <a:pt x="100" y="24"/>
                    <a:pt x="96" y="38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195"/>
            <p:cNvSpPr>
              <a:spLocks/>
            </p:cNvSpPr>
            <p:nvPr/>
          </p:nvSpPr>
          <p:spPr bwMode="auto">
            <a:xfrm>
              <a:off x="3699222" y="1781176"/>
              <a:ext cx="590550" cy="682625"/>
            </a:xfrm>
            <a:custGeom>
              <a:avLst/>
              <a:gdLst>
                <a:gd name="T0" fmla="*/ 37 w 157"/>
                <a:gd name="T1" fmla="*/ 109 h 182"/>
                <a:gd name="T2" fmla="*/ 74 w 157"/>
                <a:gd name="T3" fmla="*/ 83 h 182"/>
                <a:gd name="T4" fmla="*/ 111 w 157"/>
                <a:gd name="T5" fmla="*/ 60 h 182"/>
                <a:gd name="T6" fmla="*/ 149 w 157"/>
                <a:gd name="T7" fmla="*/ 23 h 182"/>
                <a:gd name="T8" fmla="*/ 157 w 157"/>
                <a:gd name="T9" fmla="*/ 0 h 182"/>
                <a:gd name="T10" fmla="*/ 156 w 157"/>
                <a:gd name="T11" fmla="*/ 2 h 182"/>
                <a:gd name="T12" fmla="*/ 111 w 157"/>
                <a:gd name="T13" fmla="*/ 59 h 182"/>
                <a:gd name="T14" fmla="*/ 73 w 157"/>
                <a:gd name="T15" fmla="*/ 82 h 182"/>
                <a:gd name="T16" fmla="*/ 36 w 157"/>
                <a:gd name="T17" fmla="*/ 108 h 182"/>
                <a:gd name="T18" fmla="*/ 16 w 157"/>
                <a:gd name="T19" fmla="*/ 128 h 182"/>
                <a:gd name="T20" fmla="*/ 16 w 157"/>
                <a:gd name="T21" fmla="*/ 130 h 182"/>
                <a:gd name="T22" fmla="*/ 14 w 157"/>
                <a:gd name="T23" fmla="*/ 130 h 182"/>
                <a:gd name="T24" fmla="*/ 14 w 157"/>
                <a:gd name="T25" fmla="*/ 130 h 182"/>
                <a:gd name="T26" fmla="*/ 0 w 157"/>
                <a:gd name="T27" fmla="*/ 182 h 182"/>
                <a:gd name="T28" fmla="*/ 1 w 157"/>
                <a:gd name="T29" fmla="*/ 181 h 182"/>
                <a:gd name="T30" fmla="*/ 37 w 157"/>
                <a:gd name="T31" fmla="*/ 109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7" h="182">
                  <a:moveTo>
                    <a:pt x="37" y="109"/>
                  </a:moveTo>
                  <a:cubicBezTo>
                    <a:pt x="62" y="90"/>
                    <a:pt x="73" y="83"/>
                    <a:pt x="74" y="83"/>
                  </a:cubicBezTo>
                  <a:cubicBezTo>
                    <a:pt x="74" y="83"/>
                    <a:pt x="85" y="76"/>
                    <a:pt x="111" y="60"/>
                  </a:cubicBezTo>
                  <a:cubicBezTo>
                    <a:pt x="128" y="50"/>
                    <a:pt x="140" y="38"/>
                    <a:pt x="149" y="23"/>
                  </a:cubicBezTo>
                  <a:cubicBezTo>
                    <a:pt x="152" y="16"/>
                    <a:pt x="155" y="9"/>
                    <a:pt x="157" y="0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149" y="27"/>
                    <a:pt x="135" y="44"/>
                    <a:pt x="111" y="59"/>
                  </a:cubicBezTo>
                  <a:cubicBezTo>
                    <a:pt x="84" y="75"/>
                    <a:pt x="73" y="82"/>
                    <a:pt x="73" y="82"/>
                  </a:cubicBezTo>
                  <a:cubicBezTo>
                    <a:pt x="73" y="82"/>
                    <a:pt x="61" y="89"/>
                    <a:pt x="36" y="108"/>
                  </a:cubicBezTo>
                  <a:cubicBezTo>
                    <a:pt x="28" y="114"/>
                    <a:pt x="21" y="121"/>
                    <a:pt x="16" y="128"/>
                  </a:cubicBezTo>
                  <a:cubicBezTo>
                    <a:pt x="16" y="130"/>
                    <a:pt x="16" y="130"/>
                    <a:pt x="16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4" y="145"/>
                    <a:pt x="0" y="163"/>
                    <a:pt x="0" y="182"/>
                  </a:cubicBezTo>
                  <a:cubicBezTo>
                    <a:pt x="1" y="181"/>
                    <a:pt x="1" y="181"/>
                    <a:pt x="1" y="181"/>
                  </a:cubicBezTo>
                  <a:cubicBezTo>
                    <a:pt x="1" y="152"/>
                    <a:pt x="12" y="128"/>
                    <a:pt x="37" y="10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196"/>
            <p:cNvSpPr>
              <a:spLocks/>
            </p:cNvSpPr>
            <p:nvPr/>
          </p:nvSpPr>
          <p:spPr bwMode="auto">
            <a:xfrm>
              <a:off x="3751609" y="1731963"/>
              <a:ext cx="582613" cy="536575"/>
            </a:xfrm>
            <a:custGeom>
              <a:avLst/>
              <a:gdLst>
                <a:gd name="T0" fmla="*/ 155 w 155"/>
                <a:gd name="T1" fmla="*/ 0 h 143"/>
                <a:gd name="T2" fmla="*/ 154 w 155"/>
                <a:gd name="T3" fmla="*/ 0 h 143"/>
                <a:gd name="T4" fmla="*/ 119 w 155"/>
                <a:gd name="T5" fmla="*/ 28 h 143"/>
                <a:gd name="T6" fmla="*/ 80 w 155"/>
                <a:gd name="T7" fmla="*/ 49 h 143"/>
                <a:gd name="T8" fmla="*/ 41 w 155"/>
                <a:gd name="T9" fmla="*/ 73 h 143"/>
                <a:gd name="T10" fmla="*/ 21 w 155"/>
                <a:gd name="T11" fmla="*/ 91 h 143"/>
                <a:gd name="T12" fmla="*/ 21 w 155"/>
                <a:gd name="T13" fmla="*/ 92 h 143"/>
                <a:gd name="T14" fmla="*/ 20 w 155"/>
                <a:gd name="T15" fmla="*/ 92 h 143"/>
                <a:gd name="T16" fmla="*/ 0 w 155"/>
                <a:gd name="T17" fmla="*/ 143 h 143"/>
                <a:gd name="T18" fmla="*/ 2 w 155"/>
                <a:gd name="T19" fmla="*/ 141 h 143"/>
                <a:gd name="T20" fmla="*/ 42 w 155"/>
                <a:gd name="T21" fmla="*/ 74 h 143"/>
                <a:gd name="T22" fmla="*/ 80 w 155"/>
                <a:gd name="T23" fmla="*/ 51 h 143"/>
                <a:gd name="T24" fmla="*/ 119 w 155"/>
                <a:gd name="T25" fmla="*/ 30 h 143"/>
                <a:gd name="T26" fmla="*/ 142 w 155"/>
                <a:gd name="T27" fmla="*/ 15 h 143"/>
                <a:gd name="T28" fmla="*/ 142 w 155"/>
                <a:gd name="T29" fmla="*/ 13 h 143"/>
                <a:gd name="T30" fmla="*/ 143 w 155"/>
                <a:gd name="T31" fmla="*/ 13 h 143"/>
                <a:gd name="T32" fmla="*/ 143 w 155"/>
                <a:gd name="T33" fmla="*/ 13 h 143"/>
                <a:gd name="T34" fmla="*/ 155 w 155"/>
                <a:gd name="T3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5" h="143">
                  <a:moveTo>
                    <a:pt x="155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146" y="11"/>
                    <a:pt x="134" y="20"/>
                    <a:pt x="119" y="28"/>
                  </a:cubicBezTo>
                  <a:cubicBezTo>
                    <a:pt x="92" y="43"/>
                    <a:pt x="80" y="49"/>
                    <a:pt x="80" y="49"/>
                  </a:cubicBezTo>
                  <a:cubicBezTo>
                    <a:pt x="80" y="50"/>
                    <a:pt x="68" y="55"/>
                    <a:pt x="41" y="73"/>
                  </a:cubicBezTo>
                  <a:cubicBezTo>
                    <a:pt x="33" y="78"/>
                    <a:pt x="26" y="85"/>
                    <a:pt x="21" y="91"/>
                  </a:cubicBezTo>
                  <a:cubicBezTo>
                    <a:pt x="21" y="92"/>
                    <a:pt x="21" y="92"/>
                    <a:pt x="21" y="92"/>
                  </a:cubicBezTo>
                  <a:cubicBezTo>
                    <a:pt x="20" y="92"/>
                    <a:pt x="20" y="92"/>
                    <a:pt x="20" y="92"/>
                  </a:cubicBezTo>
                  <a:cubicBezTo>
                    <a:pt x="8" y="107"/>
                    <a:pt x="2" y="124"/>
                    <a:pt x="0" y="143"/>
                  </a:cubicBezTo>
                  <a:cubicBezTo>
                    <a:pt x="2" y="141"/>
                    <a:pt x="2" y="141"/>
                    <a:pt x="2" y="141"/>
                  </a:cubicBezTo>
                  <a:cubicBezTo>
                    <a:pt x="4" y="113"/>
                    <a:pt x="17" y="91"/>
                    <a:pt x="42" y="74"/>
                  </a:cubicBezTo>
                  <a:cubicBezTo>
                    <a:pt x="68" y="56"/>
                    <a:pt x="80" y="51"/>
                    <a:pt x="80" y="51"/>
                  </a:cubicBezTo>
                  <a:cubicBezTo>
                    <a:pt x="80" y="51"/>
                    <a:pt x="92" y="44"/>
                    <a:pt x="119" y="30"/>
                  </a:cubicBezTo>
                  <a:cubicBezTo>
                    <a:pt x="128" y="25"/>
                    <a:pt x="135" y="20"/>
                    <a:pt x="142" y="15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8" y="9"/>
                    <a:pt x="152" y="5"/>
                    <a:pt x="155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197"/>
            <p:cNvSpPr>
              <a:spLocks/>
            </p:cNvSpPr>
            <p:nvPr/>
          </p:nvSpPr>
          <p:spPr bwMode="auto">
            <a:xfrm>
              <a:off x="4285009" y="1781176"/>
              <a:ext cx="4763" cy="6350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4 h 4"/>
                <a:gd name="T4" fmla="*/ 3 w 3"/>
                <a:gd name="T5" fmla="*/ 0 h 4"/>
                <a:gd name="T6" fmla="*/ 3 w 3"/>
                <a:gd name="T7" fmla="*/ 0 h 4"/>
                <a:gd name="T8" fmla="*/ 0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0" y="4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198"/>
            <p:cNvSpPr>
              <a:spLocks/>
            </p:cNvSpPr>
            <p:nvPr/>
          </p:nvSpPr>
          <p:spPr bwMode="auto">
            <a:xfrm>
              <a:off x="3751609" y="2262188"/>
              <a:ext cx="7938" cy="6350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4 h 4"/>
                <a:gd name="T6" fmla="*/ 0 w 5"/>
                <a:gd name="T7" fmla="*/ 4 h 4"/>
                <a:gd name="T8" fmla="*/ 5 w 5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199"/>
            <p:cNvSpPr>
              <a:spLocks/>
            </p:cNvSpPr>
            <p:nvPr/>
          </p:nvSpPr>
          <p:spPr bwMode="auto">
            <a:xfrm>
              <a:off x="3823047" y="1690688"/>
              <a:ext cx="442913" cy="390525"/>
            </a:xfrm>
            <a:custGeom>
              <a:avLst/>
              <a:gdLst>
                <a:gd name="T0" fmla="*/ 46 w 118"/>
                <a:gd name="T1" fmla="*/ 37 h 104"/>
                <a:gd name="T2" fmla="*/ 86 w 118"/>
                <a:gd name="T3" fmla="*/ 15 h 104"/>
                <a:gd name="T4" fmla="*/ 118 w 118"/>
                <a:gd name="T5" fmla="*/ 0 h 104"/>
                <a:gd name="T6" fmla="*/ 117 w 118"/>
                <a:gd name="T7" fmla="*/ 0 h 104"/>
                <a:gd name="T8" fmla="*/ 85 w 118"/>
                <a:gd name="T9" fmla="*/ 14 h 104"/>
                <a:gd name="T10" fmla="*/ 45 w 118"/>
                <a:gd name="T11" fmla="*/ 35 h 104"/>
                <a:gd name="T12" fmla="*/ 24 w 118"/>
                <a:gd name="T13" fmla="*/ 52 h 104"/>
                <a:gd name="T14" fmla="*/ 24 w 118"/>
                <a:gd name="T15" fmla="*/ 53 h 104"/>
                <a:gd name="T16" fmla="*/ 23 w 118"/>
                <a:gd name="T17" fmla="*/ 53 h 104"/>
                <a:gd name="T18" fmla="*/ 0 w 118"/>
                <a:gd name="T19" fmla="*/ 104 h 104"/>
                <a:gd name="T20" fmla="*/ 1 w 118"/>
                <a:gd name="T21" fmla="*/ 103 h 104"/>
                <a:gd name="T22" fmla="*/ 2 w 118"/>
                <a:gd name="T23" fmla="*/ 102 h 104"/>
                <a:gd name="T24" fmla="*/ 46 w 118"/>
                <a:gd name="T25" fmla="*/ 3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104">
                  <a:moveTo>
                    <a:pt x="46" y="37"/>
                  </a:moveTo>
                  <a:cubicBezTo>
                    <a:pt x="73" y="21"/>
                    <a:pt x="86" y="16"/>
                    <a:pt x="86" y="15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5" y="14"/>
                    <a:pt x="73" y="19"/>
                    <a:pt x="45" y="35"/>
                  </a:cubicBezTo>
                  <a:cubicBezTo>
                    <a:pt x="37" y="40"/>
                    <a:pt x="30" y="46"/>
                    <a:pt x="24" y="52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10" y="67"/>
                    <a:pt x="3" y="85"/>
                    <a:pt x="0" y="104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5" y="74"/>
                    <a:pt x="20" y="52"/>
                    <a:pt x="46" y="3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200"/>
            <p:cNvSpPr>
              <a:spLocks/>
            </p:cNvSpPr>
            <p:nvPr/>
          </p:nvSpPr>
          <p:spPr bwMode="auto">
            <a:xfrm>
              <a:off x="3827809" y="2073276"/>
              <a:ext cx="3175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201"/>
            <p:cNvSpPr>
              <a:spLocks/>
            </p:cNvSpPr>
            <p:nvPr/>
          </p:nvSpPr>
          <p:spPr bwMode="auto">
            <a:xfrm>
              <a:off x="3905597" y="1619251"/>
              <a:ext cx="247650" cy="269875"/>
            </a:xfrm>
            <a:custGeom>
              <a:avLst/>
              <a:gdLst>
                <a:gd name="T0" fmla="*/ 50 w 66"/>
                <a:gd name="T1" fmla="*/ 9 h 72"/>
                <a:gd name="T2" fmla="*/ 66 w 66"/>
                <a:gd name="T3" fmla="*/ 1 h 72"/>
                <a:gd name="T4" fmla="*/ 65 w 66"/>
                <a:gd name="T5" fmla="*/ 0 h 72"/>
                <a:gd name="T6" fmla="*/ 49 w 66"/>
                <a:gd name="T7" fmla="*/ 7 h 72"/>
                <a:gd name="T8" fmla="*/ 26 w 66"/>
                <a:gd name="T9" fmla="*/ 24 h 72"/>
                <a:gd name="T10" fmla="*/ 26 w 66"/>
                <a:gd name="T11" fmla="*/ 26 h 72"/>
                <a:gd name="T12" fmla="*/ 24 w 66"/>
                <a:gd name="T13" fmla="*/ 25 h 72"/>
                <a:gd name="T14" fmla="*/ 0 w 66"/>
                <a:gd name="T15" fmla="*/ 72 h 72"/>
                <a:gd name="T16" fmla="*/ 1 w 66"/>
                <a:gd name="T17" fmla="*/ 72 h 72"/>
                <a:gd name="T18" fmla="*/ 2 w 66"/>
                <a:gd name="T19" fmla="*/ 71 h 72"/>
                <a:gd name="T20" fmla="*/ 50 w 66"/>
                <a:gd name="T21" fmla="*/ 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72">
                  <a:moveTo>
                    <a:pt x="50" y="9"/>
                  </a:moveTo>
                  <a:cubicBezTo>
                    <a:pt x="56" y="6"/>
                    <a:pt x="62" y="3"/>
                    <a:pt x="66" y="1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0" y="2"/>
                    <a:pt x="55" y="5"/>
                    <a:pt x="49" y="7"/>
                  </a:cubicBezTo>
                  <a:cubicBezTo>
                    <a:pt x="41" y="12"/>
                    <a:pt x="33" y="17"/>
                    <a:pt x="26" y="24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12" y="38"/>
                    <a:pt x="4" y="54"/>
                    <a:pt x="0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7" y="43"/>
                    <a:pt x="23" y="22"/>
                    <a:pt x="50" y="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202"/>
            <p:cNvSpPr>
              <a:spLocks/>
            </p:cNvSpPr>
            <p:nvPr/>
          </p:nvSpPr>
          <p:spPr bwMode="auto">
            <a:xfrm>
              <a:off x="3910359" y="1885951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203"/>
            <p:cNvSpPr>
              <a:spLocks/>
            </p:cNvSpPr>
            <p:nvPr/>
          </p:nvSpPr>
          <p:spPr bwMode="auto">
            <a:xfrm>
              <a:off x="3996084" y="1570038"/>
              <a:ext cx="79375" cy="142875"/>
            </a:xfrm>
            <a:custGeom>
              <a:avLst/>
              <a:gdLst>
                <a:gd name="T0" fmla="*/ 21 w 21"/>
                <a:gd name="T1" fmla="*/ 1 h 38"/>
                <a:gd name="T2" fmla="*/ 21 w 21"/>
                <a:gd name="T3" fmla="*/ 0 h 38"/>
                <a:gd name="T4" fmla="*/ 20 w 21"/>
                <a:gd name="T5" fmla="*/ 0 h 38"/>
                <a:gd name="T6" fmla="*/ 0 w 21"/>
                <a:gd name="T7" fmla="*/ 38 h 38"/>
                <a:gd name="T8" fmla="*/ 2 w 21"/>
                <a:gd name="T9" fmla="*/ 37 h 38"/>
                <a:gd name="T10" fmla="*/ 21 w 21"/>
                <a:gd name="T11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38">
                  <a:moveTo>
                    <a:pt x="21" y="1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1" y="11"/>
                    <a:pt x="4" y="24"/>
                    <a:pt x="0" y="38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6" y="23"/>
                    <a:pt x="12" y="11"/>
                    <a:pt x="2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204"/>
            <p:cNvSpPr>
              <a:spLocks/>
            </p:cNvSpPr>
            <p:nvPr/>
          </p:nvSpPr>
          <p:spPr bwMode="auto">
            <a:xfrm>
              <a:off x="3996084" y="1709738"/>
              <a:ext cx="7938" cy="6350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2 h 4"/>
                <a:gd name="T6" fmla="*/ 5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2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06"/>
            <p:cNvSpPr>
              <a:spLocks/>
            </p:cNvSpPr>
            <p:nvPr/>
          </p:nvSpPr>
          <p:spPr bwMode="auto">
            <a:xfrm>
              <a:off x="3932584" y="2636838"/>
              <a:ext cx="19050" cy="120650"/>
            </a:xfrm>
            <a:custGeom>
              <a:avLst/>
              <a:gdLst>
                <a:gd name="T0" fmla="*/ 0 w 5"/>
                <a:gd name="T1" fmla="*/ 32 h 32"/>
                <a:gd name="T2" fmla="*/ 0 w 5"/>
                <a:gd name="T3" fmla="*/ 32 h 32"/>
                <a:gd name="T4" fmla="*/ 1 w 5"/>
                <a:gd name="T5" fmla="*/ 32 h 32"/>
                <a:gd name="T6" fmla="*/ 2 w 5"/>
                <a:gd name="T7" fmla="*/ 32 h 32"/>
                <a:gd name="T8" fmla="*/ 3 w 5"/>
                <a:gd name="T9" fmla="*/ 26 h 32"/>
                <a:gd name="T10" fmla="*/ 4 w 5"/>
                <a:gd name="T11" fmla="*/ 0 h 32"/>
                <a:gd name="T12" fmla="*/ 4 w 5"/>
                <a:gd name="T13" fmla="*/ 1 h 32"/>
                <a:gd name="T14" fmla="*/ 3 w 5"/>
                <a:gd name="T15" fmla="*/ 2 h 32"/>
                <a:gd name="T16" fmla="*/ 0 w 5"/>
                <a:gd name="T1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32"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0"/>
                    <a:pt x="3" y="28"/>
                    <a:pt x="3" y="26"/>
                  </a:cubicBezTo>
                  <a:cubicBezTo>
                    <a:pt x="5" y="18"/>
                    <a:pt x="5" y="8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4" y="13"/>
                    <a:pt x="3" y="22"/>
                    <a:pt x="0" y="3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07"/>
            <p:cNvSpPr>
              <a:spLocks/>
            </p:cNvSpPr>
            <p:nvPr/>
          </p:nvSpPr>
          <p:spPr bwMode="auto">
            <a:xfrm>
              <a:off x="3853209" y="2457450"/>
              <a:ext cx="142875" cy="284163"/>
            </a:xfrm>
            <a:custGeom>
              <a:avLst/>
              <a:gdLst>
                <a:gd name="T0" fmla="*/ 7 w 38"/>
                <a:gd name="T1" fmla="*/ 69 h 76"/>
                <a:gd name="T2" fmla="*/ 0 w 38"/>
                <a:gd name="T3" fmla="*/ 76 h 76"/>
                <a:gd name="T4" fmla="*/ 2 w 38"/>
                <a:gd name="T5" fmla="*/ 76 h 76"/>
                <a:gd name="T6" fmla="*/ 8 w 38"/>
                <a:gd name="T7" fmla="*/ 70 h 76"/>
                <a:gd name="T8" fmla="*/ 24 w 38"/>
                <a:gd name="T9" fmla="*/ 50 h 76"/>
                <a:gd name="T10" fmla="*/ 24 w 38"/>
                <a:gd name="T11" fmla="*/ 49 h 76"/>
                <a:gd name="T12" fmla="*/ 25 w 38"/>
                <a:gd name="T13" fmla="*/ 49 h 76"/>
                <a:gd name="T14" fmla="*/ 35 w 38"/>
                <a:gd name="T15" fmla="*/ 25 h 76"/>
                <a:gd name="T16" fmla="*/ 38 w 38"/>
                <a:gd name="T17" fmla="*/ 0 h 76"/>
                <a:gd name="T18" fmla="*/ 37 w 38"/>
                <a:gd name="T19" fmla="*/ 1 h 76"/>
                <a:gd name="T20" fmla="*/ 37 w 38"/>
                <a:gd name="T21" fmla="*/ 2 h 76"/>
                <a:gd name="T22" fmla="*/ 7 w 38"/>
                <a:gd name="T23" fmla="*/ 6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76">
                  <a:moveTo>
                    <a:pt x="7" y="69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14" y="64"/>
                    <a:pt x="20" y="57"/>
                    <a:pt x="24" y="50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9" y="42"/>
                    <a:pt x="33" y="34"/>
                    <a:pt x="35" y="25"/>
                  </a:cubicBezTo>
                  <a:cubicBezTo>
                    <a:pt x="37" y="18"/>
                    <a:pt x="38" y="9"/>
                    <a:pt x="38" y="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2"/>
                    <a:pt x="37" y="2"/>
                  </a:cubicBezTo>
                  <a:cubicBezTo>
                    <a:pt x="37" y="28"/>
                    <a:pt x="27" y="49"/>
                    <a:pt x="7" y="6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08"/>
            <p:cNvSpPr>
              <a:spLocks/>
            </p:cNvSpPr>
            <p:nvPr/>
          </p:nvSpPr>
          <p:spPr bwMode="auto">
            <a:xfrm>
              <a:off x="3943696" y="2641600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09"/>
            <p:cNvSpPr>
              <a:spLocks/>
            </p:cNvSpPr>
            <p:nvPr/>
          </p:nvSpPr>
          <p:spPr bwMode="auto">
            <a:xfrm>
              <a:off x="3726209" y="2284413"/>
              <a:ext cx="327025" cy="434975"/>
            </a:xfrm>
            <a:custGeom>
              <a:avLst/>
              <a:gdLst>
                <a:gd name="T0" fmla="*/ 52 w 87"/>
                <a:gd name="T1" fmla="*/ 66 h 116"/>
                <a:gd name="T2" fmla="*/ 20 w 87"/>
                <a:gd name="T3" fmla="*/ 96 h 116"/>
                <a:gd name="T4" fmla="*/ 0 w 87"/>
                <a:gd name="T5" fmla="*/ 115 h 116"/>
                <a:gd name="T6" fmla="*/ 1 w 87"/>
                <a:gd name="T7" fmla="*/ 116 h 116"/>
                <a:gd name="T8" fmla="*/ 20 w 87"/>
                <a:gd name="T9" fmla="*/ 97 h 116"/>
                <a:gd name="T10" fmla="*/ 53 w 87"/>
                <a:gd name="T11" fmla="*/ 67 h 116"/>
                <a:gd name="T12" fmla="*/ 71 w 87"/>
                <a:gd name="T13" fmla="*/ 48 h 116"/>
                <a:gd name="T14" fmla="*/ 71 w 87"/>
                <a:gd name="T15" fmla="*/ 47 h 116"/>
                <a:gd name="T16" fmla="*/ 71 w 87"/>
                <a:gd name="T17" fmla="*/ 47 h 116"/>
                <a:gd name="T18" fmla="*/ 83 w 87"/>
                <a:gd name="T19" fmla="*/ 24 h 116"/>
                <a:gd name="T20" fmla="*/ 87 w 87"/>
                <a:gd name="T21" fmla="*/ 0 h 116"/>
                <a:gd name="T22" fmla="*/ 86 w 87"/>
                <a:gd name="T23" fmla="*/ 2 h 116"/>
                <a:gd name="T24" fmla="*/ 52 w 87"/>
                <a:gd name="T25" fmla="*/ 6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7" h="116">
                  <a:moveTo>
                    <a:pt x="52" y="66"/>
                  </a:moveTo>
                  <a:cubicBezTo>
                    <a:pt x="29" y="86"/>
                    <a:pt x="20" y="96"/>
                    <a:pt x="20" y="96"/>
                  </a:cubicBezTo>
                  <a:cubicBezTo>
                    <a:pt x="20" y="96"/>
                    <a:pt x="13" y="101"/>
                    <a:pt x="0" y="115"/>
                  </a:cubicBezTo>
                  <a:cubicBezTo>
                    <a:pt x="1" y="116"/>
                    <a:pt x="1" y="116"/>
                    <a:pt x="1" y="116"/>
                  </a:cubicBezTo>
                  <a:cubicBezTo>
                    <a:pt x="14" y="102"/>
                    <a:pt x="20" y="97"/>
                    <a:pt x="20" y="97"/>
                  </a:cubicBezTo>
                  <a:cubicBezTo>
                    <a:pt x="21" y="97"/>
                    <a:pt x="30" y="87"/>
                    <a:pt x="53" y="67"/>
                  </a:cubicBezTo>
                  <a:cubicBezTo>
                    <a:pt x="60" y="61"/>
                    <a:pt x="66" y="54"/>
                    <a:pt x="71" y="48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6" y="40"/>
                    <a:pt x="80" y="32"/>
                    <a:pt x="83" y="24"/>
                  </a:cubicBezTo>
                  <a:cubicBezTo>
                    <a:pt x="85" y="16"/>
                    <a:pt x="87" y="8"/>
                    <a:pt x="87" y="0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4" y="27"/>
                    <a:pt x="74" y="47"/>
                    <a:pt x="52" y="6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10"/>
            <p:cNvSpPr>
              <a:spLocks/>
            </p:cNvSpPr>
            <p:nvPr/>
          </p:nvSpPr>
          <p:spPr bwMode="auto">
            <a:xfrm>
              <a:off x="3992909" y="2460625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11"/>
            <p:cNvSpPr>
              <a:spLocks/>
            </p:cNvSpPr>
            <p:nvPr/>
          </p:nvSpPr>
          <p:spPr bwMode="auto">
            <a:xfrm>
              <a:off x="3635721" y="2111375"/>
              <a:ext cx="484188" cy="588963"/>
            </a:xfrm>
            <a:custGeom>
              <a:avLst/>
              <a:gdLst>
                <a:gd name="T0" fmla="*/ 90 w 129"/>
                <a:gd name="T1" fmla="*/ 65 h 157"/>
                <a:gd name="T2" fmla="*/ 56 w 129"/>
                <a:gd name="T3" fmla="*/ 93 h 157"/>
                <a:gd name="T4" fmla="*/ 22 w 129"/>
                <a:gd name="T5" fmla="*/ 123 h 157"/>
                <a:gd name="T6" fmla="*/ 5 w 129"/>
                <a:gd name="T7" fmla="*/ 145 h 157"/>
                <a:gd name="T8" fmla="*/ 5 w 129"/>
                <a:gd name="T9" fmla="*/ 146 h 157"/>
                <a:gd name="T10" fmla="*/ 5 w 129"/>
                <a:gd name="T11" fmla="*/ 146 h 157"/>
                <a:gd name="T12" fmla="*/ 0 w 129"/>
                <a:gd name="T13" fmla="*/ 157 h 157"/>
                <a:gd name="T14" fmla="*/ 0 w 129"/>
                <a:gd name="T15" fmla="*/ 157 h 157"/>
                <a:gd name="T16" fmla="*/ 1 w 129"/>
                <a:gd name="T17" fmla="*/ 157 h 157"/>
                <a:gd name="T18" fmla="*/ 23 w 129"/>
                <a:gd name="T19" fmla="*/ 124 h 157"/>
                <a:gd name="T20" fmla="*/ 56 w 129"/>
                <a:gd name="T21" fmla="*/ 94 h 157"/>
                <a:gd name="T22" fmla="*/ 91 w 129"/>
                <a:gd name="T23" fmla="*/ 66 h 157"/>
                <a:gd name="T24" fmla="*/ 110 w 129"/>
                <a:gd name="T25" fmla="*/ 48 h 157"/>
                <a:gd name="T26" fmla="*/ 110 w 129"/>
                <a:gd name="T27" fmla="*/ 46 h 157"/>
                <a:gd name="T28" fmla="*/ 111 w 129"/>
                <a:gd name="T29" fmla="*/ 46 h 157"/>
                <a:gd name="T30" fmla="*/ 111 w 129"/>
                <a:gd name="T31" fmla="*/ 46 h 157"/>
                <a:gd name="T32" fmla="*/ 123 w 129"/>
                <a:gd name="T33" fmla="*/ 25 h 157"/>
                <a:gd name="T34" fmla="*/ 129 w 129"/>
                <a:gd name="T35" fmla="*/ 0 h 157"/>
                <a:gd name="T36" fmla="*/ 128 w 129"/>
                <a:gd name="T37" fmla="*/ 1 h 157"/>
                <a:gd name="T38" fmla="*/ 128 w 129"/>
                <a:gd name="T39" fmla="*/ 2 h 157"/>
                <a:gd name="T40" fmla="*/ 90 w 129"/>
                <a:gd name="T41" fmla="*/ 65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9" h="157">
                  <a:moveTo>
                    <a:pt x="90" y="65"/>
                  </a:moveTo>
                  <a:cubicBezTo>
                    <a:pt x="66" y="84"/>
                    <a:pt x="56" y="93"/>
                    <a:pt x="56" y="93"/>
                  </a:cubicBezTo>
                  <a:cubicBezTo>
                    <a:pt x="56" y="93"/>
                    <a:pt x="45" y="101"/>
                    <a:pt x="22" y="123"/>
                  </a:cubicBezTo>
                  <a:cubicBezTo>
                    <a:pt x="15" y="130"/>
                    <a:pt x="10" y="137"/>
                    <a:pt x="5" y="145"/>
                  </a:cubicBezTo>
                  <a:cubicBezTo>
                    <a:pt x="5" y="145"/>
                    <a:pt x="5" y="145"/>
                    <a:pt x="5" y="146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3" y="149"/>
                    <a:pt x="1" y="153"/>
                    <a:pt x="0" y="157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1" y="157"/>
                    <a:pt x="1" y="157"/>
                    <a:pt x="1" y="157"/>
                  </a:cubicBezTo>
                  <a:cubicBezTo>
                    <a:pt x="5" y="145"/>
                    <a:pt x="13" y="134"/>
                    <a:pt x="23" y="124"/>
                  </a:cubicBezTo>
                  <a:cubicBezTo>
                    <a:pt x="46" y="102"/>
                    <a:pt x="56" y="94"/>
                    <a:pt x="56" y="94"/>
                  </a:cubicBezTo>
                  <a:cubicBezTo>
                    <a:pt x="57" y="94"/>
                    <a:pt x="67" y="85"/>
                    <a:pt x="91" y="66"/>
                  </a:cubicBezTo>
                  <a:cubicBezTo>
                    <a:pt x="98" y="60"/>
                    <a:pt x="105" y="54"/>
                    <a:pt x="110" y="48"/>
                  </a:cubicBezTo>
                  <a:cubicBezTo>
                    <a:pt x="110" y="47"/>
                    <a:pt x="110" y="46"/>
                    <a:pt x="110" y="46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6" y="39"/>
                    <a:pt x="120" y="32"/>
                    <a:pt x="123" y="25"/>
                  </a:cubicBezTo>
                  <a:cubicBezTo>
                    <a:pt x="126" y="18"/>
                    <a:pt x="128" y="8"/>
                    <a:pt x="129" y="0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28" y="1"/>
                    <a:pt x="128" y="2"/>
                    <a:pt x="128" y="2"/>
                  </a:cubicBezTo>
                  <a:cubicBezTo>
                    <a:pt x="124" y="28"/>
                    <a:pt x="113" y="47"/>
                    <a:pt x="90" y="6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12"/>
            <p:cNvSpPr>
              <a:spLocks/>
            </p:cNvSpPr>
            <p:nvPr/>
          </p:nvSpPr>
          <p:spPr bwMode="auto">
            <a:xfrm>
              <a:off x="4048471" y="2284413"/>
              <a:ext cx="4763" cy="793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0 h 2"/>
                <a:gd name="T6" fmla="*/ 1 w 1"/>
                <a:gd name="T7" fmla="*/ 0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13"/>
            <p:cNvSpPr>
              <a:spLocks/>
            </p:cNvSpPr>
            <p:nvPr/>
          </p:nvSpPr>
          <p:spPr bwMode="auto">
            <a:xfrm>
              <a:off x="3643659" y="1941513"/>
              <a:ext cx="558800" cy="717550"/>
            </a:xfrm>
            <a:custGeom>
              <a:avLst/>
              <a:gdLst>
                <a:gd name="T0" fmla="*/ 149 w 149"/>
                <a:gd name="T1" fmla="*/ 0 h 191"/>
                <a:gd name="T2" fmla="*/ 147 w 149"/>
                <a:gd name="T3" fmla="*/ 1 h 191"/>
                <a:gd name="T4" fmla="*/ 105 w 149"/>
                <a:gd name="T5" fmla="*/ 62 h 191"/>
                <a:gd name="T6" fmla="*/ 69 w 149"/>
                <a:gd name="T7" fmla="*/ 88 h 191"/>
                <a:gd name="T8" fmla="*/ 34 w 149"/>
                <a:gd name="T9" fmla="*/ 116 h 191"/>
                <a:gd name="T10" fmla="*/ 2 w 149"/>
                <a:gd name="T11" fmla="*/ 191 h 191"/>
                <a:gd name="T12" fmla="*/ 3 w 149"/>
                <a:gd name="T13" fmla="*/ 191 h 191"/>
                <a:gd name="T14" fmla="*/ 3 w 149"/>
                <a:gd name="T15" fmla="*/ 190 h 191"/>
                <a:gd name="T16" fmla="*/ 35 w 149"/>
                <a:gd name="T17" fmla="*/ 117 h 191"/>
                <a:gd name="T18" fmla="*/ 70 w 149"/>
                <a:gd name="T19" fmla="*/ 89 h 191"/>
                <a:gd name="T20" fmla="*/ 106 w 149"/>
                <a:gd name="T21" fmla="*/ 63 h 191"/>
                <a:gd name="T22" fmla="*/ 126 w 149"/>
                <a:gd name="T23" fmla="*/ 47 h 191"/>
                <a:gd name="T24" fmla="*/ 126 w 149"/>
                <a:gd name="T25" fmla="*/ 46 h 191"/>
                <a:gd name="T26" fmla="*/ 126 w 149"/>
                <a:gd name="T27" fmla="*/ 46 h 191"/>
                <a:gd name="T28" fmla="*/ 141 w 149"/>
                <a:gd name="T29" fmla="*/ 25 h 191"/>
                <a:gd name="T30" fmla="*/ 149 w 149"/>
                <a:gd name="T31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9" h="191">
                  <a:moveTo>
                    <a:pt x="149" y="0"/>
                  </a:moveTo>
                  <a:cubicBezTo>
                    <a:pt x="147" y="1"/>
                    <a:pt x="147" y="1"/>
                    <a:pt x="147" y="1"/>
                  </a:cubicBezTo>
                  <a:cubicBezTo>
                    <a:pt x="142" y="27"/>
                    <a:pt x="129" y="46"/>
                    <a:pt x="105" y="62"/>
                  </a:cubicBezTo>
                  <a:cubicBezTo>
                    <a:pt x="80" y="80"/>
                    <a:pt x="69" y="88"/>
                    <a:pt x="69" y="88"/>
                  </a:cubicBezTo>
                  <a:cubicBezTo>
                    <a:pt x="69" y="88"/>
                    <a:pt x="58" y="95"/>
                    <a:pt x="34" y="116"/>
                  </a:cubicBezTo>
                  <a:cubicBezTo>
                    <a:pt x="11" y="136"/>
                    <a:pt x="0" y="162"/>
                    <a:pt x="2" y="191"/>
                  </a:cubicBezTo>
                  <a:cubicBezTo>
                    <a:pt x="3" y="191"/>
                    <a:pt x="3" y="191"/>
                    <a:pt x="3" y="191"/>
                  </a:cubicBezTo>
                  <a:cubicBezTo>
                    <a:pt x="3" y="191"/>
                    <a:pt x="3" y="190"/>
                    <a:pt x="3" y="190"/>
                  </a:cubicBezTo>
                  <a:cubicBezTo>
                    <a:pt x="2" y="161"/>
                    <a:pt x="12" y="137"/>
                    <a:pt x="35" y="117"/>
                  </a:cubicBezTo>
                  <a:cubicBezTo>
                    <a:pt x="59" y="96"/>
                    <a:pt x="70" y="89"/>
                    <a:pt x="70" y="89"/>
                  </a:cubicBezTo>
                  <a:cubicBezTo>
                    <a:pt x="70" y="89"/>
                    <a:pt x="81" y="81"/>
                    <a:pt x="106" y="63"/>
                  </a:cubicBezTo>
                  <a:cubicBezTo>
                    <a:pt x="114" y="58"/>
                    <a:pt x="120" y="53"/>
                    <a:pt x="126" y="47"/>
                  </a:cubicBezTo>
                  <a:cubicBezTo>
                    <a:pt x="126" y="46"/>
                    <a:pt x="126" y="46"/>
                    <a:pt x="126" y="46"/>
                  </a:cubicBezTo>
                  <a:cubicBezTo>
                    <a:pt x="126" y="46"/>
                    <a:pt x="126" y="46"/>
                    <a:pt x="126" y="46"/>
                  </a:cubicBezTo>
                  <a:cubicBezTo>
                    <a:pt x="132" y="39"/>
                    <a:pt x="137" y="32"/>
                    <a:pt x="141" y="25"/>
                  </a:cubicBezTo>
                  <a:cubicBezTo>
                    <a:pt x="144" y="17"/>
                    <a:pt x="147" y="9"/>
                    <a:pt x="149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14"/>
            <p:cNvSpPr>
              <a:spLocks/>
            </p:cNvSpPr>
            <p:nvPr/>
          </p:nvSpPr>
          <p:spPr bwMode="auto">
            <a:xfrm>
              <a:off x="3654771" y="2655888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15"/>
            <p:cNvSpPr>
              <a:spLocks/>
            </p:cNvSpPr>
            <p:nvPr/>
          </p:nvSpPr>
          <p:spPr bwMode="auto">
            <a:xfrm>
              <a:off x="4116734" y="2114550"/>
              <a:ext cx="0" cy="4763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6"/>
            <p:cNvSpPr>
              <a:spLocks/>
            </p:cNvSpPr>
            <p:nvPr/>
          </p:nvSpPr>
          <p:spPr bwMode="auto">
            <a:xfrm>
              <a:off x="4070696" y="676275"/>
              <a:ext cx="1003300" cy="1055688"/>
            </a:xfrm>
            <a:custGeom>
              <a:avLst/>
              <a:gdLst>
                <a:gd name="T0" fmla="*/ 185 w 267"/>
                <a:gd name="T1" fmla="*/ 28 h 281"/>
                <a:gd name="T2" fmla="*/ 146 w 267"/>
                <a:gd name="T3" fmla="*/ 63 h 281"/>
                <a:gd name="T4" fmla="*/ 147 w 267"/>
                <a:gd name="T5" fmla="*/ 64 h 281"/>
                <a:gd name="T6" fmla="*/ 107 w 267"/>
                <a:gd name="T7" fmla="*/ 103 h 281"/>
                <a:gd name="T8" fmla="*/ 71 w 267"/>
                <a:gd name="T9" fmla="*/ 143 h 281"/>
                <a:gd name="T10" fmla="*/ 39 w 267"/>
                <a:gd name="T11" fmla="*/ 185 h 281"/>
                <a:gd name="T12" fmla="*/ 8 w 267"/>
                <a:gd name="T13" fmla="*/ 229 h 281"/>
                <a:gd name="T14" fmla="*/ 9 w 267"/>
                <a:gd name="T15" fmla="*/ 230 h 281"/>
                <a:gd name="T16" fmla="*/ 0 w 267"/>
                <a:gd name="T17" fmla="*/ 238 h 281"/>
                <a:gd name="T18" fmla="*/ 1 w 267"/>
                <a:gd name="T19" fmla="*/ 238 h 281"/>
                <a:gd name="T20" fmla="*/ 1 w 267"/>
                <a:gd name="T21" fmla="*/ 239 h 281"/>
                <a:gd name="T22" fmla="*/ 21 w 267"/>
                <a:gd name="T23" fmla="*/ 251 h 281"/>
                <a:gd name="T24" fmla="*/ 22 w 267"/>
                <a:gd name="T25" fmla="*/ 252 h 281"/>
                <a:gd name="T26" fmla="*/ 51 w 267"/>
                <a:gd name="T27" fmla="*/ 270 h 281"/>
                <a:gd name="T28" fmla="*/ 52 w 267"/>
                <a:gd name="T29" fmla="*/ 270 h 281"/>
                <a:gd name="T30" fmla="*/ 69 w 267"/>
                <a:gd name="T31" fmla="*/ 281 h 281"/>
                <a:gd name="T32" fmla="*/ 69 w 267"/>
                <a:gd name="T33" fmla="*/ 281 h 281"/>
                <a:gd name="T34" fmla="*/ 70 w 267"/>
                <a:gd name="T35" fmla="*/ 281 h 281"/>
                <a:gd name="T36" fmla="*/ 70 w 267"/>
                <a:gd name="T37" fmla="*/ 281 h 281"/>
                <a:gd name="T38" fmla="*/ 74 w 267"/>
                <a:gd name="T39" fmla="*/ 276 h 281"/>
                <a:gd name="T40" fmla="*/ 84 w 267"/>
                <a:gd name="T41" fmla="*/ 253 h 281"/>
                <a:gd name="T42" fmla="*/ 102 w 267"/>
                <a:gd name="T43" fmla="*/ 235 h 281"/>
                <a:gd name="T44" fmla="*/ 113 w 267"/>
                <a:gd name="T45" fmla="*/ 212 h 281"/>
                <a:gd name="T46" fmla="*/ 132 w 267"/>
                <a:gd name="T47" fmla="*/ 196 h 281"/>
                <a:gd name="T48" fmla="*/ 145 w 267"/>
                <a:gd name="T49" fmla="*/ 175 h 281"/>
                <a:gd name="T50" fmla="*/ 163 w 267"/>
                <a:gd name="T51" fmla="*/ 160 h 281"/>
                <a:gd name="T52" fmla="*/ 178 w 267"/>
                <a:gd name="T53" fmla="*/ 139 h 281"/>
                <a:gd name="T54" fmla="*/ 198 w 267"/>
                <a:gd name="T55" fmla="*/ 125 h 281"/>
                <a:gd name="T56" fmla="*/ 214 w 267"/>
                <a:gd name="T57" fmla="*/ 104 h 281"/>
                <a:gd name="T58" fmla="*/ 235 w 267"/>
                <a:gd name="T59" fmla="*/ 91 h 281"/>
                <a:gd name="T60" fmla="*/ 252 w 267"/>
                <a:gd name="T61" fmla="*/ 73 h 281"/>
                <a:gd name="T62" fmla="*/ 267 w 267"/>
                <a:gd name="T63" fmla="*/ 65 h 281"/>
                <a:gd name="T64" fmla="*/ 266 w 267"/>
                <a:gd name="T65" fmla="*/ 64 h 281"/>
                <a:gd name="T66" fmla="*/ 255 w 267"/>
                <a:gd name="T67" fmla="*/ 49 h 281"/>
                <a:gd name="T68" fmla="*/ 254 w 267"/>
                <a:gd name="T69" fmla="*/ 47 h 281"/>
                <a:gd name="T70" fmla="*/ 233 w 267"/>
                <a:gd name="T71" fmla="*/ 20 h 281"/>
                <a:gd name="T72" fmla="*/ 232 w 267"/>
                <a:gd name="T73" fmla="*/ 19 h 281"/>
                <a:gd name="T74" fmla="*/ 218 w 267"/>
                <a:gd name="T75" fmla="*/ 1 h 281"/>
                <a:gd name="T76" fmla="*/ 218 w 267"/>
                <a:gd name="T77" fmla="*/ 0 h 281"/>
                <a:gd name="T78" fmla="*/ 218 w 267"/>
                <a:gd name="T79" fmla="*/ 0 h 281"/>
                <a:gd name="T80" fmla="*/ 185 w 267"/>
                <a:gd name="T81" fmla="*/ 2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7" h="281">
                  <a:moveTo>
                    <a:pt x="185" y="28"/>
                  </a:moveTo>
                  <a:cubicBezTo>
                    <a:pt x="169" y="35"/>
                    <a:pt x="156" y="47"/>
                    <a:pt x="146" y="63"/>
                  </a:cubicBezTo>
                  <a:cubicBezTo>
                    <a:pt x="147" y="64"/>
                    <a:pt x="147" y="64"/>
                    <a:pt x="147" y="64"/>
                  </a:cubicBezTo>
                  <a:cubicBezTo>
                    <a:pt x="130" y="72"/>
                    <a:pt x="116" y="86"/>
                    <a:pt x="107" y="103"/>
                  </a:cubicBezTo>
                  <a:cubicBezTo>
                    <a:pt x="91" y="112"/>
                    <a:pt x="79" y="125"/>
                    <a:pt x="71" y="143"/>
                  </a:cubicBezTo>
                  <a:cubicBezTo>
                    <a:pt x="57" y="153"/>
                    <a:pt x="46" y="168"/>
                    <a:pt x="39" y="185"/>
                  </a:cubicBezTo>
                  <a:cubicBezTo>
                    <a:pt x="25" y="196"/>
                    <a:pt x="14" y="211"/>
                    <a:pt x="8" y="229"/>
                  </a:cubicBezTo>
                  <a:cubicBezTo>
                    <a:pt x="9" y="230"/>
                    <a:pt x="9" y="230"/>
                    <a:pt x="9" y="230"/>
                  </a:cubicBezTo>
                  <a:cubicBezTo>
                    <a:pt x="6" y="232"/>
                    <a:pt x="3" y="235"/>
                    <a:pt x="0" y="238"/>
                  </a:cubicBezTo>
                  <a:cubicBezTo>
                    <a:pt x="1" y="238"/>
                    <a:pt x="1" y="238"/>
                    <a:pt x="1" y="238"/>
                  </a:cubicBezTo>
                  <a:cubicBezTo>
                    <a:pt x="1" y="239"/>
                    <a:pt x="1" y="239"/>
                    <a:pt x="1" y="239"/>
                  </a:cubicBezTo>
                  <a:cubicBezTo>
                    <a:pt x="21" y="251"/>
                    <a:pt x="21" y="251"/>
                    <a:pt x="21" y="251"/>
                  </a:cubicBezTo>
                  <a:cubicBezTo>
                    <a:pt x="22" y="252"/>
                    <a:pt x="22" y="252"/>
                    <a:pt x="22" y="252"/>
                  </a:cubicBezTo>
                  <a:cubicBezTo>
                    <a:pt x="51" y="270"/>
                    <a:pt x="51" y="270"/>
                    <a:pt x="51" y="270"/>
                  </a:cubicBezTo>
                  <a:cubicBezTo>
                    <a:pt x="52" y="270"/>
                    <a:pt x="52" y="270"/>
                    <a:pt x="52" y="270"/>
                  </a:cubicBezTo>
                  <a:cubicBezTo>
                    <a:pt x="69" y="281"/>
                    <a:pt x="69" y="281"/>
                    <a:pt x="69" y="281"/>
                  </a:cubicBezTo>
                  <a:cubicBezTo>
                    <a:pt x="69" y="281"/>
                    <a:pt x="69" y="281"/>
                    <a:pt x="69" y="281"/>
                  </a:cubicBezTo>
                  <a:cubicBezTo>
                    <a:pt x="70" y="281"/>
                    <a:pt x="70" y="281"/>
                    <a:pt x="70" y="281"/>
                  </a:cubicBezTo>
                  <a:cubicBezTo>
                    <a:pt x="70" y="281"/>
                    <a:pt x="70" y="281"/>
                    <a:pt x="70" y="281"/>
                  </a:cubicBezTo>
                  <a:cubicBezTo>
                    <a:pt x="71" y="280"/>
                    <a:pt x="73" y="278"/>
                    <a:pt x="74" y="276"/>
                  </a:cubicBezTo>
                  <a:cubicBezTo>
                    <a:pt x="78" y="270"/>
                    <a:pt x="82" y="261"/>
                    <a:pt x="84" y="253"/>
                  </a:cubicBezTo>
                  <a:cubicBezTo>
                    <a:pt x="91" y="248"/>
                    <a:pt x="97" y="242"/>
                    <a:pt x="102" y="235"/>
                  </a:cubicBezTo>
                  <a:cubicBezTo>
                    <a:pt x="106" y="229"/>
                    <a:pt x="110" y="221"/>
                    <a:pt x="113" y="212"/>
                  </a:cubicBezTo>
                  <a:cubicBezTo>
                    <a:pt x="121" y="208"/>
                    <a:pt x="127" y="202"/>
                    <a:pt x="132" y="196"/>
                  </a:cubicBezTo>
                  <a:cubicBezTo>
                    <a:pt x="137" y="190"/>
                    <a:pt x="141" y="183"/>
                    <a:pt x="145" y="175"/>
                  </a:cubicBezTo>
                  <a:cubicBezTo>
                    <a:pt x="152" y="171"/>
                    <a:pt x="158" y="166"/>
                    <a:pt x="163" y="160"/>
                  </a:cubicBezTo>
                  <a:cubicBezTo>
                    <a:pt x="169" y="154"/>
                    <a:pt x="174" y="146"/>
                    <a:pt x="178" y="139"/>
                  </a:cubicBezTo>
                  <a:cubicBezTo>
                    <a:pt x="185" y="135"/>
                    <a:pt x="192" y="130"/>
                    <a:pt x="198" y="125"/>
                  </a:cubicBezTo>
                  <a:cubicBezTo>
                    <a:pt x="204" y="119"/>
                    <a:pt x="209" y="112"/>
                    <a:pt x="214" y="104"/>
                  </a:cubicBezTo>
                  <a:cubicBezTo>
                    <a:pt x="222" y="101"/>
                    <a:pt x="229" y="97"/>
                    <a:pt x="235" y="91"/>
                  </a:cubicBezTo>
                  <a:cubicBezTo>
                    <a:pt x="241" y="86"/>
                    <a:pt x="247" y="80"/>
                    <a:pt x="252" y="73"/>
                  </a:cubicBezTo>
                  <a:cubicBezTo>
                    <a:pt x="257" y="71"/>
                    <a:pt x="262" y="68"/>
                    <a:pt x="267" y="65"/>
                  </a:cubicBezTo>
                  <a:cubicBezTo>
                    <a:pt x="266" y="64"/>
                    <a:pt x="266" y="64"/>
                    <a:pt x="266" y="64"/>
                  </a:cubicBezTo>
                  <a:cubicBezTo>
                    <a:pt x="255" y="49"/>
                    <a:pt x="255" y="49"/>
                    <a:pt x="255" y="49"/>
                  </a:cubicBezTo>
                  <a:cubicBezTo>
                    <a:pt x="254" y="47"/>
                    <a:pt x="254" y="47"/>
                    <a:pt x="254" y="47"/>
                  </a:cubicBezTo>
                  <a:cubicBezTo>
                    <a:pt x="233" y="20"/>
                    <a:pt x="233" y="20"/>
                    <a:pt x="233" y="20"/>
                  </a:cubicBezTo>
                  <a:cubicBezTo>
                    <a:pt x="232" y="19"/>
                    <a:pt x="232" y="19"/>
                    <a:pt x="232" y="19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205" y="6"/>
                    <a:pt x="194" y="16"/>
                    <a:pt x="185" y="28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17"/>
            <p:cNvSpPr>
              <a:spLocks/>
            </p:cNvSpPr>
            <p:nvPr/>
          </p:nvSpPr>
          <p:spPr bwMode="auto">
            <a:xfrm>
              <a:off x="4218334" y="950913"/>
              <a:ext cx="800100" cy="420688"/>
            </a:xfrm>
            <a:custGeom>
              <a:avLst/>
              <a:gdLst>
                <a:gd name="T0" fmla="*/ 61 w 213"/>
                <a:gd name="T1" fmla="*/ 58 h 112"/>
                <a:gd name="T2" fmla="*/ 105 w 213"/>
                <a:gd name="T3" fmla="*/ 47 h 112"/>
                <a:gd name="T4" fmla="*/ 148 w 213"/>
                <a:gd name="T5" fmla="*/ 39 h 112"/>
                <a:gd name="T6" fmla="*/ 196 w 213"/>
                <a:gd name="T7" fmla="*/ 18 h 112"/>
                <a:gd name="T8" fmla="*/ 213 w 213"/>
                <a:gd name="T9" fmla="*/ 0 h 112"/>
                <a:gd name="T10" fmla="*/ 210 w 213"/>
                <a:gd name="T11" fmla="*/ 1 h 112"/>
                <a:gd name="T12" fmla="*/ 148 w 213"/>
                <a:gd name="T13" fmla="*/ 38 h 112"/>
                <a:gd name="T14" fmla="*/ 104 w 213"/>
                <a:gd name="T15" fmla="*/ 46 h 112"/>
                <a:gd name="T16" fmla="*/ 60 w 213"/>
                <a:gd name="T17" fmla="*/ 57 h 112"/>
                <a:gd name="T18" fmla="*/ 35 w 213"/>
                <a:gd name="T19" fmla="*/ 68 h 112"/>
                <a:gd name="T20" fmla="*/ 34 w 213"/>
                <a:gd name="T21" fmla="*/ 70 h 112"/>
                <a:gd name="T22" fmla="*/ 32 w 213"/>
                <a:gd name="T23" fmla="*/ 70 h 112"/>
                <a:gd name="T24" fmla="*/ 32 w 213"/>
                <a:gd name="T25" fmla="*/ 70 h 112"/>
                <a:gd name="T26" fmla="*/ 0 w 213"/>
                <a:gd name="T27" fmla="*/ 112 h 112"/>
                <a:gd name="T28" fmla="*/ 1 w 213"/>
                <a:gd name="T29" fmla="*/ 112 h 112"/>
                <a:gd name="T30" fmla="*/ 61 w 213"/>
                <a:gd name="T31" fmla="*/ 5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3" h="112">
                  <a:moveTo>
                    <a:pt x="61" y="58"/>
                  </a:moveTo>
                  <a:cubicBezTo>
                    <a:pt x="91" y="49"/>
                    <a:pt x="104" y="47"/>
                    <a:pt x="105" y="47"/>
                  </a:cubicBezTo>
                  <a:cubicBezTo>
                    <a:pt x="105" y="47"/>
                    <a:pt x="118" y="45"/>
                    <a:pt x="148" y="39"/>
                  </a:cubicBezTo>
                  <a:cubicBezTo>
                    <a:pt x="168" y="36"/>
                    <a:pt x="183" y="29"/>
                    <a:pt x="196" y="18"/>
                  </a:cubicBezTo>
                  <a:cubicBezTo>
                    <a:pt x="202" y="13"/>
                    <a:pt x="208" y="7"/>
                    <a:pt x="213" y="0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195" y="22"/>
                    <a:pt x="176" y="33"/>
                    <a:pt x="148" y="38"/>
                  </a:cubicBezTo>
                  <a:cubicBezTo>
                    <a:pt x="118" y="43"/>
                    <a:pt x="104" y="46"/>
                    <a:pt x="104" y="46"/>
                  </a:cubicBezTo>
                  <a:cubicBezTo>
                    <a:pt x="104" y="46"/>
                    <a:pt x="91" y="48"/>
                    <a:pt x="60" y="57"/>
                  </a:cubicBezTo>
                  <a:cubicBezTo>
                    <a:pt x="51" y="60"/>
                    <a:pt x="42" y="64"/>
                    <a:pt x="35" y="68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18" y="80"/>
                    <a:pt x="7" y="95"/>
                    <a:pt x="0" y="112"/>
                  </a:cubicBezTo>
                  <a:cubicBezTo>
                    <a:pt x="1" y="112"/>
                    <a:pt x="1" y="112"/>
                    <a:pt x="1" y="112"/>
                  </a:cubicBezTo>
                  <a:cubicBezTo>
                    <a:pt x="12" y="85"/>
                    <a:pt x="31" y="67"/>
                    <a:pt x="61" y="5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8"/>
            <p:cNvSpPr>
              <a:spLocks/>
            </p:cNvSpPr>
            <p:nvPr/>
          </p:nvSpPr>
          <p:spPr bwMode="auto">
            <a:xfrm>
              <a:off x="4337396" y="915988"/>
              <a:ext cx="736600" cy="296863"/>
            </a:xfrm>
            <a:custGeom>
              <a:avLst/>
              <a:gdLst>
                <a:gd name="T0" fmla="*/ 196 w 196"/>
                <a:gd name="T1" fmla="*/ 1 h 79"/>
                <a:gd name="T2" fmla="*/ 195 w 196"/>
                <a:gd name="T3" fmla="*/ 0 h 79"/>
                <a:gd name="T4" fmla="*/ 152 w 196"/>
                <a:gd name="T5" fmla="*/ 14 h 79"/>
                <a:gd name="T6" fmla="*/ 108 w 196"/>
                <a:gd name="T7" fmla="*/ 20 h 79"/>
                <a:gd name="T8" fmla="*/ 64 w 196"/>
                <a:gd name="T9" fmla="*/ 28 h 79"/>
                <a:gd name="T10" fmla="*/ 38 w 196"/>
                <a:gd name="T11" fmla="*/ 38 h 79"/>
                <a:gd name="T12" fmla="*/ 38 w 196"/>
                <a:gd name="T13" fmla="*/ 38 h 79"/>
                <a:gd name="T14" fmla="*/ 37 w 196"/>
                <a:gd name="T15" fmla="*/ 38 h 79"/>
                <a:gd name="T16" fmla="*/ 0 w 196"/>
                <a:gd name="T17" fmla="*/ 79 h 79"/>
                <a:gd name="T18" fmla="*/ 3 w 196"/>
                <a:gd name="T19" fmla="*/ 77 h 79"/>
                <a:gd name="T20" fmla="*/ 64 w 196"/>
                <a:gd name="T21" fmla="*/ 29 h 79"/>
                <a:gd name="T22" fmla="*/ 108 w 196"/>
                <a:gd name="T23" fmla="*/ 21 h 79"/>
                <a:gd name="T24" fmla="*/ 152 w 196"/>
                <a:gd name="T25" fmla="*/ 16 h 79"/>
                <a:gd name="T26" fmla="*/ 178 w 196"/>
                <a:gd name="T27" fmla="*/ 10 h 79"/>
                <a:gd name="T28" fmla="*/ 180 w 196"/>
                <a:gd name="T29" fmla="*/ 8 h 79"/>
                <a:gd name="T30" fmla="*/ 181 w 196"/>
                <a:gd name="T31" fmla="*/ 9 h 79"/>
                <a:gd name="T32" fmla="*/ 181 w 196"/>
                <a:gd name="T33" fmla="*/ 9 h 79"/>
                <a:gd name="T34" fmla="*/ 196 w 196"/>
                <a:gd name="T35" fmla="*/ 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6" h="79">
                  <a:moveTo>
                    <a:pt x="196" y="1"/>
                  </a:moveTo>
                  <a:cubicBezTo>
                    <a:pt x="195" y="0"/>
                    <a:pt x="195" y="0"/>
                    <a:pt x="195" y="0"/>
                  </a:cubicBezTo>
                  <a:cubicBezTo>
                    <a:pt x="183" y="8"/>
                    <a:pt x="169" y="13"/>
                    <a:pt x="152" y="14"/>
                  </a:cubicBezTo>
                  <a:cubicBezTo>
                    <a:pt x="122" y="18"/>
                    <a:pt x="108" y="20"/>
                    <a:pt x="108" y="20"/>
                  </a:cubicBezTo>
                  <a:cubicBezTo>
                    <a:pt x="108" y="20"/>
                    <a:pt x="95" y="21"/>
                    <a:pt x="64" y="28"/>
                  </a:cubicBezTo>
                  <a:cubicBezTo>
                    <a:pt x="54" y="30"/>
                    <a:pt x="46" y="33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21" y="47"/>
                    <a:pt x="9" y="61"/>
                    <a:pt x="0" y="79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15" y="52"/>
                    <a:pt x="35" y="36"/>
                    <a:pt x="64" y="29"/>
                  </a:cubicBezTo>
                  <a:cubicBezTo>
                    <a:pt x="95" y="22"/>
                    <a:pt x="108" y="21"/>
                    <a:pt x="108" y="21"/>
                  </a:cubicBezTo>
                  <a:cubicBezTo>
                    <a:pt x="108" y="21"/>
                    <a:pt x="122" y="19"/>
                    <a:pt x="152" y="16"/>
                  </a:cubicBezTo>
                  <a:cubicBezTo>
                    <a:pt x="162" y="15"/>
                    <a:pt x="170" y="13"/>
                    <a:pt x="178" y="10"/>
                  </a:cubicBezTo>
                  <a:cubicBezTo>
                    <a:pt x="180" y="8"/>
                    <a:pt x="180" y="8"/>
                    <a:pt x="180" y="8"/>
                  </a:cubicBezTo>
                  <a:cubicBezTo>
                    <a:pt x="181" y="9"/>
                    <a:pt x="181" y="9"/>
                    <a:pt x="181" y="9"/>
                  </a:cubicBezTo>
                  <a:cubicBezTo>
                    <a:pt x="181" y="9"/>
                    <a:pt x="181" y="9"/>
                    <a:pt x="181" y="9"/>
                  </a:cubicBezTo>
                  <a:cubicBezTo>
                    <a:pt x="186" y="7"/>
                    <a:pt x="191" y="4"/>
                    <a:pt x="196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9"/>
            <p:cNvSpPr>
              <a:spLocks/>
            </p:cNvSpPr>
            <p:nvPr/>
          </p:nvSpPr>
          <p:spPr bwMode="auto">
            <a:xfrm>
              <a:off x="5007321" y="946150"/>
              <a:ext cx="11113" cy="7938"/>
            </a:xfrm>
            <a:custGeom>
              <a:avLst/>
              <a:gdLst>
                <a:gd name="T0" fmla="*/ 4 w 7"/>
                <a:gd name="T1" fmla="*/ 0 h 5"/>
                <a:gd name="T2" fmla="*/ 0 w 7"/>
                <a:gd name="T3" fmla="*/ 5 h 5"/>
                <a:gd name="T4" fmla="*/ 7 w 7"/>
                <a:gd name="T5" fmla="*/ 3 h 5"/>
                <a:gd name="T6" fmla="*/ 7 w 7"/>
                <a:gd name="T7" fmla="*/ 3 h 5"/>
                <a:gd name="T8" fmla="*/ 4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4" y="0"/>
                  </a:moveTo>
                  <a:lnTo>
                    <a:pt x="0" y="5"/>
                  </a:lnTo>
                  <a:lnTo>
                    <a:pt x="7" y="3"/>
                  </a:lnTo>
                  <a:lnTo>
                    <a:pt x="7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20"/>
            <p:cNvSpPr>
              <a:spLocks/>
            </p:cNvSpPr>
            <p:nvPr/>
          </p:nvSpPr>
          <p:spPr bwMode="auto">
            <a:xfrm>
              <a:off x="4337396" y="1206500"/>
              <a:ext cx="12700" cy="6350"/>
            </a:xfrm>
            <a:custGeom>
              <a:avLst/>
              <a:gdLst>
                <a:gd name="T0" fmla="*/ 5 w 8"/>
                <a:gd name="T1" fmla="*/ 4 h 4"/>
                <a:gd name="T2" fmla="*/ 8 w 8"/>
                <a:gd name="T3" fmla="*/ 0 h 4"/>
                <a:gd name="T4" fmla="*/ 0 w 8"/>
                <a:gd name="T5" fmla="*/ 4 h 4"/>
                <a:gd name="T6" fmla="*/ 0 w 8"/>
                <a:gd name="T7" fmla="*/ 4 h 4"/>
                <a:gd name="T8" fmla="*/ 5 w 8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5" y="4"/>
                  </a:moveTo>
                  <a:lnTo>
                    <a:pt x="8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1"/>
            <p:cNvSpPr>
              <a:spLocks/>
            </p:cNvSpPr>
            <p:nvPr/>
          </p:nvSpPr>
          <p:spPr bwMode="auto">
            <a:xfrm>
              <a:off x="4473921" y="852488"/>
              <a:ext cx="555625" cy="211138"/>
            </a:xfrm>
            <a:custGeom>
              <a:avLst/>
              <a:gdLst>
                <a:gd name="T0" fmla="*/ 67 w 148"/>
                <a:gd name="T1" fmla="*/ 9 h 56"/>
                <a:gd name="T2" fmla="*/ 112 w 148"/>
                <a:gd name="T3" fmla="*/ 4 h 56"/>
                <a:gd name="T4" fmla="*/ 148 w 148"/>
                <a:gd name="T5" fmla="*/ 2 h 56"/>
                <a:gd name="T6" fmla="*/ 147 w 148"/>
                <a:gd name="T7" fmla="*/ 0 h 56"/>
                <a:gd name="T8" fmla="*/ 112 w 148"/>
                <a:gd name="T9" fmla="*/ 3 h 56"/>
                <a:gd name="T10" fmla="*/ 67 w 148"/>
                <a:gd name="T11" fmla="*/ 8 h 56"/>
                <a:gd name="T12" fmla="*/ 41 w 148"/>
                <a:gd name="T13" fmla="*/ 16 h 56"/>
                <a:gd name="T14" fmla="*/ 40 w 148"/>
                <a:gd name="T15" fmla="*/ 17 h 56"/>
                <a:gd name="T16" fmla="*/ 40 w 148"/>
                <a:gd name="T17" fmla="*/ 17 h 56"/>
                <a:gd name="T18" fmla="*/ 0 w 148"/>
                <a:gd name="T19" fmla="*/ 56 h 56"/>
                <a:gd name="T20" fmla="*/ 1 w 148"/>
                <a:gd name="T21" fmla="*/ 55 h 56"/>
                <a:gd name="T22" fmla="*/ 2 w 148"/>
                <a:gd name="T23" fmla="*/ 55 h 56"/>
                <a:gd name="T24" fmla="*/ 67 w 148"/>
                <a:gd name="T25" fmla="*/ 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56">
                  <a:moveTo>
                    <a:pt x="67" y="9"/>
                  </a:moveTo>
                  <a:cubicBezTo>
                    <a:pt x="98" y="4"/>
                    <a:pt x="112" y="4"/>
                    <a:pt x="112" y="4"/>
                  </a:cubicBezTo>
                  <a:cubicBezTo>
                    <a:pt x="148" y="2"/>
                    <a:pt x="148" y="2"/>
                    <a:pt x="148" y="2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12" y="3"/>
                    <a:pt x="112" y="3"/>
                    <a:pt x="112" y="3"/>
                  </a:cubicBezTo>
                  <a:cubicBezTo>
                    <a:pt x="112" y="3"/>
                    <a:pt x="98" y="3"/>
                    <a:pt x="67" y="8"/>
                  </a:cubicBezTo>
                  <a:cubicBezTo>
                    <a:pt x="57" y="10"/>
                    <a:pt x="49" y="12"/>
                    <a:pt x="41" y="16"/>
                  </a:cubicBezTo>
                  <a:cubicBezTo>
                    <a:pt x="41" y="16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23" y="25"/>
                    <a:pt x="9" y="39"/>
                    <a:pt x="0" y="56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16" y="29"/>
                    <a:pt x="37" y="14"/>
                    <a:pt x="67" y="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2"/>
            <p:cNvSpPr>
              <a:spLocks/>
            </p:cNvSpPr>
            <p:nvPr/>
          </p:nvSpPr>
          <p:spPr bwMode="auto">
            <a:xfrm>
              <a:off x="4477096" y="1058863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3"/>
            <p:cNvSpPr>
              <a:spLocks/>
            </p:cNvSpPr>
            <p:nvPr/>
          </p:nvSpPr>
          <p:spPr bwMode="auto">
            <a:xfrm>
              <a:off x="4619971" y="747713"/>
              <a:ext cx="327025" cy="168275"/>
            </a:xfrm>
            <a:custGeom>
              <a:avLst/>
              <a:gdLst>
                <a:gd name="T0" fmla="*/ 69 w 87"/>
                <a:gd name="T1" fmla="*/ 3 h 45"/>
                <a:gd name="T2" fmla="*/ 87 w 87"/>
                <a:gd name="T3" fmla="*/ 1 h 45"/>
                <a:gd name="T4" fmla="*/ 86 w 87"/>
                <a:gd name="T5" fmla="*/ 0 h 45"/>
                <a:gd name="T6" fmla="*/ 69 w 87"/>
                <a:gd name="T7" fmla="*/ 2 h 45"/>
                <a:gd name="T8" fmla="*/ 42 w 87"/>
                <a:gd name="T9" fmla="*/ 8 h 45"/>
                <a:gd name="T10" fmla="*/ 40 w 87"/>
                <a:gd name="T11" fmla="*/ 10 h 45"/>
                <a:gd name="T12" fmla="*/ 39 w 87"/>
                <a:gd name="T13" fmla="*/ 9 h 45"/>
                <a:gd name="T14" fmla="*/ 0 w 87"/>
                <a:gd name="T15" fmla="*/ 44 h 45"/>
                <a:gd name="T16" fmla="*/ 1 w 87"/>
                <a:gd name="T17" fmla="*/ 45 h 45"/>
                <a:gd name="T18" fmla="*/ 2 w 87"/>
                <a:gd name="T19" fmla="*/ 44 h 45"/>
                <a:gd name="T20" fmla="*/ 69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69" y="3"/>
                  </a:moveTo>
                  <a:cubicBezTo>
                    <a:pt x="76" y="2"/>
                    <a:pt x="82" y="2"/>
                    <a:pt x="87" y="1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1" y="0"/>
                    <a:pt x="76" y="1"/>
                    <a:pt x="69" y="2"/>
                  </a:cubicBezTo>
                  <a:cubicBezTo>
                    <a:pt x="59" y="3"/>
                    <a:pt x="50" y="5"/>
                    <a:pt x="42" y="8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23" y="16"/>
                    <a:pt x="10" y="28"/>
                    <a:pt x="0" y="44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17" y="20"/>
                    <a:pt x="39" y="6"/>
                    <a:pt x="69" y="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4"/>
            <p:cNvSpPr>
              <a:spLocks/>
            </p:cNvSpPr>
            <p:nvPr/>
          </p:nvSpPr>
          <p:spPr bwMode="auto">
            <a:xfrm>
              <a:off x="4623146" y="912813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5"/>
            <p:cNvSpPr>
              <a:spLocks/>
            </p:cNvSpPr>
            <p:nvPr/>
          </p:nvSpPr>
          <p:spPr bwMode="auto">
            <a:xfrm>
              <a:off x="4766021" y="676275"/>
              <a:ext cx="123825" cy="104775"/>
            </a:xfrm>
            <a:custGeom>
              <a:avLst/>
              <a:gdLst>
                <a:gd name="T0" fmla="*/ 33 w 33"/>
                <a:gd name="T1" fmla="*/ 1 h 28"/>
                <a:gd name="T2" fmla="*/ 33 w 33"/>
                <a:gd name="T3" fmla="*/ 0 h 28"/>
                <a:gd name="T4" fmla="*/ 33 w 33"/>
                <a:gd name="T5" fmla="*/ 0 h 28"/>
                <a:gd name="T6" fmla="*/ 0 w 33"/>
                <a:gd name="T7" fmla="*/ 28 h 28"/>
                <a:gd name="T8" fmla="*/ 3 w 33"/>
                <a:gd name="T9" fmla="*/ 27 h 28"/>
                <a:gd name="T10" fmla="*/ 33 w 33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8">
                  <a:moveTo>
                    <a:pt x="33" y="1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0" y="6"/>
                    <a:pt x="9" y="16"/>
                    <a:pt x="0" y="28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11" y="16"/>
                    <a:pt x="21" y="7"/>
                    <a:pt x="33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26"/>
            <p:cNvSpPr>
              <a:spLocks/>
            </p:cNvSpPr>
            <p:nvPr/>
          </p:nvSpPr>
          <p:spPr bwMode="auto">
            <a:xfrm>
              <a:off x="4766021" y="777875"/>
              <a:ext cx="11113" cy="7938"/>
            </a:xfrm>
            <a:custGeom>
              <a:avLst/>
              <a:gdLst>
                <a:gd name="T0" fmla="*/ 3 w 7"/>
                <a:gd name="T1" fmla="*/ 5 h 5"/>
                <a:gd name="T2" fmla="*/ 7 w 7"/>
                <a:gd name="T3" fmla="*/ 0 h 5"/>
                <a:gd name="T4" fmla="*/ 0 w 7"/>
                <a:gd name="T5" fmla="*/ 2 h 5"/>
                <a:gd name="T6" fmla="*/ 3 w 7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3" y="5"/>
                  </a:moveTo>
                  <a:lnTo>
                    <a:pt x="7" y="0"/>
                  </a:lnTo>
                  <a:lnTo>
                    <a:pt x="0" y="2"/>
                  </a:lnTo>
                  <a:lnTo>
                    <a:pt x="3" y="5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7"/>
            <p:cNvSpPr>
              <a:spLocks/>
            </p:cNvSpPr>
            <p:nvPr/>
          </p:nvSpPr>
          <p:spPr bwMode="auto">
            <a:xfrm>
              <a:off x="4331046" y="1627188"/>
              <a:ext cx="55563" cy="104775"/>
            </a:xfrm>
            <a:custGeom>
              <a:avLst/>
              <a:gdLst>
                <a:gd name="T0" fmla="*/ 0 w 15"/>
                <a:gd name="T1" fmla="*/ 28 h 28"/>
                <a:gd name="T2" fmla="*/ 0 w 15"/>
                <a:gd name="T3" fmla="*/ 28 h 28"/>
                <a:gd name="T4" fmla="*/ 1 w 15"/>
                <a:gd name="T5" fmla="*/ 28 h 28"/>
                <a:gd name="T6" fmla="*/ 1 w 15"/>
                <a:gd name="T7" fmla="*/ 28 h 28"/>
                <a:gd name="T8" fmla="*/ 5 w 15"/>
                <a:gd name="T9" fmla="*/ 23 h 28"/>
                <a:gd name="T10" fmla="*/ 15 w 15"/>
                <a:gd name="T11" fmla="*/ 0 h 28"/>
                <a:gd name="T12" fmla="*/ 14 w 15"/>
                <a:gd name="T13" fmla="*/ 1 h 28"/>
                <a:gd name="T14" fmla="*/ 13 w 15"/>
                <a:gd name="T15" fmla="*/ 1 h 28"/>
                <a:gd name="T16" fmla="*/ 0 w 15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8"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2" y="27"/>
                    <a:pt x="4" y="25"/>
                    <a:pt x="5" y="23"/>
                  </a:cubicBezTo>
                  <a:cubicBezTo>
                    <a:pt x="9" y="16"/>
                    <a:pt x="13" y="8"/>
                    <a:pt x="15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3" y="1"/>
                  </a:cubicBezTo>
                  <a:cubicBezTo>
                    <a:pt x="10" y="11"/>
                    <a:pt x="6" y="20"/>
                    <a:pt x="0" y="2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8"/>
            <p:cNvSpPr>
              <a:spLocks/>
            </p:cNvSpPr>
            <p:nvPr/>
          </p:nvSpPr>
          <p:spPr bwMode="auto">
            <a:xfrm>
              <a:off x="4262784" y="1473200"/>
              <a:ext cx="233363" cy="217488"/>
            </a:xfrm>
            <a:custGeom>
              <a:avLst/>
              <a:gdLst>
                <a:gd name="T0" fmla="*/ 9 w 62"/>
                <a:gd name="T1" fmla="*/ 54 h 58"/>
                <a:gd name="T2" fmla="*/ 0 w 62"/>
                <a:gd name="T3" fmla="*/ 58 h 58"/>
                <a:gd name="T4" fmla="*/ 1 w 62"/>
                <a:gd name="T5" fmla="*/ 58 h 58"/>
                <a:gd name="T6" fmla="*/ 9 w 62"/>
                <a:gd name="T7" fmla="*/ 55 h 58"/>
                <a:gd name="T8" fmla="*/ 31 w 62"/>
                <a:gd name="T9" fmla="*/ 42 h 58"/>
                <a:gd name="T10" fmla="*/ 32 w 62"/>
                <a:gd name="T11" fmla="*/ 41 h 58"/>
                <a:gd name="T12" fmla="*/ 32 w 62"/>
                <a:gd name="T13" fmla="*/ 42 h 58"/>
                <a:gd name="T14" fmla="*/ 51 w 62"/>
                <a:gd name="T15" fmla="*/ 23 h 58"/>
                <a:gd name="T16" fmla="*/ 62 w 62"/>
                <a:gd name="T17" fmla="*/ 0 h 58"/>
                <a:gd name="T18" fmla="*/ 62 w 62"/>
                <a:gd name="T19" fmla="*/ 1 h 58"/>
                <a:gd name="T20" fmla="*/ 61 w 62"/>
                <a:gd name="T21" fmla="*/ 2 h 58"/>
                <a:gd name="T22" fmla="*/ 9 w 62"/>
                <a:gd name="T23" fmla="*/ 5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58">
                  <a:moveTo>
                    <a:pt x="9" y="54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18" y="51"/>
                    <a:pt x="25" y="47"/>
                    <a:pt x="31" y="42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40" y="36"/>
                    <a:pt x="46" y="30"/>
                    <a:pt x="51" y="23"/>
                  </a:cubicBezTo>
                  <a:cubicBezTo>
                    <a:pt x="55" y="17"/>
                    <a:pt x="59" y="8"/>
                    <a:pt x="62" y="0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1" y="1"/>
                    <a:pt x="61" y="2"/>
                    <a:pt x="61" y="2"/>
                  </a:cubicBezTo>
                  <a:cubicBezTo>
                    <a:pt x="51" y="26"/>
                    <a:pt x="35" y="42"/>
                    <a:pt x="9" y="54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9"/>
            <p:cNvSpPr>
              <a:spLocks/>
            </p:cNvSpPr>
            <p:nvPr/>
          </p:nvSpPr>
          <p:spPr bwMode="auto">
            <a:xfrm>
              <a:off x="4378671" y="1627188"/>
              <a:ext cx="4763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0"/>
            <p:cNvSpPr>
              <a:spLocks/>
            </p:cNvSpPr>
            <p:nvPr/>
          </p:nvSpPr>
          <p:spPr bwMode="auto">
            <a:xfrm>
              <a:off x="4150071" y="1333500"/>
              <a:ext cx="466725" cy="288925"/>
            </a:xfrm>
            <a:custGeom>
              <a:avLst/>
              <a:gdLst>
                <a:gd name="T0" fmla="*/ 67 w 124"/>
                <a:gd name="T1" fmla="*/ 49 h 77"/>
                <a:gd name="T2" fmla="*/ 26 w 124"/>
                <a:gd name="T3" fmla="*/ 65 h 77"/>
                <a:gd name="T4" fmla="*/ 0 w 124"/>
                <a:gd name="T5" fmla="*/ 76 h 77"/>
                <a:gd name="T6" fmla="*/ 1 w 124"/>
                <a:gd name="T7" fmla="*/ 77 h 77"/>
                <a:gd name="T8" fmla="*/ 26 w 124"/>
                <a:gd name="T9" fmla="*/ 66 h 77"/>
                <a:gd name="T10" fmla="*/ 68 w 124"/>
                <a:gd name="T11" fmla="*/ 50 h 77"/>
                <a:gd name="T12" fmla="*/ 91 w 124"/>
                <a:gd name="T13" fmla="*/ 39 h 77"/>
                <a:gd name="T14" fmla="*/ 91 w 124"/>
                <a:gd name="T15" fmla="*/ 38 h 77"/>
                <a:gd name="T16" fmla="*/ 92 w 124"/>
                <a:gd name="T17" fmla="*/ 38 h 77"/>
                <a:gd name="T18" fmla="*/ 111 w 124"/>
                <a:gd name="T19" fmla="*/ 21 h 77"/>
                <a:gd name="T20" fmla="*/ 124 w 124"/>
                <a:gd name="T21" fmla="*/ 0 h 77"/>
                <a:gd name="T22" fmla="*/ 122 w 124"/>
                <a:gd name="T23" fmla="*/ 1 h 77"/>
                <a:gd name="T24" fmla="*/ 67 w 124"/>
                <a:gd name="T25" fmla="*/ 4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77">
                  <a:moveTo>
                    <a:pt x="67" y="49"/>
                  </a:moveTo>
                  <a:cubicBezTo>
                    <a:pt x="38" y="60"/>
                    <a:pt x="26" y="65"/>
                    <a:pt x="26" y="65"/>
                  </a:cubicBezTo>
                  <a:cubicBezTo>
                    <a:pt x="26" y="65"/>
                    <a:pt x="18" y="68"/>
                    <a:pt x="0" y="76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8" y="69"/>
                    <a:pt x="26" y="66"/>
                    <a:pt x="26" y="66"/>
                  </a:cubicBezTo>
                  <a:cubicBezTo>
                    <a:pt x="26" y="66"/>
                    <a:pt x="39" y="61"/>
                    <a:pt x="68" y="50"/>
                  </a:cubicBezTo>
                  <a:cubicBezTo>
                    <a:pt x="76" y="47"/>
                    <a:pt x="84" y="43"/>
                    <a:pt x="91" y="39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9" y="33"/>
                    <a:pt x="105" y="27"/>
                    <a:pt x="111" y="21"/>
                  </a:cubicBezTo>
                  <a:cubicBezTo>
                    <a:pt x="116" y="15"/>
                    <a:pt x="120" y="8"/>
                    <a:pt x="124" y="0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11" y="24"/>
                    <a:pt x="94" y="39"/>
                    <a:pt x="67" y="4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31"/>
            <p:cNvSpPr>
              <a:spLocks/>
            </p:cNvSpPr>
            <p:nvPr/>
          </p:nvSpPr>
          <p:spPr bwMode="auto">
            <a:xfrm>
              <a:off x="4491384" y="1476375"/>
              <a:ext cx="4763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32"/>
            <p:cNvSpPr>
              <a:spLocks/>
            </p:cNvSpPr>
            <p:nvPr/>
          </p:nvSpPr>
          <p:spPr bwMode="auto">
            <a:xfrm>
              <a:off x="4070696" y="1195388"/>
              <a:ext cx="669925" cy="379413"/>
            </a:xfrm>
            <a:custGeom>
              <a:avLst/>
              <a:gdLst>
                <a:gd name="T0" fmla="*/ 118 w 178"/>
                <a:gd name="T1" fmla="*/ 47 h 101"/>
                <a:gd name="T2" fmla="*/ 76 w 178"/>
                <a:gd name="T3" fmla="*/ 61 h 101"/>
                <a:gd name="T4" fmla="*/ 33 w 178"/>
                <a:gd name="T5" fmla="*/ 77 h 101"/>
                <a:gd name="T6" fmla="*/ 10 w 178"/>
                <a:gd name="T7" fmla="*/ 91 h 101"/>
                <a:gd name="T8" fmla="*/ 10 w 178"/>
                <a:gd name="T9" fmla="*/ 92 h 101"/>
                <a:gd name="T10" fmla="*/ 9 w 178"/>
                <a:gd name="T11" fmla="*/ 92 h 101"/>
                <a:gd name="T12" fmla="*/ 0 w 178"/>
                <a:gd name="T13" fmla="*/ 100 h 101"/>
                <a:gd name="T14" fmla="*/ 1 w 178"/>
                <a:gd name="T15" fmla="*/ 100 h 101"/>
                <a:gd name="T16" fmla="*/ 1 w 178"/>
                <a:gd name="T17" fmla="*/ 101 h 101"/>
                <a:gd name="T18" fmla="*/ 34 w 178"/>
                <a:gd name="T19" fmla="*/ 78 h 101"/>
                <a:gd name="T20" fmla="*/ 76 w 178"/>
                <a:gd name="T21" fmla="*/ 62 h 101"/>
                <a:gd name="T22" fmla="*/ 118 w 178"/>
                <a:gd name="T23" fmla="*/ 48 h 101"/>
                <a:gd name="T24" fmla="*/ 143 w 178"/>
                <a:gd name="T25" fmla="*/ 38 h 101"/>
                <a:gd name="T26" fmla="*/ 144 w 178"/>
                <a:gd name="T27" fmla="*/ 36 h 101"/>
                <a:gd name="T28" fmla="*/ 145 w 178"/>
                <a:gd name="T29" fmla="*/ 37 h 101"/>
                <a:gd name="T30" fmla="*/ 145 w 178"/>
                <a:gd name="T31" fmla="*/ 37 h 101"/>
                <a:gd name="T32" fmla="*/ 163 w 178"/>
                <a:gd name="T33" fmla="*/ 22 h 101"/>
                <a:gd name="T34" fmla="*/ 178 w 178"/>
                <a:gd name="T35" fmla="*/ 0 h 101"/>
                <a:gd name="T36" fmla="*/ 177 w 178"/>
                <a:gd name="T37" fmla="*/ 1 h 101"/>
                <a:gd name="T38" fmla="*/ 176 w 178"/>
                <a:gd name="T39" fmla="*/ 2 h 101"/>
                <a:gd name="T40" fmla="*/ 118 w 178"/>
                <a:gd name="T41" fmla="*/ 4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8" h="101">
                  <a:moveTo>
                    <a:pt x="118" y="47"/>
                  </a:moveTo>
                  <a:cubicBezTo>
                    <a:pt x="89" y="56"/>
                    <a:pt x="76" y="61"/>
                    <a:pt x="76" y="61"/>
                  </a:cubicBezTo>
                  <a:cubicBezTo>
                    <a:pt x="76" y="61"/>
                    <a:pt x="63" y="64"/>
                    <a:pt x="33" y="77"/>
                  </a:cubicBezTo>
                  <a:cubicBezTo>
                    <a:pt x="24" y="81"/>
                    <a:pt x="17" y="85"/>
                    <a:pt x="10" y="91"/>
                  </a:cubicBezTo>
                  <a:cubicBezTo>
                    <a:pt x="10" y="91"/>
                    <a:pt x="10" y="91"/>
                    <a:pt x="10" y="9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6" y="94"/>
                    <a:pt x="3" y="97"/>
                    <a:pt x="0" y="100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1" y="101"/>
                    <a:pt x="1" y="101"/>
                    <a:pt x="1" y="101"/>
                  </a:cubicBezTo>
                  <a:cubicBezTo>
                    <a:pt x="10" y="91"/>
                    <a:pt x="21" y="84"/>
                    <a:pt x="34" y="78"/>
                  </a:cubicBezTo>
                  <a:cubicBezTo>
                    <a:pt x="63" y="65"/>
                    <a:pt x="76" y="62"/>
                    <a:pt x="76" y="62"/>
                  </a:cubicBezTo>
                  <a:cubicBezTo>
                    <a:pt x="76" y="62"/>
                    <a:pt x="89" y="57"/>
                    <a:pt x="118" y="48"/>
                  </a:cubicBezTo>
                  <a:cubicBezTo>
                    <a:pt x="127" y="46"/>
                    <a:pt x="136" y="42"/>
                    <a:pt x="143" y="38"/>
                  </a:cubicBezTo>
                  <a:cubicBezTo>
                    <a:pt x="143" y="37"/>
                    <a:pt x="143" y="37"/>
                    <a:pt x="144" y="36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52" y="33"/>
                    <a:pt x="158" y="28"/>
                    <a:pt x="163" y="22"/>
                  </a:cubicBezTo>
                  <a:cubicBezTo>
                    <a:pt x="169" y="16"/>
                    <a:pt x="174" y="8"/>
                    <a:pt x="178" y="0"/>
                  </a:cubicBezTo>
                  <a:cubicBezTo>
                    <a:pt x="177" y="1"/>
                    <a:pt x="177" y="1"/>
                    <a:pt x="177" y="1"/>
                  </a:cubicBezTo>
                  <a:cubicBezTo>
                    <a:pt x="176" y="2"/>
                    <a:pt x="176" y="2"/>
                    <a:pt x="176" y="2"/>
                  </a:cubicBezTo>
                  <a:cubicBezTo>
                    <a:pt x="163" y="25"/>
                    <a:pt x="146" y="39"/>
                    <a:pt x="118" y="4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33"/>
            <p:cNvSpPr>
              <a:spLocks/>
            </p:cNvSpPr>
            <p:nvPr/>
          </p:nvSpPr>
          <p:spPr bwMode="auto">
            <a:xfrm>
              <a:off x="4608859" y="1330325"/>
              <a:ext cx="7938" cy="6350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2 h 2"/>
                <a:gd name="T4" fmla="*/ 2 w 2"/>
                <a:gd name="T5" fmla="*/ 1 h 2"/>
                <a:gd name="T6" fmla="*/ 2 w 2"/>
                <a:gd name="T7" fmla="*/ 1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34"/>
            <p:cNvSpPr>
              <a:spLocks/>
            </p:cNvSpPr>
            <p:nvPr/>
          </p:nvSpPr>
          <p:spPr bwMode="auto">
            <a:xfrm>
              <a:off x="4100859" y="1066800"/>
              <a:ext cx="774700" cy="473075"/>
            </a:xfrm>
            <a:custGeom>
              <a:avLst/>
              <a:gdLst>
                <a:gd name="T0" fmla="*/ 206 w 206"/>
                <a:gd name="T1" fmla="*/ 0 h 126"/>
                <a:gd name="T2" fmla="*/ 204 w 206"/>
                <a:gd name="T3" fmla="*/ 1 h 126"/>
                <a:gd name="T4" fmla="*/ 143 w 206"/>
                <a:gd name="T5" fmla="*/ 43 h 126"/>
                <a:gd name="T6" fmla="*/ 100 w 206"/>
                <a:gd name="T7" fmla="*/ 54 h 126"/>
                <a:gd name="T8" fmla="*/ 57 w 206"/>
                <a:gd name="T9" fmla="*/ 67 h 126"/>
                <a:gd name="T10" fmla="*/ 0 w 206"/>
                <a:gd name="T11" fmla="*/ 125 h 126"/>
                <a:gd name="T12" fmla="*/ 1 w 206"/>
                <a:gd name="T13" fmla="*/ 126 h 126"/>
                <a:gd name="T14" fmla="*/ 2 w 206"/>
                <a:gd name="T15" fmla="*/ 125 h 126"/>
                <a:gd name="T16" fmla="*/ 57 w 206"/>
                <a:gd name="T17" fmla="*/ 69 h 126"/>
                <a:gd name="T18" fmla="*/ 101 w 206"/>
                <a:gd name="T19" fmla="*/ 55 h 126"/>
                <a:gd name="T20" fmla="*/ 144 w 206"/>
                <a:gd name="T21" fmla="*/ 44 h 126"/>
                <a:gd name="T22" fmla="*/ 168 w 206"/>
                <a:gd name="T23" fmla="*/ 36 h 126"/>
                <a:gd name="T24" fmla="*/ 168 w 206"/>
                <a:gd name="T25" fmla="*/ 35 h 126"/>
                <a:gd name="T26" fmla="*/ 169 w 206"/>
                <a:gd name="T27" fmla="*/ 35 h 126"/>
                <a:gd name="T28" fmla="*/ 190 w 206"/>
                <a:gd name="T29" fmla="*/ 21 h 126"/>
                <a:gd name="T30" fmla="*/ 206 w 206"/>
                <a:gd name="T31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6" h="126">
                  <a:moveTo>
                    <a:pt x="206" y="0"/>
                  </a:moveTo>
                  <a:cubicBezTo>
                    <a:pt x="204" y="1"/>
                    <a:pt x="204" y="1"/>
                    <a:pt x="204" y="1"/>
                  </a:cubicBezTo>
                  <a:cubicBezTo>
                    <a:pt x="190" y="23"/>
                    <a:pt x="172" y="36"/>
                    <a:pt x="143" y="43"/>
                  </a:cubicBezTo>
                  <a:cubicBezTo>
                    <a:pt x="113" y="50"/>
                    <a:pt x="100" y="54"/>
                    <a:pt x="100" y="54"/>
                  </a:cubicBezTo>
                  <a:cubicBezTo>
                    <a:pt x="100" y="54"/>
                    <a:pt x="87" y="57"/>
                    <a:pt x="57" y="67"/>
                  </a:cubicBezTo>
                  <a:cubicBezTo>
                    <a:pt x="28" y="78"/>
                    <a:pt x="9" y="98"/>
                    <a:pt x="0" y="125"/>
                  </a:cubicBezTo>
                  <a:cubicBezTo>
                    <a:pt x="1" y="126"/>
                    <a:pt x="1" y="126"/>
                    <a:pt x="1" y="126"/>
                  </a:cubicBezTo>
                  <a:cubicBezTo>
                    <a:pt x="1" y="125"/>
                    <a:pt x="2" y="125"/>
                    <a:pt x="2" y="125"/>
                  </a:cubicBezTo>
                  <a:cubicBezTo>
                    <a:pt x="11" y="98"/>
                    <a:pt x="29" y="79"/>
                    <a:pt x="57" y="69"/>
                  </a:cubicBezTo>
                  <a:cubicBezTo>
                    <a:pt x="87" y="58"/>
                    <a:pt x="100" y="55"/>
                    <a:pt x="101" y="55"/>
                  </a:cubicBezTo>
                  <a:cubicBezTo>
                    <a:pt x="101" y="55"/>
                    <a:pt x="114" y="51"/>
                    <a:pt x="144" y="44"/>
                  </a:cubicBezTo>
                  <a:cubicBezTo>
                    <a:pt x="152" y="42"/>
                    <a:pt x="161" y="39"/>
                    <a:pt x="168" y="36"/>
                  </a:cubicBezTo>
                  <a:cubicBezTo>
                    <a:pt x="168" y="35"/>
                    <a:pt x="168" y="35"/>
                    <a:pt x="168" y="35"/>
                  </a:cubicBezTo>
                  <a:cubicBezTo>
                    <a:pt x="169" y="35"/>
                    <a:pt x="169" y="35"/>
                    <a:pt x="169" y="35"/>
                  </a:cubicBezTo>
                  <a:cubicBezTo>
                    <a:pt x="177" y="31"/>
                    <a:pt x="184" y="27"/>
                    <a:pt x="190" y="21"/>
                  </a:cubicBezTo>
                  <a:cubicBezTo>
                    <a:pt x="196" y="15"/>
                    <a:pt x="201" y="8"/>
                    <a:pt x="206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35"/>
            <p:cNvSpPr>
              <a:spLocks/>
            </p:cNvSpPr>
            <p:nvPr/>
          </p:nvSpPr>
          <p:spPr bwMode="auto">
            <a:xfrm>
              <a:off x="4105621" y="1536700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36"/>
            <p:cNvSpPr>
              <a:spLocks/>
            </p:cNvSpPr>
            <p:nvPr/>
          </p:nvSpPr>
          <p:spPr bwMode="auto">
            <a:xfrm>
              <a:off x="4732684" y="1198563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37"/>
            <p:cNvSpPr>
              <a:spLocks/>
            </p:cNvSpPr>
            <p:nvPr/>
          </p:nvSpPr>
          <p:spPr bwMode="auto">
            <a:xfrm>
              <a:off x="4889846" y="134938"/>
              <a:ext cx="1168400" cy="785813"/>
            </a:xfrm>
            <a:custGeom>
              <a:avLst/>
              <a:gdLst>
                <a:gd name="T0" fmla="*/ 248 w 311"/>
                <a:gd name="T1" fmla="*/ 15 h 209"/>
                <a:gd name="T2" fmla="*/ 199 w 311"/>
                <a:gd name="T3" fmla="*/ 33 h 209"/>
                <a:gd name="T4" fmla="*/ 199 w 311"/>
                <a:gd name="T5" fmla="*/ 34 h 209"/>
                <a:gd name="T6" fmla="*/ 148 w 311"/>
                <a:gd name="T7" fmla="*/ 56 h 209"/>
                <a:gd name="T8" fmla="*/ 100 w 311"/>
                <a:gd name="T9" fmla="*/ 81 h 209"/>
                <a:gd name="T10" fmla="*/ 55 w 311"/>
                <a:gd name="T11" fmla="*/ 108 h 209"/>
                <a:gd name="T12" fmla="*/ 10 w 311"/>
                <a:gd name="T13" fmla="*/ 139 h 209"/>
                <a:gd name="T14" fmla="*/ 11 w 311"/>
                <a:gd name="T15" fmla="*/ 139 h 209"/>
                <a:gd name="T16" fmla="*/ 0 w 311"/>
                <a:gd name="T17" fmla="*/ 144 h 209"/>
                <a:gd name="T18" fmla="*/ 0 w 311"/>
                <a:gd name="T19" fmla="*/ 144 h 209"/>
                <a:gd name="T20" fmla="*/ 0 w 311"/>
                <a:gd name="T21" fmla="*/ 145 h 209"/>
                <a:gd name="T22" fmla="*/ 14 w 311"/>
                <a:gd name="T23" fmla="*/ 163 h 209"/>
                <a:gd name="T24" fmla="*/ 15 w 311"/>
                <a:gd name="T25" fmla="*/ 164 h 209"/>
                <a:gd name="T26" fmla="*/ 36 w 311"/>
                <a:gd name="T27" fmla="*/ 191 h 209"/>
                <a:gd name="T28" fmla="*/ 37 w 311"/>
                <a:gd name="T29" fmla="*/ 193 h 209"/>
                <a:gd name="T30" fmla="*/ 48 w 311"/>
                <a:gd name="T31" fmla="*/ 208 h 209"/>
                <a:gd name="T32" fmla="*/ 49 w 311"/>
                <a:gd name="T33" fmla="*/ 209 h 209"/>
                <a:gd name="T34" fmla="*/ 49 w 311"/>
                <a:gd name="T35" fmla="*/ 209 h 209"/>
                <a:gd name="T36" fmla="*/ 49 w 311"/>
                <a:gd name="T37" fmla="*/ 209 h 209"/>
                <a:gd name="T38" fmla="*/ 54 w 311"/>
                <a:gd name="T39" fmla="*/ 206 h 209"/>
                <a:gd name="T40" fmla="*/ 73 w 311"/>
                <a:gd name="T41" fmla="*/ 188 h 209"/>
                <a:gd name="T42" fmla="*/ 95 w 311"/>
                <a:gd name="T43" fmla="*/ 177 h 209"/>
                <a:gd name="T44" fmla="*/ 114 w 311"/>
                <a:gd name="T45" fmla="*/ 161 h 209"/>
                <a:gd name="T46" fmla="*/ 138 w 311"/>
                <a:gd name="T47" fmla="*/ 152 h 209"/>
                <a:gd name="T48" fmla="*/ 157 w 311"/>
                <a:gd name="T49" fmla="*/ 137 h 209"/>
                <a:gd name="T50" fmla="*/ 180 w 311"/>
                <a:gd name="T51" fmla="*/ 129 h 209"/>
                <a:gd name="T52" fmla="*/ 201 w 311"/>
                <a:gd name="T53" fmla="*/ 115 h 209"/>
                <a:gd name="T54" fmla="*/ 225 w 311"/>
                <a:gd name="T55" fmla="*/ 109 h 209"/>
                <a:gd name="T56" fmla="*/ 247 w 311"/>
                <a:gd name="T57" fmla="*/ 96 h 209"/>
                <a:gd name="T58" fmla="*/ 271 w 311"/>
                <a:gd name="T59" fmla="*/ 92 h 209"/>
                <a:gd name="T60" fmla="*/ 293 w 311"/>
                <a:gd name="T61" fmla="*/ 81 h 209"/>
                <a:gd name="T62" fmla="*/ 311 w 311"/>
                <a:gd name="T63" fmla="*/ 79 h 209"/>
                <a:gd name="T64" fmla="*/ 310 w 311"/>
                <a:gd name="T65" fmla="*/ 78 h 209"/>
                <a:gd name="T66" fmla="*/ 305 w 311"/>
                <a:gd name="T67" fmla="*/ 59 h 209"/>
                <a:gd name="T68" fmla="*/ 305 w 311"/>
                <a:gd name="T69" fmla="*/ 57 h 209"/>
                <a:gd name="T70" fmla="*/ 295 w 311"/>
                <a:gd name="T71" fmla="*/ 25 h 209"/>
                <a:gd name="T72" fmla="*/ 295 w 311"/>
                <a:gd name="T73" fmla="*/ 23 h 209"/>
                <a:gd name="T74" fmla="*/ 289 w 311"/>
                <a:gd name="T75" fmla="*/ 1 h 209"/>
                <a:gd name="T76" fmla="*/ 288 w 311"/>
                <a:gd name="T77" fmla="*/ 0 h 209"/>
                <a:gd name="T78" fmla="*/ 288 w 311"/>
                <a:gd name="T79" fmla="*/ 0 h 209"/>
                <a:gd name="T80" fmla="*/ 248 w 311"/>
                <a:gd name="T81" fmla="*/ 1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11" h="209">
                  <a:moveTo>
                    <a:pt x="248" y="15"/>
                  </a:moveTo>
                  <a:cubicBezTo>
                    <a:pt x="230" y="16"/>
                    <a:pt x="214" y="22"/>
                    <a:pt x="199" y="33"/>
                  </a:cubicBezTo>
                  <a:cubicBezTo>
                    <a:pt x="199" y="34"/>
                    <a:pt x="199" y="34"/>
                    <a:pt x="199" y="34"/>
                  </a:cubicBezTo>
                  <a:cubicBezTo>
                    <a:pt x="181" y="35"/>
                    <a:pt x="163" y="43"/>
                    <a:pt x="148" y="56"/>
                  </a:cubicBezTo>
                  <a:cubicBezTo>
                    <a:pt x="130" y="59"/>
                    <a:pt x="114" y="67"/>
                    <a:pt x="100" y="81"/>
                  </a:cubicBezTo>
                  <a:cubicBezTo>
                    <a:pt x="83" y="85"/>
                    <a:pt x="67" y="94"/>
                    <a:pt x="55" y="108"/>
                  </a:cubicBezTo>
                  <a:cubicBezTo>
                    <a:pt x="37" y="113"/>
                    <a:pt x="22" y="123"/>
                    <a:pt x="10" y="139"/>
                  </a:cubicBezTo>
                  <a:cubicBezTo>
                    <a:pt x="11" y="139"/>
                    <a:pt x="11" y="139"/>
                    <a:pt x="11" y="139"/>
                  </a:cubicBezTo>
                  <a:cubicBezTo>
                    <a:pt x="7" y="140"/>
                    <a:pt x="3" y="142"/>
                    <a:pt x="0" y="14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5" y="164"/>
                    <a:pt x="15" y="164"/>
                    <a:pt x="15" y="164"/>
                  </a:cubicBezTo>
                  <a:cubicBezTo>
                    <a:pt x="36" y="191"/>
                    <a:pt x="36" y="191"/>
                    <a:pt x="36" y="191"/>
                  </a:cubicBezTo>
                  <a:cubicBezTo>
                    <a:pt x="37" y="193"/>
                    <a:pt x="37" y="193"/>
                    <a:pt x="37" y="193"/>
                  </a:cubicBezTo>
                  <a:cubicBezTo>
                    <a:pt x="48" y="208"/>
                    <a:pt x="48" y="208"/>
                    <a:pt x="48" y="208"/>
                  </a:cubicBezTo>
                  <a:cubicBezTo>
                    <a:pt x="49" y="209"/>
                    <a:pt x="49" y="209"/>
                    <a:pt x="49" y="209"/>
                  </a:cubicBezTo>
                  <a:cubicBezTo>
                    <a:pt x="49" y="209"/>
                    <a:pt x="49" y="209"/>
                    <a:pt x="49" y="209"/>
                  </a:cubicBezTo>
                  <a:cubicBezTo>
                    <a:pt x="49" y="209"/>
                    <a:pt x="49" y="209"/>
                    <a:pt x="49" y="209"/>
                  </a:cubicBezTo>
                  <a:cubicBezTo>
                    <a:pt x="51" y="208"/>
                    <a:pt x="53" y="207"/>
                    <a:pt x="54" y="206"/>
                  </a:cubicBezTo>
                  <a:cubicBezTo>
                    <a:pt x="61" y="201"/>
                    <a:pt x="67" y="194"/>
                    <a:pt x="73" y="188"/>
                  </a:cubicBezTo>
                  <a:cubicBezTo>
                    <a:pt x="81" y="185"/>
                    <a:pt x="88" y="182"/>
                    <a:pt x="95" y="177"/>
                  </a:cubicBezTo>
                  <a:cubicBezTo>
                    <a:pt x="102" y="173"/>
                    <a:pt x="109" y="167"/>
                    <a:pt x="114" y="161"/>
                  </a:cubicBezTo>
                  <a:cubicBezTo>
                    <a:pt x="123" y="159"/>
                    <a:pt x="130" y="156"/>
                    <a:pt x="138" y="152"/>
                  </a:cubicBezTo>
                  <a:cubicBezTo>
                    <a:pt x="145" y="148"/>
                    <a:pt x="151" y="143"/>
                    <a:pt x="157" y="137"/>
                  </a:cubicBezTo>
                  <a:cubicBezTo>
                    <a:pt x="165" y="135"/>
                    <a:pt x="173" y="133"/>
                    <a:pt x="180" y="129"/>
                  </a:cubicBezTo>
                  <a:cubicBezTo>
                    <a:pt x="187" y="126"/>
                    <a:pt x="195" y="121"/>
                    <a:pt x="201" y="115"/>
                  </a:cubicBezTo>
                  <a:cubicBezTo>
                    <a:pt x="210" y="114"/>
                    <a:pt x="217" y="112"/>
                    <a:pt x="225" y="109"/>
                  </a:cubicBezTo>
                  <a:cubicBezTo>
                    <a:pt x="232" y="106"/>
                    <a:pt x="240" y="101"/>
                    <a:pt x="247" y="96"/>
                  </a:cubicBezTo>
                  <a:cubicBezTo>
                    <a:pt x="256" y="96"/>
                    <a:pt x="264" y="94"/>
                    <a:pt x="271" y="92"/>
                  </a:cubicBezTo>
                  <a:cubicBezTo>
                    <a:pt x="279" y="89"/>
                    <a:pt x="286" y="85"/>
                    <a:pt x="293" y="81"/>
                  </a:cubicBezTo>
                  <a:cubicBezTo>
                    <a:pt x="299" y="81"/>
                    <a:pt x="305" y="80"/>
                    <a:pt x="311" y="79"/>
                  </a:cubicBezTo>
                  <a:cubicBezTo>
                    <a:pt x="310" y="78"/>
                    <a:pt x="310" y="78"/>
                    <a:pt x="310" y="78"/>
                  </a:cubicBezTo>
                  <a:cubicBezTo>
                    <a:pt x="305" y="59"/>
                    <a:pt x="305" y="59"/>
                    <a:pt x="305" y="59"/>
                  </a:cubicBezTo>
                  <a:cubicBezTo>
                    <a:pt x="305" y="57"/>
                    <a:pt x="305" y="57"/>
                    <a:pt x="305" y="57"/>
                  </a:cubicBezTo>
                  <a:cubicBezTo>
                    <a:pt x="295" y="25"/>
                    <a:pt x="295" y="25"/>
                    <a:pt x="295" y="25"/>
                  </a:cubicBezTo>
                  <a:cubicBezTo>
                    <a:pt x="295" y="23"/>
                    <a:pt x="295" y="23"/>
                    <a:pt x="295" y="23"/>
                  </a:cubicBezTo>
                  <a:cubicBezTo>
                    <a:pt x="289" y="1"/>
                    <a:pt x="289" y="1"/>
                    <a:pt x="289" y="1"/>
                  </a:cubicBezTo>
                  <a:cubicBezTo>
                    <a:pt x="288" y="0"/>
                    <a:pt x="288" y="0"/>
                    <a:pt x="288" y="0"/>
                  </a:cubicBezTo>
                  <a:cubicBezTo>
                    <a:pt x="288" y="0"/>
                    <a:pt x="288" y="0"/>
                    <a:pt x="288" y="0"/>
                  </a:cubicBezTo>
                  <a:cubicBezTo>
                    <a:pt x="274" y="1"/>
                    <a:pt x="261" y="6"/>
                    <a:pt x="248" y="15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8"/>
            <p:cNvSpPr>
              <a:spLocks/>
            </p:cNvSpPr>
            <p:nvPr/>
          </p:nvSpPr>
          <p:spPr bwMode="auto">
            <a:xfrm>
              <a:off x="5096221" y="423863"/>
              <a:ext cx="895350" cy="120650"/>
            </a:xfrm>
            <a:custGeom>
              <a:avLst/>
              <a:gdLst>
                <a:gd name="T0" fmla="*/ 76 w 238"/>
                <a:gd name="T1" fmla="*/ 3 h 32"/>
                <a:gd name="T2" fmla="*/ 121 w 238"/>
                <a:gd name="T3" fmla="*/ 8 h 32"/>
                <a:gd name="T4" fmla="*/ 164 w 238"/>
                <a:gd name="T5" fmla="*/ 17 h 32"/>
                <a:gd name="T6" fmla="*/ 216 w 238"/>
                <a:gd name="T7" fmla="*/ 15 h 32"/>
                <a:gd name="T8" fmla="*/ 238 w 238"/>
                <a:gd name="T9" fmla="*/ 4 h 32"/>
                <a:gd name="T10" fmla="*/ 236 w 238"/>
                <a:gd name="T11" fmla="*/ 4 h 32"/>
                <a:gd name="T12" fmla="*/ 164 w 238"/>
                <a:gd name="T13" fmla="*/ 15 h 32"/>
                <a:gd name="T14" fmla="*/ 121 w 238"/>
                <a:gd name="T15" fmla="*/ 7 h 32"/>
                <a:gd name="T16" fmla="*/ 76 w 238"/>
                <a:gd name="T17" fmla="*/ 1 h 32"/>
                <a:gd name="T18" fmla="*/ 48 w 238"/>
                <a:gd name="T19" fmla="*/ 3 h 32"/>
                <a:gd name="T20" fmla="*/ 46 w 238"/>
                <a:gd name="T21" fmla="*/ 4 h 32"/>
                <a:gd name="T22" fmla="*/ 45 w 238"/>
                <a:gd name="T23" fmla="*/ 4 h 32"/>
                <a:gd name="T24" fmla="*/ 45 w 238"/>
                <a:gd name="T25" fmla="*/ 4 h 32"/>
                <a:gd name="T26" fmla="*/ 0 w 238"/>
                <a:gd name="T27" fmla="*/ 32 h 32"/>
                <a:gd name="T28" fmla="*/ 1 w 238"/>
                <a:gd name="T29" fmla="*/ 31 h 32"/>
                <a:gd name="T30" fmla="*/ 76 w 238"/>
                <a:gd name="T31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8" h="32">
                  <a:moveTo>
                    <a:pt x="76" y="3"/>
                  </a:moveTo>
                  <a:cubicBezTo>
                    <a:pt x="108" y="5"/>
                    <a:pt x="120" y="9"/>
                    <a:pt x="121" y="8"/>
                  </a:cubicBezTo>
                  <a:cubicBezTo>
                    <a:pt x="121" y="9"/>
                    <a:pt x="134" y="11"/>
                    <a:pt x="164" y="17"/>
                  </a:cubicBezTo>
                  <a:cubicBezTo>
                    <a:pt x="184" y="21"/>
                    <a:pt x="201" y="20"/>
                    <a:pt x="216" y="15"/>
                  </a:cubicBezTo>
                  <a:cubicBezTo>
                    <a:pt x="224" y="12"/>
                    <a:pt x="231" y="8"/>
                    <a:pt x="238" y="4"/>
                  </a:cubicBezTo>
                  <a:cubicBezTo>
                    <a:pt x="236" y="4"/>
                    <a:pt x="236" y="4"/>
                    <a:pt x="236" y="4"/>
                  </a:cubicBezTo>
                  <a:cubicBezTo>
                    <a:pt x="214" y="18"/>
                    <a:pt x="192" y="21"/>
                    <a:pt x="164" y="15"/>
                  </a:cubicBezTo>
                  <a:cubicBezTo>
                    <a:pt x="134" y="9"/>
                    <a:pt x="121" y="7"/>
                    <a:pt x="121" y="7"/>
                  </a:cubicBezTo>
                  <a:cubicBezTo>
                    <a:pt x="121" y="7"/>
                    <a:pt x="108" y="4"/>
                    <a:pt x="76" y="1"/>
                  </a:cubicBezTo>
                  <a:cubicBezTo>
                    <a:pt x="66" y="1"/>
                    <a:pt x="57" y="1"/>
                    <a:pt x="48" y="3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28" y="8"/>
                    <a:pt x="12" y="18"/>
                    <a:pt x="0" y="32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21" y="10"/>
                    <a:pt x="45" y="0"/>
                    <a:pt x="76" y="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39"/>
            <p:cNvSpPr>
              <a:spLocks/>
            </p:cNvSpPr>
            <p:nvPr/>
          </p:nvSpPr>
          <p:spPr bwMode="auto">
            <a:xfrm>
              <a:off x="5266084" y="334963"/>
              <a:ext cx="792163" cy="104775"/>
            </a:xfrm>
            <a:custGeom>
              <a:avLst/>
              <a:gdLst>
                <a:gd name="T0" fmla="*/ 211 w 211"/>
                <a:gd name="T1" fmla="*/ 26 h 28"/>
                <a:gd name="T2" fmla="*/ 210 w 211"/>
                <a:gd name="T3" fmla="*/ 25 h 28"/>
                <a:gd name="T4" fmla="*/ 165 w 211"/>
                <a:gd name="T5" fmla="*/ 22 h 28"/>
                <a:gd name="T6" fmla="*/ 122 w 211"/>
                <a:gd name="T7" fmla="*/ 11 h 28"/>
                <a:gd name="T8" fmla="*/ 78 w 211"/>
                <a:gd name="T9" fmla="*/ 3 h 28"/>
                <a:gd name="T10" fmla="*/ 50 w 211"/>
                <a:gd name="T11" fmla="*/ 3 h 28"/>
                <a:gd name="T12" fmla="*/ 50 w 211"/>
                <a:gd name="T13" fmla="*/ 3 h 28"/>
                <a:gd name="T14" fmla="*/ 49 w 211"/>
                <a:gd name="T15" fmla="*/ 3 h 28"/>
                <a:gd name="T16" fmla="*/ 0 w 211"/>
                <a:gd name="T17" fmla="*/ 28 h 28"/>
                <a:gd name="T18" fmla="*/ 3 w 211"/>
                <a:gd name="T19" fmla="*/ 27 h 28"/>
                <a:gd name="T20" fmla="*/ 77 w 211"/>
                <a:gd name="T21" fmla="*/ 4 h 28"/>
                <a:gd name="T22" fmla="*/ 122 w 211"/>
                <a:gd name="T23" fmla="*/ 13 h 28"/>
                <a:gd name="T24" fmla="*/ 165 w 211"/>
                <a:gd name="T25" fmla="*/ 23 h 28"/>
                <a:gd name="T26" fmla="*/ 191 w 211"/>
                <a:gd name="T27" fmla="*/ 28 h 28"/>
                <a:gd name="T28" fmla="*/ 193 w 211"/>
                <a:gd name="T29" fmla="*/ 26 h 28"/>
                <a:gd name="T30" fmla="*/ 193 w 211"/>
                <a:gd name="T31" fmla="*/ 28 h 28"/>
                <a:gd name="T32" fmla="*/ 193 w 211"/>
                <a:gd name="T33" fmla="*/ 28 h 28"/>
                <a:gd name="T34" fmla="*/ 211 w 211"/>
                <a:gd name="T35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1" h="28">
                  <a:moveTo>
                    <a:pt x="211" y="26"/>
                  </a:moveTo>
                  <a:cubicBezTo>
                    <a:pt x="210" y="25"/>
                    <a:pt x="210" y="25"/>
                    <a:pt x="210" y="25"/>
                  </a:cubicBezTo>
                  <a:cubicBezTo>
                    <a:pt x="196" y="28"/>
                    <a:pt x="182" y="27"/>
                    <a:pt x="165" y="22"/>
                  </a:cubicBezTo>
                  <a:cubicBezTo>
                    <a:pt x="135" y="14"/>
                    <a:pt x="122" y="12"/>
                    <a:pt x="122" y="11"/>
                  </a:cubicBezTo>
                  <a:cubicBezTo>
                    <a:pt x="122" y="11"/>
                    <a:pt x="109" y="8"/>
                    <a:pt x="78" y="3"/>
                  </a:cubicBezTo>
                  <a:cubicBezTo>
                    <a:pt x="68" y="2"/>
                    <a:pt x="59" y="1"/>
                    <a:pt x="50" y="3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31" y="5"/>
                    <a:pt x="14" y="14"/>
                    <a:pt x="0" y="28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23" y="8"/>
                    <a:pt x="48" y="0"/>
                    <a:pt x="77" y="4"/>
                  </a:cubicBezTo>
                  <a:cubicBezTo>
                    <a:pt x="109" y="9"/>
                    <a:pt x="122" y="13"/>
                    <a:pt x="122" y="13"/>
                  </a:cubicBezTo>
                  <a:cubicBezTo>
                    <a:pt x="122" y="13"/>
                    <a:pt x="135" y="16"/>
                    <a:pt x="165" y="23"/>
                  </a:cubicBezTo>
                  <a:cubicBezTo>
                    <a:pt x="174" y="26"/>
                    <a:pt x="183" y="27"/>
                    <a:pt x="191" y="28"/>
                  </a:cubicBezTo>
                  <a:cubicBezTo>
                    <a:pt x="193" y="26"/>
                    <a:pt x="193" y="26"/>
                    <a:pt x="193" y="26"/>
                  </a:cubicBezTo>
                  <a:cubicBezTo>
                    <a:pt x="193" y="28"/>
                    <a:pt x="193" y="28"/>
                    <a:pt x="193" y="28"/>
                  </a:cubicBezTo>
                  <a:cubicBezTo>
                    <a:pt x="193" y="28"/>
                    <a:pt x="193" y="28"/>
                    <a:pt x="193" y="28"/>
                  </a:cubicBezTo>
                  <a:cubicBezTo>
                    <a:pt x="199" y="28"/>
                    <a:pt x="205" y="27"/>
                    <a:pt x="211" y="2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40"/>
            <p:cNvSpPr>
              <a:spLocks/>
            </p:cNvSpPr>
            <p:nvPr/>
          </p:nvSpPr>
          <p:spPr bwMode="auto">
            <a:xfrm>
              <a:off x="5983634" y="431800"/>
              <a:ext cx="7938" cy="7938"/>
            </a:xfrm>
            <a:custGeom>
              <a:avLst/>
              <a:gdLst>
                <a:gd name="T0" fmla="*/ 5 w 5"/>
                <a:gd name="T1" fmla="*/ 0 h 5"/>
                <a:gd name="T2" fmla="*/ 0 w 5"/>
                <a:gd name="T3" fmla="*/ 5 h 5"/>
                <a:gd name="T4" fmla="*/ 5 w 5"/>
                <a:gd name="T5" fmla="*/ 5 h 5"/>
                <a:gd name="T6" fmla="*/ 5 w 5"/>
                <a:gd name="T7" fmla="*/ 5 h 5"/>
                <a:gd name="T8" fmla="*/ 5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0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41"/>
            <p:cNvSpPr>
              <a:spLocks/>
            </p:cNvSpPr>
            <p:nvPr/>
          </p:nvSpPr>
          <p:spPr bwMode="auto">
            <a:xfrm>
              <a:off x="5266084" y="436563"/>
              <a:ext cx="11113" cy="3175"/>
            </a:xfrm>
            <a:custGeom>
              <a:avLst/>
              <a:gdLst>
                <a:gd name="T0" fmla="*/ 2 w 7"/>
                <a:gd name="T1" fmla="*/ 2 h 2"/>
                <a:gd name="T2" fmla="*/ 7 w 7"/>
                <a:gd name="T3" fmla="*/ 0 h 2"/>
                <a:gd name="T4" fmla="*/ 0 w 7"/>
                <a:gd name="T5" fmla="*/ 2 h 2"/>
                <a:gd name="T6" fmla="*/ 0 w 7"/>
                <a:gd name="T7" fmla="*/ 2 h 2"/>
                <a:gd name="T8" fmla="*/ 2 w 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2" y="2"/>
                  </a:moveTo>
                  <a:lnTo>
                    <a:pt x="7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42"/>
            <p:cNvSpPr>
              <a:spLocks/>
            </p:cNvSpPr>
            <p:nvPr/>
          </p:nvSpPr>
          <p:spPr bwMode="auto">
            <a:xfrm>
              <a:off x="5445471" y="252413"/>
              <a:ext cx="590550" cy="104775"/>
            </a:xfrm>
            <a:custGeom>
              <a:avLst/>
              <a:gdLst>
                <a:gd name="T0" fmla="*/ 79 w 157"/>
                <a:gd name="T1" fmla="*/ 6 h 28"/>
                <a:gd name="T2" fmla="*/ 123 w 157"/>
                <a:gd name="T3" fmla="*/ 17 h 28"/>
                <a:gd name="T4" fmla="*/ 157 w 157"/>
                <a:gd name="T5" fmla="*/ 28 h 28"/>
                <a:gd name="T6" fmla="*/ 157 w 157"/>
                <a:gd name="T7" fmla="*/ 26 h 28"/>
                <a:gd name="T8" fmla="*/ 123 w 157"/>
                <a:gd name="T9" fmla="*/ 16 h 28"/>
                <a:gd name="T10" fmla="*/ 79 w 157"/>
                <a:gd name="T11" fmla="*/ 5 h 28"/>
                <a:gd name="T12" fmla="*/ 52 w 157"/>
                <a:gd name="T13" fmla="*/ 3 h 28"/>
                <a:gd name="T14" fmla="*/ 51 w 157"/>
                <a:gd name="T15" fmla="*/ 3 h 28"/>
                <a:gd name="T16" fmla="*/ 51 w 157"/>
                <a:gd name="T17" fmla="*/ 3 h 28"/>
                <a:gd name="T18" fmla="*/ 0 w 157"/>
                <a:gd name="T19" fmla="*/ 25 h 28"/>
                <a:gd name="T20" fmla="*/ 1 w 157"/>
                <a:gd name="T21" fmla="*/ 25 h 28"/>
                <a:gd name="T22" fmla="*/ 2 w 157"/>
                <a:gd name="T23" fmla="*/ 25 h 28"/>
                <a:gd name="T24" fmla="*/ 79 w 157"/>
                <a:gd name="T25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7" h="28">
                  <a:moveTo>
                    <a:pt x="79" y="6"/>
                  </a:moveTo>
                  <a:cubicBezTo>
                    <a:pt x="110" y="12"/>
                    <a:pt x="123" y="17"/>
                    <a:pt x="123" y="17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57" y="26"/>
                    <a:pt x="157" y="26"/>
                    <a:pt x="157" y="26"/>
                  </a:cubicBezTo>
                  <a:cubicBezTo>
                    <a:pt x="123" y="16"/>
                    <a:pt x="123" y="16"/>
                    <a:pt x="123" y="16"/>
                  </a:cubicBezTo>
                  <a:cubicBezTo>
                    <a:pt x="123" y="16"/>
                    <a:pt x="111" y="11"/>
                    <a:pt x="79" y="5"/>
                  </a:cubicBezTo>
                  <a:cubicBezTo>
                    <a:pt x="70" y="3"/>
                    <a:pt x="61" y="2"/>
                    <a:pt x="52" y="3"/>
                  </a:cubicBezTo>
                  <a:cubicBezTo>
                    <a:pt x="52" y="3"/>
                    <a:pt x="52" y="3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32" y="4"/>
                    <a:pt x="15" y="12"/>
                    <a:pt x="0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4" y="6"/>
                    <a:pt x="50" y="0"/>
                    <a:pt x="79" y="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43"/>
            <p:cNvSpPr>
              <a:spLocks/>
            </p:cNvSpPr>
            <p:nvPr/>
          </p:nvSpPr>
          <p:spPr bwMode="auto">
            <a:xfrm>
              <a:off x="5450234" y="346075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44"/>
            <p:cNvSpPr>
              <a:spLocks/>
            </p:cNvSpPr>
            <p:nvPr/>
          </p:nvSpPr>
          <p:spPr bwMode="auto">
            <a:xfrm>
              <a:off x="5637559" y="180975"/>
              <a:ext cx="360363" cy="82550"/>
            </a:xfrm>
            <a:custGeom>
              <a:avLst/>
              <a:gdLst>
                <a:gd name="T0" fmla="*/ 79 w 96"/>
                <a:gd name="T1" fmla="*/ 8 h 22"/>
                <a:gd name="T2" fmla="*/ 96 w 96"/>
                <a:gd name="T3" fmla="*/ 13 h 22"/>
                <a:gd name="T4" fmla="*/ 96 w 96"/>
                <a:gd name="T5" fmla="*/ 11 h 22"/>
                <a:gd name="T6" fmla="*/ 79 w 96"/>
                <a:gd name="T7" fmla="*/ 6 h 22"/>
                <a:gd name="T8" fmla="*/ 51 w 96"/>
                <a:gd name="T9" fmla="*/ 3 h 22"/>
                <a:gd name="T10" fmla="*/ 50 w 96"/>
                <a:gd name="T11" fmla="*/ 4 h 22"/>
                <a:gd name="T12" fmla="*/ 49 w 96"/>
                <a:gd name="T13" fmla="*/ 3 h 22"/>
                <a:gd name="T14" fmla="*/ 0 w 96"/>
                <a:gd name="T15" fmla="*/ 21 h 22"/>
                <a:gd name="T16" fmla="*/ 0 w 96"/>
                <a:gd name="T17" fmla="*/ 22 h 22"/>
                <a:gd name="T18" fmla="*/ 1 w 96"/>
                <a:gd name="T19" fmla="*/ 22 h 22"/>
                <a:gd name="T20" fmla="*/ 79 w 96"/>
                <a:gd name="T21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22">
                  <a:moveTo>
                    <a:pt x="79" y="8"/>
                  </a:moveTo>
                  <a:cubicBezTo>
                    <a:pt x="86" y="9"/>
                    <a:pt x="91" y="11"/>
                    <a:pt x="96" y="13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91" y="10"/>
                    <a:pt x="86" y="8"/>
                    <a:pt x="79" y="6"/>
                  </a:cubicBezTo>
                  <a:cubicBezTo>
                    <a:pt x="70" y="4"/>
                    <a:pt x="60" y="3"/>
                    <a:pt x="51" y="3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31" y="4"/>
                    <a:pt x="15" y="10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4" y="4"/>
                    <a:pt x="50" y="0"/>
                    <a:pt x="79" y="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45"/>
            <p:cNvSpPr>
              <a:spLocks/>
            </p:cNvSpPr>
            <p:nvPr/>
          </p:nvSpPr>
          <p:spPr bwMode="auto">
            <a:xfrm>
              <a:off x="5637559" y="263525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46"/>
            <p:cNvSpPr>
              <a:spLocks/>
            </p:cNvSpPr>
            <p:nvPr/>
          </p:nvSpPr>
          <p:spPr bwMode="auto">
            <a:xfrm>
              <a:off x="5821709" y="134938"/>
              <a:ext cx="153988" cy="57150"/>
            </a:xfrm>
            <a:custGeom>
              <a:avLst/>
              <a:gdLst>
                <a:gd name="T0" fmla="*/ 41 w 41"/>
                <a:gd name="T1" fmla="*/ 1 h 15"/>
                <a:gd name="T2" fmla="*/ 40 w 41"/>
                <a:gd name="T3" fmla="*/ 0 h 15"/>
                <a:gd name="T4" fmla="*/ 40 w 41"/>
                <a:gd name="T5" fmla="*/ 0 h 15"/>
                <a:gd name="T6" fmla="*/ 0 w 41"/>
                <a:gd name="T7" fmla="*/ 15 h 15"/>
                <a:gd name="T8" fmla="*/ 2 w 41"/>
                <a:gd name="T9" fmla="*/ 15 h 15"/>
                <a:gd name="T10" fmla="*/ 41 w 41"/>
                <a:gd name="T1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5">
                  <a:moveTo>
                    <a:pt x="41" y="1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6" y="1"/>
                    <a:pt x="13" y="6"/>
                    <a:pt x="0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5" y="7"/>
                    <a:pt x="27" y="2"/>
                    <a:pt x="4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47"/>
            <p:cNvSpPr>
              <a:spLocks/>
            </p:cNvSpPr>
            <p:nvPr/>
          </p:nvSpPr>
          <p:spPr bwMode="auto">
            <a:xfrm>
              <a:off x="5821709" y="192088"/>
              <a:ext cx="7938" cy="3175"/>
            </a:xfrm>
            <a:custGeom>
              <a:avLst/>
              <a:gdLst>
                <a:gd name="T0" fmla="*/ 2 w 5"/>
                <a:gd name="T1" fmla="*/ 2 h 2"/>
                <a:gd name="T2" fmla="*/ 5 w 5"/>
                <a:gd name="T3" fmla="*/ 0 h 2"/>
                <a:gd name="T4" fmla="*/ 0 w 5"/>
                <a:gd name="T5" fmla="*/ 0 h 2"/>
                <a:gd name="T6" fmla="*/ 2 w 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2" y="2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48"/>
            <p:cNvSpPr>
              <a:spLocks/>
            </p:cNvSpPr>
            <p:nvPr/>
          </p:nvSpPr>
          <p:spPr bwMode="auto">
            <a:xfrm>
              <a:off x="5070821" y="838200"/>
              <a:ext cx="93663" cy="82550"/>
            </a:xfrm>
            <a:custGeom>
              <a:avLst/>
              <a:gdLst>
                <a:gd name="T0" fmla="*/ 0 w 25"/>
                <a:gd name="T1" fmla="*/ 21 h 22"/>
                <a:gd name="T2" fmla="*/ 1 w 25"/>
                <a:gd name="T3" fmla="*/ 22 h 22"/>
                <a:gd name="T4" fmla="*/ 1 w 25"/>
                <a:gd name="T5" fmla="*/ 22 h 22"/>
                <a:gd name="T6" fmla="*/ 1 w 25"/>
                <a:gd name="T7" fmla="*/ 22 h 22"/>
                <a:gd name="T8" fmla="*/ 6 w 25"/>
                <a:gd name="T9" fmla="*/ 19 h 22"/>
                <a:gd name="T10" fmla="*/ 25 w 25"/>
                <a:gd name="T11" fmla="*/ 0 h 22"/>
                <a:gd name="T12" fmla="*/ 24 w 25"/>
                <a:gd name="T13" fmla="*/ 1 h 22"/>
                <a:gd name="T14" fmla="*/ 23 w 25"/>
                <a:gd name="T15" fmla="*/ 1 h 22"/>
                <a:gd name="T16" fmla="*/ 0 w 25"/>
                <a:gd name="T1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2">
                  <a:moveTo>
                    <a:pt x="0" y="21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3" y="21"/>
                    <a:pt x="5" y="20"/>
                    <a:pt x="6" y="19"/>
                  </a:cubicBezTo>
                  <a:cubicBezTo>
                    <a:pt x="13" y="14"/>
                    <a:pt x="20" y="7"/>
                    <a:pt x="25" y="0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16" y="10"/>
                    <a:pt x="9" y="16"/>
                    <a:pt x="0" y="2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49"/>
            <p:cNvSpPr>
              <a:spLocks/>
            </p:cNvSpPr>
            <p:nvPr/>
          </p:nvSpPr>
          <p:spPr bwMode="auto">
            <a:xfrm>
              <a:off x="5024784" y="739775"/>
              <a:ext cx="293688" cy="120650"/>
            </a:xfrm>
            <a:custGeom>
              <a:avLst/>
              <a:gdLst>
                <a:gd name="T0" fmla="*/ 9 w 78"/>
                <a:gd name="T1" fmla="*/ 30 h 32"/>
                <a:gd name="T2" fmla="*/ 0 w 78"/>
                <a:gd name="T3" fmla="*/ 30 h 32"/>
                <a:gd name="T4" fmla="*/ 1 w 78"/>
                <a:gd name="T5" fmla="*/ 32 h 32"/>
                <a:gd name="T6" fmla="*/ 9 w 78"/>
                <a:gd name="T7" fmla="*/ 31 h 32"/>
                <a:gd name="T8" fmla="*/ 35 w 78"/>
                <a:gd name="T9" fmla="*/ 27 h 32"/>
                <a:gd name="T10" fmla="*/ 35 w 78"/>
                <a:gd name="T11" fmla="*/ 27 h 32"/>
                <a:gd name="T12" fmla="*/ 36 w 78"/>
                <a:gd name="T13" fmla="*/ 27 h 32"/>
                <a:gd name="T14" fmla="*/ 59 w 78"/>
                <a:gd name="T15" fmla="*/ 16 h 32"/>
                <a:gd name="T16" fmla="*/ 78 w 78"/>
                <a:gd name="T17" fmla="*/ 0 h 32"/>
                <a:gd name="T18" fmla="*/ 77 w 78"/>
                <a:gd name="T19" fmla="*/ 0 h 32"/>
                <a:gd name="T20" fmla="*/ 76 w 78"/>
                <a:gd name="T21" fmla="*/ 0 h 32"/>
                <a:gd name="T22" fmla="*/ 9 w 78"/>
                <a:gd name="T23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32">
                  <a:moveTo>
                    <a:pt x="9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8" y="31"/>
                    <a:pt x="27" y="30"/>
                    <a:pt x="35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44" y="25"/>
                    <a:pt x="52" y="21"/>
                    <a:pt x="59" y="16"/>
                  </a:cubicBezTo>
                  <a:cubicBezTo>
                    <a:pt x="66" y="12"/>
                    <a:pt x="73" y="6"/>
                    <a:pt x="78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6" y="0"/>
                  </a:cubicBezTo>
                  <a:cubicBezTo>
                    <a:pt x="58" y="20"/>
                    <a:pt x="38" y="29"/>
                    <a:pt x="9" y="3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50"/>
            <p:cNvSpPr>
              <a:spLocks/>
            </p:cNvSpPr>
            <p:nvPr/>
          </p:nvSpPr>
          <p:spPr bwMode="auto">
            <a:xfrm>
              <a:off x="5156546" y="841375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51"/>
            <p:cNvSpPr>
              <a:spLocks/>
            </p:cNvSpPr>
            <p:nvPr/>
          </p:nvSpPr>
          <p:spPr bwMode="auto">
            <a:xfrm>
              <a:off x="4942234" y="649288"/>
              <a:ext cx="538163" cy="101600"/>
            </a:xfrm>
            <a:custGeom>
              <a:avLst/>
              <a:gdLst>
                <a:gd name="T0" fmla="*/ 73 w 143"/>
                <a:gd name="T1" fmla="*/ 25 h 27"/>
                <a:gd name="T2" fmla="*/ 28 w 143"/>
                <a:gd name="T3" fmla="*/ 25 h 27"/>
                <a:gd name="T4" fmla="*/ 0 w 143"/>
                <a:gd name="T5" fmla="*/ 26 h 27"/>
                <a:gd name="T6" fmla="*/ 1 w 143"/>
                <a:gd name="T7" fmla="*/ 27 h 27"/>
                <a:gd name="T8" fmla="*/ 28 w 143"/>
                <a:gd name="T9" fmla="*/ 26 h 27"/>
                <a:gd name="T10" fmla="*/ 73 w 143"/>
                <a:gd name="T11" fmla="*/ 26 h 27"/>
                <a:gd name="T12" fmla="*/ 98 w 143"/>
                <a:gd name="T13" fmla="*/ 24 h 27"/>
                <a:gd name="T14" fmla="*/ 99 w 143"/>
                <a:gd name="T15" fmla="*/ 23 h 27"/>
                <a:gd name="T16" fmla="*/ 99 w 143"/>
                <a:gd name="T17" fmla="*/ 24 h 27"/>
                <a:gd name="T18" fmla="*/ 124 w 143"/>
                <a:gd name="T19" fmla="*/ 15 h 27"/>
                <a:gd name="T20" fmla="*/ 143 w 143"/>
                <a:gd name="T21" fmla="*/ 0 h 27"/>
                <a:gd name="T22" fmla="*/ 141 w 143"/>
                <a:gd name="T23" fmla="*/ 0 h 27"/>
                <a:gd name="T24" fmla="*/ 73 w 143"/>
                <a:gd name="T2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" h="27">
                  <a:moveTo>
                    <a:pt x="73" y="25"/>
                  </a:moveTo>
                  <a:cubicBezTo>
                    <a:pt x="42" y="25"/>
                    <a:pt x="28" y="25"/>
                    <a:pt x="28" y="25"/>
                  </a:cubicBezTo>
                  <a:cubicBezTo>
                    <a:pt x="28" y="25"/>
                    <a:pt x="20" y="25"/>
                    <a:pt x="0" y="26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20" y="26"/>
                    <a:pt x="28" y="26"/>
                    <a:pt x="28" y="26"/>
                  </a:cubicBezTo>
                  <a:cubicBezTo>
                    <a:pt x="28" y="26"/>
                    <a:pt x="42" y="26"/>
                    <a:pt x="73" y="26"/>
                  </a:cubicBezTo>
                  <a:cubicBezTo>
                    <a:pt x="82" y="26"/>
                    <a:pt x="90" y="26"/>
                    <a:pt x="98" y="24"/>
                  </a:cubicBezTo>
                  <a:cubicBezTo>
                    <a:pt x="99" y="23"/>
                    <a:pt x="99" y="23"/>
                    <a:pt x="99" y="23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108" y="22"/>
                    <a:pt x="116" y="19"/>
                    <a:pt x="124" y="15"/>
                  </a:cubicBezTo>
                  <a:cubicBezTo>
                    <a:pt x="131" y="11"/>
                    <a:pt x="137" y="6"/>
                    <a:pt x="143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22" y="18"/>
                    <a:pt x="101" y="25"/>
                    <a:pt x="73" y="2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52"/>
            <p:cNvSpPr>
              <a:spLocks/>
            </p:cNvSpPr>
            <p:nvPr/>
          </p:nvSpPr>
          <p:spPr bwMode="auto">
            <a:xfrm>
              <a:off x="5310534" y="736600"/>
              <a:ext cx="4763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53"/>
            <p:cNvSpPr>
              <a:spLocks/>
            </p:cNvSpPr>
            <p:nvPr/>
          </p:nvSpPr>
          <p:spPr bwMode="auto">
            <a:xfrm>
              <a:off x="4889846" y="566738"/>
              <a:ext cx="755650" cy="112713"/>
            </a:xfrm>
            <a:custGeom>
              <a:avLst/>
              <a:gdLst>
                <a:gd name="T0" fmla="*/ 128 w 201"/>
                <a:gd name="T1" fmla="*/ 22 h 30"/>
                <a:gd name="T2" fmla="*/ 84 w 201"/>
                <a:gd name="T3" fmla="*/ 19 h 30"/>
                <a:gd name="T4" fmla="*/ 39 w 201"/>
                <a:gd name="T5" fmla="*/ 19 h 30"/>
                <a:gd name="T6" fmla="*/ 12 w 201"/>
                <a:gd name="T7" fmla="*/ 24 h 30"/>
                <a:gd name="T8" fmla="*/ 11 w 201"/>
                <a:gd name="T9" fmla="*/ 24 h 30"/>
                <a:gd name="T10" fmla="*/ 11 w 201"/>
                <a:gd name="T11" fmla="*/ 24 h 30"/>
                <a:gd name="T12" fmla="*/ 0 w 201"/>
                <a:gd name="T13" fmla="*/ 29 h 30"/>
                <a:gd name="T14" fmla="*/ 0 w 201"/>
                <a:gd name="T15" fmla="*/ 29 h 30"/>
                <a:gd name="T16" fmla="*/ 0 w 201"/>
                <a:gd name="T17" fmla="*/ 30 h 30"/>
                <a:gd name="T18" fmla="*/ 39 w 201"/>
                <a:gd name="T19" fmla="*/ 20 h 30"/>
                <a:gd name="T20" fmla="*/ 84 w 201"/>
                <a:gd name="T21" fmla="*/ 20 h 30"/>
                <a:gd name="T22" fmla="*/ 128 w 201"/>
                <a:gd name="T23" fmla="*/ 23 h 30"/>
                <a:gd name="T24" fmla="*/ 155 w 201"/>
                <a:gd name="T25" fmla="*/ 22 h 30"/>
                <a:gd name="T26" fmla="*/ 156 w 201"/>
                <a:gd name="T27" fmla="*/ 21 h 30"/>
                <a:gd name="T28" fmla="*/ 157 w 201"/>
                <a:gd name="T29" fmla="*/ 22 h 30"/>
                <a:gd name="T30" fmla="*/ 157 w 201"/>
                <a:gd name="T31" fmla="*/ 22 h 30"/>
                <a:gd name="T32" fmla="*/ 180 w 201"/>
                <a:gd name="T33" fmla="*/ 14 h 30"/>
                <a:gd name="T34" fmla="*/ 201 w 201"/>
                <a:gd name="T35" fmla="*/ 0 h 30"/>
                <a:gd name="T36" fmla="*/ 200 w 201"/>
                <a:gd name="T37" fmla="*/ 0 h 30"/>
                <a:gd name="T38" fmla="*/ 199 w 201"/>
                <a:gd name="T39" fmla="*/ 0 h 30"/>
                <a:gd name="T40" fmla="*/ 128 w 201"/>
                <a:gd name="T41" fmla="*/ 2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1" h="30">
                  <a:moveTo>
                    <a:pt x="128" y="22"/>
                  </a:moveTo>
                  <a:cubicBezTo>
                    <a:pt x="98" y="20"/>
                    <a:pt x="84" y="19"/>
                    <a:pt x="84" y="19"/>
                  </a:cubicBezTo>
                  <a:cubicBezTo>
                    <a:pt x="84" y="19"/>
                    <a:pt x="71" y="18"/>
                    <a:pt x="39" y="19"/>
                  </a:cubicBezTo>
                  <a:cubicBezTo>
                    <a:pt x="29" y="19"/>
                    <a:pt x="20" y="21"/>
                    <a:pt x="12" y="24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7" y="25"/>
                    <a:pt x="3" y="27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2" y="24"/>
                    <a:pt x="24" y="21"/>
                    <a:pt x="39" y="20"/>
                  </a:cubicBezTo>
                  <a:cubicBezTo>
                    <a:pt x="71" y="19"/>
                    <a:pt x="84" y="20"/>
                    <a:pt x="84" y="20"/>
                  </a:cubicBezTo>
                  <a:cubicBezTo>
                    <a:pt x="84" y="20"/>
                    <a:pt x="98" y="21"/>
                    <a:pt x="128" y="23"/>
                  </a:cubicBezTo>
                  <a:cubicBezTo>
                    <a:pt x="138" y="24"/>
                    <a:pt x="147" y="23"/>
                    <a:pt x="155" y="22"/>
                  </a:cubicBezTo>
                  <a:cubicBezTo>
                    <a:pt x="156" y="21"/>
                    <a:pt x="156" y="21"/>
                    <a:pt x="156" y="21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65" y="20"/>
                    <a:pt x="173" y="18"/>
                    <a:pt x="180" y="14"/>
                  </a:cubicBezTo>
                  <a:cubicBezTo>
                    <a:pt x="187" y="11"/>
                    <a:pt x="195" y="5"/>
                    <a:pt x="201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179" y="17"/>
                    <a:pt x="157" y="24"/>
                    <a:pt x="128" y="2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54"/>
            <p:cNvSpPr>
              <a:spLocks/>
            </p:cNvSpPr>
            <p:nvPr/>
          </p:nvSpPr>
          <p:spPr bwMode="auto">
            <a:xfrm>
              <a:off x="5472459" y="646113"/>
              <a:ext cx="7938" cy="3175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2 h 2"/>
                <a:gd name="T4" fmla="*/ 5 w 5"/>
                <a:gd name="T5" fmla="*/ 2 h 2"/>
                <a:gd name="T6" fmla="*/ 5 w 5"/>
                <a:gd name="T7" fmla="*/ 2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lnTo>
                    <a:pt x="0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55"/>
            <p:cNvSpPr>
              <a:spLocks/>
            </p:cNvSpPr>
            <p:nvPr/>
          </p:nvSpPr>
          <p:spPr bwMode="auto">
            <a:xfrm>
              <a:off x="4927946" y="495300"/>
              <a:ext cx="890588" cy="161925"/>
            </a:xfrm>
            <a:custGeom>
              <a:avLst/>
              <a:gdLst>
                <a:gd name="T0" fmla="*/ 237 w 237"/>
                <a:gd name="T1" fmla="*/ 0 h 43"/>
                <a:gd name="T2" fmla="*/ 236 w 237"/>
                <a:gd name="T3" fmla="*/ 0 h 43"/>
                <a:gd name="T4" fmla="*/ 163 w 237"/>
                <a:gd name="T5" fmla="*/ 17 h 43"/>
                <a:gd name="T6" fmla="*/ 119 w 237"/>
                <a:gd name="T7" fmla="*/ 12 h 43"/>
                <a:gd name="T8" fmla="*/ 74 w 237"/>
                <a:gd name="T9" fmla="*/ 9 h 43"/>
                <a:gd name="T10" fmla="*/ 0 w 237"/>
                <a:gd name="T11" fmla="*/ 43 h 43"/>
                <a:gd name="T12" fmla="*/ 1 w 237"/>
                <a:gd name="T13" fmla="*/ 43 h 43"/>
                <a:gd name="T14" fmla="*/ 2 w 237"/>
                <a:gd name="T15" fmla="*/ 43 h 43"/>
                <a:gd name="T16" fmla="*/ 74 w 237"/>
                <a:gd name="T17" fmla="*/ 10 h 43"/>
                <a:gd name="T18" fmla="*/ 119 w 237"/>
                <a:gd name="T19" fmla="*/ 13 h 43"/>
                <a:gd name="T20" fmla="*/ 163 w 237"/>
                <a:gd name="T21" fmla="*/ 18 h 43"/>
                <a:gd name="T22" fmla="*/ 189 w 237"/>
                <a:gd name="T23" fmla="*/ 19 h 43"/>
                <a:gd name="T24" fmla="*/ 189 w 237"/>
                <a:gd name="T25" fmla="*/ 19 h 43"/>
                <a:gd name="T26" fmla="*/ 190 w 237"/>
                <a:gd name="T27" fmla="*/ 19 h 43"/>
                <a:gd name="T28" fmla="*/ 215 w 237"/>
                <a:gd name="T29" fmla="*/ 13 h 43"/>
                <a:gd name="T30" fmla="*/ 237 w 237"/>
                <a:gd name="T3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7" h="43">
                  <a:moveTo>
                    <a:pt x="237" y="0"/>
                  </a:moveTo>
                  <a:cubicBezTo>
                    <a:pt x="236" y="0"/>
                    <a:pt x="236" y="0"/>
                    <a:pt x="236" y="0"/>
                  </a:cubicBezTo>
                  <a:cubicBezTo>
                    <a:pt x="214" y="16"/>
                    <a:pt x="192" y="21"/>
                    <a:pt x="163" y="17"/>
                  </a:cubicBezTo>
                  <a:cubicBezTo>
                    <a:pt x="133" y="13"/>
                    <a:pt x="119" y="12"/>
                    <a:pt x="119" y="12"/>
                  </a:cubicBezTo>
                  <a:cubicBezTo>
                    <a:pt x="119" y="12"/>
                    <a:pt x="106" y="9"/>
                    <a:pt x="74" y="9"/>
                  </a:cubicBezTo>
                  <a:cubicBezTo>
                    <a:pt x="44" y="8"/>
                    <a:pt x="18" y="20"/>
                    <a:pt x="0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2" y="43"/>
                    <a:pt x="2" y="43"/>
                  </a:cubicBezTo>
                  <a:cubicBezTo>
                    <a:pt x="20" y="20"/>
                    <a:pt x="44" y="9"/>
                    <a:pt x="74" y="10"/>
                  </a:cubicBezTo>
                  <a:cubicBezTo>
                    <a:pt x="106" y="11"/>
                    <a:pt x="119" y="13"/>
                    <a:pt x="119" y="13"/>
                  </a:cubicBezTo>
                  <a:cubicBezTo>
                    <a:pt x="119" y="13"/>
                    <a:pt x="133" y="14"/>
                    <a:pt x="163" y="18"/>
                  </a:cubicBezTo>
                  <a:cubicBezTo>
                    <a:pt x="172" y="20"/>
                    <a:pt x="181" y="20"/>
                    <a:pt x="189" y="19"/>
                  </a:cubicBezTo>
                  <a:cubicBezTo>
                    <a:pt x="189" y="19"/>
                    <a:pt x="189" y="19"/>
                    <a:pt x="189" y="19"/>
                  </a:cubicBezTo>
                  <a:cubicBezTo>
                    <a:pt x="190" y="19"/>
                    <a:pt x="190" y="19"/>
                    <a:pt x="190" y="19"/>
                  </a:cubicBezTo>
                  <a:cubicBezTo>
                    <a:pt x="199" y="18"/>
                    <a:pt x="207" y="16"/>
                    <a:pt x="215" y="13"/>
                  </a:cubicBezTo>
                  <a:cubicBezTo>
                    <a:pt x="222" y="10"/>
                    <a:pt x="230" y="5"/>
                    <a:pt x="237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56"/>
            <p:cNvSpPr>
              <a:spLocks/>
            </p:cNvSpPr>
            <p:nvPr/>
          </p:nvSpPr>
          <p:spPr bwMode="auto">
            <a:xfrm>
              <a:off x="4931121" y="657225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57"/>
            <p:cNvSpPr>
              <a:spLocks/>
            </p:cNvSpPr>
            <p:nvPr/>
          </p:nvSpPr>
          <p:spPr bwMode="auto">
            <a:xfrm>
              <a:off x="5637559" y="566738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58"/>
            <p:cNvSpPr>
              <a:spLocks/>
            </p:cNvSpPr>
            <p:nvPr/>
          </p:nvSpPr>
          <p:spPr bwMode="auto">
            <a:xfrm>
              <a:off x="5972521" y="0"/>
              <a:ext cx="1209675" cy="431800"/>
            </a:xfrm>
            <a:custGeom>
              <a:avLst/>
              <a:gdLst>
                <a:gd name="T0" fmla="*/ 278 w 322"/>
                <a:gd name="T1" fmla="*/ 6 h 115"/>
                <a:gd name="T2" fmla="*/ 226 w 322"/>
                <a:gd name="T3" fmla="*/ 5 h 115"/>
                <a:gd name="T4" fmla="*/ 226 w 322"/>
                <a:gd name="T5" fmla="*/ 6 h 115"/>
                <a:gd name="T6" fmla="*/ 171 w 322"/>
                <a:gd name="T7" fmla="*/ 8 h 115"/>
                <a:gd name="T8" fmla="*/ 117 w 322"/>
                <a:gd name="T9" fmla="*/ 13 h 115"/>
                <a:gd name="T10" fmla="*/ 65 w 322"/>
                <a:gd name="T11" fmla="*/ 23 h 115"/>
                <a:gd name="T12" fmla="*/ 12 w 322"/>
                <a:gd name="T13" fmla="*/ 35 h 115"/>
                <a:gd name="T14" fmla="*/ 13 w 322"/>
                <a:gd name="T15" fmla="*/ 35 h 115"/>
                <a:gd name="T16" fmla="*/ 0 w 322"/>
                <a:gd name="T17" fmla="*/ 36 h 115"/>
                <a:gd name="T18" fmla="*/ 0 w 322"/>
                <a:gd name="T19" fmla="*/ 36 h 115"/>
                <a:gd name="T20" fmla="*/ 1 w 322"/>
                <a:gd name="T21" fmla="*/ 37 h 115"/>
                <a:gd name="T22" fmla="*/ 7 w 322"/>
                <a:gd name="T23" fmla="*/ 59 h 115"/>
                <a:gd name="T24" fmla="*/ 7 w 322"/>
                <a:gd name="T25" fmla="*/ 61 h 115"/>
                <a:gd name="T26" fmla="*/ 17 w 322"/>
                <a:gd name="T27" fmla="*/ 93 h 115"/>
                <a:gd name="T28" fmla="*/ 17 w 322"/>
                <a:gd name="T29" fmla="*/ 95 h 115"/>
                <a:gd name="T30" fmla="*/ 22 w 322"/>
                <a:gd name="T31" fmla="*/ 114 h 115"/>
                <a:gd name="T32" fmla="*/ 22 w 322"/>
                <a:gd name="T33" fmla="*/ 114 h 115"/>
                <a:gd name="T34" fmla="*/ 23 w 322"/>
                <a:gd name="T35" fmla="*/ 115 h 115"/>
                <a:gd name="T36" fmla="*/ 23 w 322"/>
                <a:gd name="T37" fmla="*/ 115 h 115"/>
                <a:gd name="T38" fmla="*/ 29 w 322"/>
                <a:gd name="T39" fmla="*/ 114 h 115"/>
                <a:gd name="T40" fmla="*/ 53 w 322"/>
                <a:gd name="T41" fmla="*/ 103 h 115"/>
                <a:gd name="T42" fmla="*/ 77 w 322"/>
                <a:gd name="T43" fmla="*/ 102 h 115"/>
                <a:gd name="T44" fmla="*/ 101 w 322"/>
                <a:gd name="T45" fmla="*/ 93 h 115"/>
                <a:gd name="T46" fmla="*/ 126 w 322"/>
                <a:gd name="T47" fmla="*/ 93 h 115"/>
                <a:gd name="T48" fmla="*/ 150 w 322"/>
                <a:gd name="T49" fmla="*/ 87 h 115"/>
                <a:gd name="T50" fmla="*/ 173 w 322"/>
                <a:gd name="T51" fmla="*/ 88 h 115"/>
                <a:gd name="T52" fmla="*/ 199 w 322"/>
                <a:gd name="T53" fmla="*/ 82 h 115"/>
                <a:gd name="T54" fmla="*/ 223 w 322"/>
                <a:gd name="T55" fmla="*/ 85 h 115"/>
                <a:gd name="T56" fmla="*/ 248 w 322"/>
                <a:gd name="T57" fmla="*/ 81 h 115"/>
                <a:gd name="T58" fmla="*/ 273 w 322"/>
                <a:gd name="T59" fmla="*/ 86 h 115"/>
                <a:gd name="T60" fmla="*/ 297 w 322"/>
                <a:gd name="T61" fmla="*/ 83 h 115"/>
                <a:gd name="T62" fmla="*/ 314 w 322"/>
                <a:gd name="T63" fmla="*/ 88 h 115"/>
                <a:gd name="T64" fmla="*/ 314 w 322"/>
                <a:gd name="T65" fmla="*/ 87 h 115"/>
                <a:gd name="T66" fmla="*/ 316 w 322"/>
                <a:gd name="T67" fmla="*/ 67 h 115"/>
                <a:gd name="T68" fmla="*/ 316 w 322"/>
                <a:gd name="T69" fmla="*/ 66 h 115"/>
                <a:gd name="T70" fmla="*/ 319 w 322"/>
                <a:gd name="T71" fmla="*/ 32 h 115"/>
                <a:gd name="T72" fmla="*/ 319 w 322"/>
                <a:gd name="T73" fmla="*/ 30 h 115"/>
                <a:gd name="T74" fmla="*/ 321 w 322"/>
                <a:gd name="T75" fmla="*/ 7 h 115"/>
                <a:gd name="T76" fmla="*/ 321 w 322"/>
                <a:gd name="T77" fmla="*/ 7 h 115"/>
                <a:gd name="T78" fmla="*/ 322 w 322"/>
                <a:gd name="T79" fmla="*/ 6 h 115"/>
                <a:gd name="T80" fmla="*/ 278 w 322"/>
                <a:gd name="T81" fmla="*/ 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2" h="115">
                  <a:moveTo>
                    <a:pt x="278" y="6"/>
                  </a:moveTo>
                  <a:cubicBezTo>
                    <a:pt x="262" y="0"/>
                    <a:pt x="244" y="0"/>
                    <a:pt x="226" y="5"/>
                  </a:cubicBezTo>
                  <a:cubicBezTo>
                    <a:pt x="226" y="6"/>
                    <a:pt x="226" y="6"/>
                    <a:pt x="226" y="6"/>
                  </a:cubicBezTo>
                  <a:cubicBezTo>
                    <a:pt x="208" y="0"/>
                    <a:pt x="189" y="1"/>
                    <a:pt x="171" y="8"/>
                  </a:cubicBezTo>
                  <a:cubicBezTo>
                    <a:pt x="153" y="4"/>
                    <a:pt x="135" y="6"/>
                    <a:pt x="117" y="13"/>
                  </a:cubicBezTo>
                  <a:cubicBezTo>
                    <a:pt x="100" y="11"/>
                    <a:pt x="81" y="15"/>
                    <a:pt x="65" y="23"/>
                  </a:cubicBezTo>
                  <a:cubicBezTo>
                    <a:pt x="47" y="21"/>
                    <a:pt x="29" y="25"/>
                    <a:pt x="12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8" y="35"/>
                    <a:pt x="4" y="35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17" y="93"/>
                    <a:pt x="17" y="93"/>
                    <a:pt x="17" y="93"/>
                  </a:cubicBezTo>
                  <a:cubicBezTo>
                    <a:pt x="17" y="95"/>
                    <a:pt x="17" y="95"/>
                    <a:pt x="17" y="95"/>
                  </a:cubicBezTo>
                  <a:cubicBezTo>
                    <a:pt x="22" y="114"/>
                    <a:pt x="22" y="114"/>
                    <a:pt x="22" y="114"/>
                  </a:cubicBezTo>
                  <a:cubicBezTo>
                    <a:pt x="22" y="114"/>
                    <a:pt x="22" y="114"/>
                    <a:pt x="22" y="114"/>
                  </a:cubicBezTo>
                  <a:cubicBezTo>
                    <a:pt x="23" y="115"/>
                    <a:pt x="23" y="115"/>
                    <a:pt x="23" y="115"/>
                  </a:cubicBezTo>
                  <a:cubicBezTo>
                    <a:pt x="23" y="115"/>
                    <a:pt x="23" y="115"/>
                    <a:pt x="23" y="115"/>
                  </a:cubicBezTo>
                  <a:cubicBezTo>
                    <a:pt x="25" y="115"/>
                    <a:pt x="27" y="114"/>
                    <a:pt x="29" y="114"/>
                  </a:cubicBezTo>
                  <a:cubicBezTo>
                    <a:pt x="37" y="111"/>
                    <a:pt x="45" y="108"/>
                    <a:pt x="53" y="103"/>
                  </a:cubicBezTo>
                  <a:cubicBezTo>
                    <a:pt x="61" y="104"/>
                    <a:pt x="69" y="104"/>
                    <a:pt x="77" y="102"/>
                  </a:cubicBezTo>
                  <a:cubicBezTo>
                    <a:pt x="85" y="100"/>
                    <a:pt x="94" y="97"/>
                    <a:pt x="101" y="93"/>
                  </a:cubicBezTo>
                  <a:cubicBezTo>
                    <a:pt x="110" y="94"/>
                    <a:pt x="118" y="94"/>
                    <a:pt x="126" y="93"/>
                  </a:cubicBezTo>
                  <a:cubicBezTo>
                    <a:pt x="134" y="92"/>
                    <a:pt x="142" y="90"/>
                    <a:pt x="150" y="87"/>
                  </a:cubicBezTo>
                  <a:cubicBezTo>
                    <a:pt x="158" y="88"/>
                    <a:pt x="166" y="89"/>
                    <a:pt x="173" y="88"/>
                  </a:cubicBezTo>
                  <a:cubicBezTo>
                    <a:pt x="181" y="87"/>
                    <a:pt x="190" y="85"/>
                    <a:pt x="199" y="82"/>
                  </a:cubicBezTo>
                  <a:cubicBezTo>
                    <a:pt x="207" y="84"/>
                    <a:pt x="215" y="85"/>
                    <a:pt x="223" y="85"/>
                  </a:cubicBezTo>
                  <a:cubicBezTo>
                    <a:pt x="231" y="85"/>
                    <a:pt x="240" y="84"/>
                    <a:pt x="248" y="81"/>
                  </a:cubicBezTo>
                  <a:cubicBezTo>
                    <a:pt x="256" y="84"/>
                    <a:pt x="264" y="85"/>
                    <a:pt x="273" y="86"/>
                  </a:cubicBezTo>
                  <a:cubicBezTo>
                    <a:pt x="281" y="86"/>
                    <a:pt x="289" y="85"/>
                    <a:pt x="297" y="83"/>
                  </a:cubicBezTo>
                  <a:cubicBezTo>
                    <a:pt x="303" y="86"/>
                    <a:pt x="308" y="87"/>
                    <a:pt x="314" y="88"/>
                  </a:cubicBezTo>
                  <a:cubicBezTo>
                    <a:pt x="314" y="87"/>
                    <a:pt x="314" y="87"/>
                    <a:pt x="314" y="87"/>
                  </a:cubicBezTo>
                  <a:cubicBezTo>
                    <a:pt x="316" y="67"/>
                    <a:pt x="316" y="67"/>
                    <a:pt x="316" y="67"/>
                  </a:cubicBezTo>
                  <a:cubicBezTo>
                    <a:pt x="316" y="66"/>
                    <a:pt x="316" y="66"/>
                    <a:pt x="316" y="66"/>
                  </a:cubicBezTo>
                  <a:cubicBezTo>
                    <a:pt x="319" y="32"/>
                    <a:pt x="319" y="32"/>
                    <a:pt x="319" y="32"/>
                  </a:cubicBezTo>
                  <a:cubicBezTo>
                    <a:pt x="319" y="30"/>
                    <a:pt x="319" y="30"/>
                    <a:pt x="319" y="30"/>
                  </a:cubicBezTo>
                  <a:cubicBezTo>
                    <a:pt x="321" y="7"/>
                    <a:pt x="321" y="7"/>
                    <a:pt x="321" y="7"/>
                  </a:cubicBezTo>
                  <a:cubicBezTo>
                    <a:pt x="321" y="7"/>
                    <a:pt x="321" y="7"/>
                    <a:pt x="321" y="7"/>
                  </a:cubicBezTo>
                  <a:cubicBezTo>
                    <a:pt x="322" y="6"/>
                    <a:pt x="322" y="6"/>
                    <a:pt x="322" y="6"/>
                  </a:cubicBezTo>
                  <a:cubicBezTo>
                    <a:pt x="308" y="2"/>
                    <a:pt x="293" y="2"/>
                    <a:pt x="278" y="6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59"/>
            <p:cNvSpPr>
              <a:spLocks/>
            </p:cNvSpPr>
            <p:nvPr/>
          </p:nvSpPr>
          <p:spPr bwMode="auto">
            <a:xfrm>
              <a:off x="6216996" y="38100"/>
              <a:ext cx="871538" cy="292100"/>
            </a:xfrm>
            <a:custGeom>
              <a:avLst/>
              <a:gdLst>
                <a:gd name="T0" fmla="*/ 81 w 232"/>
                <a:gd name="T1" fmla="*/ 14 h 78"/>
                <a:gd name="T2" fmla="*/ 121 w 232"/>
                <a:gd name="T3" fmla="*/ 35 h 78"/>
                <a:gd name="T4" fmla="*/ 158 w 232"/>
                <a:gd name="T5" fmla="*/ 59 h 78"/>
                <a:gd name="T6" fmla="*/ 208 w 232"/>
                <a:gd name="T7" fmla="*/ 76 h 78"/>
                <a:gd name="T8" fmla="*/ 232 w 232"/>
                <a:gd name="T9" fmla="*/ 73 h 78"/>
                <a:gd name="T10" fmla="*/ 230 w 232"/>
                <a:gd name="T11" fmla="*/ 72 h 78"/>
                <a:gd name="T12" fmla="*/ 159 w 232"/>
                <a:gd name="T13" fmla="*/ 58 h 78"/>
                <a:gd name="T14" fmla="*/ 121 w 232"/>
                <a:gd name="T15" fmla="*/ 34 h 78"/>
                <a:gd name="T16" fmla="*/ 81 w 232"/>
                <a:gd name="T17" fmla="*/ 13 h 78"/>
                <a:gd name="T18" fmla="*/ 55 w 232"/>
                <a:gd name="T19" fmla="*/ 4 h 78"/>
                <a:gd name="T20" fmla="*/ 53 w 232"/>
                <a:gd name="T21" fmla="*/ 5 h 78"/>
                <a:gd name="T22" fmla="*/ 52 w 232"/>
                <a:gd name="T23" fmla="*/ 3 h 78"/>
                <a:gd name="T24" fmla="*/ 52 w 232"/>
                <a:gd name="T25" fmla="*/ 3 h 78"/>
                <a:gd name="T26" fmla="*/ 0 w 232"/>
                <a:gd name="T27" fmla="*/ 13 h 78"/>
                <a:gd name="T28" fmla="*/ 1 w 232"/>
                <a:gd name="T29" fmla="*/ 13 h 78"/>
                <a:gd name="T30" fmla="*/ 81 w 232"/>
                <a:gd name="T31" fmla="*/ 1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2" h="78">
                  <a:moveTo>
                    <a:pt x="81" y="14"/>
                  </a:moveTo>
                  <a:cubicBezTo>
                    <a:pt x="109" y="28"/>
                    <a:pt x="120" y="35"/>
                    <a:pt x="121" y="35"/>
                  </a:cubicBezTo>
                  <a:cubicBezTo>
                    <a:pt x="121" y="36"/>
                    <a:pt x="132" y="42"/>
                    <a:pt x="158" y="59"/>
                  </a:cubicBezTo>
                  <a:cubicBezTo>
                    <a:pt x="175" y="69"/>
                    <a:pt x="191" y="75"/>
                    <a:pt x="208" y="76"/>
                  </a:cubicBezTo>
                  <a:cubicBezTo>
                    <a:pt x="216" y="76"/>
                    <a:pt x="224" y="75"/>
                    <a:pt x="232" y="73"/>
                  </a:cubicBezTo>
                  <a:cubicBezTo>
                    <a:pt x="230" y="72"/>
                    <a:pt x="230" y="72"/>
                    <a:pt x="230" y="72"/>
                  </a:cubicBezTo>
                  <a:cubicBezTo>
                    <a:pt x="205" y="78"/>
                    <a:pt x="183" y="73"/>
                    <a:pt x="159" y="58"/>
                  </a:cubicBezTo>
                  <a:cubicBezTo>
                    <a:pt x="133" y="41"/>
                    <a:pt x="121" y="34"/>
                    <a:pt x="121" y="34"/>
                  </a:cubicBezTo>
                  <a:cubicBezTo>
                    <a:pt x="121" y="34"/>
                    <a:pt x="110" y="27"/>
                    <a:pt x="81" y="13"/>
                  </a:cubicBezTo>
                  <a:cubicBezTo>
                    <a:pt x="73" y="8"/>
                    <a:pt x="64" y="5"/>
                    <a:pt x="55" y="4"/>
                  </a:cubicBezTo>
                  <a:cubicBezTo>
                    <a:pt x="54" y="4"/>
                    <a:pt x="53" y="4"/>
                    <a:pt x="53" y="5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35" y="1"/>
                    <a:pt x="16" y="5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7" y="0"/>
                    <a:pt x="53" y="0"/>
                    <a:pt x="81" y="14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60"/>
            <p:cNvSpPr>
              <a:spLocks/>
            </p:cNvSpPr>
            <p:nvPr/>
          </p:nvSpPr>
          <p:spPr bwMode="auto">
            <a:xfrm>
              <a:off x="6412259" y="11113"/>
              <a:ext cx="739775" cy="319088"/>
            </a:xfrm>
            <a:custGeom>
              <a:avLst/>
              <a:gdLst>
                <a:gd name="T0" fmla="*/ 197 w 197"/>
                <a:gd name="T1" fmla="*/ 85 h 85"/>
                <a:gd name="T2" fmla="*/ 197 w 197"/>
                <a:gd name="T3" fmla="*/ 84 h 85"/>
                <a:gd name="T4" fmla="*/ 156 w 197"/>
                <a:gd name="T5" fmla="*/ 65 h 85"/>
                <a:gd name="T6" fmla="*/ 120 w 197"/>
                <a:gd name="T7" fmla="*/ 40 h 85"/>
                <a:gd name="T8" fmla="*/ 81 w 197"/>
                <a:gd name="T9" fmla="*/ 16 h 85"/>
                <a:gd name="T10" fmla="*/ 56 w 197"/>
                <a:gd name="T11" fmla="*/ 5 h 85"/>
                <a:gd name="T12" fmla="*/ 55 w 197"/>
                <a:gd name="T13" fmla="*/ 6 h 85"/>
                <a:gd name="T14" fmla="*/ 55 w 197"/>
                <a:gd name="T15" fmla="*/ 5 h 85"/>
                <a:gd name="T16" fmla="*/ 0 w 197"/>
                <a:gd name="T17" fmla="*/ 10 h 85"/>
                <a:gd name="T18" fmla="*/ 3 w 197"/>
                <a:gd name="T19" fmla="*/ 11 h 85"/>
                <a:gd name="T20" fmla="*/ 80 w 197"/>
                <a:gd name="T21" fmla="*/ 17 h 85"/>
                <a:gd name="T22" fmla="*/ 119 w 197"/>
                <a:gd name="T23" fmla="*/ 41 h 85"/>
                <a:gd name="T24" fmla="*/ 155 w 197"/>
                <a:gd name="T25" fmla="*/ 66 h 85"/>
                <a:gd name="T26" fmla="*/ 178 w 197"/>
                <a:gd name="T27" fmla="*/ 79 h 85"/>
                <a:gd name="T28" fmla="*/ 180 w 197"/>
                <a:gd name="T29" fmla="*/ 79 h 85"/>
                <a:gd name="T30" fmla="*/ 180 w 197"/>
                <a:gd name="T31" fmla="*/ 80 h 85"/>
                <a:gd name="T32" fmla="*/ 180 w 197"/>
                <a:gd name="T33" fmla="*/ 80 h 85"/>
                <a:gd name="T34" fmla="*/ 197 w 197"/>
                <a:gd name="T3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7" h="85">
                  <a:moveTo>
                    <a:pt x="197" y="85"/>
                  </a:moveTo>
                  <a:cubicBezTo>
                    <a:pt x="197" y="84"/>
                    <a:pt x="197" y="84"/>
                    <a:pt x="197" y="84"/>
                  </a:cubicBezTo>
                  <a:cubicBezTo>
                    <a:pt x="183" y="81"/>
                    <a:pt x="170" y="75"/>
                    <a:pt x="156" y="65"/>
                  </a:cubicBezTo>
                  <a:cubicBezTo>
                    <a:pt x="131" y="47"/>
                    <a:pt x="120" y="40"/>
                    <a:pt x="120" y="40"/>
                  </a:cubicBezTo>
                  <a:cubicBezTo>
                    <a:pt x="119" y="40"/>
                    <a:pt x="109" y="31"/>
                    <a:pt x="81" y="16"/>
                  </a:cubicBezTo>
                  <a:cubicBezTo>
                    <a:pt x="73" y="11"/>
                    <a:pt x="64" y="7"/>
                    <a:pt x="56" y="5"/>
                  </a:cubicBezTo>
                  <a:cubicBezTo>
                    <a:pt x="55" y="5"/>
                    <a:pt x="55" y="6"/>
                    <a:pt x="55" y="6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36" y="1"/>
                    <a:pt x="18" y="3"/>
                    <a:pt x="0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9" y="0"/>
                    <a:pt x="55" y="2"/>
                    <a:pt x="80" y="17"/>
                  </a:cubicBezTo>
                  <a:cubicBezTo>
                    <a:pt x="108" y="32"/>
                    <a:pt x="119" y="41"/>
                    <a:pt x="119" y="41"/>
                  </a:cubicBezTo>
                  <a:cubicBezTo>
                    <a:pt x="119" y="41"/>
                    <a:pt x="130" y="48"/>
                    <a:pt x="155" y="66"/>
                  </a:cubicBezTo>
                  <a:cubicBezTo>
                    <a:pt x="163" y="72"/>
                    <a:pt x="170" y="76"/>
                    <a:pt x="178" y="79"/>
                  </a:cubicBezTo>
                  <a:cubicBezTo>
                    <a:pt x="180" y="79"/>
                    <a:pt x="180" y="79"/>
                    <a:pt x="180" y="79"/>
                  </a:cubicBezTo>
                  <a:cubicBezTo>
                    <a:pt x="180" y="80"/>
                    <a:pt x="180" y="80"/>
                    <a:pt x="180" y="80"/>
                  </a:cubicBezTo>
                  <a:cubicBezTo>
                    <a:pt x="180" y="80"/>
                    <a:pt x="180" y="80"/>
                    <a:pt x="180" y="80"/>
                  </a:cubicBezTo>
                  <a:cubicBezTo>
                    <a:pt x="186" y="83"/>
                    <a:pt x="191" y="84"/>
                    <a:pt x="197" y="8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61"/>
            <p:cNvSpPr>
              <a:spLocks/>
            </p:cNvSpPr>
            <p:nvPr/>
          </p:nvSpPr>
          <p:spPr bwMode="auto">
            <a:xfrm>
              <a:off x="7080596" y="307975"/>
              <a:ext cx="7938" cy="4763"/>
            </a:xfrm>
            <a:custGeom>
              <a:avLst/>
              <a:gdLst>
                <a:gd name="T0" fmla="*/ 5 w 5"/>
                <a:gd name="T1" fmla="*/ 0 h 3"/>
                <a:gd name="T2" fmla="*/ 0 w 5"/>
                <a:gd name="T3" fmla="*/ 0 h 3"/>
                <a:gd name="T4" fmla="*/ 5 w 5"/>
                <a:gd name="T5" fmla="*/ 3 h 3"/>
                <a:gd name="T6" fmla="*/ 5 w 5"/>
                <a:gd name="T7" fmla="*/ 3 h 3"/>
                <a:gd name="T8" fmla="*/ 5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62"/>
            <p:cNvSpPr>
              <a:spLocks/>
            </p:cNvSpPr>
            <p:nvPr/>
          </p:nvSpPr>
          <p:spPr bwMode="auto">
            <a:xfrm>
              <a:off x="6412259" y="49213"/>
              <a:ext cx="11113" cy="7938"/>
            </a:xfrm>
            <a:custGeom>
              <a:avLst/>
              <a:gdLst>
                <a:gd name="T0" fmla="*/ 1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0 w 3"/>
                <a:gd name="T7" fmla="*/ 0 h 2"/>
                <a:gd name="T8" fmla="*/ 1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1" y="1"/>
                    <a:pt x="2" y="1"/>
                    <a:pt x="3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63"/>
            <p:cNvSpPr>
              <a:spLocks/>
            </p:cNvSpPr>
            <p:nvPr/>
          </p:nvSpPr>
          <p:spPr bwMode="auto">
            <a:xfrm>
              <a:off x="6610696" y="-3175"/>
              <a:ext cx="547688" cy="255588"/>
            </a:xfrm>
            <a:custGeom>
              <a:avLst/>
              <a:gdLst>
                <a:gd name="T0" fmla="*/ 81 w 146"/>
                <a:gd name="T1" fmla="*/ 20 h 68"/>
                <a:gd name="T2" fmla="*/ 118 w 146"/>
                <a:gd name="T3" fmla="*/ 46 h 68"/>
                <a:gd name="T4" fmla="*/ 146 w 146"/>
                <a:gd name="T5" fmla="*/ 68 h 68"/>
                <a:gd name="T6" fmla="*/ 146 w 146"/>
                <a:gd name="T7" fmla="*/ 67 h 68"/>
                <a:gd name="T8" fmla="*/ 119 w 146"/>
                <a:gd name="T9" fmla="*/ 45 h 68"/>
                <a:gd name="T10" fmla="*/ 82 w 146"/>
                <a:gd name="T11" fmla="*/ 19 h 68"/>
                <a:gd name="T12" fmla="*/ 57 w 146"/>
                <a:gd name="T13" fmla="*/ 7 h 68"/>
                <a:gd name="T14" fmla="*/ 56 w 146"/>
                <a:gd name="T15" fmla="*/ 7 h 68"/>
                <a:gd name="T16" fmla="*/ 56 w 146"/>
                <a:gd name="T17" fmla="*/ 7 h 68"/>
                <a:gd name="T18" fmla="*/ 0 w 146"/>
                <a:gd name="T19" fmla="*/ 9 h 68"/>
                <a:gd name="T20" fmla="*/ 2 w 146"/>
                <a:gd name="T21" fmla="*/ 9 h 68"/>
                <a:gd name="T22" fmla="*/ 3 w 146"/>
                <a:gd name="T23" fmla="*/ 9 h 68"/>
                <a:gd name="T24" fmla="*/ 81 w 146"/>
                <a:gd name="T25" fmla="*/ 2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6" h="68">
                  <a:moveTo>
                    <a:pt x="81" y="20"/>
                  </a:moveTo>
                  <a:cubicBezTo>
                    <a:pt x="108" y="37"/>
                    <a:pt x="118" y="46"/>
                    <a:pt x="118" y="46"/>
                  </a:cubicBezTo>
                  <a:cubicBezTo>
                    <a:pt x="146" y="68"/>
                    <a:pt x="146" y="68"/>
                    <a:pt x="146" y="68"/>
                  </a:cubicBezTo>
                  <a:cubicBezTo>
                    <a:pt x="146" y="67"/>
                    <a:pt x="146" y="67"/>
                    <a:pt x="146" y="67"/>
                  </a:cubicBezTo>
                  <a:cubicBezTo>
                    <a:pt x="119" y="45"/>
                    <a:pt x="119" y="45"/>
                    <a:pt x="119" y="45"/>
                  </a:cubicBezTo>
                  <a:cubicBezTo>
                    <a:pt x="119" y="45"/>
                    <a:pt x="109" y="36"/>
                    <a:pt x="82" y="19"/>
                  </a:cubicBezTo>
                  <a:cubicBezTo>
                    <a:pt x="74" y="13"/>
                    <a:pt x="66" y="9"/>
                    <a:pt x="57" y="7"/>
                  </a:cubicBezTo>
                  <a:cubicBezTo>
                    <a:pt x="57" y="7"/>
                    <a:pt x="57" y="7"/>
                    <a:pt x="56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38" y="1"/>
                    <a:pt x="19" y="2"/>
                    <a:pt x="0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0" y="0"/>
                    <a:pt x="56" y="3"/>
                    <a:pt x="81" y="2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64"/>
            <p:cNvSpPr>
              <a:spLocks/>
            </p:cNvSpPr>
            <p:nvPr/>
          </p:nvSpPr>
          <p:spPr bwMode="auto">
            <a:xfrm>
              <a:off x="6618634" y="30163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65"/>
            <p:cNvSpPr>
              <a:spLocks/>
            </p:cNvSpPr>
            <p:nvPr/>
          </p:nvSpPr>
          <p:spPr bwMode="auto">
            <a:xfrm>
              <a:off x="6821834" y="-7938"/>
              <a:ext cx="349250" cy="128588"/>
            </a:xfrm>
            <a:custGeom>
              <a:avLst/>
              <a:gdLst>
                <a:gd name="T0" fmla="*/ 79 w 93"/>
                <a:gd name="T1" fmla="*/ 23 h 34"/>
                <a:gd name="T2" fmla="*/ 93 w 93"/>
                <a:gd name="T3" fmla="*/ 34 h 34"/>
                <a:gd name="T4" fmla="*/ 93 w 93"/>
                <a:gd name="T5" fmla="*/ 32 h 34"/>
                <a:gd name="T6" fmla="*/ 80 w 93"/>
                <a:gd name="T7" fmla="*/ 22 h 34"/>
                <a:gd name="T8" fmla="*/ 55 w 93"/>
                <a:gd name="T9" fmla="*/ 8 h 34"/>
                <a:gd name="T10" fmla="*/ 53 w 93"/>
                <a:gd name="T11" fmla="*/ 9 h 34"/>
                <a:gd name="T12" fmla="*/ 52 w 93"/>
                <a:gd name="T13" fmla="*/ 8 h 34"/>
                <a:gd name="T14" fmla="*/ 0 w 93"/>
                <a:gd name="T15" fmla="*/ 7 h 34"/>
                <a:gd name="T16" fmla="*/ 0 w 93"/>
                <a:gd name="T17" fmla="*/ 8 h 34"/>
                <a:gd name="T18" fmla="*/ 1 w 93"/>
                <a:gd name="T19" fmla="*/ 8 h 34"/>
                <a:gd name="T20" fmla="*/ 79 w 93"/>
                <a:gd name="T21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34">
                  <a:moveTo>
                    <a:pt x="79" y="23"/>
                  </a:moveTo>
                  <a:cubicBezTo>
                    <a:pt x="84" y="27"/>
                    <a:pt x="89" y="31"/>
                    <a:pt x="93" y="34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89" y="29"/>
                    <a:pt x="85" y="26"/>
                    <a:pt x="80" y="22"/>
                  </a:cubicBezTo>
                  <a:cubicBezTo>
                    <a:pt x="72" y="16"/>
                    <a:pt x="63" y="12"/>
                    <a:pt x="55" y="8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36" y="2"/>
                    <a:pt x="18" y="2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9" y="0"/>
                    <a:pt x="55" y="5"/>
                    <a:pt x="79" y="2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66"/>
            <p:cNvSpPr>
              <a:spLocks/>
            </p:cNvSpPr>
            <p:nvPr/>
          </p:nvSpPr>
          <p:spPr bwMode="auto">
            <a:xfrm>
              <a:off x="6821834" y="22225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67"/>
            <p:cNvSpPr>
              <a:spLocks/>
            </p:cNvSpPr>
            <p:nvPr/>
          </p:nvSpPr>
          <p:spPr bwMode="auto">
            <a:xfrm>
              <a:off x="7017096" y="7938"/>
              <a:ext cx="165100" cy="19050"/>
            </a:xfrm>
            <a:custGeom>
              <a:avLst/>
              <a:gdLst>
                <a:gd name="T0" fmla="*/ 43 w 44"/>
                <a:gd name="T1" fmla="*/ 5 h 5"/>
                <a:gd name="T2" fmla="*/ 43 w 44"/>
                <a:gd name="T3" fmla="*/ 5 h 5"/>
                <a:gd name="T4" fmla="*/ 44 w 44"/>
                <a:gd name="T5" fmla="*/ 4 h 5"/>
                <a:gd name="T6" fmla="*/ 0 w 44"/>
                <a:gd name="T7" fmla="*/ 4 h 5"/>
                <a:gd name="T8" fmla="*/ 3 w 44"/>
                <a:gd name="T9" fmla="*/ 4 h 5"/>
                <a:gd name="T10" fmla="*/ 43 w 44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5">
                  <a:moveTo>
                    <a:pt x="43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30" y="0"/>
                    <a:pt x="15" y="0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7" y="2"/>
                    <a:pt x="31" y="2"/>
                    <a:pt x="43" y="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68"/>
            <p:cNvSpPr>
              <a:spLocks/>
            </p:cNvSpPr>
            <p:nvPr/>
          </p:nvSpPr>
          <p:spPr bwMode="auto">
            <a:xfrm>
              <a:off x="7017096" y="22225"/>
              <a:ext cx="11113" cy="4763"/>
            </a:xfrm>
            <a:custGeom>
              <a:avLst/>
              <a:gdLst>
                <a:gd name="T0" fmla="*/ 2 w 7"/>
                <a:gd name="T1" fmla="*/ 3 h 3"/>
                <a:gd name="T2" fmla="*/ 7 w 7"/>
                <a:gd name="T3" fmla="*/ 0 h 3"/>
                <a:gd name="T4" fmla="*/ 0 w 7"/>
                <a:gd name="T5" fmla="*/ 0 h 3"/>
                <a:gd name="T6" fmla="*/ 2 w 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2" y="3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69"/>
            <p:cNvSpPr>
              <a:spLocks/>
            </p:cNvSpPr>
            <p:nvPr/>
          </p:nvSpPr>
          <p:spPr bwMode="auto">
            <a:xfrm>
              <a:off x="6055071" y="387350"/>
              <a:ext cx="115888" cy="44450"/>
            </a:xfrm>
            <a:custGeom>
              <a:avLst/>
              <a:gdLst>
                <a:gd name="T0" fmla="*/ 0 w 31"/>
                <a:gd name="T1" fmla="*/ 11 h 12"/>
                <a:gd name="T2" fmla="*/ 0 w 31"/>
                <a:gd name="T3" fmla="*/ 11 h 12"/>
                <a:gd name="T4" fmla="*/ 1 w 31"/>
                <a:gd name="T5" fmla="*/ 12 h 12"/>
                <a:gd name="T6" fmla="*/ 1 w 31"/>
                <a:gd name="T7" fmla="*/ 12 h 12"/>
                <a:gd name="T8" fmla="*/ 7 w 31"/>
                <a:gd name="T9" fmla="*/ 11 h 12"/>
                <a:gd name="T10" fmla="*/ 31 w 31"/>
                <a:gd name="T11" fmla="*/ 0 h 12"/>
                <a:gd name="T12" fmla="*/ 29 w 31"/>
                <a:gd name="T13" fmla="*/ 0 h 12"/>
                <a:gd name="T14" fmla="*/ 28 w 31"/>
                <a:gd name="T15" fmla="*/ 0 h 12"/>
                <a:gd name="T16" fmla="*/ 0 w 31"/>
                <a:gd name="T1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12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3" y="12"/>
                    <a:pt x="5" y="11"/>
                    <a:pt x="7" y="11"/>
                  </a:cubicBezTo>
                  <a:cubicBezTo>
                    <a:pt x="15" y="8"/>
                    <a:pt x="23" y="5"/>
                    <a:pt x="3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8" y="0"/>
                  </a:cubicBezTo>
                  <a:cubicBezTo>
                    <a:pt x="19" y="5"/>
                    <a:pt x="10" y="9"/>
                    <a:pt x="0" y="1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70"/>
            <p:cNvSpPr>
              <a:spLocks/>
            </p:cNvSpPr>
            <p:nvPr/>
          </p:nvSpPr>
          <p:spPr bwMode="auto">
            <a:xfrm>
              <a:off x="6036021" y="349250"/>
              <a:ext cx="315913" cy="46038"/>
            </a:xfrm>
            <a:custGeom>
              <a:avLst/>
              <a:gdLst>
                <a:gd name="T0" fmla="*/ 9 w 84"/>
                <a:gd name="T1" fmla="*/ 3 h 12"/>
                <a:gd name="T2" fmla="*/ 0 w 84"/>
                <a:gd name="T3" fmla="*/ 0 h 12"/>
                <a:gd name="T4" fmla="*/ 0 w 84"/>
                <a:gd name="T5" fmla="*/ 2 h 12"/>
                <a:gd name="T6" fmla="*/ 8 w 84"/>
                <a:gd name="T7" fmla="*/ 5 h 12"/>
                <a:gd name="T8" fmla="*/ 33 w 84"/>
                <a:gd name="T9" fmla="*/ 10 h 12"/>
                <a:gd name="T10" fmla="*/ 34 w 84"/>
                <a:gd name="T11" fmla="*/ 10 h 12"/>
                <a:gd name="T12" fmla="*/ 34 w 84"/>
                <a:gd name="T13" fmla="*/ 10 h 12"/>
                <a:gd name="T14" fmla="*/ 60 w 84"/>
                <a:gd name="T15" fmla="*/ 9 h 12"/>
                <a:gd name="T16" fmla="*/ 84 w 84"/>
                <a:gd name="T17" fmla="*/ 0 h 12"/>
                <a:gd name="T18" fmla="*/ 83 w 84"/>
                <a:gd name="T19" fmla="*/ 0 h 12"/>
                <a:gd name="T20" fmla="*/ 82 w 84"/>
                <a:gd name="T21" fmla="*/ 0 h 12"/>
                <a:gd name="T22" fmla="*/ 9 w 84"/>
                <a:gd name="T2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12">
                  <a:moveTo>
                    <a:pt x="9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7" y="7"/>
                    <a:pt x="25" y="9"/>
                    <a:pt x="33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43" y="11"/>
                    <a:pt x="52" y="11"/>
                    <a:pt x="60" y="9"/>
                  </a:cubicBezTo>
                  <a:cubicBezTo>
                    <a:pt x="68" y="7"/>
                    <a:pt x="77" y="4"/>
                    <a:pt x="84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2" y="0"/>
                    <a:pt x="82" y="0"/>
                  </a:cubicBezTo>
                  <a:cubicBezTo>
                    <a:pt x="58" y="12"/>
                    <a:pt x="36" y="12"/>
                    <a:pt x="9" y="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71"/>
            <p:cNvSpPr>
              <a:spLocks/>
            </p:cNvSpPr>
            <p:nvPr/>
          </p:nvSpPr>
          <p:spPr bwMode="auto">
            <a:xfrm>
              <a:off x="6159846" y="387350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72"/>
            <p:cNvSpPr>
              <a:spLocks/>
            </p:cNvSpPr>
            <p:nvPr/>
          </p:nvSpPr>
          <p:spPr bwMode="auto">
            <a:xfrm>
              <a:off x="5997921" y="222250"/>
              <a:ext cx="538163" cy="138113"/>
            </a:xfrm>
            <a:custGeom>
              <a:avLst/>
              <a:gdLst>
                <a:gd name="T0" fmla="*/ 68 w 143"/>
                <a:gd name="T1" fmla="*/ 25 h 37"/>
                <a:gd name="T2" fmla="*/ 27 w 143"/>
                <a:gd name="T3" fmla="*/ 9 h 37"/>
                <a:gd name="T4" fmla="*/ 0 w 143"/>
                <a:gd name="T5" fmla="*/ 0 h 37"/>
                <a:gd name="T6" fmla="*/ 0 w 143"/>
                <a:gd name="T7" fmla="*/ 2 h 37"/>
                <a:gd name="T8" fmla="*/ 26 w 143"/>
                <a:gd name="T9" fmla="*/ 11 h 37"/>
                <a:gd name="T10" fmla="*/ 67 w 143"/>
                <a:gd name="T11" fmla="*/ 27 h 37"/>
                <a:gd name="T12" fmla="*/ 92 w 143"/>
                <a:gd name="T13" fmla="*/ 34 h 37"/>
                <a:gd name="T14" fmla="*/ 93 w 143"/>
                <a:gd name="T15" fmla="*/ 33 h 37"/>
                <a:gd name="T16" fmla="*/ 93 w 143"/>
                <a:gd name="T17" fmla="*/ 34 h 37"/>
                <a:gd name="T18" fmla="*/ 119 w 143"/>
                <a:gd name="T19" fmla="*/ 34 h 37"/>
                <a:gd name="T20" fmla="*/ 143 w 143"/>
                <a:gd name="T21" fmla="*/ 28 h 37"/>
                <a:gd name="T22" fmla="*/ 140 w 143"/>
                <a:gd name="T23" fmla="*/ 27 h 37"/>
                <a:gd name="T24" fmla="*/ 68 w 143"/>
                <a:gd name="T25" fmla="*/ 2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" h="37">
                  <a:moveTo>
                    <a:pt x="68" y="25"/>
                  </a:moveTo>
                  <a:cubicBezTo>
                    <a:pt x="39" y="14"/>
                    <a:pt x="27" y="9"/>
                    <a:pt x="27" y="9"/>
                  </a:cubicBezTo>
                  <a:cubicBezTo>
                    <a:pt x="26" y="9"/>
                    <a:pt x="19" y="6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8" y="7"/>
                    <a:pt x="26" y="11"/>
                    <a:pt x="26" y="11"/>
                  </a:cubicBezTo>
                  <a:cubicBezTo>
                    <a:pt x="26" y="11"/>
                    <a:pt x="39" y="15"/>
                    <a:pt x="67" y="27"/>
                  </a:cubicBezTo>
                  <a:cubicBezTo>
                    <a:pt x="76" y="30"/>
                    <a:pt x="84" y="33"/>
                    <a:pt x="92" y="34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102" y="35"/>
                    <a:pt x="111" y="35"/>
                    <a:pt x="119" y="34"/>
                  </a:cubicBezTo>
                  <a:cubicBezTo>
                    <a:pt x="127" y="33"/>
                    <a:pt x="135" y="31"/>
                    <a:pt x="143" y="28"/>
                  </a:cubicBezTo>
                  <a:cubicBezTo>
                    <a:pt x="140" y="27"/>
                    <a:pt x="140" y="27"/>
                    <a:pt x="140" y="27"/>
                  </a:cubicBezTo>
                  <a:cubicBezTo>
                    <a:pt x="116" y="37"/>
                    <a:pt x="94" y="36"/>
                    <a:pt x="68" y="2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73"/>
            <p:cNvSpPr>
              <a:spLocks/>
            </p:cNvSpPr>
            <p:nvPr/>
          </p:nvSpPr>
          <p:spPr bwMode="auto">
            <a:xfrm>
              <a:off x="6343996" y="346075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74"/>
            <p:cNvSpPr>
              <a:spLocks/>
            </p:cNvSpPr>
            <p:nvPr/>
          </p:nvSpPr>
          <p:spPr bwMode="auto">
            <a:xfrm>
              <a:off x="5972521" y="131763"/>
              <a:ext cx="747713" cy="206375"/>
            </a:xfrm>
            <a:custGeom>
              <a:avLst/>
              <a:gdLst>
                <a:gd name="T0" fmla="*/ 123 w 199"/>
                <a:gd name="T1" fmla="*/ 41 h 55"/>
                <a:gd name="T2" fmla="*/ 83 w 199"/>
                <a:gd name="T3" fmla="*/ 22 h 55"/>
                <a:gd name="T4" fmla="*/ 40 w 199"/>
                <a:gd name="T5" fmla="*/ 6 h 55"/>
                <a:gd name="T6" fmla="*/ 14 w 199"/>
                <a:gd name="T7" fmla="*/ 1 h 55"/>
                <a:gd name="T8" fmla="*/ 13 w 199"/>
                <a:gd name="T9" fmla="*/ 1 h 55"/>
                <a:gd name="T10" fmla="*/ 13 w 199"/>
                <a:gd name="T11" fmla="*/ 0 h 55"/>
                <a:gd name="T12" fmla="*/ 0 w 199"/>
                <a:gd name="T13" fmla="*/ 1 h 55"/>
                <a:gd name="T14" fmla="*/ 0 w 199"/>
                <a:gd name="T15" fmla="*/ 1 h 55"/>
                <a:gd name="T16" fmla="*/ 1 w 199"/>
                <a:gd name="T17" fmla="*/ 2 h 55"/>
                <a:gd name="T18" fmla="*/ 40 w 199"/>
                <a:gd name="T19" fmla="*/ 7 h 55"/>
                <a:gd name="T20" fmla="*/ 82 w 199"/>
                <a:gd name="T21" fmla="*/ 24 h 55"/>
                <a:gd name="T22" fmla="*/ 122 w 199"/>
                <a:gd name="T23" fmla="*/ 42 h 55"/>
                <a:gd name="T24" fmla="*/ 147 w 199"/>
                <a:gd name="T25" fmla="*/ 51 h 55"/>
                <a:gd name="T26" fmla="*/ 149 w 199"/>
                <a:gd name="T27" fmla="*/ 50 h 55"/>
                <a:gd name="T28" fmla="*/ 150 w 199"/>
                <a:gd name="T29" fmla="*/ 51 h 55"/>
                <a:gd name="T30" fmla="*/ 150 w 199"/>
                <a:gd name="T31" fmla="*/ 52 h 55"/>
                <a:gd name="T32" fmla="*/ 173 w 199"/>
                <a:gd name="T33" fmla="*/ 53 h 55"/>
                <a:gd name="T34" fmla="*/ 199 w 199"/>
                <a:gd name="T35" fmla="*/ 47 h 55"/>
                <a:gd name="T36" fmla="*/ 197 w 199"/>
                <a:gd name="T37" fmla="*/ 47 h 55"/>
                <a:gd name="T38" fmla="*/ 196 w 199"/>
                <a:gd name="T39" fmla="*/ 47 h 55"/>
                <a:gd name="T40" fmla="*/ 123 w 199"/>
                <a:gd name="T41" fmla="*/ 4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9" h="55">
                  <a:moveTo>
                    <a:pt x="123" y="41"/>
                  </a:moveTo>
                  <a:cubicBezTo>
                    <a:pt x="95" y="28"/>
                    <a:pt x="83" y="23"/>
                    <a:pt x="83" y="22"/>
                  </a:cubicBezTo>
                  <a:cubicBezTo>
                    <a:pt x="82" y="22"/>
                    <a:pt x="71" y="16"/>
                    <a:pt x="40" y="6"/>
                  </a:cubicBezTo>
                  <a:cubicBezTo>
                    <a:pt x="31" y="3"/>
                    <a:pt x="22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8" y="0"/>
                    <a:pt x="4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3" y="1"/>
                    <a:pt x="26" y="2"/>
                    <a:pt x="40" y="7"/>
                  </a:cubicBezTo>
                  <a:cubicBezTo>
                    <a:pt x="70" y="17"/>
                    <a:pt x="82" y="24"/>
                    <a:pt x="82" y="24"/>
                  </a:cubicBezTo>
                  <a:cubicBezTo>
                    <a:pt x="82" y="24"/>
                    <a:pt x="95" y="29"/>
                    <a:pt x="122" y="42"/>
                  </a:cubicBezTo>
                  <a:cubicBezTo>
                    <a:pt x="131" y="46"/>
                    <a:pt x="139" y="49"/>
                    <a:pt x="147" y="51"/>
                  </a:cubicBezTo>
                  <a:cubicBezTo>
                    <a:pt x="149" y="50"/>
                    <a:pt x="149" y="50"/>
                    <a:pt x="149" y="50"/>
                  </a:cubicBezTo>
                  <a:cubicBezTo>
                    <a:pt x="150" y="51"/>
                    <a:pt x="150" y="51"/>
                    <a:pt x="150" y="51"/>
                  </a:cubicBezTo>
                  <a:cubicBezTo>
                    <a:pt x="150" y="52"/>
                    <a:pt x="150" y="52"/>
                    <a:pt x="150" y="52"/>
                  </a:cubicBezTo>
                  <a:cubicBezTo>
                    <a:pt x="158" y="53"/>
                    <a:pt x="166" y="54"/>
                    <a:pt x="173" y="53"/>
                  </a:cubicBezTo>
                  <a:cubicBezTo>
                    <a:pt x="181" y="52"/>
                    <a:pt x="191" y="50"/>
                    <a:pt x="199" y="47"/>
                  </a:cubicBezTo>
                  <a:cubicBezTo>
                    <a:pt x="197" y="47"/>
                    <a:pt x="197" y="47"/>
                    <a:pt x="197" y="47"/>
                  </a:cubicBezTo>
                  <a:cubicBezTo>
                    <a:pt x="197" y="47"/>
                    <a:pt x="197" y="47"/>
                    <a:pt x="196" y="47"/>
                  </a:cubicBezTo>
                  <a:cubicBezTo>
                    <a:pt x="171" y="55"/>
                    <a:pt x="149" y="53"/>
                    <a:pt x="123" y="4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75"/>
            <p:cNvSpPr>
              <a:spLocks/>
            </p:cNvSpPr>
            <p:nvPr/>
          </p:nvSpPr>
          <p:spPr bwMode="auto">
            <a:xfrm>
              <a:off x="6524971" y="319088"/>
              <a:ext cx="11113" cy="7938"/>
            </a:xfrm>
            <a:custGeom>
              <a:avLst/>
              <a:gdLst>
                <a:gd name="T0" fmla="*/ 4 w 7"/>
                <a:gd name="T1" fmla="*/ 0 h 5"/>
                <a:gd name="T2" fmla="*/ 0 w 7"/>
                <a:gd name="T3" fmla="*/ 3 h 5"/>
                <a:gd name="T4" fmla="*/ 7 w 7"/>
                <a:gd name="T5" fmla="*/ 5 h 5"/>
                <a:gd name="T6" fmla="*/ 7 w 7"/>
                <a:gd name="T7" fmla="*/ 3 h 5"/>
                <a:gd name="T8" fmla="*/ 4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4" y="0"/>
                  </a:moveTo>
                  <a:lnTo>
                    <a:pt x="0" y="3"/>
                  </a:lnTo>
                  <a:lnTo>
                    <a:pt x="7" y="5"/>
                  </a:lnTo>
                  <a:lnTo>
                    <a:pt x="7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76"/>
            <p:cNvSpPr>
              <a:spLocks/>
            </p:cNvSpPr>
            <p:nvPr/>
          </p:nvSpPr>
          <p:spPr bwMode="auto">
            <a:xfrm>
              <a:off x="6016971" y="68263"/>
              <a:ext cx="887413" cy="261938"/>
            </a:xfrm>
            <a:custGeom>
              <a:avLst/>
              <a:gdLst>
                <a:gd name="T0" fmla="*/ 236 w 236"/>
                <a:gd name="T1" fmla="*/ 63 h 70"/>
                <a:gd name="T2" fmla="*/ 235 w 236"/>
                <a:gd name="T3" fmla="*/ 62 h 70"/>
                <a:gd name="T4" fmla="*/ 161 w 236"/>
                <a:gd name="T5" fmla="*/ 52 h 70"/>
                <a:gd name="T6" fmla="*/ 122 w 236"/>
                <a:gd name="T7" fmla="*/ 31 h 70"/>
                <a:gd name="T8" fmla="*/ 81 w 236"/>
                <a:gd name="T9" fmla="*/ 12 h 70"/>
                <a:gd name="T10" fmla="*/ 0 w 236"/>
                <a:gd name="T11" fmla="*/ 17 h 70"/>
                <a:gd name="T12" fmla="*/ 1 w 236"/>
                <a:gd name="T13" fmla="*/ 17 h 70"/>
                <a:gd name="T14" fmla="*/ 2 w 236"/>
                <a:gd name="T15" fmla="*/ 18 h 70"/>
                <a:gd name="T16" fmla="*/ 81 w 236"/>
                <a:gd name="T17" fmla="*/ 13 h 70"/>
                <a:gd name="T18" fmla="*/ 122 w 236"/>
                <a:gd name="T19" fmla="*/ 32 h 70"/>
                <a:gd name="T20" fmla="*/ 161 w 236"/>
                <a:gd name="T21" fmla="*/ 53 h 70"/>
                <a:gd name="T22" fmla="*/ 184 w 236"/>
                <a:gd name="T23" fmla="*/ 64 h 70"/>
                <a:gd name="T24" fmla="*/ 185 w 236"/>
                <a:gd name="T25" fmla="*/ 63 h 70"/>
                <a:gd name="T26" fmla="*/ 185 w 236"/>
                <a:gd name="T27" fmla="*/ 64 h 70"/>
                <a:gd name="T28" fmla="*/ 211 w 236"/>
                <a:gd name="T29" fmla="*/ 67 h 70"/>
                <a:gd name="T30" fmla="*/ 236 w 236"/>
                <a:gd name="T31" fmla="*/ 6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6" h="70">
                  <a:moveTo>
                    <a:pt x="236" y="63"/>
                  </a:moveTo>
                  <a:cubicBezTo>
                    <a:pt x="235" y="62"/>
                    <a:pt x="235" y="62"/>
                    <a:pt x="235" y="62"/>
                  </a:cubicBezTo>
                  <a:cubicBezTo>
                    <a:pt x="209" y="70"/>
                    <a:pt x="187" y="67"/>
                    <a:pt x="161" y="52"/>
                  </a:cubicBezTo>
                  <a:cubicBezTo>
                    <a:pt x="134" y="37"/>
                    <a:pt x="122" y="31"/>
                    <a:pt x="122" y="31"/>
                  </a:cubicBezTo>
                  <a:cubicBezTo>
                    <a:pt x="122" y="31"/>
                    <a:pt x="111" y="24"/>
                    <a:pt x="81" y="12"/>
                  </a:cubicBezTo>
                  <a:cubicBezTo>
                    <a:pt x="53" y="0"/>
                    <a:pt x="25" y="2"/>
                    <a:pt x="0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8"/>
                    <a:pt x="1" y="18"/>
                    <a:pt x="2" y="18"/>
                  </a:cubicBezTo>
                  <a:cubicBezTo>
                    <a:pt x="27" y="3"/>
                    <a:pt x="53" y="2"/>
                    <a:pt x="81" y="13"/>
                  </a:cubicBezTo>
                  <a:cubicBezTo>
                    <a:pt x="110" y="26"/>
                    <a:pt x="121" y="32"/>
                    <a:pt x="122" y="32"/>
                  </a:cubicBezTo>
                  <a:cubicBezTo>
                    <a:pt x="122" y="33"/>
                    <a:pt x="134" y="39"/>
                    <a:pt x="161" y="53"/>
                  </a:cubicBezTo>
                  <a:cubicBezTo>
                    <a:pt x="169" y="58"/>
                    <a:pt x="177" y="61"/>
                    <a:pt x="184" y="64"/>
                  </a:cubicBezTo>
                  <a:cubicBezTo>
                    <a:pt x="185" y="63"/>
                    <a:pt x="185" y="63"/>
                    <a:pt x="185" y="63"/>
                  </a:cubicBezTo>
                  <a:cubicBezTo>
                    <a:pt x="185" y="64"/>
                    <a:pt x="185" y="64"/>
                    <a:pt x="185" y="64"/>
                  </a:cubicBezTo>
                  <a:cubicBezTo>
                    <a:pt x="194" y="66"/>
                    <a:pt x="202" y="67"/>
                    <a:pt x="211" y="67"/>
                  </a:cubicBezTo>
                  <a:cubicBezTo>
                    <a:pt x="219" y="67"/>
                    <a:pt x="228" y="66"/>
                    <a:pt x="236" y="6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77"/>
            <p:cNvSpPr>
              <a:spLocks/>
            </p:cNvSpPr>
            <p:nvPr/>
          </p:nvSpPr>
          <p:spPr bwMode="auto">
            <a:xfrm>
              <a:off x="6021734" y="131763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78"/>
            <p:cNvSpPr>
              <a:spLocks/>
            </p:cNvSpPr>
            <p:nvPr/>
          </p:nvSpPr>
          <p:spPr bwMode="auto">
            <a:xfrm>
              <a:off x="6709121" y="304800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79"/>
            <p:cNvSpPr>
              <a:spLocks/>
            </p:cNvSpPr>
            <p:nvPr/>
          </p:nvSpPr>
          <p:spPr bwMode="auto">
            <a:xfrm>
              <a:off x="7152034" y="22225"/>
              <a:ext cx="1193800" cy="609600"/>
            </a:xfrm>
            <a:custGeom>
              <a:avLst/>
              <a:gdLst>
                <a:gd name="T0" fmla="*/ 278 w 318"/>
                <a:gd name="T1" fmla="*/ 72 h 162"/>
                <a:gd name="T2" fmla="*/ 229 w 318"/>
                <a:gd name="T3" fmla="*/ 52 h 162"/>
                <a:gd name="T4" fmla="*/ 229 w 318"/>
                <a:gd name="T5" fmla="*/ 53 h 162"/>
                <a:gd name="T6" fmla="*/ 176 w 318"/>
                <a:gd name="T7" fmla="*/ 35 h 162"/>
                <a:gd name="T8" fmla="*/ 125 w 318"/>
                <a:gd name="T9" fmla="*/ 21 h 162"/>
                <a:gd name="T10" fmla="*/ 72 w 318"/>
                <a:gd name="T11" fmla="*/ 11 h 162"/>
                <a:gd name="T12" fmla="*/ 19 w 318"/>
                <a:gd name="T13" fmla="*/ 4 h 162"/>
                <a:gd name="T14" fmla="*/ 19 w 318"/>
                <a:gd name="T15" fmla="*/ 4 h 162"/>
                <a:gd name="T16" fmla="*/ 8 w 318"/>
                <a:gd name="T17" fmla="*/ 0 h 162"/>
                <a:gd name="T18" fmla="*/ 7 w 318"/>
                <a:gd name="T19" fmla="*/ 1 h 162"/>
                <a:gd name="T20" fmla="*/ 7 w 318"/>
                <a:gd name="T21" fmla="*/ 1 h 162"/>
                <a:gd name="T22" fmla="*/ 5 w 318"/>
                <a:gd name="T23" fmla="*/ 24 h 162"/>
                <a:gd name="T24" fmla="*/ 5 w 318"/>
                <a:gd name="T25" fmla="*/ 26 h 162"/>
                <a:gd name="T26" fmla="*/ 2 w 318"/>
                <a:gd name="T27" fmla="*/ 60 h 162"/>
                <a:gd name="T28" fmla="*/ 2 w 318"/>
                <a:gd name="T29" fmla="*/ 61 h 162"/>
                <a:gd name="T30" fmla="*/ 0 w 318"/>
                <a:gd name="T31" fmla="*/ 81 h 162"/>
                <a:gd name="T32" fmla="*/ 0 w 318"/>
                <a:gd name="T33" fmla="*/ 81 h 162"/>
                <a:gd name="T34" fmla="*/ 0 w 318"/>
                <a:gd name="T35" fmla="*/ 82 h 162"/>
                <a:gd name="T36" fmla="*/ 0 w 318"/>
                <a:gd name="T37" fmla="*/ 82 h 162"/>
                <a:gd name="T38" fmla="*/ 6 w 318"/>
                <a:gd name="T39" fmla="*/ 83 h 162"/>
                <a:gd name="T40" fmla="*/ 32 w 318"/>
                <a:gd name="T41" fmla="*/ 82 h 162"/>
                <a:gd name="T42" fmla="*/ 55 w 318"/>
                <a:gd name="T43" fmla="*/ 89 h 162"/>
                <a:gd name="T44" fmla="*/ 81 w 318"/>
                <a:gd name="T45" fmla="*/ 90 h 162"/>
                <a:gd name="T46" fmla="*/ 104 w 318"/>
                <a:gd name="T47" fmla="*/ 99 h 162"/>
                <a:gd name="T48" fmla="*/ 129 w 318"/>
                <a:gd name="T49" fmla="*/ 101 h 162"/>
                <a:gd name="T50" fmla="*/ 150 w 318"/>
                <a:gd name="T51" fmla="*/ 111 h 162"/>
                <a:gd name="T52" fmla="*/ 176 w 318"/>
                <a:gd name="T53" fmla="*/ 115 h 162"/>
                <a:gd name="T54" fmla="*/ 197 w 318"/>
                <a:gd name="T55" fmla="*/ 126 h 162"/>
                <a:gd name="T56" fmla="*/ 223 w 318"/>
                <a:gd name="T57" fmla="*/ 132 h 162"/>
                <a:gd name="T58" fmla="*/ 244 w 318"/>
                <a:gd name="T59" fmla="*/ 145 h 162"/>
                <a:gd name="T60" fmla="*/ 267 w 318"/>
                <a:gd name="T61" fmla="*/ 151 h 162"/>
                <a:gd name="T62" fmla="*/ 281 w 318"/>
                <a:gd name="T63" fmla="*/ 162 h 162"/>
                <a:gd name="T64" fmla="*/ 282 w 318"/>
                <a:gd name="T65" fmla="*/ 161 h 162"/>
                <a:gd name="T66" fmla="*/ 290 w 318"/>
                <a:gd name="T67" fmla="*/ 143 h 162"/>
                <a:gd name="T68" fmla="*/ 291 w 318"/>
                <a:gd name="T69" fmla="*/ 142 h 162"/>
                <a:gd name="T70" fmla="*/ 306 w 318"/>
                <a:gd name="T71" fmla="*/ 112 h 162"/>
                <a:gd name="T72" fmla="*/ 307 w 318"/>
                <a:gd name="T73" fmla="*/ 110 h 162"/>
                <a:gd name="T74" fmla="*/ 317 w 318"/>
                <a:gd name="T75" fmla="*/ 89 h 162"/>
                <a:gd name="T76" fmla="*/ 318 w 318"/>
                <a:gd name="T77" fmla="*/ 89 h 162"/>
                <a:gd name="T78" fmla="*/ 318 w 318"/>
                <a:gd name="T79" fmla="*/ 88 h 162"/>
                <a:gd name="T80" fmla="*/ 278 w 318"/>
                <a:gd name="T81" fmla="*/ 7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18" h="162">
                  <a:moveTo>
                    <a:pt x="278" y="72"/>
                  </a:moveTo>
                  <a:cubicBezTo>
                    <a:pt x="264" y="61"/>
                    <a:pt x="248" y="54"/>
                    <a:pt x="229" y="52"/>
                  </a:cubicBezTo>
                  <a:cubicBezTo>
                    <a:pt x="229" y="53"/>
                    <a:pt x="229" y="53"/>
                    <a:pt x="229" y="53"/>
                  </a:cubicBezTo>
                  <a:cubicBezTo>
                    <a:pt x="215" y="42"/>
                    <a:pt x="196" y="36"/>
                    <a:pt x="176" y="35"/>
                  </a:cubicBezTo>
                  <a:cubicBezTo>
                    <a:pt x="161" y="25"/>
                    <a:pt x="144" y="21"/>
                    <a:pt x="125" y="21"/>
                  </a:cubicBezTo>
                  <a:cubicBezTo>
                    <a:pt x="109" y="13"/>
                    <a:pt x="91" y="9"/>
                    <a:pt x="72" y="11"/>
                  </a:cubicBezTo>
                  <a:cubicBezTo>
                    <a:pt x="56" y="3"/>
                    <a:pt x="38" y="1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5" y="3"/>
                    <a:pt x="11" y="1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3"/>
                    <a:pt x="4" y="83"/>
                    <a:pt x="6" y="83"/>
                  </a:cubicBezTo>
                  <a:cubicBezTo>
                    <a:pt x="14" y="84"/>
                    <a:pt x="23" y="83"/>
                    <a:pt x="32" y="82"/>
                  </a:cubicBezTo>
                  <a:cubicBezTo>
                    <a:pt x="40" y="86"/>
                    <a:pt x="47" y="88"/>
                    <a:pt x="55" y="89"/>
                  </a:cubicBezTo>
                  <a:cubicBezTo>
                    <a:pt x="63" y="91"/>
                    <a:pt x="72" y="91"/>
                    <a:pt x="81" y="90"/>
                  </a:cubicBezTo>
                  <a:cubicBezTo>
                    <a:pt x="88" y="94"/>
                    <a:pt x="96" y="97"/>
                    <a:pt x="104" y="99"/>
                  </a:cubicBezTo>
                  <a:cubicBezTo>
                    <a:pt x="112" y="101"/>
                    <a:pt x="120" y="101"/>
                    <a:pt x="129" y="101"/>
                  </a:cubicBezTo>
                  <a:cubicBezTo>
                    <a:pt x="136" y="106"/>
                    <a:pt x="143" y="109"/>
                    <a:pt x="150" y="111"/>
                  </a:cubicBezTo>
                  <a:cubicBezTo>
                    <a:pt x="158" y="113"/>
                    <a:pt x="167" y="114"/>
                    <a:pt x="176" y="115"/>
                  </a:cubicBezTo>
                  <a:cubicBezTo>
                    <a:pt x="183" y="120"/>
                    <a:pt x="190" y="124"/>
                    <a:pt x="197" y="126"/>
                  </a:cubicBezTo>
                  <a:cubicBezTo>
                    <a:pt x="205" y="129"/>
                    <a:pt x="214" y="131"/>
                    <a:pt x="223" y="132"/>
                  </a:cubicBezTo>
                  <a:cubicBezTo>
                    <a:pt x="229" y="137"/>
                    <a:pt x="236" y="142"/>
                    <a:pt x="244" y="145"/>
                  </a:cubicBezTo>
                  <a:cubicBezTo>
                    <a:pt x="251" y="148"/>
                    <a:pt x="259" y="150"/>
                    <a:pt x="267" y="151"/>
                  </a:cubicBezTo>
                  <a:cubicBezTo>
                    <a:pt x="272" y="156"/>
                    <a:pt x="276" y="159"/>
                    <a:pt x="281" y="162"/>
                  </a:cubicBezTo>
                  <a:cubicBezTo>
                    <a:pt x="282" y="161"/>
                    <a:pt x="282" y="161"/>
                    <a:pt x="282" y="161"/>
                  </a:cubicBezTo>
                  <a:cubicBezTo>
                    <a:pt x="290" y="143"/>
                    <a:pt x="290" y="143"/>
                    <a:pt x="290" y="143"/>
                  </a:cubicBezTo>
                  <a:cubicBezTo>
                    <a:pt x="291" y="142"/>
                    <a:pt x="291" y="142"/>
                    <a:pt x="291" y="142"/>
                  </a:cubicBezTo>
                  <a:cubicBezTo>
                    <a:pt x="306" y="112"/>
                    <a:pt x="306" y="112"/>
                    <a:pt x="306" y="112"/>
                  </a:cubicBezTo>
                  <a:cubicBezTo>
                    <a:pt x="307" y="110"/>
                    <a:pt x="307" y="110"/>
                    <a:pt x="307" y="110"/>
                  </a:cubicBezTo>
                  <a:cubicBezTo>
                    <a:pt x="317" y="89"/>
                    <a:pt x="317" y="89"/>
                    <a:pt x="317" y="89"/>
                  </a:cubicBezTo>
                  <a:cubicBezTo>
                    <a:pt x="318" y="89"/>
                    <a:pt x="318" y="89"/>
                    <a:pt x="318" y="89"/>
                  </a:cubicBezTo>
                  <a:cubicBezTo>
                    <a:pt x="318" y="88"/>
                    <a:pt x="318" y="88"/>
                    <a:pt x="318" y="88"/>
                  </a:cubicBezTo>
                  <a:cubicBezTo>
                    <a:pt x="306" y="80"/>
                    <a:pt x="293" y="74"/>
                    <a:pt x="278" y="72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80"/>
            <p:cNvSpPr>
              <a:spLocks/>
            </p:cNvSpPr>
            <p:nvPr/>
          </p:nvSpPr>
          <p:spPr bwMode="auto">
            <a:xfrm>
              <a:off x="7421909" y="57150"/>
              <a:ext cx="733425" cy="533400"/>
            </a:xfrm>
            <a:custGeom>
              <a:avLst/>
              <a:gdLst>
                <a:gd name="T0" fmla="*/ 76 w 195"/>
                <a:gd name="T1" fmla="*/ 32 h 142"/>
                <a:gd name="T2" fmla="*/ 105 w 195"/>
                <a:gd name="T3" fmla="*/ 67 h 142"/>
                <a:gd name="T4" fmla="*/ 132 w 195"/>
                <a:gd name="T5" fmla="*/ 102 h 142"/>
                <a:gd name="T6" fmla="*/ 172 w 195"/>
                <a:gd name="T7" fmla="*/ 136 h 142"/>
                <a:gd name="T8" fmla="*/ 195 w 195"/>
                <a:gd name="T9" fmla="*/ 142 h 142"/>
                <a:gd name="T10" fmla="*/ 193 w 195"/>
                <a:gd name="T11" fmla="*/ 141 h 142"/>
                <a:gd name="T12" fmla="*/ 133 w 195"/>
                <a:gd name="T13" fmla="*/ 101 h 142"/>
                <a:gd name="T14" fmla="*/ 106 w 195"/>
                <a:gd name="T15" fmla="*/ 66 h 142"/>
                <a:gd name="T16" fmla="*/ 77 w 195"/>
                <a:gd name="T17" fmla="*/ 31 h 142"/>
                <a:gd name="T18" fmla="*/ 55 w 195"/>
                <a:gd name="T19" fmla="*/ 14 h 142"/>
                <a:gd name="T20" fmla="*/ 53 w 195"/>
                <a:gd name="T21" fmla="*/ 14 h 142"/>
                <a:gd name="T22" fmla="*/ 53 w 195"/>
                <a:gd name="T23" fmla="*/ 12 h 142"/>
                <a:gd name="T24" fmla="*/ 53 w 195"/>
                <a:gd name="T25" fmla="*/ 12 h 142"/>
                <a:gd name="T26" fmla="*/ 0 w 195"/>
                <a:gd name="T27" fmla="*/ 2 h 142"/>
                <a:gd name="T28" fmla="*/ 1 w 195"/>
                <a:gd name="T29" fmla="*/ 3 h 142"/>
                <a:gd name="T30" fmla="*/ 76 w 195"/>
                <a:gd name="T31" fmla="*/ 3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5" h="142">
                  <a:moveTo>
                    <a:pt x="76" y="32"/>
                  </a:moveTo>
                  <a:cubicBezTo>
                    <a:pt x="97" y="56"/>
                    <a:pt x="105" y="67"/>
                    <a:pt x="105" y="67"/>
                  </a:cubicBezTo>
                  <a:cubicBezTo>
                    <a:pt x="105" y="67"/>
                    <a:pt x="113" y="77"/>
                    <a:pt x="132" y="102"/>
                  </a:cubicBezTo>
                  <a:cubicBezTo>
                    <a:pt x="143" y="118"/>
                    <a:pt x="156" y="129"/>
                    <a:pt x="172" y="136"/>
                  </a:cubicBezTo>
                  <a:cubicBezTo>
                    <a:pt x="179" y="139"/>
                    <a:pt x="187" y="141"/>
                    <a:pt x="195" y="142"/>
                  </a:cubicBezTo>
                  <a:cubicBezTo>
                    <a:pt x="193" y="141"/>
                    <a:pt x="193" y="141"/>
                    <a:pt x="193" y="141"/>
                  </a:cubicBezTo>
                  <a:cubicBezTo>
                    <a:pt x="168" y="137"/>
                    <a:pt x="149" y="124"/>
                    <a:pt x="133" y="101"/>
                  </a:cubicBezTo>
                  <a:cubicBezTo>
                    <a:pt x="114" y="77"/>
                    <a:pt x="106" y="66"/>
                    <a:pt x="106" y="66"/>
                  </a:cubicBezTo>
                  <a:cubicBezTo>
                    <a:pt x="106" y="66"/>
                    <a:pt x="98" y="55"/>
                    <a:pt x="77" y="31"/>
                  </a:cubicBezTo>
                  <a:cubicBezTo>
                    <a:pt x="70" y="24"/>
                    <a:pt x="63" y="18"/>
                    <a:pt x="55" y="14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37" y="4"/>
                    <a:pt x="19" y="0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0" y="0"/>
                    <a:pt x="55" y="10"/>
                    <a:pt x="76" y="3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81"/>
            <p:cNvSpPr>
              <a:spLocks/>
            </p:cNvSpPr>
            <p:nvPr/>
          </p:nvSpPr>
          <p:spPr bwMode="auto">
            <a:xfrm>
              <a:off x="7621934" y="101600"/>
              <a:ext cx="588963" cy="530225"/>
            </a:xfrm>
            <a:custGeom>
              <a:avLst/>
              <a:gdLst>
                <a:gd name="T0" fmla="*/ 156 w 157"/>
                <a:gd name="T1" fmla="*/ 141 h 141"/>
                <a:gd name="T2" fmla="*/ 157 w 157"/>
                <a:gd name="T3" fmla="*/ 140 h 141"/>
                <a:gd name="T4" fmla="*/ 125 w 157"/>
                <a:gd name="T5" fmla="*/ 107 h 141"/>
                <a:gd name="T6" fmla="*/ 100 w 157"/>
                <a:gd name="T7" fmla="*/ 70 h 141"/>
                <a:gd name="T8" fmla="*/ 73 w 157"/>
                <a:gd name="T9" fmla="*/ 34 h 141"/>
                <a:gd name="T10" fmla="*/ 53 w 157"/>
                <a:gd name="T11" fmla="*/ 16 h 141"/>
                <a:gd name="T12" fmla="*/ 52 w 157"/>
                <a:gd name="T13" fmla="*/ 16 h 141"/>
                <a:gd name="T14" fmla="*/ 52 w 157"/>
                <a:gd name="T15" fmla="*/ 15 h 141"/>
                <a:gd name="T16" fmla="*/ 0 w 157"/>
                <a:gd name="T17" fmla="*/ 0 h 141"/>
                <a:gd name="T18" fmla="*/ 2 w 157"/>
                <a:gd name="T19" fmla="*/ 2 h 141"/>
                <a:gd name="T20" fmla="*/ 72 w 157"/>
                <a:gd name="T21" fmla="*/ 35 h 141"/>
                <a:gd name="T22" fmla="*/ 99 w 157"/>
                <a:gd name="T23" fmla="*/ 71 h 141"/>
                <a:gd name="T24" fmla="*/ 124 w 157"/>
                <a:gd name="T25" fmla="*/ 108 h 141"/>
                <a:gd name="T26" fmla="*/ 140 w 157"/>
                <a:gd name="T27" fmla="*/ 129 h 141"/>
                <a:gd name="T28" fmla="*/ 142 w 157"/>
                <a:gd name="T29" fmla="*/ 129 h 141"/>
                <a:gd name="T30" fmla="*/ 142 w 157"/>
                <a:gd name="T31" fmla="*/ 130 h 141"/>
                <a:gd name="T32" fmla="*/ 142 w 157"/>
                <a:gd name="T33" fmla="*/ 130 h 141"/>
                <a:gd name="T34" fmla="*/ 156 w 157"/>
                <a:gd name="T35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7" h="141">
                  <a:moveTo>
                    <a:pt x="156" y="141"/>
                  </a:moveTo>
                  <a:cubicBezTo>
                    <a:pt x="157" y="140"/>
                    <a:pt x="157" y="140"/>
                    <a:pt x="157" y="140"/>
                  </a:cubicBezTo>
                  <a:cubicBezTo>
                    <a:pt x="144" y="133"/>
                    <a:pt x="134" y="122"/>
                    <a:pt x="125" y="107"/>
                  </a:cubicBezTo>
                  <a:cubicBezTo>
                    <a:pt x="108" y="82"/>
                    <a:pt x="100" y="71"/>
                    <a:pt x="100" y="70"/>
                  </a:cubicBezTo>
                  <a:cubicBezTo>
                    <a:pt x="100" y="70"/>
                    <a:pt x="93" y="59"/>
                    <a:pt x="73" y="34"/>
                  </a:cubicBezTo>
                  <a:cubicBezTo>
                    <a:pt x="67" y="27"/>
                    <a:pt x="60" y="21"/>
                    <a:pt x="53" y="16"/>
                  </a:cubicBezTo>
                  <a:cubicBezTo>
                    <a:pt x="53" y="16"/>
                    <a:pt x="53" y="16"/>
                    <a:pt x="52" y="16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37" y="4"/>
                    <a:pt x="19" y="0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0" y="1"/>
                    <a:pt x="53" y="12"/>
                    <a:pt x="72" y="35"/>
                  </a:cubicBezTo>
                  <a:cubicBezTo>
                    <a:pt x="92" y="60"/>
                    <a:pt x="99" y="71"/>
                    <a:pt x="99" y="71"/>
                  </a:cubicBezTo>
                  <a:cubicBezTo>
                    <a:pt x="99" y="71"/>
                    <a:pt x="107" y="82"/>
                    <a:pt x="124" y="108"/>
                  </a:cubicBezTo>
                  <a:cubicBezTo>
                    <a:pt x="129" y="116"/>
                    <a:pt x="135" y="123"/>
                    <a:pt x="140" y="129"/>
                  </a:cubicBezTo>
                  <a:cubicBezTo>
                    <a:pt x="142" y="129"/>
                    <a:pt x="142" y="129"/>
                    <a:pt x="142" y="129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7" y="135"/>
                    <a:pt x="151" y="138"/>
                    <a:pt x="156" y="14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82"/>
            <p:cNvSpPr>
              <a:spLocks/>
            </p:cNvSpPr>
            <p:nvPr/>
          </p:nvSpPr>
          <p:spPr bwMode="auto">
            <a:xfrm>
              <a:off x="8147396" y="585788"/>
              <a:ext cx="7938" cy="4763"/>
            </a:xfrm>
            <a:custGeom>
              <a:avLst/>
              <a:gdLst>
                <a:gd name="T0" fmla="*/ 5 w 5"/>
                <a:gd name="T1" fmla="*/ 0 h 3"/>
                <a:gd name="T2" fmla="*/ 0 w 5"/>
                <a:gd name="T3" fmla="*/ 0 h 3"/>
                <a:gd name="T4" fmla="*/ 5 w 5"/>
                <a:gd name="T5" fmla="*/ 3 h 3"/>
                <a:gd name="T6" fmla="*/ 5 w 5"/>
                <a:gd name="T7" fmla="*/ 3 h 3"/>
                <a:gd name="T8" fmla="*/ 5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83"/>
            <p:cNvSpPr>
              <a:spLocks/>
            </p:cNvSpPr>
            <p:nvPr/>
          </p:nvSpPr>
          <p:spPr bwMode="auto">
            <a:xfrm>
              <a:off x="7621934" y="101600"/>
              <a:ext cx="6350" cy="7938"/>
            </a:xfrm>
            <a:custGeom>
              <a:avLst/>
              <a:gdLst>
                <a:gd name="T0" fmla="*/ 0 w 4"/>
                <a:gd name="T1" fmla="*/ 5 h 5"/>
                <a:gd name="T2" fmla="*/ 4 w 4"/>
                <a:gd name="T3" fmla="*/ 5 h 5"/>
                <a:gd name="T4" fmla="*/ 0 w 4"/>
                <a:gd name="T5" fmla="*/ 0 h 5"/>
                <a:gd name="T6" fmla="*/ 0 w 4"/>
                <a:gd name="T7" fmla="*/ 0 h 5"/>
                <a:gd name="T8" fmla="*/ 0 w 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5"/>
                  </a:moveTo>
                  <a:lnTo>
                    <a:pt x="4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84"/>
            <p:cNvSpPr>
              <a:spLocks/>
            </p:cNvSpPr>
            <p:nvPr/>
          </p:nvSpPr>
          <p:spPr bwMode="auto">
            <a:xfrm>
              <a:off x="7812434" y="153988"/>
              <a:ext cx="431800" cy="406400"/>
            </a:xfrm>
            <a:custGeom>
              <a:avLst/>
              <a:gdLst>
                <a:gd name="T0" fmla="*/ 72 w 115"/>
                <a:gd name="T1" fmla="*/ 39 h 108"/>
                <a:gd name="T2" fmla="*/ 97 w 115"/>
                <a:gd name="T3" fmla="*/ 77 h 108"/>
                <a:gd name="T4" fmla="*/ 114 w 115"/>
                <a:gd name="T5" fmla="*/ 108 h 108"/>
                <a:gd name="T6" fmla="*/ 115 w 115"/>
                <a:gd name="T7" fmla="*/ 107 h 108"/>
                <a:gd name="T8" fmla="*/ 98 w 115"/>
                <a:gd name="T9" fmla="*/ 77 h 108"/>
                <a:gd name="T10" fmla="*/ 73 w 115"/>
                <a:gd name="T11" fmla="*/ 39 h 108"/>
                <a:gd name="T12" fmla="*/ 54 w 115"/>
                <a:gd name="T13" fmla="*/ 19 h 108"/>
                <a:gd name="T14" fmla="*/ 53 w 115"/>
                <a:gd name="T15" fmla="*/ 19 h 108"/>
                <a:gd name="T16" fmla="*/ 53 w 115"/>
                <a:gd name="T17" fmla="*/ 18 h 108"/>
                <a:gd name="T18" fmla="*/ 0 w 115"/>
                <a:gd name="T19" fmla="*/ 0 h 108"/>
                <a:gd name="T20" fmla="*/ 1 w 115"/>
                <a:gd name="T21" fmla="*/ 1 h 108"/>
                <a:gd name="T22" fmla="*/ 2 w 115"/>
                <a:gd name="T23" fmla="*/ 2 h 108"/>
                <a:gd name="T24" fmla="*/ 72 w 115"/>
                <a:gd name="T25" fmla="*/ 3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5" h="108">
                  <a:moveTo>
                    <a:pt x="72" y="39"/>
                  </a:moveTo>
                  <a:cubicBezTo>
                    <a:pt x="90" y="65"/>
                    <a:pt x="96" y="77"/>
                    <a:pt x="97" y="77"/>
                  </a:cubicBezTo>
                  <a:cubicBezTo>
                    <a:pt x="114" y="108"/>
                    <a:pt x="114" y="108"/>
                    <a:pt x="114" y="108"/>
                  </a:cubicBezTo>
                  <a:cubicBezTo>
                    <a:pt x="115" y="107"/>
                    <a:pt x="115" y="107"/>
                    <a:pt x="115" y="107"/>
                  </a:cubicBezTo>
                  <a:cubicBezTo>
                    <a:pt x="98" y="77"/>
                    <a:pt x="98" y="77"/>
                    <a:pt x="98" y="77"/>
                  </a:cubicBezTo>
                  <a:cubicBezTo>
                    <a:pt x="97" y="77"/>
                    <a:pt x="91" y="65"/>
                    <a:pt x="73" y="39"/>
                  </a:cubicBezTo>
                  <a:cubicBezTo>
                    <a:pt x="67" y="31"/>
                    <a:pt x="61" y="24"/>
                    <a:pt x="54" y="19"/>
                  </a:cubicBezTo>
                  <a:cubicBezTo>
                    <a:pt x="54" y="19"/>
                    <a:pt x="53" y="19"/>
                    <a:pt x="53" y="19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38" y="7"/>
                    <a:pt x="20" y="1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1" y="3"/>
                    <a:pt x="54" y="15"/>
                    <a:pt x="72" y="3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85"/>
            <p:cNvSpPr>
              <a:spLocks/>
            </p:cNvSpPr>
            <p:nvPr/>
          </p:nvSpPr>
          <p:spPr bwMode="auto">
            <a:xfrm>
              <a:off x="7817196" y="157163"/>
              <a:ext cx="3175" cy="476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86"/>
            <p:cNvSpPr>
              <a:spLocks/>
            </p:cNvSpPr>
            <p:nvPr/>
          </p:nvSpPr>
          <p:spPr bwMode="auto">
            <a:xfrm>
              <a:off x="8012459" y="217488"/>
              <a:ext cx="292100" cy="225425"/>
            </a:xfrm>
            <a:custGeom>
              <a:avLst/>
              <a:gdLst>
                <a:gd name="T0" fmla="*/ 68 w 78"/>
                <a:gd name="T1" fmla="*/ 44 h 60"/>
                <a:gd name="T2" fmla="*/ 77 w 78"/>
                <a:gd name="T3" fmla="*/ 60 h 60"/>
                <a:gd name="T4" fmla="*/ 78 w 78"/>
                <a:gd name="T5" fmla="*/ 58 h 60"/>
                <a:gd name="T6" fmla="*/ 69 w 78"/>
                <a:gd name="T7" fmla="*/ 43 h 60"/>
                <a:gd name="T8" fmla="*/ 51 w 78"/>
                <a:gd name="T9" fmla="*/ 22 h 60"/>
                <a:gd name="T10" fmla="*/ 49 w 78"/>
                <a:gd name="T11" fmla="*/ 21 h 60"/>
                <a:gd name="T12" fmla="*/ 49 w 78"/>
                <a:gd name="T13" fmla="*/ 20 h 60"/>
                <a:gd name="T14" fmla="*/ 0 w 78"/>
                <a:gd name="T15" fmla="*/ 0 h 60"/>
                <a:gd name="T16" fmla="*/ 0 w 78"/>
                <a:gd name="T17" fmla="*/ 1 h 60"/>
                <a:gd name="T18" fmla="*/ 1 w 78"/>
                <a:gd name="T19" fmla="*/ 2 h 60"/>
                <a:gd name="T20" fmla="*/ 68 w 78"/>
                <a:gd name="T21" fmla="*/ 4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60">
                  <a:moveTo>
                    <a:pt x="68" y="44"/>
                  </a:moveTo>
                  <a:cubicBezTo>
                    <a:pt x="72" y="50"/>
                    <a:pt x="75" y="55"/>
                    <a:pt x="77" y="60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5" y="54"/>
                    <a:pt x="73" y="49"/>
                    <a:pt x="69" y="43"/>
                  </a:cubicBezTo>
                  <a:cubicBezTo>
                    <a:pt x="64" y="35"/>
                    <a:pt x="58" y="28"/>
                    <a:pt x="51" y="22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35" y="9"/>
                    <a:pt x="19" y="2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0" y="5"/>
                    <a:pt x="52" y="19"/>
                    <a:pt x="68" y="44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87"/>
            <p:cNvSpPr>
              <a:spLocks/>
            </p:cNvSpPr>
            <p:nvPr/>
          </p:nvSpPr>
          <p:spPr bwMode="auto">
            <a:xfrm>
              <a:off x="8012459" y="222250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88"/>
            <p:cNvSpPr>
              <a:spLocks/>
            </p:cNvSpPr>
            <p:nvPr/>
          </p:nvSpPr>
          <p:spPr bwMode="auto">
            <a:xfrm>
              <a:off x="8196609" y="293688"/>
              <a:ext cx="149225" cy="63500"/>
            </a:xfrm>
            <a:custGeom>
              <a:avLst/>
              <a:gdLst>
                <a:gd name="T0" fmla="*/ 39 w 40"/>
                <a:gd name="T1" fmla="*/ 17 h 17"/>
                <a:gd name="T2" fmla="*/ 40 w 40"/>
                <a:gd name="T3" fmla="*/ 17 h 17"/>
                <a:gd name="T4" fmla="*/ 40 w 40"/>
                <a:gd name="T5" fmla="*/ 16 h 17"/>
                <a:gd name="T6" fmla="*/ 0 w 40"/>
                <a:gd name="T7" fmla="*/ 0 h 17"/>
                <a:gd name="T8" fmla="*/ 2 w 40"/>
                <a:gd name="T9" fmla="*/ 2 h 17"/>
                <a:gd name="T10" fmla="*/ 39 w 40"/>
                <a:gd name="T1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7">
                  <a:moveTo>
                    <a:pt x="39" y="17"/>
                  </a:moveTo>
                  <a:cubicBezTo>
                    <a:pt x="40" y="17"/>
                    <a:pt x="40" y="17"/>
                    <a:pt x="40" y="17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28" y="8"/>
                    <a:pt x="15" y="2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6" y="4"/>
                    <a:pt x="29" y="9"/>
                    <a:pt x="39" y="1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89"/>
            <p:cNvSpPr>
              <a:spLocks/>
            </p:cNvSpPr>
            <p:nvPr/>
          </p:nvSpPr>
          <p:spPr bwMode="auto">
            <a:xfrm>
              <a:off x="8196609" y="293688"/>
              <a:ext cx="6350" cy="6350"/>
            </a:xfrm>
            <a:custGeom>
              <a:avLst/>
              <a:gdLst>
                <a:gd name="T0" fmla="*/ 0 w 4"/>
                <a:gd name="T1" fmla="*/ 2 h 4"/>
                <a:gd name="T2" fmla="*/ 4 w 4"/>
                <a:gd name="T3" fmla="*/ 4 h 4"/>
                <a:gd name="T4" fmla="*/ 0 w 4"/>
                <a:gd name="T5" fmla="*/ 0 h 4"/>
                <a:gd name="T6" fmla="*/ 0 w 4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lnTo>
                    <a:pt x="4" y="4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90"/>
            <p:cNvSpPr>
              <a:spLocks/>
            </p:cNvSpPr>
            <p:nvPr/>
          </p:nvSpPr>
          <p:spPr bwMode="auto">
            <a:xfrm>
              <a:off x="7152034" y="327025"/>
              <a:ext cx="119063" cy="11113"/>
            </a:xfrm>
            <a:custGeom>
              <a:avLst/>
              <a:gdLst>
                <a:gd name="T0" fmla="*/ 0 w 32"/>
                <a:gd name="T1" fmla="*/ 0 h 3"/>
                <a:gd name="T2" fmla="*/ 0 w 32"/>
                <a:gd name="T3" fmla="*/ 0 h 3"/>
                <a:gd name="T4" fmla="*/ 0 w 32"/>
                <a:gd name="T5" fmla="*/ 1 h 3"/>
                <a:gd name="T6" fmla="*/ 0 w 32"/>
                <a:gd name="T7" fmla="*/ 1 h 3"/>
                <a:gd name="T8" fmla="*/ 6 w 32"/>
                <a:gd name="T9" fmla="*/ 2 h 3"/>
                <a:gd name="T10" fmla="*/ 32 w 32"/>
                <a:gd name="T11" fmla="*/ 1 h 3"/>
                <a:gd name="T12" fmla="*/ 31 w 32"/>
                <a:gd name="T13" fmla="*/ 0 h 3"/>
                <a:gd name="T14" fmla="*/ 30 w 32"/>
                <a:gd name="T15" fmla="*/ 0 h 3"/>
                <a:gd name="T16" fmla="*/ 0 w 32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4" y="2"/>
                    <a:pt x="6" y="2"/>
                  </a:cubicBezTo>
                  <a:cubicBezTo>
                    <a:pt x="14" y="3"/>
                    <a:pt x="24" y="2"/>
                    <a:pt x="32" y="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0" y="0"/>
                    <a:pt x="30" y="0"/>
                  </a:cubicBezTo>
                  <a:cubicBezTo>
                    <a:pt x="19" y="2"/>
                    <a:pt x="10" y="2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91"/>
            <p:cNvSpPr>
              <a:spLocks/>
            </p:cNvSpPr>
            <p:nvPr/>
          </p:nvSpPr>
          <p:spPr bwMode="auto">
            <a:xfrm>
              <a:off x="7158384" y="247650"/>
              <a:ext cx="296863" cy="117475"/>
            </a:xfrm>
            <a:custGeom>
              <a:avLst/>
              <a:gdLst>
                <a:gd name="T0" fmla="*/ 7 w 79"/>
                <a:gd name="T1" fmla="*/ 6 h 31"/>
                <a:gd name="T2" fmla="*/ 0 w 79"/>
                <a:gd name="T3" fmla="*/ 0 h 31"/>
                <a:gd name="T4" fmla="*/ 0 w 79"/>
                <a:gd name="T5" fmla="*/ 1 h 31"/>
                <a:gd name="T6" fmla="*/ 6 w 79"/>
                <a:gd name="T7" fmla="*/ 7 h 31"/>
                <a:gd name="T8" fmla="*/ 28 w 79"/>
                <a:gd name="T9" fmla="*/ 21 h 31"/>
                <a:gd name="T10" fmla="*/ 29 w 79"/>
                <a:gd name="T11" fmla="*/ 21 h 31"/>
                <a:gd name="T12" fmla="*/ 29 w 79"/>
                <a:gd name="T13" fmla="*/ 21 h 31"/>
                <a:gd name="T14" fmla="*/ 53 w 79"/>
                <a:gd name="T15" fmla="*/ 29 h 31"/>
                <a:gd name="T16" fmla="*/ 79 w 79"/>
                <a:gd name="T17" fmla="*/ 30 h 31"/>
                <a:gd name="T18" fmla="*/ 78 w 79"/>
                <a:gd name="T19" fmla="*/ 29 h 31"/>
                <a:gd name="T20" fmla="*/ 77 w 79"/>
                <a:gd name="T21" fmla="*/ 29 h 31"/>
                <a:gd name="T22" fmla="*/ 7 w 79"/>
                <a:gd name="T2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31">
                  <a:moveTo>
                    <a:pt x="7" y="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14" y="13"/>
                    <a:pt x="21" y="17"/>
                    <a:pt x="28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7" y="25"/>
                    <a:pt x="45" y="28"/>
                    <a:pt x="53" y="29"/>
                  </a:cubicBezTo>
                  <a:cubicBezTo>
                    <a:pt x="61" y="31"/>
                    <a:pt x="71" y="31"/>
                    <a:pt x="79" y="30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8" y="29"/>
                    <a:pt x="77" y="29"/>
                    <a:pt x="77" y="29"/>
                  </a:cubicBezTo>
                  <a:cubicBezTo>
                    <a:pt x="51" y="31"/>
                    <a:pt x="30" y="24"/>
                    <a:pt x="7" y="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92"/>
            <p:cNvSpPr>
              <a:spLocks/>
            </p:cNvSpPr>
            <p:nvPr/>
          </p:nvSpPr>
          <p:spPr bwMode="auto">
            <a:xfrm>
              <a:off x="7264746" y="327025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93"/>
            <p:cNvSpPr>
              <a:spLocks/>
            </p:cNvSpPr>
            <p:nvPr/>
          </p:nvSpPr>
          <p:spPr bwMode="auto">
            <a:xfrm>
              <a:off x="7171084" y="112713"/>
              <a:ext cx="465138" cy="288925"/>
            </a:xfrm>
            <a:custGeom>
              <a:avLst/>
              <a:gdLst>
                <a:gd name="T0" fmla="*/ 55 w 124"/>
                <a:gd name="T1" fmla="*/ 48 h 77"/>
                <a:gd name="T2" fmla="*/ 22 w 124"/>
                <a:gd name="T3" fmla="*/ 19 h 77"/>
                <a:gd name="T4" fmla="*/ 0 w 124"/>
                <a:gd name="T5" fmla="*/ 0 h 77"/>
                <a:gd name="T6" fmla="*/ 0 w 124"/>
                <a:gd name="T7" fmla="*/ 2 h 77"/>
                <a:gd name="T8" fmla="*/ 21 w 124"/>
                <a:gd name="T9" fmla="*/ 19 h 77"/>
                <a:gd name="T10" fmla="*/ 54 w 124"/>
                <a:gd name="T11" fmla="*/ 49 h 77"/>
                <a:gd name="T12" fmla="*/ 74 w 124"/>
                <a:gd name="T13" fmla="*/ 65 h 77"/>
                <a:gd name="T14" fmla="*/ 75 w 124"/>
                <a:gd name="T15" fmla="*/ 65 h 77"/>
                <a:gd name="T16" fmla="*/ 75 w 124"/>
                <a:gd name="T17" fmla="*/ 65 h 77"/>
                <a:gd name="T18" fmla="*/ 99 w 124"/>
                <a:gd name="T19" fmla="*/ 75 h 77"/>
                <a:gd name="T20" fmla="*/ 124 w 124"/>
                <a:gd name="T21" fmla="*/ 77 h 77"/>
                <a:gd name="T22" fmla="*/ 122 w 124"/>
                <a:gd name="T23" fmla="*/ 76 h 77"/>
                <a:gd name="T24" fmla="*/ 55 w 124"/>
                <a:gd name="T25" fmla="*/ 4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77">
                  <a:moveTo>
                    <a:pt x="55" y="48"/>
                  </a:moveTo>
                  <a:cubicBezTo>
                    <a:pt x="32" y="27"/>
                    <a:pt x="22" y="19"/>
                    <a:pt x="22" y="19"/>
                  </a:cubicBezTo>
                  <a:cubicBezTo>
                    <a:pt x="22" y="18"/>
                    <a:pt x="16" y="13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5" y="14"/>
                    <a:pt x="21" y="19"/>
                    <a:pt x="21" y="19"/>
                  </a:cubicBezTo>
                  <a:cubicBezTo>
                    <a:pt x="21" y="20"/>
                    <a:pt x="31" y="28"/>
                    <a:pt x="54" y="49"/>
                  </a:cubicBezTo>
                  <a:cubicBezTo>
                    <a:pt x="60" y="56"/>
                    <a:pt x="67" y="61"/>
                    <a:pt x="74" y="65"/>
                  </a:cubicBezTo>
                  <a:cubicBezTo>
                    <a:pt x="75" y="65"/>
                    <a:pt x="75" y="65"/>
                    <a:pt x="75" y="65"/>
                  </a:cubicBezTo>
                  <a:cubicBezTo>
                    <a:pt x="75" y="65"/>
                    <a:pt x="75" y="65"/>
                    <a:pt x="75" y="65"/>
                  </a:cubicBezTo>
                  <a:cubicBezTo>
                    <a:pt x="83" y="70"/>
                    <a:pt x="91" y="73"/>
                    <a:pt x="99" y="75"/>
                  </a:cubicBezTo>
                  <a:cubicBezTo>
                    <a:pt x="107" y="77"/>
                    <a:pt x="115" y="77"/>
                    <a:pt x="124" y="77"/>
                  </a:cubicBezTo>
                  <a:cubicBezTo>
                    <a:pt x="122" y="76"/>
                    <a:pt x="122" y="76"/>
                    <a:pt x="122" y="76"/>
                  </a:cubicBezTo>
                  <a:cubicBezTo>
                    <a:pt x="96" y="76"/>
                    <a:pt x="75" y="68"/>
                    <a:pt x="55" y="4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94"/>
            <p:cNvSpPr>
              <a:spLocks/>
            </p:cNvSpPr>
            <p:nvPr/>
          </p:nvSpPr>
          <p:spPr bwMode="auto">
            <a:xfrm>
              <a:off x="7448896" y="357188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95"/>
            <p:cNvSpPr>
              <a:spLocks/>
            </p:cNvSpPr>
            <p:nvPr/>
          </p:nvSpPr>
          <p:spPr bwMode="auto">
            <a:xfrm>
              <a:off x="7177434" y="22225"/>
              <a:ext cx="635000" cy="431800"/>
            </a:xfrm>
            <a:custGeom>
              <a:avLst/>
              <a:gdLst>
                <a:gd name="T0" fmla="*/ 100 w 169"/>
                <a:gd name="T1" fmla="*/ 82 h 115"/>
                <a:gd name="T2" fmla="*/ 70 w 169"/>
                <a:gd name="T3" fmla="*/ 50 h 115"/>
                <a:gd name="T4" fmla="*/ 36 w 169"/>
                <a:gd name="T5" fmla="*/ 19 h 115"/>
                <a:gd name="T6" fmla="*/ 13 w 169"/>
                <a:gd name="T7" fmla="*/ 5 h 115"/>
                <a:gd name="T8" fmla="*/ 12 w 169"/>
                <a:gd name="T9" fmla="*/ 5 h 115"/>
                <a:gd name="T10" fmla="*/ 12 w 169"/>
                <a:gd name="T11" fmla="*/ 4 h 115"/>
                <a:gd name="T12" fmla="*/ 1 w 169"/>
                <a:gd name="T13" fmla="*/ 0 h 115"/>
                <a:gd name="T14" fmla="*/ 0 w 169"/>
                <a:gd name="T15" fmla="*/ 1 h 115"/>
                <a:gd name="T16" fmla="*/ 0 w 169"/>
                <a:gd name="T17" fmla="*/ 1 h 115"/>
                <a:gd name="T18" fmla="*/ 35 w 169"/>
                <a:gd name="T19" fmla="*/ 20 h 115"/>
                <a:gd name="T20" fmla="*/ 69 w 169"/>
                <a:gd name="T21" fmla="*/ 51 h 115"/>
                <a:gd name="T22" fmla="*/ 99 w 169"/>
                <a:gd name="T23" fmla="*/ 83 h 115"/>
                <a:gd name="T24" fmla="*/ 120 w 169"/>
                <a:gd name="T25" fmla="*/ 100 h 115"/>
                <a:gd name="T26" fmla="*/ 122 w 169"/>
                <a:gd name="T27" fmla="*/ 100 h 115"/>
                <a:gd name="T28" fmla="*/ 122 w 169"/>
                <a:gd name="T29" fmla="*/ 101 h 115"/>
                <a:gd name="T30" fmla="*/ 122 w 169"/>
                <a:gd name="T31" fmla="*/ 101 h 115"/>
                <a:gd name="T32" fmla="*/ 143 w 169"/>
                <a:gd name="T33" fmla="*/ 111 h 115"/>
                <a:gd name="T34" fmla="*/ 169 w 169"/>
                <a:gd name="T35" fmla="*/ 115 h 115"/>
                <a:gd name="T36" fmla="*/ 168 w 169"/>
                <a:gd name="T37" fmla="*/ 114 h 115"/>
                <a:gd name="T38" fmla="*/ 167 w 169"/>
                <a:gd name="T39" fmla="*/ 113 h 115"/>
                <a:gd name="T40" fmla="*/ 100 w 169"/>
                <a:gd name="T41" fmla="*/ 82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9" h="115">
                  <a:moveTo>
                    <a:pt x="100" y="82"/>
                  </a:moveTo>
                  <a:cubicBezTo>
                    <a:pt x="79" y="60"/>
                    <a:pt x="70" y="50"/>
                    <a:pt x="70" y="50"/>
                  </a:cubicBezTo>
                  <a:cubicBezTo>
                    <a:pt x="69" y="50"/>
                    <a:pt x="61" y="40"/>
                    <a:pt x="36" y="19"/>
                  </a:cubicBezTo>
                  <a:cubicBezTo>
                    <a:pt x="29" y="13"/>
                    <a:pt x="21" y="8"/>
                    <a:pt x="13" y="5"/>
                  </a:cubicBezTo>
                  <a:cubicBezTo>
                    <a:pt x="13" y="5"/>
                    <a:pt x="12" y="5"/>
                    <a:pt x="12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8" y="3"/>
                    <a:pt x="4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3" y="5"/>
                    <a:pt x="24" y="11"/>
                    <a:pt x="35" y="20"/>
                  </a:cubicBezTo>
                  <a:cubicBezTo>
                    <a:pt x="60" y="41"/>
                    <a:pt x="68" y="51"/>
                    <a:pt x="69" y="51"/>
                  </a:cubicBezTo>
                  <a:cubicBezTo>
                    <a:pt x="69" y="51"/>
                    <a:pt x="78" y="60"/>
                    <a:pt x="99" y="83"/>
                  </a:cubicBezTo>
                  <a:cubicBezTo>
                    <a:pt x="106" y="90"/>
                    <a:pt x="113" y="95"/>
                    <a:pt x="120" y="100"/>
                  </a:cubicBezTo>
                  <a:cubicBezTo>
                    <a:pt x="120" y="100"/>
                    <a:pt x="121" y="100"/>
                    <a:pt x="122" y="100"/>
                  </a:cubicBezTo>
                  <a:cubicBezTo>
                    <a:pt x="122" y="101"/>
                    <a:pt x="122" y="101"/>
                    <a:pt x="122" y="101"/>
                  </a:cubicBezTo>
                  <a:cubicBezTo>
                    <a:pt x="122" y="101"/>
                    <a:pt x="122" y="101"/>
                    <a:pt x="122" y="101"/>
                  </a:cubicBezTo>
                  <a:cubicBezTo>
                    <a:pt x="129" y="106"/>
                    <a:pt x="136" y="109"/>
                    <a:pt x="143" y="111"/>
                  </a:cubicBezTo>
                  <a:cubicBezTo>
                    <a:pt x="151" y="113"/>
                    <a:pt x="161" y="114"/>
                    <a:pt x="169" y="115"/>
                  </a:cubicBezTo>
                  <a:cubicBezTo>
                    <a:pt x="168" y="114"/>
                    <a:pt x="168" y="114"/>
                    <a:pt x="168" y="114"/>
                  </a:cubicBezTo>
                  <a:cubicBezTo>
                    <a:pt x="167" y="114"/>
                    <a:pt x="167" y="114"/>
                    <a:pt x="167" y="113"/>
                  </a:cubicBezTo>
                  <a:cubicBezTo>
                    <a:pt x="140" y="112"/>
                    <a:pt x="120" y="103"/>
                    <a:pt x="100" y="8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96"/>
            <p:cNvSpPr>
              <a:spLocks/>
            </p:cNvSpPr>
            <p:nvPr/>
          </p:nvSpPr>
          <p:spPr bwMode="auto">
            <a:xfrm>
              <a:off x="7628284" y="398463"/>
              <a:ext cx="7938" cy="3175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2 w 2"/>
                <a:gd name="T5" fmla="*/ 1 h 1"/>
                <a:gd name="T6" fmla="*/ 2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97"/>
            <p:cNvSpPr>
              <a:spLocks/>
            </p:cNvSpPr>
            <p:nvPr/>
          </p:nvSpPr>
          <p:spPr bwMode="auto">
            <a:xfrm>
              <a:off x="7223471" y="19050"/>
              <a:ext cx="765175" cy="500063"/>
            </a:xfrm>
            <a:custGeom>
              <a:avLst/>
              <a:gdLst>
                <a:gd name="T0" fmla="*/ 204 w 204"/>
                <a:gd name="T1" fmla="*/ 133 h 133"/>
                <a:gd name="T2" fmla="*/ 203 w 204"/>
                <a:gd name="T3" fmla="*/ 131 h 133"/>
                <a:gd name="T4" fmla="*/ 137 w 204"/>
                <a:gd name="T5" fmla="*/ 96 h 133"/>
                <a:gd name="T6" fmla="*/ 109 w 204"/>
                <a:gd name="T7" fmla="*/ 62 h 133"/>
                <a:gd name="T8" fmla="*/ 77 w 204"/>
                <a:gd name="T9" fmla="*/ 29 h 133"/>
                <a:gd name="T10" fmla="*/ 0 w 204"/>
                <a:gd name="T11" fmla="*/ 5 h 133"/>
                <a:gd name="T12" fmla="*/ 0 w 204"/>
                <a:gd name="T13" fmla="*/ 5 h 133"/>
                <a:gd name="T14" fmla="*/ 1 w 204"/>
                <a:gd name="T15" fmla="*/ 6 h 133"/>
                <a:gd name="T16" fmla="*/ 76 w 204"/>
                <a:gd name="T17" fmla="*/ 30 h 133"/>
                <a:gd name="T18" fmla="*/ 108 w 204"/>
                <a:gd name="T19" fmla="*/ 63 h 133"/>
                <a:gd name="T20" fmla="*/ 137 w 204"/>
                <a:gd name="T21" fmla="*/ 96 h 133"/>
                <a:gd name="T22" fmla="*/ 155 w 204"/>
                <a:gd name="T23" fmla="*/ 114 h 133"/>
                <a:gd name="T24" fmla="*/ 156 w 204"/>
                <a:gd name="T25" fmla="*/ 114 h 133"/>
                <a:gd name="T26" fmla="*/ 156 w 204"/>
                <a:gd name="T27" fmla="*/ 115 h 133"/>
                <a:gd name="T28" fmla="*/ 178 w 204"/>
                <a:gd name="T29" fmla="*/ 127 h 133"/>
                <a:gd name="T30" fmla="*/ 204 w 204"/>
                <a:gd name="T31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133">
                  <a:moveTo>
                    <a:pt x="204" y="133"/>
                  </a:moveTo>
                  <a:cubicBezTo>
                    <a:pt x="203" y="131"/>
                    <a:pt x="203" y="131"/>
                    <a:pt x="203" y="131"/>
                  </a:cubicBezTo>
                  <a:cubicBezTo>
                    <a:pt x="176" y="129"/>
                    <a:pt x="156" y="118"/>
                    <a:pt x="137" y="96"/>
                  </a:cubicBezTo>
                  <a:cubicBezTo>
                    <a:pt x="118" y="72"/>
                    <a:pt x="109" y="62"/>
                    <a:pt x="109" y="62"/>
                  </a:cubicBezTo>
                  <a:cubicBezTo>
                    <a:pt x="108" y="62"/>
                    <a:pt x="100" y="51"/>
                    <a:pt x="77" y="29"/>
                  </a:cubicBezTo>
                  <a:cubicBezTo>
                    <a:pt x="55" y="8"/>
                    <a:pt x="29" y="0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6"/>
                    <a:pt x="1" y="6"/>
                  </a:cubicBezTo>
                  <a:cubicBezTo>
                    <a:pt x="29" y="1"/>
                    <a:pt x="54" y="9"/>
                    <a:pt x="76" y="30"/>
                  </a:cubicBezTo>
                  <a:cubicBezTo>
                    <a:pt x="99" y="52"/>
                    <a:pt x="107" y="63"/>
                    <a:pt x="108" y="63"/>
                  </a:cubicBezTo>
                  <a:cubicBezTo>
                    <a:pt x="108" y="63"/>
                    <a:pt x="117" y="73"/>
                    <a:pt x="137" y="96"/>
                  </a:cubicBezTo>
                  <a:cubicBezTo>
                    <a:pt x="142" y="103"/>
                    <a:pt x="148" y="109"/>
                    <a:pt x="155" y="114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6" y="115"/>
                    <a:pt x="156" y="115"/>
                    <a:pt x="156" y="115"/>
                  </a:cubicBezTo>
                  <a:cubicBezTo>
                    <a:pt x="163" y="120"/>
                    <a:pt x="170" y="124"/>
                    <a:pt x="178" y="127"/>
                  </a:cubicBezTo>
                  <a:cubicBezTo>
                    <a:pt x="186" y="130"/>
                    <a:pt x="195" y="132"/>
                    <a:pt x="204" y="13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98"/>
            <p:cNvSpPr>
              <a:spLocks/>
            </p:cNvSpPr>
            <p:nvPr/>
          </p:nvSpPr>
          <p:spPr bwMode="auto">
            <a:xfrm>
              <a:off x="7223471" y="38100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99"/>
            <p:cNvSpPr>
              <a:spLocks/>
            </p:cNvSpPr>
            <p:nvPr/>
          </p:nvSpPr>
          <p:spPr bwMode="auto">
            <a:xfrm>
              <a:off x="7804496" y="447675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00"/>
            <p:cNvSpPr>
              <a:spLocks/>
            </p:cNvSpPr>
            <p:nvPr/>
          </p:nvSpPr>
          <p:spPr bwMode="auto">
            <a:xfrm>
              <a:off x="8207721" y="354013"/>
              <a:ext cx="1103313" cy="938213"/>
            </a:xfrm>
            <a:custGeom>
              <a:avLst/>
              <a:gdLst>
                <a:gd name="T0" fmla="*/ 263 w 294"/>
                <a:gd name="T1" fmla="*/ 165 h 250"/>
                <a:gd name="T2" fmla="*/ 224 w 294"/>
                <a:gd name="T3" fmla="*/ 129 h 250"/>
                <a:gd name="T4" fmla="*/ 224 w 294"/>
                <a:gd name="T5" fmla="*/ 130 h 250"/>
                <a:gd name="T6" fmla="*/ 182 w 294"/>
                <a:gd name="T7" fmla="*/ 94 h 250"/>
                <a:gd name="T8" fmla="*/ 138 w 294"/>
                <a:gd name="T9" fmla="*/ 62 h 250"/>
                <a:gd name="T10" fmla="*/ 93 w 294"/>
                <a:gd name="T11" fmla="*/ 34 h 250"/>
                <a:gd name="T12" fmla="*/ 46 w 294"/>
                <a:gd name="T13" fmla="*/ 8 h 250"/>
                <a:gd name="T14" fmla="*/ 46 w 294"/>
                <a:gd name="T15" fmla="*/ 8 h 250"/>
                <a:gd name="T16" fmla="*/ 37 w 294"/>
                <a:gd name="T17" fmla="*/ 0 h 250"/>
                <a:gd name="T18" fmla="*/ 37 w 294"/>
                <a:gd name="T19" fmla="*/ 1 h 250"/>
                <a:gd name="T20" fmla="*/ 36 w 294"/>
                <a:gd name="T21" fmla="*/ 1 h 250"/>
                <a:gd name="T22" fmla="*/ 26 w 294"/>
                <a:gd name="T23" fmla="*/ 22 h 250"/>
                <a:gd name="T24" fmla="*/ 25 w 294"/>
                <a:gd name="T25" fmla="*/ 24 h 250"/>
                <a:gd name="T26" fmla="*/ 10 w 294"/>
                <a:gd name="T27" fmla="*/ 54 h 250"/>
                <a:gd name="T28" fmla="*/ 9 w 294"/>
                <a:gd name="T29" fmla="*/ 55 h 250"/>
                <a:gd name="T30" fmla="*/ 1 w 294"/>
                <a:gd name="T31" fmla="*/ 73 h 250"/>
                <a:gd name="T32" fmla="*/ 1 w 294"/>
                <a:gd name="T33" fmla="*/ 73 h 250"/>
                <a:gd name="T34" fmla="*/ 0 w 294"/>
                <a:gd name="T35" fmla="*/ 74 h 250"/>
                <a:gd name="T36" fmla="*/ 0 w 294"/>
                <a:gd name="T37" fmla="*/ 74 h 250"/>
                <a:gd name="T38" fmla="*/ 6 w 294"/>
                <a:gd name="T39" fmla="*/ 77 h 250"/>
                <a:gd name="T40" fmla="*/ 30 w 294"/>
                <a:gd name="T41" fmla="*/ 85 h 250"/>
                <a:gd name="T42" fmla="*/ 49 w 294"/>
                <a:gd name="T43" fmla="*/ 101 h 250"/>
                <a:gd name="T44" fmla="*/ 73 w 294"/>
                <a:gd name="T45" fmla="*/ 111 h 250"/>
                <a:gd name="T46" fmla="*/ 91 w 294"/>
                <a:gd name="T47" fmla="*/ 128 h 250"/>
                <a:gd name="T48" fmla="*/ 113 w 294"/>
                <a:gd name="T49" fmla="*/ 138 h 250"/>
                <a:gd name="T50" fmla="*/ 130 w 294"/>
                <a:gd name="T51" fmla="*/ 155 h 250"/>
                <a:gd name="T52" fmla="*/ 152 w 294"/>
                <a:gd name="T53" fmla="*/ 168 h 250"/>
                <a:gd name="T54" fmla="*/ 168 w 294"/>
                <a:gd name="T55" fmla="*/ 187 h 250"/>
                <a:gd name="T56" fmla="*/ 190 w 294"/>
                <a:gd name="T57" fmla="*/ 201 h 250"/>
                <a:gd name="T58" fmla="*/ 204 w 294"/>
                <a:gd name="T59" fmla="*/ 221 h 250"/>
                <a:gd name="T60" fmla="*/ 224 w 294"/>
                <a:gd name="T61" fmla="*/ 235 h 250"/>
                <a:gd name="T62" fmla="*/ 233 w 294"/>
                <a:gd name="T63" fmla="*/ 250 h 250"/>
                <a:gd name="T64" fmla="*/ 234 w 294"/>
                <a:gd name="T65" fmla="*/ 250 h 250"/>
                <a:gd name="T66" fmla="*/ 249 w 294"/>
                <a:gd name="T67" fmla="*/ 236 h 250"/>
                <a:gd name="T68" fmla="*/ 250 w 294"/>
                <a:gd name="T69" fmla="*/ 235 h 250"/>
                <a:gd name="T70" fmla="*/ 275 w 294"/>
                <a:gd name="T71" fmla="*/ 212 h 250"/>
                <a:gd name="T72" fmla="*/ 276 w 294"/>
                <a:gd name="T73" fmla="*/ 211 h 250"/>
                <a:gd name="T74" fmla="*/ 293 w 294"/>
                <a:gd name="T75" fmla="*/ 196 h 250"/>
                <a:gd name="T76" fmla="*/ 294 w 294"/>
                <a:gd name="T77" fmla="*/ 195 h 250"/>
                <a:gd name="T78" fmla="*/ 294 w 294"/>
                <a:gd name="T79" fmla="*/ 195 h 250"/>
                <a:gd name="T80" fmla="*/ 263 w 294"/>
                <a:gd name="T81" fmla="*/ 16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4" h="250">
                  <a:moveTo>
                    <a:pt x="263" y="165"/>
                  </a:moveTo>
                  <a:cubicBezTo>
                    <a:pt x="254" y="150"/>
                    <a:pt x="241" y="138"/>
                    <a:pt x="224" y="129"/>
                  </a:cubicBezTo>
                  <a:cubicBezTo>
                    <a:pt x="224" y="130"/>
                    <a:pt x="224" y="130"/>
                    <a:pt x="224" y="130"/>
                  </a:cubicBezTo>
                  <a:cubicBezTo>
                    <a:pt x="215" y="114"/>
                    <a:pt x="199" y="102"/>
                    <a:pt x="182" y="94"/>
                  </a:cubicBezTo>
                  <a:cubicBezTo>
                    <a:pt x="171" y="80"/>
                    <a:pt x="156" y="69"/>
                    <a:pt x="138" y="62"/>
                  </a:cubicBezTo>
                  <a:cubicBezTo>
                    <a:pt x="127" y="49"/>
                    <a:pt x="111" y="39"/>
                    <a:pt x="93" y="34"/>
                  </a:cubicBezTo>
                  <a:cubicBezTo>
                    <a:pt x="81" y="21"/>
                    <a:pt x="65" y="12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3" y="5"/>
                    <a:pt x="40" y="3"/>
                    <a:pt x="37" y="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2" y="75"/>
                    <a:pt x="4" y="76"/>
                    <a:pt x="6" y="77"/>
                  </a:cubicBezTo>
                  <a:cubicBezTo>
                    <a:pt x="13" y="81"/>
                    <a:pt x="22" y="84"/>
                    <a:pt x="30" y="85"/>
                  </a:cubicBezTo>
                  <a:cubicBezTo>
                    <a:pt x="36" y="92"/>
                    <a:pt x="42" y="97"/>
                    <a:pt x="49" y="101"/>
                  </a:cubicBezTo>
                  <a:cubicBezTo>
                    <a:pt x="56" y="105"/>
                    <a:pt x="65" y="108"/>
                    <a:pt x="73" y="111"/>
                  </a:cubicBezTo>
                  <a:cubicBezTo>
                    <a:pt x="78" y="117"/>
                    <a:pt x="84" y="123"/>
                    <a:pt x="91" y="128"/>
                  </a:cubicBezTo>
                  <a:cubicBezTo>
                    <a:pt x="98" y="132"/>
                    <a:pt x="105" y="136"/>
                    <a:pt x="113" y="138"/>
                  </a:cubicBezTo>
                  <a:cubicBezTo>
                    <a:pt x="118" y="145"/>
                    <a:pt x="123" y="151"/>
                    <a:pt x="130" y="155"/>
                  </a:cubicBezTo>
                  <a:cubicBezTo>
                    <a:pt x="136" y="160"/>
                    <a:pt x="144" y="165"/>
                    <a:pt x="152" y="168"/>
                  </a:cubicBezTo>
                  <a:cubicBezTo>
                    <a:pt x="157" y="175"/>
                    <a:pt x="162" y="182"/>
                    <a:pt x="168" y="187"/>
                  </a:cubicBezTo>
                  <a:cubicBezTo>
                    <a:pt x="174" y="192"/>
                    <a:pt x="182" y="197"/>
                    <a:pt x="190" y="201"/>
                  </a:cubicBezTo>
                  <a:cubicBezTo>
                    <a:pt x="194" y="208"/>
                    <a:pt x="199" y="215"/>
                    <a:pt x="204" y="221"/>
                  </a:cubicBezTo>
                  <a:cubicBezTo>
                    <a:pt x="210" y="226"/>
                    <a:pt x="217" y="231"/>
                    <a:pt x="224" y="235"/>
                  </a:cubicBezTo>
                  <a:cubicBezTo>
                    <a:pt x="227" y="241"/>
                    <a:pt x="230" y="246"/>
                    <a:pt x="233" y="250"/>
                  </a:cubicBezTo>
                  <a:cubicBezTo>
                    <a:pt x="234" y="250"/>
                    <a:pt x="234" y="250"/>
                    <a:pt x="234" y="250"/>
                  </a:cubicBezTo>
                  <a:cubicBezTo>
                    <a:pt x="249" y="236"/>
                    <a:pt x="249" y="236"/>
                    <a:pt x="249" y="236"/>
                  </a:cubicBezTo>
                  <a:cubicBezTo>
                    <a:pt x="250" y="235"/>
                    <a:pt x="250" y="235"/>
                    <a:pt x="250" y="235"/>
                  </a:cubicBezTo>
                  <a:cubicBezTo>
                    <a:pt x="275" y="212"/>
                    <a:pt x="275" y="212"/>
                    <a:pt x="275" y="212"/>
                  </a:cubicBezTo>
                  <a:cubicBezTo>
                    <a:pt x="276" y="211"/>
                    <a:pt x="276" y="211"/>
                    <a:pt x="276" y="211"/>
                  </a:cubicBezTo>
                  <a:cubicBezTo>
                    <a:pt x="293" y="196"/>
                    <a:pt x="293" y="196"/>
                    <a:pt x="293" y="196"/>
                  </a:cubicBezTo>
                  <a:cubicBezTo>
                    <a:pt x="294" y="195"/>
                    <a:pt x="294" y="195"/>
                    <a:pt x="294" y="195"/>
                  </a:cubicBezTo>
                  <a:cubicBezTo>
                    <a:pt x="294" y="195"/>
                    <a:pt x="294" y="195"/>
                    <a:pt x="294" y="195"/>
                  </a:cubicBezTo>
                  <a:cubicBezTo>
                    <a:pt x="287" y="183"/>
                    <a:pt x="276" y="173"/>
                    <a:pt x="263" y="165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301"/>
            <p:cNvSpPr>
              <a:spLocks/>
            </p:cNvSpPr>
            <p:nvPr/>
          </p:nvSpPr>
          <p:spPr bwMode="auto">
            <a:xfrm>
              <a:off x="8556971" y="481013"/>
              <a:ext cx="492125" cy="755650"/>
            </a:xfrm>
            <a:custGeom>
              <a:avLst/>
              <a:gdLst>
                <a:gd name="T0" fmla="*/ 60 w 131"/>
                <a:gd name="T1" fmla="*/ 55 h 201"/>
                <a:gd name="T2" fmla="*/ 74 w 131"/>
                <a:gd name="T3" fmla="*/ 98 h 201"/>
                <a:gd name="T4" fmla="*/ 86 w 131"/>
                <a:gd name="T5" fmla="*/ 141 h 201"/>
                <a:gd name="T6" fmla="*/ 111 w 131"/>
                <a:gd name="T7" fmla="*/ 187 h 201"/>
                <a:gd name="T8" fmla="*/ 131 w 131"/>
                <a:gd name="T9" fmla="*/ 201 h 201"/>
                <a:gd name="T10" fmla="*/ 130 w 131"/>
                <a:gd name="T11" fmla="*/ 199 h 201"/>
                <a:gd name="T12" fmla="*/ 88 w 131"/>
                <a:gd name="T13" fmla="*/ 141 h 201"/>
                <a:gd name="T14" fmla="*/ 76 w 131"/>
                <a:gd name="T15" fmla="*/ 98 h 201"/>
                <a:gd name="T16" fmla="*/ 61 w 131"/>
                <a:gd name="T17" fmla="*/ 55 h 201"/>
                <a:gd name="T18" fmla="*/ 47 w 131"/>
                <a:gd name="T19" fmla="*/ 30 h 201"/>
                <a:gd name="T20" fmla="*/ 45 w 131"/>
                <a:gd name="T21" fmla="*/ 30 h 201"/>
                <a:gd name="T22" fmla="*/ 45 w 131"/>
                <a:gd name="T23" fmla="*/ 28 h 201"/>
                <a:gd name="T24" fmla="*/ 45 w 131"/>
                <a:gd name="T25" fmla="*/ 28 h 201"/>
                <a:gd name="T26" fmla="*/ 0 w 131"/>
                <a:gd name="T27" fmla="*/ 0 h 201"/>
                <a:gd name="T28" fmla="*/ 1 w 131"/>
                <a:gd name="T29" fmla="*/ 1 h 201"/>
                <a:gd name="T30" fmla="*/ 60 w 131"/>
                <a:gd name="T31" fmla="*/ 55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1" h="201">
                  <a:moveTo>
                    <a:pt x="60" y="55"/>
                  </a:moveTo>
                  <a:cubicBezTo>
                    <a:pt x="71" y="85"/>
                    <a:pt x="74" y="98"/>
                    <a:pt x="74" y="98"/>
                  </a:cubicBezTo>
                  <a:cubicBezTo>
                    <a:pt x="74" y="98"/>
                    <a:pt x="78" y="111"/>
                    <a:pt x="86" y="141"/>
                  </a:cubicBezTo>
                  <a:cubicBezTo>
                    <a:pt x="92" y="160"/>
                    <a:pt x="100" y="175"/>
                    <a:pt x="111" y="187"/>
                  </a:cubicBezTo>
                  <a:cubicBezTo>
                    <a:pt x="117" y="192"/>
                    <a:pt x="124" y="197"/>
                    <a:pt x="131" y="201"/>
                  </a:cubicBezTo>
                  <a:cubicBezTo>
                    <a:pt x="130" y="199"/>
                    <a:pt x="130" y="199"/>
                    <a:pt x="130" y="199"/>
                  </a:cubicBezTo>
                  <a:cubicBezTo>
                    <a:pt x="108" y="186"/>
                    <a:pt x="95" y="168"/>
                    <a:pt x="88" y="141"/>
                  </a:cubicBezTo>
                  <a:cubicBezTo>
                    <a:pt x="80" y="111"/>
                    <a:pt x="76" y="98"/>
                    <a:pt x="76" y="98"/>
                  </a:cubicBezTo>
                  <a:cubicBezTo>
                    <a:pt x="75" y="98"/>
                    <a:pt x="72" y="85"/>
                    <a:pt x="61" y="55"/>
                  </a:cubicBezTo>
                  <a:cubicBezTo>
                    <a:pt x="57" y="46"/>
                    <a:pt x="52" y="38"/>
                    <a:pt x="47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34" y="15"/>
                    <a:pt x="18" y="5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9" y="9"/>
                    <a:pt x="48" y="27"/>
                    <a:pt x="60" y="5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302"/>
            <p:cNvSpPr>
              <a:spLocks/>
            </p:cNvSpPr>
            <p:nvPr/>
          </p:nvSpPr>
          <p:spPr bwMode="auto">
            <a:xfrm>
              <a:off x="8725246" y="585788"/>
              <a:ext cx="360363" cy="706438"/>
            </a:xfrm>
            <a:custGeom>
              <a:avLst/>
              <a:gdLst>
                <a:gd name="T0" fmla="*/ 95 w 96"/>
                <a:gd name="T1" fmla="*/ 188 h 188"/>
                <a:gd name="T2" fmla="*/ 96 w 96"/>
                <a:gd name="T3" fmla="*/ 188 h 188"/>
                <a:gd name="T4" fmla="*/ 78 w 96"/>
                <a:gd name="T5" fmla="*/ 146 h 188"/>
                <a:gd name="T6" fmla="*/ 69 w 96"/>
                <a:gd name="T7" fmla="*/ 102 h 188"/>
                <a:gd name="T8" fmla="*/ 57 w 96"/>
                <a:gd name="T9" fmla="*/ 59 h 188"/>
                <a:gd name="T10" fmla="*/ 45 w 96"/>
                <a:gd name="T11" fmla="*/ 34 h 188"/>
                <a:gd name="T12" fmla="*/ 44 w 96"/>
                <a:gd name="T13" fmla="*/ 34 h 188"/>
                <a:gd name="T14" fmla="*/ 44 w 96"/>
                <a:gd name="T15" fmla="*/ 33 h 188"/>
                <a:gd name="T16" fmla="*/ 0 w 96"/>
                <a:gd name="T17" fmla="*/ 0 h 188"/>
                <a:gd name="T18" fmla="*/ 2 w 96"/>
                <a:gd name="T19" fmla="*/ 2 h 188"/>
                <a:gd name="T20" fmla="*/ 55 w 96"/>
                <a:gd name="T21" fmla="*/ 59 h 188"/>
                <a:gd name="T22" fmla="*/ 68 w 96"/>
                <a:gd name="T23" fmla="*/ 103 h 188"/>
                <a:gd name="T24" fmla="*/ 77 w 96"/>
                <a:gd name="T25" fmla="*/ 146 h 188"/>
                <a:gd name="T26" fmla="*/ 85 w 96"/>
                <a:gd name="T27" fmla="*/ 171 h 188"/>
                <a:gd name="T28" fmla="*/ 87 w 96"/>
                <a:gd name="T29" fmla="*/ 172 h 188"/>
                <a:gd name="T30" fmla="*/ 86 w 96"/>
                <a:gd name="T31" fmla="*/ 174 h 188"/>
                <a:gd name="T32" fmla="*/ 86 w 96"/>
                <a:gd name="T33" fmla="*/ 173 h 188"/>
                <a:gd name="T34" fmla="*/ 95 w 96"/>
                <a:gd name="T35" fmla="*/ 18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" h="188">
                  <a:moveTo>
                    <a:pt x="95" y="188"/>
                  </a:moveTo>
                  <a:cubicBezTo>
                    <a:pt x="96" y="188"/>
                    <a:pt x="96" y="188"/>
                    <a:pt x="96" y="188"/>
                  </a:cubicBezTo>
                  <a:cubicBezTo>
                    <a:pt x="88" y="176"/>
                    <a:pt x="82" y="163"/>
                    <a:pt x="78" y="146"/>
                  </a:cubicBezTo>
                  <a:cubicBezTo>
                    <a:pt x="72" y="116"/>
                    <a:pt x="69" y="103"/>
                    <a:pt x="69" y="102"/>
                  </a:cubicBezTo>
                  <a:cubicBezTo>
                    <a:pt x="69" y="102"/>
                    <a:pt x="67" y="89"/>
                    <a:pt x="57" y="59"/>
                  </a:cubicBezTo>
                  <a:cubicBezTo>
                    <a:pt x="54" y="50"/>
                    <a:pt x="50" y="42"/>
                    <a:pt x="45" y="34"/>
                  </a:cubicBezTo>
                  <a:cubicBezTo>
                    <a:pt x="45" y="34"/>
                    <a:pt x="44" y="34"/>
                    <a:pt x="44" y="34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34" y="18"/>
                    <a:pt x="19" y="7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8" y="12"/>
                    <a:pt x="46" y="31"/>
                    <a:pt x="55" y="59"/>
                  </a:cubicBezTo>
                  <a:cubicBezTo>
                    <a:pt x="65" y="90"/>
                    <a:pt x="67" y="103"/>
                    <a:pt x="68" y="103"/>
                  </a:cubicBezTo>
                  <a:cubicBezTo>
                    <a:pt x="68" y="103"/>
                    <a:pt x="71" y="116"/>
                    <a:pt x="77" y="146"/>
                  </a:cubicBezTo>
                  <a:cubicBezTo>
                    <a:pt x="79" y="155"/>
                    <a:pt x="82" y="164"/>
                    <a:pt x="85" y="171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86" y="174"/>
                    <a:pt x="86" y="174"/>
                    <a:pt x="86" y="174"/>
                  </a:cubicBezTo>
                  <a:cubicBezTo>
                    <a:pt x="86" y="173"/>
                    <a:pt x="86" y="173"/>
                    <a:pt x="86" y="173"/>
                  </a:cubicBezTo>
                  <a:cubicBezTo>
                    <a:pt x="89" y="179"/>
                    <a:pt x="92" y="184"/>
                    <a:pt x="95" y="18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03"/>
            <p:cNvSpPr>
              <a:spLocks/>
            </p:cNvSpPr>
            <p:nvPr/>
          </p:nvSpPr>
          <p:spPr bwMode="auto">
            <a:xfrm>
              <a:off x="9044334" y="1228725"/>
              <a:ext cx="7938" cy="11113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3 w 5"/>
                <a:gd name="T5" fmla="*/ 5 h 7"/>
                <a:gd name="T6" fmla="*/ 3 w 5"/>
                <a:gd name="T7" fmla="*/ 7 h 7"/>
                <a:gd name="T8" fmla="*/ 5 w 5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lnTo>
                    <a:pt x="0" y="0"/>
                  </a:lnTo>
                  <a:lnTo>
                    <a:pt x="3" y="5"/>
                  </a:lnTo>
                  <a:lnTo>
                    <a:pt x="3" y="7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04"/>
            <p:cNvSpPr>
              <a:spLocks/>
            </p:cNvSpPr>
            <p:nvPr/>
          </p:nvSpPr>
          <p:spPr bwMode="auto">
            <a:xfrm>
              <a:off x="8725246" y="585788"/>
              <a:ext cx="7938" cy="7938"/>
            </a:xfrm>
            <a:custGeom>
              <a:avLst/>
              <a:gdLst>
                <a:gd name="T0" fmla="*/ 0 w 5"/>
                <a:gd name="T1" fmla="*/ 5 h 5"/>
                <a:gd name="T2" fmla="*/ 5 w 5"/>
                <a:gd name="T3" fmla="*/ 5 h 5"/>
                <a:gd name="T4" fmla="*/ 0 w 5"/>
                <a:gd name="T5" fmla="*/ 0 h 5"/>
                <a:gd name="T6" fmla="*/ 0 w 5"/>
                <a:gd name="T7" fmla="*/ 0 h 5"/>
                <a:gd name="T8" fmla="*/ 0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lnTo>
                    <a:pt x="5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05"/>
            <p:cNvSpPr>
              <a:spLocks/>
            </p:cNvSpPr>
            <p:nvPr/>
          </p:nvSpPr>
          <p:spPr bwMode="auto">
            <a:xfrm>
              <a:off x="8887171" y="706438"/>
              <a:ext cx="258763" cy="533400"/>
            </a:xfrm>
            <a:custGeom>
              <a:avLst/>
              <a:gdLst>
                <a:gd name="T0" fmla="*/ 53 w 69"/>
                <a:gd name="T1" fmla="*/ 63 h 142"/>
                <a:gd name="T2" fmla="*/ 62 w 69"/>
                <a:gd name="T3" fmla="*/ 107 h 142"/>
                <a:gd name="T4" fmla="*/ 68 w 69"/>
                <a:gd name="T5" fmla="*/ 142 h 142"/>
                <a:gd name="T6" fmla="*/ 69 w 69"/>
                <a:gd name="T7" fmla="*/ 141 h 142"/>
                <a:gd name="T8" fmla="*/ 64 w 69"/>
                <a:gd name="T9" fmla="*/ 107 h 142"/>
                <a:gd name="T10" fmla="*/ 54 w 69"/>
                <a:gd name="T11" fmla="*/ 62 h 142"/>
                <a:gd name="T12" fmla="*/ 44 w 69"/>
                <a:gd name="T13" fmla="*/ 37 h 142"/>
                <a:gd name="T14" fmla="*/ 43 w 69"/>
                <a:gd name="T15" fmla="*/ 37 h 142"/>
                <a:gd name="T16" fmla="*/ 43 w 69"/>
                <a:gd name="T17" fmla="*/ 36 h 142"/>
                <a:gd name="T18" fmla="*/ 0 w 69"/>
                <a:gd name="T19" fmla="*/ 0 h 142"/>
                <a:gd name="T20" fmla="*/ 1 w 69"/>
                <a:gd name="T21" fmla="*/ 1 h 142"/>
                <a:gd name="T22" fmla="*/ 2 w 69"/>
                <a:gd name="T23" fmla="*/ 2 h 142"/>
                <a:gd name="T24" fmla="*/ 53 w 69"/>
                <a:gd name="T25" fmla="*/ 6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142">
                  <a:moveTo>
                    <a:pt x="53" y="63"/>
                  </a:moveTo>
                  <a:cubicBezTo>
                    <a:pt x="61" y="94"/>
                    <a:pt x="62" y="107"/>
                    <a:pt x="62" y="107"/>
                  </a:cubicBezTo>
                  <a:cubicBezTo>
                    <a:pt x="68" y="142"/>
                    <a:pt x="68" y="142"/>
                    <a:pt x="68" y="142"/>
                  </a:cubicBezTo>
                  <a:cubicBezTo>
                    <a:pt x="69" y="141"/>
                    <a:pt x="69" y="141"/>
                    <a:pt x="69" y="141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63" y="107"/>
                    <a:pt x="62" y="93"/>
                    <a:pt x="54" y="62"/>
                  </a:cubicBezTo>
                  <a:cubicBezTo>
                    <a:pt x="52" y="53"/>
                    <a:pt x="48" y="45"/>
                    <a:pt x="44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34" y="20"/>
                    <a:pt x="18" y="8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8" y="14"/>
                    <a:pt x="45" y="34"/>
                    <a:pt x="53" y="6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06"/>
            <p:cNvSpPr>
              <a:spLocks/>
            </p:cNvSpPr>
            <p:nvPr/>
          </p:nvSpPr>
          <p:spPr bwMode="auto">
            <a:xfrm>
              <a:off x="8890346" y="709613"/>
              <a:ext cx="4763" cy="476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307"/>
            <p:cNvSpPr>
              <a:spLocks/>
            </p:cNvSpPr>
            <p:nvPr/>
          </p:nvSpPr>
          <p:spPr bwMode="auto">
            <a:xfrm>
              <a:off x="9049096" y="838200"/>
              <a:ext cx="195263" cy="311150"/>
            </a:xfrm>
            <a:custGeom>
              <a:avLst/>
              <a:gdLst>
                <a:gd name="T0" fmla="*/ 48 w 52"/>
                <a:gd name="T1" fmla="*/ 66 h 83"/>
                <a:gd name="T2" fmla="*/ 51 w 52"/>
                <a:gd name="T3" fmla="*/ 83 h 83"/>
                <a:gd name="T4" fmla="*/ 52 w 52"/>
                <a:gd name="T5" fmla="*/ 82 h 83"/>
                <a:gd name="T6" fmla="*/ 49 w 52"/>
                <a:gd name="T7" fmla="*/ 65 h 83"/>
                <a:gd name="T8" fmla="*/ 40 w 52"/>
                <a:gd name="T9" fmla="*/ 39 h 83"/>
                <a:gd name="T10" fmla="*/ 38 w 52"/>
                <a:gd name="T11" fmla="*/ 38 h 83"/>
                <a:gd name="T12" fmla="*/ 39 w 52"/>
                <a:gd name="T13" fmla="*/ 36 h 83"/>
                <a:gd name="T14" fmla="*/ 0 w 52"/>
                <a:gd name="T15" fmla="*/ 0 h 83"/>
                <a:gd name="T16" fmla="*/ 0 w 52"/>
                <a:gd name="T17" fmla="*/ 1 h 83"/>
                <a:gd name="T18" fmla="*/ 1 w 52"/>
                <a:gd name="T19" fmla="*/ 2 h 83"/>
                <a:gd name="T20" fmla="*/ 48 w 52"/>
                <a:gd name="T21" fmla="*/ 6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83">
                  <a:moveTo>
                    <a:pt x="48" y="66"/>
                  </a:moveTo>
                  <a:cubicBezTo>
                    <a:pt x="49" y="72"/>
                    <a:pt x="50" y="78"/>
                    <a:pt x="51" y="83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51" y="77"/>
                    <a:pt x="50" y="72"/>
                    <a:pt x="49" y="65"/>
                  </a:cubicBezTo>
                  <a:cubicBezTo>
                    <a:pt x="47" y="56"/>
                    <a:pt x="44" y="47"/>
                    <a:pt x="40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0" y="21"/>
                    <a:pt x="17" y="9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6" y="15"/>
                    <a:pt x="42" y="36"/>
                    <a:pt x="48" y="6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308"/>
            <p:cNvSpPr>
              <a:spLocks/>
            </p:cNvSpPr>
            <p:nvPr/>
          </p:nvSpPr>
          <p:spPr bwMode="auto">
            <a:xfrm>
              <a:off x="9049096" y="841375"/>
              <a:ext cx="3175" cy="476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09"/>
            <p:cNvSpPr>
              <a:spLocks/>
            </p:cNvSpPr>
            <p:nvPr/>
          </p:nvSpPr>
          <p:spPr bwMode="auto">
            <a:xfrm>
              <a:off x="9195146" y="973138"/>
              <a:ext cx="115888" cy="115888"/>
            </a:xfrm>
            <a:custGeom>
              <a:avLst/>
              <a:gdLst>
                <a:gd name="T0" fmla="*/ 30 w 31"/>
                <a:gd name="T1" fmla="*/ 31 h 31"/>
                <a:gd name="T2" fmla="*/ 31 w 31"/>
                <a:gd name="T3" fmla="*/ 30 h 31"/>
                <a:gd name="T4" fmla="*/ 31 w 31"/>
                <a:gd name="T5" fmla="*/ 30 h 31"/>
                <a:gd name="T6" fmla="*/ 0 w 31"/>
                <a:gd name="T7" fmla="*/ 0 h 31"/>
                <a:gd name="T8" fmla="*/ 1 w 31"/>
                <a:gd name="T9" fmla="*/ 3 h 31"/>
                <a:gd name="T10" fmla="*/ 30 w 31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1">
                  <a:moveTo>
                    <a:pt x="30" y="31"/>
                  </a:moveTo>
                  <a:cubicBezTo>
                    <a:pt x="31" y="30"/>
                    <a:pt x="31" y="30"/>
                    <a:pt x="31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24" y="18"/>
                    <a:pt x="13" y="8"/>
                    <a:pt x="0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3" y="10"/>
                    <a:pt x="23" y="19"/>
                    <a:pt x="30" y="3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10"/>
            <p:cNvSpPr>
              <a:spLocks/>
            </p:cNvSpPr>
            <p:nvPr/>
          </p:nvSpPr>
          <p:spPr bwMode="auto">
            <a:xfrm>
              <a:off x="9191971" y="973138"/>
              <a:ext cx="6350" cy="11113"/>
            </a:xfrm>
            <a:custGeom>
              <a:avLst/>
              <a:gdLst>
                <a:gd name="T0" fmla="*/ 0 w 4"/>
                <a:gd name="T1" fmla="*/ 5 h 7"/>
                <a:gd name="T2" fmla="*/ 4 w 4"/>
                <a:gd name="T3" fmla="*/ 7 h 7"/>
                <a:gd name="T4" fmla="*/ 2 w 4"/>
                <a:gd name="T5" fmla="*/ 0 h 7"/>
                <a:gd name="T6" fmla="*/ 0 w 4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0" y="5"/>
                  </a:moveTo>
                  <a:lnTo>
                    <a:pt x="4" y="7"/>
                  </a:lnTo>
                  <a:lnTo>
                    <a:pt x="2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11"/>
            <p:cNvSpPr>
              <a:spLocks/>
            </p:cNvSpPr>
            <p:nvPr/>
          </p:nvSpPr>
          <p:spPr bwMode="auto">
            <a:xfrm>
              <a:off x="8207721" y="627063"/>
              <a:ext cx="112713" cy="49213"/>
            </a:xfrm>
            <a:custGeom>
              <a:avLst/>
              <a:gdLst>
                <a:gd name="T0" fmla="*/ 1 w 30"/>
                <a:gd name="T1" fmla="*/ 0 h 13"/>
                <a:gd name="T2" fmla="*/ 1 w 30"/>
                <a:gd name="T3" fmla="*/ 0 h 13"/>
                <a:gd name="T4" fmla="*/ 0 w 30"/>
                <a:gd name="T5" fmla="*/ 1 h 13"/>
                <a:gd name="T6" fmla="*/ 0 w 30"/>
                <a:gd name="T7" fmla="*/ 1 h 13"/>
                <a:gd name="T8" fmla="*/ 6 w 30"/>
                <a:gd name="T9" fmla="*/ 4 h 13"/>
                <a:gd name="T10" fmla="*/ 30 w 30"/>
                <a:gd name="T11" fmla="*/ 13 h 13"/>
                <a:gd name="T12" fmla="*/ 29 w 30"/>
                <a:gd name="T13" fmla="*/ 12 h 13"/>
                <a:gd name="T14" fmla="*/ 28 w 30"/>
                <a:gd name="T15" fmla="*/ 11 h 13"/>
                <a:gd name="T16" fmla="*/ 1 w 30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4" y="3"/>
                    <a:pt x="6" y="4"/>
                  </a:cubicBezTo>
                  <a:cubicBezTo>
                    <a:pt x="13" y="8"/>
                    <a:pt x="22" y="11"/>
                    <a:pt x="30" y="1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1"/>
                    <a:pt x="29" y="11"/>
                    <a:pt x="28" y="11"/>
                  </a:cubicBezTo>
                  <a:cubicBezTo>
                    <a:pt x="18" y="8"/>
                    <a:pt x="9" y="5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12"/>
            <p:cNvSpPr>
              <a:spLocks/>
            </p:cNvSpPr>
            <p:nvPr/>
          </p:nvSpPr>
          <p:spPr bwMode="auto">
            <a:xfrm>
              <a:off x="8241059" y="555625"/>
              <a:ext cx="239713" cy="214313"/>
            </a:xfrm>
            <a:custGeom>
              <a:avLst/>
              <a:gdLst>
                <a:gd name="T0" fmla="*/ 6 w 64"/>
                <a:gd name="T1" fmla="*/ 8 h 57"/>
                <a:gd name="T2" fmla="*/ 1 w 64"/>
                <a:gd name="T3" fmla="*/ 0 h 57"/>
                <a:gd name="T4" fmla="*/ 0 w 64"/>
                <a:gd name="T5" fmla="*/ 1 h 57"/>
                <a:gd name="T6" fmla="*/ 5 w 64"/>
                <a:gd name="T7" fmla="*/ 9 h 57"/>
                <a:gd name="T8" fmla="*/ 19 w 64"/>
                <a:gd name="T9" fmla="*/ 30 h 57"/>
                <a:gd name="T10" fmla="*/ 20 w 64"/>
                <a:gd name="T11" fmla="*/ 30 h 57"/>
                <a:gd name="T12" fmla="*/ 20 w 64"/>
                <a:gd name="T13" fmla="*/ 31 h 57"/>
                <a:gd name="T14" fmla="*/ 40 w 64"/>
                <a:gd name="T15" fmla="*/ 47 h 57"/>
                <a:gd name="T16" fmla="*/ 64 w 64"/>
                <a:gd name="T17" fmla="*/ 57 h 57"/>
                <a:gd name="T18" fmla="*/ 63 w 64"/>
                <a:gd name="T19" fmla="*/ 56 h 57"/>
                <a:gd name="T20" fmla="*/ 62 w 64"/>
                <a:gd name="T21" fmla="*/ 55 h 57"/>
                <a:gd name="T22" fmla="*/ 6 w 64"/>
                <a:gd name="T2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57">
                  <a:moveTo>
                    <a:pt x="6" y="8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9" y="17"/>
                    <a:pt x="14" y="24"/>
                    <a:pt x="19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6" y="37"/>
                    <a:pt x="33" y="43"/>
                    <a:pt x="40" y="47"/>
                  </a:cubicBezTo>
                  <a:cubicBezTo>
                    <a:pt x="47" y="51"/>
                    <a:pt x="56" y="54"/>
                    <a:pt x="64" y="57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3" y="56"/>
                    <a:pt x="63" y="55"/>
                    <a:pt x="62" y="55"/>
                  </a:cubicBezTo>
                  <a:cubicBezTo>
                    <a:pt x="37" y="48"/>
                    <a:pt x="20" y="33"/>
                    <a:pt x="6" y="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13"/>
            <p:cNvSpPr>
              <a:spLocks/>
            </p:cNvSpPr>
            <p:nvPr/>
          </p:nvSpPr>
          <p:spPr bwMode="auto">
            <a:xfrm>
              <a:off x="8312496" y="668338"/>
              <a:ext cx="3175" cy="476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14"/>
            <p:cNvSpPr>
              <a:spLocks/>
            </p:cNvSpPr>
            <p:nvPr/>
          </p:nvSpPr>
          <p:spPr bwMode="auto">
            <a:xfrm>
              <a:off x="8301384" y="436563"/>
              <a:ext cx="330200" cy="434975"/>
            </a:xfrm>
            <a:custGeom>
              <a:avLst/>
              <a:gdLst>
                <a:gd name="T0" fmla="*/ 34 w 88"/>
                <a:gd name="T1" fmla="*/ 65 h 116"/>
                <a:gd name="T2" fmla="*/ 15 w 88"/>
                <a:gd name="T3" fmla="*/ 25 h 116"/>
                <a:gd name="T4" fmla="*/ 1 w 88"/>
                <a:gd name="T5" fmla="*/ 0 h 116"/>
                <a:gd name="T6" fmla="*/ 0 w 88"/>
                <a:gd name="T7" fmla="*/ 2 h 116"/>
                <a:gd name="T8" fmla="*/ 13 w 88"/>
                <a:gd name="T9" fmla="*/ 25 h 116"/>
                <a:gd name="T10" fmla="*/ 33 w 88"/>
                <a:gd name="T11" fmla="*/ 65 h 116"/>
                <a:gd name="T12" fmla="*/ 46 w 88"/>
                <a:gd name="T13" fmla="*/ 87 h 116"/>
                <a:gd name="T14" fmla="*/ 47 w 88"/>
                <a:gd name="T15" fmla="*/ 87 h 116"/>
                <a:gd name="T16" fmla="*/ 47 w 88"/>
                <a:gd name="T17" fmla="*/ 88 h 116"/>
                <a:gd name="T18" fmla="*/ 66 w 88"/>
                <a:gd name="T19" fmla="*/ 106 h 116"/>
                <a:gd name="T20" fmla="*/ 88 w 88"/>
                <a:gd name="T21" fmla="*/ 116 h 116"/>
                <a:gd name="T22" fmla="*/ 87 w 88"/>
                <a:gd name="T23" fmla="*/ 115 h 116"/>
                <a:gd name="T24" fmla="*/ 34 w 88"/>
                <a:gd name="T25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16">
                  <a:moveTo>
                    <a:pt x="34" y="65"/>
                  </a:moveTo>
                  <a:cubicBezTo>
                    <a:pt x="21" y="37"/>
                    <a:pt x="14" y="25"/>
                    <a:pt x="15" y="25"/>
                  </a:cubicBezTo>
                  <a:cubicBezTo>
                    <a:pt x="14" y="25"/>
                    <a:pt x="11" y="17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0" y="18"/>
                    <a:pt x="13" y="25"/>
                    <a:pt x="13" y="25"/>
                  </a:cubicBezTo>
                  <a:cubicBezTo>
                    <a:pt x="13" y="25"/>
                    <a:pt x="20" y="37"/>
                    <a:pt x="33" y="65"/>
                  </a:cubicBezTo>
                  <a:cubicBezTo>
                    <a:pt x="37" y="73"/>
                    <a:pt x="41" y="81"/>
                    <a:pt x="46" y="87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53" y="95"/>
                    <a:pt x="59" y="101"/>
                    <a:pt x="66" y="106"/>
                  </a:cubicBezTo>
                  <a:cubicBezTo>
                    <a:pt x="73" y="110"/>
                    <a:pt x="80" y="114"/>
                    <a:pt x="88" y="116"/>
                  </a:cubicBezTo>
                  <a:cubicBezTo>
                    <a:pt x="87" y="115"/>
                    <a:pt x="87" y="115"/>
                    <a:pt x="87" y="115"/>
                  </a:cubicBezTo>
                  <a:cubicBezTo>
                    <a:pt x="62" y="106"/>
                    <a:pt x="46" y="90"/>
                    <a:pt x="34" y="6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15"/>
            <p:cNvSpPr>
              <a:spLocks/>
            </p:cNvSpPr>
            <p:nvPr/>
          </p:nvSpPr>
          <p:spPr bwMode="auto">
            <a:xfrm>
              <a:off x="8474421" y="762000"/>
              <a:ext cx="3175" cy="476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16"/>
            <p:cNvSpPr>
              <a:spLocks/>
            </p:cNvSpPr>
            <p:nvPr/>
          </p:nvSpPr>
          <p:spPr bwMode="auto">
            <a:xfrm>
              <a:off x="8342659" y="354013"/>
              <a:ext cx="439738" cy="630238"/>
            </a:xfrm>
            <a:custGeom>
              <a:avLst/>
              <a:gdLst>
                <a:gd name="T0" fmla="*/ 64 w 117"/>
                <a:gd name="T1" fmla="*/ 113 h 168"/>
                <a:gd name="T2" fmla="*/ 47 w 117"/>
                <a:gd name="T3" fmla="*/ 72 h 168"/>
                <a:gd name="T4" fmla="*/ 27 w 117"/>
                <a:gd name="T5" fmla="*/ 31 h 168"/>
                <a:gd name="T6" fmla="*/ 11 w 117"/>
                <a:gd name="T7" fmla="*/ 9 h 168"/>
                <a:gd name="T8" fmla="*/ 10 w 117"/>
                <a:gd name="T9" fmla="*/ 9 h 168"/>
                <a:gd name="T10" fmla="*/ 10 w 117"/>
                <a:gd name="T11" fmla="*/ 8 h 168"/>
                <a:gd name="T12" fmla="*/ 1 w 117"/>
                <a:gd name="T13" fmla="*/ 0 h 168"/>
                <a:gd name="T14" fmla="*/ 1 w 117"/>
                <a:gd name="T15" fmla="*/ 1 h 168"/>
                <a:gd name="T16" fmla="*/ 0 w 117"/>
                <a:gd name="T17" fmla="*/ 1 h 168"/>
                <a:gd name="T18" fmla="*/ 26 w 117"/>
                <a:gd name="T19" fmla="*/ 32 h 168"/>
                <a:gd name="T20" fmla="*/ 46 w 117"/>
                <a:gd name="T21" fmla="*/ 72 h 168"/>
                <a:gd name="T22" fmla="*/ 63 w 117"/>
                <a:gd name="T23" fmla="*/ 113 h 168"/>
                <a:gd name="T24" fmla="*/ 76 w 117"/>
                <a:gd name="T25" fmla="*/ 137 h 168"/>
                <a:gd name="T26" fmla="*/ 78 w 117"/>
                <a:gd name="T27" fmla="*/ 137 h 168"/>
                <a:gd name="T28" fmla="*/ 77 w 117"/>
                <a:gd name="T29" fmla="*/ 138 h 168"/>
                <a:gd name="T30" fmla="*/ 77 w 117"/>
                <a:gd name="T31" fmla="*/ 138 h 168"/>
                <a:gd name="T32" fmla="*/ 94 w 117"/>
                <a:gd name="T33" fmla="*/ 155 h 168"/>
                <a:gd name="T34" fmla="*/ 117 w 117"/>
                <a:gd name="T35" fmla="*/ 168 h 168"/>
                <a:gd name="T36" fmla="*/ 115 w 117"/>
                <a:gd name="T37" fmla="*/ 167 h 168"/>
                <a:gd name="T38" fmla="*/ 115 w 117"/>
                <a:gd name="T39" fmla="*/ 166 h 168"/>
                <a:gd name="T40" fmla="*/ 64 w 117"/>
                <a:gd name="T41" fmla="*/ 113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68">
                  <a:moveTo>
                    <a:pt x="64" y="113"/>
                  </a:moveTo>
                  <a:cubicBezTo>
                    <a:pt x="53" y="84"/>
                    <a:pt x="47" y="72"/>
                    <a:pt x="47" y="72"/>
                  </a:cubicBezTo>
                  <a:cubicBezTo>
                    <a:pt x="47" y="72"/>
                    <a:pt x="42" y="59"/>
                    <a:pt x="27" y="31"/>
                  </a:cubicBezTo>
                  <a:cubicBezTo>
                    <a:pt x="22" y="23"/>
                    <a:pt x="17" y="15"/>
                    <a:pt x="11" y="9"/>
                  </a:cubicBezTo>
                  <a:cubicBezTo>
                    <a:pt x="11" y="9"/>
                    <a:pt x="10" y="9"/>
                    <a:pt x="10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7" y="5"/>
                    <a:pt x="4" y="3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0" y="9"/>
                    <a:pt x="19" y="19"/>
                    <a:pt x="26" y="32"/>
                  </a:cubicBezTo>
                  <a:cubicBezTo>
                    <a:pt x="41" y="60"/>
                    <a:pt x="46" y="72"/>
                    <a:pt x="46" y="72"/>
                  </a:cubicBezTo>
                  <a:cubicBezTo>
                    <a:pt x="46" y="72"/>
                    <a:pt x="51" y="85"/>
                    <a:pt x="63" y="113"/>
                  </a:cubicBezTo>
                  <a:cubicBezTo>
                    <a:pt x="67" y="122"/>
                    <a:pt x="71" y="130"/>
                    <a:pt x="76" y="137"/>
                  </a:cubicBezTo>
                  <a:cubicBezTo>
                    <a:pt x="76" y="137"/>
                    <a:pt x="77" y="137"/>
                    <a:pt x="78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82" y="145"/>
                    <a:pt x="87" y="151"/>
                    <a:pt x="94" y="155"/>
                  </a:cubicBezTo>
                  <a:cubicBezTo>
                    <a:pt x="100" y="160"/>
                    <a:pt x="109" y="165"/>
                    <a:pt x="117" y="168"/>
                  </a:cubicBezTo>
                  <a:cubicBezTo>
                    <a:pt x="115" y="167"/>
                    <a:pt x="115" y="167"/>
                    <a:pt x="115" y="167"/>
                  </a:cubicBezTo>
                  <a:cubicBezTo>
                    <a:pt x="115" y="167"/>
                    <a:pt x="115" y="166"/>
                    <a:pt x="115" y="166"/>
                  </a:cubicBezTo>
                  <a:cubicBezTo>
                    <a:pt x="91" y="156"/>
                    <a:pt x="75" y="139"/>
                    <a:pt x="64" y="11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17"/>
            <p:cNvSpPr>
              <a:spLocks/>
            </p:cNvSpPr>
            <p:nvPr/>
          </p:nvSpPr>
          <p:spPr bwMode="auto">
            <a:xfrm>
              <a:off x="8628409" y="868363"/>
              <a:ext cx="6350" cy="3175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1 w 2"/>
                <a:gd name="T5" fmla="*/ 1 h 1"/>
                <a:gd name="T6" fmla="*/ 1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18"/>
            <p:cNvSpPr>
              <a:spLocks/>
            </p:cNvSpPr>
            <p:nvPr/>
          </p:nvSpPr>
          <p:spPr bwMode="auto">
            <a:xfrm>
              <a:off x="8380759" y="382588"/>
              <a:ext cx="539750" cy="725488"/>
            </a:xfrm>
            <a:custGeom>
              <a:avLst/>
              <a:gdLst>
                <a:gd name="T0" fmla="*/ 144 w 144"/>
                <a:gd name="T1" fmla="*/ 193 h 193"/>
                <a:gd name="T2" fmla="*/ 143 w 144"/>
                <a:gd name="T3" fmla="*/ 191 h 193"/>
                <a:gd name="T4" fmla="*/ 95 w 144"/>
                <a:gd name="T5" fmla="*/ 134 h 193"/>
                <a:gd name="T6" fmla="*/ 81 w 144"/>
                <a:gd name="T7" fmla="*/ 93 h 193"/>
                <a:gd name="T8" fmla="*/ 63 w 144"/>
                <a:gd name="T9" fmla="*/ 51 h 193"/>
                <a:gd name="T10" fmla="*/ 0 w 144"/>
                <a:gd name="T11" fmla="*/ 0 h 193"/>
                <a:gd name="T12" fmla="*/ 0 w 144"/>
                <a:gd name="T13" fmla="*/ 0 h 193"/>
                <a:gd name="T14" fmla="*/ 1 w 144"/>
                <a:gd name="T15" fmla="*/ 1 h 193"/>
                <a:gd name="T16" fmla="*/ 62 w 144"/>
                <a:gd name="T17" fmla="*/ 51 h 193"/>
                <a:gd name="T18" fmla="*/ 80 w 144"/>
                <a:gd name="T19" fmla="*/ 93 h 193"/>
                <a:gd name="T20" fmla="*/ 94 w 144"/>
                <a:gd name="T21" fmla="*/ 135 h 193"/>
                <a:gd name="T22" fmla="*/ 105 w 144"/>
                <a:gd name="T23" fmla="*/ 158 h 193"/>
                <a:gd name="T24" fmla="*/ 106 w 144"/>
                <a:gd name="T25" fmla="*/ 159 h 193"/>
                <a:gd name="T26" fmla="*/ 105 w 144"/>
                <a:gd name="T27" fmla="*/ 159 h 193"/>
                <a:gd name="T28" fmla="*/ 122 w 144"/>
                <a:gd name="T29" fmla="*/ 179 h 193"/>
                <a:gd name="T30" fmla="*/ 144 w 144"/>
                <a:gd name="T31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4" h="193">
                  <a:moveTo>
                    <a:pt x="144" y="193"/>
                  </a:moveTo>
                  <a:cubicBezTo>
                    <a:pt x="143" y="191"/>
                    <a:pt x="143" y="191"/>
                    <a:pt x="143" y="191"/>
                  </a:cubicBezTo>
                  <a:cubicBezTo>
                    <a:pt x="119" y="179"/>
                    <a:pt x="105" y="162"/>
                    <a:pt x="95" y="134"/>
                  </a:cubicBezTo>
                  <a:cubicBezTo>
                    <a:pt x="86" y="105"/>
                    <a:pt x="81" y="93"/>
                    <a:pt x="81" y="93"/>
                  </a:cubicBezTo>
                  <a:cubicBezTo>
                    <a:pt x="81" y="92"/>
                    <a:pt x="77" y="80"/>
                    <a:pt x="63" y="51"/>
                  </a:cubicBezTo>
                  <a:cubicBezTo>
                    <a:pt x="50" y="23"/>
                    <a:pt x="29" y="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9" y="7"/>
                    <a:pt x="49" y="24"/>
                    <a:pt x="62" y="51"/>
                  </a:cubicBezTo>
                  <a:cubicBezTo>
                    <a:pt x="76" y="80"/>
                    <a:pt x="79" y="93"/>
                    <a:pt x="80" y="93"/>
                  </a:cubicBezTo>
                  <a:cubicBezTo>
                    <a:pt x="79" y="93"/>
                    <a:pt x="84" y="106"/>
                    <a:pt x="94" y="135"/>
                  </a:cubicBezTo>
                  <a:cubicBezTo>
                    <a:pt x="97" y="143"/>
                    <a:pt x="101" y="151"/>
                    <a:pt x="105" y="158"/>
                  </a:cubicBezTo>
                  <a:cubicBezTo>
                    <a:pt x="106" y="159"/>
                    <a:pt x="106" y="159"/>
                    <a:pt x="106" y="159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10" y="167"/>
                    <a:pt x="116" y="173"/>
                    <a:pt x="122" y="179"/>
                  </a:cubicBezTo>
                  <a:cubicBezTo>
                    <a:pt x="128" y="184"/>
                    <a:pt x="136" y="189"/>
                    <a:pt x="144" y="19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319"/>
            <p:cNvSpPr>
              <a:spLocks/>
            </p:cNvSpPr>
            <p:nvPr/>
          </p:nvSpPr>
          <p:spPr bwMode="auto">
            <a:xfrm>
              <a:off x="8380759" y="382588"/>
              <a:ext cx="3175" cy="476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20"/>
            <p:cNvSpPr>
              <a:spLocks/>
            </p:cNvSpPr>
            <p:nvPr/>
          </p:nvSpPr>
          <p:spPr bwMode="auto">
            <a:xfrm>
              <a:off x="8774459" y="976313"/>
              <a:ext cx="3175" cy="476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21"/>
            <p:cNvSpPr>
              <a:spLocks/>
            </p:cNvSpPr>
            <p:nvPr/>
          </p:nvSpPr>
          <p:spPr bwMode="auto">
            <a:xfrm>
              <a:off x="9082434" y="1085850"/>
              <a:ext cx="868363" cy="1141413"/>
            </a:xfrm>
            <a:custGeom>
              <a:avLst/>
              <a:gdLst>
                <a:gd name="T0" fmla="*/ 213 w 231"/>
                <a:gd name="T1" fmla="*/ 235 h 304"/>
                <a:gd name="T2" fmla="*/ 190 w 231"/>
                <a:gd name="T3" fmla="*/ 188 h 304"/>
                <a:gd name="T4" fmla="*/ 189 w 231"/>
                <a:gd name="T5" fmla="*/ 188 h 304"/>
                <a:gd name="T6" fmla="*/ 162 w 231"/>
                <a:gd name="T7" fmla="*/ 140 h 304"/>
                <a:gd name="T8" fmla="*/ 133 w 231"/>
                <a:gd name="T9" fmla="*/ 94 h 304"/>
                <a:gd name="T10" fmla="*/ 102 w 231"/>
                <a:gd name="T11" fmla="*/ 52 h 304"/>
                <a:gd name="T12" fmla="*/ 67 w 231"/>
                <a:gd name="T13" fmla="*/ 10 h 304"/>
                <a:gd name="T14" fmla="*/ 67 w 231"/>
                <a:gd name="T15" fmla="*/ 11 h 304"/>
                <a:gd name="T16" fmla="*/ 61 w 231"/>
                <a:gd name="T17" fmla="*/ 0 h 304"/>
                <a:gd name="T18" fmla="*/ 61 w 231"/>
                <a:gd name="T19" fmla="*/ 0 h 304"/>
                <a:gd name="T20" fmla="*/ 60 w 231"/>
                <a:gd name="T21" fmla="*/ 1 h 304"/>
                <a:gd name="T22" fmla="*/ 43 w 231"/>
                <a:gd name="T23" fmla="*/ 16 h 304"/>
                <a:gd name="T24" fmla="*/ 42 w 231"/>
                <a:gd name="T25" fmla="*/ 17 h 304"/>
                <a:gd name="T26" fmla="*/ 17 w 231"/>
                <a:gd name="T27" fmla="*/ 40 h 304"/>
                <a:gd name="T28" fmla="*/ 16 w 231"/>
                <a:gd name="T29" fmla="*/ 41 h 304"/>
                <a:gd name="T30" fmla="*/ 1 w 231"/>
                <a:gd name="T31" fmla="*/ 55 h 304"/>
                <a:gd name="T32" fmla="*/ 1 w 231"/>
                <a:gd name="T33" fmla="*/ 55 h 304"/>
                <a:gd name="T34" fmla="*/ 0 w 231"/>
                <a:gd name="T35" fmla="*/ 55 h 304"/>
                <a:gd name="T36" fmla="*/ 0 w 231"/>
                <a:gd name="T37" fmla="*/ 55 h 304"/>
                <a:gd name="T38" fmla="*/ 4 w 231"/>
                <a:gd name="T39" fmla="*/ 60 h 304"/>
                <a:gd name="T40" fmla="*/ 24 w 231"/>
                <a:gd name="T41" fmla="*/ 77 h 304"/>
                <a:gd name="T42" fmla="*/ 36 w 231"/>
                <a:gd name="T43" fmla="*/ 98 h 304"/>
                <a:gd name="T44" fmla="*/ 55 w 231"/>
                <a:gd name="T45" fmla="*/ 116 h 304"/>
                <a:gd name="T46" fmla="*/ 66 w 231"/>
                <a:gd name="T47" fmla="*/ 138 h 304"/>
                <a:gd name="T48" fmla="*/ 83 w 231"/>
                <a:gd name="T49" fmla="*/ 156 h 304"/>
                <a:gd name="T50" fmla="*/ 92 w 231"/>
                <a:gd name="T51" fmla="*/ 178 h 304"/>
                <a:gd name="T52" fmla="*/ 108 w 231"/>
                <a:gd name="T53" fmla="*/ 198 h 304"/>
                <a:gd name="T54" fmla="*/ 117 w 231"/>
                <a:gd name="T55" fmla="*/ 221 h 304"/>
                <a:gd name="T56" fmla="*/ 131 w 231"/>
                <a:gd name="T57" fmla="*/ 242 h 304"/>
                <a:gd name="T58" fmla="*/ 138 w 231"/>
                <a:gd name="T59" fmla="*/ 266 h 304"/>
                <a:gd name="T60" fmla="*/ 151 w 231"/>
                <a:gd name="T61" fmla="*/ 287 h 304"/>
                <a:gd name="T62" fmla="*/ 155 w 231"/>
                <a:gd name="T63" fmla="*/ 304 h 304"/>
                <a:gd name="T64" fmla="*/ 156 w 231"/>
                <a:gd name="T65" fmla="*/ 303 h 304"/>
                <a:gd name="T66" fmla="*/ 174 w 231"/>
                <a:gd name="T67" fmla="*/ 296 h 304"/>
                <a:gd name="T68" fmla="*/ 175 w 231"/>
                <a:gd name="T69" fmla="*/ 296 h 304"/>
                <a:gd name="T70" fmla="*/ 207 w 231"/>
                <a:gd name="T71" fmla="*/ 283 h 304"/>
                <a:gd name="T72" fmla="*/ 209 w 231"/>
                <a:gd name="T73" fmla="*/ 283 h 304"/>
                <a:gd name="T74" fmla="*/ 230 w 231"/>
                <a:gd name="T75" fmla="*/ 275 h 304"/>
                <a:gd name="T76" fmla="*/ 231 w 231"/>
                <a:gd name="T77" fmla="*/ 274 h 304"/>
                <a:gd name="T78" fmla="*/ 231 w 231"/>
                <a:gd name="T79" fmla="*/ 274 h 304"/>
                <a:gd name="T80" fmla="*/ 213 w 231"/>
                <a:gd name="T81" fmla="*/ 23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1" h="304">
                  <a:moveTo>
                    <a:pt x="213" y="235"/>
                  </a:moveTo>
                  <a:cubicBezTo>
                    <a:pt x="210" y="218"/>
                    <a:pt x="202" y="202"/>
                    <a:pt x="190" y="188"/>
                  </a:cubicBezTo>
                  <a:cubicBezTo>
                    <a:pt x="189" y="188"/>
                    <a:pt x="189" y="188"/>
                    <a:pt x="189" y="188"/>
                  </a:cubicBezTo>
                  <a:cubicBezTo>
                    <a:pt x="186" y="170"/>
                    <a:pt x="176" y="153"/>
                    <a:pt x="162" y="140"/>
                  </a:cubicBezTo>
                  <a:cubicBezTo>
                    <a:pt x="158" y="122"/>
                    <a:pt x="148" y="107"/>
                    <a:pt x="133" y="94"/>
                  </a:cubicBezTo>
                  <a:cubicBezTo>
                    <a:pt x="128" y="78"/>
                    <a:pt x="116" y="63"/>
                    <a:pt x="102" y="52"/>
                  </a:cubicBezTo>
                  <a:cubicBezTo>
                    <a:pt x="95" y="35"/>
                    <a:pt x="83" y="21"/>
                    <a:pt x="67" y="10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5" y="7"/>
                    <a:pt x="63" y="3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2" y="57"/>
                    <a:pt x="3" y="59"/>
                    <a:pt x="4" y="60"/>
                  </a:cubicBezTo>
                  <a:cubicBezTo>
                    <a:pt x="10" y="66"/>
                    <a:pt x="17" y="72"/>
                    <a:pt x="24" y="77"/>
                  </a:cubicBezTo>
                  <a:cubicBezTo>
                    <a:pt x="27" y="85"/>
                    <a:pt x="31" y="92"/>
                    <a:pt x="36" y="98"/>
                  </a:cubicBezTo>
                  <a:cubicBezTo>
                    <a:pt x="41" y="104"/>
                    <a:pt x="48" y="111"/>
                    <a:pt x="55" y="116"/>
                  </a:cubicBezTo>
                  <a:cubicBezTo>
                    <a:pt x="58" y="124"/>
                    <a:pt x="61" y="131"/>
                    <a:pt x="66" y="138"/>
                  </a:cubicBezTo>
                  <a:cubicBezTo>
                    <a:pt x="71" y="145"/>
                    <a:pt x="76" y="151"/>
                    <a:pt x="83" y="156"/>
                  </a:cubicBezTo>
                  <a:cubicBezTo>
                    <a:pt x="85" y="164"/>
                    <a:pt x="88" y="171"/>
                    <a:pt x="92" y="178"/>
                  </a:cubicBezTo>
                  <a:cubicBezTo>
                    <a:pt x="96" y="185"/>
                    <a:pt x="102" y="192"/>
                    <a:pt x="108" y="198"/>
                  </a:cubicBezTo>
                  <a:cubicBezTo>
                    <a:pt x="110" y="206"/>
                    <a:pt x="113" y="214"/>
                    <a:pt x="117" y="221"/>
                  </a:cubicBezTo>
                  <a:cubicBezTo>
                    <a:pt x="120" y="228"/>
                    <a:pt x="126" y="236"/>
                    <a:pt x="131" y="242"/>
                  </a:cubicBezTo>
                  <a:cubicBezTo>
                    <a:pt x="133" y="250"/>
                    <a:pt x="135" y="258"/>
                    <a:pt x="138" y="266"/>
                  </a:cubicBezTo>
                  <a:cubicBezTo>
                    <a:pt x="141" y="273"/>
                    <a:pt x="146" y="280"/>
                    <a:pt x="151" y="287"/>
                  </a:cubicBezTo>
                  <a:cubicBezTo>
                    <a:pt x="152" y="293"/>
                    <a:pt x="153" y="298"/>
                    <a:pt x="155" y="304"/>
                  </a:cubicBezTo>
                  <a:cubicBezTo>
                    <a:pt x="156" y="303"/>
                    <a:pt x="156" y="303"/>
                    <a:pt x="156" y="303"/>
                  </a:cubicBezTo>
                  <a:cubicBezTo>
                    <a:pt x="174" y="296"/>
                    <a:pt x="174" y="296"/>
                    <a:pt x="174" y="296"/>
                  </a:cubicBezTo>
                  <a:cubicBezTo>
                    <a:pt x="175" y="296"/>
                    <a:pt x="175" y="296"/>
                    <a:pt x="175" y="296"/>
                  </a:cubicBezTo>
                  <a:cubicBezTo>
                    <a:pt x="207" y="283"/>
                    <a:pt x="207" y="283"/>
                    <a:pt x="207" y="283"/>
                  </a:cubicBezTo>
                  <a:cubicBezTo>
                    <a:pt x="209" y="283"/>
                    <a:pt x="209" y="283"/>
                    <a:pt x="209" y="283"/>
                  </a:cubicBezTo>
                  <a:cubicBezTo>
                    <a:pt x="230" y="275"/>
                    <a:pt x="230" y="275"/>
                    <a:pt x="230" y="275"/>
                  </a:cubicBezTo>
                  <a:cubicBezTo>
                    <a:pt x="231" y="274"/>
                    <a:pt x="231" y="274"/>
                    <a:pt x="231" y="274"/>
                  </a:cubicBezTo>
                  <a:cubicBezTo>
                    <a:pt x="231" y="274"/>
                    <a:pt x="231" y="274"/>
                    <a:pt x="231" y="274"/>
                  </a:cubicBezTo>
                  <a:cubicBezTo>
                    <a:pt x="228" y="260"/>
                    <a:pt x="222" y="247"/>
                    <a:pt x="213" y="235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22"/>
            <p:cNvSpPr>
              <a:spLocks/>
            </p:cNvSpPr>
            <p:nvPr/>
          </p:nvSpPr>
          <p:spPr bwMode="auto">
            <a:xfrm>
              <a:off x="9461846" y="1281113"/>
              <a:ext cx="187325" cy="882650"/>
            </a:xfrm>
            <a:custGeom>
              <a:avLst/>
              <a:gdLst>
                <a:gd name="T0" fmla="*/ 36 w 50"/>
                <a:gd name="T1" fmla="*/ 73 h 235"/>
                <a:gd name="T2" fmla="*/ 34 w 50"/>
                <a:gd name="T3" fmla="*/ 118 h 235"/>
                <a:gd name="T4" fmla="*/ 30 w 50"/>
                <a:gd name="T5" fmla="*/ 162 h 235"/>
                <a:gd name="T6" fmla="*/ 37 w 50"/>
                <a:gd name="T7" fmla="*/ 214 h 235"/>
                <a:gd name="T8" fmla="*/ 50 w 50"/>
                <a:gd name="T9" fmla="*/ 235 h 235"/>
                <a:gd name="T10" fmla="*/ 50 w 50"/>
                <a:gd name="T11" fmla="*/ 232 h 235"/>
                <a:gd name="T12" fmla="*/ 32 w 50"/>
                <a:gd name="T13" fmla="*/ 162 h 235"/>
                <a:gd name="T14" fmla="*/ 36 w 50"/>
                <a:gd name="T15" fmla="*/ 118 h 235"/>
                <a:gd name="T16" fmla="*/ 37 w 50"/>
                <a:gd name="T17" fmla="*/ 73 h 235"/>
                <a:gd name="T18" fmla="*/ 33 w 50"/>
                <a:gd name="T19" fmla="*/ 45 h 235"/>
                <a:gd name="T20" fmla="*/ 32 w 50"/>
                <a:gd name="T21" fmla="*/ 43 h 235"/>
                <a:gd name="T22" fmla="*/ 32 w 50"/>
                <a:gd name="T23" fmla="*/ 42 h 235"/>
                <a:gd name="T24" fmla="*/ 32 w 50"/>
                <a:gd name="T25" fmla="*/ 42 h 235"/>
                <a:gd name="T26" fmla="*/ 0 w 50"/>
                <a:gd name="T27" fmla="*/ 0 h 235"/>
                <a:gd name="T28" fmla="*/ 1 w 50"/>
                <a:gd name="T29" fmla="*/ 1 h 235"/>
                <a:gd name="T30" fmla="*/ 36 w 50"/>
                <a:gd name="T31" fmla="*/ 7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235">
                  <a:moveTo>
                    <a:pt x="36" y="73"/>
                  </a:moveTo>
                  <a:cubicBezTo>
                    <a:pt x="36" y="105"/>
                    <a:pt x="34" y="118"/>
                    <a:pt x="34" y="118"/>
                  </a:cubicBezTo>
                  <a:cubicBezTo>
                    <a:pt x="34" y="118"/>
                    <a:pt x="33" y="131"/>
                    <a:pt x="30" y="162"/>
                  </a:cubicBezTo>
                  <a:cubicBezTo>
                    <a:pt x="28" y="182"/>
                    <a:pt x="30" y="198"/>
                    <a:pt x="37" y="214"/>
                  </a:cubicBezTo>
                  <a:cubicBezTo>
                    <a:pt x="40" y="221"/>
                    <a:pt x="45" y="228"/>
                    <a:pt x="50" y="235"/>
                  </a:cubicBezTo>
                  <a:cubicBezTo>
                    <a:pt x="50" y="232"/>
                    <a:pt x="50" y="232"/>
                    <a:pt x="50" y="232"/>
                  </a:cubicBezTo>
                  <a:cubicBezTo>
                    <a:pt x="34" y="212"/>
                    <a:pt x="29" y="190"/>
                    <a:pt x="32" y="162"/>
                  </a:cubicBezTo>
                  <a:cubicBezTo>
                    <a:pt x="35" y="132"/>
                    <a:pt x="36" y="118"/>
                    <a:pt x="36" y="118"/>
                  </a:cubicBezTo>
                  <a:cubicBezTo>
                    <a:pt x="36" y="118"/>
                    <a:pt x="37" y="105"/>
                    <a:pt x="37" y="73"/>
                  </a:cubicBezTo>
                  <a:cubicBezTo>
                    <a:pt x="37" y="63"/>
                    <a:pt x="36" y="53"/>
                    <a:pt x="33" y="45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27" y="25"/>
                    <a:pt x="15" y="11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4" y="19"/>
                    <a:pt x="36" y="42"/>
                    <a:pt x="36" y="7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23"/>
            <p:cNvSpPr>
              <a:spLocks/>
            </p:cNvSpPr>
            <p:nvPr/>
          </p:nvSpPr>
          <p:spPr bwMode="auto">
            <a:xfrm>
              <a:off x="9582496" y="1438275"/>
              <a:ext cx="123825" cy="788988"/>
            </a:xfrm>
            <a:custGeom>
              <a:avLst/>
              <a:gdLst>
                <a:gd name="T0" fmla="*/ 22 w 33"/>
                <a:gd name="T1" fmla="*/ 210 h 210"/>
                <a:gd name="T2" fmla="*/ 23 w 33"/>
                <a:gd name="T3" fmla="*/ 209 h 210"/>
                <a:gd name="T4" fmla="*/ 21 w 33"/>
                <a:gd name="T5" fmla="*/ 164 h 210"/>
                <a:gd name="T6" fmla="*/ 28 w 33"/>
                <a:gd name="T7" fmla="*/ 120 h 210"/>
                <a:gd name="T8" fmla="*/ 32 w 33"/>
                <a:gd name="T9" fmla="*/ 75 h 210"/>
                <a:gd name="T10" fmla="*/ 30 w 33"/>
                <a:gd name="T11" fmla="*/ 48 h 210"/>
                <a:gd name="T12" fmla="*/ 29 w 33"/>
                <a:gd name="T13" fmla="*/ 47 h 210"/>
                <a:gd name="T14" fmla="*/ 30 w 33"/>
                <a:gd name="T15" fmla="*/ 47 h 210"/>
                <a:gd name="T16" fmla="*/ 0 w 33"/>
                <a:gd name="T17" fmla="*/ 0 h 210"/>
                <a:gd name="T18" fmla="*/ 1 w 33"/>
                <a:gd name="T19" fmla="*/ 3 h 210"/>
                <a:gd name="T20" fmla="*/ 31 w 33"/>
                <a:gd name="T21" fmla="*/ 75 h 210"/>
                <a:gd name="T22" fmla="*/ 26 w 33"/>
                <a:gd name="T23" fmla="*/ 120 h 210"/>
                <a:gd name="T24" fmla="*/ 20 w 33"/>
                <a:gd name="T25" fmla="*/ 164 h 210"/>
                <a:gd name="T26" fmla="*/ 18 w 33"/>
                <a:gd name="T27" fmla="*/ 190 h 210"/>
                <a:gd name="T28" fmla="*/ 19 w 33"/>
                <a:gd name="T29" fmla="*/ 192 h 210"/>
                <a:gd name="T30" fmla="*/ 18 w 33"/>
                <a:gd name="T31" fmla="*/ 193 h 210"/>
                <a:gd name="T32" fmla="*/ 18 w 33"/>
                <a:gd name="T33" fmla="*/ 193 h 210"/>
                <a:gd name="T34" fmla="*/ 22 w 33"/>
                <a:gd name="T35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" h="210">
                  <a:moveTo>
                    <a:pt x="22" y="210"/>
                  </a:moveTo>
                  <a:cubicBezTo>
                    <a:pt x="23" y="209"/>
                    <a:pt x="23" y="209"/>
                    <a:pt x="23" y="209"/>
                  </a:cubicBezTo>
                  <a:cubicBezTo>
                    <a:pt x="19" y="196"/>
                    <a:pt x="18" y="181"/>
                    <a:pt x="21" y="164"/>
                  </a:cubicBezTo>
                  <a:cubicBezTo>
                    <a:pt x="26" y="134"/>
                    <a:pt x="28" y="120"/>
                    <a:pt x="28" y="120"/>
                  </a:cubicBezTo>
                  <a:cubicBezTo>
                    <a:pt x="28" y="120"/>
                    <a:pt x="30" y="107"/>
                    <a:pt x="32" y="75"/>
                  </a:cubicBezTo>
                  <a:cubicBezTo>
                    <a:pt x="33" y="65"/>
                    <a:pt x="32" y="56"/>
                    <a:pt x="30" y="48"/>
                  </a:cubicBezTo>
                  <a:cubicBezTo>
                    <a:pt x="30" y="48"/>
                    <a:pt x="29" y="47"/>
                    <a:pt x="29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5" y="29"/>
                    <a:pt x="15" y="13"/>
                    <a:pt x="0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2" y="21"/>
                    <a:pt x="32" y="45"/>
                    <a:pt x="31" y="75"/>
                  </a:cubicBezTo>
                  <a:cubicBezTo>
                    <a:pt x="29" y="107"/>
                    <a:pt x="26" y="120"/>
                    <a:pt x="26" y="120"/>
                  </a:cubicBezTo>
                  <a:cubicBezTo>
                    <a:pt x="26" y="120"/>
                    <a:pt x="25" y="133"/>
                    <a:pt x="20" y="164"/>
                  </a:cubicBezTo>
                  <a:cubicBezTo>
                    <a:pt x="18" y="173"/>
                    <a:pt x="18" y="182"/>
                    <a:pt x="18" y="190"/>
                  </a:cubicBezTo>
                  <a:cubicBezTo>
                    <a:pt x="19" y="192"/>
                    <a:pt x="19" y="192"/>
                    <a:pt x="19" y="192"/>
                  </a:cubicBezTo>
                  <a:cubicBezTo>
                    <a:pt x="18" y="193"/>
                    <a:pt x="18" y="193"/>
                    <a:pt x="18" y="193"/>
                  </a:cubicBezTo>
                  <a:cubicBezTo>
                    <a:pt x="18" y="193"/>
                    <a:pt x="18" y="193"/>
                    <a:pt x="18" y="193"/>
                  </a:cubicBezTo>
                  <a:cubicBezTo>
                    <a:pt x="19" y="199"/>
                    <a:pt x="20" y="204"/>
                    <a:pt x="22" y="21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24"/>
            <p:cNvSpPr>
              <a:spLocks/>
            </p:cNvSpPr>
            <p:nvPr/>
          </p:nvSpPr>
          <p:spPr bwMode="auto">
            <a:xfrm>
              <a:off x="9649171" y="2152650"/>
              <a:ext cx="4763" cy="11113"/>
            </a:xfrm>
            <a:custGeom>
              <a:avLst/>
              <a:gdLst>
                <a:gd name="T0" fmla="*/ 3 w 3"/>
                <a:gd name="T1" fmla="*/ 5 h 7"/>
                <a:gd name="T2" fmla="*/ 0 w 3"/>
                <a:gd name="T3" fmla="*/ 0 h 7"/>
                <a:gd name="T4" fmla="*/ 0 w 3"/>
                <a:gd name="T5" fmla="*/ 7 h 7"/>
                <a:gd name="T6" fmla="*/ 0 w 3"/>
                <a:gd name="T7" fmla="*/ 7 h 7"/>
                <a:gd name="T8" fmla="*/ 3 w 3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3" y="5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0" y="7"/>
                  </a:lnTo>
                  <a:lnTo>
                    <a:pt x="3" y="5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25"/>
            <p:cNvSpPr>
              <a:spLocks/>
            </p:cNvSpPr>
            <p:nvPr/>
          </p:nvSpPr>
          <p:spPr bwMode="auto">
            <a:xfrm>
              <a:off x="9582496" y="1438275"/>
              <a:ext cx="3175" cy="11113"/>
            </a:xfrm>
            <a:custGeom>
              <a:avLst/>
              <a:gdLst>
                <a:gd name="T0" fmla="*/ 0 w 2"/>
                <a:gd name="T1" fmla="*/ 3 h 7"/>
                <a:gd name="T2" fmla="*/ 2 w 2"/>
                <a:gd name="T3" fmla="*/ 7 h 7"/>
                <a:gd name="T4" fmla="*/ 0 w 2"/>
                <a:gd name="T5" fmla="*/ 0 h 7"/>
                <a:gd name="T6" fmla="*/ 0 w 2"/>
                <a:gd name="T7" fmla="*/ 0 h 7"/>
                <a:gd name="T8" fmla="*/ 0 w 2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7">
                  <a:moveTo>
                    <a:pt x="0" y="3"/>
                  </a:moveTo>
                  <a:lnTo>
                    <a:pt x="2" y="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26"/>
            <p:cNvSpPr>
              <a:spLocks/>
            </p:cNvSpPr>
            <p:nvPr/>
          </p:nvSpPr>
          <p:spPr bwMode="auto">
            <a:xfrm>
              <a:off x="9690446" y="1608138"/>
              <a:ext cx="112713" cy="588963"/>
            </a:xfrm>
            <a:custGeom>
              <a:avLst/>
              <a:gdLst>
                <a:gd name="T0" fmla="*/ 27 w 30"/>
                <a:gd name="T1" fmla="*/ 78 h 157"/>
                <a:gd name="T2" fmla="*/ 20 w 30"/>
                <a:gd name="T3" fmla="*/ 122 h 157"/>
                <a:gd name="T4" fmla="*/ 12 w 30"/>
                <a:gd name="T5" fmla="*/ 157 h 157"/>
                <a:gd name="T6" fmla="*/ 13 w 30"/>
                <a:gd name="T7" fmla="*/ 157 h 157"/>
                <a:gd name="T8" fmla="*/ 21 w 30"/>
                <a:gd name="T9" fmla="*/ 123 h 157"/>
                <a:gd name="T10" fmla="*/ 28 w 30"/>
                <a:gd name="T11" fmla="*/ 78 h 157"/>
                <a:gd name="T12" fmla="*/ 27 w 30"/>
                <a:gd name="T13" fmla="*/ 50 h 157"/>
                <a:gd name="T14" fmla="*/ 27 w 30"/>
                <a:gd name="T15" fmla="*/ 50 h 157"/>
                <a:gd name="T16" fmla="*/ 27 w 30"/>
                <a:gd name="T17" fmla="*/ 49 h 157"/>
                <a:gd name="T18" fmla="*/ 0 w 30"/>
                <a:gd name="T19" fmla="*/ 0 h 157"/>
                <a:gd name="T20" fmla="*/ 1 w 30"/>
                <a:gd name="T21" fmla="*/ 2 h 157"/>
                <a:gd name="T22" fmla="*/ 1 w 30"/>
                <a:gd name="T23" fmla="*/ 3 h 157"/>
                <a:gd name="T24" fmla="*/ 27 w 30"/>
                <a:gd name="T25" fmla="*/ 78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157">
                  <a:moveTo>
                    <a:pt x="27" y="78"/>
                  </a:moveTo>
                  <a:cubicBezTo>
                    <a:pt x="23" y="109"/>
                    <a:pt x="19" y="122"/>
                    <a:pt x="20" y="122"/>
                  </a:cubicBezTo>
                  <a:cubicBezTo>
                    <a:pt x="12" y="157"/>
                    <a:pt x="12" y="157"/>
                    <a:pt x="12" y="157"/>
                  </a:cubicBezTo>
                  <a:cubicBezTo>
                    <a:pt x="13" y="157"/>
                    <a:pt x="13" y="157"/>
                    <a:pt x="13" y="157"/>
                  </a:cubicBezTo>
                  <a:cubicBezTo>
                    <a:pt x="21" y="123"/>
                    <a:pt x="21" y="123"/>
                    <a:pt x="21" y="123"/>
                  </a:cubicBezTo>
                  <a:cubicBezTo>
                    <a:pt x="21" y="122"/>
                    <a:pt x="24" y="110"/>
                    <a:pt x="28" y="78"/>
                  </a:cubicBezTo>
                  <a:cubicBezTo>
                    <a:pt x="29" y="68"/>
                    <a:pt x="29" y="59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4" y="31"/>
                    <a:pt x="14" y="14"/>
                    <a:pt x="0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1" y="23"/>
                    <a:pt x="30" y="48"/>
                    <a:pt x="27" y="7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27"/>
            <p:cNvSpPr>
              <a:spLocks/>
            </p:cNvSpPr>
            <p:nvPr/>
          </p:nvSpPr>
          <p:spPr bwMode="auto">
            <a:xfrm>
              <a:off x="9690446" y="1616075"/>
              <a:ext cx="4763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28"/>
            <p:cNvSpPr>
              <a:spLocks/>
            </p:cNvSpPr>
            <p:nvPr/>
          </p:nvSpPr>
          <p:spPr bwMode="auto">
            <a:xfrm>
              <a:off x="9792046" y="1792288"/>
              <a:ext cx="101600" cy="357188"/>
            </a:xfrm>
            <a:custGeom>
              <a:avLst/>
              <a:gdLst>
                <a:gd name="T0" fmla="*/ 22 w 27"/>
                <a:gd name="T1" fmla="*/ 78 h 95"/>
                <a:gd name="T2" fmla="*/ 18 w 27"/>
                <a:gd name="T3" fmla="*/ 95 h 95"/>
                <a:gd name="T4" fmla="*/ 20 w 27"/>
                <a:gd name="T5" fmla="*/ 95 h 95"/>
                <a:gd name="T6" fmla="*/ 23 w 27"/>
                <a:gd name="T7" fmla="*/ 78 h 95"/>
                <a:gd name="T8" fmla="*/ 24 w 27"/>
                <a:gd name="T9" fmla="*/ 50 h 95"/>
                <a:gd name="T10" fmla="*/ 23 w 27"/>
                <a:gd name="T11" fmla="*/ 48 h 95"/>
                <a:gd name="T12" fmla="*/ 24 w 27"/>
                <a:gd name="T13" fmla="*/ 47 h 95"/>
                <a:gd name="T14" fmla="*/ 1 w 27"/>
                <a:gd name="T15" fmla="*/ 0 h 95"/>
                <a:gd name="T16" fmla="*/ 0 w 27"/>
                <a:gd name="T17" fmla="*/ 0 h 95"/>
                <a:gd name="T18" fmla="*/ 0 w 27"/>
                <a:gd name="T19" fmla="*/ 1 h 95"/>
                <a:gd name="T20" fmla="*/ 22 w 27"/>
                <a:gd name="T21" fmla="*/ 7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95">
                  <a:moveTo>
                    <a:pt x="22" y="78"/>
                  </a:moveTo>
                  <a:cubicBezTo>
                    <a:pt x="20" y="84"/>
                    <a:pt x="19" y="90"/>
                    <a:pt x="18" y="95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21" y="90"/>
                    <a:pt x="22" y="84"/>
                    <a:pt x="23" y="78"/>
                  </a:cubicBezTo>
                  <a:cubicBezTo>
                    <a:pt x="25" y="68"/>
                    <a:pt x="25" y="59"/>
                    <a:pt x="24" y="50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1" y="30"/>
                    <a:pt x="13" y="14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0" y="23"/>
                    <a:pt x="27" y="48"/>
                    <a:pt x="22" y="7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29"/>
            <p:cNvSpPr>
              <a:spLocks/>
            </p:cNvSpPr>
            <p:nvPr/>
          </p:nvSpPr>
          <p:spPr bwMode="auto">
            <a:xfrm>
              <a:off x="9792046" y="1792288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330"/>
            <p:cNvSpPr>
              <a:spLocks/>
            </p:cNvSpPr>
            <p:nvPr/>
          </p:nvSpPr>
          <p:spPr bwMode="auto">
            <a:xfrm>
              <a:off x="9882534" y="1968500"/>
              <a:ext cx="68263" cy="150813"/>
            </a:xfrm>
            <a:custGeom>
              <a:avLst/>
              <a:gdLst>
                <a:gd name="T0" fmla="*/ 17 w 18"/>
                <a:gd name="T1" fmla="*/ 40 h 40"/>
                <a:gd name="T2" fmla="*/ 18 w 18"/>
                <a:gd name="T3" fmla="*/ 39 h 40"/>
                <a:gd name="T4" fmla="*/ 18 w 18"/>
                <a:gd name="T5" fmla="*/ 39 h 40"/>
                <a:gd name="T6" fmla="*/ 0 w 18"/>
                <a:gd name="T7" fmla="*/ 0 h 40"/>
                <a:gd name="T8" fmla="*/ 0 w 18"/>
                <a:gd name="T9" fmla="*/ 3 h 40"/>
                <a:gd name="T10" fmla="*/ 17 w 18"/>
                <a:gd name="T1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40">
                  <a:moveTo>
                    <a:pt x="17" y="40"/>
                  </a:move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5" y="25"/>
                    <a:pt x="9" y="1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9" y="14"/>
                    <a:pt x="14" y="26"/>
                    <a:pt x="17" y="4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331"/>
            <p:cNvSpPr>
              <a:spLocks/>
            </p:cNvSpPr>
            <p:nvPr/>
          </p:nvSpPr>
          <p:spPr bwMode="auto">
            <a:xfrm>
              <a:off x="9879359" y="1968500"/>
              <a:ext cx="3175" cy="11113"/>
            </a:xfrm>
            <a:custGeom>
              <a:avLst/>
              <a:gdLst>
                <a:gd name="T0" fmla="*/ 0 w 2"/>
                <a:gd name="T1" fmla="*/ 2 h 7"/>
                <a:gd name="T2" fmla="*/ 2 w 2"/>
                <a:gd name="T3" fmla="*/ 7 h 7"/>
                <a:gd name="T4" fmla="*/ 2 w 2"/>
                <a:gd name="T5" fmla="*/ 0 h 7"/>
                <a:gd name="T6" fmla="*/ 0 w 2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7">
                  <a:moveTo>
                    <a:pt x="0" y="2"/>
                  </a:moveTo>
                  <a:lnTo>
                    <a:pt x="2" y="7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332"/>
            <p:cNvSpPr>
              <a:spLocks/>
            </p:cNvSpPr>
            <p:nvPr/>
          </p:nvSpPr>
          <p:spPr bwMode="auto">
            <a:xfrm>
              <a:off x="9082434" y="1292225"/>
              <a:ext cx="90488" cy="82550"/>
            </a:xfrm>
            <a:custGeom>
              <a:avLst/>
              <a:gdLst>
                <a:gd name="T0" fmla="*/ 1 w 24"/>
                <a:gd name="T1" fmla="*/ 0 h 22"/>
                <a:gd name="T2" fmla="*/ 1 w 24"/>
                <a:gd name="T3" fmla="*/ 0 h 22"/>
                <a:gd name="T4" fmla="*/ 0 w 24"/>
                <a:gd name="T5" fmla="*/ 0 h 22"/>
                <a:gd name="T6" fmla="*/ 0 w 24"/>
                <a:gd name="T7" fmla="*/ 0 h 22"/>
                <a:gd name="T8" fmla="*/ 4 w 24"/>
                <a:gd name="T9" fmla="*/ 5 h 22"/>
                <a:gd name="T10" fmla="*/ 24 w 24"/>
                <a:gd name="T11" fmla="*/ 22 h 22"/>
                <a:gd name="T12" fmla="*/ 24 w 24"/>
                <a:gd name="T13" fmla="*/ 21 h 22"/>
                <a:gd name="T14" fmla="*/ 23 w 24"/>
                <a:gd name="T15" fmla="*/ 20 h 22"/>
                <a:gd name="T16" fmla="*/ 1 w 24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3" y="4"/>
                    <a:pt x="4" y="5"/>
                  </a:cubicBezTo>
                  <a:cubicBezTo>
                    <a:pt x="10" y="11"/>
                    <a:pt x="17" y="17"/>
                    <a:pt x="24" y="22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4" y="14"/>
                    <a:pt x="7" y="7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333"/>
            <p:cNvSpPr>
              <a:spLocks/>
            </p:cNvSpPr>
            <p:nvPr/>
          </p:nvSpPr>
          <p:spPr bwMode="auto">
            <a:xfrm>
              <a:off x="9142759" y="1236663"/>
              <a:ext cx="146050" cy="284163"/>
            </a:xfrm>
            <a:custGeom>
              <a:avLst/>
              <a:gdLst>
                <a:gd name="T0" fmla="*/ 2 w 39"/>
                <a:gd name="T1" fmla="*/ 9 h 76"/>
                <a:gd name="T2" fmla="*/ 1 w 39"/>
                <a:gd name="T3" fmla="*/ 0 h 76"/>
                <a:gd name="T4" fmla="*/ 0 w 39"/>
                <a:gd name="T5" fmla="*/ 1 h 76"/>
                <a:gd name="T6" fmla="*/ 1 w 39"/>
                <a:gd name="T7" fmla="*/ 10 h 76"/>
                <a:gd name="T8" fmla="*/ 7 w 39"/>
                <a:gd name="T9" fmla="*/ 35 h 76"/>
                <a:gd name="T10" fmla="*/ 8 w 39"/>
                <a:gd name="T11" fmla="*/ 35 h 76"/>
                <a:gd name="T12" fmla="*/ 8 w 39"/>
                <a:gd name="T13" fmla="*/ 36 h 76"/>
                <a:gd name="T14" fmla="*/ 20 w 39"/>
                <a:gd name="T15" fmla="*/ 58 h 76"/>
                <a:gd name="T16" fmla="*/ 39 w 39"/>
                <a:gd name="T17" fmla="*/ 76 h 76"/>
                <a:gd name="T18" fmla="*/ 39 w 39"/>
                <a:gd name="T19" fmla="*/ 75 h 76"/>
                <a:gd name="T20" fmla="*/ 38 w 39"/>
                <a:gd name="T21" fmla="*/ 74 h 76"/>
                <a:gd name="T22" fmla="*/ 2 w 39"/>
                <a:gd name="T23" fmla="*/ 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76">
                  <a:moveTo>
                    <a:pt x="2" y="9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9"/>
                    <a:pt x="4" y="27"/>
                    <a:pt x="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1" y="44"/>
                    <a:pt x="15" y="51"/>
                    <a:pt x="20" y="58"/>
                  </a:cubicBezTo>
                  <a:cubicBezTo>
                    <a:pt x="25" y="64"/>
                    <a:pt x="32" y="71"/>
                    <a:pt x="39" y="76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17" y="58"/>
                    <a:pt x="6" y="38"/>
                    <a:pt x="2" y="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334"/>
            <p:cNvSpPr>
              <a:spLocks/>
            </p:cNvSpPr>
            <p:nvPr/>
          </p:nvSpPr>
          <p:spPr bwMode="auto">
            <a:xfrm>
              <a:off x="9168159" y="1366838"/>
              <a:ext cx="4763" cy="476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335"/>
            <p:cNvSpPr>
              <a:spLocks/>
            </p:cNvSpPr>
            <p:nvPr/>
          </p:nvSpPr>
          <p:spPr bwMode="auto">
            <a:xfrm>
              <a:off x="9239596" y="1146175"/>
              <a:ext cx="153988" cy="525463"/>
            </a:xfrm>
            <a:custGeom>
              <a:avLst/>
              <a:gdLst>
                <a:gd name="T0" fmla="*/ 9 w 41"/>
                <a:gd name="T1" fmla="*/ 72 h 140"/>
                <a:gd name="T2" fmla="*/ 5 w 41"/>
                <a:gd name="T3" fmla="*/ 28 h 140"/>
                <a:gd name="T4" fmla="*/ 1 w 41"/>
                <a:gd name="T5" fmla="*/ 0 h 140"/>
                <a:gd name="T6" fmla="*/ 0 w 41"/>
                <a:gd name="T7" fmla="*/ 1 h 140"/>
                <a:gd name="T8" fmla="*/ 4 w 41"/>
                <a:gd name="T9" fmla="*/ 28 h 140"/>
                <a:gd name="T10" fmla="*/ 8 w 41"/>
                <a:gd name="T11" fmla="*/ 72 h 140"/>
                <a:gd name="T12" fmla="*/ 12 w 41"/>
                <a:gd name="T13" fmla="*/ 98 h 140"/>
                <a:gd name="T14" fmla="*/ 13 w 41"/>
                <a:gd name="T15" fmla="*/ 98 h 140"/>
                <a:gd name="T16" fmla="*/ 13 w 41"/>
                <a:gd name="T17" fmla="*/ 99 h 140"/>
                <a:gd name="T18" fmla="*/ 24 w 41"/>
                <a:gd name="T19" fmla="*/ 122 h 140"/>
                <a:gd name="T20" fmla="*/ 41 w 41"/>
                <a:gd name="T21" fmla="*/ 140 h 140"/>
                <a:gd name="T22" fmla="*/ 40 w 41"/>
                <a:gd name="T23" fmla="*/ 138 h 140"/>
                <a:gd name="T24" fmla="*/ 9 w 41"/>
                <a:gd name="T25" fmla="*/ 7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140">
                  <a:moveTo>
                    <a:pt x="9" y="72"/>
                  </a:moveTo>
                  <a:cubicBezTo>
                    <a:pt x="6" y="42"/>
                    <a:pt x="5" y="28"/>
                    <a:pt x="5" y="28"/>
                  </a:cubicBezTo>
                  <a:cubicBezTo>
                    <a:pt x="5" y="28"/>
                    <a:pt x="4" y="2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20"/>
                    <a:pt x="4" y="28"/>
                    <a:pt x="4" y="28"/>
                  </a:cubicBezTo>
                  <a:cubicBezTo>
                    <a:pt x="4" y="28"/>
                    <a:pt x="5" y="42"/>
                    <a:pt x="8" y="72"/>
                  </a:cubicBezTo>
                  <a:cubicBezTo>
                    <a:pt x="8" y="82"/>
                    <a:pt x="10" y="90"/>
                    <a:pt x="12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15" y="107"/>
                    <a:pt x="19" y="115"/>
                    <a:pt x="24" y="122"/>
                  </a:cubicBezTo>
                  <a:cubicBezTo>
                    <a:pt x="29" y="129"/>
                    <a:pt x="34" y="135"/>
                    <a:pt x="41" y="140"/>
                  </a:cubicBezTo>
                  <a:cubicBezTo>
                    <a:pt x="40" y="138"/>
                    <a:pt x="40" y="138"/>
                    <a:pt x="40" y="138"/>
                  </a:cubicBezTo>
                  <a:cubicBezTo>
                    <a:pt x="21" y="121"/>
                    <a:pt x="11" y="101"/>
                    <a:pt x="9" y="7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336"/>
            <p:cNvSpPr>
              <a:spLocks/>
            </p:cNvSpPr>
            <p:nvPr/>
          </p:nvSpPr>
          <p:spPr bwMode="auto">
            <a:xfrm>
              <a:off x="9285634" y="1514475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337"/>
            <p:cNvSpPr>
              <a:spLocks/>
            </p:cNvSpPr>
            <p:nvPr/>
          </p:nvSpPr>
          <p:spPr bwMode="auto">
            <a:xfrm>
              <a:off x="9307859" y="1085850"/>
              <a:ext cx="184150" cy="742950"/>
            </a:xfrm>
            <a:custGeom>
              <a:avLst/>
              <a:gdLst>
                <a:gd name="T0" fmla="*/ 20 w 49"/>
                <a:gd name="T1" fmla="*/ 127 h 198"/>
                <a:gd name="T2" fmla="*/ 19 w 49"/>
                <a:gd name="T3" fmla="*/ 83 h 198"/>
                <a:gd name="T4" fmla="*/ 15 w 49"/>
                <a:gd name="T5" fmla="*/ 38 h 198"/>
                <a:gd name="T6" fmla="*/ 7 w 49"/>
                <a:gd name="T7" fmla="*/ 12 h 198"/>
                <a:gd name="T8" fmla="*/ 7 w 49"/>
                <a:gd name="T9" fmla="*/ 11 h 198"/>
                <a:gd name="T10" fmla="*/ 7 w 49"/>
                <a:gd name="T11" fmla="*/ 11 h 198"/>
                <a:gd name="T12" fmla="*/ 1 w 49"/>
                <a:gd name="T13" fmla="*/ 0 h 198"/>
                <a:gd name="T14" fmla="*/ 1 w 49"/>
                <a:gd name="T15" fmla="*/ 0 h 198"/>
                <a:gd name="T16" fmla="*/ 0 w 49"/>
                <a:gd name="T17" fmla="*/ 1 h 198"/>
                <a:gd name="T18" fmla="*/ 13 w 49"/>
                <a:gd name="T19" fmla="*/ 38 h 198"/>
                <a:gd name="T20" fmla="*/ 17 w 49"/>
                <a:gd name="T21" fmla="*/ 83 h 198"/>
                <a:gd name="T22" fmla="*/ 19 w 49"/>
                <a:gd name="T23" fmla="*/ 128 h 198"/>
                <a:gd name="T24" fmla="*/ 22 w 49"/>
                <a:gd name="T25" fmla="*/ 154 h 198"/>
                <a:gd name="T26" fmla="*/ 24 w 49"/>
                <a:gd name="T27" fmla="*/ 155 h 198"/>
                <a:gd name="T28" fmla="*/ 23 w 49"/>
                <a:gd name="T29" fmla="*/ 156 h 198"/>
                <a:gd name="T30" fmla="*/ 23 w 49"/>
                <a:gd name="T31" fmla="*/ 156 h 198"/>
                <a:gd name="T32" fmla="*/ 32 w 49"/>
                <a:gd name="T33" fmla="*/ 178 h 198"/>
                <a:gd name="T34" fmla="*/ 49 w 49"/>
                <a:gd name="T35" fmla="*/ 198 h 198"/>
                <a:gd name="T36" fmla="*/ 48 w 49"/>
                <a:gd name="T37" fmla="*/ 197 h 198"/>
                <a:gd name="T38" fmla="*/ 48 w 49"/>
                <a:gd name="T39" fmla="*/ 196 h 198"/>
                <a:gd name="T40" fmla="*/ 20 w 49"/>
                <a:gd name="T41" fmla="*/ 127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198">
                  <a:moveTo>
                    <a:pt x="20" y="127"/>
                  </a:moveTo>
                  <a:cubicBezTo>
                    <a:pt x="19" y="97"/>
                    <a:pt x="18" y="83"/>
                    <a:pt x="19" y="83"/>
                  </a:cubicBezTo>
                  <a:cubicBezTo>
                    <a:pt x="18" y="83"/>
                    <a:pt x="19" y="70"/>
                    <a:pt x="15" y="38"/>
                  </a:cubicBezTo>
                  <a:cubicBezTo>
                    <a:pt x="13" y="29"/>
                    <a:pt x="11" y="20"/>
                    <a:pt x="7" y="12"/>
                  </a:cubicBezTo>
                  <a:cubicBezTo>
                    <a:pt x="7" y="12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5" y="7"/>
                    <a:pt x="3" y="3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" y="11"/>
                    <a:pt x="11" y="24"/>
                    <a:pt x="13" y="38"/>
                  </a:cubicBezTo>
                  <a:cubicBezTo>
                    <a:pt x="17" y="70"/>
                    <a:pt x="17" y="83"/>
                    <a:pt x="17" y="83"/>
                  </a:cubicBezTo>
                  <a:cubicBezTo>
                    <a:pt x="17" y="83"/>
                    <a:pt x="18" y="97"/>
                    <a:pt x="19" y="128"/>
                  </a:cubicBezTo>
                  <a:cubicBezTo>
                    <a:pt x="19" y="137"/>
                    <a:pt x="20" y="146"/>
                    <a:pt x="22" y="154"/>
                  </a:cubicBezTo>
                  <a:cubicBezTo>
                    <a:pt x="23" y="154"/>
                    <a:pt x="23" y="155"/>
                    <a:pt x="24" y="155"/>
                  </a:cubicBezTo>
                  <a:cubicBezTo>
                    <a:pt x="23" y="156"/>
                    <a:pt x="23" y="156"/>
                    <a:pt x="23" y="156"/>
                  </a:cubicBezTo>
                  <a:cubicBezTo>
                    <a:pt x="23" y="156"/>
                    <a:pt x="23" y="156"/>
                    <a:pt x="23" y="156"/>
                  </a:cubicBezTo>
                  <a:cubicBezTo>
                    <a:pt x="25" y="164"/>
                    <a:pt x="28" y="171"/>
                    <a:pt x="32" y="178"/>
                  </a:cubicBezTo>
                  <a:cubicBezTo>
                    <a:pt x="36" y="185"/>
                    <a:pt x="42" y="192"/>
                    <a:pt x="49" y="198"/>
                  </a:cubicBezTo>
                  <a:cubicBezTo>
                    <a:pt x="48" y="197"/>
                    <a:pt x="48" y="197"/>
                    <a:pt x="48" y="197"/>
                  </a:cubicBezTo>
                  <a:cubicBezTo>
                    <a:pt x="48" y="196"/>
                    <a:pt x="48" y="196"/>
                    <a:pt x="48" y="196"/>
                  </a:cubicBezTo>
                  <a:cubicBezTo>
                    <a:pt x="29" y="177"/>
                    <a:pt x="21" y="156"/>
                    <a:pt x="20" y="12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338"/>
            <p:cNvSpPr>
              <a:spLocks/>
            </p:cNvSpPr>
            <p:nvPr/>
          </p:nvSpPr>
          <p:spPr bwMode="auto">
            <a:xfrm>
              <a:off x="9390409" y="1663700"/>
              <a:ext cx="7938" cy="7938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1 w 2"/>
                <a:gd name="T5" fmla="*/ 2 h 2"/>
                <a:gd name="T6" fmla="*/ 1 w 2"/>
                <a:gd name="T7" fmla="*/ 2 h 2"/>
                <a:gd name="T8" fmla="*/ 2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339"/>
            <p:cNvSpPr>
              <a:spLocks/>
            </p:cNvSpPr>
            <p:nvPr/>
          </p:nvSpPr>
          <p:spPr bwMode="auto">
            <a:xfrm>
              <a:off x="9334846" y="1123950"/>
              <a:ext cx="242888" cy="871538"/>
            </a:xfrm>
            <a:custGeom>
              <a:avLst/>
              <a:gdLst>
                <a:gd name="T0" fmla="*/ 65 w 65"/>
                <a:gd name="T1" fmla="*/ 232 h 232"/>
                <a:gd name="T2" fmla="*/ 65 w 65"/>
                <a:gd name="T3" fmla="*/ 230 h 232"/>
                <a:gd name="T4" fmla="*/ 41 w 65"/>
                <a:gd name="T5" fmla="*/ 160 h 232"/>
                <a:gd name="T6" fmla="*/ 42 w 65"/>
                <a:gd name="T7" fmla="*/ 116 h 232"/>
                <a:gd name="T8" fmla="*/ 41 w 65"/>
                <a:gd name="T9" fmla="*/ 70 h 232"/>
                <a:gd name="T10" fmla="*/ 0 w 65"/>
                <a:gd name="T11" fmla="*/ 0 h 232"/>
                <a:gd name="T12" fmla="*/ 0 w 65"/>
                <a:gd name="T13" fmla="*/ 1 h 232"/>
                <a:gd name="T14" fmla="*/ 0 w 65"/>
                <a:gd name="T15" fmla="*/ 2 h 232"/>
                <a:gd name="T16" fmla="*/ 39 w 65"/>
                <a:gd name="T17" fmla="*/ 70 h 232"/>
                <a:gd name="T18" fmla="*/ 41 w 65"/>
                <a:gd name="T19" fmla="*/ 116 h 232"/>
                <a:gd name="T20" fmla="*/ 39 w 65"/>
                <a:gd name="T21" fmla="*/ 160 h 232"/>
                <a:gd name="T22" fmla="*/ 41 w 65"/>
                <a:gd name="T23" fmla="*/ 186 h 232"/>
                <a:gd name="T24" fmla="*/ 41 w 65"/>
                <a:gd name="T25" fmla="*/ 186 h 232"/>
                <a:gd name="T26" fmla="*/ 41 w 65"/>
                <a:gd name="T27" fmla="*/ 187 h 232"/>
                <a:gd name="T28" fmla="*/ 50 w 65"/>
                <a:gd name="T29" fmla="*/ 211 h 232"/>
                <a:gd name="T30" fmla="*/ 65 w 65"/>
                <a:gd name="T31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232">
                  <a:moveTo>
                    <a:pt x="65" y="232"/>
                  </a:moveTo>
                  <a:cubicBezTo>
                    <a:pt x="65" y="230"/>
                    <a:pt x="65" y="230"/>
                    <a:pt x="65" y="230"/>
                  </a:cubicBezTo>
                  <a:cubicBezTo>
                    <a:pt x="47" y="211"/>
                    <a:pt x="39" y="189"/>
                    <a:pt x="41" y="160"/>
                  </a:cubicBezTo>
                  <a:cubicBezTo>
                    <a:pt x="42" y="129"/>
                    <a:pt x="42" y="116"/>
                    <a:pt x="42" y="116"/>
                  </a:cubicBezTo>
                  <a:cubicBezTo>
                    <a:pt x="42" y="116"/>
                    <a:pt x="43" y="102"/>
                    <a:pt x="41" y="70"/>
                  </a:cubicBezTo>
                  <a:cubicBezTo>
                    <a:pt x="39" y="40"/>
                    <a:pt x="25" y="16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4" y="18"/>
                    <a:pt x="37" y="40"/>
                    <a:pt x="39" y="70"/>
                  </a:cubicBezTo>
                  <a:cubicBezTo>
                    <a:pt x="42" y="102"/>
                    <a:pt x="41" y="115"/>
                    <a:pt x="41" y="116"/>
                  </a:cubicBezTo>
                  <a:cubicBezTo>
                    <a:pt x="41" y="116"/>
                    <a:pt x="41" y="129"/>
                    <a:pt x="39" y="160"/>
                  </a:cubicBezTo>
                  <a:cubicBezTo>
                    <a:pt x="39" y="169"/>
                    <a:pt x="39" y="178"/>
                    <a:pt x="41" y="186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41" y="187"/>
                    <a:pt x="41" y="187"/>
                    <a:pt x="41" y="187"/>
                  </a:cubicBezTo>
                  <a:cubicBezTo>
                    <a:pt x="43" y="195"/>
                    <a:pt x="45" y="204"/>
                    <a:pt x="50" y="211"/>
                  </a:cubicBezTo>
                  <a:cubicBezTo>
                    <a:pt x="53" y="218"/>
                    <a:pt x="59" y="226"/>
                    <a:pt x="65" y="23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340"/>
            <p:cNvSpPr>
              <a:spLocks/>
            </p:cNvSpPr>
            <p:nvPr/>
          </p:nvSpPr>
          <p:spPr bwMode="auto">
            <a:xfrm>
              <a:off x="9334846" y="1127125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341"/>
            <p:cNvSpPr>
              <a:spLocks/>
            </p:cNvSpPr>
            <p:nvPr/>
          </p:nvSpPr>
          <p:spPr bwMode="auto">
            <a:xfrm>
              <a:off x="9488834" y="1822450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342"/>
            <p:cNvSpPr>
              <a:spLocks/>
            </p:cNvSpPr>
            <p:nvPr/>
          </p:nvSpPr>
          <p:spPr bwMode="auto">
            <a:xfrm>
              <a:off x="9660284" y="2114550"/>
              <a:ext cx="522288" cy="1190625"/>
            </a:xfrm>
            <a:custGeom>
              <a:avLst/>
              <a:gdLst>
                <a:gd name="T0" fmla="*/ 133 w 139"/>
                <a:gd name="T1" fmla="*/ 274 h 317"/>
                <a:gd name="T2" fmla="*/ 129 w 139"/>
                <a:gd name="T3" fmla="*/ 222 h 317"/>
                <a:gd name="T4" fmla="*/ 128 w 139"/>
                <a:gd name="T5" fmla="*/ 222 h 317"/>
                <a:gd name="T6" fmla="*/ 121 w 139"/>
                <a:gd name="T7" fmla="*/ 167 h 317"/>
                <a:gd name="T8" fmla="*/ 110 w 139"/>
                <a:gd name="T9" fmla="*/ 114 h 317"/>
                <a:gd name="T10" fmla="*/ 96 w 139"/>
                <a:gd name="T11" fmla="*/ 63 h 317"/>
                <a:gd name="T12" fmla="*/ 79 w 139"/>
                <a:gd name="T13" fmla="*/ 12 h 317"/>
                <a:gd name="T14" fmla="*/ 79 w 139"/>
                <a:gd name="T15" fmla="*/ 12 h 317"/>
                <a:gd name="T16" fmla="*/ 77 w 139"/>
                <a:gd name="T17" fmla="*/ 0 h 317"/>
                <a:gd name="T18" fmla="*/ 77 w 139"/>
                <a:gd name="T19" fmla="*/ 0 h 317"/>
                <a:gd name="T20" fmla="*/ 76 w 139"/>
                <a:gd name="T21" fmla="*/ 1 h 317"/>
                <a:gd name="T22" fmla="*/ 55 w 139"/>
                <a:gd name="T23" fmla="*/ 9 h 317"/>
                <a:gd name="T24" fmla="*/ 53 w 139"/>
                <a:gd name="T25" fmla="*/ 9 h 317"/>
                <a:gd name="T26" fmla="*/ 21 w 139"/>
                <a:gd name="T27" fmla="*/ 22 h 317"/>
                <a:gd name="T28" fmla="*/ 20 w 139"/>
                <a:gd name="T29" fmla="*/ 22 h 317"/>
                <a:gd name="T30" fmla="*/ 2 w 139"/>
                <a:gd name="T31" fmla="*/ 29 h 317"/>
                <a:gd name="T32" fmla="*/ 1 w 139"/>
                <a:gd name="T33" fmla="*/ 29 h 317"/>
                <a:gd name="T34" fmla="*/ 1 w 139"/>
                <a:gd name="T35" fmla="*/ 30 h 317"/>
                <a:gd name="T36" fmla="*/ 0 w 139"/>
                <a:gd name="T37" fmla="*/ 30 h 317"/>
                <a:gd name="T38" fmla="*/ 2 w 139"/>
                <a:gd name="T39" fmla="*/ 36 h 317"/>
                <a:gd name="T40" fmla="*/ 15 w 139"/>
                <a:gd name="T41" fmla="*/ 58 h 317"/>
                <a:gd name="T42" fmla="*/ 19 w 139"/>
                <a:gd name="T43" fmla="*/ 83 h 317"/>
                <a:gd name="T44" fmla="*/ 29 w 139"/>
                <a:gd name="T45" fmla="*/ 106 h 317"/>
                <a:gd name="T46" fmla="*/ 32 w 139"/>
                <a:gd name="T47" fmla="*/ 131 h 317"/>
                <a:gd name="T48" fmla="*/ 41 w 139"/>
                <a:gd name="T49" fmla="*/ 153 h 317"/>
                <a:gd name="T50" fmla="*/ 41 w 139"/>
                <a:gd name="T51" fmla="*/ 177 h 317"/>
                <a:gd name="T52" fmla="*/ 49 w 139"/>
                <a:gd name="T53" fmla="*/ 202 h 317"/>
                <a:gd name="T54" fmla="*/ 49 w 139"/>
                <a:gd name="T55" fmla="*/ 226 h 317"/>
                <a:gd name="T56" fmla="*/ 55 w 139"/>
                <a:gd name="T57" fmla="*/ 251 h 317"/>
                <a:gd name="T58" fmla="*/ 53 w 139"/>
                <a:gd name="T59" fmla="*/ 276 h 317"/>
                <a:gd name="T60" fmla="*/ 57 w 139"/>
                <a:gd name="T61" fmla="*/ 300 h 317"/>
                <a:gd name="T62" fmla="*/ 54 w 139"/>
                <a:gd name="T63" fmla="*/ 317 h 317"/>
                <a:gd name="T64" fmla="*/ 55 w 139"/>
                <a:gd name="T65" fmla="*/ 317 h 317"/>
                <a:gd name="T66" fmla="*/ 75 w 139"/>
                <a:gd name="T67" fmla="*/ 317 h 317"/>
                <a:gd name="T68" fmla="*/ 76 w 139"/>
                <a:gd name="T69" fmla="*/ 317 h 317"/>
                <a:gd name="T70" fmla="*/ 110 w 139"/>
                <a:gd name="T71" fmla="*/ 317 h 317"/>
                <a:gd name="T72" fmla="*/ 112 w 139"/>
                <a:gd name="T73" fmla="*/ 317 h 317"/>
                <a:gd name="T74" fmla="*/ 135 w 139"/>
                <a:gd name="T75" fmla="*/ 317 h 317"/>
                <a:gd name="T76" fmla="*/ 136 w 139"/>
                <a:gd name="T77" fmla="*/ 317 h 317"/>
                <a:gd name="T78" fmla="*/ 136 w 139"/>
                <a:gd name="T79" fmla="*/ 317 h 317"/>
                <a:gd name="T80" fmla="*/ 133 w 139"/>
                <a:gd name="T81" fmla="*/ 274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9" h="317">
                  <a:moveTo>
                    <a:pt x="133" y="274"/>
                  </a:moveTo>
                  <a:cubicBezTo>
                    <a:pt x="137" y="257"/>
                    <a:pt x="136" y="239"/>
                    <a:pt x="129" y="222"/>
                  </a:cubicBezTo>
                  <a:cubicBezTo>
                    <a:pt x="128" y="222"/>
                    <a:pt x="128" y="222"/>
                    <a:pt x="128" y="222"/>
                  </a:cubicBezTo>
                  <a:cubicBezTo>
                    <a:pt x="132" y="204"/>
                    <a:pt x="129" y="185"/>
                    <a:pt x="121" y="167"/>
                  </a:cubicBezTo>
                  <a:cubicBezTo>
                    <a:pt x="123" y="149"/>
                    <a:pt x="120" y="131"/>
                    <a:pt x="110" y="114"/>
                  </a:cubicBezTo>
                  <a:cubicBezTo>
                    <a:pt x="111" y="97"/>
                    <a:pt x="106" y="79"/>
                    <a:pt x="96" y="63"/>
                  </a:cubicBezTo>
                  <a:cubicBezTo>
                    <a:pt x="96" y="45"/>
                    <a:pt x="90" y="27"/>
                    <a:pt x="79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8" y="8"/>
                    <a:pt x="78" y="4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2"/>
                    <a:pt x="2" y="34"/>
                    <a:pt x="2" y="36"/>
                  </a:cubicBezTo>
                  <a:cubicBezTo>
                    <a:pt x="5" y="43"/>
                    <a:pt x="10" y="51"/>
                    <a:pt x="15" y="58"/>
                  </a:cubicBezTo>
                  <a:cubicBezTo>
                    <a:pt x="15" y="67"/>
                    <a:pt x="16" y="75"/>
                    <a:pt x="19" y="83"/>
                  </a:cubicBezTo>
                  <a:cubicBezTo>
                    <a:pt x="21" y="90"/>
                    <a:pt x="25" y="99"/>
                    <a:pt x="29" y="106"/>
                  </a:cubicBezTo>
                  <a:cubicBezTo>
                    <a:pt x="29" y="114"/>
                    <a:pt x="30" y="123"/>
                    <a:pt x="32" y="131"/>
                  </a:cubicBezTo>
                  <a:cubicBezTo>
                    <a:pt x="34" y="138"/>
                    <a:pt x="36" y="146"/>
                    <a:pt x="41" y="153"/>
                  </a:cubicBezTo>
                  <a:cubicBezTo>
                    <a:pt x="40" y="162"/>
                    <a:pt x="40" y="169"/>
                    <a:pt x="41" y="177"/>
                  </a:cubicBezTo>
                  <a:cubicBezTo>
                    <a:pt x="43" y="185"/>
                    <a:pt x="46" y="194"/>
                    <a:pt x="49" y="202"/>
                  </a:cubicBezTo>
                  <a:cubicBezTo>
                    <a:pt x="48" y="210"/>
                    <a:pt x="48" y="218"/>
                    <a:pt x="49" y="226"/>
                  </a:cubicBezTo>
                  <a:cubicBezTo>
                    <a:pt x="49" y="234"/>
                    <a:pt x="52" y="243"/>
                    <a:pt x="55" y="251"/>
                  </a:cubicBezTo>
                  <a:cubicBezTo>
                    <a:pt x="53" y="259"/>
                    <a:pt x="52" y="268"/>
                    <a:pt x="53" y="276"/>
                  </a:cubicBezTo>
                  <a:cubicBezTo>
                    <a:pt x="53" y="284"/>
                    <a:pt x="55" y="292"/>
                    <a:pt x="57" y="300"/>
                  </a:cubicBezTo>
                  <a:cubicBezTo>
                    <a:pt x="56" y="306"/>
                    <a:pt x="55" y="311"/>
                    <a:pt x="54" y="317"/>
                  </a:cubicBezTo>
                  <a:cubicBezTo>
                    <a:pt x="55" y="317"/>
                    <a:pt x="55" y="317"/>
                    <a:pt x="55" y="317"/>
                  </a:cubicBezTo>
                  <a:cubicBezTo>
                    <a:pt x="75" y="317"/>
                    <a:pt x="75" y="317"/>
                    <a:pt x="75" y="317"/>
                  </a:cubicBezTo>
                  <a:cubicBezTo>
                    <a:pt x="76" y="317"/>
                    <a:pt x="76" y="317"/>
                    <a:pt x="76" y="317"/>
                  </a:cubicBezTo>
                  <a:cubicBezTo>
                    <a:pt x="110" y="317"/>
                    <a:pt x="110" y="317"/>
                    <a:pt x="110" y="317"/>
                  </a:cubicBezTo>
                  <a:cubicBezTo>
                    <a:pt x="112" y="317"/>
                    <a:pt x="112" y="317"/>
                    <a:pt x="112" y="317"/>
                  </a:cubicBezTo>
                  <a:cubicBezTo>
                    <a:pt x="135" y="317"/>
                    <a:pt x="135" y="317"/>
                    <a:pt x="135" y="317"/>
                  </a:cubicBezTo>
                  <a:cubicBezTo>
                    <a:pt x="136" y="317"/>
                    <a:pt x="136" y="317"/>
                    <a:pt x="136" y="317"/>
                  </a:cubicBezTo>
                  <a:cubicBezTo>
                    <a:pt x="136" y="317"/>
                    <a:pt x="136" y="317"/>
                    <a:pt x="136" y="317"/>
                  </a:cubicBezTo>
                  <a:cubicBezTo>
                    <a:pt x="139" y="303"/>
                    <a:pt x="138" y="289"/>
                    <a:pt x="133" y="274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343"/>
            <p:cNvSpPr>
              <a:spLocks/>
            </p:cNvSpPr>
            <p:nvPr/>
          </p:nvSpPr>
          <p:spPr bwMode="auto">
            <a:xfrm>
              <a:off x="9849196" y="2351088"/>
              <a:ext cx="236538" cy="890588"/>
            </a:xfrm>
            <a:custGeom>
              <a:avLst/>
              <a:gdLst>
                <a:gd name="T0" fmla="*/ 53 w 63"/>
                <a:gd name="T1" fmla="*/ 81 h 237"/>
                <a:gd name="T2" fmla="*/ 35 w 63"/>
                <a:gd name="T3" fmla="*/ 122 h 237"/>
                <a:gd name="T4" fmla="*/ 15 w 63"/>
                <a:gd name="T5" fmla="*/ 162 h 237"/>
                <a:gd name="T6" fmla="*/ 3 w 63"/>
                <a:gd name="T7" fmla="*/ 213 h 237"/>
                <a:gd name="T8" fmla="*/ 7 w 63"/>
                <a:gd name="T9" fmla="*/ 237 h 237"/>
                <a:gd name="T10" fmla="*/ 8 w 63"/>
                <a:gd name="T11" fmla="*/ 235 h 237"/>
                <a:gd name="T12" fmla="*/ 16 w 63"/>
                <a:gd name="T13" fmla="*/ 163 h 237"/>
                <a:gd name="T14" fmla="*/ 36 w 63"/>
                <a:gd name="T15" fmla="*/ 123 h 237"/>
                <a:gd name="T16" fmla="*/ 54 w 63"/>
                <a:gd name="T17" fmla="*/ 81 h 237"/>
                <a:gd name="T18" fmla="*/ 60 w 63"/>
                <a:gd name="T19" fmla="*/ 54 h 237"/>
                <a:gd name="T20" fmla="*/ 59 w 63"/>
                <a:gd name="T21" fmla="*/ 52 h 237"/>
                <a:gd name="T22" fmla="*/ 60 w 63"/>
                <a:gd name="T23" fmla="*/ 51 h 237"/>
                <a:gd name="T24" fmla="*/ 60 w 63"/>
                <a:gd name="T25" fmla="*/ 51 h 237"/>
                <a:gd name="T26" fmla="*/ 46 w 63"/>
                <a:gd name="T27" fmla="*/ 0 h 237"/>
                <a:gd name="T28" fmla="*/ 46 w 63"/>
                <a:gd name="T29" fmla="*/ 1 h 237"/>
                <a:gd name="T30" fmla="*/ 53 w 63"/>
                <a:gd name="T31" fmla="*/ 81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" h="237">
                  <a:moveTo>
                    <a:pt x="53" y="81"/>
                  </a:moveTo>
                  <a:cubicBezTo>
                    <a:pt x="41" y="111"/>
                    <a:pt x="35" y="122"/>
                    <a:pt x="35" y="122"/>
                  </a:cubicBezTo>
                  <a:cubicBezTo>
                    <a:pt x="35" y="122"/>
                    <a:pt x="29" y="135"/>
                    <a:pt x="15" y="162"/>
                  </a:cubicBezTo>
                  <a:cubicBezTo>
                    <a:pt x="6" y="180"/>
                    <a:pt x="2" y="196"/>
                    <a:pt x="3" y="213"/>
                  </a:cubicBezTo>
                  <a:cubicBezTo>
                    <a:pt x="3" y="221"/>
                    <a:pt x="5" y="229"/>
                    <a:pt x="7" y="237"/>
                  </a:cubicBezTo>
                  <a:cubicBezTo>
                    <a:pt x="8" y="235"/>
                    <a:pt x="8" y="235"/>
                    <a:pt x="8" y="235"/>
                  </a:cubicBezTo>
                  <a:cubicBezTo>
                    <a:pt x="0" y="210"/>
                    <a:pt x="3" y="188"/>
                    <a:pt x="16" y="163"/>
                  </a:cubicBezTo>
                  <a:cubicBezTo>
                    <a:pt x="30" y="135"/>
                    <a:pt x="36" y="123"/>
                    <a:pt x="36" y="123"/>
                  </a:cubicBezTo>
                  <a:cubicBezTo>
                    <a:pt x="36" y="123"/>
                    <a:pt x="42" y="111"/>
                    <a:pt x="54" y="81"/>
                  </a:cubicBezTo>
                  <a:cubicBezTo>
                    <a:pt x="57" y="72"/>
                    <a:pt x="60" y="63"/>
                    <a:pt x="60" y="54"/>
                  </a:cubicBezTo>
                  <a:cubicBezTo>
                    <a:pt x="59" y="52"/>
                    <a:pt x="59" y="52"/>
                    <a:pt x="59" y="52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61" y="34"/>
                    <a:pt x="56" y="16"/>
                    <a:pt x="46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61" y="26"/>
                    <a:pt x="63" y="52"/>
                    <a:pt x="53" y="8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344"/>
            <p:cNvSpPr>
              <a:spLocks/>
            </p:cNvSpPr>
            <p:nvPr/>
          </p:nvSpPr>
          <p:spPr bwMode="auto">
            <a:xfrm>
              <a:off x="9863484" y="2543175"/>
              <a:ext cx="263525" cy="762000"/>
            </a:xfrm>
            <a:custGeom>
              <a:avLst/>
              <a:gdLst>
                <a:gd name="T0" fmla="*/ 0 w 70"/>
                <a:gd name="T1" fmla="*/ 203 h 203"/>
                <a:gd name="T2" fmla="*/ 1 w 70"/>
                <a:gd name="T3" fmla="*/ 203 h 203"/>
                <a:gd name="T4" fmla="*/ 16 w 70"/>
                <a:gd name="T5" fmla="*/ 160 h 203"/>
                <a:gd name="T6" fmla="*/ 38 w 70"/>
                <a:gd name="T7" fmla="*/ 122 h 203"/>
                <a:gd name="T8" fmla="*/ 59 w 70"/>
                <a:gd name="T9" fmla="*/ 81 h 203"/>
                <a:gd name="T10" fmla="*/ 66 w 70"/>
                <a:gd name="T11" fmla="*/ 55 h 203"/>
                <a:gd name="T12" fmla="*/ 66 w 70"/>
                <a:gd name="T13" fmla="*/ 54 h 203"/>
                <a:gd name="T14" fmla="*/ 67 w 70"/>
                <a:gd name="T15" fmla="*/ 54 h 203"/>
                <a:gd name="T16" fmla="*/ 56 w 70"/>
                <a:gd name="T17" fmla="*/ 0 h 203"/>
                <a:gd name="T18" fmla="*/ 56 w 70"/>
                <a:gd name="T19" fmla="*/ 3 h 203"/>
                <a:gd name="T20" fmla="*/ 58 w 70"/>
                <a:gd name="T21" fmla="*/ 81 h 203"/>
                <a:gd name="T22" fmla="*/ 37 w 70"/>
                <a:gd name="T23" fmla="*/ 121 h 203"/>
                <a:gd name="T24" fmla="*/ 15 w 70"/>
                <a:gd name="T25" fmla="*/ 160 h 203"/>
                <a:gd name="T26" fmla="*/ 4 w 70"/>
                <a:gd name="T27" fmla="*/ 184 h 203"/>
                <a:gd name="T28" fmla="*/ 4 w 70"/>
                <a:gd name="T29" fmla="*/ 186 h 203"/>
                <a:gd name="T30" fmla="*/ 3 w 70"/>
                <a:gd name="T31" fmla="*/ 186 h 203"/>
                <a:gd name="T32" fmla="*/ 3 w 70"/>
                <a:gd name="T33" fmla="*/ 186 h 203"/>
                <a:gd name="T34" fmla="*/ 0 w 70"/>
                <a:gd name="T3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0" h="203">
                  <a:moveTo>
                    <a:pt x="0" y="203"/>
                  </a:moveTo>
                  <a:cubicBezTo>
                    <a:pt x="1" y="203"/>
                    <a:pt x="1" y="203"/>
                    <a:pt x="1" y="203"/>
                  </a:cubicBezTo>
                  <a:cubicBezTo>
                    <a:pt x="2" y="189"/>
                    <a:pt x="7" y="175"/>
                    <a:pt x="16" y="160"/>
                  </a:cubicBezTo>
                  <a:cubicBezTo>
                    <a:pt x="32" y="134"/>
                    <a:pt x="38" y="122"/>
                    <a:pt x="38" y="122"/>
                  </a:cubicBezTo>
                  <a:cubicBezTo>
                    <a:pt x="38" y="122"/>
                    <a:pt x="45" y="111"/>
                    <a:pt x="59" y="81"/>
                  </a:cubicBezTo>
                  <a:cubicBezTo>
                    <a:pt x="63" y="73"/>
                    <a:pt x="65" y="64"/>
                    <a:pt x="66" y="55"/>
                  </a:cubicBezTo>
                  <a:cubicBezTo>
                    <a:pt x="66" y="55"/>
                    <a:pt x="66" y="55"/>
                    <a:pt x="6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9" y="36"/>
                    <a:pt x="66" y="18"/>
                    <a:pt x="56" y="0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69" y="28"/>
                    <a:pt x="70" y="54"/>
                    <a:pt x="58" y="81"/>
                  </a:cubicBezTo>
                  <a:cubicBezTo>
                    <a:pt x="44" y="110"/>
                    <a:pt x="37" y="121"/>
                    <a:pt x="37" y="121"/>
                  </a:cubicBezTo>
                  <a:cubicBezTo>
                    <a:pt x="37" y="121"/>
                    <a:pt x="31" y="133"/>
                    <a:pt x="15" y="160"/>
                  </a:cubicBezTo>
                  <a:cubicBezTo>
                    <a:pt x="10" y="168"/>
                    <a:pt x="6" y="176"/>
                    <a:pt x="4" y="184"/>
                  </a:cubicBezTo>
                  <a:cubicBezTo>
                    <a:pt x="4" y="186"/>
                    <a:pt x="4" y="186"/>
                    <a:pt x="4" y="186"/>
                  </a:cubicBezTo>
                  <a:cubicBezTo>
                    <a:pt x="3" y="186"/>
                    <a:pt x="3" y="186"/>
                    <a:pt x="3" y="186"/>
                  </a:cubicBezTo>
                  <a:cubicBezTo>
                    <a:pt x="3" y="186"/>
                    <a:pt x="3" y="186"/>
                    <a:pt x="3" y="186"/>
                  </a:cubicBezTo>
                  <a:cubicBezTo>
                    <a:pt x="2" y="192"/>
                    <a:pt x="1" y="197"/>
                    <a:pt x="0" y="20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345"/>
            <p:cNvSpPr>
              <a:spLocks/>
            </p:cNvSpPr>
            <p:nvPr/>
          </p:nvSpPr>
          <p:spPr bwMode="auto">
            <a:xfrm>
              <a:off x="9874596" y="3233738"/>
              <a:ext cx="4763" cy="7938"/>
            </a:xfrm>
            <a:custGeom>
              <a:avLst/>
              <a:gdLst>
                <a:gd name="T0" fmla="*/ 3 w 3"/>
                <a:gd name="T1" fmla="*/ 5 h 5"/>
                <a:gd name="T2" fmla="*/ 3 w 3"/>
                <a:gd name="T3" fmla="*/ 0 h 5"/>
                <a:gd name="T4" fmla="*/ 0 w 3"/>
                <a:gd name="T5" fmla="*/ 5 h 5"/>
                <a:gd name="T6" fmla="*/ 0 w 3"/>
                <a:gd name="T7" fmla="*/ 5 h 5"/>
                <a:gd name="T8" fmla="*/ 3 w 3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lnTo>
                    <a:pt x="3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3" y="5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346"/>
            <p:cNvSpPr>
              <a:spLocks/>
            </p:cNvSpPr>
            <p:nvPr/>
          </p:nvSpPr>
          <p:spPr bwMode="auto">
            <a:xfrm>
              <a:off x="10069859" y="2543175"/>
              <a:ext cx="4763" cy="11113"/>
            </a:xfrm>
            <a:custGeom>
              <a:avLst/>
              <a:gdLst>
                <a:gd name="T0" fmla="*/ 0 w 3"/>
                <a:gd name="T1" fmla="*/ 2 h 7"/>
                <a:gd name="T2" fmla="*/ 3 w 3"/>
                <a:gd name="T3" fmla="*/ 7 h 7"/>
                <a:gd name="T4" fmla="*/ 3 w 3"/>
                <a:gd name="T5" fmla="*/ 0 h 7"/>
                <a:gd name="T6" fmla="*/ 3 w 3"/>
                <a:gd name="T7" fmla="*/ 0 h 7"/>
                <a:gd name="T8" fmla="*/ 0 w 3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2"/>
                  </a:moveTo>
                  <a:lnTo>
                    <a:pt x="3" y="7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347"/>
            <p:cNvSpPr>
              <a:spLocks/>
            </p:cNvSpPr>
            <p:nvPr/>
          </p:nvSpPr>
          <p:spPr bwMode="auto">
            <a:xfrm>
              <a:off x="9942859" y="2741613"/>
              <a:ext cx="214313" cy="563563"/>
            </a:xfrm>
            <a:custGeom>
              <a:avLst/>
              <a:gdLst>
                <a:gd name="T0" fmla="*/ 42 w 57"/>
                <a:gd name="T1" fmla="*/ 81 h 150"/>
                <a:gd name="T2" fmla="*/ 20 w 57"/>
                <a:gd name="T3" fmla="*/ 120 h 150"/>
                <a:gd name="T4" fmla="*/ 0 w 57"/>
                <a:gd name="T5" fmla="*/ 150 h 150"/>
                <a:gd name="T6" fmla="*/ 1 w 57"/>
                <a:gd name="T7" fmla="*/ 150 h 150"/>
                <a:gd name="T8" fmla="*/ 21 w 57"/>
                <a:gd name="T9" fmla="*/ 121 h 150"/>
                <a:gd name="T10" fmla="*/ 44 w 57"/>
                <a:gd name="T11" fmla="*/ 82 h 150"/>
                <a:gd name="T12" fmla="*/ 53 w 57"/>
                <a:gd name="T13" fmla="*/ 56 h 150"/>
                <a:gd name="T14" fmla="*/ 53 w 57"/>
                <a:gd name="T15" fmla="*/ 55 h 150"/>
                <a:gd name="T16" fmla="*/ 53 w 57"/>
                <a:gd name="T17" fmla="*/ 55 h 150"/>
                <a:gd name="T18" fmla="*/ 46 w 57"/>
                <a:gd name="T19" fmla="*/ 0 h 150"/>
                <a:gd name="T20" fmla="*/ 46 w 57"/>
                <a:gd name="T21" fmla="*/ 1 h 150"/>
                <a:gd name="T22" fmla="*/ 45 w 57"/>
                <a:gd name="T23" fmla="*/ 2 h 150"/>
                <a:gd name="T24" fmla="*/ 42 w 57"/>
                <a:gd name="T25" fmla="*/ 8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150">
                  <a:moveTo>
                    <a:pt x="42" y="81"/>
                  </a:moveTo>
                  <a:cubicBezTo>
                    <a:pt x="27" y="109"/>
                    <a:pt x="20" y="120"/>
                    <a:pt x="20" y="12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" y="150"/>
                    <a:pt x="1" y="150"/>
                    <a:pt x="1" y="150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1" y="121"/>
                    <a:pt x="29" y="110"/>
                    <a:pt x="44" y="82"/>
                  </a:cubicBezTo>
                  <a:cubicBezTo>
                    <a:pt x="48" y="73"/>
                    <a:pt x="51" y="65"/>
                    <a:pt x="53" y="56"/>
                  </a:cubicBezTo>
                  <a:cubicBezTo>
                    <a:pt x="53" y="56"/>
                    <a:pt x="53" y="56"/>
                    <a:pt x="53" y="55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57" y="37"/>
                    <a:pt x="54" y="18"/>
                    <a:pt x="46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57" y="28"/>
                    <a:pt x="56" y="55"/>
                    <a:pt x="42" y="8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348"/>
            <p:cNvSpPr>
              <a:spLocks/>
            </p:cNvSpPr>
            <p:nvPr/>
          </p:nvSpPr>
          <p:spPr bwMode="auto">
            <a:xfrm>
              <a:off x="10111134" y="2746375"/>
              <a:ext cx="4763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349"/>
            <p:cNvSpPr>
              <a:spLocks/>
            </p:cNvSpPr>
            <p:nvPr/>
          </p:nvSpPr>
          <p:spPr bwMode="auto">
            <a:xfrm>
              <a:off x="10074621" y="2949575"/>
              <a:ext cx="104775" cy="355600"/>
            </a:xfrm>
            <a:custGeom>
              <a:avLst/>
              <a:gdLst>
                <a:gd name="T0" fmla="*/ 10 w 28"/>
                <a:gd name="T1" fmla="*/ 80 h 95"/>
                <a:gd name="T2" fmla="*/ 0 w 28"/>
                <a:gd name="T3" fmla="*/ 95 h 95"/>
                <a:gd name="T4" fmla="*/ 2 w 28"/>
                <a:gd name="T5" fmla="*/ 95 h 95"/>
                <a:gd name="T6" fmla="*/ 11 w 28"/>
                <a:gd name="T7" fmla="*/ 81 h 95"/>
                <a:gd name="T8" fmla="*/ 22 w 28"/>
                <a:gd name="T9" fmla="*/ 55 h 95"/>
                <a:gd name="T10" fmla="*/ 22 w 28"/>
                <a:gd name="T11" fmla="*/ 53 h 95"/>
                <a:gd name="T12" fmla="*/ 23 w 28"/>
                <a:gd name="T13" fmla="*/ 52 h 95"/>
                <a:gd name="T14" fmla="*/ 19 w 28"/>
                <a:gd name="T15" fmla="*/ 0 h 95"/>
                <a:gd name="T16" fmla="*/ 18 w 28"/>
                <a:gd name="T17" fmla="*/ 0 h 95"/>
                <a:gd name="T18" fmla="*/ 18 w 28"/>
                <a:gd name="T19" fmla="*/ 1 h 95"/>
                <a:gd name="T20" fmla="*/ 10 w 28"/>
                <a:gd name="T21" fmla="*/ 8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95">
                  <a:moveTo>
                    <a:pt x="10" y="80"/>
                  </a:moveTo>
                  <a:cubicBezTo>
                    <a:pt x="6" y="86"/>
                    <a:pt x="3" y="91"/>
                    <a:pt x="0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5" y="91"/>
                    <a:pt x="8" y="86"/>
                    <a:pt x="11" y="81"/>
                  </a:cubicBezTo>
                  <a:cubicBezTo>
                    <a:pt x="16" y="72"/>
                    <a:pt x="20" y="63"/>
                    <a:pt x="22" y="55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7" y="35"/>
                    <a:pt x="26" y="17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28" y="28"/>
                    <a:pt x="26" y="54"/>
                    <a:pt x="10" y="8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350"/>
            <p:cNvSpPr>
              <a:spLocks/>
            </p:cNvSpPr>
            <p:nvPr/>
          </p:nvSpPr>
          <p:spPr bwMode="auto">
            <a:xfrm>
              <a:off x="10141296" y="2949575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351"/>
            <p:cNvSpPr>
              <a:spLocks/>
            </p:cNvSpPr>
            <p:nvPr/>
          </p:nvSpPr>
          <p:spPr bwMode="auto">
            <a:xfrm>
              <a:off x="10157171" y="3144838"/>
              <a:ext cx="25400" cy="160338"/>
            </a:xfrm>
            <a:custGeom>
              <a:avLst/>
              <a:gdLst>
                <a:gd name="T0" fmla="*/ 3 w 7"/>
                <a:gd name="T1" fmla="*/ 43 h 43"/>
                <a:gd name="T2" fmla="*/ 4 w 7"/>
                <a:gd name="T3" fmla="*/ 43 h 43"/>
                <a:gd name="T4" fmla="*/ 4 w 7"/>
                <a:gd name="T5" fmla="*/ 43 h 43"/>
                <a:gd name="T6" fmla="*/ 1 w 7"/>
                <a:gd name="T7" fmla="*/ 0 h 43"/>
                <a:gd name="T8" fmla="*/ 0 w 7"/>
                <a:gd name="T9" fmla="*/ 3 h 43"/>
                <a:gd name="T10" fmla="*/ 3 w 7"/>
                <a:gd name="T1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43">
                  <a:moveTo>
                    <a:pt x="3" y="43"/>
                  </a:move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7" y="29"/>
                    <a:pt x="6" y="15"/>
                    <a:pt x="1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17"/>
                    <a:pt x="5" y="30"/>
                    <a:pt x="3" y="4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352"/>
            <p:cNvSpPr>
              <a:spLocks/>
            </p:cNvSpPr>
            <p:nvPr/>
          </p:nvSpPr>
          <p:spPr bwMode="auto">
            <a:xfrm>
              <a:off x="10157171" y="3144838"/>
              <a:ext cx="3175" cy="11113"/>
            </a:xfrm>
            <a:custGeom>
              <a:avLst/>
              <a:gdLst>
                <a:gd name="T0" fmla="*/ 0 w 2"/>
                <a:gd name="T1" fmla="*/ 2 h 7"/>
                <a:gd name="T2" fmla="*/ 0 w 2"/>
                <a:gd name="T3" fmla="*/ 7 h 7"/>
                <a:gd name="T4" fmla="*/ 2 w 2"/>
                <a:gd name="T5" fmla="*/ 0 h 7"/>
                <a:gd name="T6" fmla="*/ 0 w 2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7">
                  <a:moveTo>
                    <a:pt x="0" y="2"/>
                  </a:moveTo>
                  <a:lnTo>
                    <a:pt x="0" y="7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353"/>
            <p:cNvSpPr>
              <a:spLocks/>
            </p:cNvSpPr>
            <p:nvPr/>
          </p:nvSpPr>
          <p:spPr bwMode="auto">
            <a:xfrm>
              <a:off x="9660284" y="2224088"/>
              <a:ext cx="57150" cy="112713"/>
            </a:xfrm>
            <a:custGeom>
              <a:avLst/>
              <a:gdLst>
                <a:gd name="T0" fmla="*/ 2 w 15"/>
                <a:gd name="T1" fmla="*/ 0 h 30"/>
                <a:gd name="T2" fmla="*/ 1 w 15"/>
                <a:gd name="T3" fmla="*/ 0 h 30"/>
                <a:gd name="T4" fmla="*/ 1 w 15"/>
                <a:gd name="T5" fmla="*/ 1 h 30"/>
                <a:gd name="T6" fmla="*/ 0 w 15"/>
                <a:gd name="T7" fmla="*/ 1 h 30"/>
                <a:gd name="T8" fmla="*/ 2 w 15"/>
                <a:gd name="T9" fmla="*/ 7 h 30"/>
                <a:gd name="T10" fmla="*/ 15 w 15"/>
                <a:gd name="T11" fmla="*/ 30 h 30"/>
                <a:gd name="T12" fmla="*/ 15 w 15"/>
                <a:gd name="T13" fmla="*/ 28 h 30"/>
                <a:gd name="T14" fmla="*/ 15 w 15"/>
                <a:gd name="T15" fmla="*/ 27 h 30"/>
                <a:gd name="T16" fmla="*/ 2 w 15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30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3"/>
                    <a:pt x="2" y="5"/>
                    <a:pt x="2" y="7"/>
                  </a:cubicBezTo>
                  <a:cubicBezTo>
                    <a:pt x="5" y="14"/>
                    <a:pt x="10" y="23"/>
                    <a:pt x="15" y="30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7"/>
                    <a:pt x="15" y="27"/>
                  </a:cubicBezTo>
                  <a:cubicBezTo>
                    <a:pt x="9" y="18"/>
                    <a:pt x="4" y="10"/>
                    <a:pt x="2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354"/>
            <p:cNvSpPr>
              <a:spLocks/>
            </p:cNvSpPr>
            <p:nvPr/>
          </p:nvSpPr>
          <p:spPr bwMode="auto">
            <a:xfrm>
              <a:off x="9709496" y="2197100"/>
              <a:ext cx="63500" cy="315913"/>
            </a:xfrm>
            <a:custGeom>
              <a:avLst/>
              <a:gdLst>
                <a:gd name="T0" fmla="*/ 6 w 17"/>
                <a:gd name="T1" fmla="*/ 9 h 84"/>
                <a:gd name="T2" fmla="*/ 8 w 17"/>
                <a:gd name="T3" fmla="*/ 0 h 84"/>
                <a:gd name="T4" fmla="*/ 7 w 17"/>
                <a:gd name="T5" fmla="*/ 0 h 84"/>
                <a:gd name="T6" fmla="*/ 5 w 17"/>
                <a:gd name="T7" fmla="*/ 9 h 84"/>
                <a:gd name="T8" fmla="*/ 2 w 17"/>
                <a:gd name="T9" fmla="*/ 34 h 84"/>
                <a:gd name="T10" fmla="*/ 2 w 17"/>
                <a:gd name="T11" fmla="*/ 35 h 84"/>
                <a:gd name="T12" fmla="*/ 2 w 17"/>
                <a:gd name="T13" fmla="*/ 35 h 84"/>
                <a:gd name="T14" fmla="*/ 6 w 17"/>
                <a:gd name="T15" fmla="*/ 61 h 84"/>
                <a:gd name="T16" fmla="*/ 17 w 17"/>
                <a:gd name="T17" fmla="*/ 84 h 84"/>
                <a:gd name="T18" fmla="*/ 17 w 17"/>
                <a:gd name="T19" fmla="*/ 83 h 84"/>
                <a:gd name="T20" fmla="*/ 17 w 17"/>
                <a:gd name="T21" fmla="*/ 82 h 84"/>
                <a:gd name="T22" fmla="*/ 6 w 17"/>
                <a:gd name="T23" fmla="*/ 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84">
                  <a:moveTo>
                    <a:pt x="6" y="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17"/>
                    <a:pt x="2" y="26"/>
                    <a:pt x="2" y="34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44"/>
                    <a:pt x="3" y="53"/>
                    <a:pt x="6" y="61"/>
                  </a:cubicBezTo>
                  <a:cubicBezTo>
                    <a:pt x="8" y="68"/>
                    <a:pt x="12" y="77"/>
                    <a:pt x="1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7" y="82"/>
                    <a:pt x="17" y="82"/>
                    <a:pt x="17" y="82"/>
                  </a:cubicBezTo>
                  <a:cubicBezTo>
                    <a:pt x="3" y="59"/>
                    <a:pt x="0" y="37"/>
                    <a:pt x="6" y="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355"/>
            <p:cNvSpPr>
              <a:spLocks/>
            </p:cNvSpPr>
            <p:nvPr/>
          </p:nvSpPr>
          <p:spPr bwMode="auto">
            <a:xfrm>
              <a:off x="9717434" y="2325688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356"/>
            <p:cNvSpPr>
              <a:spLocks/>
            </p:cNvSpPr>
            <p:nvPr/>
          </p:nvSpPr>
          <p:spPr bwMode="auto">
            <a:xfrm>
              <a:off x="9761884" y="2149475"/>
              <a:ext cx="106363" cy="539750"/>
            </a:xfrm>
            <a:custGeom>
              <a:avLst/>
              <a:gdLst>
                <a:gd name="T0" fmla="*/ 9 w 28"/>
                <a:gd name="T1" fmla="*/ 70 h 144"/>
                <a:gd name="T2" fmla="*/ 21 w 28"/>
                <a:gd name="T3" fmla="*/ 27 h 144"/>
                <a:gd name="T4" fmla="*/ 28 w 28"/>
                <a:gd name="T5" fmla="*/ 0 h 144"/>
                <a:gd name="T6" fmla="*/ 26 w 28"/>
                <a:gd name="T7" fmla="*/ 0 h 144"/>
                <a:gd name="T8" fmla="*/ 20 w 28"/>
                <a:gd name="T9" fmla="*/ 27 h 144"/>
                <a:gd name="T10" fmla="*/ 7 w 28"/>
                <a:gd name="T11" fmla="*/ 69 h 144"/>
                <a:gd name="T12" fmla="*/ 3 w 28"/>
                <a:gd name="T13" fmla="*/ 95 h 144"/>
                <a:gd name="T14" fmla="*/ 3 w 28"/>
                <a:gd name="T15" fmla="*/ 95 h 144"/>
                <a:gd name="T16" fmla="*/ 3 w 28"/>
                <a:gd name="T17" fmla="*/ 96 h 144"/>
                <a:gd name="T18" fmla="*/ 5 w 28"/>
                <a:gd name="T19" fmla="*/ 122 h 144"/>
                <a:gd name="T20" fmla="*/ 14 w 28"/>
                <a:gd name="T21" fmla="*/ 144 h 144"/>
                <a:gd name="T22" fmla="*/ 14 w 28"/>
                <a:gd name="T23" fmla="*/ 142 h 144"/>
                <a:gd name="T24" fmla="*/ 9 w 28"/>
                <a:gd name="T25" fmla="*/ 7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144">
                  <a:moveTo>
                    <a:pt x="9" y="70"/>
                  </a:moveTo>
                  <a:cubicBezTo>
                    <a:pt x="17" y="40"/>
                    <a:pt x="21" y="27"/>
                    <a:pt x="21" y="27"/>
                  </a:cubicBezTo>
                  <a:cubicBezTo>
                    <a:pt x="21" y="27"/>
                    <a:pt x="23" y="19"/>
                    <a:pt x="28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2" y="19"/>
                    <a:pt x="20" y="27"/>
                    <a:pt x="20" y="27"/>
                  </a:cubicBezTo>
                  <a:cubicBezTo>
                    <a:pt x="20" y="27"/>
                    <a:pt x="16" y="40"/>
                    <a:pt x="7" y="69"/>
                  </a:cubicBezTo>
                  <a:cubicBezTo>
                    <a:pt x="5" y="78"/>
                    <a:pt x="3" y="87"/>
                    <a:pt x="3" y="95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2" y="105"/>
                    <a:pt x="3" y="113"/>
                    <a:pt x="5" y="122"/>
                  </a:cubicBezTo>
                  <a:cubicBezTo>
                    <a:pt x="7" y="129"/>
                    <a:pt x="9" y="137"/>
                    <a:pt x="14" y="144"/>
                  </a:cubicBezTo>
                  <a:cubicBezTo>
                    <a:pt x="14" y="142"/>
                    <a:pt x="14" y="142"/>
                    <a:pt x="14" y="142"/>
                  </a:cubicBezTo>
                  <a:cubicBezTo>
                    <a:pt x="2" y="119"/>
                    <a:pt x="0" y="97"/>
                    <a:pt x="9" y="7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357"/>
            <p:cNvSpPr>
              <a:spLocks/>
            </p:cNvSpPr>
            <p:nvPr/>
          </p:nvSpPr>
          <p:spPr bwMode="auto">
            <a:xfrm>
              <a:off x="9772996" y="2505075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358"/>
            <p:cNvSpPr>
              <a:spLocks/>
            </p:cNvSpPr>
            <p:nvPr/>
          </p:nvSpPr>
          <p:spPr bwMode="auto">
            <a:xfrm>
              <a:off x="9807921" y="2114550"/>
              <a:ext cx="149225" cy="758825"/>
            </a:xfrm>
            <a:custGeom>
              <a:avLst/>
              <a:gdLst>
                <a:gd name="T0" fmla="*/ 10 w 40"/>
                <a:gd name="T1" fmla="*/ 126 h 202"/>
                <a:gd name="T2" fmla="*/ 24 w 40"/>
                <a:gd name="T3" fmla="*/ 84 h 202"/>
                <a:gd name="T4" fmla="*/ 37 w 40"/>
                <a:gd name="T5" fmla="*/ 40 h 202"/>
                <a:gd name="T6" fmla="*/ 40 w 40"/>
                <a:gd name="T7" fmla="*/ 13 h 202"/>
                <a:gd name="T8" fmla="*/ 39 w 40"/>
                <a:gd name="T9" fmla="*/ 13 h 202"/>
                <a:gd name="T10" fmla="*/ 40 w 40"/>
                <a:gd name="T11" fmla="*/ 12 h 202"/>
                <a:gd name="T12" fmla="*/ 38 w 40"/>
                <a:gd name="T13" fmla="*/ 0 h 202"/>
                <a:gd name="T14" fmla="*/ 38 w 40"/>
                <a:gd name="T15" fmla="*/ 0 h 202"/>
                <a:gd name="T16" fmla="*/ 37 w 40"/>
                <a:gd name="T17" fmla="*/ 1 h 202"/>
                <a:gd name="T18" fmla="*/ 36 w 40"/>
                <a:gd name="T19" fmla="*/ 40 h 202"/>
                <a:gd name="T20" fmla="*/ 23 w 40"/>
                <a:gd name="T21" fmla="*/ 84 h 202"/>
                <a:gd name="T22" fmla="*/ 8 w 40"/>
                <a:gd name="T23" fmla="*/ 125 h 202"/>
                <a:gd name="T24" fmla="*/ 2 w 40"/>
                <a:gd name="T25" fmla="*/ 151 h 202"/>
                <a:gd name="T26" fmla="*/ 3 w 40"/>
                <a:gd name="T27" fmla="*/ 153 h 202"/>
                <a:gd name="T28" fmla="*/ 2 w 40"/>
                <a:gd name="T29" fmla="*/ 154 h 202"/>
                <a:gd name="T30" fmla="*/ 2 w 40"/>
                <a:gd name="T31" fmla="*/ 153 h 202"/>
                <a:gd name="T32" fmla="*/ 2 w 40"/>
                <a:gd name="T33" fmla="*/ 177 h 202"/>
                <a:gd name="T34" fmla="*/ 11 w 40"/>
                <a:gd name="T35" fmla="*/ 202 h 202"/>
                <a:gd name="T36" fmla="*/ 11 w 40"/>
                <a:gd name="T37" fmla="*/ 200 h 202"/>
                <a:gd name="T38" fmla="*/ 11 w 40"/>
                <a:gd name="T39" fmla="*/ 199 h 202"/>
                <a:gd name="T40" fmla="*/ 10 w 40"/>
                <a:gd name="T41" fmla="*/ 126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202">
                  <a:moveTo>
                    <a:pt x="10" y="126"/>
                  </a:moveTo>
                  <a:cubicBezTo>
                    <a:pt x="20" y="97"/>
                    <a:pt x="24" y="84"/>
                    <a:pt x="24" y="84"/>
                  </a:cubicBezTo>
                  <a:cubicBezTo>
                    <a:pt x="24" y="84"/>
                    <a:pt x="29" y="72"/>
                    <a:pt x="37" y="40"/>
                  </a:cubicBezTo>
                  <a:cubicBezTo>
                    <a:pt x="39" y="31"/>
                    <a:pt x="40" y="22"/>
                    <a:pt x="40" y="13"/>
                  </a:cubicBezTo>
                  <a:cubicBezTo>
                    <a:pt x="40" y="13"/>
                    <a:pt x="39" y="13"/>
                    <a:pt x="39" y="13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8"/>
                    <a:pt x="39" y="4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9" y="13"/>
                    <a:pt x="39" y="26"/>
                    <a:pt x="36" y="40"/>
                  </a:cubicBezTo>
                  <a:cubicBezTo>
                    <a:pt x="28" y="71"/>
                    <a:pt x="23" y="83"/>
                    <a:pt x="23" y="84"/>
                  </a:cubicBezTo>
                  <a:cubicBezTo>
                    <a:pt x="23" y="84"/>
                    <a:pt x="19" y="97"/>
                    <a:pt x="8" y="125"/>
                  </a:cubicBezTo>
                  <a:cubicBezTo>
                    <a:pt x="5" y="134"/>
                    <a:pt x="3" y="143"/>
                    <a:pt x="2" y="151"/>
                  </a:cubicBezTo>
                  <a:cubicBezTo>
                    <a:pt x="2" y="152"/>
                    <a:pt x="2" y="152"/>
                    <a:pt x="3" y="153"/>
                  </a:cubicBezTo>
                  <a:cubicBezTo>
                    <a:pt x="2" y="154"/>
                    <a:pt x="2" y="154"/>
                    <a:pt x="2" y="154"/>
                  </a:cubicBezTo>
                  <a:cubicBezTo>
                    <a:pt x="2" y="153"/>
                    <a:pt x="2" y="153"/>
                    <a:pt x="2" y="153"/>
                  </a:cubicBezTo>
                  <a:cubicBezTo>
                    <a:pt x="1" y="162"/>
                    <a:pt x="1" y="169"/>
                    <a:pt x="2" y="177"/>
                  </a:cubicBezTo>
                  <a:cubicBezTo>
                    <a:pt x="4" y="185"/>
                    <a:pt x="7" y="194"/>
                    <a:pt x="11" y="202"/>
                  </a:cubicBezTo>
                  <a:cubicBezTo>
                    <a:pt x="11" y="200"/>
                    <a:pt x="11" y="200"/>
                    <a:pt x="11" y="200"/>
                  </a:cubicBezTo>
                  <a:cubicBezTo>
                    <a:pt x="11" y="200"/>
                    <a:pt x="11" y="200"/>
                    <a:pt x="11" y="199"/>
                  </a:cubicBezTo>
                  <a:cubicBezTo>
                    <a:pt x="0" y="175"/>
                    <a:pt x="0" y="153"/>
                    <a:pt x="10" y="12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359"/>
            <p:cNvSpPr>
              <a:spLocks/>
            </p:cNvSpPr>
            <p:nvPr/>
          </p:nvSpPr>
          <p:spPr bwMode="auto">
            <a:xfrm>
              <a:off x="9814271" y="2682875"/>
              <a:ext cx="4763" cy="11113"/>
            </a:xfrm>
            <a:custGeom>
              <a:avLst/>
              <a:gdLst>
                <a:gd name="T0" fmla="*/ 1 w 1"/>
                <a:gd name="T1" fmla="*/ 2 h 3"/>
                <a:gd name="T2" fmla="*/ 0 w 1"/>
                <a:gd name="T3" fmla="*/ 0 h 3"/>
                <a:gd name="T4" fmla="*/ 0 w 1"/>
                <a:gd name="T5" fmla="*/ 2 h 3"/>
                <a:gd name="T6" fmla="*/ 0 w 1"/>
                <a:gd name="T7" fmla="*/ 3 h 3"/>
                <a:gd name="T8" fmla="*/ 1 w 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360"/>
            <p:cNvSpPr>
              <a:spLocks/>
            </p:cNvSpPr>
            <p:nvPr/>
          </p:nvSpPr>
          <p:spPr bwMode="auto">
            <a:xfrm>
              <a:off x="9833321" y="2160588"/>
              <a:ext cx="206375" cy="896938"/>
            </a:xfrm>
            <a:custGeom>
              <a:avLst/>
              <a:gdLst>
                <a:gd name="T0" fmla="*/ 9 w 55"/>
                <a:gd name="T1" fmla="*/ 239 h 239"/>
                <a:gd name="T2" fmla="*/ 10 w 55"/>
                <a:gd name="T3" fmla="*/ 238 h 239"/>
                <a:gd name="T4" fmla="*/ 13 w 55"/>
                <a:gd name="T5" fmla="*/ 163 h 239"/>
                <a:gd name="T6" fmla="*/ 30 w 55"/>
                <a:gd name="T7" fmla="*/ 123 h 239"/>
                <a:gd name="T8" fmla="*/ 46 w 55"/>
                <a:gd name="T9" fmla="*/ 80 h 239"/>
                <a:gd name="T10" fmla="*/ 33 w 55"/>
                <a:gd name="T11" fmla="*/ 0 h 239"/>
                <a:gd name="T12" fmla="*/ 33 w 55"/>
                <a:gd name="T13" fmla="*/ 0 h 239"/>
                <a:gd name="T14" fmla="*/ 33 w 55"/>
                <a:gd name="T15" fmla="*/ 1 h 239"/>
                <a:gd name="T16" fmla="*/ 44 w 55"/>
                <a:gd name="T17" fmla="*/ 80 h 239"/>
                <a:gd name="T18" fmla="*/ 29 w 55"/>
                <a:gd name="T19" fmla="*/ 122 h 239"/>
                <a:gd name="T20" fmla="*/ 12 w 55"/>
                <a:gd name="T21" fmla="*/ 163 h 239"/>
                <a:gd name="T22" fmla="*/ 4 w 55"/>
                <a:gd name="T23" fmla="*/ 187 h 239"/>
                <a:gd name="T24" fmla="*/ 4 w 55"/>
                <a:gd name="T25" fmla="*/ 188 h 239"/>
                <a:gd name="T26" fmla="*/ 4 w 55"/>
                <a:gd name="T27" fmla="*/ 188 h 239"/>
                <a:gd name="T28" fmla="*/ 3 w 55"/>
                <a:gd name="T29" fmla="*/ 214 h 239"/>
                <a:gd name="T30" fmla="*/ 9 w 55"/>
                <a:gd name="T31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" h="239">
                  <a:moveTo>
                    <a:pt x="9" y="239"/>
                  </a:moveTo>
                  <a:cubicBezTo>
                    <a:pt x="10" y="238"/>
                    <a:pt x="10" y="238"/>
                    <a:pt x="10" y="238"/>
                  </a:cubicBezTo>
                  <a:cubicBezTo>
                    <a:pt x="0" y="213"/>
                    <a:pt x="1" y="190"/>
                    <a:pt x="13" y="163"/>
                  </a:cubicBezTo>
                  <a:cubicBezTo>
                    <a:pt x="25" y="135"/>
                    <a:pt x="30" y="123"/>
                    <a:pt x="30" y="123"/>
                  </a:cubicBezTo>
                  <a:cubicBezTo>
                    <a:pt x="30" y="122"/>
                    <a:pt x="36" y="111"/>
                    <a:pt x="46" y="80"/>
                  </a:cubicBezTo>
                  <a:cubicBezTo>
                    <a:pt x="55" y="51"/>
                    <a:pt x="50" y="24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49" y="25"/>
                    <a:pt x="53" y="51"/>
                    <a:pt x="44" y="80"/>
                  </a:cubicBezTo>
                  <a:cubicBezTo>
                    <a:pt x="35" y="110"/>
                    <a:pt x="29" y="122"/>
                    <a:pt x="29" y="122"/>
                  </a:cubicBezTo>
                  <a:cubicBezTo>
                    <a:pt x="29" y="122"/>
                    <a:pt x="24" y="135"/>
                    <a:pt x="12" y="163"/>
                  </a:cubicBezTo>
                  <a:cubicBezTo>
                    <a:pt x="8" y="171"/>
                    <a:pt x="5" y="179"/>
                    <a:pt x="4" y="187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2" y="197"/>
                    <a:pt x="2" y="206"/>
                    <a:pt x="3" y="214"/>
                  </a:cubicBezTo>
                  <a:cubicBezTo>
                    <a:pt x="3" y="222"/>
                    <a:pt x="6" y="231"/>
                    <a:pt x="9" y="23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361"/>
            <p:cNvSpPr>
              <a:spLocks/>
            </p:cNvSpPr>
            <p:nvPr/>
          </p:nvSpPr>
          <p:spPr bwMode="auto">
            <a:xfrm>
              <a:off x="9953971" y="2160588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362"/>
            <p:cNvSpPr>
              <a:spLocks/>
            </p:cNvSpPr>
            <p:nvPr/>
          </p:nvSpPr>
          <p:spPr bwMode="auto">
            <a:xfrm>
              <a:off x="9849196" y="2862263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4" name="矩形 423"/>
          <p:cNvSpPr/>
          <p:nvPr/>
        </p:nvSpPr>
        <p:spPr>
          <a:xfrm rot="16200000" flipV="1">
            <a:off x="3226465" y="2987582"/>
            <a:ext cx="900000" cy="14922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  <a:effectLst>
            <a:outerShdw blurRad="165100" dist="114300" dir="36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5" name="矩形 424"/>
          <p:cNvSpPr/>
          <p:nvPr/>
        </p:nvSpPr>
        <p:spPr>
          <a:xfrm rot="16200000" flipV="1">
            <a:off x="3860925" y="3622041"/>
            <a:ext cx="900000" cy="2233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26" name="组合 425"/>
          <p:cNvGrpSpPr>
            <a:grpSpLocks noChangeAspect="1"/>
          </p:cNvGrpSpPr>
          <p:nvPr/>
        </p:nvGrpSpPr>
        <p:grpSpPr>
          <a:xfrm rot="16200000" flipV="1">
            <a:off x="4354061" y="3463721"/>
            <a:ext cx="448359" cy="540000"/>
            <a:chOff x="8762688" y="1983456"/>
            <a:chExt cx="873125" cy="1051581"/>
          </a:xfrm>
        </p:grpSpPr>
        <p:sp>
          <p:nvSpPr>
            <p:cNvPr id="429" name="Freeform 375"/>
            <p:cNvSpPr>
              <a:spLocks/>
            </p:cNvSpPr>
            <p:nvPr/>
          </p:nvSpPr>
          <p:spPr bwMode="auto">
            <a:xfrm>
              <a:off x="8762688" y="2533387"/>
              <a:ext cx="873125" cy="501650"/>
            </a:xfrm>
            <a:custGeom>
              <a:avLst/>
              <a:gdLst>
                <a:gd name="T0" fmla="*/ 0 w 230"/>
                <a:gd name="T1" fmla="*/ 2 h 131"/>
                <a:gd name="T2" fmla="*/ 1 w 230"/>
                <a:gd name="T3" fmla="*/ 131 h 131"/>
                <a:gd name="T4" fmla="*/ 66 w 230"/>
                <a:gd name="T5" fmla="*/ 131 h 131"/>
                <a:gd name="T6" fmla="*/ 66 w 230"/>
                <a:gd name="T7" fmla="*/ 130 h 131"/>
                <a:gd name="T8" fmla="*/ 64 w 230"/>
                <a:gd name="T9" fmla="*/ 112 h 131"/>
                <a:gd name="T10" fmla="*/ 80 w 230"/>
                <a:gd name="T11" fmla="*/ 121 h 131"/>
                <a:gd name="T12" fmla="*/ 84 w 230"/>
                <a:gd name="T13" fmla="*/ 130 h 131"/>
                <a:gd name="T14" fmla="*/ 151 w 230"/>
                <a:gd name="T15" fmla="*/ 130 h 131"/>
                <a:gd name="T16" fmla="*/ 154 w 230"/>
                <a:gd name="T17" fmla="*/ 123 h 131"/>
                <a:gd name="T18" fmla="*/ 170 w 230"/>
                <a:gd name="T19" fmla="*/ 114 h 131"/>
                <a:gd name="T20" fmla="*/ 169 w 230"/>
                <a:gd name="T21" fmla="*/ 130 h 131"/>
                <a:gd name="T22" fmla="*/ 230 w 230"/>
                <a:gd name="T23" fmla="*/ 129 h 131"/>
                <a:gd name="T24" fmla="*/ 229 w 230"/>
                <a:gd name="T25" fmla="*/ 0 h 131"/>
                <a:gd name="T26" fmla="*/ 0 w 230"/>
                <a:gd name="T27" fmla="*/ 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0" h="131">
                  <a:moveTo>
                    <a:pt x="0" y="2"/>
                  </a:moveTo>
                  <a:cubicBezTo>
                    <a:pt x="1" y="131"/>
                    <a:pt x="1" y="131"/>
                    <a:pt x="1" y="131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66" y="130"/>
                    <a:pt x="66" y="130"/>
                    <a:pt x="66" y="130"/>
                  </a:cubicBezTo>
                  <a:cubicBezTo>
                    <a:pt x="61" y="122"/>
                    <a:pt x="60" y="114"/>
                    <a:pt x="64" y="112"/>
                  </a:cubicBezTo>
                  <a:cubicBezTo>
                    <a:pt x="68" y="109"/>
                    <a:pt x="75" y="113"/>
                    <a:pt x="80" y="121"/>
                  </a:cubicBezTo>
                  <a:cubicBezTo>
                    <a:pt x="82" y="124"/>
                    <a:pt x="83" y="127"/>
                    <a:pt x="84" y="130"/>
                  </a:cubicBezTo>
                  <a:cubicBezTo>
                    <a:pt x="151" y="130"/>
                    <a:pt x="151" y="130"/>
                    <a:pt x="151" y="130"/>
                  </a:cubicBezTo>
                  <a:cubicBezTo>
                    <a:pt x="151" y="128"/>
                    <a:pt x="152" y="125"/>
                    <a:pt x="154" y="123"/>
                  </a:cubicBezTo>
                  <a:cubicBezTo>
                    <a:pt x="159" y="115"/>
                    <a:pt x="166" y="111"/>
                    <a:pt x="170" y="114"/>
                  </a:cubicBezTo>
                  <a:cubicBezTo>
                    <a:pt x="173" y="116"/>
                    <a:pt x="173" y="123"/>
                    <a:pt x="169" y="130"/>
                  </a:cubicBezTo>
                  <a:cubicBezTo>
                    <a:pt x="230" y="129"/>
                    <a:pt x="230" y="129"/>
                    <a:pt x="230" y="129"/>
                  </a:cubicBezTo>
                  <a:cubicBezTo>
                    <a:pt x="229" y="0"/>
                    <a:pt x="229" y="0"/>
                    <a:pt x="229" y="0"/>
                  </a:cubicBezTo>
                  <a:lnTo>
                    <a:pt x="0" y="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6000">
                  <a:schemeClr val="tx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371"/>
            <p:cNvSpPr>
              <a:spLocks/>
            </p:cNvSpPr>
            <p:nvPr/>
          </p:nvSpPr>
          <p:spPr bwMode="auto">
            <a:xfrm>
              <a:off x="8993652" y="1983456"/>
              <a:ext cx="412750" cy="987425"/>
            </a:xfrm>
            <a:custGeom>
              <a:avLst/>
              <a:gdLst>
                <a:gd name="T0" fmla="*/ 79 w 109"/>
                <a:gd name="T1" fmla="*/ 54 h 261"/>
                <a:gd name="T2" fmla="*/ 73 w 109"/>
                <a:gd name="T3" fmla="*/ 59 h 261"/>
                <a:gd name="T4" fmla="*/ 98 w 109"/>
                <a:gd name="T5" fmla="*/ 246 h 261"/>
                <a:gd name="T6" fmla="*/ 101 w 109"/>
                <a:gd name="T7" fmla="*/ 260 h 261"/>
                <a:gd name="T8" fmla="*/ 109 w 109"/>
                <a:gd name="T9" fmla="*/ 258 h 261"/>
                <a:gd name="T10" fmla="*/ 105 w 109"/>
                <a:gd name="T11" fmla="*/ 244 h 261"/>
                <a:gd name="T12" fmla="*/ 79 w 109"/>
                <a:gd name="T13" fmla="*/ 129 h 261"/>
                <a:gd name="T14" fmla="*/ 78 w 109"/>
                <a:gd name="T15" fmla="*/ 64 h 261"/>
                <a:gd name="T16" fmla="*/ 84 w 109"/>
                <a:gd name="T17" fmla="*/ 60 h 261"/>
                <a:gd name="T18" fmla="*/ 103 w 109"/>
                <a:gd name="T19" fmla="*/ 31 h 261"/>
                <a:gd name="T20" fmla="*/ 78 w 109"/>
                <a:gd name="T21" fmla="*/ 5 h 261"/>
                <a:gd name="T22" fmla="*/ 78 w 109"/>
                <a:gd name="T23" fmla="*/ 5 h 261"/>
                <a:gd name="T24" fmla="*/ 55 w 109"/>
                <a:gd name="T25" fmla="*/ 1 h 261"/>
                <a:gd name="T26" fmla="*/ 55 w 109"/>
                <a:gd name="T27" fmla="*/ 0 h 261"/>
                <a:gd name="T28" fmla="*/ 52 w 109"/>
                <a:gd name="T29" fmla="*/ 0 h 261"/>
                <a:gd name="T30" fmla="*/ 49 w 109"/>
                <a:gd name="T31" fmla="*/ 1 h 261"/>
                <a:gd name="T32" fmla="*/ 49 w 109"/>
                <a:gd name="T33" fmla="*/ 1 h 261"/>
                <a:gd name="T34" fmla="*/ 27 w 109"/>
                <a:gd name="T35" fmla="*/ 6 h 261"/>
                <a:gd name="T36" fmla="*/ 26 w 109"/>
                <a:gd name="T37" fmla="*/ 6 h 261"/>
                <a:gd name="T38" fmla="*/ 2 w 109"/>
                <a:gd name="T39" fmla="*/ 31 h 261"/>
                <a:gd name="T40" fmla="*/ 21 w 109"/>
                <a:gd name="T41" fmla="*/ 60 h 261"/>
                <a:gd name="T42" fmla="*/ 27 w 109"/>
                <a:gd name="T43" fmla="*/ 65 h 261"/>
                <a:gd name="T44" fmla="*/ 27 w 109"/>
                <a:gd name="T45" fmla="*/ 129 h 261"/>
                <a:gd name="T46" fmla="*/ 3 w 109"/>
                <a:gd name="T47" fmla="*/ 245 h 261"/>
                <a:gd name="T48" fmla="*/ 0 w 109"/>
                <a:gd name="T49" fmla="*/ 258 h 261"/>
                <a:gd name="T50" fmla="*/ 7 w 109"/>
                <a:gd name="T51" fmla="*/ 261 h 261"/>
                <a:gd name="T52" fmla="*/ 10 w 109"/>
                <a:gd name="T53" fmla="*/ 246 h 261"/>
                <a:gd name="T54" fmla="*/ 32 w 109"/>
                <a:gd name="T55" fmla="*/ 59 h 261"/>
                <a:gd name="T56" fmla="*/ 26 w 109"/>
                <a:gd name="T57" fmla="*/ 54 h 261"/>
                <a:gd name="T58" fmla="*/ 9 w 109"/>
                <a:gd name="T59" fmla="*/ 32 h 261"/>
                <a:gd name="T60" fmla="*/ 30 w 109"/>
                <a:gd name="T61" fmla="*/ 12 h 261"/>
                <a:gd name="T62" fmla="*/ 51 w 109"/>
                <a:gd name="T63" fmla="*/ 8 h 261"/>
                <a:gd name="T64" fmla="*/ 54 w 109"/>
                <a:gd name="T65" fmla="*/ 8 h 261"/>
                <a:gd name="T66" fmla="*/ 75 w 109"/>
                <a:gd name="T67" fmla="*/ 12 h 261"/>
                <a:gd name="T68" fmla="*/ 96 w 109"/>
                <a:gd name="T69" fmla="*/ 31 h 261"/>
                <a:gd name="T70" fmla="*/ 79 w 109"/>
                <a:gd name="T71" fmla="*/ 54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" h="261">
                  <a:moveTo>
                    <a:pt x="79" y="54"/>
                  </a:moveTo>
                  <a:cubicBezTo>
                    <a:pt x="77" y="56"/>
                    <a:pt x="75" y="57"/>
                    <a:pt x="73" y="59"/>
                  </a:cubicBezTo>
                  <a:cubicBezTo>
                    <a:pt x="57" y="74"/>
                    <a:pt x="73" y="146"/>
                    <a:pt x="98" y="246"/>
                  </a:cubicBezTo>
                  <a:cubicBezTo>
                    <a:pt x="99" y="250"/>
                    <a:pt x="100" y="255"/>
                    <a:pt x="101" y="260"/>
                  </a:cubicBezTo>
                  <a:cubicBezTo>
                    <a:pt x="103" y="259"/>
                    <a:pt x="106" y="258"/>
                    <a:pt x="109" y="258"/>
                  </a:cubicBezTo>
                  <a:cubicBezTo>
                    <a:pt x="107" y="253"/>
                    <a:pt x="106" y="249"/>
                    <a:pt x="105" y="244"/>
                  </a:cubicBezTo>
                  <a:cubicBezTo>
                    <a:pt x="95" y="204"/>
                    <a:pt x="85" y="163"/>
                    <a:pt x="79" y="129"/>
                  </a:cubicBezTo>
                  <a:cubicBezTo>
                    <a:pt x="71" y="82"/>
                    <a:pt x="74" y="68"/>
                    <a:pt x="78" y="64"/>
                  </a:cubicBezTo>
                  <a:cubicBezTo>
                    <a:pt x="80" y="63"/>
                    <a:pt x="82" y="61"/>
                    <a:pt x="84" y="60"/>
                  </a:cubicBezTo>
                  <a:cubicBezTo>
                    <a:pt x="94" y="51"/>
                    <a:pt x="104" y="42"/>
                    <a:pt x="103" y="31"/>
                  </a:cubicBezTo>
                  <a:cubicBezTo>
                    <a:pt x="102" y="22"/>
                    <a:pt x="94" y="14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68" y="2"/>
                    <a:pt x="60" y="1"/>
                    <a:pt x="55" y="1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4" y="0"/>
                    <a:pt x="52" y="0"/>
                  </a:cubicBezTo>
                  <a:cubicBezTo>
                    <a:pt x="50" y="0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4" y="1"/>
                    <a:pt x="36" y="2"/>
                    <a:pt x="27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0" y="14"/>
                    <a:pt x="3" y="22"/>
                    <a:pt x="2" y="31"/>
                  </a:cubicBezTo>
                  <a:cubicBezTo>
                    <a:pt x="1" y="43"/>
                    <a:pt x="11" y="52"/>
                    <a:pt x="21" y="60"/>
                  </a:cubicBezTo>
                  <a:cubicBezTo>
                    <a:pt x="23" y="62"/>
                    <a:pt x="25" y="63"/>
                    <a:pt x="27" y="65"/>
                  </a:cubicBezTo>
                  <a:cubicBezTo>
                    <a:pt x="31" y="69"/>
                    <a:pt x="35" y="83"/>
                    <a:pt x="27" y="129"/>
                  </a:cubicBezTo>
                  <a:cubicBezTo>
                    <a:pt x="22" y="163"/>
                    <a:pt x="12" y="204"/>
                    <a:pt x="3" y="245"/>
                  </a:cubicBezTo>
                  <a:cubicBezTo>
                    <a:pt x="2" y="249"/>
                    <a:pt x="1" y="253"/>
                    <a:pt x="0" y="258"/>
                  </a:cubicBezTo>
                  <a:cubicBezTo>
                    <a:pt x="3" y="258"/>
                    <a:pt x="5" y="260"/>
                    <a:pt x="7" y="261"/>
                  </a:cubicBezTo>
                  <a:cubicBezTo>
                    <a:pt x="8" y="256"/>
                    <a:pt x="9" y="251"/>
                    <a:pt x="10" y="246"/>
                  </a:cubicBezTo>
                  <a:cubicBezTo>
                    <a:pt x="33" y="146"/>
                    <a:pt x="48" y="74"/>
                    <a:pt x="32" y="59"/>
                  </a:cubicBezTo>
                  <a:cubicBezTo>
                    <a:pt x="30" y="58"/>
                    <a:pt x="28" y="56"/>
                    <a:pt x="26" y="54"/>
                  </a:cubicBezTo>
                  <a:cubicBezTo>
                    <a:pt x="17" y="47"/>
                    <a:pt x="8" y="39"/>
                    <a:pt x="9" y="32"/>
                  </a:cubicBezTo>
                  <a:cubicBezTo>
                    <a:pt x="10" y="26"/>
                    <a:pt x="17" y="20"/>
                    <a:pt x="30" y="12"/>
                  </a:cubicBezTo>
                  <a:cubicBezTo>
                    <a:pt x="39" y="9"/>
                    <a:pt x="47" y="8"/>
                    <a:pt x="51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8" y="8"/>
                    <a:pt x="66" y="9"/>
                    <a:pt x="75" y="12"/>
                  </a:cubicBezTo>
                  <a:cubicBezTo>
                    <a:pt x="88" y="19"/>
                    <a:pt x="95" y="26"/>
                    <a:pt x="96" y="31"/>
                  </a:cubicBezTo>
                  <a:cubicBezTo>
                    <a:pt x="97" y="39"/>
                    <a:pt x="88" y="47"/>
                    <a:pt x="79" y="54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tx1">
                    <a:lumMod val="65000"/>
                    <a:lumOff val="35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  <a:gs pos="74350">
                  <a:schemeClr val="bg1">
                    <a:lumMod val="85000"/>
                  </a:schemeClr>
                </a:gs>
                <a:gs pos="18000">
                  <a:schemeClr val="bg1">
                    <a:lumMod val="8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0" scaled="1"/>
              <a:tileRect/>
            </a:gra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7" name="文本框 426"/>
          <p:cNvSpPr txBox="1"/>
          <p:nvPr/>
        </p:nvSpPr>
        <p:spPr>
          <a:xfrm>
            <a:off x="3302004" y="3349002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solidFill>
                  <a:schemeClr val="bg1"/>
                </a:solidFill>
                <a:latin typeface="Barbatrick" panose="00000400000000000000" pitchFamily="2" charset="0"/>
                <a:ea typeface="时尚中黑简体" panose="01010104010101010101" pitchFamily="2" charset="-122"/>
              </a:defRPr>
            </a:lvl1pPr>
          </a:lstStyle>
          <a:p>
            <a:r>
              <a:rPr lang="en-US" altLang="zh-CN" sz="4400" dirty="0">
                <a:solidFill>
                  <a:schemeClr val="accent4"/>
                </a:solidFill>
                <a:latin typeface="时尚中黑简体" panose="01010104010101010101" pitchFamily="2" charset="-122"/>
              </a:rPr>
              <a:t>04</a:t>
            </a:r>
            <a:endParaRPr lang="zh-CN" altLang="en-US" sz="4400" dirty="0">
              <a:solidFill>
                <a:schemeClr val="accent4"/>
              </a:solidFill>
              <a:latin typeface="时尚中黑简体" panose="01010104010101010101" pitchFamily="2" charset="-122"/>
            </a:endParaRPr>
          </a:p>
        </p:txBody>
      </p:sp>
      <p:grpSp>
        <p:nvGrpSpPr>
          <p:cNvPr id="431" name="组合 430"/>
          <p:cNvGrpSpPr/>
          <p:nvPr/>
        </p:nvGrpSpPr>
        <p:grpSpPr>
          <a:xfrm>
            <a:off x="4981423" y="1199963"/>
            <a:ext cx="900000" cy="1917916"/>
            <a:chOff x="5633149" y="1291019"/>
            <a:chExt cx="900000" cy="1917916"/>
          </a:xfrm>
        </p:grpSpPr>
        <p:sp>
          <p:nvSpPr>
            <p:cNvPr id="432" name="矩形 431"/>
            <p:cNvSpPr/>
            <p:nvPr/>
          </p:nvSpPr>
          <p:spPr>
            <a:xfrm flipV="1">
              <a:off x="5633149" y="1291019"/>
              <a:ext cx="900000" cy="14922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  <a:effectLst>
              <a:outerShdw blurRad="165100" dist="114300" dir="36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3" name="矩形 432"/>
            <p:cNvSpPr/>
            <p:nvPr/>
          </p:nvSpPr>
          <p:spPr>
            <a:xfrm flipV="1">
              <a:off x="5633149" y="2559940"/>
              <a:ext cx="900000" cy="22336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34" name="组合 433"/>
            <p:cNvGrpSpPr>
              <a:grpSpLocks noChangeAspect="1"/>
            </p:cNvGrpSpPr>
            <p:nvPr/>
          </p:nvGrpSpPr>
          <p:grpSpPr>
            <a:xfrm flipV="1">
              <a:off x="5858970" y="2668935"/>
              <a:ext cx="448358" cy="540000"/>
              <a:chOff x="8762688" y="1983456"/>
              <a:chExt cx="873125" cy="1051581"/>
            </a:xfrm>
          </p:grpSpPr>
          <p:sp>
            <p:nvSpPr>
              <p:cNvPr id="437" name="Freeform 375"/>
              <p:cNvSpPr>
                <a:spLocks/>
              </p:cNvSpPr>
              <p:nvPr/>
            </p:nvSpPr>
            <p:spPr bwMode="auto">
              <a:xfrm>
                <a:off x="8762688" y="2533387"/>
                <a:ext cx="873125" cy="501650"/>
              </a:xfrm>
              <a:custGeom>
                <a:avLst/>
                <a:gdLst>
                  <a:gd name="T0" fmla="*/ 0 w 230"/>
                  <a:gd name="T1" fmla="*/ 2 h 131"/>
                  <a:gd name="T2" fmla="*/ 1 w 230"/>
                  <a:gd name="T3" fmla="*/ 131 h 131"/>
                  <a:gd name="T4" fmla="*/ 66 w 230"/>
                  <a:gd name="T5" fmla="*/ 131 h 131"/>
                  <a:gd name="T6" fmla="*/ 66 w 230"/>
                  <a:gd name="T7" fmla="*/ 130 h 131"/>
                  <a:gd name="T8" fmla="*/ 64 w 230"/>
                  <a:gd name="T9" fmla="*/ 112 h 131"/>
                  <a:gd name="T10" fmla="*/ 80 w 230"/>
                  <a:gd name="T11" fmla="*/ 121 h 131"/>
                  <a:gd name="T12" fmla="*/ 84 w 230"/>
                  <a:gd name="T13" fmla="*/ 130 h 131"/>
                  <a:gd name="T14" fmla="*/ 151 w 230"/>
                  <a:gd name="T15" fmla="*/ 130 h 131"/>
                  <a:gd name="T16" fmla="*/ 154 w 230"/>
                  <a:gd name="T17" fmla="*/ 123 h 131"/>
                  <a:gd name="T18" fmla="*/ 170 w 230"/>
                  <a:gd name="T19" fmla="*/ 114 h 131"/>
                  <a:gd name="T20" fmla="*/ 169 w 230"/>
                  <a:gd name="T21" fmla="*/ 130 h 131"/>
                  <a:gd name="T22" fmla="*/ 230 w 230"/>
                  <a:gd name="T23" fmla="*/ 129 h 131"/>
                  <a:gd name="T24" fmla="*/ 229 w 230"/>
                  <a:gd name="T25" fmla="*/ 0 h 131"/>
                  <a:gd name="T26" fmla="*/ 0 w 230"/>
                  <a:gd name="T27" fmla="*/ 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0" h="131">
                    <a:moveTo>
                      <a:pt x="0" y="2"/>
                    </a:moveTo>
                    <a:cubicBezTo>
                      <a:pt x="1" y="131"/>
                      <a:pt x="1" y="131"/>
                      <a:pt x="1" y="131"/>
                    </a:cubicBezTo>
                    <a:cubicBezTo>
                      <a:pt x="66" y="131"/>
                      <a:pt x="66" y="131"/>
                      <a:pt x="66" y="131"/>
                    </a:cubicBezTo>
                    <a:cubicBezTo>
                      <a:pt x="66" y="130"/>
                      <a:pt x="66" y="130"/>
                      <a:pt x="66" y="130"/>
                    </a:cubicBezTo>
                    <a:cubicBezTo>
                      <a:pt x="61" y="122"/>
                      <a:pt x="60" y="114"/>
                      <a:pt x="64" y="112"/>
                    </a:cubicBezTo>
                    <a:cubicBezTo>
                      <a:pt x="68" y="109"/>
                      <a:pt x="75" y="113"/>
                      <a:pt x="80" y="121"/>
                    </a:cubicBezTo>
                    <a:cubicBezTo>
                      <a:pt x="82" y="124"/>
                      <a:pt x="83" y="127"/>
                      <a:pt x="84" y="130"/>
                    </a:cubicBezTo>
                    <a:cubicBezTo>
                      <a:pt x="151" y="130"/>
                      <a:pt x="151" y="130"/>
                      <a:pt x="151" y="130"/>
                    </a:cubicBezTo>
                    <a:cubicBezTo>
                      <a:pt x="151" y="128"/>
                      <a:pt x="152" y="125"/>
                      <a:pt x="154" y="123"/>
                    </a:cubicBezTo>
                    <a:cubicBezTo>
                      <a:pt x="159" y="115"/>
                      <a:pt x="166" y="111"/>
                      <a:pt x="170" y="114"/>
                    </a:cubicBezTo>
                    <a:cubicBezTo>
                      <a:pt x="173" y="116"/>
                      <a:pt x="173" y="123"/>
                      <a:pt x="169" y="130"/>
                    </a:cubicBezTo>
                    <a:cubicBezTo>
                      <a:pt x="230" y="129"/>
                      <a:pt x="230" y="129"/>
                      <a:pt x="230" y="129"/>
                    </a:cubicBezTo>
                    <a:cubicBezTo>
                      <a:pt x="229" y="0"/>
                      <a:pt x="229" y="0"/>
                      <a:pt x="229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6000">
                    <a:schemeClr val="tx1"/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" name="Freeform 371"/>
              <p:cNvSpPr>
                <a:spLocks/>
              </p:cNvSpPr>
              <p:nvPr/>
            </p:nvSpPr>
            <p:spPr bwMode="auto">
              <a:xfrm>
                <a:off x="8993652" y="1983456"/>
                <a:ext cx="412750" cy="987425"/>
              </a:xfrm>
              <a:custGeom>
                <a:avLst/>
                <a:gdLst>
                  <a:gd name="T0" fmla="*/ 79 w 109"/>
                  <a:gd name="T1" fmla="*/ 54 h 261"/>
                  <a:gd name="T2" fmla="*/ 73 w 109"/>
                  <a:gd name="T3" fmla="*/ 59 h 261"/>
                  <a:gd name="T4" fmla="*/ 98 w 109"/>
                  <a:gd name="T5" fmla="*/ 246 h 261"/>
                  <a:gd name="T6" fmla="*/ 101 w 109"/>
                  <a:gd name="T7" fmla="*/ 260 h 261"/>
                  <a:gd name="T8" fmla="*/ 109 w 109"/>
                  <a:gd name="T9" fmla="*/ 258 h 261"/>
                  <a:gd name="T10" fmla="*/ 105 w 109"/>
                  <a:gd name="T11" fmla="*/ 244 h 261"/>
                  <a:gd name="T12" fmla="*/ 79 w 109"/>
                  <a:gd name="T13" fmla="*/ 129 h 261"/>
                  <a:gd name="T14" fmla="*/ 78 w 109"/>
                  <a:gd name="T15" fmla="*/ 64 h 261"/>
                  <a:gd name="T16" fmla="*/ 84 w 109"/>
                  <a:gd name="T17" fmla="*/ 60 h 261"/>
                  <a:gd name="T18" fmla="*/ 103 w 109"/>
                  <a:gd name="T19" fmla="*/ 31 h 261"/>
                  <a:gd name="T20" fmla="*/ 78 w 109"/>
                  <a:gd name="T21" fmla="*/ 5 h 261"/>
                  <a:gd name="T22" fmla="*/ 78 w 109"/>
                  <a:gd name="T23" fmla="*/ 5 h 261"/>
                  <a:gd name="T24" fmla="*/ 55 w 109"/>
                  <a:gd name="T25" fmla="*/ 1 h 261"/>
                  <a:gd name="T26" fmla="*/ 55 w 109"/>
                  <a:gd name="T27" fmla="*/ 0 h 261"/>
                  <a:gd name="T28" fmla="*/ 52 w 109"/>
                  <a:gd name="T29" fmla="*/ 0 h 261"/>
                  <a:gd name="T30" fmla="*/ 49 w 109"/>
                  <a:gd name="T31" fmla="*/ 1 h 261"/>
                  <a:gd name="T32" fmla="*/ 49 w 109"/>
                  <a:gd name="T33" fmla="*/ 1 h 261"/>
                  <a:gd name="T34" fmla="*/ 27 w 109"/>
                  <a:gd name="T35" fmla="*/ 6 h 261"/>
                  <a:gd name="T36" fmla="*/ 26 w 109"/>
                  <a:gd name="T37" fmla="*/ 6 h 261"/>
                  <a:gd name="T38" fmla="*/ 2 w 109"/>
                  <a:gd name="T39" fmla="*/ 31 h 261"/>
                  <a:gd name="T40" fmla="*/ 21 w 109"/>
                  <a:gd name="T41" fmla="*/ 60 h 261"/>
                  <a:gd name="T42" fmla="*/ 27 w 109"/>
                  <a:gd name="T43" fmla="*/ 65 h 261"/>
                  <a:gd name="T44" fmla="*/ 27 w 109"/>
                  <a:gd name="T45" fmla="*/ 129 h 261"/>
                  <a:gd name="T46" fmla="*/ 3 w 109"/>
                  <a:gd name="T47" fmla="*/ 245 h 261"/>
                  <a:gd name="T48" fmla="*/ 0 w 109"/>
                  <a:gd name="T49" fmla="*/ 258 h 261"/>
                  <a:gd name="T50" fmla="*/ 7 w 109"/>
                  <a:gd name="T51" fmla="*/ 261 h 261"/>
                  <a:gd name="T52" fmla="*/ 10 w 109"/>
                  <a:gd name="T53" fmla="*/ 246 h 261"/>
                  <a:gd name="T54" fmla="*/ 32 w 109"/>
                  <a:gd name="T55" fmla="*/ 59 h 261"/>
                  <a:gd name="T56" fmla="*/ 26 w 109"/>
                  <a:gd name="T57" fmla="*/ 54 h 261"/>
                  <a:gd name="T58" fmla="*/ 9 w 109"/>
                  <a:gd name="T59" fmla="*/ 32 h 261"/>
                  <a:gd name="T60" fmla="*/ 30 w 109"/>
                  <a:gd name="T61" fmla="*/ 12 h 261"/>
                  <a:gd name="T62" fmla="*/ 51 w 109"/>
                  <a:gd name="T63" fmla="*/ 8 h 261"/>
                  <a:gd name="T64" fmla="*/ 54 w 109"/>
                  <a:gd name="T65" fmla="*/ 8 h 261"/>
                  <a:gd name="T66" fmla="*/ 75 w 109"/>
                  <a:gd name="T67" fmla="*/ 12 h 261"/>
                  <a:gd name="T68" fmla="*/ 96 w 109"/>
                  <a:gd name="T69" fmla="*/ 31 h 261"/>
                  <a:gd name="T70" fmla="*/ 79 w 109"/>
                  <a:gd name="T71" fmla="*/ 54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9" h="261">
                    <a:moveTo>
                      <a:pt x="79" y="54"/>
                    </a:moveTo>
                    <a:cubicBezTo>
                      <a:pt x="77" y="56"/>
                      <a:pt x="75" y="57"/>
                      <a:pt x="73" y="59"/>
                    </a:cubicBezTo>
                    <a:cubicBezTo>
                      <a:pt x="57" y="74"/>
                      <a:pt x="73" y="146"/>
                      <a:pt x="98" y="246"/>
                    </a:cubicBezTo>
                    <a:cubicBezTo>
                      <a:pt x="99" y="250"/>
                      <a:pt x="100" y="255"/>
                      <a:pt x="101" y="260"/>
                    </a:cubicBezTo>
                    <a:cubicBezTo>
                      <a:pt x="103" y="259"/>
                      <a:pt x="106" y="258"/>
                      <a:pt x="109" y="258"/>
                    </a:cubicBezTo>
                    <a:cubicBezTo>
                      <a:pt x="107" y="253"/>
                      <a:pt x="106" y="249"/>
                      <a:pt x="105" y="244"/>
                    </a:cubicBezTo>
                    <a:cubicBezTo>
                      <a:pt x="95" y="204"/>
                      <a:pt x="85" y="163"/>
                      <a:pt x="79" y="129"/>
                    </a:cubicBezTo>
                    <a:cubicBezTo>
                      <a:pt x="71" y="82"/>
                      <a:pt x="74" y="68"/>
                      <a:pt x="78" y="64"/>
                    </a:cubicBezTo>
                    <a:cubicBezTo>
                      <a:pt x="80" y="63"/>
                      <a:pt x="82" y="61"/>
                      <a:pt x="84" y="60"/>
                    </a:cubicBezTo>
                    <a:cubicBezTo>
                      <a:pt x="94" y="51"/>
                      <a:pt x="104" y="42"/>
                      <a:pt x="103" y="31"/>
                    </a:cubicBezTo>
                    <a:cubicBezTo>
                      <a:pt x="102" y="22"/>
                      <a:pt x="94" y="14"/>
                      <a:pt x="78" y="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68" y="2"/>
                      <a:pt x="60" y="1"/>
                      <a:pt x="55" y="1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4" y="0"/>
                      <a:pt x="52" y="0"/>
                    </a:cubicBezTo>
                    <a:cubicBezTo>
                      <a:pt x="50" y="0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4" y="1"/>
                      <a:pt x="36" y="2"/>
                      <a:pt x="27" y="6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10" y="14"/>
                      <a:pt x="3" y="22"/>
                      <a:pt x="2" y="31"/>
                    </a:cubicBezTo>
                    <a:cubicBezTo>
                      <a:pt x="1" y="43"/>
                      <a:pt x="11" y="52"/>
                      <a:pt x="21" y="60"/>
                    </a:cubicBezTo>
                    <a:cubicBezTo>
                      <a:pt x="23" y="62"/>
                      <a:pt x="25" y="63"/>
                      <a:pt x="27" y="65"/>
                    </a:cubicBezTo>
                    <a:cubicBezTo>
                      <a:pt x="31" y="69"/>
                      <a:pt x="35" y="83"/>
                      <a:pt x="27" y="129"/>
                    </a:cubicBezTo>
                    <a:cubicBezTo>
                      <a:pt x="22" y="163"/>
                      <a:pt x="12" y="204"/>
                      <a:pt x="3" y="245"/>
                    </a:cubicBezTo>
                    <a:cubicBezTo>
                      <a:pt x="2" y="249"/>
                      <a:pt x="1" y="253"/>
                      <a:pt x="0" y="258"/>
                    </a:cubicBezTo>
                    <a:cubicBezTo>
                      <a:pt x="3" y="258"/>
                      <a:pt x="5" y="260"/>
                      <a:pt x="7" y="261"/>
                    </a:cubicBezTo>
                    <a:cubicBezTo>
                      <a:pt x="8" y="256"/>
                      <a:pt x="9" y="251"/>
                      <a:pt x="10" y="246"/>
                    </a:cubicBezTo>
                    <a:cubicBezTo>
                      <a:pt x="33" y="146"/>
                      <a:pt x="48" y="74"/>
                      <a:pt x="32" y="59"/>
                    </a:cubicBezTo>
                    <a:cubicBezTo>
                      <a:pt x="30" y="58"/>
                      <a:pt x="28" y="56"/>
                      <a:pt x="26" y="54"/>
                    </a:cubicBezTo>
                    <a:cubicBezTo>
                      <a:pt x="17" y="47"/>
                      <a:pt x="8" y="39"/>
                      <a:pt x="9" y="32"/>
                    </a:cubicBezTo>
                    <a:cubicBezTo>
                      <a:pt x="10" y="26"/>
                      <a:pt x="17" y="20"/>
                      <a:pt x="30" y="12"/>
                    </a:cubicBezTo>
                    <a:cubicBezTo>
                      <a:pt x="39" y="9"/>
                      <a:pt x="47" y="8"/>
                      <a:pt x="51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8" y="8"/>
                      <a:pt x="66" y="9"/>
                      <a:pt x="75" y="12"/>
                    </a:cubicBezTo>
                    <a:cubicBezTo>
                      <a:pt x="88" y="19"/>
                      <a:pt x="95" y="26"/>
                      <a:pt x="96" y="31"/>
                    </a:cubicBezTo>
                    <a:cubicBezTo>
                      <a:pt x="97" y="39"/>
                      <a:pt x="88" y="47"/>
                      <a:pt x="79" y="54"/>
                    </a:cubicBezTo>
                    <a:close/>
                  </a:path>
                </a:pathLst>
              </a:custGeom>
              <a:gradFill flip="none" rotWithShape="1">
                <a:gsLst>
                  <a:gs pos="47000">
                    <a:schemeClr val="tx1">
                      <a:lumMod val="65000"/>
                      <a:lumOff val="35000"/>
                    </a:schemeClr>
                  </a:gs>
                  <a:gs pos="0">
                    <a:schemeClr val="tx1">
                      <a:lumMod val="65000"/>
                      <a:lumOff val="35000"/>
                    </a:schemeClr>
                  </a:gs>
                  <a:gs pos="74350">
                    <a:schemeClr val="bg1">
                      <a:lumMod val="85000"/>
                    </a:schemeClr>
                  </a:gs>
                  <a:gs pos="18000">
                    <a:schemeClr val="bg1">
                      <a:lumMod val="8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0" scaled="1"/>
                <a:tileRect/>
              </a:gradFill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35" name="文本框 434"/>
            <p:cNvSpPr txBox="1"/>
            <p:nvPr/>
          </p:nvSpPr>
          <p:spPr>
            <a:xfrm>
              <a:off x="5708688" y="1652439"/>
              <a:ext cx="74892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200">
                  <a:solidFill>
                    <a:schemeClr val="bg1"/>
                  </a:solidFill>
                  <a:latin typeface="Barbatrick" panose="00000400000000000000" pitchFamily="2" charset="0"/>
                  <a:ea typeface="时尚中黑简体" panose="01010104010101010101" pitchFamily="2" charset="-122"/>
                </a:defRPr>
              </a:lvl1pPr>
            </a:lstStyle>
            <a:p>
              <a:r>
                <a:rPr lang="en-US" altLang="zh-CN" sz="4400" dirty="0">
                  <a:solidFill>
                    <a:schemeClr val="accent1"/>
                  </a:solidFill>
                  <a:latin typeface="时尚中黑简体" panose="01010104010101010101" pitchFamily="2" charset="-122"/>
                </a:rPr>
                <a:t>01</a:t>
              </a:r>
              <a:endParaRPr lang="zh-CN" altLang="en-US" sz="4400" dirty="0">
                <a:solidFill>
                  <a:schemeClr val="accent1"/>
                </a:solidFill>
                <a:latin typeface="时尚中黑简体" panose="01010104010101010101" pitchFamily="2" charset="-122"/>
              </a:endParaRPr>
            </a:p>
          </p:txBody>
        </p:sp>
      </p:grpSp>
      <p:sp>
        <p:nvSpPr>
          <p:cNvPr id="440" name="矩形 439"/>
          <p:cNvSpPr/>
          <p:nvPr/>
        </p:nvSpPr>
        <p:spPr>
          <a:xfrm rot="5400000" flipV="1">
            <a:off x="6769043" y="2987582"/>
            <a:ext cx="900000" cy="14922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2"/>
            </a:solidFill>
          </a:ln>
          <a:effectLst>
            <a:outerShdw blurRad="165100" dist="114300" dir="36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1" name="矩形 440"/>
          <p:cNvSpPr/>
          <p:nvPr/>
        </p:nvSpPr>
        <p:spPr>
          <a:xfrm rot="5400000" flipV="1">
            <a:off x="6134581" y="3622041"/>
            <a:ext cx="900000" cy="2233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42" name="组合 441"/>
          <p:cNvGrpSpPr>
            <a:grpSpLocks noChangeAspect="1"/>
          </p:cNvGrpSpPr>
          <p:nvPr/>
        </p:nvGrpSpPr>
        <p:grpSpPr>
          <a:xfrm rot="5400000" flipV="1">
            <a:off x="6093087" y="3463721"/>
            <a:ext cx="448359" cy="540000"/>
            <a:chOff x="8762688" y="1983456"/>
            <a:chExt cx="873125" cy="1051581"/>
          </a:xfrm>
        </p:grpSpPr>
        <p:sp>
          <p:nvSpPr>
            <p:cNvPr id="445" name="Freeform 375"/>
            <p:cNvSpPr>
              <a:spLocks/>
            </p:cNvSpPr>
            <p:nvPr/>
          </p:nvSpPr>
          <p:spPr bwMode="auto">
            <a:xfrm>
              <a:off x="8762688" y="2533387"/>
              <a:ext cx="873125" cy="501650"/>
            </a:xfrm>
            <a:custGeom>
              <a:avLst/>
              <a:gdLst>
                <a:gd name="T0" fmla="*/ 0 w 230"/>
                <a:gd name="T1" fmla="*/ 2 h 131"/>
                <a:gd name="T2" fmla="*/ 1 w 230"/>
                <a:gd name="T3" fmla="*/ 131 h 131"/>
                <a:gd name="T4" fmla="*/ 66 w 230"/>
                <a:gd name="T5" fmla="*/ 131 h 131"/>
                <a:gd name="T6" fmla="*/ 66 w 230"/>
                <a:gd name="T7" fmla="*/ 130 h 131"/>
                <a:gd name="T8" fmla="*/ 64 w 230"/>
                <a:gd name="T9" fmla="*/ 112 h 131"/>
                <a:gd name="T10" fmla="*/ 80 w 230"/>
                <a:gd name="T11" fmla="*/ 121 h 131"/>
                <a:gd name="T12" fmla="*/ 84 w 230"/>
                <a:gd name="T13" fmla="*/ 130 h 131"/>
                <a:gd name="T14" fmla="*/ 151 w 230"/>
                <a:gd name="T15" fmla="*/ 130 h 131"/>
                <a:gd name="T16" fmla="*/ 154 w 230"/>
                <a:gd name="T17" fmla="*/ 123 h 131"/>
                <a:gd name="T18" fmla="*/ 170 w 230"/>
                <a:gd name="T19" fmla="*/ 114 h 131"/>
                <a:gd name="T20" fmla="*/ 169 w 230"/>
                <a:gd name="T21" fmla="*/ 130 h 131"/>
                <a:gd name="T22" fmla="*/ 230 w 230"/>
                <a:gd name="T23" fmla="*/ 129 h 131"/>
                <a:gd name="T24" fmla="*/ 229 w 230"/>
                <a:gd name="T25" fmla="*/ 0 h 131"/>
                <a:gd name="T26" fmla="*/ 0 w 230"/>
                <a:gd name="T27" fmla="*/ 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0" h="131">
                  <a:moveTo>
                    <a:pt x="0" y="2"/>
                  </a:moveTo>
                  <a:cubicBezTo>
                    <a:pt x="1" y="131"/>
                    <a:pt x="1" y="131"/>
                    <a:pt x="1" y="131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66" y="130"/>
                    <a:pt x="66" y="130"/>
                    <a:pt x="66" y="130"/>
                  </a:cubicBezTo>
                  <a:cubicBezTo>
                    <a:pt x="61" y="122"/>
                    <a:pt x="60" y="114"/>
                    <a:pt x="64" y="112"/>
                  </a:cubicBezTo>
                  <a:cubicBezTo>
                    <a:pt x="68" y="109"/>
                    <a:pt x="75" y="113"/>
                    <a:pt x="80" y="121"/>
                  </a:cubicBezTo>
                  <a:cubicBezTo>
                    <a:pt x="82" y="124"/>
                    <a:pt x="83" y="127"/>
                    <a:pt x="84" y="130"/>
                  </a:cubicBezTo>
                  <a:cubicBezTo>
                    <a:pt x="151" y="130"/>
                    <a:pt x="151" y="130"/>
                    <a:pt x="151" y="130"/>
                  </a:cubicBezTo>
                  <a:cubicBezTo>
                    <a:pt x="151" y="128"/>
                    <a:pt x="152" y="125"/>
                    <a:pt x="154" y="123"/>
                  </a:cubicBezTo>
                  <a:cubicBezTo>
                    <a:pt x="159" y="115"/>
                    <a:pt x="166" y="111"/>
                    <a:pt x="170" y="114"/>
                  </a:cubicBezTo>
                  <a:cubicBezTo>
                    <a:pt x="173" y="116"/>
                    <a:pt x="173" y="123"/>
                    <a:pt x="169" y="130"/>
                  </a:cubicBezTo>
                  <a:cubicBezTo>
                    <a:pt x="230" y="129"/>
                    <a:pt x="230" y="129"/>
                    <a:pt x="230" y="129"/>
                  </a:cubicBezTo>
                  <a:cubicBezTo>
                    <a:pt x="229" y="0"/>
                    <a:pt x="229" y="0"/>
                    <a:pt x="229" y="0"/>
                  </a:cubicBezTo>
                  <a:lnTo>
                    <a:pt x="0" y="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6000">
                  <a:schemeClr val="tx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371"/>
            <p:cNvSpPr>
              <a:spLocks/>
            </p:cNvSpPr>
            <p:nvPr/>
          </p:nvSpPr>
          <p:spPr bwMode="auto">
            <a:xfrm>
              <a:off x="8993652" y="1983456"/>
              <a:ext cx="412750" cy="987425"/>
            </a:xfrm>
            <a:custGeom>
              <a:avLst/>
              <a:gdLst>
                <a:gd name="T0" fmla="*/ 79 w 109"/>
                <a:gd name="T1" fmla="*/ 54 h 261"/>
                <a:gd name="T2" fmla="*/ 73 w 109"/>
                <a:gd name="T3" fmla="*/ 59 h 261"/>
                <a:gd name="T4" fmla="*/ 98 w 109"/>
                <a:gd name="T5" fmla="*/ 246 h 261"/>
                <a:gd name="T6" fmla="*/ 101 w 109"/>
                <a:gd name="T7" fmla="*/ 260 h 261"/>
                <a:gd name="T8" fmla="*/ 109 w 109"/>
                <a:gd name="T9" fmla="*/ 258 h 261"/>
                <a:gd name="T10" fmla="*/ 105 w 109"/>
                <a:gd name="T11" fmla="*/ 244 h 261"/>
                <a:gd name="T12" fmla="*/ 79 w 109"/>
                <a:gd name="T13" fmla="*/ 129 h 261"/>
                <a:gd name="T14" fmla="*/ 78 w 109"/>
                <a:gd name="T15" fmla="*/ 64 h 261"/>
                <a:gd name="T16" fmla="*/ 84 w 109"/>
                <a:gd name="T17" fmla="*/ 60 h 261"/>
                <a:gd name="T18" fmla="*/ 103 w 109"/>
                <a:gd name="T19" fmla="*/ 31 h 261"/>
                <a:gd name="T20" fmla="*/ 78 w 109"/>
                <a:gd name="T21" fmla="*/ 5 h 261"/>
                <a:gd name="T22" fmla="*/ 78 w 109"/>
                <a:gd name="T23" fmla="*/ 5 h 261"/>
                <a:gd name="T24" fmla="*/ 55 w 109"/>
                <a:gd name="T25" fmla="*/ 1 h 261"/>
                <a:gd name="T26" fmla="*/ 55 w 109"/>
                <a:gd name="T27" fmla="*/ 0 h 261"/>
                <a:gd name="T28" fmla="*/ 52 w 109"/>
                <a:gd name="T29" fmla="*/ 0 h 261"/>
                <a:gd name="T30" fmla="*/ 49 w 109"/>
                <a:gd name="T31" fmla="*/ 1 h 261"/>
                <a:gd name="T32" fmla="*/ 49 w 109"/>
                <a:gd name="T33" fmla="*/ 1 h 261"/>
                <a:gd name="T34" fmla="*/ 27 w 109"/>
                <a:gd name="T35" fmla="*/ 6 h 261"/>
                <a:gd name="T36" fmla="*/ 26 w 109"/>
                <a:gd name="T37" fmla="*/ 6 h 261"/>
                <a:gd name="T38" fmla="*/ 2 w 109"/>
                <a:gd name="T39" fmla="*/ 31 h 261"/>
                <a:gd name="T40" fmla="*/ 21 w 109"/>
                <a:gd name="T41" fmla="*/ 60 h 261"/>
                <a:gd name="T42" fmla="*/ 27 w 109"/>
                <a:gd name="T43" fmla="*/ 65 h 261"/>
                <a:gd name="T44" fmla="*/ 27 w 109"/>
                <a:gd name="T45" fmla="*/ 129 h 261"/>
                <a:gd name="T46" fmla="*/ 3 w 109"/>
                <a:gd name="T47" fmla="*/ 245 h 261"/>
                <a:gd name="T48" fmla="*/ 0 w 109"/>
                <a:gd name="T49" fmla="*/ 258 h 261"/>
                <a:gd name="T50" fmla="*/ 7 w 109"/>
                <a:gd name="T51" fmla="*/ 261 h 261"/>
                <a:gd name="T52" fmla="*/ 10 w 109"/>
                <a:gd name="T53" fmla="*/ 246 h 261"/>
                <a:gd name="T54" fmla="*/ 32 w 109"/>
                <a:gd name="T55" fmla="*/ 59 h 261"/>
                <a:gd name="T56" fmla="*/ 26 w 109"/>
                <a:gd name="T57" fmla="*/ 54 h 261"/>
                <a:gd name="T58" fmla="*/ 9 w 109"/>
                <a:gd name="T59" fmla="*/ 32 h 261"/>
                <a:gd name="T60" fmla="*/ 30 w 109"/>
                <a:gd name="T61" fmla="*/ 12 h 261"/>
                <a:gd name="T62" fmla="*/ 51 w 109"/>
                <a:gd name="T63" fmla="*/ 8 h 261"/>
                <a:gd name="T64" fmla="*/ 54 w 109"/>
                <a:gd name="T65" fmla="*/ 8 h 261"/>
                <a:gd name="T66" fmla="*/ 75 w 109"/>
                <a:gd name="T67" fmla="*/ 12 h 261"/>
                <a:gd name="T68" fmla="*/ 96 w 109"/>
                <a:gd name="T69" fmla="*/ 31 h 261"/>
                <a:gd name="T70" fmla="*/ 79 w 109"/>
                <a:gd name="T71" fmla="*/ 54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" h="261">
                  <a:moveTo>
                    <a:pt x="79" y="54"/>
                  </a:moveTo>
                  <a:cubicBezTo>
                    <a:pt x="77" y="56"/>
                    <a:pt x="75" y="57"/>
                    <a:pt x="73" y="59"/>
                  </a:cubicBezTo>
                  <a:cubicBezTo>
                    <a:pt x="57" y="74"/>
                    <a:pt x="73" y="146"/>
                    <a:pt x="98" y="246"/>
                  </a:cubicBezTo>
                  <a:cubicBezTo>
                    <a:pt x="99" y="250"/>
                    <a:pt x="100" y="255"/>
                    <a:pt x="101" y="260"/>
                  </a:cubicBezTo>
                  <a:cubicBezTo>
                    <a:pt x="103" y="259"/>
                    <a:pt x="106" y="258"/>
                    <a:pt x="109" y="258"/>
                  </a:cubicBezTo>
                  <a:cubicBezTo>
                    <a:pt x="107" y="253"/>
                    <a:pt x="106" y="249"/>
                    <a:pt x="105" y="244"/>
                  </a:cubicBezTo>
                  <a:cubicBezTo>
                    <a:pt x="95" y="204"/>
                    <a:pt x="85" y="163"/>
                    <a:pt x="79" y="129"/>
                  </a:cubicBezTo>
                  <a:cubicBezTo>
                    <a:pt x="71" y="82"/>
                    <a:pt x="74" y="68"/>
                    <a:pt x="78" y="64"/>
                  </a:cubicBezTo>
                  <a:cubicBezTo>
                    <a:pt x="80" y="63"/>
                    <a:pt x="82" y="61"/>
                    <a:pt x="84" y="60"/>
                  </a:cubicBezTo>
                  <a:cubicBezTo>
                    <a:pt x="94" y="51"/>
                    <a:pt x="104" y="42"/>
                    <a:pt x="103" y="31"/>
                  </a:cubicBezTo>
                  <a:cubicBezTo>
                    <a:pt x="102" y="22"/>
                    <a:pt x="94" y="14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68" y="2"/>
                    <a:pt x="60" y="1"/>
                    <a:pt x="55" y="1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4" y="0"/>
                    <a:pt x="52" y="0"/>
                  </a:cubicBezTo>
                  <a:cubicBezTo>
                    <a:pt x="50" y="0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4" y="1"/>
                    <a:pt x="36" y="2"/>
                    <a:pt x="27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0" y="14"/>
                    <a:pt x="3" y="22"/>
                    <a:pt x="2" y="31"/>
                  </a:cubicBezTo>
                  <a:cubicBezTo>
                    <a:pt x="1" y="43"/>
                    <a:pt x="11" y="52"/>
                    <a:pt x="21" y="60"/>
                  </a:cubicBezTo>
                  <a:cubicBezTo>
                    <a:pt x="23" y="62"/>
                    <a:pt x="25" y="63"/>
                    <a:pt x="27" y="65"/>
                  </a:cubicBezTo>
                  <a:cubicBezTo>
                    <a:pt x="31" y="69"/>
                    <a:pt x="35" y="83"/>
                    <a:pt x="27" y="129"/>
                  </a:cubicBezTo>
                  <a:cubicBezTo>
                    <a:pt x="22" y="163"/>
                    <a:pt x="12" y="204"/>
                    <a:pt x="3" y="245"/>
                  </a:cubicBezTo>
                  <a:cubicBezTo>
                    <a:pt x="2" y="249"/>
                    <a:pt x="1" y="253"/>
                    <a:pt x="0" y="258"/>
                  </a:cubicBezTo>
                  <a:cubicBezTo>
                    <a:pt x="3" y="258"/>
                    <a:pt x="5" y="260"/>
                    <a:pt x="7" y="261"/>
                  </a:cubicBezTo>
                  <a:cubicBezTo>
                    <a:pt x="8" y="256"/>
                    <a:pt x="9" y="251"/>
                    <a:pt x="10" y="246"/>
                  </a:cubicBezTo>
                  <a:cubicBezTo>
                    <a:pt x="33" y="146"/>
                    <a:pt x="48" y="74"/>
                    <a:pt x="32" y="59"/>
                  </a:cubicBezTo>
                  <a:cubicBezTo>
                    <a:pt x="30" y="58"/>
                    <a:pt x="28" y="56"/>
                    <a:pt x="26" y="54"/>
                  </a:cubicBezTo>
                  <a:cubicBezTo>
                    <a:pt x="17" y="47"/>
                    <a:pt x="8" y="39"/>
                    <a:pt x="9" y="32"/>
                  </a:cubicBezTo>
                  <a:cubicBezTo>
                    <a:pt x="10" y="26"/>
                    <a:pt x="17" y="20"/>
                    <a:pt x="30" y="12"/>
                  </a:cubicBezTo>
                  <a:cubicBezTo>
                    <a:pt x="39" y="9"/>
                    <a:pt x="47" y="8"/>
                    <a:pt x="51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8" y="8"/>
                    <a:pt x="66" y="9"/>
                    <a:pt x="75" y="12"/>
                  </a:cubicBezTo>
                  <a:cubicBezTo>
                    <a:pt x="88" y="19"/>
                    <a:pt x="95" y="26"/>
                    <a:pt x="96" y="31"/>
                  </a:cubicBezTo>
                  <a:cubicBezTo>
                    <a:pt x="97" y="39"/>
                    <a:pt x="88" y="47"/>
                    <a:pt x="79" y="54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tx1">
                    <a:lumMod val="65000"/>
                    <a:lumOff val="35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  <a:gs pos="74350">
                  <a:schemeClr val="bg1">
                    <a:lumMod val="85000"/>
                  </a:schemeClr>
                </a:gs>
                <a:gs pos="18000">
                  <a:schemeClr val="bg1">
                    <a:lumMod val="8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0" scaled="1"/>
              <a:tileRect/>
            </a:gra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43" name="文本框 442"/>
          <p:cNvSpPr txBox="1"/>
          <p:nvPr/>
        </p:nvSpPr>
        <p:spPr>
          <a:xfrm>
            <a:off x="6868088" y="3349002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solidFill>
                  <a:schemeClr val="bg1"/>
                </a:solidFill>
                <a:latin typeface="Barbatrick" panose="00000400000000000000" pitchFamily="2" charset="0"/>
                <a:ea typeface="时尚中黑简体" panose="01010104010101010101" pitchFamily="2" charset="-122"/>
              </a:defRPr>
            </a:lvl1pPr>
          </a:lstStyle>
          <a:p>
            <a:r>
              <a:rPr lang="en-US" altLang="zh-CN" sz="4400" dirty="0">
                <a:solidFill>
                  <a:schemeClr val="accent2"/>
                </a:solidFill>
                <a:latin typeface="时尚中黑简体" panose="01010104010101010101" pitchFamily="2" charset="-122"/>
              </a:rPr>
              <a:t>02</a:t>
            </a:r>
            <a:endParaRPr lang="zh-CN" altLang="en-US" sz="4400" dirty="0">
              <a:solidFill>
                <a:schemeClr val="accent2"/>
              </a:solidFill>
              <a:latin typeface="时尚中黑简体" panose="01010104010101010101" pitchFamily="2" charset="-122"/>
            </a:endParaRPr>
          </a:p>
        </p:txBody>
      </p:sp>
      <p:sp>
        <p:nvSpPr>
          <p:cNvPr id="448" name="矩形 447"/>
          <p:cNvSpPr/>
          <p:nvPr/>
        </p:nvSpPr>
        <p:spPr>
          <a:xfrm rot="10800000" flipV="1">
            <a:off x="4981424" y="4775200"/>
            <a:ext cx="900000" cy="14922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3"/>
            </a:solidFill>
          </a:ln>
          <a:effectLst>
            <a:outerShdw blurRad="165100" dist="114300" dir="36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9" name="矩形 448"/>
          <p:cNvSpPr/>
          <p:nvPr/>
        </p:nvSpPr>
        <p:spPr>
          <a:xfrm rot="10800000" flipV="1">
            <a:off x="4981424" y="4775199"/>
            <a:ext cx="900000" cy="2233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50" name="组合 449"/>
          <p:cNvGrpSpPr>
            <a:grpSpLocks noChangeAspect="1"/>
          </p:cNvGrpSpPr>
          <p:nvPr/>
        </p:nvGrpSpPr>
        <p:grpSpPr>
          <a:xfrm rot="10800000" flipV="1">
            <a:off x="5207246" y="4349563"/>
            <a:ext cx="448359" cy="540000"/>
            <a:chOff x="8762688" y="1983456"/>
            <a:chExt cx="873125" cy="1051581"/>
          </a:xfrm>
        </p:grpSpPr>
        <p:sp>
          <p:nvSpPr>
            <p:cNvPr id="453" name="Freeform 375"/>
            <p:cNvSpPr>
              <a:spLocks/>
            </p:cNvSpPr>
            <p:nvPr/>
          </p:nvSpPr>
          <p:spPr bwMode="auto">
            <a:xfrm>
              <a:off x="8762688" y="2533387"/>
              <a:ext cx="873125" cy="501650"/>
            </a:xfrm>
            <a:custGeom>
              <a:avLst/>
              <a:gdLst>
                <a:gd name="T0" fmla="*/ 0 w 230"/>
                <a:gd name="T1" fmla="*/ 2 h 131"/>
                <a:gd name="T2" fmla="*/ 1 w 230"/>
                <a:gd name="T3" fmla="*/ 131 h 131"/>
                <a:gd name="T4" fmla="*/ 66 w 230"/>
                <a:gd name="T5" fmla="*/ 131 h 131"/>
                <a:gd name="T6" fmla="*/ 66 w 230"/>
                <a:gd name="T7" fmla="*/ 130 h 131"/>
                <a:gd name="T8" fmla="*/ 64 w 230"/>
                <a:gd name="T9" fmla="*/ 112 h 131"/>
                <a:gd name="T10" fmla="*/ 80 w 230"/>
                <a:gd name="T11" fmla="*/ 121 h 131"/>
                <a:gd name="T12" fmla="*/ 84 w 230"/>
                <a:gd name="T13" fmla="*/ 130 h 131"/>
                <a:gd name="T14" fmla="*/ 151 w 230"/>
                <a:gd name="T15" fmla="*/ 130 h 131"/>
                <a:gd name="T16" fmla="*/ 154 w 230"/>
                <a:gd name="T17" fmla="*/ 123 h 131"/>
                <a:gd name="T18" fmla="*/ 170 w 230"/>
                <a:gd name="T19" fmla="*/ 114 h 131"/>
                <a:gd name="T20" fmla="*/ 169 w 230"/>
                <a:gd name="T21" fmla="*/ 130 h 131"/>
                <a:gd name="T22" fmla="*/ 230 w 230"/>
                <a:gd name="T23" fmla="*/ 129 h 131"/>
                <a:gd name="T24" fmla="*/ 229 w 230"/>
                <a:gd name="T25" fmla="*/ 0 h 131"/>
                <a:gd name="T26" fmla="*/ 0 w 230"/>
                <a:gd name="T27" fmla="*/ 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0" h="131">
                  <a:moveTo>
                    <a:pt x="0" y="2"/>
                  </a:moveTo>
                  <a:cubicBezTo>
                    <a:pt x="1" y="131"/>
                    <a:pt x="1" y="131"/>
                    <a:pt x="1" y="131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66" y="130"/>
                    <a:pt x="66" y="130"/>
                    <a:pt x="66" y="130"/>
                  </a:cubicBezTo>
                  <a:cubicBezTo>
                    <a:pt x="61" y="122"/>
                    <a:pt x="60" y="114"/>
                    <a:pt x="64" y="112"/>
                  </a:cubicBezTo>
                  <a:cubicBezTo>
                    <a:pt x="68" y="109"/>
                    <a:pt x="75" y="113"/>
                    <a:pt x="80" y="121"/>
                  </a:cubicBezTo>
                  <a:cubicBezTo>
                    <a:pt x="82" y="124"/>
                    <a:pt x="83" y="127"/>
                    <a:pt x="84" y="130"/>
                  </a:cubicBezTo>
                  <a:cubicBezTo>
                    <a:pt x="151" y="130"/>
                    <a:pt x="151" y="130"/>
                    <a:pt x="151" y="130"/>
                  </a:cubicBezTo>
                  <a:cubicBezTo>
                    <a:pt x="151" y="128"/>
                    <a:pt x="152" y="125"/>
                    <a:pt x="154" y="123"/>
                  </a:cubicBezTo>
                  <a:cubicBezTo>
                    <a:pt x="159" y="115"/>
                    <a:pt x="166" y="111"/>
                    <a:pt x="170" y="114"/>
                  </a:cubicBezTo>
                  <a:cubicBezTo>
                    <a:pt x="173" y="116"/>
                    <a:pt x="173" y="123"/>
                    <a:pt x="169" y="130"/>
                  </a:cubicBezTo>
                  <a:cubicBezTo>
                    <a:pt x="230" y="129"/>
                    <a:pt x="230" y="129"/>
                    <a:pt x="230" y="129"/>
                  </a:cubicBezTo>
                  <a:cubicBezTo>
                    <a:pt x="229" y="0"/>
                    <a:pt x="229" y="0"/>
                    <a:pt x="229" y="0"/>
                  </a:cubicBezTo>
                  <a:lnTo>
                    <a:pt x="0" y="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6000">
                  <a:schemeClr val="tx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371"/>
            <p:cNvSpPr>
              <a:spLocks/>
            </p:cNvSpPr>
            <p:nvPr/>
          </p:nvSpPr>
          <p:spPr bwMode="auto">
            <a:xfrm>
              <a:off x="8993652" y="1983456"/>
              <a:ext cx="412750" cy="987425"/>
            </a:xfrm>
            <a:custGeom>
              <a:avLst/>
              <a:gdLst>
                <a:gd name="T0" fmla="*/ 79 w 109"/>
                <a:gd name="T1" fmla="*/ 54 h 261"/>
                <a:gd name="T2" fmla="*/ 73 w 109"/>
                <a:gd name="T3" fmla="*/ 59 h 261"/>
                <a:gd name="T4" fmla="*/ 98 w 109"/>
                <a:gd name="T5" fmla="*/ 246 h 261"/>
                <a:gd name="T6" fmla="*/ 101 w 109"/>
                <a:gd name="T7" fmla="*/ 260 h 261"/>
                <a:gd name="T8" fmla="*/ 109 w 109"/>
                <a:gd name="T9" fmla="*/ 258 h 261"/>
                <a:gd name="T10" fmla="*/ 105 w 109"/>
                <a:gd name="T11" fmla="*/ 244 h 261"/>
                <a:gd name="T12" fmla="*/ 79 w 109"/>
                <a:gd name="T13" fmla="*/ 129 h 261"/>
                <a:gd name="T14" fmla="*/ 78 w 109"/>
                <a:gd name="T15" fmla="*/ 64 h 261"/>
                <a:gd name="T16" fmla="*/ 84 w 109"/>
                <a:gd name="T17" fmla="*/ 60 h 261"/>
                <a:gd name="T18" fmla="*/ 103 w 109"/>
                <a:gd name="T19" fmla="*/ 31 h 261"/>
                <a:gd name="T20" fmla="*/ 78 w 109"/>
                <a:gd name="T21" fmla="*/ 5 h 261"/>
                <a:gd name="T22" fmla="*/ 78 w 109"/>
                <a:gd name="T23" fmla="*/ 5 h 261"/>
                <a:gd name="T24" fmla="*/ 55 w 109"/>
                <a:gd name="T25" fmla="*/ 1 h 261"/>
                <a:gd name="T26" fmla="*/ 55 w 109"/>
                <a:gd name="T27" fmla="*/ 0 h 261"/>
                <a:gd name="T28" fmla="*/ 52 w 109"/>
                <a:gd name="T29" fmla="*/ 0 h 261"/>
                <a:gd name="T30" fmla="*/ 49 w 109"/>
                <a:gd name="T31" fmla="*/ 1 h 261"/>
                <a:gd name="T32" fmla="*/ 49 w 109"/>
                <a:gd name="T33" fmla="*/ 1 h 261"/>
                <a:gd name="T34" fmla="*/ 27 w 109"/>
                <a:gd name="T35" fmla="*/ 6 h 261"/>
                <a:gd name="T36" fmla="*/ 26 w 109"/>
                <a:gd name="T37" fmla="*/ 6 h 261"/>
                <a:gd name="T38" fmla="*/ 2 w 109"/>
                <a:gd name="T39" fmla="*/ 31 h 261"/>
                <a:gd name="T40" fmla="*/ 21 w 109"/>
                <a:gd name="T41" fmla="*/ 60 h 261"/>
                <a:gd name="T42" fmla="*/ 27 w 109"/>
                <a:gd name="T43" fmla="*/ 65 h 261"/>
                <a:gd name="T44" fmla="*/ 27 w 109"/>
                <a:gd name="T45" fmla="*/ 129 h 261"/>
                <a:gd name="T46" fmla="*/ 3 w 109"/>
                <a:gd name="T47" fmla="*/ 245 h 261"/>
                <a:gd name="T48" fmla="*/ 0 w 109"/>
                <a:gd name="T49" fmla="*/ 258 h 261"/>
                <a:gd name="T50" fmla="*/ 7 w 109"/>
                <a:gd name="T51" fmla="*/ 261 h 261"/>
                <a:gd name="T52" fmla="*/ 10 w 109"/>
                <a:gd name="T53" fmla="*/ 246 h 261"/>
                <a:gd name="T54" fmla="*/ 32 w 109"/>
                <a:gd name="T55" fmla="*/ 59 h 261"/>
                <a:gd name="T56" fmla="*/ 26 w 109"/>
                <a:gd name="T57" fmla="*/ 54 h 261"/>
                <a:gd name="T58" fmla="*/ 9 w 109"/>
                <a:gd name="T59" fmla="*/ 32 h 261"/>
                <a:gd name="T60" fmla="*/ 30 w 109"/>
                <a:gd name="T61" fmla="*/ 12 h 261"/>
                <a:gd name="T62" fmla="*/ 51 w 109"/>
                <a:gd name="T63" fmla="*/ 8 h 261"/>
                <a:gd name="T64" fmla="*/ 54 w 109"/>
                <a:gd name="T65" fmla="*/ 8 h 261"/>
                <a:gd name="T66" fmla="*/ 75 w 109"/>
                <a:gd name="T67" fmla="*/ 12 h 261"/>
                <a:gd name="T68" fmla="*/ 96 w 109"/>
                <a:gd name="T69" fmla="*/ 31 h 261"/>
                <a:gd name="T70" fmla="*/ 79 w 109"/>
                <a:gd name="T71" fmla="*/ 54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" h="261">
                  <a:moveTo>
                    <a:pt x="79" y="54"/>
                  </a:moveTo>
                  <a:cubicBezTo>
                    <a:pt x="77" y="56"/>
                    <a:pt x="75" y="57"/>
                    <a:pt x="73" y="59"/>
                  </a:cubicBezTo>
                  <a:cubicBezTo>
                    <a:pt x="57" y="74"/>
                    <a:pt x="73" y="146"/>
                    <a:pt x="98" y="246"/>
                  </a:cubicBezTo>
                  <a:cubicBezTo>
                    <a:pt x="99" y="250"/>
                    <a:pt x="100" y="255"/>
                    <a:pt x="101" y="260"/>
                  </a:cubicBezTo>
                  <a:cubicBezTo>
                    <a:pt x="103" y="259"/>
                    <a:pt x="106" y="258"/>
                    <a:pt x="109" y="258"/>
                  </a:cubicBezTo>
                  <a:cubicBezTo>
                    <a:pt x="107" y="253"/>
                    <a:pt x="106" y="249"/>
                    <a:pt x="105" y="244"/>
                  </a:cubicBezTo>
                  <a:cubicBezTo>
                    <a:pt x="95" y="204"/>
                    <a:pt x="85" y="163"/>
                    <a:pt x="79" y="129"/>
                  </a:cubicBezTo>
                  <a:cubicBezTo>
                    <a:pt x="71" y="82"/>
                    <a:pt x="74" y="68"/>
                    <a:pt x="78" y="64"/>
                  </a:cubicBezTo>
                  <a:cubicBezTo>
                    <a:pt x="80" y="63"/>
                    <a:pt x="82" y="61"/>
                    <a:pt x="84" y="60"/>
                  </a:cubicBezTo>
                  <a:cubicBezTo>
                    <a:pt x="94" y="51"/>
                    <a:pt x="104" y="42"/>
                    <a:pt x="103" y="31"/>
                  </a:cubicBezTo>
                  <a:cubicBezTo>
                    <a:pt x="102" y="22"/>
                    <a:pt x="94" y="14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68" y="2"/>
                    <a:pt x="60" y="1"/>
                    <a:pt x="55" y="1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4" y="0"/>
                    <a:pt x="52" y="0"/>
                  </a:cubicBezTo>
                  <a:cubicBezTo>
                    <a:pt x="50" y="0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4" y="1"/>
                    <a:pt x="36" y="2"/>
                    <a:pt x="27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0" y="14"/>
                    <a:pt x="3" y="22"/>
                    <a:pt x="2" y="31"/>
                  </a:cubicBezTo>
                  <a:cubicBezTo>
                    <a:pt x="1" y="43"/>
                    <a:pt x="11" y="52"/>
                    <a:pt x="21" y="60"/>
                  </a:cubicBezTo>
                  <a:cubicBezTo>
                    <a:pt x="23" y="62"/>
                    <a:pt x="25" y="63"/>
                    <a:pt x="27" y="65"/>
                  </a:cubicBezTo>
                  <a:cubicBezTo>
                    <a:pt x="31" y="69"/>
                    <a:pt x="35" y="83"/>
                    <a:pt x="27" y="129"/>
                  </a:cubicBezTo>
                  <a:cubicBezTo>
                    <a:pt x="22" y="163"/>
                    <a:pt x="12" y="204"/>
                    <a:pt x="3" y="245"/>
                  </a:cubicBezTo>
                  <a:cubicBezTo>
                    <a:pt x="2" y="249"/>
                    <a:pt x="1" y="253"/>
                    <a:pt x="0" y="258"/>
                  </a:cubicBezTo>
                  <a:cubicBezTo>
                    <a:pt x="3" y="258"/>
                    <a:pt x="5" y="260"/>
                    <a:pt x="7" y="261"/>
                  </a:cubicBezTo>
                  <a:cubicBezTo>
                    <a:pt x="8" y="256"/>
                    <a:pt x="9" y="251"/>
                    <a:pt x="10" y="246"/>
                  </a:cubicBezTo>
                  <a:cubicBezTo>
                    <a:pt x="33" y="146"/>
                    <a:pt x="48" y="74"/>
                    <a:pt x="32" y="59"/>
                  </a:cubicBezTo>
                  <a:cubicBezTo>
                    <a:pt x="30" y="58"/>
                    <a:pt x="28" y="56"/>
                    <a:pt x="26" y="54"/>
                  </a:cubicBezTo>
                  <a:cubicBezTo>
                    <a:pt x="17" y="47"/>
                    <a:pt x="8" y="39"/>
                    <a:pt x="9" y="32"/>
                  </a:cubicBezTo>
                  <a:cubicBezTo>
                    <a:pt x="10" y="26"/>
                    <a:pt x="17" y="20"/>
                    <a:pt x="30" y="12"/>
                  </a:cubicBezTo>
                  <a:cubicBezTo>
                    <a:pt x="39" y="9"/>
                    <a:pt x="47" y="8"/>
                    <a:pt x="51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8" y="8"/>
                    <a:pt x="66" y="9"/>
                    <a:pt x="75" y="12"/>
                  </a:cubicBezTo>
                  <a:cubicBezTo>
                    <a:pt x="88" y="19"/>
                    <a:pt x="95" y="26"/>
                    <a:pt x="96" y="31"/>
                  </a:cubicBezTo>
                  <a:cubicBezTo>
                    <a:pt x="97" y="39"/>
                    <a:pt x="88" y="47"/>
                    <a:pt x="79" y="54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tx1">
                    <a:lumMod val="65000"/>
                    <a:lumOff val="35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  <a:gs pos="74350">
                  <a:schemeClr val="bg1">
                    <a:lumMod val="85000"/>
                  </a:schemeClr>
                </a:gs>
                <a:gs pos="18000">
                  <a:schemeClr val="bg1">
                    <a:lumMod val="8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0" scaled="1"/>
              <a:tileRect/>
            </a:gra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51" name="文本框 450"/>
          <p:cNvSpPr txBox="1"/>
          <p:nvPr/>
        </p:nvSpPr>
        <p:spPr>
          <a:xfrm>
            <a:off x="5056962" y="5136621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solidFill>
                  <a:schemeClr val="bg1"/>
                </a:solidFill>
                <a:latin typeface="Barbatrick" panose="00000400000000000000" pitchFamily="2" charset="0"/>
                <a:ea typeface="时尚中黑简体" panose="01010104010101010101" pitchFamily="2" charset="-122"/>
              </a:defRPr>
            </a:lvl1pPr>
          </a:lstStyle>
          <a:p>
            <a:r>
              <a:rPr lang="en-US" altLang="zh-CN" sz="4400" dirty="0">
                <a:solidFill>
                  <a:schemeClr val="accent3"/>
                </a:solidFill>
                <a:latin typeface="时尚中黑简体" panose="01010104010101010101" pitchFamily="2" charset="-122"/>
              </a:rPr>
              <a:t>03</a:t>
            </a:r>
            <a:endParaRPr lang="zh-CN" altLang="en-US" sz="4400" dirty="0">
              <a:solidFill>
                <a:schemeClr val="accent3"/>
              </a:solidFill>
              <a:latin typeface="时尚中黑简体" panose="0101010401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695886" y="3564123"/>
            <a:ext cx="1361927" cy="2880000"/>
            <a:chOff x="8695886" y="3564123"/>
            <a:chExt cx="1361927" cy="288000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620" name="Freeform 335"/>
            <p:cNvSpPr>
              <a:spLocks/>
            </p:cNvSpPr>
            <p:nvPr/>
          </p:nvSpPr>
          <p:spPr bwMode="auto">
            <a:xfrm>
              <a:off x="9710824" y="3683401"/>
              <a:ext cx="225542" cy="470603"/>
            </a:xfrm>
            <a:custGeom>
              <a:avLst/>
              <a:gdLst>
                <a:gd name="T0" fmla="*/ 8 w 129"/>
                <a:gd name="T1" fmla="*/ 6 h 268"/>
                <a:gd name="T2" fmla="*/ 0 w 129"/>
                <a:gd name="T3" fmla="*/ 9 h 268"/>
                <a:gd name="T4" fmla="*/ 84 w 129"/>
                <a:gd name="T5" fmla="*/ 145 h 268"/>
                <a:gd name="T6" fmla="*/ 119 w 129"/>
                <a:gd name="T7" fmla="*/ 261 h 268"/>
                <a:gd name="T8" fmla="*/ 124 w 129"/>
                <a:gd name="T9" fmla="*/ 268 h 268"/>
                <a:gd name="T10" fmla="*/ 129 w 129"/>
                <a:gd name="T11" fmla="*/ 242 h 268"/>
                <a:gd name="T12" fmla="*/ 105 w 129"/>
                <a:gd name="T13" fmla="*/ 189 h 268"/>
                <a:gd name="T14" fmla="*/ 73 w 129"/>
                <a:gd name="T15" fmla="*/ 21 h 268"/>
                <a:gd name="T16" fmla="*/ 8 w 129"/>
                <a:gd name="T17" fmla="*/ 6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268">
                  <a:moveTo>
                    <a:pt x="8" y="6"/>
                  </a:moveTo>
                  <a:cubicBezTo>
                    <a:pt x="5" y="7"/>
                    <a:pt x="3" y="8"/>
                    <a:pt x="0" y="9"/>
                  </a:cubicBezTo>
                  <a:cubicBezTo>
                    <a:pt x="53" y="37"/>
                    <a:pt x="81" y="83"/>
                    <a:pt x="84" y="145"/>
                  </a:cubicBezTo>
                  <a:cubicBezTo>
                    <a:pt x="87" y="193"/>
                    <a:pt x="99" y="232"/>
                    <a:pt x="119" y="261"/>
                  </a:cubicBezTo>
                  <a:cubicBezTo>
                    <a:pt x="121" y="263"/>
                    <a:pt x="123" y="266"/>
                    <a:pt x="124" y="268"/>
                  </a:cubicBezTo>
                  <a:cubicBezTo>
                    <a:pt x="129" y="242"/>
                    <a:pt x="129" y="242"/>
                    <a:pt x="129" y="242"/>
                  </a:cubicBezTo>
                  <a:cubicBezTo>
                    <a:pt x="105" y="189"/>
                    <a:pt x="105" y="189"/>
                    <a:pt x="105" y="189"/>
                  </a:cubicBezTo>
                  <a:cubicBezTo>
                    <a:pt x="115" y="128"/>
                    <a:pt x="105" y="72"/>
                    <a:pt x="73" y="21"/>
                  </a:cubicBezTo>
                  <a:cubicBezTo>
                    <a:pt x="55" y="5"/>
                    <a:pt x="33" y="0"/>
                    <a:pt x="8" y="6"/>
                  </a:cubicBezTo>
                  <a:close/>
                </a:path>
              </a:pathLst>
            </a:custGeom>
            <a:solidFill>
              <a:srgbClr val="8F3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" name="Freeform 336"/>
            <p:cNvSpPr>
              <a:spLocks/>
            </p:cNvSpPr>
            <p:nvPr/>
          </p:nvSpPr>
          <p:spPr bwMode="auto">
            <a:xfrm>
              <a:off x="9426729" y="3564123"/>
              <a:ext cx="182168" cy="245061"/>
            </a:xfrm>
            <a:custGeom>
              <a:avLst/>
              <a:gdLst>
                <a:gd name="T0" fmla="*/ 98 w 104"/>
                <a:gd name="T1" fmla="*/ 67 h 140"/>
                <a:gd name="T2" fmla="*/ 73 w 104"/>
                <a:gd name="T3" fmla="*/ 28 h 140"/>
                <a:gd name="T4" fmla="*/ 0 w 104"/>
                <a:gd name="T5" fmla="*/ 8 h 140"/>
                <a:gd name="T6" fmla="*/ 90 w 104"/>
                <a:gd name="T7" fmla="*/ 91 h 140"/>
                <a:gd name="T8" fmla="*/ 80 w 104"/>
                <a:gd name="T9" fmla="*/ 132 h 140"/>
                <a:gd name="T10" fmla="*/ 80 w 104"/>
                <a:gd name="T11" fmla="*/ 140 h 140"/>
                <a:gd name="T12" fmla="*/ 87 w 104"/>
                <a:gd name="T13" fmla="*/ 140 h 140"/>
                <a:gd name="T14" fmla="*/ 89 w 104"/>
                <a:gd name="T15" fmla="*/ 135 h 140"/>
                <a:gd name="T16" fmla="*/ 88 w 104"/>
                <a:gd name="T17" fmla="*/ 126 h 140"/>
                <a:gd name="T18" fmla="*/ 99 w 104"/>
                <a:gd name="T19" fmla="*/ 107 h 140"/>
                <a:gd name="T20" fmla="*/ 104 w 104"/>
                <a:gd name="T21" fmla="*/ 112 h 140"/>
                <a:gd name="T22" fmla="*/ 104 w 104"/>
                <a:gd name="T23" fmla="*/ 97 h 140"/>
                <a:gd name="T24" fmla="*/ 98 w 104"/>
                <a:gd name="T25" fmla="*/ 6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" h="140">
                  <a:moveTo>
                    <a:pt x="98" y="67"/>
                  </a:moveTo>
                  <a:cubicBezTo>
                    <a:pt x="94" y="55"/>
                    <a:pt x="85" y="43"/>
                    <a:pt x="73" y="28"/>
                  </a:cubicBezTo>
                  <a:cubicBezTo>
                    <a:pt x="45" y="7"/>
                    <a:pt x="21" y="0"/>
                    <a:pt x="0" y="8"/>
                  </a:cubicBezTo>
                  <a:cubicBezTo>
                    <a:pt x="48" y="19"/>
                    <a:pt x="78" y="47"/>
                    <a:pt x="90" y="91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7" y="140"/>
                    <a:pt x="87" y="140"/>
                    <a:pt x="87" y="140"/>
                  </a:cubicBezTo>
                  <a:cubicBezTo>
                    <a:pt x="87" y="138"/>
                    <a:pt x="88" y="136"/>
                    <a:pt x="89" y="135"/>
                  </a:cubicBezTo>
                  <a:cubicBezTo>
                    <a:pt x="88" y="131"/>
                    <a:pt x="88" y="129"/>
                    <a:pt x="88" y="126"/>
                  </a:cubicBezTo>
                  <a:cubicBezTo>
                    <a:pt x="88" y="112"/>
                    <a:pt x="92" y="106"/>
                    <a:pt x="99" y="107"/>
                  </a:cubicBezTo>
                  <a:cubicBezTo>
                    <a:pt x="104" y="112"/>
                    <a:pt x="104" y="112"/>
                    <a:pt x="104" y="112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98" y="67"/>
                    <a:pt x="98" y="67"/>
                    <a:pt x="98" y="67"/>
                  </a:cubicBezTo>
                  <a:close/>
                </a:path>
              </a:pathLst>
            </a:custGeom>
            <a:solidFill>
              <a:srgbClr val="4127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" name="Freeform 337"/>
            <p:cNvSpPr>
              <a:spLocks noEditPoints="1"/>
            </p:cNvSpPr>
            <p:nvPr/>
          </p:nvSpPr>
          <p:spPr bwMode="auto">
            <a:xfrm>
              <a:off x="9578536" y="3711593"/>
              <a:ext cx="327470" cy="563855"/>
            </a:xfrm>
            <a:custGeom>
              <a:avLst/>
              <a:gdLst>
                <a:gd name="T0" fmla="*/ 32 w 187"/>
                <a:gd name="T1" fmla="*/ 15 h 321"/>
                <a:gd name="T2" fmla="*/ 18 w 187"/>
                <a:gd name="T3" fmla="*/ 28 h 321"/>
                <a:gd name="T4" fmla="*/ 14 w 187"/>
                <a:gd name="T5" fmla="*/ 34 h 321"/>
                <a:gd name="T6" fmla="*/ 84 w 187"/>
                <a:gd name="T7" fmla="*/ 72 h 321"/>
                <a:gd name="T8" fmla="*/ 131 w 187"/>
                <a:gd name="T9" fmla="*/ 149 h 321"/>
                <a:gd name="T10" fmla="*/ 131 w 187"/>
                <a:gd name="T11" fmla="*/ 213 h 321"/>
                <a:gd name="T12" fmla="*/ 176 w 187"/>
                <a:gd name="T13" fmla="*/ 262 h 321"/>
                <a:gd name="T14" fmla="*/ 135 w 187"/>
                <a:gd name="T15" fmla="*/ 257 h 321"/>
                <a:gd name="T16" fmla="*/ 124 w 187"/>
                <a:gd name="T17" fmla="*/ 202 h 321"/>
                <a:gd name="T18" fmla="*/ 124 w 187"/>
                <a:gd name="T19" fmla="*/ 161 h 321"/>
                <a:gd name="T20" fmla="*/ 81 w 187"/>
                <a:gd name="T21" fmla="*/ 92 h 321"/>
                <a:gd name="T22" fmla="*/ 6 w 187"/>
                <a:gd name="T23" fmla="*/ 45 h 321"/>
                <a:gd name="T24" fmla="*/ 6 w 187"/>
                <a:gd name="T25" fmla="*/ 45 h 321"/>
                <a:gd name="T26" fmla="*/ 3 w 187"/>
                <a:gd name="T27" fmla="*/ 51 h 321"/>
                <a:gd name="T28" fmla="*/ 1 w 187"/>
                <a:gd name="T29" fmla="*/ 56 h 321"/>
                <a:gd name="T30" fmla="*/ 0 w 187"/>
                <a:gd name="T31" fmla="*/ 70 h 321"/>
                <a:gd name="T32" fmla="*/ 12 w 187"/>
                <a:gd name="T33" fmla="*/ 93 h 321"/>
                <a:gd name="T34" fmla="*/ 12 w 187"/>
                <a:gd name="T35" fmla="*/ 71 h 321"/>
                <a:gd name="T36" fmla="*/ 12 w 187"/>
                <a:gd name="T37" fmla="*/ 62 h 321"/>
                <a:gd name="T38" fmla="*/ 42 w 187"/>
                <a:gd name="T39" fmla="*/ 88 h 321"/>
                <a:gd name="T40" fmla="*/ 92 w 187"/>
                <a:gd name="T41" fmla="*/ 156 h 321"/>
                <a:gd name="T42" fmla="*/ 116 w 187"/>
                <a:gd name="T43" fmla="*/ 173 h 321"/>
                <a:gd name="T44" fmla="*/ 92 w 187"/>
                <a:gd name="T45" fmla="*/ 217 h 321"/>
                <a:gd name="T46" fmla="*/ 98 w 187"/>
                <a:gd name="T47" fmla="*/ 250 h 321"/>
                <a:gd name="T48" fmla="*/ 127 w 187"/>
                <a:gd name="T49" fmla="*/ 268 h 321"/>
                <a:gd name="T50" fmla="*/ 144 w 187"/>
                <a:gd name="T51" fmla="*/ 321 h 321"/>
                <a:gd name="T52" fmla="*/ 187 w 187"/>
                <a:gd name="T53" fmla="*/ 252 h 321"/>
                <a:gd name="T54" fmla="*/ 165 w 187"/>
                <a:gd name="T55" fmla="*/ 219 h 321"/>
                <a:gd name="T56" fmla="*/ 138 w 187"/>
                <a:gd name="T57" fmla="*/ 96 h 321"/>
                <a:gd name="T58" fmla="*/ 56 w 187"/>
                <a:gd name="T59" fmla="*/ 0 h 321"/>
                <a:gd name="T60" fmla="*/ 32 w 187"/>
                <a:gd name="T61" fmla="*/ 15 h 321"/>
                <a:gd name="T62" fmla="*/ 24 w 187"/>
                <a:gd name="T63" fmla="*/ 27 h 321"/>
                <a:gd name="T64" fmla="*/ 35 w 187"/>
                <a:gd name="T65" fmla="*/ 16 h 321"/>
                <a:gd name="T66" fmla="*/ 82 w 187"/>
                <a:gd name="T67" fmla="*/ 39 h 321"/>
                <a:gd name="T68" fmla="*/ 139 w 187"/>
                <a:gd name="T69" fmla="*/ 144 h 321"/>
                <a:gd name="T70" fmla="*/ 143 w 187"/>
                <a:gd name="T71" fmla="*/ 214 h 321"/>
                <a:gd name="T72" fmla="*/ 173 w 187"/>
                <a:gd name="T73" fmla="*/ 258 h 321"/>
                <a:gd name="T74" fmla="*/ 134 w 187"/>
                <a:gd name="T75" fmla="*/ 214 h 321"/>
                <a:gd name="T76" fmla="*/ 134 w 187"/>
                <a:gd name="T77" fmla="*/ 148 h 321"/>
                <a:gd name="T78" fmla="*/ 133 w 187"/>
                <a:gd name="T79" fmla="*/ 147 h 321"/>
                <a:gd name="T80" fmla="*/ 87 w 187"/>
                <a:gd name="T81" fmla="*/ 71 h 321"/>
                <a:gd name="T82" fmla="*/ 87 w 187"/>
                <a:gd name="T83" fmla="*/ 71 h 321"/>
                <a:gd name="T84" fmla="*/ 59 w 187"/>
                <a:gd name="T85" fmla="*/ 28 h 321"/>
                <a:gd name="T86" fmla="*/ 24 w 187"/>
                <a:gd name="T87" fmla="*/ 27 h 321"/>
                <a:gd name="T88" fmla="*/ 20 w 187"/>
                <a:gd name="T89" fmla="*/ 62 h 321"/>
                <a:gd name="T90" fmla="*/ 35 w 187"/>
                <a:gd name="T91" fmla="*/ 62 h 321"/>
                <a:gd name="T92" fmla="*/ 54 w 187"/>
                <a:gd name="T93" fmla="*/ 86 h 321"/>
                <a:gd name="T94" fmla="*/ 94 w 187"/>
                <a:gd name="T95" fmla="*/ 153 h 321"/>
                <a:gd name="T96" fmla="*/ 94 w 187"/>
                <a:gd name="T97" fmla="*/ 154 h 321"/>
                <a:gd name="T98" fmla="*/ 93 w 187"/>
                <a:gd name="T99" fmla="*/ 154 h 321"/>
                <a:gd name="T100" fmla="*/ 45 w 187"/>
                <a:gd name="T101" fmla="*/ 87 h 321"/>
                <a:gd name="T102" fmla="*/ 44 w 187"/>
                <a:gd name="T103" fmla="*/ 86 h 321"/>
                <a:gd name="T104" fmla="*/ 20 w 187"/>
                <a:gd name="T105" fmla="*/ 62 h 321"/>
                <a:gd name="T106" fmla="*/ 130 w 187"/>
                <a:gd name="T107" fmla="*/ 270 h 321"/>
                <a:gd name="T108" fmla="*/ 130 w 187"/>
                <a:gd name="T109" fmla="*/ 269 h 321"/>
                <a:gd name="T110" fmla="*/ 130 w 187"/>
                <a:gd name="T111" fmla="*/ 270 h 321"/>
                <a:gd name="T112" fmla="*/ 130 w 187"/>
                <a:gd name="T113" fmla="*/ 27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7" h="321">
                  <a:moveTo>
                    <a:pt x="32" y="15"/>
                  </a:moveTo>
                  <a:cubicBezTo>
                    <a:pt x="27" y="19"/>
                    <a:pt x="22" y="23"/>
                    <a:pt x="18" y="28"/>
                  </a:cubicBezTo>
                  <a:cubicBezTo>
                    <a:pt x="17" y="30"/>
                    <a:pt x="15" y="32"/>
                    <a:pt x="14" y="34"/>
                  </a:cubicBezTo>
                  <a:cubicBezTo>
                    <a:pt x="49" y="17"/>
                    <a:pt x="72" y="30"/>
                    <a:pt x="84" y="72"/>
                  </a:cubicBezTo>
                  <a:cubicBezTo>
                    <a:pt x="91" y="101"/>
                    <a:pt x="107" y="127"/>
                    <a:pt x="131" y="149"/>
                  </a:cubicBezTo>
                  <a:cubicBezTo>
                    <a:pt x="141" y="174"/>
                    <a:pt x="141" y="196"/>
                    <a:pt x="131" y="213"/>
                  </a:cubicBezTo>
                  <a:cubicBezTo>
                    <a:pt x="127" y="235"/>
                    <a:pt x="142" y="251"/>
                    <a:pt x="176" y="262"/>
                  </a:cubicBezTo>
                  <a:cubicBezTo>
                    <a:pt x="162" y="267"/>
                    <a:pt x="148" y="265"/>
                    <a:pt x="135" y="257"/>
                  </a:cubicBezTo>
                  <a:cubicBezTo>
                    <a:pt x="113" y="243"/>
                    <a:pt x="110" y="224"/>
                    <a:pt x="124" y="202"/>
                  </a:cubicBezTo>
                  <a:cubicBezTo>
                    <a:pt x="130" y="192"/>
                    <a:pt x="130" y="178"/>
                    <a:pt x="124" y="161"/>
                  </a:cubicBezTo>
                  <a:cubicBezTo>
                    <a:pt x="105" y="142"/>
                    <a:pt x="91" y="118"/>
                    <a:pt x="81" y="92"/>
                  </a:cubicBezTo>
                  <a:cubicBezTo>
                    <a:pt x="61" y="48"/>
                    <a:pt x="36" y="32"/>
                    <a:pt x="6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4" y="47"/>
                    <a:pt x="3" y="49"/>
                    <a:pt x="3" y="51"/>
                  </a:cubicBezTo>
                  <a:cubicBezTo>
                    <a:pt x="2" y="52"/>
                    <a:pt x="1" y="54"/>
                    <a:pt x="1" y="56"/>
                  </a:cubicBezTo>
                  <a:cubicBezTo>
                    <a:pt x="0" y="60"/>
                    <a:pt x="0" y="65"/>
                    <a:pt x="0" y="70"/>
                  </a:cubicBezTo>
                  <a:cubicBezTo>
                    <a:pt x="12" y="93"/>
                    <a:pt x="12" y="93"/>
                    <a:pt x="12" y="93"/>
                  </a:cubicBezTo>
                  <a:cubicBezTo>
                    <a:pt x="11" y="86"/>
                    <a:pt x="11" y="78"/>
                    <a:pt x="12" y="71"/>
                  </a:cubicBezTo>
                  <a:cubicBezTo>
                    <a:pt x="12" y="68"/>
                    <a:pt x="12" y="65"/>
                    <a:pt x="12" y="62"/>
                  </a:cubicBezTo>
                  <a:cubicBezTo>
                    <a:pt x="22" y="65"/>
                    <a:pt x="32" y="73"/>
                    <a:pt x="42" y="88"/>
                  </a:cubicBezTo>
                  <a:cubicBezTo>
                    <a:pt x="49" y="119"/>
                    <a:pt x="66" y="142"/>
                    <a:pt x="92" y="156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103" y="190"/>
                    <a:pt x="95" y="205"/>
                    <a:pt x="92" y="217"/>
                  </a:cubicBezTo>
                  <a:cubicBezTo>
                    <a:pt x="89" y="230"/>
                    <a:pt x="91" y="241"/>
                    <a:pt x="98" y="250"/>
                  </a:cubicBezTo>
                  <a:cubicBezTo>
                    <a:pt x="104" y="258"/>
                    <a:pt x="114" y="264"/>
                    <a:pt x="127" y="268"/>
                  </a:cubicBezTo>
                  <a:cubicBezTo>
                    <a:pt x="121" y="291"/>
                    <a:pt x="127" y="309"/>
                    <a:pt x="144" y="321"/>
                  </a:cubicBezTo>
                  <a:cubicBezTo>
                    <a:pt x="170" y="305"/>
                    <a:pt x="184" y="282"/>
                    <a:pt x="187" y="252"/>
                  </a:cubicBezTo>
                  <a:cubicBezTo>
                    <a:pt x="165" y="219"/>
                    <a:pt x="165" y="219"/>
                    <a:pt x="165" y="219"/>
                  </a:cubicBezTo>
                  <a:cubicBezTo>
                    <a:pt x="138" y="96"/>
                    <a:pt x="138" y="96"/>
                    <a:pt x="138" y="96"/>
                  </a:cubicBezTo>
                  <a:cubicBezTo>
                    <a:pt x="129" y="50"/>
                    <a:pt x="102" y="18"/>
                    <a:pt x="56" y="0"/>
                  </a:cubicBezTo>
                  <a:cubicBezTo>
                    <a:pt x="47" y="4"/>
                    <a:pt x="39" y="9"/>
                    <a:pt x="32" y="15"/>
                  </a:cubicBezTo>
                  <a:close/>
                  <a:moveTo>
                    <a:pt x="24" y="27"/>
                  </a:moveTo>
                  <a:cubicBezTo>
                    <a:pt x="27" y="23"/>
                    <a:pt x="31" y="19"/>
                    <a:pt x="35" y="16"/>
                  </a:cubicBezTo>
                  <a:cubicBezTo>
                    <a:pt x="51" y="13"/>
                    <a:pt x="67" y="20"/>
                    <a:pt x="82" y="39"/>
                  </a:cubicBezTo>
                  <a:cubicBezTo>
                    <a:pt x="93" y="82"/>
                    <a:pt x="111" y="117"/>
                    <a:pt x="139" y="144"/>
                  </a:cubicBezTo>
                  <a:cubicBezTo>
                    <a:pt x="147" y="167"/>
                    <a:pt x="148" y="190"/>
                    <a:pt x="143" y="214"/>
                  </a:cubicBezTo>
                  <a:cubicBezTo>
                    <a:pt x="141" y="231"/>
                    <a:pt x="151" y="246"/>
                    <a:pt x="173" y="258"/>
                  </a:cubicBezTo>
                  <a:cubicBezTo>
                    <a:pt x="144" y="248"/>
                    <a:pt x="131" y="233"/>
                    <a:pt x="134" y="214"/>
                  </a:cubicBezTo>
                  <a:cubicBezTo>
                    <a:pt x="144" y="196"/>
                    <a:pt x="144" y="174"/>
                    <a:pt x="134" y="148"/>
                  </a:cubicBezTo>
                  <a:cubicBezTo>
                    <a:pt x="134" y="148"/>
                    <a:pt x="133" y="147"/>
                    <a:pt x="133" y="147"/>
                  </a:cubicBezTo>
                  <a:cubicBezTo>
                    <a:pt x="109" y="125"/>
                    <a:pt x="94" y="100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1" y="49"/>
                    <a:pt x="72" y="35"/>
                    <a:pt x="59" y="28"/>
                  </a:cubicBezTo>
                  <a:cubicBezTo>
                    <a:pt x="49" y="23"/>
                    <a:pt x="37" y="22"/>
                    <a:pt x="24" y="27"/>
                  </a:cubicBezTo>
                  <a:close/>
                  <a:moveTo>
                    <a:pt x="20" y="62"/>
                  </a:moveTo>
                  <a:cubicBezTo>
                    <a:pt x="35" y="62"/>
                    <a:pt x="35" y="62"/>
                    <a:pt x="35" y="62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109"/>
                    <a:pt x="68" y="132"/>
                    <a:pt x="94" y="153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3" y="154"/>
                    <a:pt x="93" y="154"/>
                    <a:pt x="93" y="154"/>
                  </a:cubicBezTo>
                  <a:cubicBezTo>
                    <a:pt x="68" y="140"/>
                    <a:pt x="52" y="118"/>
                    <a:pt x="45" y="87"/>
                  </a:cubicBezTo>
                  <a:cubicBezTo>
                    <a:pt x="44" y="87"/>
                    <a:pt x="44" y="87"/>
                    <a:pt x="44" y="86"/>
                  </a:cubicBezTo>
                  <a:cubicBezTo>
                    <a:pt x="36" y="74"/>
                    <a:pt x="28" y="66"/>
                    <a:pt x="20" y="62"/>
                  </a:cubicBezTo>
                  <a:close/>
                  <a:moveTo>
                    <a:pt x="130" y="270"/>
                  </a:moveTo>
                  <a:cubicBezTo>
                    <a:pt x="130" y="269"/>
                    <a:pt x="130" y="269"/>
                    <a:pt x="130" y="269"/>
                  </a:cubicBezTo>
                  <a:cubicBezTo>
                    <a:pt x="130" y="269"/>
                    <a:pt x="130" y="270"/>
                    <a:pt x="130" y="270"/>
                  </a:cubicBezTo>
                  <a:cubicBezTo>
                    <a:pt x="130" y="270"/>
                    <a:pt x="130" y="270"/>
                    <a:pt x="130" y="270"/>
                  </a:cubicBezTo>
                  <a:close/>
                </a:path>
              </a:pathLst>
            </a:custGeom>
            <a:solidFill>
              <a:srgbClr val="8F3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" name="Freeform 338"/>
            <p:cNvSpPr>
              <a:spLocks/>
            </p:cNvSpPr>
            <p:nvPr/>
          </p:nvSpPr>
          <p:spPr bwMode="auto">
            <a:xfrm>
              <a:off x="9619740" y="3733280"/>
              <a:ext cx="262410" cy="431567"/>
            </a:xfrm>
            <a:custGeom>
              <a:avLst/>
              <a:gdLst>
                <a:gd name="T0" fmla="*/ 11 w 149"/>
                <a:gd name="T1" fmla="*/ 3 h 245"/>
                <a:gd name="T2" fmla="*/ 0 w 149"/>
                <a:gd name="T3" fmla="*/ 14 h 245"/>
                <a:gd name="T4" fmla="*/ 35 w 149"/>
                <a:gd name="T5" fmla="*/ 15 h 245"/>
                <a:gd name="T6" fmla="*/ 63 w 149"/>
                <a:gd name="T7" fmla="*/ 58 h 245"/>
                <a:gd name="T8" fmla="*/ 63 w 149"/>
                <a:gd name="T9" fmla="*/ 58 h 245"/>
                <a:gd name="T10" fmla="*/ 109 w 149"/>
                <a:gd name="T11" fmla="*/ 134 h 245"/>
                <a:gd name="T12" fmla="*/ 110 w 149"/>
                <a:gd name="T13" fmla="*/ 135 h 245"/>
                <a:gd name="T14" fmla="*/ 110 w 149"/>
                <a:gd name="T15" fmla="*/ 201 h 245"/>
                <a:gd name="T16" fmla="*/ 149 w 149"/>
                <a:gd name="T17" fmla="*/ 245 h 245"/>
                <a:gd name="T18" fmla="*/ 119 w 149"/>
                <a:gd name="T19" fmla="*/ 201 h 245"/>
                <a:gd name="T20" fmla="*/ 115 w 149"/>
                <a:gd name="T21" fmla="*/ 131 h 245"/>
                <a:gd name="T22" fmla="*/ 58 w 149"/>
                <a:gd name="T23" fmla="*/ 26 h 245"/>
                <a:gd name="T24" fmla="*/ 11 w 149"/>
                <a:gd name="T25" fmla="*/ 3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9" h="245">
                  <a:moveTo>
                    <a:pt x="11" y="3"/>
                  </a:moveTo>
                  <a:cubicBezTo>
                    <a:pt x="7" y="6"/>
                    <a:pt x="3" y="10"/>
                    <a:pt x="0" y="14"/>
                  </a:cubicBezTo>
                  <a:cubicBezTo>
                    <a:pt x="13" y="9"/>
                    <a:pt x="25" y="10"/>
                    <a:pt x="35" y="15"/>
                  </a:cubicBezTo>
                  <a:cubicBezTo>
                    <a:pt x="48" y="22"/>
                    <a:pt x="57" y="36"/>
                    <a:pt x="63" y="58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70" y="87"/>
                    <a:pt x="85" y="112"/>
                    <a:pt x="109" y="134"/>
                  </a:cubicBezTo>
                  <a:cubicBezTo>
                    <a:pt x="109" y="134"/>
                    <a:pt x="110" y="135"/>
                    <a:pt x="110" y="135"/>
                  </a:cubicBezTo>
                  <a:cubicBezTo>
                    <a:pt x="120" y="161"/>
                    <a:pt x="120" y="183"/>
                    <a:pt x="110" y="201"/>
                  </a:cubicBezTo>
                  <a:cubicBezTo>
                    <a:pt x="107" y="220"/>
                    <a:pt x="120" y="235"/>
                    <a:pt x="149" y="245"/>
                  </a:cubicBezTo>
                  <a:cubicBezTo>
                    <a:pt x="127" y="233"/>
                    <a:pt x="117" y="218"/>
                    <a:pt x="119" y="201"/>
                  </a:cubicBezTo>
                  <a:cubicBezTo>
                    <a:pt x="124" y="177"/>
                    <a:pt x="123" y="154"/>
                    <a:pt x="115" y="131"/>
                  </a:cubicBezTo>
                  <a:cubicBezTo>
                    <a:pt x="87" y="104"/>
                    <a:pt x="69" y="69"/>
                    <a:pt x="58" y="26"/>
                  </a:cubicBezTo>
                  <a:cubicBezTo>
                    <a:pt x="43" y="7"/>
                    <a:pt x="27" y="0"/>
                    <a:pt x="11" y="3"/>
                  </a:cubicBezTo>
                  <a:close/>
                </a:path>
              </a:pathLst>
            </a:custGeom>
            <a:solidFill>
              <a:srgbClr val="B94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" name="Freeform 339"/>
            <p:cNvSpPr>
              <a:spLocks/>
            </p:cNvSpPr>
            <p:nvPr/>
          </p:nvSpPr>
          <p:spPr bwMode="auto">
            <a:xfrm>
              <a:off x="9613235" y="3820026"/>
              <a:ext cx="130120" cy="162651"/>
            </a:xfrm>
            <a:custGeom>
              <a:avLst/>
              <a:gdLst>
                <a:gd name="T0" fmla="*/ 15 w 74"/>
                <a:gd name="T1" fmla="*/ 0 h 92"/>
                <a:gd name="T2" fmla="*/ 0 w 74"/>
                <a:gd name="T3" fmla="*/ 0 h 92"/>
                <a:gd name="T4" fmla="*/ 24 w 74"/>
                <a:gd name="T5" fmla="*/ 24 h 92"/>
                <a:gd name="T6" fmla="*/ 25 w 74"/>
                <a:gd name="T7" fmla="*/ 25 h 92"/>
                <a:gd name="T8" fmla="*/ 73 w 74"/>
                <a:gd name="T9" fmla="*/ 92 h 92"/>
                <a:gd name="T10" fmla="*/ 74 w 74"/>
                <a:gd name="T11" fmla="*/ 92 h 92"/>
                <a:gd name="T12" fmla="*/ 74 w 74"/>
                <a:gd name="T13" fmla="*/ 91 h 92"/>
                <a:gd name="T14" fmla="*/ 34 w 74"/>
                <a:gd name="T15" fmla="*/ 24 h 92"/>
                <a:gd name="T16" fmla="*/ 15 w 74"/>
                <a:gd name="T1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92">
                  <a:moveTo>
                    <a:pt x="1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4"/>
                    <a:pt x="16" y="12"/>
                    <a:pt x="24" y="24"/>
                  </a:cubicBezTo>
                  <a:cubicBezTo>
                    <a:pt x="24" y="25"/>
                    <a:pt x="24" y="25"/>
                    <a:pt x="25" y="25"/>
                  </a:cubicBezTo>
                  <a:cubicBezTo>
                    <a:pt x="32" y="56"/>
                    <a:pt x="48" y="78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48" y="70"/>
                    <a:pt x="34" y="47"/>
                    <a:pt x="34" y="24"/>
                  </a:cubicBezTo>
                  <a:cubicBezTo>
                    <a:pt x="15" y="0"/>
                    <a:pt x="15" y="0"/>
                    <a:pt x="15" y="0"/>
                  </a:cubicBezTo>
                  <a:close/>
                </a:path>
              </a:pathLst>
            </a:custGeom>
            <a:solidFill>
              <a:srgbClr val="B94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" name="Freeform 340"/>
            <p:cNvSpPr>
              <a:spLocks noEditPoints="1"/>
            </p:cNvSpPr>
            <p:nvPr/>
          </p:nvSpPr>
          <p:spPr bwMode="auto">
            <a:xfrm>
              <a:off x="9313958" y="3577135"/>
              <a:ext cx="271085" cy="232049"/>
            </a:xfrm>
            <a:custGeom>
              <a:avLst/>
              <a:gdLst>
                <a:gd name="T0" fmla="*/ 106 w 154"/>
                <a:gd name="T1" fmla="*/ 80 h 132"/>
                <a:gd name="T2" fmla="*/ 125 w 154"/>
                <a:gd name="T3" fmla="*/ 105 h 132"/>
                <a:gd name="T4" fmla="*/ 133 w 154"/>
                <a:gd name="T5" fmla="*/ 124 h 132"/>
                <a:gd name="T6" fmla="*/ 142 w 154"/>
                <a:gd name="T7" fmla="*/ 131 h 132"/>
                <a:gd name="T8" fmla="*/ 144 w 154"/>
                <a:gd name="T9" fmla="*/ 132 h 132"/>
                <a:gd name="T10" fmla="*/ 144 w 154"/>
                <a:gd name="T11" fmla="*/ 124 h 132"/>
                <a:gd name="T12" fmla="*/ 154 w 154"/>
                <a:gd name="T13" fmla="*/ 83 h 132"/>
                <a:gd name="T14" fmla="*/ 64 w 154"/>
                <a:gd name="T15" fmla="*/ 0 h 132"/>
                <a:gd name="T16" fmla="*/ 55 w 154"/>
                <a:gd name="T17" fmla="*/ 4 h 132"/>
                <a:gd name="T18" fmla="*/ 0 w 154"/>
                <a:gd name="T19" fmla="*/ 99 h 132"/>
                <a:gd name="T20" fmla="*/ 1 w 154"/>
                <a:gd name="T21" fmla="*/ 100 h 132"/>
                <a:gd name="T22" fmla="*/ 62 w 154"/>
                <a:gd name="T23" fmla="*/ 107 h 132"/>
                <a:gd name="T24" fmla="*/ 92 w 154"/>
                <a:gd name="T25" fmla="*/ 73 h 132"/>
                <a:gd name="T26" fmla="*/ 106 w 154"/>
                <a:gd name="T27" fmla="*/ 80 h 132"/>
                <a:gd name="T28" fmla="*/ 64 w 154"/>
                <a:gd name="T29" fmla="*/ 3 h 132"/>
                <a:gd name="T30" fmla="*/ 71 w 154"/>
                <a:gd name="T31" fmla="*/ 5 h 132"/>
                <a:gd name="T32" fmla="*/ 10 w 154"/>
                <a:gd name="T33" fmla="*/ 93 h 132"/>
                <a:gd name="T34" fmla="*/ 50 w 154"/>
                <a:gd name="T35" fmla="*/ 108 h 132"/>
                <a:gd name="T36" fmla="*/ 3 w 154"/>
                <a:gd name="T37" fmla="*/ 97 h 132"/>
                <a:gd name="T38" fmla="*/ 57 w 154"/>
                <a:gd name="T39" fmla="*/ 7 h 132"/>
                <a:gd name="T40" fmla="*/ 64 w 154"/>
                <a:gd name="T41" fmla="*/ 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4" h="132">
                  <a:moveTo>
                    <a:pt x="106" y="80"/>
                  </a:moveTo>
                  <a:cubicBezTo>
                    <a:pt x="125" y="105"/>
                    <a:pt x="125" y="105"/>
                    <a:pt x="125" y="105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42" y="131"/>
                    <a:pt x="142" y="131"/>
                    <a:pt x="142" y="131"/>
                  </a:cubicBezTo>
                  <a:cubicBezTo>
                    <a:pt x="144" y="132"/>
                    <a:pt x="144" y="132"/>
                    <a:pt x="144" y="132"/>
                  </a:cubicBezTo>
                  <a:cubicBezTo>
                    <a:pt x="144" y="124"/>
                    <a:pt x="144" y="124"/>
                    <a:pt x="144" y="124"/>
                  </a:cubicBezTo>
                  <a:cubicBezTo>
                    <a:pt x="154" y="83"/>
                    <a:pt x="154" y="83"/>
                    <a:pt x="154" y="83"/>
                  </a:cubicBezTo>
                  <a:cubicBezTo>
                    <a:pt x="142" y="39"/>
                    <a:pt x="112" y="11"/>
                    <a:pt x="64" y="0"/>
                  </a:cubicBezTo>
                  <a:cubicBezTo>
                    <a:pt x="61" y="1"/>
                    <a:pt x="58" y="3"/>
                    <a:pt x="55" y="4"/>
                  </a:cubicBezTo>
                  <a:cubicBezTo>
                    <a:pt x="23" y="30"/>
                    <a:pt x="4" y="61"/>
                    <a:pt x="0" y="99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22" y="113"/>
                    <a:pt x="43" y="116"/>
                    <a:pt x="62" y="107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106" y="80"/>
                    <a:pt x="106" y="80"/>
                    <a:pt x="106" y="80"/>
                  </a:cubicBezTo>
                  <a:close/>
                  <a:moveTo>
                    <a:pt x="64" y="3"/>
                  </a:moveTo>
                  <a:cubicBezTo>
                    <a:pt x="66" y="4"/>
                    <a:pt x="69" y="4"/>
                    <a:pt x="71" y="5"/>
                  </a:cubicBezTo>
                  <a:cubicBezTo>
                    <a:pt x="40" y="24"/>
                    <a:pt x="20" y="53"/>
                    <a:pt x="10" y="93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35" y="111"/>
                    <a:pt x="19" y="108"/>
                    <a:pt x="3" y="97"/>
                  </a:cubicBezTo>
                  <a:cubicBezTo>
                    <a:pt x="8" y="62"/>
                    <a:pt x="26" y="31"/>
                    <a:pt x="57" y="7"/>
                  </a:cubicBezTo>
                  <a:cubicBezTo>
                    <a:pt x="59" y="5"/>
                    <a:pt x="61" y="4"/>
                    <a:pt x="64" y="3"/>
                  </a:cubicBezTo>
                  <a:close/>
                </a:path>
              </a:pathLst>
            </a:custGeom>
            <a:solidFill>
              <a:srgbClr val="6A4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" name="Freeform 341"/>
            <p:cNvSpPr>
              <a:spLocks/>
            </p:cNvSpPr>
            <p:nvPr/>
          </p:nvSpPr>
          <p:spPr bwMode="auto">
            <a:xfrm>
              <a:off x="9320463" y="3583642"/>
              <a:ext cx="119278" cy="188675"/>
            </a:xfrm>
            <a:custGeom>
              <a:avLst/>
              <a:gdLst>
                <a:gd name="T0" fmla="*/ 68 w 68"/>
                <a:gd name="T1" fmla="*/ 2 h 108"/>
                <a:gd name="T2" fmla="*/ 61 w 68"/>
                <a:gd name="T3" fmla="*/ 0 h 108"/>
                <a:gd name="T4" fmla="*/ 54 w 68"/>
                <a:gd name="T5" fmla="*/ 4 h 108"/>
                <a:gd name="T6" fmla="*/ 0 w 68"/>
                <a:gd name="T7" fmla="*/ 94 h 108"/>
                <a:gd name="T8" fmla="*/ 47 w 68"/>
                <a:gd name="T9" fmla="*/ 105 h 108"/>
                <a:gd name="T10" fmla="*/ 7 w 68"/>
                <a:gd name="T11" fmla="*/ 90 h 108"/>
                <a:gd name="T12" fmla="*/ 68 w 68"/>
                <a:gd name="T13" fmla="*/ 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108">
                  <a:moveTo>
                    <a:pt x="68" y="2"/>
                  </a:moveTo>
                  <a:cubicBezTo>
                    <a:pt x="66" y="1"/>
                    <a:pt x="63" y="1"/>
                    <a:pt x="61" y="0"/>
                  </a:cubicBezTo>
                  <a:cubicBezTo>
                    <a:pt x="58" y="1"/>
                    <a:pt x="56" y="2"/>
                    <a:pt x="54" y="4"/>
                  </a:cubicBezTo>
                  <a:cubicBezTo>
                    <a:pt x="23" y="28"/>
                    <a:pt x="5" y="59"/>
                    <a:pt x="0" y="94"/>
                  </a:cubicBezTo>
                  <a:cubicBezTo>
                    <a:pt x="16" y="105"/>
                    <a:pt x="32" y="108"/>
                    <a:pt x="47" y="105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17" y="50"/>
                    <a:pt x="37" y="21"/>
                    <a:pt x="68" y="2"/>
                  </a:cubicBezTo>
                  <a:close/>
                </a:path>
              </a:pathLst>
            </a:custGeom>
            <a:solidFill>
              <a:srgbClr val="9359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" name="Freeform 342"/>
            <p:cNvSpPr>
              <a:spLocks/>
            </p:cNvSpPr>
            <p:nvPr/>
          </p:nvSpPr>
          <p:spPr bwMode="auto">
            <a:xfrm>
              <a:off x="9352994" y="3715930"/>
              <a:ext cx="255903" cy="305784"/>
            </a:xfrm>
            <a:custGeom>
              <a:avLst/>
              <a:gdLst>
                <a:gd name="T0" fmla="*/ 103 w 145"/>
                <a:gd name="T1" fmla="*/ 26 h 173"/>
                <a:gd name="T2" fmla="*/ 84 w 145"/>
                <a:gd name="T3" fmla="*/ 1 h 173"/>
                <a:gd name="T4" fmla="*/ 59 w 145"/>
                <a:gd name="T5" fmla="*/ 23 h 173"/>
                <a:gd name="T6" fmla="*/ 0 w 145"/>
                <a:gd name="T7" fmla="*/ 35 h 173"/>
                <a:gd name="T8" fmla="*/ 2 w 145"/>
                <a:gd name="T9" fmla="*/ 47 h 173"/>
                <a:gd name="T10" fmla="*/ 27 w 145"/>
                <a:gd name="T11" fmla="*/ 55 h 173"/>
                <a:gd name="T12" fmla="*/ 60 w 145"/>
                <a:gd name="T13" fmla="*/ 33 h 173"/>
                <a:gd name="T14" fmla="*/ 85 w 145"/>
                <a:gd name="T15" fmla="*/ 15 h 173"/>
                <a:gd name="T16" fmla="*/ 101 w 145"/>
                <a:gd name="T17" fmla="*/ 53 h 173"/>
                <a:gd name="T18" fmla="*/ 122 w 145"/>
                <a:gd name="T19" fmla="*/ 62 h 173"/>
                <a:gd name="T20" fmla="*/ 130 w 145"/>
                <a:gd name="T21" fmla="*/ 86 h 173"/>
                <a:gd name="T22" fmla="*/ 133 w 145"/>
                <a:gd name="T23" fmla="*/ 91 h 173"/>
                <a:gd name="T24" fmla="*/ 103 w 145"/>
                <a:gd name="T25" fmla="*/ 148 h 173"/>
                <a:gd name="T26" fmla="*/ 56 w 145"/>
                <a:gd name="T27" fmla="*/ 160 h 173"/>
                <a:gd name="T28" fmla="*/ 68 w 145"/>
                <a:gd name="T29" fmla="*/ 170 h 173"/>
                <a:gd name="T30" fmla="*/ 83 w 145"/>
                <a:gd name="T31" fmla="*/ 172 h 173"/>
                <a:gd name="T32" fmla="*/ 102 w 145"/>
                <a:gd name="T33" fmla="*/ 160 h 173"/>
                <a:gd name="T34" fmla="*/ 105 w 145"/>
                <a:gd name="T35" fmla="*/ 158 h 173"/>
                <a:gd name="T36" fmla="*/ 108 w 145"/>
                <a:gd name="T37" fmla="*/ 155 h 173"/>
                <a:gd name="T38" fmla="*/ 135 w 145"/>
                <a:gd name="T39" fmla="*/ 96 h 173"/>
                <a:gd name="T40" fmla="*/ 135 w 145"/>
                <a:gd name="T41" fmla="*/ 114 h 173"/>
                <a:gd name="T42" fmla="*/ 120 w 145"/>
                <a:gd name="T43" fmla="*/ 147 h 173"/>
                <a:gd name="T44" fmla="*/ 145 w 145"/>
                <a:gd name="T45" fmla="*/ 112 h 173"/>
                <a:gd name="T46" fmla="*/ 140 w 145"/>
                <a:gd name="T47" fmla="*/ 90 h 173"/>
                <a:gd name="T48" fmla="*/ 128 w 145"/>
                <a:gd name="T49" fmla="*/ 67 h 173"/>
                <a:gd name="T50" fmla="*/ 129 w 145"/>
                <a:gd name="T51" fmla="*/ 53 h 173"/>
                <a:gd name="T52" fmla="*/ 122 w 145"/>
                <a:gd name="T53" fmla="*/ 53 h 173"/>
                <a:gd name="T54" fmla="*/ 120 w 145"/>
                <a:gd name="T55" fmla="*/ 52 h 173"/>
                <a:gd name="T56" fmla="*/ 111 w 145"/>
                <a:gd name="T57" fmla="*/ 45 h 173"/>
                <a:gd name="T58" fmla="*/ 103 w 145"/>
                <a:gd name="T59" fmla="*/ 26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73">
                  <a:moveTo>
                    <a:pt x="103" y="26"/>
                  </a:moveTo>
                  <a:cubicBezTo>
                    <a:pt x="84" y="1"/>
                    <a:pt x="84" y="1"/>
                    <a:pt x="84" y="1"/>
                  </a:cubicBezTo>
                  <a:cubicBezTo>
                    <a:pt x="74" y="0"/>
                    <a:pt x="66" y="7"/>
                    <a:pt x="59" y="23"/>
                  </a:cubicBezTo>
                  <a:cubicBezTo>
                    <a:pt x="41" y="47"/>
                    <a:pt x="21" y="51"/>
                    <a:pt x="0" y="35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10" y="52"/>
                    <a:pt x="19" y="55"/>
                    <a:pt x="27" y="55"/>
                  </a:cubicBezTo>
                  <a:cubicBezTo>
                    <a:pt x="42" y="53"/>
                    <a:pt x="53" y="46"/>
                    <a:pt x="60" y="33"/>
                  </a:cubicBezTo>
                  <a:cubicBezTo>
                    <a:pt x="67" y="22"/>
                    <a:pt x="75" y="16"/>
                    <a:pt x="85" y="15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22" y="62"/>
                    <a:pt x="122" y="62"/>
                    <a:pt x="122" y="62"/>
                  </a:cubicBezTo>
                  <a:cubicBezTo>
                    <a:pt x="130" y="86"/>
                    <a:pt x="130" y="86"/>
                    <a:pt x="130" y="86"/>
                  </a:cubicBezTo>
                  <a:cubicBezTo>
                    <a:pt x="133" y="91"/>
                    <a:pt x="133" y="91"/>
                    <a:pt x="133" y="91"/>
                  </a:cubicBezTo>
                  <a:cubicBezTo>
                    <a:pt x="103" y="148"/>
                    <a:pt x="103" y="148"/>
                    <a:pt x="103" y="148"/>
                  </a:cubicBezTo>
                  <a:cubicBezTo>
                    <a:pt x="90" y="164"/>
                    <a:pt x="74" y="168"/>
                    <a:pt x="56" y="160"/>
                  </a:cubicBezTo>
                  <a:cubicBezTo>
                    <a:pt x="60" y="165"/>
                    <a:pt x="64" y="168"/>
                    <a:pt x="68" y="170"/>
                  </a:cubicBezTo>
                  <a:cubicBezTo>
                    <a:pt x="73" y="172"/>
                    <a:pt x="77" y="173"/>
                    <a:pt x="83" y="172"/>
                  </a:cubicBezTo>
                  <a:cubicBezTo>
                    <a:pt x="89" y="170"/>
                    <a:pt x="96" y="167"/>
                    <a:pt x="102" y="160"/>
                  </a:cubicBezTo>
                  <a:cubicBezTo>
                    <a:pt x="103" y="160"/>
                    <a:pt x="104" y="159"/>
                    <a:pt x="105" y="158"/>
                  </a:cubicBezTo>
                  <a:cubicBezTo>
                    <a:pt x="106" y="157"/>
                    <a:pt x="107" y="156"/>
                    <a:pt x="108" y="155"/>
                  </a:cubicBezTo>
                  <a:cubicBezTo>
                    <a:pt x="120" y="139"/>
                    <a:pt x="129" y="120"/>
                    <a:pt x="135" y="96"/>
                  </a:cubicBezTo>
                  <a:cubicBezTo>
                    <a:pt x="135" y="114"/>
                    <a:pt x="135" y="114"/>
                    <a:pt x="135" y="114"/>
                  </a:cubicBezTo>
                  <a:cubicBezTo>
                    <a:pt x="136" y="125"/>
                    <a:pt x="131" y="136"/>
                    <a:pt x="120" y="147"/>
                  </a:cubicBezTo>
                  <a:cubicBezTo>
                    <a:pt x="130" y="140"/>
                    <a:pt x="138" y="128"/>
                    <a:pt x="145" y="112"/>
                  </a:cubicBezTo>
                  <a:cubicBezTo>
                    <a:pt x="143" y="105"/>
                    <a:pt x="141" y="98"/>
                    <a:pt x="140" y="90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28" y="62"/>
                    <a:pt x="128" y="57"/>
                    <a:pt x="129" y="53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11" y="45"/>
                    <a:pt x="111" y="45"/>
                    <a:pt x="111" y="45"/>
                  </a:cubicBezTo>
                  <a:cubicBezTo>
                    <a:pt x="103" y="26"/>
                    <a:pt x="103" y="26"/>
                    <a:pt x="103" y="26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" name="Freeform 343"/>
            <p:cNvSpPr>
              <a:spLocks/>
            </p:cNvSpPr>
            <p:nvPr/>
          </p:nvSpPr>
          <p:spPr bwMode="auto">
            <a:xfrm>
              <a:off x="9580704" y="3750629"/>
              <a:ext cx="28193" cy="49880"/>
            </a:xfrm>
            <a:custGeom>
              <a:avLst/>
              <a:gdLst>
                <a:gd name="T0" fmla="*/ 0 w 16"/>
                <a:gd name="T1" fmla="*/ 20 h 29"/>
                <a:gd name="T2" fmla="*/ 1 w 16"/>
                <a:gd name="T3" fmla="*/ 29 h 29"/>
                <a:gd name="T4" fmla="*/ 4 w 16"/>
                <a:gd name="T5" fmla="*/ 23 h 29"/>
                <a:gd name="T6" fmla="*/ 4 w 16"/>
                <a:gd name="T7" fmla="*/ 23 h 29"/>
                <a:gd name="T8" fmla="*/ 12 w 16"/>
                <a:gd name="T9" fmla="*/ 12 h 29"/>
                <a:gd name="T10" fmla="*/ 16 w 16"/>
                <a:gd name="T11" fmla="*/ 6 h 29"/>
                <a:gd name="T12" fmla="*/ 11 w 16"/>
                <a:gd name="T13" fmla="*/ 1 h 29"/>
                <a:gd name="T14" fmla="*/ 0 w 16"/>
                <a:gd name="T15" fmla="*/ 2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9">
                  <a:moveTo>
                    <a:pt x="0" y="20"/>
                  </a:moveTo>
                  <a:cubicBezTo>
                    <a:pt x="0" y="23"/>
                    <a:pt x="0" y="25"/>
                    <a:pt x="1" y="29"/>
                  </a:cubicBezTo>
                  <a:cubicBezTo>
                    <a:pt x="1" y="27"/>
                    <a:pt x="2" y="25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7" y="19"/>
                    <a:pt x="9" y="15"/>
                    <a:pt x="12" y="12"/>
                  </a:cubicBezTo>
                  <a:cubicBezTo>
                    <a:pt x="13" y="10"/>
                    <a:pt x="15" y="8"/>
                    <a:pt x="16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4" y="0"/>
                    <a:pt x="0" y="6"/>
                    <a:pt x="0" y="20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" name="Freeform 344"/>
            <p:cNvSpPr>
              <a:spLocks/>
            </p:cNvSpPr>
            <p:nvPr/>
          </p:nvSpPr>
          <p:spPr bwMode="auto">
            <a:xfrm>
              <a:off x="9589379" y="3741954"/>
              <a:ext cx="297109" cy="438072"/>
            </a:xfrm>
            <a:custGeom>
              <a:avLst/>
              <a:gdLst>
                <a:gd name="T0" fmla="*/ 8 w 170"/>
                <a:gd name="T1" fmla="*/ 17 h 250"/>
                <a:gd name="T2" fmla="*/ 0 w 170"/>
                <a:gd name="T3" fmla="*/ 28 h 250"/>
                <a:gd name="T4" fmla="*/ 75 w 170"/>
                <a:gd name="T5" fmla="*/ 75 h 250"/>
                <a:gd name="T6" fmla="*/ 118 w 170"/>
                <a:gd name="T7" fmla="*/ 144 h 250"/>
                <a:gd name="T8" fmla="*/ 118 w 170"/>
                <a:gd name="T9" fmla="*/ 185 h 250"/>
                <a:gd name="T10" fmla="*/ 129 w 170"/>
                <a:gd name="T11" fmla="*/ 240 h 250"/>
                <a:gd name="T12" fmla="*/ 170 w 170"/>
                <a:gd name="T13" fmla="*/ 245 h 250"/>
                <a:gd name="T14" fmla="*/ 125 w 170"/>
                <a:gd name="T15" fmla="*/ 196 h 250"/>
                <a:gd name="T16" fmla="*/ 125 w 170"/>
                <a:gd name="T17" fmla="*/ 132 h 250"/>
                <a:gd name="T18" fmla="*/ 78 w 170"/>
                <a:gd name="T19" fmla="*/ 55 h 250"/>
                <a:gd name="T20" fmla="*/ 8 w 170"/>
                <a:gd name="T21" fmla="*/ 17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0" h="250">
                  <a:moveTo>
                    <a:pt x="8" y="17"/>
                  </a:moveTo>
                  <a:cubicBezTo>
                    <a:pt x="5" y="20"/>
                    <a:pt x="3" y="24"/>
                    <a:pt x="0" y="28"/>
                  </a:cubicBezTo>
                  <a:cubicBezTo>
                    <a:pt x="30" y="15"/>
                    <a:pt x="55" y="31"/>
                    <a:pt x="75" y="75"/>
                  </a:cubicBezTo>
                  <a:cubicBezTo>
                    <a:pt x="85" y="101"/>
                    <a:pt x="99" y="125"/>
                    <a:pt x="118" y="144"/>
                  </a:cubicBezTo>
                  <a:cubicBezTo>
                    <a:pt x="124" y="161"/>
                    <a:pt x="124" y="175"/>
                    <a:pt x="118" y="185"/>
                  </a:cubicBezTo>
                  <a:cubicBezTo>
                    <a:pt x="104" y="207"/>
                    <a:pt x="107" y="226"/>
                    <a:pt x="129" y="240"/>
                  </a:cubicBezTo>
                  <a:cubicBezTo>
                    <a:pt x="142" y="248"/>
                    <a:pt x="156" y="250"/>
                    <a:pt x="170" y="245"/>
                  </a:cubicBezTo>
                  <a:cubicBezTo>
                    <a:pt x="136" y="234"/>
                    <a:pt x="121" y="218"/>
                    <a:pt x="125" y="196"/>
                  </a:cubicBezTo>
                  <a:cubicBezTo>
                    <a:pt x="135" y="179"/>
                    <a:pt x="135" y="157"/>
                    <a:pt x="125" y="132"/>
                  </a:cubicBezTo>
                  <a:cubicBezTo>
                    <a:pt x="101" y="110"/>
                    <a:pt x="85" y="84"/>
                    <a:pt x="78" y="55"/>
                  </a:cubicBezTo>
                  <a:cubicBezTo>
                    <a:pt x="66" y="13"/>
                    <a:pt x="43" y="0"/>
                    <a:pt x="8" y="17"/>
                  </a:cubicBezTo>
                  <a:close/>
                </a:path>
              </a:pathLst>
            </a:custGeom>
            <a:solidFill>
              <a:srgbClr val="632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" name="Freeform 345"/>
            <p:cNvSpPr>
              <a:spLocks noEditPoints="1"/>
            </p:cNvSpPr>
            <p:nvPr/>
          </p:nvSpPr>
          <p:spPr bwMode="auto">
            <a:xfrm>
              <a:off x="9357331" y="3741954"/>
              <a:ext cx="229879" cy="268916"/>
            </a:xfrm>
            <a:custGeom>
              <a:avLst/>
              <a:gdLst>
                <a:gd name="T0" fmla="*/ 120 w 131"/>
                <a:gd name="T1" fmla="*/ 47 h 153"/>
                <a:gd name="T2" fmla="*/ 99 w 131"/>
                <a:gd name="T3" fmla="*/ 38 h 153"/>
                <a:gd name="T4" fmla="*/ 83 w 131"/>
                <a:gd name="T5" fmla="*/ 0 h 153"/>
                <a:gd name="T6" fmla="*/ 58 w 131"/>
                <a:gd name="T7" fmla="*/ 18 h 153"/>
                <a:gd name="T8" fmla="*/ 25 w 131"/>
                <a:gd name="T9" fmla="*/ 40 h 153"/>
                <a:gd name="T10" fmla="*/ 0 w 131"/>
                <a:gd name="T11" fmla="*/ 32 h 153"/>
                <a:gd name="T12" fmla="*/ 7 w 131"/>
                <a:gd name="T13" fmla="*/ 59 h 153"/>
                <a:gd name="T14" fmla="*/ 7 w 131"/>
                <a:gd name="T15" fmla="*/ 60 h 153"/>
                <a:gd name="T16" fmla="*/ 13 w 131"/>
                <a:gd name="T17" fmla="*/ 69 h 153"/>
                <a:gd name="T18" fmla="*/ 23 w 131"/>
                <a:gd name="T19" fmla="*/ 102 h 153"/>
                <a:gd name="T20" fmla="*/ 28 w 131"/>
                <a:gd name="T21" fmla="*/ 109 h 153"/>
                <a:gd name="T22" fmla="*/ 33 w 131"/>
                <a:gd name="T23" fmla="*/ 116 h 153"/>
                <a:gd name="T24" fmla="*/ 54 w 131"/>
                <a:gd name="T25" fmla="*/ 145 h 153"/>
                <a:gd name="T26" fmla="*/ 101 w 131"/>
                <a:gd name="T27" fmla="*/ 133 h 153"/>
                <a:gd name="T28" fmla="*/ 131 w 131"/>
                <a:gd name="T29" fmla="*/ 76 h 153"/>
                <a:gd name="T30" fmla="*/ 128 w 131"/>
                <a:gd name="T31" fmla="*/ 71 h 153"/>
                <a:gd name="T32" fmla="*/ 120 w 131"/>
                <a:gd name="T33" fmla="*/ 47 h 153"/>
                <a:gd name="T34" fmla="*/ 5 w 131"/>
                <a:gd name="T35" fmla="*/ 38 h 153"/>
                <a:gd name="T36" fmla="*/ 13 w 131"/>
                <a:gd name="T37" fmla="*/ 41 h 153"/>
                <a:gd name="T38" fmla="*/ 24 w 131"/>
                <a:gd name="T39" fmla="*/ 65 h 153"/>
                <a:gd name="T40" fmla="*/ 35 w 131"/>
                <a:gd name="T41" fmla="*/ 100 h 153"/>
                <a:gd name="T42" fmla="*/ 70 w 131"/>
                <a:gd name="T43" fmla="*/ 146 h 153"/>
                <a:gd name="T44" fmla="*/ 56 w 131"/>
                <a:gd name="T45" fmla="*/ 143 h 153"/>
                <a:gd name="T46" fmla="*/ 26 w 131"/>
                <a:gd name="T47" fmla="*/ 101 h 153"/>
                <a:gd name="T48" fmla="*/ 26 w 131"/>
                <a:gd name="T49" fmla="*/ 100 h 153"/>
                <a:gd name="T50" fmla="*/ 16 w 131"/>
                <a:gd name="T51" fmla="*/ 69 h 153"/>
                <a:gd name="T52" fmla="*/ 15 w 131"/>
                <a:gd name="T53" fmla="*/ 67 h 153"/>
                <a:gd name="T54" fmla="*/ 10 w 131"/>
                <a:gd name="T55" fmla="*/ 58 h 153"/>
                <a:gd name="T56" fmla="*/ 5 w 131"/>
                <a:gd name="T57" fmla="*/ 38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" h="153">
                  <a:moveTo>
                    <a:pt x="120" y="47"/>
                  </a:moveTo>
                  <a:cubicBezTo>
                    <a:pt x="99" y="38"/>
                    <a:pt x="99" y="38"/>
                    <a:pt x="99" y="38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73" y="1"/>
                    <a:pt x="65" y="7"/>
                    <a:pt x="58" y="18"/>
                  </a:cubicBezTo>
                  <a:cubicBezTo>
                    <a:pt x="51" y="31"/>
                    <a:pt x="40" y="38"/>
                    <a:pt x="25" y="40"/>
                  </a:cubicBezTo>
                  <a:cubicBezTo>
                    <a:pt x="17" y="40"/>
                    <a:pt x="8" y="37"/>
                    <a:pt x="0" y="32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1" y="80"/>
                    <a:pt x="14" y="91"/>
                    <a:pt x="23" y="102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54" y="145"/>
                    <a:pt x="54" y="145"/>
                    <a:pt x="54" y="145"/>
                  </a:cubicBezTo>
                  <a:cubicBezTo>
                    <a:pt x="72" y="153"/>
                    <a:pt x="88" y="149"/>
                    <a:pt x="101" y="133"/>
                  </a:cubicBezTo>
                  <a:cubicBezTo>
                    <a:pt x="131" y="76"/>
                    <a:pt x="131" y="76"/>
                    <a:pt x="131" y="76"/>
                  </a:cubicBezTo>
                  <a:cubicBezTo>
                    <a:pt x="128" y="71"/>
                    <a:pt x="128" y="71"/>
                    <a:pt x="128" y="71"/>
                  </a:cubicBezTo>
                  <a:cubicBezTo>
                    <a:pt x="120" y="47"/>
                    <a:pt x="120" y="47"/>
                    <a:pt x="120" y="47"/>
                  </a:cubicBezTo>
                  <a:close/>
                  <a:moveTo>
                    <a:pt x="5" y="38"/>
                  </a:moveTo>
                  <a:cubicBezTo>
                    <a:pt x="8" y="39"/>
                    <a:pt x="10" y="40"/>
                    <a:pt x="13" y="41"/>
                  </a:cubicBezTo>
                  <a:cubicBezTo>
                    <a:pt x="13" y="50"/>
                    <a:pt x="16" y="58"/>
                    <a:pt x="24" y="65"/>
                  </a:cubicBezTo>
                  <a:cubicBezTo>
                    <a:pt x="23" y="78"/>
                    <a:pt x="27" y="89"/>
                    <a:pt x="35" y="100"/>
                  </a:cubicBezTo>
                  <a:cubicBezTo>
                    <a:pt x="70" y="146"/>
                    <a:pt x="70" y="146"/>
                    <a:pt x="70" y="146"/>
                  </a:cubicBezTo>
                  <a:cubicBezTo>
                    <a:pt x="65" y="146"/>
                    <a:pt x="61" y="145"/>
                    <a:pt x="56" y="143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17" y="90"/>
                    <a:pt x="14" y="80"/>
                    <a:pt x="16" y="69"/>
                  </a:cubicBezTo>
                  <a:cubicBezTo>
                    <a:pt x="16" y="69"/>
                    <a:pt x="16" y="68"/>
                    <a:pt x="15" y="67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5" y="38"/>
                    <a:pt x="5" y="38"/>
                    <a:pt x="5" y="38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1" name="Freeform 346"/>
            <p:cNvSpPr>
              <a:spLocks/>
            </p:cNvSpPr>
            <p:nvPr/>
          </p:nvSpPr>
          <p:spPr bwMode="auto">
            <a:xfrm>
              <a:off x="9366006" y="3809184"/>
              <a:ext cx="112771" cy="190843"/>
            </a:xfrm>
            <a:custGeom>
              <a:avLst/>
              <a:gdLst>
                <a:gd name="T0" fmla="*/ 8 w 65"/>
                <a:gd name="T1" fmla="*/ 3 h 108"/>
                <a:gd name="T2" fmla="*/ 0 w 65"/>
                <a:gd name="T3" fmla="*/ 0 h 108"/>
                <a:gd name="T4" fmla="*/ 5 w 65"/>
                <a:gd name="T5" fmla="*/ 20 h 108"/>
                <a:gd name="T6" fmla="*/ 10 w 65"/>
                <a:gd name="T7" fmla="*/ 29 h 108"/>
                <a:gd name="T8" fmla="*/ 11 w 65"/>
                <a:gd name="T9" fmla="*/ 31 h 108"/>
                <a:gd name="T10" fmla="*/ 21 w 65"/>
                <a:gd name="T11" fmla="*/ 62 h 108"/>
                <a:gd name="T12" fmla="*/ 21 w 65"/>
                <a:gd name="T13" fmla="*/ 63 h 108"/>
                <a:gd name="T14" fmla="*/ 51 w 65"/>
                <a:gd name="T15" fmla="*/ 105 h 108"/>
                <a:gd name="T16" fmla="*/ 65 w 65"/>
                <a:gd name="T17" fmla="*/ 108 h 108"/>
                <a:gd name="T18" fmla="*/ 30 w 65"/>
                <a:gd name="T19" fmla="*/ 62 h 108"/>
                <a:gd name="T20" fmla="*/ 19 w 65"/>
                <a:gd name="T21" fmla="*/ 27 h 108"/>
                <a:gd name="T22" fmla="*/ 8 w 65"/>
                <a:gd name="T23" fmla="*/ 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" h="108">
                  <a:moveTo>
                    <a:pt x="8" y="3"/>
                  </a:moveTo>
                  <a:cubicBezTo>
                    <a:pt x="5" y="2"/>
                    <a:pt x="3" y="1"/>
                    <a:pt x="0" y="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1" y="30"/>
                    <a:pt x="11" y="31"/>
                    <a:pt x="11" y="31"/>
                  </a:cubicBezTo>
                  <a:cubicBezTo>
                    <a:pt x="9" y="42"/>
                    <a:pt x="12" y="52"/>
                    <a:pt x="21" y="62"/>
                  </a:cubicBezTo>
                  <a:cubicBezTo>
                    <a:pt x="21" y="62"/>
                    <a:pt x="21" y="62"/>
                    <a:pt x="21" y="63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6" y="107"/>
                    <a:pt x="60" y="108"/>
                    <a:pt x="65" y="108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22" y="51"/>
                    <a:pt x="18" y="40"/>
                    <a:pt x="19" y="27"/>
                  </a:cubicBezTo>
                  <a:cubicBezTo>
                    <a:pt x="11" y="20"/>
                    <a:pt x="8" y="12"/>
                    <a:pt x="8" y="3"/>
                  </a:cubicBezTo>
                  <a:close/>
                </a:path>
              </a:pathLst>
            </a:custGeom>
            <a:solidFill>
              <a:srgbClr val="F1D9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2" name="Freeform 347"/>
            <p:cNvSpPr>
              <a:spLocks noEditPoints="1"/>
            </p:cNvSpPr>
            <p:nvPr/>
          </p:nvSpPr>
          <p:spPr bwMode="auto">
            <a:xfrm>
              <a:off x="9598053" y="3835208"/>
              <a:ext cx="151807" cy="264578"/>
            </a:xfrm>
            <a:custGeom>
              <a:avLst/>
              <a:gdLst>
                <a:gd name="T0" fmla="*/ 1 w 87"/>
                <a:gd name="T1" fmla="*/ 0 h 150"/>
                <a:gd name="T2" fmla="*/ 1 w 87"/>
                <a:gd name="T3" fmla="*/ 22 h 150"/>
                <a:gd name="T4" fmla="*/ 6 w 87"/>
                <a:gd name="T5" fmla="*/ 44 h 150"/>
                <a:gd name="T6" fmla="*/ 12 w 87"/>
                <a:gd name="T7" fmla="*/ 54 h 150"/>
                <a:gd name="T8" fmla="*/ 6 w 87"/>
                <a:gd name="T9" fmla="*/ 91 h 150"/>
                <a:gd name="T10" fmla="*/ 13 w 87"/>
                <a:gd name="T11" fmla="*/ 103 h 150"/>
                <a:gd name="T12" fmla="*/ 19 w 87"/>
                <a:gd name="T13" fmla="*/ 104 h 150"/>
                <a:gd name="T14" fmla="*/ 25 w 87"/>
                <a:gd name="T15" fmla="*/ 120 h 150"/>
                <a:gd name="T16" fmla="*/ 31 w 87"/>
                <a:gd name="T17" fmla="*/ 136 h 150"/>
                <a:gd name="T18" fmla="*/ 33 w 87"/>
                <a:gd name="T19" fmla="*/ 142 h 150"/>
                <a:gd name="T20" fmla="*/ 73 w 87"/>
                <a:gd name="T21" fmla="*/ 135 h 150"/>
                <a:gd name="T22" fmla="*/ 87 w 87"/>
                <a:gd name="T23" fmla="*/ 104 h 150"/>
                <a:gd name="T24" fmla="*/ 45 w 87"/>
                <a:gd name="T25" fmla="*/ 70 h 150"/>
                <a:gd name="T26" fmla="*/ 22 w 87"/>
                <a:gd name="T27" fmla="*/ 24 h 150"/>
                <a:gd name="T28" fmla="*/ 1 w 87"/>
                <a:gd name="T29" fmla="*/ 0 h 150"/>
                <a:gd name="T30" fmla="*/ 3 w 87"/>
                <a:gd name="T31" fmla="*/ 7 h 150"/>
                <a:gd name="T32" fmla="*/ 12 w 87"/>
                <a:gd name="T33" fmla="*/ 17 h 150"/>
                <a:gd name="T34" fmla="*/ 22 w 87"/>
                <a:gd name="T35" fmla="*/ 54 h 150"/>
                <a:gd name="T36" fmla="*/ 18 w 87"/>
                <a:gd name="T37" fmla="*/ 90 h 150"/>
                <a:gd name="T38" fmla="*/ 26 w 87"/>
                <a:gd name="T39" fmla="*/ 99 h 150"/>
                <a:gd name="T40" fmla="*/ 44 w 87"/>
                <a:gd name="T41" fmla="*/ 142 h 150"/>
                <a:gd name="T42" fmla="*/ 35 w 87"/>
                <a:gd name="T43" fmla="*/ 139 h 150"/>
                <a:gd name="T44" fmla="*/ 34 w 87"/>
                <a:gd name="T45" fmla="*/ 135 h 150"/>
                <a:gd name="T46" fmla="*/ 34 w 87"/>
                <a:gd name="T47" fmla="*/ 135 h 150"/>
                <a:gd name="T48" fmla="*/ 22 w 87"/>
                <a:gd name="T49" fmla="*/ 103 h 150"/>
                <a:gd name="T50" fmla="*/ 21 w 87"/>
                <a:gd name="T51" fmla="*/ 102 h 150"/>
                <a:gd name="T52" fmla="*/ 19 w 87"/>
                <a:gd name="T53" fmla="*/ 101 h 150"/>
                <a:gd name="T54" fmla="*/ 14 w 87"/>
                <a:gd name="T55" fmla="*/ 101 h 150"/>
                <a:gd name="T56" fmla="*/ 9 w 87"/>
                <a:gd name="T57" fmla="*/ 92 h 150"/>
                <a:gd name="T58" fmla="*/ 15 w 87"/>
                <a:gd name="T59" fmla="*/ 54 h 150"/>
                <a:gd name="T60" fmla="*/ 14 w 87"/>
                <a:gd name="T61" fmla="*/ 53 h 150"/>
                <a:gd name="T62" fmla="*/ 9 w 87"/>
                <a:gd name="T63" fmla="*/ 42 h 150"/>
                <a:gd name="T64" fmla="*/ 4 w 87"/>
                <a:gd name="T65" fmla="*/ 22 h 150"/>
                <a:gd name="T66" fmla="*/ 3 w 87"/>
                <a:gd name="T67" fmla="*/ 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7" h="150">
                  <a:moveTo>
                    <a:pt x="1" y="0"/>
                  </a:moveTo>
                  <a:cubicBezTo>
                    <a:pt x="0" y="7"/>
                    <a:pt x="0" y="15"/>
                    <a:pt x="1" y="22"/>
                  </a:cubicBezTo>
                  <a:cubicBezTo>
                    <a:pt x="2" y="30"/>
                    <a:pt x="4" y="37"/>
                    <a:pt x="6" y="44"/>
                  </a:cubicBezTo>
                  <a:cubicBezTo>
                    <a:pt x="8" y="47"/>
                    <a:pt x="10" y="51"/>
                    <a:pt x="12" y="54"/>
                  </a:cubicBezTo>
                  <a:cubicBezTo>
                    <a:pt x="14" y="67"/>
                    <a:pt x="12" y="79"/>
                    <a:pt x="6" y="91"/>
                  </a:cubicBezTo>
                  <a:cubicBezTo>
                    <a:pt x="5" y="98"/>
                    <a:pt x="7" y="102"/>
                    <a:pt x="13" y="103"/>
                  </a:cubicBezTo>
                  <a:cubicBezTo>
                    <a:pt x="15" y="104"/>
                    <a:pt x="17" y="104"/>
                    <a:pt x="19" y="104"/>
                  </a:cubicBezTo>
                  <a:cubicBezTo>
                    <a:pt x="25" y="120"/>
                    <a:pt x="25" y="120"/>
                    <a:pt x="25" y="120"/>
                  </a:cubicBezTo>
                  <a:cubicBezTo>
                    <a:pt x="31" y="136"/>
                    <a:pt x="31" y="136"/>
                    <a:pt x="31" y="136"/>
                  </a:cubicBezTo>
                  <a:cubicBezTo>
                    <a:pt x="32" y="138"/>
                    <a:pt x="32" y="140"/>
                    <a:pt x="33" y="142"/>
                  </a:cubicBezTo>
                  <a:cubicBezTo>
                    <a:pt x="51" y="150"/>
                    <a:pt x="64" y="147"/>
                    <a:pt x="73" y="135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" y="0"/>
                    <a:pt x="1" y="0"/>
                    <a:pt x="1" y="0"/>
                  </a:cubicBezTo>
                  <a:close/>
                  <a:moveTo>
                    <a:pt x="3" y="7"/>
                  </a:moveTo>
                  <a:cubicBezTo>
                    <a:pt x="12" y="17"/>
                    <a:pt x="12" y="17"/>
                    <a:pt x="12" y="17"/>
                  </a:cubicBezTo>
                  <a:cubicBezTo>
                    <a:pt x="13" y="29"/>
                    <a:pt x="17" y="41"/>
                    <a:pt x="22" y="54"/>
                  </a:cubicBezTo>
                  <a:cubicBezTo>
                    <a:pt x="24" y="70"/>
                    <a:pt x="23" y="82"/>
                    <a:pt x="18" y="90"/>
                  </a:cubicBezTo>
                  <a:cubicBezTo>
                    <a:pt x="17" y="93"/>
                    <a:pt x="20" y="96"/>
                    <a:pt x="26" y="99"/>
                  </a:cubicBezTo>
                  <a:cubicBezTo>
                    <a:pt x="44" y="142"/>
                    <a:pt x="44" y="142"/>
                    <a:pt x="44" y="142"/>
                  </a:cubicBezTo>
                  <a:cubicBezTo>
                    <a:pt x="41" y="142"/>
                    <a:pt x="38" y="141"/>
                    <a:pt x="35" y="139"/>
                  </a:cubicBezTo>
                  <a:cubicBezTo>
                    <a:pt x="35" y="138"/>
                    <a:pt x="34" y="137"/>
                    <a:pt x="34" y="135"/>
                  </a:cubicBezTo>
                  <a:cubicBezTo>
                    <a:pt x="34" y="135"/>
                    <a:pt x="34" y="135"/>
                    <a:pt x="34" y="135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2"/>
                    <a:pt x="22" y="102"/>
                    <a:pt x="21" y="102"/>
                  </a:cubicBezTo>
                  <a:cubicBezTo>
                    <a:pt x="21" y="101"/>
                    <a:pt x="20" y="101"/>
                    <a:pt x="19" y="101"/>
                  </a:cubicBezTo>
                  <a:cubicBezTo>
                    <a:pt x="17" y="101"/>
                    <a:pt x="16" y="101"/>
                    <a:pt x="14" y="101"/>
                  </a:cubicBezTo>
                  <a:cubicBezTo>
                    <a:pt x="10" y="99"/>
                    <a:pt x="8" y="97"/>
                    <a:pt x="9" y="92"/>
                  </a:cubicBezTo>
                  <a:cubicBezTo>
                    <a:pt x="15" y="79"/>
                    <a:pt x="17" y="67"/>
                    <a:pt x="15" y="54"/>
                  </a:cubicBezTo>
                  <a:cubicBezTo>
                    <a:pt x="15" y="53"/>
                    <a:pt x="14" y="53"/>
                    <a:pt x="14" y="53"/>
                  </a:cubicBezTo>
                  <a:cubicBezTo>
                    <a:pt x="12" y="50"/>
                    <a:pt x="11" y="46"/>
                    <a:pt x="9" y="42"/>
                  </a:cubicBezTo>
                  <a:cubicBezTo>
                    <a:pt x="7" y="36"/>
                    <a:pt x="5" y="29"/>
                    <a:pt x="4" y="22"/>
                  </a:cubicBezTo>
                  <a:cubicBezTo>
                    <a:pt x="3" y="17"/>
                    <a:pt x="3" y="12"/>
                    <a:pt x="3" y="7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3" name="Freeform 348"/>
            <p:cNvSpPr>
              <a:spLocks/>
            </p:cNvSpPr>
            <p:nvPr/>
          </p:nvSpPr>
          <p:spPr bwMode="auto">
            <a:xfrm>
              <a:off x="9602391" y="3848220"/>
              <a:ext cx="71567" cy="236386"/>
            </a:xfrm>
            <a:custGeom>
              <a:avLst/>
              <a:gdLst>
                <a:gd name="T0" fmla="*/ 9 w 41"/>
                <a:gd name="T1" fmla="*/ 10 h 135"/>
                <a:gd name="T2" fmla="*/ 0 w 41"/>
                <a:gd name="T3" fmla="*/ 0 h 135"/>
                <a:gd name="T4" fmla="*/ 1 w 41"/>
                <a:gd name="T5" fmla="*/ 15 h 135"/>
                <a:gd name="T6" fmla="*/ 6 w 41"/>
                <a:gd name="T7" fmla="*/ 35 h 135"/>
                <a:gd name="T8" fmla="*/ 11 w 41"/>
                <a:gd name="T9" fmla="*/ 46 h 135"/>
                <a:gd name="T10" fmla="*/ 12 w 41"/>
                <a:gd name="T11" fmla="*/ 47 h 135"/>
                <a:gd name="T12" fmla="*/ 6 w 41"/>
                <a:gd name="T13" fmla="*/ 85 h 135"/>
                <a:gd name="T14" fmla="*/ 11 w 41"/>
                <a:gd name="T15" fmla="*/ 94 h 135"/>
                <a:gd name="T16" fmla="*/ 16 w 41"/>
                <a:gd name="T17" fmla="*/ 94 h 135"/>
                <a:gd name="T18" fmla="*/ 18 w 41"/>
                <a:gd name="T19" fmla="*/ 95 h 135"/>
                <a:gd name="T20" fmla="*/ 19 w 41"/>
                <a:gd name="T21" fmla="*/ 96 h 135"/>
                <a:gd name="T22" fmla="*/ 31 w 41"/>
                <a:gd name="T23" fmla="*/ 128 h 135"/>
                <a:gd name="T24" fmla="*/ 31 w 41"/>
                <a:gd name="T25" fmla="*/ 128 h 135"/>
                <a:gd name="T26" fmla="*/ 32 w 41"/>
                <a:gd name="T27" fmla="*/ 132 h 135"/>
                <a:gd name="T28" fmla="*/ 41 w 41"/>
                <a:gd name="T29" fmla="*/ 135 h 135"/>
                <a:gd name="T30" fmla="*/ 23 w 41"/>
                <a:gd name="T31" fmla="*/ 92 h 135"/>
                <a:gd name="T32" fmla="*/ 15 w 41"/>
                <a:gd name="T33" fmla="*/ 83 h 135"/>
                <a:gd name="T34" fmla="*/ 19 w 41"/>
                <a:gd name="T35" fmla="*/ 47 h 135"/>
                <a:gd name="T36" fmla="*/ 9 w 41"/>
                <a:gd name="T37" fmla="*/ 1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" h="135">
                  <a:moveTo>
                    <a:pt x="9" y="1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10"/>
                    <a:pt x="1" y="15"/>
                  </a:cubicBezTo>
                  <a:cubicBezTo>
                    <a:pt x="2" y="22"/>
                    <a:pt x="4" y="29"/>
                    <a:pt x="6" y="35"/>
                  </a:cubicBezTo>
                  <a:cubicBezTo>
                    <a:pt x="8" y="39"/>
                    <a:pt x="9" y="43"/>
                    <a:pt x="11" y="46"/>
                  </a:cubicBezTo>
                  <a:cubicBezTo>
                    <a:pt x="11" y="46"/>
                    <a:pt x="12" y="46"/>
                    <a:pt x="12" y="47"/>
                  </a:cubicBezTo>
                  <a:cubicBezTo>
                    <a:pt x="14" y="60"/>
                    <a:pt x="12" y="72"/>
                    <a:pt x="6" y="85"/>
                  </a:cubicBezTo>
                  <a:cubicBezTo>
                    <a:pt x="5" y="90"/>
                    <a:pt x="7" y="92"/>
                    <a:pt x="11" y="94"/>
                  </a:cubicBezTo>
                  <a:cubicBezTo>
                    <a:pt x="13" y="94"/>
                    <a:pt x="14" y="94"/>
                    <a:pt x="16" y="94"/>
                  </a:cubicBezTo>
                  <a:cubicBezTo>
                    <a:pt x="17" y="94"/>
                    <a:pt x="18" y="94"/>
                    <a:pt x="18" y="95"/>
                  </a:cubicBezTo>
                  <a:cubicBezTo>
                    <a:pt x="19" y="95"/>
                    <a:pt x="19" y="95"/>
                    <a:pt x="19" y="96"/>
                  </a:cubicBezTo>
                  <a:cubicBezTo>
                    <a:pt x="31" y="128"/>
                    <a:pt x="31" y="128"/>
                    <a:pt x="31" y="128"/>
                  </a:cubicBezTo>
                  <a:cubicBezTo>
                    <a:pt x="31" y="128"/>
                    <a:pt x="31" y="128"/>
                    <a:pt x="31" y="128"/>
                  </a:cubicBezTo>
                  <a:cubicBezTo>
                    <a:pt x="31" y="130"/>
                    <a:pt x="32" y="131"/>
                    <a:pt x="32" y="132"/>
                  </a:cubicBezTo>
                  <a:cubicBezTo>
                    <a:pt x="35" y="134"/>
                    <a:pt x="38" y="135"/>
                    <a:pt x="41" y="135"/>
                  </a:cubicBezTo>
                  <a:cubicBezTo>
                    <a:pt x="23" y="92"/>
                    <a:pt x="23" y="92"/>
                    <a:pt x="23" y="92"/>
                  </a:cubicBezTo>
                  <a:cubicBezTo>
                    <a:pt x="17" y="89"/>
                    <a:pt x="14" y="86"/>
                    <a:pt x="15" y="83"/>
                  </a:cubicBezTo>
                  <a:cubicBezTo>
                    <a:pt x="20" y="75"/>
                    <a:pt x="21" y="63"/>
                    <a:pt x="19" y="47"/>
                  </a:cubicBezTo>
                  <a:cubicBezTo>
                    <a:pt x="14" y="34"/>
                    <a:pt x="10" y="22"/>
                    <a:pt x="9" y="10"/>
                  </a:cubicBezTo>
                  <a:close/>
                </a:path>
              </a:pathLst>
            </a:custGeom>
            <a:solidFill>
              <a:srgbClr val="F1D9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4" name="Freeform 349"/>
            <p:cNvSpPr>
              <a:spLocks/>
            </p:cNvSpPr>
            <p:nvPr/>
          </p:nvSpPr>
          <p:spPr bwMode="auto">
            <a:xfrm>
              <a:off x="9543837" y="3885087"/>
              <a:ext cx="47711" cy="104096"/>
            </a:xfrm>
            <a:custGeom>
              <a:avLst/>
              <a:gdLst>
                <a:gd name="T0" fmla="*/ 27 w 28"/>
                <a:gd name="T1" fmla="*/ 18 h 59"/>
                <a:gd name="T2" fmla="*/ 27 w 28"/>
                <a:gd name="T3" fmla="*/ 0 h 59"/>
                <a:gd name="T4" fmla="*/ 0 w 28"/>
                <a:gd name="T5" fmla="*/ 59 h 59"/>
                <a:gd name="T6" fmla="*/ 12 w 28"/>
                <a:gd name="T7" fmla="*/ 51 h 59"/>
                <a:gd name="T8" fmla="*/ 27 w 28"/>
                <a:gd name="T9" fmla="*/ 1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9">
                  <a:moveTo>
                    <a:pt x="27" y="18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1" y="24"/>
                    <a:pt x="12" y="43"/>
                    <a:pt x="0" y="59"/>
                  </a:cubicBezTo>
                  <a:cubicBezTo>
                    <a:pt x="4" y="57"/>
                    <a:pt x="8" y="54"/>
                    <a:pt x="12" y="51"/>
                  </a:cubicBezTo>
                  <a:cubicBezTo>
                    <a:pt x="23" y="40"/>
                    <a:pt x="28" y="29"/>
                    <a:pt x="27" y="18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" name="Freeform 350"/>
            <p:cNvSpPr>
              <a:spLocks/>
            </p:cNvSpPr>
            <p:nvPr/>
          </p:nvSpPr>
          <p:spPr bwMode="auto">
            <a:xfrm>
              <a:off x="9498294" y="3913280"/>
              <a:ext cx="123615" cy="190843"/>
            </a:xfrm>
            <a:custGeom>
              <a:avLst/>
              <a:gdLst>
                <a:gd name="T0" fmla="*/ 68 w 70"/>
                <a:gd name="T1" fmla="*/ 10 h 108"/>
                <a:gd name="T2" fmla="*/ 62 w 70"/>
                <a:gd name="T3" fmla="*/ 0 h 108"/>
                <a:gd name="T4" fmla="*/ 37 w 70"/>
                <a:gd name="T5" fmla="*/ 35 h 108"/>
                <a:gd name="T6" fmla="*/ 25 w 70"/>
                <a:gd name="T7" fmla="*/ 43 h 108"/>
                <a:gd name="T8" fmla="*/ 22 w 70"/>
                <a:gd name="T9" fmla="*/ 46 h 108"/>
                <a:gd name="T10" fmla="*/ 19 w 70"/>
                <a:gd name="T11" fmla="*/ 48 h 108"/>
                <a:gd name="T12" fmla="*/ 0 w 70"/>
                <a:gd name="T13" fmla="*/ 60 h 108"/>
                <a:gd name="T14" fmla="*/ 8 w 70"/>
                <a:gd name="T15" fmla="*/ 80 h 108"/>
                <a:gd name="T16" fmla="*/ 30 w 70"/>
                <a:gd name="T17" fmla="*/ 108 h 108"/>
                <a:gd name="T18" fmla="*/ 69 w 70"/>
                <a:gd name="T19" fmla="*/ 59 h 108"/>
                <a:gd name="T20" fmla="*/ 62 w 70"/>
                <a:gd name="T21" fmla="*/ 47 h 108"/>
                <a:gd name="T22" fmla="*/ 68 w 70"/>
                <a:gd name="T23" fmla="*/ 1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108">
                  <a:moveTo>
                    <a:pt x="68" y="10"/>
                  </a:moveTo>
                  <a:cubicBezTo>
                    <a:pt x="66" y="7"/>
                    <a:pt x="64" y="3"/>
                    <a:pt x="62" y="0"/>
                  </a:cubicBezTo>
                  <a:cubicBezTo>
                    <a:pt x="55" y="16"/>
                    <a:pt x="47" y="28"/>
                    <a:pt x="37" y="35"/>
                  </a:cubicBezTo>
                  <a:cubicBezTo>
                    <a:pt x="33" y="38"/>
                    <a:pt x="29" y="41"/>
                    <a:pt x="25" y="43"/>
                  </a:cubicBezTo>
                  <a:cubicBezTo>
                    <a:pt x="24" y="44"/>
                    <a:pt x="23" y="45"/>
                    <a:pt x="22" y="46"/>
                  </a:cubicBezTo>
                  <a:cubicBezTo>
                    <a:pt x="21" y="47"/>
                    <a:pt x="20" y="48"/>
                    <a:pt x="19" y="48"/>
                  </a:cubicBezTo>
                  <a:cubicBezTo>
                    <a:pt x="13" y="55"/>
                    <a:pt x="6" y="58"/>
                    <a:pt x="0" y="60"/>
                  </a:cubicBezTo>
                  <a:cubicBezTo>
                    <a:pt x="2" y="67"/>
                    <a:pt x="5" y="74"/>
                    <a:pt x="8" y="80"/>
                  </a:cubicBezTo>
                  <a:cubicBezTo>
                    <a:pt x="14" y="90"/>
                    <a:pt x="21" y="100"/>
                    <a:pt x="30" y="108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63" y="58"/>
                    <a:pt x="61" y="54"/>
                    <a:pt x="62" y="47"/>
                  </a:cubicBezTo>
                  <a:cubicBezTo>
                    <a:pt x="68" y="35"/>
                    <a:pt x="70" y="23"/>
                    <a:pt x="68" y="10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" name="Freeform 351"/>
            <p:cNvSpPr>
              <a:spLocks/>
            </p:cNvSpPr>
            <p:nvPr/>
          </p:nvSpPr>
          <p:spPr bwMode="auto">
            <a:xfrm>
              <a:off x="9600223" y="3820026"/>
              <a:ext cx="182168" cy="589879"/>
            </a:xfrm>
            <a:custGeom>
              <a:avLst/>
              <a:gdLst>
                <a:gd name="T0" fmla="*/ 21 w 104"/>
                <a:gd name="T1" fmla="*/ 33 h 335"/>
                <a:gd name="T2" fmla="*/ 44 w 104"/>
                <a:gd name="T3" fmla="*/ 79 h 335"/>
                <a:gd name="T4" fmla="*/ 86 w 104"/>
                <a:gd name="T5" fmla="*/ 113 h 335"/>
                <a:gd name="T6" fmla="*/ 72 w 104"/>
                <a:gd name="T7" fmla="*/ 144 h 335"/>
                <a:gd name="T8" fmla="*/ 32 w 104"/>
                <a:gd name="T9" fmla="*/ 151 h 335"/>
                <a:gd name="T10" fmla="*/ 70 w 104"/>
                <a:gd name="T11" fmla="*/ 159 h 335"/>
                <a:gd name="T12" fmla="*/ 75 w 104"/>
                <a:gd name="T13" fmla="*/ 157 h 335"/>
                <a:gd name="T14" fmla="*/ 76 w 104"/>
                <a:gd name="T15" fmla="*/ 193 h 335"/>
                <a:gd name="T16" fmla="*/ 70 w 104"/>
                <a:gd name="T17" fmla="*/ 266 h 335"/>
                <a:gd name="T18" fmla="*/ 31 w 104"/>
                <a:gd name="T19" fmla="*/ 327 h 335"/>
                <a:gd name="T20" fmla="*/ 35 w 104"/>
                <a:gd name="T21" fmla="*/ 335 h 335"/>
                <a:gd name="T22" fmla="*/ 70 w 104"/>
                <a:gd name="T23" fmla="*/ 284 h 335"/>
                <a:gd name="T24" fmla="*/ 83 w 104"/>
                <a:gd name="T25" fmla="*/ 265 h 335"/>
                <a:gd name="T26" fmla="*/ 82 w 104"/>
                <a:gd name="T27" fmla="*/ 203 h 335"/>
                <a:gd name="T28" fmla="*/ 86 w 104"/>
                <a:gd name="T29" fmla="*/ 188 h 335"/>
                <a:gd name="T30" fmla="*/ 80 w 104"/>
                <a:gd name="T31" fmla="*/ 155 h 335"/>
                <a:gd name="T32" fmla="*/ 104 w 104"/>
                <a:gd name="T33" fmla="*/ 111 h 335"/>
                <a:gd name="T34" fmla="*/ 80 w 104"/>
                <a:gd name="T35" fmla="*/ 94 h 335"/>
                <a:gd name="T36" fmla="*/ 30 w 104"/>
                <a:gd name="T37" fmla="*/ 26 h 335"/>
                <a:gd name="T38" fmla="*/ 0 w 104"/>
                <a:gd name="T39" fmla="*/ 0 h 335"/>
                <a:gd name="T40" fmla="*/ 0 w 104"/>
                <a:gd name="T41" fmla="*/ 9 h 335"/>
                <a:gd name="T42" fmla="*/ 21 w 104"/>
                <a:gd name="T43" fmla="*/ 33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" h="335">
                  <a:moveTo>
                    <a:pt x="21" y="33"/>
                  </a:moveTo>
                  <a:cubicBezTo>
                    <a:pt x="44" y="79"/>
                    <a:pt x="44" y="79"/>
                    <a:pt x="44" y="79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72" y="144"/>
                    <a:pt x="72" y="144"/>
                    <a:pt x="72" y="144"/>
                  </a:cubicBezTo>
                  <a:cubicBezTo>
                    <a:pt x="63" y="156"/>
                    <a:pt x="50" y="159"/>
                    <a:pt x="32" y="151"/>
                  </a:cubicBezTo>
                  <a:cubicBezTo>
                    <a:pt x="38" y="162"/>
                    <a:pt x="51" y="165"/>
                    <a:pt x="70" y="159"/>
                  </a:cubicBezTo>
                  <a:cubicBezTo>
                    <a:pt x="72" y="158"/>
                    <a:pt x="74" y="158"/>
                    <a:pt x="75" y="157"/>
                  </a:cubicBezTo>
                  <a:cubicBezTo>
                    <a:pt x="73" y="171"/>
                    <a:pt x="73" y="183"/>
                    <a:pt x="76" y="193"/>
                  </a:cubicBezTo>
                  <a:cubicBezTo>
                    <a:pt x="65" y="221"/>
                    <a:pt x="63" y="245"/>
                    <a:pt x="70" y="266"/>
                  </a:cubicBezTo>
                  <a:cubicBezTo>
                    <a:pt x="31" y="327"/>
                    <a:pt x="31" y="327"/>
                    <a:pt x="31" y="327"/>
                  </a:cubicBezTo>
                  <a:cubicBezTo>
                    <a:pt x="35" y="335"/>
                    <a:pt x="35" y="335"/>
                    <a:pt x="35" y="335"/>
                  </a:cubicBezTo>
                  <a:cubicBezTo>
                    <a:pt x="70" y="284"/>
                    <a:pt x="70" y="284"/>
                    <a:pt x="70" y="284"/>
                  </a:cubicBezTo>
                  <a:cubicBezTo>
                    <a:pt x="83" y="265"/>
                    <a:pt x="83" y="265"/>
                    <a:pt x="83" y="265"/>
                  </a:cubicBezTo>
                  <a:cubicBezTo>
                    <a:pt x="76" y="248"/>
                    <a:pt x="76" y="228"/>
                    <a:pt x="82" y="203"/>
                  </a:cubicBezTo>
                  <a:cubicBezTo>
                    <a:pt x="83" y="198"/>
                    <a:pt x="84" y="193"/>
                    <a:pt x="86" y="188"/>
                  </a:cubicBezTo>
                  <a:cubicBezTo>
                    <a:pt x="79" y="179"/>
                    <a:pt x="77" y="168"/>
                    <a:pt x="80" y="155"/>
                  </a:cubicBezTo>
                  <a:cubicBezTo>
                    <a:pt x="83" y="143"/>
                    <a:pt x="91" y="128"/>
                    <a:pt x="104" y="111"/>
                  </a:cubicBezTo>
                  <a:cubicBezTo>
                    <a:pt x="80" y="94"/>
                    <a:pt x="80" y="94"/>
                    <a:pt x="80" y="94"/>
                  </a:cubicBezTo>
                  <a:cubicBezTo>
                    <a:pt x="54" y="80"/>
                    <a:pt x="37" y="57"/>
                    <a:pt x="30" y="26"/>
                  </a:cubicBezTo>
                  <a:cubicBezTo>
                    <a:pt x="20" y="11"/>
                    <a:pt x="10" y="3"/>
                    <a:pt x="0" y="0"/>
                  </a:cubicBezTo>
                  <a:cubicBezTo>
                    <a:pt x="0" y="3"/>
                    <a:pt x="0" y="6"/>
                    <a:pt x="0" y="9"/>
                  </a:cubicBezTo>
                  <a:cubicBezTo>
                    <a:pt x="21" y="33"/>
                    <a:pt x="21" y="33"/>
                    <a:pt x="21" y="33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" name="Freeform 352"/>
            <p:cNvSpPr>
              <a:spLocks/>
            </p:cNvSpPr>
            <p:nvPr/>
          </p:nvSpPr>
          <p:spPr bwMode="auto">
            <a:xfrm>
              <a:off x="9838777" y="3720268"/>
              <a:ext cx="180000" cy="448916"/>
            </a:xfrm>
            <a:custGeom>
              <a:avLst/>
              <a:gdLst>
                <a:gd name="T0" fmla="*/ 30 w 103"/>
                <a:gd name="T1" fmla="*/ 40 h 256"/>
                <a:gd name="T2" fmla="*/ 0 w 103"/>
                <a:gd name="T3" fmla="*/ 0 h 256"/>
                <a:gd name="T4" fmla="*/ 32 w 103"/>
                <a:gd name="T5" fmla="*/ 168 h 256"/>
                <a:gd name="T6" fmla="*/ 56 w 103"/>
                <a:gd name="T7" fmla="*/ 221 h 256"/>
                <a:gd name="T8" fmla="*/ 51 w 103"/>
                <a:gd name="T9" fmla="*/ 247 h 256"/>
                <a:gd name="T10" fmla="*/ 56 w 103"/>
                <a:gd name="T11" fmla="*/ 252 h 256"/>
                <a:gd name="T12" fmla="*/ 65 w 103"/>
                <a:gd name="T13" fmla="*/ 217 h 256"/>
                <a:gd name="T14" fmla="*/ 41 w 103"/>
                <a:gd name="T15" fmla="*/ 167 h 256"/>
                <a:gd name="T16" fmla="*/ 44 w 103"/>
                <a:gd name="T17" fmla="*/ 120 h 256"/>
                <a:gd name="T18" fmla="*/ 91 w 103"/>
                <a:gd name="T19" fmla="*/ 247 h 256"/>
                <a:gd name="T20" fmla="*/ 103 w 103"/>
                <a:gd name="T21" fmla="*/ 256 h 256"/>
                <a:gd name="T22" fmla="*/ 41 w 103"/>
                <a:gd name="T23" fmla="*/ 90 h 256"/>
                <a:gd name="T24" fmla="*/ 30 w 103"/>
                <a:gd name="T25" fmla="*/ 4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" h="256">
                  <a:moveTo>
                    <a:pt x="30" y="40"/>
                  </a:moveTo>
                  <a:cubicBezTo>
                    <a:pt x="21" y="23"/>
                    <a:pt x="11" y="9"/>
                    <a:pt x="0" y="0"/>
                  </a:cubicBezTo>
                  <a:cubicBezTo>
                    <a:pt x="32" y="51"/>
                    <a:pt x="42" y="107"/>
                    <a:pt x="32" y="168"/>
                  </a:cubicBezTo>
                  <a:cubicBezTo>
                    <a:pt x="56" y="221"/>
                    <a:pt x="56" y="221"/>
                    <a:pt x="56" y="221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53" y="249"/>
                    <a:pt x="54" y="251"/>
                    <a:pt x="56" y="252"/>
                  </a:cubicBezTo>
                  <a:cubicBezTo>
                    <a:pt x="60" y="240"/>
                    <a:pt x="63" y="229"/>
                    <a:pt x="65" y="217"/>
                  </a:cubicBezTo>
                  <a:cubicBezTo>
                    <a:pt x="51" y="202"/>
                    <a:pt x="43" y="186"/>
                    <a:pt x="41" y="167"/>
                  </a:cubicBezTo>
                  <a:cubicBezTo>
                    <a:pt x="43" y="151"/>
                    <a:pt x="44" y="136"/>
                    <a:pt x="44" y="120"/>
                  </a:cubicBezTo>
                  <a:cubicBezTo>
                    <a:pt x="65" y="168"/>
                    <a:pt x="81" y="210"/>
                    <a:pt x="91" y="247"/>
                  </a:cubicBezTo>
                  <a:cubicBezTo>
                    <a:pt x="96" y="249"/>
                    <a:pt x="100" y="252"/>
                    <a:pt x="103" y="256"/>
                  </a:cubicBezTo>
                  <a:cubicBezTo>
                    <a:pt x="90" y="204"/>
                    <a:pt x="69" y="149"/>
                    <a:pt x="41" y="90"/>
                  </a:cubicBezTo>
                  <a:cubicBezTo>
                    <a:pt x="39" y="74"/>
                    <a:pt x="35" y="57"/>
                    <a:pt x="30" y="40"/>
                  </a:cubicBezTo>
                  <a:close/>
                </a:path>
              </a:pathLst>
            </a:custGeom>
            <a:solidFill>
              <a:srgbClr val="632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" name="Freeform 353"/>
            <p:cNvSpPr>
              <a:spLocks/>
            </p:cNvSpPr>
            <p:nvPr/>
          </p:nvSpPr>
          <p:spPr bwMode="auto">
            <a:xfrm>
              <a:off x="9676125" y="3698581"/>
              <a:ext cx="242891" cy="615903"/>
            </a:xfrm>
            <a:custGeom>
              <a:avLst/>
              <a:gdLst>
                <a:gd name="T0" fmla="*/ 0 w 138"/>
                <a:gd name="T1" fmla="*/ 7 h 350"/>
                <a:gd name="T2" fmla="*/ 82 w 138"/>
                <a:gd name="T3" fmla="*/ 103 h 350"/>
                <a:gd name="T4" fmla="*/ 109 w 138"/>
                <a:gd name="T5" fmla="*/ 226 h 350"/>
                <a:gd name="T6" fmla="*/ 131 w 138"/>
                <a:gd name="T7" fmla="*/ 259 h 350"/>
                <a:gd name="T8" fmla="*/ 88 w 138"/>
                <a:gd name="T9" fmla="*/ 328 h 350"/>
                <a:gd name="T10" fmla="*/ 71 w 138"/>
                <a:gd name="T11" fmla="*/ 275 h 350"/>
                <a:gd name="T12" fmla="*/ 42 w 138"/>
                <a:gd name="T13" fmla="*/ 257 h 350"/>
                <a:gd name="T14" fmla="*/ 38 w 138"/>
                <a:gd name="T15" fmla="*/ 272 h 350"/>
                <a:gd name="T16" fmla="*/ 60 w 138"/>
                <a:gd name="T17" fmla="*/ 286 h 350"/>
                <a:gd name="T18" fmla="*/ 109 w 138"/>
                <a:gd name="T19" fmla="*/ 350 h 350"/>
                <a:gd name="T20" fmla="*/ 114 w 138"/>
                <a:gd name="T21" fmla="*/ 341 h 350"/>
                <a:gd name="T22" fmla="*/ 97 w 138"/>
                <a:gd name="T23" fmla="*/ 333 h 350"/>
                <a:gd name="T24" fmla="*/ 138 w 138"/>
                <a:gd name="T25" fmla="*/ 252 h 350"/>
                <a:gd name="T26" fmla="*/ 103 w 138"/>
                <a:gd name="T27" fmla="*/ 136 h 350"/>
                <a:gd name="T28" fmla="*/ 19 w 138"/>
                <a:gd name="T29" fmla="*/ 0 h 350"/>
                <a:gd name="T30" fmla="*/ 0 w 138"/>
                <a:gd name="T31" fmla="*/ 7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8" h="350">
                  <a:moveTo>
                    <a:pt x="0" y="7"/>
                  </a:moveTo>
                  <a:cubicBezTo>
                    <a:pt x="46" y="25"/>
                    <a:pt x="73" y="57"/>
                    <a:pt x="82" y="103"/>
                  </a:cubicBezTo>
                  <a:cubicBezTo>
                    <a:pt x="109" y="226"/>
                    <a:pt x="109" y="226"/>
                    <a:pt x="109" y="226"/>
                  </a:cubicBezTo>
                  <a:cubicBezTo>
                    <a:pt x="131" y="259"/>
                    <a:pt x="131" y="259"/>
                    <a:pt x="131" y="259"/>
                  </a:cubicBezTo>
                  <a:cubicBezTo>
                    <a:pt x="128" y="289"/>
                    <a:pt x="114" y="312"/>
                    <a:pt x="88" y="328"/>
                  </a:cubicBezTo>
                  <a:cubicBezTo>
                    <a:pt x="71" y="316"/>
                    <a:pt x="65" y="298"/>
                    <a:pt x="71" y="275"/>
                  </a:cubicBezTo>
                  <a:cubicBezTo>
                    <a:pt x="58" y="271"/>
                    <a:pt x="48" y="265"/>
                    <a:pt x="42" y="257"/>
                  </a:cubicBezTo>
                  <a:cubicBezTo>
                    <a:pt x="40" y="262"/>
                    <a:pt x="39" y="267"/>
                    <a:pt x="38" y="272"/>
                  </a:cubicBezTo>
                  <a:cubicBezTo>
                    <a:pt x="60" y="286"/>
                    <a:pt x="60" y="286"/>
                    <a:pt x="60" y="286"/>
                  </a:cubicBezTo>
                  <a:cubicBezTo>
                    <a:pt x="57" y="322"/>
                    <a:pt x="73" y="343"/>
                    <a:pt x="109" y="350"/>
                  </a:cubicBezTo>
                  <a:cubicBezTo>
                    <a:pt x="110" y="347"/>
                    <a:pt x="112" y="344"/>
                    <a:pt x="114" y="341"/>
                  </a:cubicBezTo>
                  <a:cubicBezTo>
                    <a:pt x="107" y="339"/>
                    <a:pt x="102" y="336"/>
                    <a:pt x="97" y="333"/>
                  </a:cubicBezTo>
                  <a:cubicBezTo>
                    <a:pt x="119" y="328"/>
                    <a:pt x="133" y="301"/>
                    <a:pt x="138" y="252"/>
                  </a:cubicBezTo>
                  <a:cubicBezTo>
                    <a:pt x="118" y="223"/>
                    <a:pt x="106" y="184"/>
                    <a:pt x="103" y="136"/>
                  </a:cubicBezTo>
                  <a:cubicBezTo>
                    <a:pt x="100" y="74"/>
                    <a:pt x="72" y="28"/>
                    <a:pt x="19" y="0"/>
                  </a:cubicBezTo>
                  <a:cubicBezTo>
                    <a:pt x="13" y="2"/>
                    <a:pt x="6" y="4"/>
                    <a:pt x="0" y="7"/>
                  </a:cubicBezTo>
                  <a:close/>
                </a:path>
              </a:pathLst>
            </a:custGeom>
            <a:solidFill>
              <a:srgbClr val="632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" name="Freeform 354"/>
            <p:cNvSpPr>
              <a:spLocks/>
            </p:cNvSpPr>
            <p:nvPr/>
          </p:nvSpPr>
          <p:spPr bwMode="auto">
            <a:xfrm>
              <a:off x="9626247" y="4095449"/>
              <a:ext cx="106266" cy="299277"/>
            </a:xfrm>
            <a:custGeom>
              <a:avLst/>
              <a:gdLst>
                <a:gd name="T0" fmla="*/ 60 w 61"/>
                <a:gd name="T1" fmla="*/ 0 h 170"/>
                <a:gd name="T2" fmla="*/ 55 w 61"/>
                <a:gd name="T3" fmla="*/ 2 h 170"/>
                <a:gd name="T4" fmla="*/ 50 w 61"/>
                <a:gd name="T5" fmla="*/ 41 h 170"/>
                <a:gd name="T6" fmla="*/ 31 w 61"/>
                <a:gd name="T7" fmla="*/ 41 h 170"/>
                <a:gd name="T8" fmla="*/ 0 w 61"/>
                <a:gd name="T9" fmla="*/ 145 h 170"/>
                <a:gd name="T10" fmla="*/ 16 w 61"/>
                <a:gd name="T11" fmla="*/ 170 h 170"/>
                <a:gd name="T12" fmla="*/ 55 w 61"/>
                <a:gd name="T13" fmla="*/ 109 h 170"/>
                <a:gd name="T14" fmla="*/ 61 w 61"/>
                <a:gd name="T15" fmla="*/ 36 h 170"/>
                <a:gd name="T16" fmla="*/ 60 w 61"/>
                <a:gd name="T1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170">
                  <a:moveTo>
                    <a:pt x="60" y="0"/>
                  </a:moveTo>
                  <a:cubicBezTo>
                    <a:pt x="59" y="1"/>
                    <a:pt x="57" y="1"/>
                    <a:pt x="55" y="2"/>
                  </a:cubicBezTo>
                  <a:cubicBezTo>
                    <a:pt x="55" y="18"/>
                    <a:pt x="53" y="30"/>
                    <a:pt x="50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17" y="75"/>
                    <a:pt x="7" y="110"/>
                    <a:pt x="0" y="145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55" y="109"/>
                    <a:pt x="55" y="109"/>
                    <a:pt x="55" y="109"/>
                  </a:cubicBezTo>
                  <a:cubicBezTo>
                    <a:pt x="48" y="88"/>
                    <a:pt x="50" y="64"/>
                    <a:pt x="61" y="36"/>
                  </a:cubicBezTo>
                  <a:cubicBezTo>
                    <a:pt x="58" y="26"/>
                    <a:pt x="58" y="14"/>
                    <a:pt x="6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" name="Freeform 355"/>
            <p:cNvSpPr>
              <a:spLocks/>
            </p:cNvSpPr>
            <p:nvPr/>
          </p:nvSpPr>
          <p:spPr bwMode="auto">
            <a:xfrm>
              <a:off x="9624077" y="4047738"/>
              <a:ext cx="97591" cy="121446"/>
            </a:xfrm>
            <a:custGeom>
              <a:avLst/>
              <a:gdLst>
                <a:gd name="T0" fmla="*/ 51 w 56"/>
                <a:gd name="T1" fmla="*/ 69 h 69"/>
                <a:gd name="T2" fmla="*/ 56 w 56"/>
                <a:gd name="T3" fmla="*/ 30 h 69"/>
                <a:gd name="T4" fmla="*/ 18 w 56"/>
                <a:gd name="T5" fmla="*/ 22 h 69"/>
                <a:gd name="T6" fmla="*/ 16 w 56"/>
                <a:gd name="T7" fmla="*/ 16 h 69"/>
                <a:gd name="T8" fmla="*/ 10 w 56"/>
                <a:gd name="T9" fmla="*/ 0 h 69"/>
                <a:gd name="T10" fmla="*/ 0 w 56"/>
                <a:gd name="T11" fmla="*/ 68 h 69"/>
                <a:gd name="T12" fmla="*/ 1 w 56"/>
                <a:gd name="T13" fmla="*/ 69 h 69"/>
                <a:gd name="T14" fmla="*/ 16 w 56"/>
                <a:gd name="T15" fmla="*/ 69 h 69"/>
                <a:gd name="T16" fmla="*/ 32 w 56"/>
                <a:gd name="T17" fmla="*/ 69 h 69"/>
                <a:gd name="T18" fmla="*/ 51 w 56"/>
                <a:gd name="T1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69">
                  <a:moveTo>
                    <a:pt x="51" y="69"/>
                  </a:moveTo>
                  <a:cubicBezTo>
                    <a:pt x="54" y="58"/>
                    <a:pt x="56" y="46"/>
                    <a:pt x="56" y="30"/>
                  </a:cubicBezTo>
                  <a:cubicBezTo>
                    <a:pt x="37" y="36"/>
                    <a:pt x="24" y="33"/>
                    <a:pt x="18" y="22"/>
                  </a:cubicBezTo>
                  <a:cubicBezTo>
                    <a:pt x="17" y="20"/>
                    <a:pt x="17" y="18"/>
                    <a:pt x="16" y="1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7" y="31"/>
                    <a:pt x="13" y="54"/>
                    <a:pt x="0" y="68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32" y="69"/>
                    <a:pt x="32" y="69"/>
                    <a:pt x="32" y="69"/>
                  </a:cubicBezTo>
                  <a:cubicBezTo>
                    <a:pt x="51" y="69"/>
                    <a:pt x="51" y="69"/>
                    <a:pt x="51" y="69"/>
                  </a:cubicBezTo>
                  <a:close/>
                </a:path>
              </a:pathLst>
            </a:custGeom>
            <a:solidFill>
              <a:srgbClr val="632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" name="Freeform 356"/>
            <p:cNvSpPr>
              <a:spLocks/>
            </p:cNvSpPr>
            <p:nvPr/>
          </p:nvSpPr>
          <p:spPr bwMode="auto">
            <a:xfrm>
              <a:off x="9732511" y="4177858"/>
              <a:ext cx="136627" cy="171326"/>
            </a:xfrm>
            <a:custGeom>
              <a:avLst/>
              <a:gdLst>
                <a:gd name="T0" fmla="*/ 28 w 77"/>
                <a:gd name="T1" fmla="*/ 14 h 98"/>
                <a:gd name="T2" fmla="*/ 6 w 77"/>
                <a:gd name="T3" fmla="*/ 0 h 98"/>
                <a:gd name="T4" fmla="*/ 7 w 77"/>
                <a:gd name="T5" fmla="*/ 62 h 98"/>
                <a:gd name="T6" fmla="*/ 43 w 77"/>
                <a:gd name="T7" fmla="*/ 96 h 98"/>
                <a:gd name="T8" fmla="*/ 74 w 77"/>
                <a:gd name="T9" fmla="*/ 81 h 98"/>
                <a:gd name="T10" fmla="*/ 77 w 77"/>
                <a:gd name="T11" fmla="*/ 78 h 98"/>
                <a:gd name="T12" fmla="*/ 28 w 77"/>
                <a:gd name="T13" fmla="*/ 1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98">
                  <a:moveTo>
                    <a:pt x="28" y="14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5"/>
                    <a:pt x="0" y="45"/>
                    <a:pt x="7" y="62"/>
                  </a:cubicBezTo>
                  <a:cubicBezTo>
                    <a:pt x="13" y="77"/>
                    <a:pt x="25" y="89"/>
                    <a:pt x="43" y="96"/>
                  </a:cubicBezTo>
                  <a:cubicBezTo>
                    <a:pt x="56" y="98"/>
                    <a:pt x="67" y="93"/>
                    <a:pt x="74" y="81"/>
                  </a:cubicBezTo>
                  <a:cubicBezTo>
                    <a:pt x="75" y="80"/>
                    <a:pt x="76" y="79"/>
                    <a:pt x="77" y="78"/>
                  </a:cubicBezTo>
                  <a:cubicBezTo>
                    <a:pt x="41" y="71"/>
                    <a:pt x="25" y="50"/>
                    <a:pt x="28" y="14"/>
                  </a:cubicBezTo>
                  <a:close/>
                </a:path>
              </a:pathLst>
            </a:custGeom>
            <a:solidFill>
              <a:srgbClr val="8F3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" name="Freeform 357"/>
            <p:cNvSpPr>
              <a:spLocks/>
            </p:cNvSpPr>
            <p:nvPr/>
          </p:nvSpPr>
          <p:spPr bwMode="auto">
            <a:xfrm>
              <a:off x="9470102" y="4017376"/>
              <a:ext cx="184338" cy="511807"/>
            </a:xfrm>
            <a:custGeom>
              <a:avLst/>
              <a:gdLst>
                <a:gd name="T0" fmla="*/ 92 w 105"/>
                <a:gd name="T1" fmla="*/ 1 h 291"/>
                <a:gd name="T2" fmla="*/ 86 w 105"/>
                <a:gd name="T3" fmla="*/ 0 h 291"/>
                <a:gd name="T4" fmla="*/ 47 w 105"/>
                <a:gd name="T5" fmla="*/ 49 h 291"/>
                <a:gd name="T6" fmla="*/ 25 w 105"/>
                <a:gd name="T7" fmla="*/ 21 h 291"/>
                <a:gd name="T8" fmla="*/ 14 w 105"/>
                <a:gd name="T9" fmla="*/ 32 h 291"/>
                <a:gd name="T10" fmla="*/ 16 w 105"/>
                <a:gd name="T11" fmla="*/ 43 h 291"/>
                <a:gd name="T12" fmla="*/ 26 w 105"/>
                <a:gd name="T13" fmla="*/ 43 h 291"/>
                <a:gd name="T14" fmla="*/ 46 w 105"/>
                <a:gd name="T15" fmla="*/ 62 h 291"/>
                <a:gd name="T16" fmla="*/ 81 w 105"/>
                <a:gd name="T17" fmla="*/ 28 h 291"/>
                <a:gd name="T18" fmla="*/ 49 w 105"/>
                <a:gd name="T19" fmla="*/ 101 h 291"/>
                <a:gd name="T20" fmla="*/ 29 w 105"/>
                <a:gd name="T21" fmla="*/ 281 h 291"/>
                <a:gd name="T22" fmla="*/ 2 w 105"/>
                <a:gd name="T23" fmla="*/ 272 h 291"/>
                <a:gd name="T24" fmla="*/ 0 w 105"/>
                <a:gd name="T25" fmla="*/ 291 h 291"/>
                <a:gd name="T26" fmla="*/ 41 w 105"/>
                <a:gd name="T27" fmla="*/ 291 h 291"/>
                <a:gd name="T28" fmla="*/ 42 w 105"/>
                <a:gd name="T29" fmla="*/ 284 h 291"/>
                <a:gd name="T30" fmla="*/ 57 w 105"/>
                <a:gd name="T31" fmla="*/ 172 h 291"/>
                <a:gd name="T32" fmla="*/ 63 w 105"/>
                <a:gd name="T33" fmla="*/ 130 h 291"/>
                <a:gd name="T34" fmla="*/ 63 w 105"/>
                <a:gd name="T35" fmla="*/ 128 h 291"/>
                <a:gd name="T36" fmla="*/ 85 w 105"/>
                <a:gd name="T37" fmla="*/ 87 h 291"/>
                <a:gd name="T38" fmla="*/ 88 w 105"/>
                <a:gd name="T39" fmla="*/ 85 h 291"/>
                <a:gd name="T40" fmla="*/ 98 w 105"/>
                <a:gd name="T41" fmla="*/ 17 h 291"/>
                <a:gd name="T42" fmla="*/ 92 w 105"/>
                <a:gd name="T43" fmla="*/ 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5" h="291">
                  <a:moveTo>
                    <a:pt x="92" y="1"/>
                  </a:moveTo>
                  <a:cubicBezTo>
                    <a:pt x="90" y="1"/>
                    <a:pt x="88" y="1"/>
                    <a:pt x="86" y="0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38" y="41"/>
                    <a:pt x="31" y="31"/>
                    <a:pt x="25" y="21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5"/>
                    <a:pt x="15" y="39"/>
                    <a:pt x="1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81" y="28"/>
                    <a:pt x="81" y="28"/>
                    <a:pt x="81" y="28"/>
                  </a:cubicBezTo>
                  <a:cubicBezTo>
                    <a:pt x="85" y="49"/>
                    <a:pt x="75" y="73"/>
                    <a:pt x="49" y="101"/>
                  </a:cubicBezTo>
                  <a:cubicBezTo>
                    <a:pt x="29" y="281"/>
                    <a:pt x="29" y="281"/>
                    <a:pt x="29" y="281"/>
                  </a:cubicBezTo>
                  <a:cubicBezTo>
                    <a:pt x="2" y="272"/>
                    <a:pt x="2" y="272"/>
                    <a:pt x="2" y="272"/>
                  </a:cubicBezTo>
                  <a:cubicBezTo>
                    <a:pt x="0" y="291"/>
                    <a:pt x="0" y="291"/>
                    <a:pt x="0" y="291"/>
                  </a:cubicBezTo>
                  <a:cubicBezTo>
                    <a:pt x="14" y="290"/>
                    <a:pt x="28" y="290"/>
                    <a:pt x="41" y="291"/>
                  </a:cubicBezTo>
                  <a:cubicBezTo>
                    <a:pt x="42" y="284"/>
                    <a:pt x="42" y="284"/>
                    <a:pt x="42" y="284"/>
                  </a:cubicBezTo>
                  <a:cubicBezTo>
                    <a:pt x="57" y="172"/>
                    <a:pt x="57" y="172"/>
                    <a:pt x="57" y="172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63" y="130"/>
                    <a:pt x="63" y="129"/>
                    <a:pt x="63" y="128"/>
                  </a:cubicBezTo>
                  <a:cubicBezTo>
                    <a:pt x="65" y="105"/>
                    <a:pt x="73" y="91"/>
                    <a:pt x="85" y="87"/>
                  </a:cubicBezTo>
                  <a:cubicBezTo>
                    <a:pt x="86" y="86"/>
                    <a:pt x="87" y="85"/>
                    <a:pt x="88" y="85"/>
                  </a:cubicBezTo>
                  <a:cubicBezTo>
                    <a:pt x="101" y="71"/>
                    <a:pt x="105" y="48"/>
                    <a:pt x="98" y="17"/>
                  </a:cubicBezTo>
                  <a:cubicBezTo>
                    <a:pt x="92" y="1"/>
                    <a:pt x="92" y="1"/>
                    <a:pt x="92" y="1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" name="Freeform 358"/>
            <p:cNvSpPr>
              <a:spLocks/>
            </p:cNvSpPr>
            <p:nvPr/>
          </p:nvSpPr>
          <p:spPr bwMode="auto">
            <a:xfrm>
              <a:off x="9472270" y="4067255"/>
              <a:ext cx="145302" cy="444579"/>
            </a:xfrm>
            <a:custGeom>
              <a:avLst/>
              <a:gdLst>
                <a:gd name="T0" fmla="*/ 24 w 83"/>
                <a:gd name="T1" fmla="*/ 15 h 253"/>
                <a:gd name="T2" fmla="*/ 14 w 83"/>
                <a:gd name="T3" fmla="*/ 15 h 253"/>
                <a:gd name="T4" fmla="*/ 17 w 83"/>
                <a:gd name="T5" fmla="*/ 96 h 253"/>
                <a:gd name="T6" fmla="*/ 0 w 83"/>
                <a:gd name="T7" fmla="*/ 244 h 253"/>
                <a:gd name="T8" fmla="*/ 27 w 83"/>
                <a:gd name="T9" fmla="*/ 253 h 253"/>
                <a:gd name="T10" fmla="*/ 47 w 83"/>
                <a:gd name="T11" fmla="*/ 73 h 253"/>
                <a:gd name="T12" fmla="*/ 79 w 83"/>
                <a:gd name="T13" fmla="*/ 0 h 253"/>
                <a:gd name="T14" fmla="*/ 44 w 83"/>
                <a:gd name="T15" fmla="*/ 34 h 253"/>
                <a:gd name="T16" fmla="*/ 24 w 83"/>
                <a:gd name="T17" fmla="*/ 1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253">
                  <a:moveTo>
                    <a:pt x="24" y="15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8" y="40"/>
                    <a:pt x="19" y="67"/>
                    <a:pt x="17" y="96"/>
                  </a:cubicBezTo>
                  <a:cubicBezTo>
                    <a:pt x="0" y="244"/>
                    <a:pt x="0" y="244"/>
                    <a:pt x="0" y="244"/>
                  </a:cubicBezTo>
                  <a:cubicBezTo>
                    <a:pt x="27" y="253"/>
                    <a:pt x="27" y="253"/>
                    <a:pt x="27" y="25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73" y="45"/>
                    <a:pt x="83" y="21"/>
                    <a:pt x="79" y="0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24" y="15"/>
                    <a:pt x="24" y="15"/>
                    <a:pt x="24" y="15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" name="Freeform 359"/>
            <p:cNvSpPr>
              <a:spLocks/>
            </p:cNvSpPr>
            <p:nvPr/>
          </p:nvSpPr>
          <p:spPr bwMode="auto">
            <a:xfrm>
              <a:off x="9385524" y="4015207"/>
              <a:ext cx="127952" cy="513976"/>
            </a:xfrm>
            <a:custGeom>
              <a:avLst/>
              <a:gdLst>
                <a:gd name="T0" fmla="*/ 72 w 72"/>
                <a:gd name="T1" fmla="*/ 22 h 292"/>
                <a:gd name="T2" fmla="*/ 64 w 72"/>
                <a:gd name="T3" fmla="*/ 2 h 292"/>
                <a:gd name="T4" fmla="*/ 49 w 72"/>
                <a:gd name="T5" fmla="*/ 0 h 292"/>
                <a:gd name="T6" fmla="*/ 47 w 72"/>
                <a:gd name="T7" fmla="*/ 7 h 292"/>
                <a:gd name="T8" fmla="*/ 61 w 72"/>
                <a:gd name="T9" fmla="*/ 13 h 292"/>
                <a:gd name="T10" fmla="*/ 64 w 72"/>
                <a:gd name="T11" fmla="*/ 20 h 292"/>
                <a:gd name="T12" fmla="*/ 41 w 72"/>
                <a:gd name="T13" fmla="*/ 27 h 292"/>
                <a:gd name="T14" fmla="*/ 40 w 72"/>
                <a:gd name="T15" fmla="*/ 30 h 292"/>
                <a:gd name="T16" fmla="*/ 53 w 72"/>
                <a:gd name="T17" fmla="*/ 34 h 292"/>
                <a:gd name="T18" fmla="*/ 44 w 72"/>
                <a:gd name="T19" fmla="*/ 177 h 292"/>
                <a:gd name="T20" fmla="*/ 34 w 72"/>
                <a:gd name="T21" fmla="*/ 272 h 292"/>
                <a:gd name="T22" fmla="*/ 0 w 72"/>
                <a:gd name="T23" fmla="*/ 283 h 292"/>
                <a:gd name="T24" fmla="*/ 1 w 72"/>
                <a:gd name="T25" fmla="*/ 291 h 292"/>
                <a:gd name="T26" fmla="*/ 21 w 72"/>
                <a:gd name="T27" fmla="*/ 287 h 292"/>
                <a:gd name="T28" fmla="*/ 40 w 72"/>
                <a:gd name="T29" fmla="*/ 292 h 292"/>
                <a:gd name="T30" fmla="*/ 47 w 72"/>
                <a:gd name="T31" fmla="*/ 292 h 292"/>
                <a:gd name="T32" fmla="*/ 49 w 72"/>
                <a:gd name="T33" fmla="*/ 273 h 292"/>
                <a:gd name="T34" fmla="*/ 66 w 72"/>
                <a:gd name="T35" fmla="*/ 125 h 292"/>
                <a:gd name="T36" fmla="*/ 63 w 72"/>
                <a:gd name="T37" fmla="*/ 44 h 292"/>
                <a:gd name="T38" fmla="*/ 61 w 72"/>
                <a:gd name="T39" fmla="*/ 33 h 292"/>
                <a:gd name="T40" fmla="*/ 72 w 72"/>
                <a:gd name="T41" fmla="*/ 2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2" h="292">
                  <a:moveTo>
                    <a:pt x="72" y="22"/>
                  </a:moveTo>
                  <a:cubicBezTo>
                    <a:pt x="69" y="16"/>
                    <a:pt x="66" y="9"/>
                    <a:pt x="64" y="2"/>
                  </a:cubicBezTo>
                  <a:cubicBezTo>
                    <a:pt x="58" y="3"/>
                    <a:pt x="54" y="2"/>
                    <a:pt x="49" y="0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59" y="28"/>
                    <a:pt x="51" y="30"/>
                    <a:pt x="41" y="27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4" y="33"/>
                    <a:pt x="49" y="34"/>
                    <a:pt x="53" y="34"/>
                  </a:cubicBezTo>
                  <a:cubicBezTo>
                    <a:pt x="56" y="81"/>
                    <a:pt x="53" y="129"/>
                    <a:pt x="44" y="177"/>
                  </a:cubicBezTo>
                  <a:cubicBezTo>
                    <a:pt x="34" y="272"/>
                    <a:pt x="34" y="272"/>
                    <a:pt x="34" y="272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1" y="291"/>
                    <a:pt x="1" y="291"/>
                    <a:pt x="1" y="291"/>
                  </a:cubicBezTo>
                  <a:cubicBezTo>
                    <a:pt x="21" y="287"/>
                    <a:pt x="21" y="287"/>
                    <a:pt x="21" y="287"/>
                  </a:cubicBezTo>
                  <a:cubicBezTo>
                    <a:pt x="40" y="292"/>
                    <a:pt x="40" y="292"/>
                    <a:pt x="40" y="292"/>
                  </a:cubicBezTo>
                  <a:cubicBezTo>
                    <a:pt x="42" y="292"/>
                    <a:pt x="44" y="292"/>
                    <a:pt x="47" y="292"/>
                  </a:cubicBezTo>
                  <a:cubicBezTo>
                    <a:pt x="49" y="273"/>
                    <a:pt x="49" y="273"/>
                    <a:pt x="49" y="273"/>
                  </a:cubicBezTo>
                  <a:cubicBezTo>
                    <a:pt x="66" y="125"/>
                    <a:pt x="66" y="125"/>
                    <a:pt x="66" y="125"/>
                  </a:cubicBezTo>
                  <a:cubicBezTo>
                    <a:pt x="68" y="96"/>
                    <a:pt x="67" y="69"/>
                    <a:pt x="63" y="44"/>
                  </a:cubicBezTo>
                  <a:cubicBezTo>
                    <a:pt x="62" y="40"/>
                    <a:pt x="61" y="36"/>
                    <a:pt x="61" y="33"/>
                  </a:cubicBezTo>
                  <a:cubicBezTo>
                    <a:pt x="72" y="22"/>
                    <a:pt x="72" y="22"/>
                    <a:pt x="72" y="2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" name="Freeform 360"/>
            <p:cNvSpPr>
              <a:spLocks/>
            </p:cNvSpPr>
            <p:nvPr/>
          </p:nvSpPr>
          <p:spPr bwMode="auto">
            <a:xfrm>
              <a:off x="9617572" y="4167014"/>
              <a:ext cx="8675" cy="2169"/>
            </a:xfrm>
            <a:custGeom>
              <a:avLst/>
              <a:gdLst>
                <a:gd name="T0" fmla="*/ 4 w 4"/>
                <a:gd name="T1" fmla="*/ 1 h 2"/>
                <a:gd name="T2" fmla="*/ 3 w 4"/>
                <a:gd name="T3" fmla="*/ 0 h 2"/>
                <a:gd name="T4" fmla="*/ 0 w 4"/>
                <a:gd name="T5" fmla="*/ 2 h 2"/>
                <a:gd name="T6" fmla="*/ 4 w 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4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1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" name="Freeform 361"/>
            <p:cNvSpPr>
              <a:spLocks noEditPoints="1"/>
            </p:cNvSpPr>
            <p:nvPr/>
          </p:nvSpPr>
          <p:spPr bwMode="auto">
            <a:xfrm>
              <a:off x="9563355" y="4169184"/>
              <a:ext cx="292771" cy="373012"/>
            </a:xfrm>
            <a:custGeom>
              <a:avLst/>
              <a:gdLst>
                <a:gd name="T0" fmla="*/ 35 w 166"/>
                <a:gd name="T1" fmla="*/ 0 h 213"/>
                <a:gd name="T2" fmla="*/ 31 w 166"/>
                <a:gd name="T3" fmla="*/ 1 h 213"/>
                <a:gd name="T4" fmla="*/ 9 w 166"/>
                <a:gd name="T5" fmla="*/ 42 h 213"/>
                <a:gd name="T6" fmla="*/ 9 w 166"/>
                <a:gd name="T7" fmla="*/ 44 h 213"/>
                <a:gd name="T8" fmla="*/ 8 w 166"/>
                <a:gd name="T9" fmla="*/ 53 h 213"/>
                <a:gd name="T10" fmla="*/ 8 w 166"/>
                <a:gd name="T11" fmla="*/ 117 h 213"/>
                <a:gd name="T12" fmla="*/ 22 w 166"/>
                <a:gd name="T13" fmla="*/ 201 h 213"/>
                <a:gd name="T14" fmla="*/ 166 w 166"/>
                <a:gd name="T15" fmla="*/ 213 h 213"/>
                <a:gd name="T16" fmla="*/ 166 w 166"/>
                <a:gd name="T17" fmla="*/ 126 h 213"/>
                <a:gd name="T18" fmla="*/ 90 w 166"/>
                <a:gd name="T19" fmla="*/ 86 h 213"/>
                <a:gd name="T20" fmla="*/ 55 w 166"/>
                <a:gd name="T21" fmla="*/ 137 h 213"/>
                <a:gd name="T22" fmla="*/ 51 w 166"/>
                <a:gd name="T23" fmla="*/ 129 h 213"/>
                <a:gd name="T24" fmla="*/ 49 w 166"/>
                <a:gd name="T25" fmla="*/ 130 h 213"/>
                <a:gd name="T26" fmla="*/ 26 w 166"/>
                <a:gd name="T27" fmla="*/ 104 h 213"/>
                <a:gd name="T28" fmla="*/ 50 w 166"/>
                <a:gd name="T29" fmla="*/ 0 h 213"/>
                <a:gd name="T30" fmla="*/ 35 w 166"/>
                <a:gd name="T31" fmla="*/ 0 h 213"/>
                <a:gd name="T32" fmla="*/ 11 w 166"/>
                <a:gd name="T33" fmla="*/ 53 h 213"/>
                <a:gd name="T34" fmla="*/ 11 w 166"/>
                <a:gd name="T35" fmla="*/ 53 h 213"/>
                <a:gd name="T36" fmla="*/ 12 w 166"/>
                <a:gd name="T37" fmla="*/ 45 h 213"/>
                <a:gd name="T38" fmla="*/ 12 w 166"/>
                <a:gd name="T39" fmla="*/ 42 h 213"/>
                <a:gd name="T40" fmla="*/ 12 w 166"/>
                <a:gd name="T41" fmla="*/ 42 h 213"/>
                <a:gd name="T42" fmla="*/ 25 w 166"/>
                <a:gd name="T43" fmla="*/ 8 h 213"/>
                <a:gd name="T44" fmla="*/ 17 w 166"/>
                <a:gd name="T45" fmla="*/ 120 h 213"/>
                <a:gd name="T46" fmla="*/ 32 w 166"/>
                <a:gd name="T47" fmla="*/ 198 h 213"/>
                <a:gd name="T48" fmla="*/ 23 w 166"/>
                <a:gd name="T49" fmla="*/ 198 h 213"/>
                <a:gd name="T50" fmla="*/ 11 w 166"/>
                <a:gd name="T51" fmla="*/ 118 h 213"/>
                <a:gd name="T52" fmla="*/ 11 w 166"/>
                <a:gd name="T53" fmla="*/ 118 h 213"/>
                <a:gd name="T54" fmla="*/ 11 w 166"/>
                <a:gd name="T55" fmla="*/ 5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6" h="213">
                  <a:moveTo>
                    <a:pt x="35" y="0"/>
                  </a:moveTo>
                  <a:cubicBezTo>
                    <a:pt x="34" y="0"/>
                    <a:pt x="32" y="0"/>
                    <a:pt x="31" y="1"/>
                  </a:cubicBezTo>
                  <a:cubicBezTo>
                    <a:pt x="19" y="5"/>
                    <a:pt x="11" y="19"/>
                    <a:pt x="9" y="42"/>
                  </a:cubicBezTo>
                  <a:cubicBezTo>
                    <a:pt x="9" y="43"/>
                    <a:pt x="9" y="44"/>
                    <a:pt x="9" y="44"/>
                  </a:cubicBezTo>
                  <a:cubicBezTo>
                    <a:pt x="9" y="47"/>
                    <a:pt x="8" y="50"/>
                    <a:pt x="8" y="53"/>
                  </a:cubicBezTo>
                  <a:cubicBezTo>
                    <a:pt x="9" y="76"/>
                    <a:pt x="9" y="98"/>
                    <a:pt x="8" y="117"/>
                  </a:cubicBezTo>
                  <a:cubicBezTo>
                    <a:pt x="0" y="147"/>
                    <a:pt x="5" y="175"/>
                    <a:pt x="22" y="201"/>
                  </a:cubicBezTo>
                  <a:cubicBezTo>
                    <a:pt x="166" y="213"/>
                    <a:pt x="166" y="213"/>
                    <a:pt x="166" y="213"/>
                  </a:cubicBezTo>
                  <a:cubicBezTo>
                    <a:pt x="166" y="126"/>
                    <a:pt x="166" y="126"/>
                    <a:pt x="166" y="126"/>
                  </a:cubicBezTo>
                  <a:cubicBezTo>
                    <a:pt x="135" y="127"/>
                    <a:pt x="109" y="113"/>
                    <a:pt x="90" y="86"/>
                  </a:cubicBezTo>
                  <a:cubicBezTo>
                    <a:pt x="55" y="137"/>
                    <a:pt x="55" y="137"/>
                    <a:pt x="55" y="137"/>
                  </a:cubicBezTo>
                  <a:cubicBezTo>
                    <a:pt x="51" y="129"/>
                    <a:pt x="51" y="129"/>
                    <a:pt x="51" y="129"/>
                  </a:cubicBezTo>
                  <a:cubicBezTo>
                    <a:pt x="49" y="130"/>
                    <a:pt x="49" y="130"/>
                    <a:pt x="49" y="130"/>
                  </a:cubicBezTo>
                  <a:cubicBezTo>
                    <a:pt x="26" y="104"/>
                    <a:pt x="26" y="104"/>
                    <a:pt x="26" y="104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35" y="0"/>
                    <a:pt x="35" y="0"/>
                    <a:pt x="35" y="0"/>
                  </a:cubicBezTo>
                  <a:close/>
                  <a:moveTo>
                    <a:pt x="11" y="53"/>
                  </a:moveTo>
                  <a:cubicBezTo>
                    <a:pt x="11" y="53"/>
                    <a:pt x="11" y="53"/>
                    <a:pt x="11" y="53"/>
                  </a:cubicBezTo>
                  <a:cubicBezTo>
                    <a:pt x="11" y="50"/>
                    <a:pt x="12" y="47"/>
                    <a:pt x="12" y="45"/>
                  </a:cubicBezTo>
                  <a:cubicBezTo>
                    <a:pt x="12" y="44"/>
                    <a:pt x="12" y="43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4" y="26"/>
                    <a:pt x="18" y="14"/>
                    <a:pt x="25" y="8"/>
                  </a:cubicBezTo>
                  <a:cubicBezTo>
                    <a:pt x="17" y="32"/>
                    <a:pt x="14" y="69"/>
                    <a:pt x="17" y="120"/>
                  </a:cubicBezTo>
                  <a:cubicBezTo>
                    <a:pt x="11" y="150"/>
                    <a:pt x="17" y="176"/>
                    <a:pt x="32" y="198"/>
                  </a:cubicBezTo>
                  <a:cubicBezTo>
                    <a:pt x="23" y="198"/>
                    <a:pt x="23" y="198"/>
                    <a:pt x="23" y="198"/>
                  </a:cubicBezTo>
                  <a:cubicBezTo>
                    <a:pt x="7" y="173"/>
                    <a:pt x="3" y="146"/>
                    <a:pt x="11" y="118"/>
                  </a:cubicBezTo>
                  <a:cubicBezTo>
                    <a:pt x="11" y="118"/>
                    <a:pt x="11" y="118"/>
                    <a:pt x="11" y="118"/>
                  </a:cubicBezTo>
                  <a:cubicBezTo>
                    <a:pt x="12" y="98"/>
                    <a:pt x="12" y="76"/>
                    <a:pt x="11" y="5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" name="Freeform 362"/>
            <p:cNvSpPr>
              <a:spLocks/>
            </p:cNvSpPr>
            <p:nvPr/>
          </p:nvSpPr>
          <p:spPr bwMode="auto">
            <a:xfrm>
              <a:off x="9569861" y="4182196"/>
              <a:ext cx="49880" cy="333976"/>
            </a:xfrm>
            <a:custGeom>
              <a:avLst/>
              <a:gdLst>
                <a:gd name="T0" fmla="*/ 8 w 29"/>
                <a:gd name="T1" fmla="*/ 45 h 190"/>
                <a:gd name="T2" fmla="*/ 8 w 29"/>
                <a:gd name="T3" fmla="*/ 45 h 190"/>
                <a:gd name="T4" fmla="*/ 8 w 29"/>
                <a:gd name="T5" fmla="*/ 110 h 190"/>
                <a:gd name="T6" fmla="*/ 8 w 29"/>
                <a:gd name="T7" fmla="*/ 110 h 190"/>
                <a:gd name="T8" fmla="*/ 20 w 29"/>
                <a:gd name="T9" fmla="*/ 190 h 190"/>
                <a:gd name="T10" fmla="*/ 29 w 29"/>
                <a:gd name="T11" fmla="*/ 190 h 190"/>
                <a:gd name="T12" fmla="*/ 14 w 29"/>
                <a:gd name="T13" fmla="*/ 112 h 190"/>
                <a:gd name="T14" fmla="*/ 22 w 29"/>
                <a:gd name="T15" fmla="*/ 0 h 190"/>
                <a:gd name="T16" fmla="*/ 9 w 29"/>
                <a:gd name="T17" fmla="*/ 34 h 190"/>
                <a:gd name="T18" fmla="*/ 9 w 29"/>
                <a:gd name="T19" fmla="*/ 34 h 190"/>
                <a:gd name="T20" fmla="*/ 9 w 29"/>
                <a:gd name="T21" fmla="*/ 37 h 190"/>
                <a:gd name="T22" fmla="*/ 8 w 29"/>
                <a:gd name="T23" fmla="*/ 4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" h="190">
                  <a:moveTo>
                    <a:pt x="8" y="4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9" y="68"/>
                    <a:pt x="9" y="90"/>
                    <a:pt x="8" y="110"/>
                  </a:cubicBezTo>
                  <a:cubicBezTo>
                    <a:pt x="8" y="110"/>
                    <a:pt x="8" y="110"/>
                    <a:pt x="8" y="110"/>
                  </a:cubicBezTo>
                  <a:cubicBezTo>
                    <a:pt x="0" y="138"/>
                    <a:pt x="4" y="165"/>
                    <a:pt x="20" y="190"/>
                  </a:cubicBezTo>
                  <a:cubicBezTo>
                    <a:pt x="29" y="190"/>
                    <a:pt x="29" y="190"/>
                    <a:pt x="29" y="190"/>
                  </a:cubicBezTo>
                  <a:cubicBezTo>
                    <a:pt x="14" y="168"/>
                    <a:pt x="8" y="142"/>
                    <a:pt x="14" y="112"/>
                  </a:cubicBezTo>
                  <a:cubicBezTo>
                    <a:pt x="11" y="61"/>
                    <a:pt x="14" y="24"/>
                    <a:pt x="22" y="0"/>
                  </a:cubicBezTo>
                  <a:cubicBezTo>
                    <a:pt x="15" y="6"/>
                    <a:pt x="11" y="18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5"/>
                    <a:pt x="9" y="36"/>
                    <a:pt x="9" y="37"/>
                  </a:cubicBezTo>
                  <a:cubicBezTo>
                    <a:pt x="9" y="39"/>
                    <a:pt x="8" y="42"/>
                    <a:pt x="8" y="45"/>
                  </a:cubicBezTo>
                  <a:close/>
                </a:path>
              </a:pathLst>
            </a:custGeom>
            <a:solidFill>
              <a:srgbClr val="FFE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" name="Freeform 363"/>
            <p:cNvSpPr>
              <a:spLocks/>
            </p:cNvSpPr>
            <p:nvPr/>
          </p:nvSpPr>
          <p:spPr bwMode="auto">
            <a:xfrm>
              <a:off x="9608897" y="4169184"/>
              <a:ext cx="71567" cy="227711"/>
            </a:xfrm>
            <a:custGeom>
              <a:avLst/>
              <a:gdLst>
                <a:gd name="T0" fmla="*/ 40 w 40"/>
                <a:gd name="T1" fmla="*/ 0 h 130"/>
                <a:gd name="T2" fmla="*/ 24 w 40"/>
                <a:gd name="T3" fmla="*/ 0 h 130"/>
                <a:gd name="T4" fmla="*/ 0 w 40"/>
                <a:gd name="T5" fmla="*/ 104 h 130"/>
                <a:gd name="T6" fmla="*/ 23 w 40"/>
                <a:gd name="T7" fmla="*/ 130 h 130"/>
                <a:gd name="T8" fmla="*/ 25 w 40"/>
                <a:gd name="T9" fmla="*/ 129 h 130"/>
                <a:gd name="T10" fmla="*/ 9 w 40"/>
                <a:gd name="T11" fmla="*/ 104 h 130"/>
                <a:gd name="T12" fmla="*/ 40 w 40"/>
                <a:gd name="T13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30">
                  <a:moveTo>
                    <a:pt x="40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9" y="104"/>
                    <a:pt x="9" y="104"/>
                    <a:pt x="9" y="104"/>
                  </a:cubicBezTo>
                  <a:cubicBezTo>
                    <a:pt x="16" y="69"/>
                    <a:pt x="26" y="34"/>
                    <a:pt x="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" name="Freeform 364"/>
            <p:cNvSpPr>
              <a:spLocks/>
            </p:cNvSpPr>
            <p:nvPr/>
          </p:nvSpPr>
          <p:spPr bwMode="auto">
            <a:xfrm>
              <a:off x="9541668" y="4245087"/>
              <a:ext cx="71567" cy="292772"/>
            </a:xfrm>
            <a:custGeom>
              <a:avLst/>
              <a:gdLst>
                <a:gd name="T0" fmla="*/ 22 w 41"/>
                <a:gd name="T1" fmla="*/ 0 h 166"/>
                <a:gd name="T2" fmla="*/ 16 w 41"/>
                <a:gd name="T3" fmla="*/ 42 h 166"/>
                <a:gd name="T4" fmla="*/ 12 w 41"/>
                <a:gd name="T5" fmla="*/ 112 h 166"/>
                <a:gd name="T6" fmla="*/ 25 w 41"/>
                <a:gd name="T7" fmla="*/ 154 h 166"/>
                <a:gd name="T8" fmla="*/ 1 w 41"/>
                <a:gd name="T9" fmla="*/ 154 h 166"/>
                <a:gd name="T10" fmla="*/ 0 w 41"/>
                <a:gd name="T11" fmla="*/ 161 h 166"/>
                <a:gd name="T12" fmla="*/ 41 w 41"/>
                <a:gd name="T13" fmla="*/ 166 h 166"/>
                <a:gd name="T14" fmla="*/ 35 w 41"/>
                <a:gd name="T15" fmla="*/ 157 h 166"/>
                <a:gd name="T16" fmla="*/ 21 w 41"/>
                <a:gd name="T17" fmla="*/ 73 h 166"/>
                <a:gd name="T18" fmla="*/ 21 w 41"/>
                <a:gd name="T19" fmla="*/ 9 h 166"/>
                <a:gd name="T20" fmla="*/ 22 w 41"/>
                <a:gd name="T21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166">
                  <a:moveTo>
                    <a:pt x="22" y="0"/>
                  </a:moveTo>
                  <a:cubicBezTo>
                    <a:pt x="16" y="42"/>
                    <a:pt x="16" y="42"/>
                    <a:pt x="16" y="42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1" y="127"/>
                    <a:pt x="16" y="141"/>
                    <a:pt x="25" y="154"/>
                  </a:cubicBezTo>
                  <a:cubicBezTo>
                    <a:pt x="1" y="154"/>
                    <a:pt x="1" y="154"/>
                    <a:pt x="1" y="154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14" y="162"/>
                    <a:pt x="28" y="164"/>
                    <a:pt x="41" y="166"/>
                  </a:cubicBezTo>
                  <a:cubicBezTo>
                    <a:pt x="39" y="163"/>
                    <a:pt x="37" y="160"/>
                    <a:pt x="35" y="157"/>
                  </a:cubicBezTo>
                  <a:cubicBezTo>
                    <a:pt x="18" y="131"/>
                    <a:pt x="13" y="103"/>
                    <a:pt x="21" y="73"/>
                  </a:cubicBezTo>
                  <a:cubicBezTo>
                    <a:pt x="22" y="54"/>
                    <a:pt x="22" y="32"/>
                    <a:pt x="21" y="9"/>
                  </a:cubicBezTo>
                  <a:cubicBezTo>
                    <a:pt x="21" y="6"/>
                    <a:pt x="22" y="3"/>
                    <a:pt x="22" y="0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" name="Freeform 365"/>
            <p:cNvSpPr>
              <a:spLocks/>
            </p:cNvSpPr>
            <p:nvPr/>
          </p:nvSpPr>
          <p:spPr bwMode="auto">
            <a:xfrm>
              <a:off x="9543837" y="4318821"/>
              <a:ext cx="41205" cy="197350"/>
            </a:xfrm>
            <a:custGeom>
              <a:avLst/>
              <a:gdLst>
                <a:gd name="T0" fmla="*/ 11 w 24"/>
                <a:gd name="T1" fmla="*/ 70 h 112"/>
                <a:gd name="T2" fmla="*/ 15 w 24"/>
                <a:gd name="T3" fmla="*/ 0 h 112"/>
                <a:gd name="T4" fmla="*/ 0 w 24"/>
                <a:gd name="T5" fmla="*/ 112 h 112"/>
                <a:gd name="T6" fmla="*/ 24 w 24"/>
                <a:gd name="T7" fmla="*/ 112 h 112"/>
                <a:gd name="T8" fmla="*/ 11 w 24"/>
                <a:gd name="T9" fmla="*/ 7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12">
                  <a:moveTo>
                    <a:pt x="11" y="7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4" y="112"/>
                    <a:pt x="24" y="112"/>
                    <a:pt x="24" y="112"/>
                  </a:cubicBezTo>
                  <a:cubicBezTo>
                    <a:pt x="15" y="99"/>
                    <a:pt x="10" y="85"/>
                    <a:pt x="11" y="70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" name="Freeform 366"/>
            <p:cNvSpPr>
              <a:spLocks/>
            </p:cNvSpPr>
            <p:nvPr/>
          </p:nvSpPr>
          <p:spPr bwMode="auto">
            <a:xfrm>
              <a:off x="9602391" y="4101954"/>
              <a:ext cx="396868" cy="461928"/>
            </a:xfrm>
            <a:custGeom>
              <a:avLst/>
              <a:gdLst>
                <a:gd name="T0" fmla="*/ 151 w 225"/>
                <a:gd name="T1" fmla="*/ 121 h 263"/>
                <a:gd name="T2" fmla="*/ 148 w 225"/>
                <a:gd name="T3" fmla="*/ 124 h 263"/>
                <a:gd name="T4" fmla="*/ 117 w 225"/>
                <a:gd name="T5" fmla="*/ 139 h 263"/>
                <a:gd name="T6" fmla="*/ 81 w 225"/>
                <a:gd name="T7" fmla="*/ 105 h 263"/>
                <a:gd name="T8" fmla="*/ 68 w 225"/>
                <a:gd name="T9" fmla="*/ 124 h 263"/>
                <a:gd name="T10" fmla="*/ 144 w 225"/>
                <a:gd name="T11" fmla="*/ 164 h 263"/>
                <a:gd name="T12" fmla="*/ 144 w 225"/>
                <a:gd name="T13" fmla="*/ 251 h 263"/>
                <a:gd name="T14" fmla="*/ 0 w 225"/>
                <a:gd name="T15" fmla="*/ 239 h 263"/>
                <a:gd name="T16" fmla="*/ 6 w 225"/>
                <a:gd name="T17" fmla="*/ 248 h 263"/>
                <a:gd name="T18" fmla="*/ 21 w 225"/>
                <a:gd name="T19" fmla="*/ 251 h 263"/>
                <a:gd name="T20" fmla="*/ 153 w 225"/>
                <a:gd name="T21" fmla="*/ 261 h 263"/>
                <a:gd name="T22" fmla="*/ 170 w 225"/>
                <a:gd name="T23" fmla="*/ 105 h 263"/>
                <a:gd name="T24" fmla="*/ 195 w 225"/>
                <a:gd name="T25" fmla="*/ 42 h 263"/>
                <a:gd name="T26" fmla="*/ 225 w 225"/>
                <a:gd name="T27" fmla="*/ 30 h 263"/>
                <a:gd name="T28" fmla="*/ 199 w 225"/>
                <a:gd name="T29" fmla="*/ 0 h 263"/>
                <a:gd name="T30" fmla="*/ 190 w 225"/>
                <a:gd name="T31" fmla="*/ 35 h 263"/>
                <a:gd name="T32" fmla="*/ 185 w 225"/>
                <a:gd name="T33" fmla="*/ 30 h 263"/>
                <a:gd name="T34" fmla="*/ 180 w 225"/>
                <a:gd name="T35" fmla="*/ 23 h 263"/>
                <a:gd name="T36" fmla="*/ 139 w 225"/>
                <a:gd name="T37" fmla="*/ 104 h 263"/>
                <a:gd name="T38" fmla="*/ 156 w 225"/>
                <a:gd name="T39" fmla="*/ 112 h 263"/>
                <a:gd name="T40" fmla="*/ 151 w 225"/>
                <a:gd name="T41" fmla="*/ 121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5" h="263">
                  <a:moveTo>
                    <a:pt x="151" y="121"/>
                  </a:moveTo>
                  <a:cubicBezTo>
                    <a:pt x="150" y="122"/>
                    <a:pt x="149" y="123"/>
                    <a:pt x="148" y="124"/>
                  </a:cubicBezTo>
                  <a:cubicBezTo>
                    <a:pt x="141" y="136"/>
                    <a:pt x="130" y="141"/>
                    <a:pt x="117" y="139"/>
                  </a:cubicBezTo>
                  <a:cubicBezTo>
                    <a:pt x="99" y="132"/>
                    <a:pt x="87" y="120"/>
                    <a:pt x="81" y="105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87" y="151"/>
                    <a:pt x="113" y="165"/>
                    <a:pt x="144" y="164"/>
                  </a:cubicBezTo>
                  <a:cubicBezTo>
                    <a:pt x="144" y="251"/>
                    <a:pt x="144" y="251"/>
                    <a:pt x="144" y="251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2" y="242"/>
                    <a:pt x="4" y="245"/>
                    <a:pt x="6" y="248"/>
                  </a:cubicBezTo>
                  <a:cubicBezTo>
                    <a:pt x="11" y="249"/>
                    <a:pt x="16" y="250"/>
                    <a:pt x="21" y="251"/>
                  </a:cubicBezTo>
                  <a:cubicBezTo>
                    <a:pt x="65" y="260"/>
                    <a:pt x="109" y="263"/>
                    <a:pt x="153" y="261"/>
                  </a:cubicBezTo>
                  <a:cubicBezTo>
                    <a:pt x="170" y="105"/>
                    <a:pt x="170" y="105"/>
                    <a:pt x="170" y="105"/>
                  </a:cubicBezTo>
                  <a:cubicBezTo>
                    <a:pt x="178" y="76"/>
                    <a:pt x="186" y="55"/>
                    <a:pt x="195" y="42"/>
                  </a:cubicBezTo>
                  <a:cubicBezTo>
                    <a:pt x="205" y="27"/>
                    <a:pt x="215" y="23"/>
                    <a:pt x="225" y="30"/>
                  </a:cubicBezTo>
                  <a:cubicBezTo>
                    <a:pt x="215" y="20"/>
                    <a:pt x="206" y="10"/>
                    <a:pt x="199" y="0"/>
                  </a:cubicBezTo>
                  <a:cubicBezTo>
                    <a:pt x="197" y="12"/>
                    <a:pt x="194" y="23"/>
                    <a:pt x="190" y="35"/>
                  </a:cubicBezTo>
                  <a:cubicBezTo>
                    <a:pt x="188" y="34"/>
                    <a:pt x="187" y="32"/>
                    <a:pt x="185" y="30"/>
                  </a:cubicBezTo>
                  <a:cubicBezTo>
                    <a:pt x="184" y="28"/>
                    <a:pt x="182" y="25"/>
                    <a:pt x="180" y="23"/>
                  </a:cubicBezTo>
                  <a:cubicBezTo>
                    <a:pt x="175" y="72"/>
                    <a:pt x="161" y="99"/>
                    <a:pt x="139" y="104"/>
                  </a:cubicBezTo>
                  <a:cubicBezTo>
                    <a:pt x="144" y="107"/>
                    <a:pt x="149" y="110"/>
                    <a:pt x="156" y="112"/>
                  </a:cubicBezTo>
                  <a:cubicBezTo>
                    <a:pt x="154" y="115"/>
                    <a:pt x="152" y="118"/>
                    <a:pt x="151" y="121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" name="Freeform 367"/>
            <p:cNvSpPr>
              <a:spLocks/>
            </p:cNvSpPr>
            <p:nvPr/>
          </p:nvSpPr>
          <p:spPr bwMode="auto">
            <a:xfrm>
              <a:off x="9396368" y="4140990"/>
              <a:ext cx="661445" cy="555180"/>
            </a:xfrm>
            <a:custGeom>
              <a:avLst/>
              <a:gdLst>
                <a:gd name="T0" fmla="*/ 342 w 376"/>
                <a:gd name="T1" fmla="*/ 7 h 315"/>
                <a:gd name="T2" fmla="*/ 312 w 376"/>
                <a:gd name="T3" fmla="*/ 19 h 315"/>
                <a:gd name="T4" fmla="*/ 358 w 376"/>
                <a:gd name="T5" fmla="*/ 100 h 315"/>
                <a:gd name="T6" fmla="*/ 303 w 376"/>
                <a:gd name="T7" fmla="*/ 287 h 315"/>
                <a:gd name="T8" fmla="*/ 129 w 376"/>
                <a:gd name="T9" fmla="*/ 262 h 315"/>
                <a:gd name="T10" fmla="*/ 55 w 376"/>
                <a:gd name="T11" fmla="*/ 248 h 315"/>
                <a:gd name="T12" fmla="*/ 22 w 376"/>
                <a:gd name="T13" fmla="*/ 232 h 315"/>
                <a:gd name="T14" fmla="*/ 0 w 376"/>
                <a:gd name="T15" fmla="*/ 247 h 315"/>
                <a:gd name="T16" fmla="*/ 1 w 376"/>
                <a:gd name="T17" fmla="*/ 250 h 315"/>
                <a:gd name="T18" fmla="*/ 20 w 376"/>
                <a:gd name="T19" fmla="*/ 238 h 315"/>
                <a:gd name="T20" fmla="*/ 41 w 376"/>
                <a:gd name="T21" fmla="*/ 249 h 315"/>
                <a:gd name="T22" fmla="*/ 57 w 376"/>
                <a:gd name="T23" fmla="*/ 259 h 315"/>
                <a:gd name="T24" fmla="*/ 122 w 376"/>
                <a:gd name="T25" fmla="*/ 270 h 315"/>
                <a:gd name="T26" fmla="*/ 134 w 376"/>
                <a:gd name="T27" fmla="*/ 271 h 315"/>
                <a:gd name="T28" fmla="*/ 134 w 376"/>
                <a:gd name="T29" fmla="*/ 276 h 315"/>
                <a:gd name="T30" fmla="*/ 215 w 376"/>
                <a:gd name="T31" fmla="*/ 297 h 315"/>
                <a:gd name="T32" fmla="*/ 318 w 376"/>
                <a:gd name="T33" fmla="*/ 300 h 315"/>
                <a:gd name="T34" fmla="*/ 376 w 376"/>
                <a:gd name="T35" fmla="*/ 95 h 315"/>
                <a:gd name="T36" fmla="*/ 354 w 376"/>
                <a:gd name="T37" fmla="*/ 16 h 315"/>
                <a:gd name="T38" fmla="*/ 342 w 376"/>
                <a:gd name="T39" fmla="*/ 7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6" h="315">
                  <a:moveTo>
                    <a:pt x="342" y="7"/>
                  </a:moveTo>
                  <a:cubicBezTo>
                    <a:pt x="332" y="0"/>
                    <a:pt x="322" y="4"/>
                    <a:pt x="312" y="19"/>
                  </a:cubicBezTo>
                  <a:cubicBezTo>
                    <a:pt x="339" y="18"/>
                    <a:pt x="355" y="45"/>
                    <a:pt x="358" y="100"/>
                  </a:cubicBezTo>
                  <a:cubicBezTo>
                    <a:pt x="346" y="169"/>
                    <a:pt x="328" y="231"/>
                    <a:pt x="303" y="287"/>
                  </a:cubicBezTo>
                  <a:cubicBezTo>
                    <a:pt x="129" y="262"/>
                    <a:pt x="129" y="262"/>
                    <a:pt x="129" y="262"/>
                  </a:cubicBezTo>
                  <a:cubicBezTo>
                    <a:pt x="55" y="248"/>
                    <a:pt x="55" y="248"/>
                    <a:pt x="55" y="248"/>
                  </a:cubicBezTo>
                  <a:cubicBezTo>
                    <a:pt x="22" y="232"/>
                    <a:pt x="22" y="232"/>
                    <a:pt x="22" y="232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1" y="250"/>
                    <a:pt x="1" y="250"/>
                    <a:pt x="1" y="250"/>
                  </a:cubicBezTo>
                  <a:cubicBezTo>
                    <a:pt x="20" y="238"/>
                    <a:pt x="20" y="238"/>
                    <a:pt x="20" y="238"/>
                  </a:cubicBezTo>
                  <a:cubicBezTo>
                    <a:pt x="41" y="249"/>
                    <a:pt x="41" y="249"/>
                    <a:pt x="41" y="249"/>
                  </a:cubicBezTo>
                  <a:cubicBezTo>
                    <a:pt x="44" y="254"/>
                    <a:pt x="49" y="257"/>
                    <a:pt x="57" y="259"/>
                  </a:cubicBezTo>
                  <a:cubicBezTo>
                    <a:pt x="122" y="270"/>
                    <a:pt x="122" y="270"/>
                    <a:pt x="122" y="270"/>
                  </a:cubicBezTo>
                  <a:cubicBezTo>
                    <a:pt x="134" y="271"/>
                    <a:pt x="134" y="271"/>
                    <a:pt x="134" y="271"/>
                  </a:cubicBezTo>
                  <a:cubicBezTo>
                    <a:pt x="134" y="276"/>
                    <a:pt x="134" y="276"/>
                    <a:pt x="134" y="276"/>
                  </a:cubicBezTo>
                  <a:cubicBezTo>
                    <a:pt x="215" y="297"/>
                    <a:pt x="215" y="297"/>
                    <a:pt x="215" y="297"/>
                  </a:cubicBezTo>
                  <a:cubicBezTo>
                    <a:pt x="273" y="314"/>
                    <a:pt x="307" y="315"/>
                    <a:pt x="318" y="300"/>
                  </a:cubicBezTo>
                  <a:cubicBezTo>
                    <a:pt x="347" y="232"/>
                    <a:pt x="366" y="163"/>
                    <a:pt x="376" y="95"/>
                  </a:cubicBezTo>
                  <a:cubicBezTo>
                    <a:pt x="374" y="57"/>
                    <a:pt x="367" y="30"/>
                    <a:pt x="354" y="16"/>
                  </a:cubicBezTo>
                  <a:cubicBezTo>
                    <a:pt x="351" y="12"/>
                    <a:pt x="347" y="9"/>
                    <a:pt x="342" y="7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" name="Freeform 368"/>
            <p:cNvSpPr>
              <a:spLocks/>
            </p:cNvSpPr>
            <p:nvPr/>
          </p:nvSpPr>
          <p:spPr bwMode="auto">
            <a:xfrm>
              <a:off x="9910342" y="3930630"/>
              <a:ext cx="88916" cy="223374"/>
            </a:xfrm>
            <a:custGeom>
              <a:avLst/>
              <a:gdLst>
                <a:gd name="T0" fmla="*/ 24 w 50"/>
                <a:gd name="T1" fmla="*/ 97 h 127"/>
                <a:gd name="T2" fmla="*/ 50 w 50"/>
                <a:gd name="T3" fmla="*/ 127 h 127"/>
                <a:gd name="T4" fmla="*/ 3 w 50"/>
                <a:gd name="T5" fmla="*/ 0 h 127"/>
                <a:gd name="T6" fmla="*/ 0 w 50"/>
                <a:gd name="T7" fmla="*/ 47 h 127"/>
                <a:gd name="T8" fmla="*/ 24 w 50"/>
                <a:gd name="T9" fmla="*/ 9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27">
                  <a:moveTo>
                    <a:pt x="24" y="97"/>
                  </a:moveTo>
                  <a:cubicBezTo>
                    <a:pt x="31" y="107"/>
                    <a:pt x="40" y="117"/>
                    <a:pt x="50" y="127"/>
                  </a:cubicBezTo>
                  <a:cubicBezTo>
                    <a:pt x="40" y="90"/>
                    <a:pt x="24" y="48"/>
                    <a:pt x="3" y="0"/>
                  </a:cubicBezTo>
                  <a:cubicBezTo>
                    <a:pt x="3" y="16"/>
                    <a:pt x="2" y="31"/>
                    <a:pt x="0" y="47"/>
                  </a:cubicBezTo>
                  <a:cubicBezTo>
                    <a:pt x="2" y="66"/>
                    <a:pt x="10" y="82"/>
                    <a:pt x="24" y="97"/>
                  </a:cubicBezTo>
                  <a:close/>
                </a:path>
              </a:pathLst>
            </a:custGeom>
            <a:solidFill>
              <a:srgbClr val="8F3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" name="Freeform 369"/>
            <p:cNvSpPr>
              <a:spLocks noEditPoints="1"/>
            </p:cNvSpPr>
            <p:nvPr/>
          </p:nvSpPr>
          <p:spPr bwMode="auto">
            <a:xfrm>
              <a:off x="9387693" y="4173521"/>
              <a:ext cx="637589" cy="472771"/>
            </a:xfrm>
            <a:custGeom>
              <a:avLst/>
              <a:gdLst>
                <a:gd name="T0" fmla="*/ 363 w 363"/>
                <a:gd name="T1" fmla="*/ 82 h 269"/>
                <a:gd name="T2" fmla="*/ 317 w 363"/>
                <a:gd name="T3" fmla="*/ 1 h 269"/>
                <a:gd name="T4" fmla="*/ 292 w 363"/>
                <a:gd name="T5" fmla="*/ 64 h 269"/>
                <a:gd name="T6" fmla="*/ 275 w 363"/>
                <a:gd name="T7" fmla="*/ 220 h 269"/>
                <a:gd name="T8" fmla="*/ 143 w 363"/>
                <a:gd name="T9" fmla="*/ 210 h 269"/>
                <a:gd name="T10" fmla="*/ 128 w 363"/>
                <a:gd name="T11" fmla="*/ 207 h 269"/>
                <a:gd name="T12" fmla="*/ 87 w 363"/>
                <a:gd name="T13" fmla="*/ 202 h 269"/>
                <a:gd name="T14" fmla="*/ 46 w 363"/>
                <a:gd name="T15" fmla="*/ 202 h 269"/>
                <a:gd name="T16" fmla="*/ 39 w 363"/>
                <a:gd name="T17" fmla="*/ 202 h 269"/>
                <a:gd name="T18" fmla="*/ 20 w 363"/>
                <a:gd name="T19" fmla="*/ 197 h 269"/>
                <a:gd name="T20" fmla="*/ 0 w 363"/>
                <a:gd name="T21" fmla="*/ 201 h 269"/>
                <a:gd name="T22" fmla="*/ 2 w 363"/>
                <a:gd name="T23" fmla="*/ 210 h 269"/>
                <a:gd name="T24" fmla="*/ 18 w 363"/>
                <a:gd name="T25" fmla="*/ 203 h 269"/>
                <a:gd name="T26" fmla="*/ 48 w 363"/>
                <a:gd name="T27" fmla="*/ 207 h 269"/>
                <a:gd name="T28" fmla="*/ 25 w 363"/>
                <a:gd name="T29" fmla="*/ 207 h 269"/>
                <a:gd name="T30" fmla="*/ 3 w 363"/>
                <a:gd name="T31" fmla="*/ 218 h 269"/>
                <a:gd name="T32" fmla="*/ 5 w 363"/>
                <a:gd name="T33" fmla="*/ 229 h 269"/>
                <a:gd name="T34" fmla="*/ 27 w 363"/>
                <a:gd name="T35" fmla="*/ 214 h 269"/>
                <a:gd name="T36" fmla="*/ 60 w 363"/>
                <a:gd name="T37" fmla="*/ 230 h 269"/>
                <a:gd name="T38" fmla="*/ 134 w 363"/>
                <a:gd name="T39" fmla="*/ 244 h 269"/>
                <a:gd name="T40" fmla="*/ 308 w 363"/>
                <a:gd name="T41" fmla="*/ 269 h 269"/>
                <a:gd name="T42" fmla="*/ 363 w 363"/>
                <a:gd name="T43" fmla="*/ 82 h 269"/>
                <a:gd name="T44" fmla="*/ 319 w 363"/>
                <a:gd name="T45" fmla="*/ 4 h 269"/>
                <a:gd name="T46" fmla="*/ 322 w 363"/>
                <a:gd name="T47" fmla="*/ 4 h 269"/>
                <a:gd name="T48" fmla="*/ 295 w 363"/>
                <a:gd name="T49" fmla="*/ 154 h 269"/>
                <a:gd name="T50" fmla="*/ 283 w 363"/>
                <a:gd name="T51" fmla="*/ 229 h 269"/>
                <a:gd name="T52" fmla="*/ 167 w 363"/>
                <a:gd name="T53" fmla="*/ 225 h 269"/>
                <a:gd name="T54" fmla="*/ 50 w 363"/>
                <a:gd name="T55" fmla="*/ 205 h 269"/>
                <a:gd name="T56" fmla="*/ 87 w 363"/>
                <a:gd name="T57" fmla="*/ 205 h 269"/>
                <a:gd name="T58" fmla="*/ 128 w 363"/>
                <a:gd name="T59" fmla="*/ 210 h 269"/>
                <a:gd name="T60" fmla="*/ 128 w 363"/>
                <a:gd name="T61" fmla="*/ 210 h 269"/>
                <a:gd name="T62" fmla="*/ 142 w 363"/>
                <a:gd name="T63" fmla="*/ 213 h 269"/>
                <a:gd name="T64" fmla="*/ 142 w 363"/>
                <a:gd name="T65" fmla="*/ 213 h 269"/>
                <a:gd name="T66" fmla="*/ 275 w 363"/>
                <a:gd name="T67" fmla="*/ 223 h 269"/>
                <a:gd name="T68" fmla="*/ 277 w 363"/>
                <a:gd name="T69" fmla="*/ 222 h 269"/>
                <a:gd name="T70" fmla="*/ 278 w 363"/>
                <a:gd name="T71" fmla="*/ 220 h 269"/>
                <a:gd name="T72" fmla="*/ 295 w 363"/>
                <a:gd name="T73" fmla="*/ 65 h 269"/>
                <a:gd name="T74" fmla="*/ 319 w 363"/>
                <a:gd name="T75" fmla="*/ 4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3" h="269">
                  <a:moveTo>
                    <a:pt x="363" y="82"/>
                  </a:moveTo>
                  <a:cubicBezTo>
                    <a:pt x="360" y="27"/>
                    <a:pt x="344" y="0"/>
                    <a:pt x="317" y="1"/>
                  </a:cubicBezTo>
                  <a:cubicBezTo>
                    <a:pt x="308" y="14"/>
                    <a:pt x="300" y="35"/>
                    <a:pt x="292" y="64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31" y="222"/>
                    <a:pt x="187" y="219"/>
                    <a:pt x="143" y="210"/>
                  </a:cubicBezTo>
                  <a:cubicBezTo>
                    <a:pt x="138" y="209"/>
                    <a:pt x="133" y="208"/>
                    <a:pt x="128" y="207"/>
                  </a:cubicBezTo>
                  <a:cubicBezTo>
                    <a:pt x="115" y="205"/>
                    <a:pt x="101" y="203"/>
                    <a:pt x="87" y="202"/>
                  </a:cubicBezTo>
                  <a:cubicBezTo>
                    <a:pt x="74" y="201"/>
                    <a:pt x="60" y="201"/>
                    <a:pt x="46" y="202"/>
                  </a:cubicBezTo>
                  <a:cubicBezTo>
                    <a:pt x="43" y="202"/>
                    <a:pt x="41" y="202"/>
                    <a:pt x="39" y="202"/>
                  </a:cubicBezTo>
                  <a:cubicBezTo>
                    <a:pt x="20" y="197"/>
                    <a:pt x="20" y="197"/>
                    <a:pt x="20" y="197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2" y="210"/>
                    <a:pt x="2" y="210"/>
                    <a:pt x="2" y="210"/>
                  </a:cubicBezTo>
                  <a:cubicBezTo>
                    <a:pt x="18" y="203"/>
                    <a:pt x="18" y="203"/>
                    <a:pt x="18" y="203"/>
                  </a:cubicBezTo>
                  <a:cubicBezTo>
                    <a:pt x="48" y="207"/>
                    <a:pt x="48" y="207"/>
                    <a:pt x="48" y="207"/>
                  </a:cubicBezTo>
                  <a:cubicBezTo>
                    <a:pt x="25" y="207"/>
                    <a:pt x="25" y="207"/>
                    <a:pt x="25" y="207"/>
                  </a:cubicBezTo>
                  <a:cubicBezTo>
                    <a:pt x="3" y="218"/>
                    <a:pt x="3" y="218"/>
                    <a:pt x="3" y="218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27" y="214"/>
                    <a:pt x="27" y="214"/>
                    <a:pt x="27" y="214"/>
                  </a:cubicBezTo>
                  <a:cubicBezTo>
                    <a:pt x="60" y="230"/>
                    <a:pt x="60" y="230"/>
                    <a:pt x="60" y="230"/>
                  </a:cubicBezTo>
                  <a:cubicBezTo>
                    <a:pt x="134" y="244"/>
                    <a:pt x="134" y="244"/>
                    <a:pt x="134" y="244"/>
                  </a:cubicBezTo>
                  <a:cubicBezTo>
                    <a:pt x="308" y="269"/>
                    <a:pt x="308" y="269"/>
                    <a:pt x="308" y="269"/>
                  </a:cubicBezTo>
                  <a:cubicBezTo>
                    <a:pt x="333" y="213"/>
                    <a:pt x="351" y="151"/>
                    <a:pt x="363" y="82"/>
                  </a:cubicBezTo>
                  <a:close/>
                  <a:moveTo>
                    <a:pt x="319" y="4"/>
                  </a:moveTo>
                  <a:cubicBezTo>
                    <a:pt x="320" y="4"/>
                    <a:pt x="321" y="4"/>
                    <a:pt x="322" y="4"/>
                  </a:cubicBezTo>
                  <a:cubicBezTo>
                    <a:pt x="308" y="54"/>
                    <a:pt x="299" y="104"/>
                    <a:pt x="295" y="154"/>
                  </a:cubicBezTo>
                  <a:cubicBezTo>
                    <a:pt x="283" y="229"/>
                    <a:pt x="283" y="229"/>
                    <a:pt x="283" y="229"/>
                  </a:cubicBezTo>
                  <a:cubicBezTo>
                    <a:pt x="245" y="232"/>
                    <a:pt x="206" y="230"/>
                    <a:pt x="167" y="225"/>
                  </a:cubicBezTo>
                  <a:cubicBezTo>
                    <a:pt x="128" y="215"/>
                    <a:pt x="88" y="208"/>
                    <a:pt x="50" y="205"/>
                  </a:cubicBezTo>
                  <a:cubicBezTo>
                    <a:pt x="62" y="204"/>
                    <a:pt x="75" y="204"/>
                    <a:pt x="87" y="205"/>
                  </a:cubicBezTo>
                  <a:cubicBezTo>
                    <a:pt x="101" y="206"/>
                    <a:pt x="114" y="208"/>
                    <a:pt x="128" y="210"/>
                  </a:cubicBezTo>
                  <a:cubicBezTo>
                    <a:pt x="128" y="210"/>
                    <a:pt x="128" y="210"/>
                    <a:pt x="128" y="210"/>
                  </a:cubicBezTo>
                  <a:cubicBezTo>
                    <a:pt x="133" y="211"/>
                    <a:pt x="137" y="212"/>
                    <a:pt x="142" y="213"/>
                  </a:cubicBezTo>
                  <a:cubicBezTo>
                    <a:pt x="142" y="213"/>
                    <a:pt x="142" y="213"/>
                    <a:pt x="142" y="213"/>
                  </a:cubicBezTo>
                  <a:cubicBezTo>
                    <a:pt x="186" y="222"/>
                    <a:pt x="231" y="225"/>
                    <a:pt x="275" y="223"/>
                  </a:cubicBezTo>
                  <a:cubicBezTo>
                    <a:pt x="276" y="223"/>
                    <a:pt x="276" y="222"/>
                    <a:pt x="277" y="222"/>
                  </a:cubicBezTo>
                  <a:cubicBezTo>
                    <a:pt x="277" y="221"/>
                    <a:pt x="278" y="221"/>
                    <a:pt x="278" y="220"/>
                  </a:cubicBezTo>
                  <a:cubicBezTo>
                    <a:pt x="295" y="65"/>
                    <a:pt x="295" y="65"/>
                    <a:pt x="295" y="65"/>
                  </a:cubicBezTo>
                  <a:cubicBezTo>
                    <a:pt x="303" y="37"/>
                    <a:pt x="311" y="17"/>
                    <a:pt x="319" y="4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" name="Freeform 370"/>
            <p:cNvSpPr>
              <a:spLocks/>
            </p:cNvSpPr>
            <p:nvPr/>
          </p:nvSpPr>
          <p:spPr bwMode="auto">
            <a:xfrm>
              <a:off x="9476608" y="4180026"/>
              <a:ext cx="477108" cy="401205"/>
            </a:xfrm>
            <a:custGeom>
              <a:avLst/>
              <a:gdLst>
                <a:gd name="T0" fmla="*/ 272 w 272"/>
                <a:gd name="T1" fmla="*/ 0 h 228"/>
                <a:gd name="T2" fmla="*/ 269 w 272"/>
                <a:gd name="T3" fmla="*/ 0 h 228"/>
                <a:gd name="T4" fmla="*/ 245 w 272"/>
                <a:gd name="T5" fmla="*/ 61 h 228"/>
                <a:gd name="T6" fmla="*/ 228 w 272"/>
                <a:gd name="T7" fmla="*/ 216 h 228"/>
                <a:gd name="T8" fmla="*/ 227 w 272"/>
                <a:gd name="T9" fmla="*/ 218 h 228"/>
                <a:gd name="T10" fmla="*/ 225 w 272"/>
                <a:gd name="T11" fmla="*/ 219 h 228"/>
                <a:gd name="T12" fmla="*/ 92 w 272"/>
                <a:gd name="T13" fmla="*/ 209 h 228"/>
                <a:gd name="T14" fmla="*/ 92 w 272"/>
                <a:gd name="T15" fmla="*/ 209 h 228"/>
                <a:gd name="T16" fmla="*/ 78 w 272"/>
                <a:gd name="T17" fmla="*/ 206 h 228"/>
                <a:gd name="T18" fmla="*/ 78 w 272"/>
                <a:gd name="T19" fmla="*/ 206 h 228"/>
                <a:gd name="T20" fmla="*/ 37 w 272"/>
                <a:gd name="T21" fmla="*/ 201 h 228"/>
                <a:gd name="T22" fmla="*/ 0 w 272"/>
                <a:gd name="T23" fmla="*/ 201 h 228"/>
                <a:gd name="T24" fmla="*/ 117 w 272"/>
                <a:gd name="T25" fmla="*/ 221 h 228"/>
                <a:gd name="T26" fmla="*/ 233 w 272"/>
                <a:gd name="T27" fmla="*/ 225 h 228"/>
                <a:gd name="T28" fmla="*/ 245 w 272"/>
                <a:gd name="T29" fmla="*/ 150 h 228"/>
                <a:gd name="T30" fmla="*/ 272 w 272"/>
                <a:gd name="T31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2" h="228">
                  <a:moveTo>
                    <a:pt x="272" y="0"/>
                  </a:moveTo>
                  <a:cubicBezTo>
                    <a:pt x="271" y="0"/>
                    <a:pt x="270" y="0"/>
                    <a:pt x="269" y="0"/>
                  </a:cubicBezTo>
                  <a:cubicBezTo>
                    <a:pt x="261" y="13"/>
                    <a:pt x="253" y="33"/>
                    <a:pt x="245" y="61"/>
                  </a:cubicBezTo>
                  <a:cubicBezTo>
                    <a:pt x="228" y="216"/>
                    <a:pt x="228" y="216"/>
                    <a:pt x="228" y="216"/>
                  </a:cubicBezTo>
                  <a:cubicBezTo>
                    <a:pt x="228" y="217"/>
                    <a:pt x="227" y="217"/>
                    <a:pt x="227" y="218"/>
                  </a:cubicBezTo>
                  <a:cubicBezTo>
                    <a:pt x="226" y="218"/>
                    <a:pt x="226" y="219"/>
                    <a:pt x="225" y="219"/>
                  </a:cubicBezTo>
                  <a:cubicBezTo>
                    <a:pt x="181" y="221"/>
                    <a:pt x="136" y="218"/>
                    <a:pt x="92" y="209"/>
                  </a:cubicBezTo>
                  <a:cubicBezTo>
                    <a:pt x="92" y="209"/>
                    <a:pt x="92" y="209"/>
                    <a:pt x="92" y="209"/>
                  </a:cubicBezTo>
                  <a:cubicBezTo>
                    <a:pt x="87" y="208"/>
                    <a:pt x="83" y="207"/>
                    <a:pt x="78" y="206"/>
                  </a:cubicBezTo>
                  <a:cubicBezTo>
                    <a:pt x="78" y="206"/>
                    <a:pt x="78" y="206"/>
                    <a:pt x="78" y="206"/>
                  </a:cubicBezTo>
                  <a:cubicBezTo>
                    <a:pt x="64" y="204"/>
                    <a:pt x="51" y="202"/>
                    <a:pt x="37" y="201"/>
                  </a:cubicBezTo>
                  <a:cubicBezTo>
                    <a:pt x="25" y="200"/>
                    <a:pt x="12" y="200"/>
                    <a:pt x="0" y="201"/>
                  </a:cubicBezTo>
                  <a:cubicBezTo>
                    <a:pt x="38" y="204"/>
                    <a:pt x="78" y="211"/>
                    <a:pt x="117" y="221"/>
                  </a:cubicBezTo>
                  <a:cubicBezTo>
                    <a:pt x="156" y="226"/>
                    <a:pt x="195" y="228"/>
                    <a:pt x="233" y="225"/>
                  </a:cubicBezTo>
                  <a:cubicBezTo>
                    <a:pt x="245" y="150"/>
                    <a:pt x="245" y="150"/>
                    <a:pt x="245" y="150"/>
                  </a:cubicBezTo>
                  <a:cubicBezTo>
                    <a:pt x="249" y="100"/>
                    <a:pt x="258" y="50"/>
                    <a:pt x="272" y="0"/>
                  </a:cubicBezTo>
                  <a:close/>
                </a:path>
              </a:pathLst>
            </a:custGeom>
            <a:solidFill>
              <a:srgbClr val="F1D9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" name="Freeform 371"/>
            <p:cNvSpPr>
              <a:spLocks/>
            </p:cNvSpPr>
            <p:nvPr/>
          </p:nvSpPr>
          <p:spPr bwMode="auto">
            <a:xfrm>
              <a:off x="9498294" y="4687496"/>
              <a:ext cx="19519" cy="41205"/>
            </a:xfrm>
            <a:custGeom>
              <a:avLst/>
              <a:gdLst>
                <a:gd name="T0" fmla="*/ 12 w 12"/>
                <a:gd name="T1" fmla="*/ 23 h 24"/>
                <a:gd name="T2" fmla="*/ 10 w 12"/>
                <a:gd name="T3" fmla="*/ 0 h 24"/>
                <a:gd name="T4" fmla="*/ 0 w 12"/>
                <a:gd name="T5" fmla="*/ 0 h 24"/>
                <a:gd name="T6" fmla="*/ 3 w 12"/>
                <a:gd name="T7" fmla="*/ 24 h 24"/>
                <a:gd name="T8" fmla="*/ 12 w 12"/>
                <a:gd name="T9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4">
                  <a:moveTo>
                    <a:pt x="12" y="23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6" y="24"/>
                    <a:pt x="9" y="24"/>
                    <a:pt x="12" y="23"/>
                  </a:cubicBez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" name="Freeform 372"/>
            <p:cNvSpPr>
              <a:spLocks/>
            </p:cNvSpPr>
            <p:nvPr/>
          </p:nvSpPr>
          <p:spPr bwMode="auto">
            <a:xfrm>
              <a:off x="9515644" y="4678821"/>
              <a:ext cx="67229" cy="47711"/>
            </a:xfrm>
            <a:custGeom>
              <a:avLst/>
              <a:gdLst>
                <a:gd name="T0" fmla="*/ 0 w 39"/>
                <a:gd name="T1" fmla="*/ 5 h 28"/>
                <a:gd name="T2" fmla="*/ 2 w 39"/>
                <a:gd name="T3" fmla="*/ 28 h 28"/>
                <a:gd name="T4" fmla="*/ 34 w 39"/>
                <a:gd name="T5" fmla="*/ 27 h 28"/>
                <a:gd name="T6" fmla="*/ 36 w 39"/>
                <a:gd name="T7" fmla="*/ 15 h 28"/>
                <a:gd name="T8" fmla="*/ 39 w 39"/>
                <a:gd name="T9" fmla="*/ 0 h 28"/>
                <a:gd name="T10" fmla="*/ 23 w 39"/>
                <a:gd name="T11" fmla="*/ 4 h 28"/>
                <a:gd name="T12" fmla="*/ 0 w 39"/>
                <a:gd name="T13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8">
                  <a:moveTo>
                    <a:pt x="0" y="5"/>
                  </a:moveTo>
                  <a:cubicBezTo>
                    <a:pt x="2" y="28"/>
                    <a:pt x="2" y="28"/>
                    <a:pt x="2" y="28"/>
                  </a:cubicBezTo>
                  <a:cubicBezTo>
                    <a:pt x="13" y="28"/>
                    <a:pt x="23" y="27"/>
                    <a:pt x="34" y="27"/>
                  </a:cubicBezTo>
                  <a:cubicBezTo>
                    <a:pt x="34" y="23"/>
                    <a:pt x="35" y="19"/>
                    <a:pt x="36" y="15"/>
                  </a:cubicBezTo>
                  <a:cubicBezTo>
                    <a:pt x="37" y="10"/>
                    <a:pt x="38" y="5"/>
                    <a:pt x="39" y="0"/>
                  </a:cubicBezTo>
                  <a:cubicBezTo>
                    <a:pt x="34" y="2"/>
                    <a:pt x="29" y="3"/>
                    <a:pt x="23" y="4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" name="Freeform 373"/>
            <p:cNvSpPr>
              <a:spLocks/>
            </p:cNvSpPr>
            <p:nvPr/>
          </p:nvSpPr>
          <p:spPr bwMode="auto">
            <a:xfrm>
              <a:off x="9413717" y="4687496"/>
              <a:ext cx="88916" cy="45543"/>
            </a:xfrm>
            <a:custGeom>
              <a:avLst/>
              <a:gdLst>
                <a:gd name="T0" fmla="*/ 50 w 50"/>
                <a:gd name="T1" fmla="*/ 24 h 26"/>
                <a:gd name="T2" fmla="*/ 47 w 50"/>
                <a:gd name="T3" fmla="*/ 0 h 26"/>
                <a:gd name="T4" fmla="*/ 26 w 50"/>
                <a:gd name="T5" fmla="*/ 1 h 26"/>
                <a:gd name="T6" fmla="*/ 0 w 50"/>
                <a:gd name="T7" fmla="*/ 26 h 26"/>
                <a:gd name="T8" fmla="*/ 50 w 50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6">
                  <a:moveTo>
                    <a:pt x="50" y="24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6" y="25"/>
                    <a:pt x="33" y="25"/>
                    <a:pt x="50" y="24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" name="Freeform 374"/>
            <p:cNvSpPr>
              <a:spLocks/>
            </p:cNvSpPr>
            <p:nvPr/>
          </p:nvSpPr>
          <p:spPr bwMode="auto">
            <a:xfrm>
              <a:off x="9283597" y="4724364"/>
              <a:ext cx="377349" cy="1342410"/>
            </a:xfrm>
            <a:custGeom>
              <a:avLst/>
              <a:gdLst>
                <a:gd name="T0" fmla="*/ 134 w 215"/>
                <a:gd name="T1" fmla="*/ 1 h 763"/>
                <a:gd name="T2" fmla="*/ 125 w 215"/>
                <a:gd name="T3" fmla="*/ 2 h 763"/>
                <a:gd name="T4" fmla="*/ 75 w 215"/>
                <a:gd name="T5" fmla="*/ 4 h 763"/>
                <a:gd name="T6" fmla="*/ 50 w 215"/>
                <a:gd name="T7" fmla="*/ 26 h 763"/>
                <a:gd name="T8" fmla="*/ 33 w 215"/>
                <a:gd name="T9" fmla="*/ 4 h 763"/>
                <a:gd name="T10" fmla="*/ 6 w 215"/>
                <a:gd name="T11" fmla="*/ 4 h 763"/>
                <a:gd name="T12" fmla="*/ 0 w 215"/>
                <a:gd name="T13" fmla="*/ 22 h 763"/>
                <a:gd name="T14" fmla="*/ 27 w 215"/>
                <a:gd name="T15" fmla="*/ 22 h 763"/>
                <a:gd name="T16" fmla="*/ 40 w 215"/>
                <a:gd name="T17" fmla="*/ 38 h 763"/>
                <a:gd name="T18" fmla="*/ 82 w 215"/>
                <a:gd name="T19" fmla="*/ 21 h 763"/>
                <a:gd name="T20" fmla="*/ 139 w 215"/>
                <a:gd name="T21" fmla="*/ 29 h 763"/>
                <a:gd name="T22" fmla="*/ 138 w 215"/>
                <a:gd name="T23" fmla="*/ 270 h 763"/>
                <a:gd name="T24" fmla="*/ 139 w 215"/>
                <a:gd name="T25" fmla="*/ 276 h 763"/>
                <a:gd name="T26" fmla="*/ 166 w 215"/>
                <a:gd name="T27" fmla="*/ 431 h 763"/>
                <a:gd name="T28" fmla="*/ 166 w 215"/>
                <a:gd name="T29" fmla="*/ 594 h 763"/>
                <a:gd name="T30" fmla="*/ 187 w 215"/>
                <a:gd name="T31" fmla="*/ 655 h 763"/>
                <a:gd name="T32" fmla="*/ 173 w 215"/>
                <a:gd name="T33" fmla="*/ 743 h 763"/>
                <a:gd name="T34" fmla="*/ 110 w 215"/>
                <a:gd name="T35" fmla="*/ 735 h 763"/>
                <a:gd name="T36" fmla="*/ 110 w 215"/>
                <a:gd name="T37" fmla="*/ 752 h 763"/>
                <a:gd name="T38" fmla="*/ 120 w 215"/>
                <a:gd name="T39" fmla="*/ 756 h 763"/>
                <a:gd name="T40" fmla="*/ 196 w 215"/>
                <a:gd name="T41" fmla="*/ 755 h 763"/>
                <a:gd name="T42" fmla="*/ 204 w 215"/>
                <a:gd name="T43" fmla="*/ 752 h 763"/>
                <a:gd name="T44" fmla="*/ 213 w 215"/>
                <a:gd name="T45" fmla="*/ 589 h 763"/>
                <a:gd name="T46" fmla="*/ 206 w 215"/>
                <a:gd name="T47" fmla="*/ 586 h 763"/>
                <a:gd name="T48" fmla="*/ 206 w 215"/>
                <a:gd name="T49" fmla="*/ 577 h 763"/>
                <a:gd name="T50" fmla="*/ 181 w 215"/>
                <a:gd name="T51" fmla="*/ 572 h 763"/>
                <a:gd name="T52" fmla="*/ 183 w 215"/>
                <a:gd name="T53" fmla="*/ 551 h 763"/>
                <a:gd name="T54" fmla="*/ 171 w 215"/>
                <a:gd name="T55" fmla="*/ 284 h 763"/>
                <a:gd name="T56" fmla="*/ 166 w 215"/>
                <a:gd name="T57" fmla="*/ 0 h 763"/>
                <a:gd name="T58" fmla="*/ 134 w 215"/>
                <a:gd name="T59" fmla="*/ 1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5" h="763">
                  <a:moveTo>
                    <a:pt x="134" y="1"/>
                  </a:moveTo>
                  <a:cubicBezTo>
                    <a:pt x="131" y="2"/>
                    <a:pt x="128" y="2"/>
                    <a:pt x="125" y="2"/>
                  </a:cubicBezTo>
                  <a:cubicBezTo>
                    <a:pt x="108" y="3"/>
                    <a:pt x="91" y="3"/>
                    <a:pt x="75" y="4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24" y="4"/>
                    <a:pt x="15" y="4"/>
                    <a:pt x="6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139" y="29"/>
                    <a:pt x="139" y="29"/>
                    <a:pt x="139" y="29"/>
                  </a:cubicBezTo>
                  <a:cubicBezTo>
                    <a:pt x="124" y="112"/>
                    <a:pt x="124" y="192"/>
                    <a:pt x="138" y="270"/>
                  </a:cubicBezTo>
                  <a:cubicBezTo>
                    <a:pt x="138" y="272"/>
                    <a:pt x="138" y="274"/>
                    <a:pt x="139" y="276"/>
                  </a:cubicBezTo>
                  <a:cubicBezTo>
                    <a:pt x="166" y="431"/>
                    <a:pt x="166" y="431"/>
                    <a:pt x="166" y="431"/>
                  </a:cubicBezTo>
                  <a:cubicBezTo>
                    <a:pt x="166" y="594"/>
                    <a:pt x="166" y="594"/>
                    <a:pt x="166" y="594"/>
                  </a:cubicBezTo>
                  <a:cubicBezTo>
                    <a:pt x="187" y="655"/>
                    <a:pt x="187" y="655"/>
                    <a:pt x="187" y="655"/>
                  </a:cubicBezTo>
                  <a:cubicBezTo>
                    <a:pt x="173" y="743"/>
                    <a:pt x="173" y="743"/>
                    <a:pt x="173" y="743"/>
                  </a:cubicBezTo>
                  <a:cubicBezTo>
                    <a:pt x="110" y="735"/>
                    <a:pt x="110" y="735"/>
                    <a:pt x="110" y="735"/>
                  </a:cubicBezTo>
                  <a:cubicBezTo>
                    <a:pt x="110" y="741"/>
                    <a:pt x="110" y="747"/>
                    <a:pt x="110" y="752"/>
                  </a:cubicBezTo>
                  <a:cubicBezTo>
                    <a:pt x="113" y="753"/>
                    <a:pt x="117" y="755"/>
                    <a:pt x="120" y="756"/>
                  </a:cubicBezTo>
                  <a:cubicBezTo>
                    <a:pt x="146" y="763"/>
                    <a:pt x="171" y="763"/>
                    <a:pt x="196" y="755"/>
                  </a:cubicBezTo>
                  <a:cubicBezTo>
                    <a:pt x="199" y="754"/>
                    <a:pt x="201" y="753"/>
                    <a:pt x="204" y="752"/>
                  </a:cubicBezTo>
                  <a:cubicBezTo>
                    <a:pt x="212" y="703"/>
                    <a:pt x="215" y="649"/>
                    <a:pt x="213" y="589"/>
                  </a:cubicBezTo>
                  <a:cubicBezTo>
                    <a:pt x="211" y="588"/>
                    <a:pt x="209" y="587"/>
                    <a:pt x="206" y="586"/>
                  </a:cubicBezTo>
                  <a:cubicBezTo>
                    <a:pt x="206" y="577"/>
                    <a:pt x="206" y="577"/>
                    <a:pt x="206" y="577"/>
                  </a:cubicBezTo>
                  <a:cubicBezTo>
                    <a:pt x="181" y="572"/>
                    <a:pt x="181" y="572"/>
                    <a:pt x="181" y="572"/>
                  </a:cubicBezTo>
                  <a:cubicBezTo>
                    <a:pt x="182" y="565"/>
                    <a:pt x="182" y="558"/>
                    <a:pt x="183" y="551"/>
                  </a:cubicBezTo>
                  <a:cubicBezTo>
                    <a:pt x="186" y="466"/>
                    <a:pt x="183" y="377"/>
                    <a:pt x="171" y="284"/>
                  </a:cubicBezTo>
                  <a:cubicBezTo>
                    <a:pt x="153" y="181"/>
                    <a:pt x="151" y="86"/>
                    <a:pt x="166" y="0"/>
                  </a:cubicBezTo>
                  <a:cubicBezTo>
                    <a:pt x="155" y="0"/>
                    <a:pt x="145" y="1"/>
                    <a:pt x="13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" name="Freeform 375"/>
            <p:cNvSpPr>
              <a:spLocks/>
            </p:cNvSpPr>
            <p:nvPr/>
          </p:nvSpPr>
          <p:spPr bwMode="auto">
            <a:xfrm>
              <a:off x="9342150" y="4626773"/>
              <a:ext cx="268915" cy="65060"/>
            </a:xfrm>
            <a:custGeom>
              <a:avLst/>
              <a:gdLst>
                <a:gd name="T0" fmla="*/ 88 w 153"/>
                <a:gd name="T1" fmla="*/ 34 h 37"/>
                <a:gd name="T2" fmla="*/ 98 w 153"/>
                <a:gd name="T3" fmla="*/ 34 h 37"/>
                <a:gd name="T4" fmla="*/ 121 w 153"/>
                <a:gd name="T5" fmla="*/ 33 h 37"/>
                <a:gd name="T6" fmla="*/ 137 w 153"/>
                <a:gd name="T7" fmla="*/ 29 h 37"/>
                <a:gd name="T8" fmla="*/ 153 w 153"/>
                <a:gd name="T9" fmla="*/ 8 h 37"/>
                <a:gd name="T10" fmla="*/ 88 w 153"/>
                <a:gd name="T11" fmla="*/ 0 h 37"/>
                <a:gd name="T12" fmla="*/ 76 w 153"/>
                <a:gd name="T13" fmla="*/ 6 h 37"/>
                <a:gd name="T14" fmla="*/ 135 w 153"/>
                <a:gd name="T15" fmla="*/ 15 h 37"/>
                <a:gd name="T16" fmla="*/ 109 w 153"/>
                <a:gd name="T17" fmla="*/ 25 h 37"/>
                <a:gd name="T18" fmla="*/ 0 w 153"/>
                <a:gd name="T19" fmla="*/ 31 h 37"/>
                <a:gd name="T20" fmla="*/ 16 w 153"/>
                <a:gd name="T21" fmla="*/ 37 h 37"/>
                <a:gd name="T22" fmla="*/ 67 w 153"/>
                <a:gd name="T23" fmla="*/ 35 h 37"/>
                <a:gd name="T24" fmla="*/ 88 w 153"/>
                <a:gd name="T25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3" h="37">
                  <a:moveTo>
                    <a:pt x="88" y="34"/>
                  </a:moveTo>
                  <a:cubicBezTo>
                    <a:pt x="98" y="34"/>
                    <a:pt x="98" y="34"/>
                    <a:pt x="98" y="34"/>
                  </a:cubicBezTo>
                  <a:cubicBezTo>
                    <a:pt x="121" y="33"/>
                    <a:pt x="121" y="33"/>
                    <a:pt x="121" y="33"/>
                  </a:cubicBezTo>
                  <a:cubicBezTo>
                    <a:pt x="127" y="32"/>
                    <a:pt x="132" y="31"/>
                    <a:pt x="137" y="29"/>
                  </a:cubicBezTo>
                  <a:cubicBezTo>
                    <a:pt x="146" y="24"/>
                    <a:pt x="152" y="17"/>
                    <a:pt x="153" y="8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4" y="3"/>
                    <a:pt x="80" y="5"/>
                    <a:pt x="76" y="6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131" y="19"/>
                    <a:pt x="123" y="22"/>
                    <a:pt x="109" y="2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5" y="34"/>
                    <a:pt x="10" y="36"/>
                    <a:pt x="16" y="37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88" y="34"/>
                    <a:pt x="88" y="34"/>
                    <a:pt x="88" y="34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" name="Freeform 376"/>
            <p:cNvSpPr>
              <a:spLocks noEditPoints="1"/>
            </p:cNvSpPr>
            <p:nvPr/>
          </p:nvSpPr>
          <p:spPr bwMode="auto">
            <a:xfrm>
              <a:off x="9548175" y="4665809"/>
              <a:ext cx="422892" cy="1088674"/>
            </a:xfrm>
            <a:custGeom>
              <a:avLst/>
              <a:gdLst>
                <a:gd name="T0" fmla="*/ 17 w 240"/>
                <a:gd name="T1" fmla="*/ 22 h 620"/>
                <a:gd name="T2" fmla="*/ 15 w 240"/>
                <a:gd name="T3" fmla="*/ 34 h 620"/>
                <a:gd name="T4" fmla="*/ 20 w 240"/>
                <a:gd name="T5" fmla="*/ 318 h 620"/>
                <a:gd name="T6" fmla="*/ 32 w 240"/>
                <a:gd name="T7" fmla="*/ 585 h 620"/>
                <a:gd name="T8" fmla="*/ 41 w 240"/>
                <a:gd name="T9" fmla="*/ 582 h 620"/>
                <a:gd name="T10" fmla="*/ 55 w 240"/>
                <a:gd name="T11" fmla="*/ 280 h 620"/>
                <a:gd name="T12" fmla="*/ 55 w 240"/>
                <a:gd name="T13" fmla="*/ 611 h 620"/>
                <a:gd name="T14" fmla="*/ 82 w 240"/>
                <a:gd name="T15" fmla="*/ 603 h 620"/>
                <a:gd name="T16" fmla="*/ 121 w 240"/>
                <a:gd name="T17" fmla="*/ 345 h 620"/>
                <a:gd name="T18" fmla="*/ 121 w 240"/>
                <a:gd name="T19" fmla="*/ 620 h 620"/>
                <a:gd name="T20" fmla="*/ 131 w 240"/>
                <a:gd name="T21" fmla="*/ 619 h 620"/>
                <a:gd name="T22" fmla="*/ 220 w 240"/>
                <a:gd name="T23" fmla="*/ 588 h 620"/>
                <a:gd name="T24" fmla="*/ 240 w 240"/>
                <a:gd name="T25" fmla="*/ 333 h 620"/>
                <a:gd name="T26" fmla="*/ 215 w 240"/>
                <a:gd name="T27" fmla="*/ 48 h 620"/>
                <a:gd name="T28" fmla="*/ 173 w 240"/>
                <a:gd name="T29" fmla="*/ 23 h 620"/>
                <a:gd name="T30" fmla="*/ 55 w 240"/>
                <a:gd name="T31" fmla="*/ 0 h 620"/>
                <a:gd name="T32" fmla="*/ 17 w 240"/>
                <a:gd name="T33" fmla="*/ 22 h 620"/>
                <a:gd name="T34" fmla="*/ 19 w 240"/>
                <a:gd name="T35" fmla="*/ 24 h 620"/>
                <a:gd name="T36" fmla="*/ 29 w 240"/>
                <a:gd name="T37" fmla="*/ 19 h 620"/>
                <a:gd name="T38" fmla="*/ 29 w 240"/>
                <a:gd name="T39" fmla="*/ 307 h 620"/>
                <a:gd name="T40" fmla="*/ 41 w 240"/>
                <a:gd name="T41" fmla="*/ 520 h 620"/>
                <a:gd name="T42" fmla="*/ 38 w 240"/>
                <a:gd name="T43" fmla="*/ 580 h 620"/>
                <a:gd name="T44" fmla="*/ 35 w 240"/>
                <a:gd name="T45" fmla="*/ 581 h 620"/>
                <a:gd name="T46" fmla="*/ 23 w 240"/>
                <a:gd name="T47" fmla="*/ 318 h 620"/>
                <a:gd name="T48" fmla="*/ 23 w 240"/>
                <a:gd name="T49" fmla="*/ 318 h 620"/>
                <a:gd name="T50" fmla="*/ 18 w 240"/>
                <a:gd name="T51" fmla="*/ 34 h 620"/>
                <a:gd name="T52" fmla="*/ 19 w 240"/>
                <a:gd name="T53" fmla="*/ 24 h 620"/>
                <a:gd name="T54" fmla="*/ 58 w 240"/>
                <a:gd name="T55" fmla="*/ 280 h 620"/>
                <a:gd name="T56" fmla="*/ 67 w 240"/>
                <a:gd name="T57" fmla="*/ 301 h 620"/>
                <a:gd name="T58" fmla="*/ 69 w 240"/>
                <a:gd name="T59" fmla="*/ 604 h 620"/>
                <a:gd name="T60" fmla="*/ 58 w 240"/>
                <a:gd name="T61" fmla="*/ 607 h 620"/>
                <a:gd name="T62" fmla="*/ 58 w 240"/>
                <a:gd name="T63" fmla="*/ 280 h 620"/>
                <a:gd name="T64" fmla="*/ 124 w 240"/>
                <a:gd name="T65" fmla="*/ 345 h 620"/>
                <a:gd name="T66" fmla="*/ 131 w 240"/>
                <a:gd name="T67" fmla="*/ 353 h 620"/>
                <a:gd name="T68" fmla="*/ 131 w 240"/>
                <a:gd name="T69" fmla="*/ 616 h 620"/>
                <a:gd name="T70" fmla="*/ 124 w 240"/>
                <a:gd name="T71" fmla="*/ 617 h 620"/>
                <a:gd name="T72" fmla="*/ 124 w 240"/>
                <a:gd name="T73" fmla="*/ 345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0" h="620">
                  <a:moveTo>
                    <a:pt x="17" y="22"/>
                  </a:moveTo>
                  <a:cubicBezTo>
                    <a:pt x="16" y="26"/>
                    <a:pt x="15" y="30"/>
                    <a:pt x="15" y="34"/>
                  </a:cubicBezTo>
                  <a:cubicBezTo>
                    <a:pt x="0" y="120"/>
                    <a:pt x="2" y="215"/>
                    <a:pt x="20" y="318"/>
                  </a:cubicBezTo>
                  <a:cubicBezTo>
                    <a:pt x="32" y="411"/>
                    <a:pt x="35" y="500"/>
                    <a:pt x="32" y="585"/>
                  </a:cubicBezTo>
                  <a:cubicBezTo>
                    <a:pt x="41" y="582"/>
                    <a:pt x="41" y="582"/>
                    <a:pt x="41" y="582"/>
                  </a:cubicBezTo>
                  <a:cubicBezTo>
                    <a:pt x="55" y="280"/>
                    <a:pt x="55" y="280"/>
                    <a:pt x="55" y="280"/>
                  </a:cubicBezTo>
                  <a:cubicBezTo>
                    <a:pt x="55" y="611"/>
                    <a:pt x="55" y="611"/>
                    <a:pt x="55" y="611"/>
                  </a:cubicBezTo>
                  <a:cubicBezTo>
                    <a:pt x="82" y="603"/>
                    <a:pt x="82" y="603"/>
                    <a:pt x="82" y="603"/>
                  </a:cubicBezTo>
                  <a:cubicBezTo>
                    <a:pt x="121" y="345"/>
                    <a:pt x="121" y="345"/>
                    <a:pt x="121" y="345"/>
                  </a:cubicBezTo>
                  <a:cubicBezTo>
                    <a:pt x="121" y="620"/>
                    <a:pt x="121" y="620"/>
                    <a:pt x="121" y="620"/>
                  </a:cubicBezTo>
                  <a:cubicBezTo>
                    <a:pt x="125" y="620"/>
                    <a:pt x="128" y="620"/>
                    <a:pt x="131" y="619"/>
                  </a:cubicBezTo>
                  <a:cubicBezTo>
                    <a:pt x="161" y="617"/>
                    <a:pt x="190" y="607"/>
                    <a:pt x="220" y="588"/>
                  </a:cubicBezTo>
                  <a:cubicBezTo>
                    <a:pt x="240" y="333"/>
                    <a:pt x="240" y="333"/>
                    <a:pt x="240" y="333"/>
                  </a:cubicBezTo>
                  <a:cubicBezTo>
                    <a:pt x="215" y="48"/>
                    <a:pt x="215" y="48"/>
                    <a:pt x="215" y="48"/>
                  </a:cubicBezTo>
                  <a:cubicBezTo>
                    <a:pt x="173" y="23"/>
                    <a:pt x="173" y="23"/>
                    <a:pt x="173" y="23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19" y="24"/>
                  </a:moveTo>
                  <a:cubicBezTo>
                    <a:pt x="29" y="19"/>
                    <a:pt x="29" y="19"/>
                    <a:pt x="29" y="19"/>
                  </a:cubicBezTo>
                  <a:cubicBezTo>
                    <a:pt x="14" y="95"/>
                    <a:pt x="14" y="191"/>
                    <a:pt x="29" y="307"/>
                  </a:cubicBezTo>
                  <a:cubicBezTo>
                    <a:pt x="37" y="385"/>
                    <a:pt x="41" y="456"/>
                    <a:pt x="41" y="520"/>
                  </a:cubicBezTo>
                  <a:cubicBezTo>
                    <a:pt x="38" y="580"/>
                    <a:pt x="38" y="580"/>
                    <a:pt x="38" y="580"/>
                  </a:cubicBezTo>
                  <a:cubicBezTo>
                    <a:pt x="35" y="581"/>
                    <a:pt x="35" y="581"/>
                    <a:pt x="35" y="581"/>
                  </a:cubicBezTo>
                  <a:cubicBezTo>
                    <a:pt x="38" y="497"/>
                    <a:pt x="34" y="409"/>
                    <a:pt x="23" y="318"/>
                  </a:cubicBezTo>
                  <a:cubicBezTo>
                    <a:pt x="23" y="318"/>
                    <a:pt x="23" y="318"/>
                    <a:pt x="23" y="318"/>
                  </a:cubicBezTo>
                  <a:cubicBezTo>
                    <a:pt x="5" y="215"/>
                    <a:pt x="3" y="120"/>
                    <a:pt x="18" y="34"/>
                  </a:cubicBezTo>
                  <a:cubicBezTo>
                    <a:pt x="18" y="31"/>
                    <a:pt x="19" y="28"/>
                    <a:pt x="19" y="24"/>
                  </a:cubicBezTo>
                  <a:close/>
                  <a:moveTo>
                    <a:pt x="58" y="280"/>
                  </a:moveTo>
                  <a:cubicBezTo>
                    <a:pt x="67" y="301"/>
                    <a:pt x="67" y="301"/>
                    <a:pt x="67" y="301"/>
                  </a:cubicBezTo>
                  <a:cubicBezTo>
                    <a:pt x="63" y="411"/>
                    <a:pt x="63" y="512"/>
                    <a:pt x="69" y="604"/>
                  </a:cubicBezTo>
                  <a:cubicBezTo>
                    <a:pt x="58" y="607"/>
                    <a:pt x="58" y="607"/>
                    <a:pt x="58" y="607"/>
                  </a:cubicBezTo>
                  <a:cubicBezTo>
                    <a:pt x="58" y="280"/>
                    <a:pt x="58" y="280"/>
                    <a:pt x="58" y="280"/>
                  </a:cubicBezTo>
                  <a:close/>
                  <a:moveTo>
                    <a:pt x="124" y="345"/>
                  </a:moveTo>
                  <a:cubicBezTo>
                    <a:pt x="131" y="353"/>
                    <a:pt x="131" y="353"/>
                    <a:pt x="131" y="353"/>
                  </a:cubicBezTo>
                  <a:cubicBezTo>
                    <a:pt x="131" y="616"/>
                    <a:pt x="131" y="616"/>
                    <a:pt x="131" y="616"/>
                  </a:cubicBezTo>
                  <a:cubicBezTo>
                    <a:pt x="129" y="617"/>
                    <a:pt x="127" y="617"/>
                    <a:pt x="124" y="617"/>
                  </a:cubicBezTo>
                  <a:cubicBezTo>
                    <a:pt x="124" y="345"/>
                    <a:pt x="124" y="345"/>
                    <a:pt x="124" y="345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" name="Freeform 377"/>
            <p:cNvSpPr>
              <a:spLocks/>
            </p:cNvSpPr>
            <p:nvPr/>
          </p:nvSpPr>
          <p:spPr bwMode="auto">
            <a:xfrm>
              <a:off x="9552512" y="4698340"/>
              <a:ext cx="67229" cy="988915"/>
            </a:xfrm>
            <a:custGeom>
              <a:avLst/>
              <a:gdLst>
                <a:gd name="T0" fmla="*/ 26 w 38"/>
                <a:gd name="T1" fmla="*/ 0 h 562"/>
                <a:gd name="T2" fmla="*/ 16 w 38"/>
                <a:gd name="T3" fmla="*/ 5 h 562"/>
                <a:gd name="T4" fmla="*/ 15 w 38"/>
                <a:gd name="T5" fmla="*/ 15 h 562"/>
                <a:gd name="T6" fmla="*/ 20 w 38"/>
                <a:gd name="T7" fmla="*/ 299 h 562"/>
                <a:gd name="T8" fmla="*/ 20 w 38"/>
                <a:gd name="T9" fmla="*/ 299 h 562"/>
                <a:gd name="T10" fmla="*/ 32 w 38"/>
                <a:gd name="T11" fmla="*/ 562 h 562"/>
                <a:gd name="T12" fmla="*/ 35 w 38"/>
                <a:gd name="T13" fmla="*/ 561 h 562"/>
                <a:gd name="T14" fmla="*/ 38 w 38"/>
                <a:gd name="T15" fmla="*/ 501 h 562"/>
                <a:gd name="T16" fmla="*/ 26 w 38"/>
                <a:gd name="T17" fmla="*/ 288 h 562"/>
                <a:gd name="T18" fmla="*/ 26 w 38"/>
                <a:gd name="T19" fmla="*/ 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62">
                  <a:moveTo>
                    <a:pt x="26" y="0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6" y="9"/>
                    <a:pt x="15" y="12"/>
                    <a:pt x="15" y="15"/>
                  </a:cubicBezTo>
                  <a:cubicBezTo>
                    <a:pt x="0" y="101"/>
                    <a:pt x="2" y="196"/>
                    <a:pt x="20" y="299"/>
                  </a:cubicBezTo>
                  <a:cubicBezTo>
                    <a:pt x="20" y="299"/>
                    <a:pt x="20" y="299"/>
                    <a:pt x="20" y="299"/>
                  </a:cubicBezTo>
                  <a:cubicBezTo>
                    <a:pt x="31" y="390"/>
                    <a:pt x="35" y="478"/>
                    <a:pt x="32" y="562"/>
                  </a:cubicBezTo>
                  <a:cubicBezTo>
                    <a:pt x="35" y="561"/>
                    <a:pt x="35" y="561"/>
                    <a:pt x="35" y="561"/>
                  </a:cubicBezTo>
                  <a:cubicBezTo>
                    <a:pt x="38" y="501"/>
                    <a:pt x="38" y="501"/>
                    <a:pt x="38" y="501"/>
                  </a:cubicBezTo>
                  <a:cubicBezTo>
                    <a:pt x="38" y="437"/>
                    <a:pt x="34" y="366"/>
                    <a:pt x="26" y="288"/>
                  </a:cubicBezTo>
                  <a:cubicBezTo>
                    <a:pt x="11" y="172"/>
                    <a:pt x="11" y="76"/>
                    <a:pt x="26" y="0"/>
                  </a:cubicBezTo>
                  <a:close/>
                </a:path>
              </a:pathLst>
            </a:custGeom>
            <a:solidFill>
              <a:srgbClr val="FFE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" name="Freeform 378"/>
            <p:cNvSpPr>
              <a:spLocks/>
            </p:cNvSpPr>
            <p:nvPr/>
          </p:nvSpPr>
          <p:spPr bwMode="auto">
            <a:xfrm>
              <a:off x="9650101" y="5158099"/>
              <a:ext cx="19519" cy="574699"/>
            </a:xfrm>
            <a:custGeom>
              <a:avLst/>
              <a:gdLst>
                <a:gd name="T0" fmla="*/ 9 w 11"/>
                <a:gd name="T1" fmla="*/ 21 h 327"/>
                <a:gd name="T2" fmla="*/ 0 w 11"/>
                <a:gd name="T3" fmla="*/ 0 h 327"/>
                <a:gd name="T4" fmla="*/ 0 w 11"/>
                <a:gd name="T5" fmla="*/ 327 h 327"/>
                <a:gd name="T6" fmla="*/ 11 w 11"/>
                <a:gd name="T7" fmla="*/ 324 h 327"/>
                <a:gd name="T8" fmla="*/ 9 w 11"/>
                <a:gd name="T9" fmla="*/ 21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27">
                  <a:moveTo>
                    <a:pt x="9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27"/>
                    <a:pt x="0" y="327"/>
                    <a:pt x="0" y="327"/>
                  </a:cubicBezTo>
                  <a:cubicBezTo>
                    <a:pt x="11" y="324"/>
                    <a:pt x="11" y="324"/>
                    <a:pt x="11" y="324"/>
                  </a:cubicBezTo>
                  <a:cubicBezTo>
                    <a:pt x="5" y="232"/>
                    <a:pt x="5" y="131"/>
                    <a:pt x="9" y="21"/>
                  </a:cubicBezTo>
                  <a:close/>
                </a:path>
              </a:pathLst>
            </a:custGeom>
            <a:solidFill>
              <a:srgbClr val="FFE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" name="Freeform 379"/>
            <p:cNvSpPr>
              <a:spLocks/>
            </p:cNvSpPr>
            <p:nvPr/>
          </p:nvSpPr>
          <p:spPr bwMode="auto">
            <a:xfrm>
              <a:off x="9767210" y="5270870"/>
              <a:ext cx="10844" cy="479278"/>
            </a:xfrm>
            <a:custGeom>
              <a:avLst/>
              <a:gdLst>
                <a:gd name="T0" fmla="*/ 7 w 7"/>
                <a:gd name="T1" fmla="*/ 8 h 272"/>
                <a:gd name="T2" fmla="*/ 0 w 7"/>
                <a:gd name="T3" fmla="*/ 0 h 272"/>
                <a:gd name="T4" fmla="*/ 0 w 7"/>
                <a:gd name="T5" fmla="*/ 272 h 272"/>
                <a:gd name="T6" fmla="*/ 7 w 7"/>
                <a:gd name="T7" fmla="*/ 271 h 272"/>
                <a:gd name="T8" fmla="*/ 7 w 7"/>
                <a:gd name="T9" fmla="*/ 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72">
                  <a:moveTo>
                    <a:pt x="7" y="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3" y="272"/>
                    <a:pt x="5" y="272"/>
                    <a:pt x="7" y="271"/>
                  </a:cubicBezTo>
                  <a:cubicBezTo>
                    <a:pt x="7" y="8"/>
                    <a:pt x="7" y="8"/>
                    <a:pt x="7" y="8"/>
                  </a:cubicBezTo>
                  <a:close/>
                </a:path>
              </a:pathLst>
            </a:custGeom>
            <a:solidFill>
              <a:srgbClr val="FFE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" name="Freeform 380"/>
            <p:cNvSpPr>
              <a:spLocks/>
            </p:cNvSpPr>
            <p:nvPr/>
          </p:nvSpPr>
          <p:spPr bwMode="auto">
            <a:xfrm>
              <a:off x="9578536" y="4626773"/>
              <a:ext cx="455421" cy="1171084"/>
            </a:xfrm>
            <a:custGeom>
              <a:avLst/>
              <a:gdLst>
                <a:gd name="T0" fmla="*/ 3 w 259"/>
                <a:gd name="T1" fmla="*/ 29 h 666"/>
                <a:gd name="T2" fmla="*/ 0 w 259"/>
                <a:gd name="T3" fmla="*/ 44 h 666"/>
                <a:gd name="T4" fmla="*/ 38 w 259"/>
                <a:gd name="T5" fmla="*/ 22 h 666"/>
                <a:gd name="T6" fmla="*/ 156 w 259"/>
                <a:gd name="T7" fmla="*/ 45 h 666"/>
                <a:gd name="T8" fmla="*/ 198 w 259"/>
                <a:gd name="T9" fmla="*/ 70 h 666"/>
                <a:gd name="T10" fmla="*/ 223 w 259"/>
                <a:gd name="T11" fmla="*/ 355 h 666"/>
                <a:gd name="T12" fmla="*/ 203 w 259"/>
                <a:gd name="T13" fmla="*/ 610 h 666"/>
                <a:gd name="T14" fmla="*/ 114 w 259"/>
                <a:gd name="T15" fmla="*/ 641 h 666"/>
                <a:gd name="T16" fmla="*/ 104 w 259"/>
                <a:gd name="T17" fmla="*/ 642 h 666"/>
                <a:gd name="T18" fmla="*/ 104 w 259"/>
                <a:gd name="T19" fmla="*/ 663 h 666"/>
                <a:gd name="T20" fmla="*/ 142 w 259"/>
                <a:gd name="T21" fmla="*/ 665 h 666"/>
                <a:gd name="T22" fmla="*/ 150 w 259"/>
                <a:gd name="T23" fmla="*/ 664 h 666"/>
                <a:gd name="T24" fmla="*/ 235 w 259"/>
                <a:gd name="T25" fmla="*/ 634 h 666"/>
                <a:gd name="T26" fmla="*/ 241 w 259"/>
                <a:gd name="T27" fmla="*/ 630 h 666"/>
                <a:gd name="T28" fmla="*/ 240 w 259"/>
                <a:gd name="T29" fmla="*/ 624 h 666"/>
                <a:gd name="T30" fmla="*/ 259 w 259"/>
                <a:gd name="T31" fmla="*/ 619 h 666"/>
                <a:gd name="T32" fmla="*/ 237 w 259"/>
                <a:gd name="T33" fmla="*/ 318 h 666"/>
                <a:gd name="T34" fmla="*/ 215 w 259"/>
                <a:gd name="T35" fmla="*/ 24 h 666"/>
                <a:gd name="T36" fmla="*/ 112 w 259"/>
                <a:gd name="T37" fmla="*/ 21 h 666"/>
                <a:gd name="T38" fmla="*/ 31 w 259"/>
                <a:gd name="T39" fmla="*/ 0 h 666"/>
                <a:gd name="T40" fmla="*/ 31 w 259"/>
                <a:gd name="T41" fmla="*/ 10 h 666"/>
                <a:gd name="T42" fmla="*/ 19 w 259"/>
                <a:gd name="T43" fmla="*/ 8 h 666"/>
                <a:gd name="T44" fmla="*/ 3 w 259"/>
                <a:gd name="T45" fmla="*/ 29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9" h="666">
                  <a:moveTo>
                    <a:pt x="3" y="29"/>
                  </a:moveTo>
                  <a:cubicBezTo>
                    <a:pt x="2" y="34"/>
                    <a:pt x="1" y="39"/>
                    <a:pt x="0" y="44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156" y="45"/>
                    <a:pt x="156" y="45"/>
                    <a:pt x="156" y="45"/>
                  </a:cubicBezTo>
                  <a:cubicBezTo>
                    <a:pt x="198" y="70"/>
                    <a:pt x="198" y="70"/>
                    <a:pt x="198" y="70"/>
                  </a:cubicBezTo>
                  <a:cubicBezTo>
                    <a:pt x="223" y="355"/>
                    <a:pt x="223" y="355"/>
                    <a:pt x="223" y="355"/>
                  </a:cubicBezTo>
                  <a:cubicBezTo>
                    <a:pt x="203" y="610"/>
                    <a:pt x="203" y="610"/>
                    <a:pt x="203" y="610"/>
                  </a:cubicBezTo>
                  <a:cubicBezTo>
                    <a:pt x="173" y="629"/>
                    <a:pt x="144" y="639"/>
                    <a:pt x="114" y="641"/>
                  </a:cubicBezTo>
                  <a:cubicBezTo>
                    <a:pt x="111" y="642"/>
                    <a:pt x="108" y="642"/>
                    <a:pt x="104" y="642"/>
                  </a:cubicBezTo>
                  <a:cubicBezTo>
                    <a:pt x="104" y="663"/>
                    <a:pt x="104" y="663"/>
                    <a:pt x="104" y="663"/>
                  </a:cubicBezTo>
                  <a:cubicBezTo>
                    <a:pt x="117" y="665"/>
                    <a:pt x="129" y="666"/>
                    <a:pt x="142" y="665"/>
                  </a:cubicBezTo>
                  <a:cubicBezTo>
                    <a:pt x="144" y="665"/>
                    <a:pt x="147" y="664"/>
                    <a:pt x="150" y="664"/>
                  </a:cubicBezTo>
                  <a:cubicBezTo>
                    <a:pt x="178" y="661"/>
                    <a:pt x="207" y="651"/>
                    <a:pt x="235" y="634"/>
                  </a:cubicBezTo>
                  <a:cubicBezTo>
                    <a:pt x="237" y="633"/>
                    <a:pt x="239" y="632"/>
                    <a:pt x="241" y="630"/>
                  </a:cubicBezTo>
                  <a:cubicBezTo>
                    <a:pt x="240" y="624"/>
                    <a:pt x="240" y="624"/>
                    <a:pt x="240" y="624"/>
                  </a:cubicBezTo>
                  <a:cubicBezTo>
                    <a:pt x="259" y="619"/>
                    <a:pt x="259" y="619"/>
                    <a:pt x="259" y="619"/>
                  </a:cubicBezTo>
                  <a:cubicBezTo>
                    <a:pt x="237" y="318"/>
                    <a:pt x="237" y="318"/>
                    <a:pt x="237" y="318"/>
                  </a:cubicBezTo>
                  <a:cubicBezTo>
                    <a:pt x="240" y="216"/>
                    <a:pt x="233" y="118"/>
                    <a:pt x="215" y="24"/>
                  </a:cubicBezTo>
                  <a:cubicBezTo>
                    <a:pt x="204" y="39"/>
                    <a:pt x="170" y="38"/>
                    <a:pt x="112" y="2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8" y="17"/>
                    <a:pt x="12" y="24"/>
                    <a:pt x="3" y="2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" name="Freeform 381"/>
            <p:cNvSpPr>
              <a:spLocks/>
            </p:cNvSpPr>
            <p:nvPr/>
          </p:nvSpPr>
          <p:spPr bwMode="auto">
            <a:xfrm>
              <a:off x="9186006" y="4598581"/>
              <a:ext cx="394698" cy="82410"/>
            </a:xfrm>
            <a:custGeom>
              <a:avLst/>
              <a:gdLst>
                <a:gd name="T0" fmla="*/ 198 w 224"/>
                <a:gd name="T1" fmla="*/ 41 h 47"/>
                <a:gd name="T2" fmla="*/ 224 w 224"/>
                <a:gd name="T3" fmla="*/ 31 h 47"/>
                <a:gd name="T4" fmla="*/ 165 w 224"/>
                <a:gd name="T5" fmla="*/ 22 h 47"/>
                <a:gd name="T6" fmla="*/ 136 w 224"/>
                <a:gd name="T7" fmla="*/ 30 h 47"/>
                <a:gd name="T8" fmla="*/ 142 w 224"/>
                <a:gd name="T9" fmla="*/ 33 h 47"/>
                <a:gd name="T10" fmla="*/ 149 w 224"/>
                <a:gd name="T11" fmla="*/ 37 h 47"/>
                <a:gd name="T12" fmla="*/ 130 w 224"/>
                <a:gd name="T13" fmla="*/ 32 h 47"/>
                <a:gd name="T14" fmla="*/ 121 w 224"/>
                <a:gd name="T15" fmla="*/ 27 h 47"/>
                <a:gd name="T16" fmla="*/ 137 w 224"/>
                <a:gd name="T17" fmla="*/ 12 h 47"/>
                <a:gd name="T18" fmla="*/ 131 w 224"/>
                <a:gd name="T19" fmla="*/ 11 h 47"/>
                <a:gd name="T20" fmla="*/ 121 w 224"/>
                <a:gd name="T21" fmla="*/ 18 h 47"/>
                <a:gd name="T22" fmla="*/ 101 w 224"/>
                <a:gd name="T23" fmla="*/ 23 h 47"/>
                <a:gd name="T24" fmla="*/ 81 w 224"/>
                <a:gd name="T25" fmla="*/ 6 h 47"/>
                <a:gd name="T26" fmla="*/ 82 w 224"/>
                <a:gd name="T27" fmla="*/ 13 h 47"/>
                <a:gd name="T28" fmla="*/ 89 w 224"/>
                <a:gd name="T29" fmla="*/ 24 h 47"/>
                <a:gd name="T30" fmla="*/ 92 w 224"/>
                <a:gd name="T31" fmla="*/ 30 h 47"/>
                <a:gd name="T32" fmla="*/ 82 w 224"/>
                <a:gd name="T33" fmla="*/ 26 h 47"/>
                <a:gd name="T34" fmla="*/ 58 w 224"/>
                <a:gd name="T35" fmla="*/ 1 h 47"/>
                <a:gd name="T36" fmla="*/ 53 w 224"/>
                <a:gd name="T37" fmla="*/ 3 h 47"/>
                <a:gd name="T38" fmla="*/ 55 w 224"/>
                <a:gd name="T39" fmla="*/ 10 h 47"/>
                <a:gd name="T40" fmla="*/ 55 w 224"/>
                <a:gd name="T41" fmla="*/ 10 h 47"/>
                <a:gd name="T42" fmla="*/ 56 w 224"/>
                <a:gd name="T43" fmla="*/ 11 h 47"/>
                <a:gd name="T44" fmla="*/ 69 w 224"/>
                <a:gd name="T45" fmla="*/ 26 h 47"/>
                <a:gd name="T46" fmla="*/ 32 w 224"/>
                <a:gd name="T47" fmla="*/ 0 h 47"/>
                <a:gd name="T48" fmla="*/ 28 w 224"/>
                <a:gd name="T49" fmla="*/ 1 h 47"/>
                <a:gd name="T50" fmla="*/ 29 w 224"/>
                <a:gd name="T51" fmla="*/ 8 h 47"/>
                <a:gd name="T52" fmla="*/ 48 w 224"/>
                <a:gd name="T53" fmla="*/ 24 h 47"/>
                <a:gd name="T54" fmla="*/ 3 w 224"/>
                <a:gd name="T55" fmla="*/ 3 h 47"/>
                <a:gd name="T56" fmla="*/ 0 w 224"/>
                <a:gd name="T57" fmla="*/ 4 h 47"/>
                <a:gd name="T58" fmla="*/ 9 w 224"/>
                <a:gd name="T59" fmla="*/ 13 h 47"/>
                <a:gd name="T60" fmla="*/ 39 w 224"/>
                <a:gd name="T61" fmla="*/ 24 h 47"/>
                <a:gd name="T62" fmla="*/ 76 w 224"/>
                <a:gd name="T63" fmla="*/ 36 h 47"/>
                <a:gd name="T64" fmla="*/ 89 w 224"/>
                <a:gd name="T65" fmla="*/ 47 h 47"/>
                <a:gd name="T66" fmla="*/ 198 w 224"/>
                <a:gd name="T67" fmla="*/ 4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4" h="47">
                  <a:moveTo>
                    <a:pt x="198" y="41"/>
                  </a:moveTo>
                  <a:cubicBezTo>
                    <a:pt x="212" y="38"/>
                    <a:pt x="220" y="35"/>
                    <a:pt x="224" y="31"/>
                  </a:cubicBezTo>
                  <a:cubicBezTo>
                    <a:pt x="165" y="22"/>
                    <a:pt x="165" y="22"/>
                    <a:pt x="165" y="22"/>
                  </a:cubicBezTo>
                  <a:cubicBezTo>
                    <a:pt x="157" y="26"/>
                    <a:pt x="147" y="28"/>
                    <a:pt x="136" y="30"/>
                  </a:cubicBezTo>
                  <a:cubicBezTo>
                    <a:pt x="137" y="31"/>
                    <a:pt x="140" y="33"/>
                    <a:pt x="142" y="33"/>
                  </a:cubicBezTo>
                  <a:cubicBezTo>
                    <a:pt x="149" y="37"/>
                    <a:pt x="149" y="37"/>
                    <a:pt x="149" y="37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21" y="27"/>
                    <a:pt x="121" y="27"/>
                    <a:pt x="121" y="27"/>
                  </a:cubicBezTo>
                  <a:cubicBezTo>
                    <a:pt x="137" y="12"/>
                    <a:pt x="137" y="12"/>
                    <a:pt x="137" y="12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0" y="7"/>
                    <a:pt x="81" y="10"/>
                    <a:pt x="82" y="1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6" y="1"/>
                    <a:pt x="54" y="2"/>
                    <a:pt x="53" y="3"/>
                  </a:cubicBezTo>
                  <a:cubicBezTo>
                    <a:pt x="51" y="4"/>
                    <a:pt x="52" y="7"/>
                    <a:pt x="55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0" y="0"/>
                    <a:pt x="29" y="0"/>
                    <a:pt x="28" y="1"/>
                  </a:cubicBezTo>
                  <a:cubicBezTo>
                    <a:pt x="26" y="2"/>
                    <a:pt x="26" y="4"/>
                    <a:pt x="29" y="8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4"/>
                    <a:pt x="0" y="4"/>
                  </a:cubicBezTo>
                  <a:cubicBezTo>
                    <a:pt x="0" y="6"/>
                    <a:pt x="3" y="9"/>
                    <a:pt x="9" y="13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80" y="40"/>
                    <a:pt x="84" y="44"/>
                    <a:pt x="89" y="47"/>
                  </a:cubicBezTo>
                  <a:cubicBezTo>
                    <a:pt x="198" y="41"/>
                    <a:pt x="198" y="41"/>
                    <a:pt x="198" y="41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" name="Freeform 382"/>
            <p:cNvSpPr>
              <a:spLocks/>
            </p:cNvSpPr>
            <p:nvPr/>
          </p:nvSpPr>
          <p:spPr bwMode="auto">
            <a:xfrm>
              <a:off x="9101428" y="4572557"/>
              <a:ext cx="531325" cy="71567"/>
            </a:xfrm>
            <a:custGeom>
              <a:avLst/>
              <a:gdLst>
                <a:gd name="T0" fmla="*/ 302 w 302"/>
                <a:gd name="T1" fmla="*/ 31 h 41"/>
                <a:gd name="T2" fmla="*/ 302 w 302"/>
                <a:gd name="T3" fmla="*/ 26 h 41"/>
                <a:gd name="T4" fmla="*/ 290 w 302"/>
                <a:gd name="T5" fmla="*/ 25 h 41"/>
                <a:gd name="T6" fmla="*/ 161 w 302"/>
                <a:gd name="T7" fmla="*/ 14 h 41"/>
                <a:gd name="T8" fmla="*/ 0 w 302"/>
                <a:gd name="T9" fmla="*/ 0 h 41"/>
                <a:gd name="T10" fmla="*/ 0 w 302"/>
                <a:gd name="T11" fmla="*/ 8 h 41"/>
                <a:gd name="T12" fmla="*/ 76 w 302"/>
                <a:gd name="T13" fmla="*/ 16 h 41"/>
                <a:gd name="T14" fmla="*/ 80 w 302"/>
                <a:gd name="T15" fmla="*/ 15 h 41"/>
                <a:gd name="T16" fmla="*/ 89 w 302"/>
                <a:gd name="T17" fmla="*/ 17 h 41"/>
                <a:gd name="T18" fmla="*/ 101 w 302"/>
                <a:gd name="T19" fmla="*/ 18 h 41"/>
                <a:gd name="T20" fmla="*/ 106 w 302"/>
                <a:gd name="T21" fmla="*/ 16 h 41"/>
                <a:gd name="T22" fmla="*/ 114 w 302"/>
                <a:gd name="T23" fmla="*/ 19 h 41"/>
                <a:gd name="T24" fmla="*/ 115 w 302"/>
                <a:gd name="T25" fmla="*/ 19 h 41"/>
                <a:gd name="T26" fmla="*/ 129 w 302"/>
                <a:gd name="T27" fmla="*/ 21 h 41"/>
                <a:gd name="T28" fmla="*/ 137 w 302"/>
                <a:gd name="T29" fmla="*/ 22 h 41"/>
                <a:gd name="T30" fmla="*/ 179 w 302"/>
                <a:gd name="T31" fmla="*/ 26 h 41"/>
                <a:gd name="T32" fmla="*/ 185 w 302"/>
                <a:gd name="T33" fmla="*/ 27 h 41"/>
                <a:gd name="T34" fmla="*/ 225 w 302"/>
                <a:gd name="T35" fmla="*/ 31 h 41"/>
                <a:gd name="T36" fmla="*/ 290 w 302"/>
                <a:gd name="T37" fmla="*/ 39 h 41"/>
                <a:gd name="T38" fmla="*/ 302 w 302"/>
                <a:gd name="T39" fmla="*/ 41 h 41"/>
                <a:gd name="T40" fmla="*/ 302 w 302"/>
                <a:gd name="T41" fmla="*/ 3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2" h="41">
                  <a:moveTo>
                    <a:pt x="302" y="31"/>
                  </a:moveTo>
                  <a:cubicBezTo>
                    <a:pt x="302" y="26"/>
                    <a:pt x="302" y="26"/>
                    <a:pt x="302" y="26"/>
                  </a:cubicBezTo>
                  <a:cubicBezTo>
                    <a:pt x="290" y="25"/>
                    <a:pt x="290" y="25"/>
                    <a:pt x="290" y="25"/>
                  </a:cubicBezTo>
                  <a:cubicBezTo>
                    <a:pt x="161" y="14"/>
                    <a:pt x="161" y="14"/>
                    <a:pt x="161" y="1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7" y="15"/>
                    <a:pt x="78" y="15"/>
                    <a:pt x="80" y="15"/>
                  </a:cubicBezTo>
                  <a:cubicBezTo>
                    <a:pt x="82" y="15"/>
                    <a:pt x="85" y="16"/>
                    <a:pt x="89" y="17"/>
                  </a:cubicBezTo>
                  <a:cubicBezTo>
                    <a:pt x="101" y="18"/>
                    <a:pt x="101" y="18"/>
                    <a:pt x="101" y="18"/>
                  </a:cubicBezTo>
                  <a:cubicBezTo>
                    <a:pt x="102" y="17"/>
                    <a:pt x="104" y="16"/>
                    <a:pt x="106" y="16"/>
                  </a:cubicBezTo>
                  <a:cubicBezTo>
                    <a:pt x="108" y="16"/>
                    <a:pt x="111" y="17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30" y="19"/>
                    <a:pt x="133" y="20"/>
                    <a:pt x="137" y="22"/>
                  </a:cubicBezTo>
                  <a:cubicBezTo>
                    <a:pt x="179" y="26"/>
                    <a:pt x="179" y="26"/>
                    <a:pt x="179" y="26"/>
                  </a:cubicBezTo>
                  <a:cubicBezTo>
                    <a:pt x="185" y="27"/>
                    <a:pt x="185" y="27"/>
                    <a:pt x="185" y="27"/>
                  </a:cubicBezTo>
                  <a:cubicBezTo>
                    <a:pt x="225" y="31"/>
                    <a:pt x="225" y="31"/>
                    <a:pt x="225" y="31"/>
                  </a:cubicBezTo>
                  <a:cubicBezTo>
                    <a:pt x="290" y="39"/>
                    <a:pt x="290" y="39"/>
                    <a:pt x="290" y="39"/>
                  </a:cubicBezTo>
                  <a:cubicBezTo>
                    <a:pt x="302" y="41"/>
                    <a:pt x="302" y="41"/>
                    <a:pt x="302" y="41"/>
                  </a:cubicBezTo>
                  <a:cubicBezTo>
                    <a:pt x="302" y="31"/>
                    <a:pt x="302" y="31"/>
                    <a:pt x="302" y="3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Freeform 383"/>
            <p:cNvSpPr>
              <a:spLocks/>
            </p:cNvSpPr>
            <p:nvPr/>
          </p:nvSpPr>
          <p:spPr bwMode="auto">
            <a:xfrm>
              <a:off x="9385524" y="4581232"/>
              <a:ext cx="225542" cy="34699"/>
            </a:xfrm>
            <a:custGeom>
              <a:avLst/>
              <a:gdLst>
                <a:gd name="T0" fmla="*/ 104 w 104"/>
                <a:gd name="T1" fmla="*/ 16 h 16"/>
                <a:gd name="T2" fmla="*/ 52 w 104"/>
                <a:gd name="T3" fmla="*/ 7 h 16"/>
                <a:gd name="T4" fmla="*/ 6 w 104"/>
                <a:gd name="T5" fmla="*/ 0 h 16"/>
                <a:gd name="T6" fmla="*/ 0 w 104"/>
                <a:gd name="T7" fmla="*/ 7 h 16"/>
                <a:gd name="T8" fmla="*/ 104 w 104"/>
                <a:gd name="T9" fmla="*/ 16 h 16"/>
                <a:gd name="T10" fmla="*/ 104 w 104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16">
                  <a:moveTo>
                    <a:pt x="104" y="16"/>
                  </a:moveTo>
                  <a:lnTo>
                    <a:pt x="52" y="7"/>
                  </a:lnTo>
                  <a:lnTo>
                    <a:pt x="6" y="0"/>
                  </a:lnTo>
                  <a:lnTo>
                    <a:pt x="0" y="7"/>
                  </a:lnTo>
                  <a:lnTo>
                    <a:pt x="104" y="16"/>
                  </a:lnTo>
                  <a:lnTo>
                    <a:pt x="104" y="16"/>
                  </a:ln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" name="Freeform 384"/>
            <p:cNvSpPr>
              <a:spLocks noEditPoints="1"/>
            </p:cNvSpPr>
            <p:nvPr/>
          </p:nvSpPr>
          <p:spPr bwMode="auto">
            <a:xfrm>
              <a:off x="9352994" y="4761231"/>
              <a:ext cx="258073" cy="1268675"/>
            </a:xfrm>
            <a:custGeom>
              <a:avLst/>
              <a:gdLst>
                <a:gd name="T0" fmla="*/ 99 w 147"/>
                <a:gd name="T1" fmla="*/ 255 h 722"/>
                <a:gd name="T2" fmla="*/ 98 w 147"/>
                <a:gd name="T3" fmla="*/ 249 h 722"/>
                <a:gd name="T4" fmla="*/ 99 w 147"/>
                <a:gd name="T5" fmla="*/ 8 h 722"/>
                <a:gd name="T6" fmla="*/ 42 w 147"/>
                <a:gd name="T7" fmla="*/ 0 h 722"/>
                <a:gd name="T8" fmla="*/ 0 w 147"/>
                <a:gd name="T9" fmla="*/ 17 h 722"/>
                <a:gd name="T10" fmla="*/ 40 w 147"/>
                <a:gd name="T11" fmla="*/ 176 h 722"/>
                <a:gd name="T12" fmla="*/ 56 w 147"/>
                <a:gd name="T13" fmla="*/ 248 h 722"/>
                <a:gd name="T14" fmla="*/ 90 w 147"/>
                <a:gd name="T15" fmla="*/ 395 h 722"/>
                <a:gd name="T16" fmla="*/ 77 w 147"/>
                <a:gd name="T17" fmla="*/ 590 h 722"/>
                <a:gd name="T18" fmla="*/ 93 w 147"/>
                <a:gd name="T19" fmla="*/ 654 h 722"/>
                <a:gd name="T20" fmla="*/ 118 w 147"/>
                <a:gd name="T21" fmla="*/ 702 h 722"/>
                <a:gd name="T22" fmla="*/ 81 w 147"/>
                <a:gd name="T23" fmla="*/ 676 h 722"/>
                <a:gd name="T24" fmla="*/ 70 w 147"/>
                <a:gd name="T25" fmla="*/ 714 h 722"/>
                <a:gd name="T26" fmla="*/ 133 w 147"/>
                <a:gd name="T27" fmla="*/ 722 h 722"/>
                <a:gd name="T28" fmla="*/ 147 w 147"/>
                <a:gd name="T29" fmla="*/ 634 h 722"/>
                <a:gd name="T30" fmla="*/ 126 w 147"/>
                <a:gd name="T31" fmla="*/ 573 h 722"/>
                <a:gd name="T32" fmla="*/ 126 w 147"/>
                <a:gd name="T33" fmla="*/ 410 h 722"/>
                <a:gd name="T34" fmla="*/ 99 w 147"/>
                <a:gd name="T35" fmla="*/ 255 h 722"/>
                <a:gd name="T36" fmla="*/ 93 w 147"/>
                <a:gd name="T37" fmla="*/ 395 h 722"/>
                <a:gd name="T38" fmla="*/ 93 w 147"/>
                <a:gd name="T39" fmla="*/ 394 h 722"/>
                <a:gd name="T40" fmla="*/ 43 w 147"/>
                <a:gd name="T41" fmla="*/ 175 h 722"/>
                <a:gd name="T42" fmla="*/ 43 w 147"/>
                <a:gd name="T43" fmla="*/ 175 h 722"/>
                <a:gd name="T44" fmla="*/ 11 w 147"/>
                <a:gd name="T45" fmla="*/ 74 h 722"/>
                <a:gd name="T46" fmla="*/ 53 w 147"/>
                <a:gd name="T47" fmla="*/ 170 h 722"/>
                <a:gd name="T48" fmla="*/ 87 w 147"/>
                <a:gd name="T49" fmla="*/ 329 h 722"/>
                <a:gd name="T50" fmla="*/ 105 w 147"/>
                <a:gd name="T51" fmla="*/ 399 h 722"/>
                <a:gd name="T52" fmla="*/ 90 w 147"/>
                <a:gd name="T53" fmla="*/ 591 h 722"/>
                <a:gd name="T54" fmla="*/ 114 w 147"/>
                <a:gd name="T55" fmla="*/ 690 h 722"/>
                <a:gd name="T56" fmla="*/ 96 w 147"/>
                <a:gd name="T57" fmla="*/ 653 h 722"/>
                <a:gd name="T58" fmla="*/ 80 w 147"/>
                <a:gd name="T59" fmla="*/ 590 h 722"/>
                <a:gd name="T60" fmla="*/ 93 w 147"/>
                <a:gd name="T61" fmla="*/ 395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7" h="722">
                  <a:moveTo>
                    <a:pt x="99" y="255"/>
                  </a:moveTo>
                  <a:cubicBezTo>
                    <a:pt x="98" y="253"/>
                    <a:pt x="98" y="251"/>
                    <a:pt x="98" y="249"/>
                  </a:cubicBezTo>
                  <a:cubicBezTo>
                    <a:pt x="84" y="171"/>
                    <a:pt x="84" y="91"/>
                    <a:pt x="99" y="8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4" y="70"/>
                    <a:pt x="18" y="123"/>
                    <a:pt x="40" y="176"/>
                  </a:cubicBezTo>
                  <a:cubicBezTo>
                    <a:pt x="56" y="248"/>
                    <a:pt x="56" y="248"/>
                    <a:pt x="56" y="248"/>
                  </a:cubicBezTo>
                  <a:cubicBezTo>
                    <a:pt x="90" y="395"/>
                    <a:pt x="90" y="395"/>
                    <a:pt x="90" y="395"/>
                  </a:cubicBezTo>
                  <a:cubicBezTo>
                    <a:pt x="77" y="590"/>
                    <a:pt x="77" y="590"/>
                    <a:pt x="77" y="590"/>
                  </a:cubicBezTo>
                  <a:cubicBezTo>
                    <a:pt x="81" y="613"/>
                    <a:pt x="86" y="635"/>
                    <a:pt x="93" y="654"/>
                  </a:cubicBezTo>
                  <a:cubicBezTo>
                    <a:pt x="100" y="672"/>
                    <a:pt x="108" y="688"/>
                    <a:pt x="118" y="702"/>
                  </a:cubicBezTo>
                  <a:cubicBezTo>
                    <a:pt x="81" y="676"/>
                    <a:pt x="81" y="676"/>
                    <a:pt x="81" y="676"/>
                  </a:cubicBezTo>
                  <a:cubicBezTo>
                    <a:pt x="75" y="688"/>
                    <a:pt x="72" y="701"/>
                    <a:pt x="70" y="714"/>
                  </a:cubicBezTo>
                  <a:cubicBezTo>
                    <a:pt x="133" y="722"/>
                    <a:pt x="133" y="722"/>
                    <a:pt x="133" y="722"/>
                  </a:cubicBezTo>
                  <a:cubicBezTo>
                    <a:pt x="147" y="634"/>
                    <a:pt x="147" y="634"/>
                    <a:pt x="147" y="634"/>
                  </a:cubicBezTo>
                  <a:cubicBezTo>
                    <a:pt x="126" y="573"/>
                    <a:pt x="126" y="573"/>
                    <a:pt x="126" y="573"/>
                  </a:cubicBezTo>
                  <a:cubicBezTo>
                    <a:pt x="126" y="410"/>
                    <a:pt x="126" y="410"/>
                    <a:pt x="126" y="410"/>
                  </a:cubicBezTo>
                  <a:cubicBezTo>
                    <a:pt x="99" y="255"/>
                    <a:pt x="99" y="255"/>
                    <a:pt x="99" y="255"/>
                  </a:cubicBezTo>
                  <a:close/>
                  <a:moveTo>
                    <a:pt x="93" y="395"/>
                  </a:moveTo>
                  <a:cubicBezTo>
                    <a:pt x="93" y="395"/>
                    <a:pt x="93" y="395"/>
                    <a:pt x="93" y="394"/>
                  </a:cubicBezTo>
                  <a:cubicBezTo>
                    <a:pt x="43" y="175"/>
                    <a:pt x="43" y="175"/>
                    <a:pt x="43" y="175"/>
                  </a:cubicBezTo>
                  <a:cubicBezTo>
                    <a:pt x="43" y="175"/>
                    <a:pt x="43" y="175"/>
                    <a:pt x="43" y="175"/>
                  </a:cubicBezTo>
                  <a:cubicBezTo>
                    <a:pt x="29" y="141"/>
                    <a:pt x="18" y="107"/>
                    <a:pt x="11" y="74"/>
                  </a:cubicBezTo>
                  <a:cubicBezTo>
                    <a:pt x="53" y="170"/>
                    <a:pt x="53" y="170"/>
                    <a:pt x="53" y="170"/>
                  </a:cubicBezTo>
                  <a:cubicBezTo>
                    <a:pt x="87" y="329"/>
                    <a:pt x="87" y="329"/>
                    <a:pt x="87" y="329"/>
                  </a:cubicBezTo>
                  <a:cubicBezTo>
                    <a:pt x="105" y="399"/>
                    <a:pt x="105" y="399"/>
                    <a:pt x="105" y="399"/>
                  </a:cubicBezTo>
                  <a:cubicBezTo>
                    <a:pt x="90" y="591"/>
                    <a:pt x="90" y="591"/>
                    <a:pt x="90" y="591"/>
                  </a:cubicBezTo>
                  <a:cubicBezTo>
                    <a:pt x="114" y="690"/>
                    <a:pt x="114" y="690"/>
                    <a:pt x="114" y="690"/>
                  </a:cubicBezTo>
                  <a:cubicBezTo>
                    <a:pt x="107" y="679"/>
                    <a:pt x="101" y="667"/>
                    <a:pt x="96" y="653"/>
                  </a:cubicBezTo>
                  <a:cubicBezTo>
                    <a:pt x="89" y="634"/>
                    <a:pt x="84" y="613"/>
                    <a:pt x="80" y="590"/>
                  </a:cubicBezTo>
                  <a:cubicBezTo>
                    <a:pt x="93" y="395"/>
                    <a:pt x="93" y="395"/>
                    <a:pt x="93" y="395"/>
                  </a:cubicBez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" name="Freeform 385"/>
            <p:cNvSpPr>
              <a:spLocks/>
            </p:cNvSpPr>
            <p:nvPr/>
          </p:nvSpPr>
          <p:spPr bwMode="auto">
            <a:xfrm>
              <a:off x="9372511" y="4891351"/>
              <a:ext cx="180000" cy="1082169"/>
            </a:xfrm>
            <a:custGeom>
              <a:avLst/>
              <a:gdLst>
                <a:gd name="T0" fmla="*/ 82 w 103"/>
                <a:gd name="T1" fmla="*/ 320 h 616"/>
                <a:gd name="T2" fmla="*/ 82 w 103"/>
                <a:gd name="T3" fmla="*/ 321 h 616"/>
                <a:gd name="T4" fmla="*/ 69 w 103"/>
                <a:gd name="T5" fmla="*/ 516 h 616"/>
                <a:gd name="T6" fmla="*/ 85 w 103"/>
                <a:gd name="T7" fmla="*/ 579 h 616"/>
                <a:gd name="T8" fmla="*/ 103 w 103"/>
                <a:gd name="T9" fmla="*/ 616 h 616"/>
                <a:gd name="T10" fmla="*/ 79 w 103"/>
                <a:gd name="T11" fmla="*/ 517 h 616"/>
                <a:gd name="T12" fmla="*/ 94 w 103"/>
                <a:gd name="T13" fmla="*/ 325 h 616"/>
                <a:gd name="T14" fmla="*/ 76 w 103"/>
                <a:gd name="T15" fmla="*/ 255 h 616"/>
                <a:gd name="T16" fmla="*/ 42 w 103"/>
                <a:gd name="T17" fmla="*/ 96 h 616"/>
                <a:gd name="T18" fmla="*/ 0 w 103"/>
                <a:gd name="T19" fmla="*/ 0 h 616"/>
                <a:gd name="T20" fmla="*/ 32 w 103"/>
                <a:gd name="T21" fmla="*/ 101 h 616"/>
                <a:gd name="T22" fmla="*/ 32 w 103"/>
                <a:gd name="T23" fmla="*/ 101 h 616"/>
                <a:gd name="T24" fmla="*/ 82 w 103"/>
                <a:gd name="T25" fmla="*/ 32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" h="616">
                  <a:moveTo>
                    <a:pt x="82" y="320"/>
                  </a:moveTo>
                  <a:cubicBezTo>
                    <a:pt x="82" y="321"/>
                    <a:pt x="82" y="321"/>
                    <a:pt x="82" y="321"/>
                  </a:cubicBezTo>
                  <a:cubicBezTo>
                    <a:pt x="69" y="516"/>
                    <a:pt x="69" y="516"/>
                    <a:pt x="69" y="516"/>
                  </a:cubicBezTo>
                  <a:cubicBezTo>
                    <a:pt x="73" y="539"/>
                    <a:pt x="78" y="560"/>
                    <a:pt x="85" y="579"/>
                  </a:cubicBezTo>
                  <a:cubicBezTo>
                    <a:pt x="90" y="593"/>
                    <a:pt x="96" y="605"/>
                    <a:pt x="103" y="616"/>
                  </a:cubicBezTo>
                  <a:cubicBezTo>
                    <a:pt x="79" y="517"/>
                    <a:pt x="79" y="517"/>
                    <a:pt x="79" y="517"/>
                  </a:cubicBezTo>
                  <a:cubicBezTo>
                    <a:pt x="94" y="325"/>
                    <a:pt x="94" y="325"/>
                    <a:pt x="94" y="325"/>
                  </a:cubicBezTo>
                  <a:cubicBezTo>
                    <a:pt x="76" y="255"/>
                    <a:pt x="76" y="255"/>
                    <a:pt x="76" y="255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33"/>
                    <a:pt x="18" y="67"/>
                    <a:pt x="32" y="101"/>
                  </a:cubicBezTo>
                  <a:cubicBezTo>
                    <a:pt x="32" y="101"/>
                    <a:pt x="32" y="101"/>
                    <a:pt x="32" y="101"/>
                  </a:cubicBezTo>
                  <a:cubicBezTo>
                    <a:pt x="82" y="320"/>
                    <a:pt x="82" y="320"/>
                    <a:pt x="82" y="320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1" name="Freeform 386"/>
            <p:cNvSpPr>
              <a:spLocks noEditPoints="1"/>
            </p:cNvSpPr>
            <p:nvPr/>
          </p:nvSpPr>
          <p:spPr bwMode="auto">
            <a:xfrm>
              <a:off x="8977813" y="3807014"/>
              <a:ext cx="234217" cy="232049"/>
            </a:xfrm>
            <a:custGeom>
              <a:avLst/>
              <a:gdLst>
                <a:gd name="T0" fmla="*/ 123 w 134"/>
                <a:gd name="T1" fmla="*/ 5 h 132"/>
                <a:gd name="T2" fmla="*/ 117 w 134"/>
                <a:gd name="T3" fmla="*/ 4 h 132"/>
                <a:gd name="T4" fmla="*/ 32 w 134"/>
                <a:gd name="T5" fmla="*/ 45 h 132"/>
                <a:gd name="T6" fmla="*/ 0 w 134"/>
                <a:gd name="T7" fmla="*/ 110 h 132"/>
                <a:gd name="T8" fmla="*/ 0 w 134"/>
                <a:gd name="T9" fmla="*/ 132 h 132"/>
                <a:gd name="T10" fmla="*/ 45 w 134"/>
                <a:gd name="T11" fmla="*/ 64 h 132"/>
                <a:gd name="T12" fmla="*/ 90 w 134"/>
                <a:gd name="T13" fmla="*/ 14 h 132"/>
                <a:gd name="T14" fmla="*/ 116 w 134"/>
                <a:gd name="T15" fmla="*/ 14 h 132"/>
                <a:gd name="T16" fmla="*/ 104 w 134"/>
                <a:gd name="T17" fmla="*/ 18 h 132"/>
                <a:gd name="T18" fmla="*/ 94 w 134"/>
                <a:gd name="T19" fmla="*/ 23 h 132"/>
                <a:gd name="T20" fmla="*/ 128 w 134"/>
                <a:gd name="T21" fmla="*/ 37 h 132"/>
                <a:gd name="T22" fmla="*/ 130 w 134"/>
                <a:gd name="T23" fmla="*/ 32 h 132"/>
                <a:gd name="T24" fmla="*/ 123 w 134"/>
                <a:gd name="T25" fmla="*/ 5 h 132"/>
                <a:gd name="T26" fmla="*/ 86 w 134"/>
                <a:gd name="T27" fmla="*/ 8 h 132"/>
                <a:gd name="T28" fmla="*/ 59 w 134"/>
                <a:gd name="T29" fmla="*/ 25 h 132"/>
                <a:gd name="T30" fmla="*/ 33 w 134"/>
                <a:gd name="T31" fmla="*/ 60 h 132"/>
                <a:gd name="T32" fmla="*/ 3 w 134"/>
                <a:gd name="T33" fmla="*/ 115 h 132"/>
                <a:gd name="T34" fmla="*/ 3 w 134"/>
                <a:gd name="T35" fmla="*/ 111 h 132"/>
                <a:gd name="T36" fmla="*/ 34 w 134"/>
                <a:gd name="T37" fmla="*/ 47 h 132"/>
                <a:gd name="T38" fmla="*/ 86 w 134"/>
                <a:gd name="T39" fmla="*/ 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4" h="132">
                  <a:moveTo>
                    <a:pt x="123" y="5"/>
                  </a:moveTo>
                  <a:cubicBezTo>
                    <a:pt x="121" y="5"/>
                    <a:pt x="119" y="4"/>
                    <a:pt x="117" y="4"/>
                  </a:cubicBezTo>
                  <a:cubicBezTo>
                    <a:pt x="79" y="0"/>
                    <a:pt x="50" y="14"/>
                    <a:pt x="32" y="45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19" y="115"/>
                    <a:pt x="34" y="92"/>
                    <a:pt x="45" y="64"/>
                  </a:cubicBezTo>
                  <a:cubicBezTo>
                    <a:pt x="56" y="43"/>
                    <a:pt x="71" y="27"/>
                    <a:pt x="90" y="14"/>
                  </a:cubicBezTo>
                  <a:cubicBezTo>
                    <a:pt x="116" y="14"/>
                    <a:pt x="116" y="14"/>
                    <a:pt x="116" y="14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1" y="20"/>
                    <a:pt x="97" y="21"/>
                    <a:pt x="94" y="23"/>
                  </a:cubicBezTo>
                  <a:cubicBezTo>
                    <a:pt x="107" y="23"/>
                    <a:pt x="118" y="27"/>
                    <a:pt x="128" y="37"/>
                  </a:cubicBezTo>
                  <a:cubicBezTo>
                    <a:pt x="129" y="35"/>
                    <a:pt x="130" y="33"/>
                    <a:pt x="130" y="32"/>
                  </a:cubicBezTo>
                  <a:cubicBezTo>
                    <a:pt x="134" y="21"/>
                    <a:pt x="132" y="12"/>
                    <a:pt x="123" y="5"/>
                  </a:cubicBezTo>
                  <a:close/>
                  <a:moveTo>
                    <a:pt x="86" y="8"/>
                  </a:moveTo>
                  <a:cubicBezTo>
                    <a:pt x="75" y="13"/>
                    <a:pt x="66" y="19"/>
                    <a:pt x="59" y="25"/>
                  </a:cubicBezTo>
                  <a:cubicBezTo>
                    <a:pt x="48" y="37"/>
                    <a:pt x="39" y="48"/>
                    <a:pt x="33" y="60"/>
                  </a:cubicBezTo>
                  <a:cubicBezTo>
                    <a:pt x="3" y="115"/>
                    <a:pt x="3" y="115"/>
                    <a:pt x="3" y="115"/>
                  </a:cubicBezTo>
                  <a:cubicBezTo>
                    <a:pt x="3" y="111"/>
                    <a:pt x="3" y="111"/>
                    <a:pt x="3" y="111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47" y="26"/>
                    <a:pt x="64" y="13"/>
                    <a:pt x="86" y="8"/>
                  </a:cubicBez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" name="Freeform 387"/>
            <p:cNvSpPr>
              <a:spLocks/>
            </p:cNvSpPr>
            <p:nvPr/>
          </p:nvSpPr>
          <p:spPr bwMode="auto">
            <a:xfrm>
              <a:off x="8982151" y="3822196"/>
              <a:ext cx="145302" cy="188675"/>
            </a:xfrm>
            <a:custGeom>
              <a:avLst/>
              <a:gdLst>
                <a:gd name="T0" fmla="*/ 56 w 83"/>
                <a:gd name="T1" fmla="*/ 17 h 107"/>
                <a:gd name="T2" fmla="*/ 83 w 83"/>
                <a:gd name="T3" fmla="*/ 0 h 107"/>
                <a:gd name="T4" fmla="*/ 31 w 83"/>
                <a:gd name="T5" fmla="*/ 39 h 107"/>
                <a:gd name="T6" fmla="*/ 0 w 83"/>
                <a:gd name="T7" fmla="*/ 103 h 107"/>
                <a:gd name="T8" fmla="*/ 0 w 83"/>
                <a:gd name="T9" fmla="*/ 107 h 107"/>
                <a:gd name="T10" fmla="*/ 30 w 83"/>
                <a:gd name="T11" fmla="*/ 52 h 107"/>
                <a:gd name="T12" fmla="*/ 56 w 83"/>
                <a:gd name="T13" fmla="*/ 1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07">
                  <a:moveTo>
                    <a:pt x="56" y="17"/>
                  </a:moveTo>
                  <a:cubicBezTo>
                    <a:pt x="63" y="11"/>
                    <a:pt x="72" y="5"/>
                    <a:pt x="83" y="0"/>
                  </a:cubicBezTo>
                  <a:cubicBezTo>
                    <a:pt x="61" y="5"/>
                    <a:pt x="44" y="18"/>
                    <a:pt x="31" y="39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6" y="40"/>
                    <a:pt x="45" y="29"/>
                    <a:pt x="56" y="17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" name="Freeform 388"/>
            <p:cNvSpPr>
              <a:spLocks noEditPoints="1"/>
            </p:cNvSpPr>
            <p:nvPr/>
          </p:nvSpPr>
          <p:spPr bwMode="auto">
            <a:xfrm>
              <a:off x="8873717" y="3752798"/>
              <a:ext cx="290602" cy="390361"/>
            </a:xfrm>
            <a:custGeom>
              <a:avLst/>
              <a:gdLst>
                <a:gd name="T0" fmla="*/ 166 w 166"/>
                <a:gd name="T1" fmla="*/ 28 h 222"/>
                <a:gd name="T2" fmla="*/ 155 w 166"/>
                <a:gd name="T3" fmla="*/ 20 h 222"/>
                <a:gd name="T4" fmla="*/ 55 w 166"/>
                <a:gd name="T5" fmla="*/ 56 h 222"/>
                <a:gd name="T6" fmla="*/ 19 w 166"/>
                <a:gd name="T7" fmla="*/ 163 h 222"/>
                <a:gd name="T8" fmla="*/ 0 w 166"/>
                <a:gd name="T9" fmla="*/ 222 h 222"/>
                <a:gd name="T10" fmla="*/ 56 w 166"/>
                <a:gd name="T11" fmla="*/ 179 h 222"/>
                <a:gd name="T12" fmla="*/ 56 w 166"/>
                <a:gd name="T13" fmla="*/ 113 h 222"/>
                <a:gd name="T14" fmla="*/ 110 w 166"/>
                <a:gd name="T15" fmla="*/ 43 h 222"/>
                <a:gd name="T16" fmla="*/ 166 w 166"/>
                <a:gd name="T17" fmla="*/ 28 h 222"/>
                <a:gd name="T18" fmla="*/ 158 w 166"/>
                <a:gd name="T19" fmla="*/ 26 h 222"/>
                <a:gd name="T20" fmla="*/ 153 w 166"/>
                <a:gd name="T21" fmla="*/ 26 h 222"/>
                <a:gd name="T22" fmla="*/ 92 w 166"/>
                <a:gd name="T23" fmla="*/ 29 h 222"/>
                <a:gd name="T24" fmla="*/ 49 w 166"/>
                <a:gd name="T25" fmla="*/ 90 h 222"/>
                <a:gd name="T26" fmla="*/ 15 w 166"/>
                <a:gd name="T27" fmla="*/ 212 h 222"/>
                <a:gd name="T28" fmla="*/ 5 w 166"/>
                <a:gd name="T29" fmla="*/ 216 h 222"/>
                <a:gd name="T30" fmla="*/ 22 w 166"/>
                <a:gd name="T31" fmla="*/ 163 h 222"/>
                <a:gd name="T32" fmla="*/ 57 w 166"/>
                <a:gd name="T33" fmla="*/ 58 h 222"/>
                <a:gd name="T34" fmla="*/ 154 w 166"/>
                <a:gd name="T35" fmla="*/ 23 h 222"/>
                <a:gd name="T36" fmla="*/ 158 w 166"/>
                <a:gd name="T37" fmla="*/ 26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6" h="222">
                  <a:moveTo>
                    <a:pt x="166" y="28"/>
                  </a:moveTo>
                  <a:cubicBezTo>
                    <a:pt x="155" y="20"/>
                    <a:pt x="155" y="20"/>
                    <a:pt x="155" y="20"/>
                  </a:cubicBezTo>
                  <a:cubicBezTo>
                    <a:pt x="116" y="0"/>
                    <a:pt x="82" y="12"/>
                    <a:pt x="55" y="56"/>
                  </a:cubicBezTo>
                  <a:cubicBezTo>
                    <a:pt x="38" y="90"/>
                    <a:pt x="26" y="125"/>
                    <a:pt x="19" y="163"/>
                  </a:cubicBezTo>
                  <a:cubicBezTo>
                    <a:pt x="15" y="183"/>
                    <a:pt x="8" y="203"/>
                    <a:pt x="0" y="222"/>
                  </a:cubicBezTo>
                  <a:cubicBezTo>
                    <a:pt x="31" y="209"/>
                    <a:pt x="50" y="195"/>
                    <a:pt x="56" y="179"/>
                  </a:cubicBezTo>
                  <a:cubicBezTo>
                    <a:pt x="56" y="113"/>
                    <a:pt x="56" y="113"/>
                    <a:pt x="56" y="113"/>
                  </a:cubicBezTo>
                  <a:cubicBezTo>
                    <a:pt x="64" y="90"/>
                    <a:pt x="82" y="67"/>
                    <a:pt x="110" y="43"/>
                  </a:cubicBezTo>
                  <a:cubicBezTo>
                    <a:pt x="124" y="35"/>
                    <a:pt x="143" y="30"/>
                    <a:pt x="166" y="28"/>
                  </a:cubicBezTo>
                  <a:close/>
                  <a:moveTo>
                    <a:pt x="158" y="26"/>
                  </a:moveTo>
                  <a:cubicBezTo>
                    <a:pt x="156" y="26"/>
                    <a:pt x="155" y="26"/>
                    <a:pt x="153" y="26"/>
                  </a:cubicBezTo>
                  <a:cubicBezTo>
                    <a:pt x="130" y="17"/>
                    <a:pt x="110" y="18"/>
                    <a:pt x="92" y="29"/>
                  </a:cubicBezTo>
                  <a:cubicBezTo>
                    <a:pt x="71" y="45"/>
                    <a:pt x="57" y="65"/>
                    <a:pt x="49" y="90"/>
                  </a:cubicBezTo>
                  <a:cubicBezTo>
                    <a:pt x="15" y="212"/>
                    <a:pt x="15" y="212"/>
                    <a:pt x="15" y="212"/>
                  </a:cubicBezTo>
                  <a:cubicBezTo>
                    <a:pt x="12" y="213"/>
                    <a:pt x="9" y="215"/>
                    <a:pt x="5" y="216"/>
                  </a:cubicBezTo>
                  <a:cubicBezTo>
                    <a:pt x="13" y="199"/>
                    <a:pt x="18" y="182"/>
                    <a:pt x="22" y="163"/>
                  </a:cubicBezTo>
                  <a:cubicBezTo>
                    <a:pt x="29" y="126"/>
                    <a:pt x="41" y="91"/>
                    <a:pt x="57" y="58"/>
                  </a:cubicBezTo>
                  <a:cubicBezTo>
                    <a:pt x="84" y="16"/>
                    <a:pt x="116" y="4"/>
                    <a:pt x="154" y="23"/>
                  </a:cubicBezTo>
                  <a:cubicBezTo>
                    <a:pt x="158" y="26"/>
                    <a:pt x="158" y="26"/>
                    <a:pt x="158" y="26"/>
                  </a:cubicBez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Freeform 389"/>
            <p:cNvSpPr>
              <a:spLocks/>
            </p:cNvSpPr>
            <p:nvPr/>
          </p:nvSpPr>
          <p:spPr bwMode="auto">
            <a:xfrm>
              <a:off x="8882392" y="3761473"/>
              <a:ext cx="268915" cy="370844"/>
            </a:xfrm>
            <a:custGeom>
              <a:avLst/>
              <a:gdLst>
                <a:gd name="T0" fmla="*/ 148 w 153"/>
                <a:gd name="T1" fmla="*/ 22 h 212"/>
                <a:gd name="T2" fmla="*/ 153 w 153"/>
                <a:gd name="T3" fmla="*/ 22 h 212"/>
                <a:gd name="T4" fmla="*/ 149 w 153"/>
                <a:gd name="T5" fmla="*/ 19 h 212"/>
                <a:gd name="T6" fmla="*/ 52 w 153"/>
                <a:gd name="T7" fmla="*/ 54 h 212"/>
                <a:gd name="T8" fmla="*/ 17 w 153"/>
                <a:gd name="T9" fmla="*/ 159 h 212"/>
                <a:gd name="T10" fmla="*/ 0 w 153"/>
                <a:gd name="T11" fmla="*/ 212 h 212"/>
                <a:gd name="T12" fmla="*/ 10 w 153"/>
                <a:gd name="T13" fmla="*/ 208 h 212"/>
                <a:gd name="T14" fmla="*/ 44 w 153"/>
                <a:gd name="T15" fmla="*/ 86 h 212"/>
                <a:gd name="T16" fmla="*/ 87 w 153"/>
                <a:gd name="T17" fmla="*/ 25 h 212"/>
                <a:gd name="T18" fmla="*/ 148 w 153"/>
                <a:gd name="T19" fmla="*/ 2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212">
                  <a:moveTo>
                    <a:pt x="148" y="22"/>
                  </a:moveTo>
                  <a:cubicBezTo>
                    <a:pt x="150" y="22"/>
                    <a:pt x="151" y="22"/>
                    <a:pt x="153" y="22"/>
                  </a:cubicBezTo>
                  <a:cubicBezTo>
                    <a:pt x="149" y="19"/>
                    <a:pt x="149" y="19"/>
                    <a:pt x="149" y="19"/>
                  </a:cubicBezTo>
                  <a:cubicBezTo>
                    <a:pt x="111" y="0"/>
                    <a:pt x="79" y="12"/>
                    <a:pt x="52" y="54"/>
                  </a:cubicBezTo>
                  <a:cubicBezTo>
                    <a:pt x="36" y="87"/>
                    <a:pt x="24" y="122"/>
                    <a:pt x="17" y="159"/>
                  </a:cubicBezTo>
                  <a:cubicBezTo>
                    <a:pt x="13" y="178"/>
                    <a:pt x="8" y="195"/>
                    <a:pt x="0" y="212"/>
                  </a:cubicBezTo>
                  <a:cubicBezTo>
                    <a:pt x="4" y="211"/>
                    <a:pt x="7" y="209"/>
                    <a:pt x="10" y="208"/>
                  </a:cubicBezTo>
                  <a:cubicBezTo>
                    <a:pt x="44" y="86"/>
                    <a:pt x="44" y="86"/>
                    <a:pt x="44" y="86"/>
                  </a:cubicBezTo>
                  <a:cubicBezTo>
                    <a:pt x="52" y="61"/>
                    <a:pt x="66" y="41"/>
                    <a:pt x="87" y="25"/>
                  </a:cubicBezTo>
                  <a:cubicBezTo>
                    <a:pt x="105" y="14"/>
                    <a:pt x="125" y="13"/>
                    <a:pt x="148" y="22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" name="Freeform 390"/>
            <p:cNvSpPr>
              <a:spLocks/>
            </p:cNvSpPr>
            <p:nvPr/>
          </p:nvSpPr>
          <p:spPr bwMode="auto">
            <a:xfrm>
              <a:off x="8847693" y="3802677"/>
              <a:ext cx="381686" cy="383856"/>
            </a:xfrm>
            <a:custGeom>
              <a:avLst/>
              <a:gdLst>
                <a:gd name="T0" fmla="*/ 167 w 217"/>
                <a:gd name="T1" fmla="*/ 26 h 219"/>
                <a:gd name="T2" fmla="*/ 177 w 217"/>
                <a:gd name="T3" fmla="*/ 21 h 219"/>
                <a:gd name="T4" fmla="*/ 189 w 217"/>
                <a:gd name="T5" fmla="*/ 17 h 219"/>
                <a:gd name="T6" fmla="*/ 163 w 217"/>
                <a:gd name="T7" fmla="*/ 17 h 219"/>
                <a:gd name="T8" fmla="*/ 118 w 217"/>
                <a:gd name="T9" fmla="*/ 67 h 219"/>
                <a:gd name="T10" fmla="*/ 73 w 217"/>
                <a:gd name="T11" fmla="*/ 135 h 219"/>
                <a:gd name="T12" fmla="*/ 73 w 217"/>
                <a:gd name="T13" fmla="*/ 113 h 219"/>
                <a:gd name="T14" fmla="*/ 105 w 217"/>
                <a:gd name="T15" fmla="*/ 48 h 219"/>
                <a:gd name="T16" fmla="*/ 190 w 217"/>
                <a:gd name="T17" fmla="*/ 7 h 219"/>
                <a:gd name="T18" fmla="*/ 180 w 217"/>
                <a:gd name="T19" fmla="*/ 0 h 219"/>
                <a:gd name="T20" fmla="*/ 124 w 217"/>
                <a:gd name="T21" fmla="*/ 15 h 219"/>
                <a:gd name="T22" fmla="*/ 70 w 217"/>
                <a:gd name="T23" fmla="*/ 85 h 219"/>
                <a:gd name="T24" fmla="*/ 70 w 217"/>
                <a:gd name="T25" fmla="*/ 151 h 219"/>
                <a:gd name="T26" fmla="*/ 14 w 217"/>
                <a:gd name="T27" fmla="*/ 194 h 219"/>
                <a:gd name="T28" fmla="*/ 0 w 217"/>
                <a:gd name="T29" fmla="*/ 219 h 219"/>
                <a:gd name="T30" fmla="*/ 44 w 217"/>
                <a:gd name="T31" fmla="*/ 196 h 219"/>
                <a:gd name="T32" fmla="*/ 51 w 217"/>
                <a:gd name="T33" fmla="*/ 194 h 219"/>
                <a:gd name="T34" fmla="*/ 64 w 217"/>
                <a:gd name="T35" fmla="*/ 186 h 219"/>
                <a:gd name="T36" fmla="*/ 80 w 217"/>
                <a:gd name="T37" fmla="*/ 165 h 219"/>
                <a:gd name="T38" fmla="*/ 85 w 217"/>
                <a:gd name="T39" fmla="*/ 149 h 219"/>
                <a:gd name="T40" fmla="*/ 83 w 217"/>
                <a:gd name="T41" fmla="*/ 131 h 219"/>
                <a:gd name="T42" fmla="*/ 91 w 217"/>
                <a:gd name="T43" fmla="*/ 127 h 219"/>
                <a:gd name="T44" fmla="*/ 124 w 217"/>
                <a:gd name="T45" fmla="*/ 79 h 219"/>
                <a:gd name="T46" fmla="*/ 155 w 217"/>
                <a:gd name="T47" fmla="*/ 35 h 219"/>
                <a:gd name="T48" fmla="*/ 199 w 217"/>
                <a:gd name="T49" fmla="*/ 50 h 219"/>
                <a:gd name="T50" fmla="*/ 199 w 217"/>
                <a:gd name="T51" fmla="*/ 101 h 219"/>
                <a:gd name="T52" fmla="*/ 199 w 217"/>
                <a:gd name="T53" fmla="*/ 104 h 219"/>
                <a:gd name="T54" fmla="*/ 184 w 217"/>
                <a:gd name="T55" fmla="*/ 159 h 219"/>
                <a:gd name="T56" fmla="*/ 170 w 217"/>
                <a:gd name="T57" fmla="*/ 180 h 219"/>
                <a:gd name="T58" fmla="*/ 162 w 217"/>
                <a:gd name="T59" fmla="*/ 187 h 219"/>
                <a:gd name="T60" fmla="*/ 176 w 217"/>
                <a:gd name="T61" fmla="*/ 203 h 219"/>
                <a:gd name="T62" fmla="*/ 204 w 217"/>
                <a:gd name="T63" fmla="*/ 143 h 219"/>
                <a:gd name="T64" fmla="*/ 204 w 217"/>
                <a:gd name="T65" fmla="*/ 142 h 219"/>
                <a:gd name="T66" fmla="*/ 204 w 217"/>
                <a:gd name="T67" fmla="*/ 141 h 219"/>
                <a:gd name="T68" fmla="*/ 204 w 217"/>
                <a:gd name="T69" fmla="*/ 141 h 219"/>
                <a:gd name="T70" fmla="*/ 208 w 217"/>
                <a:gd name="T71" fmla="*/ 84 h 219"/>
                <a:gd name="T72" fmla="*/ 203 w 217"/>
                <a:gd name="T73" fmla="*/ 35 h 219"/>
                <a:gd name="T74" fmla="*/ 201 w 217"/>
                <a:gd name="T75" fmla="*/ 40 h 219"/>
                <a:gd name="T76" fmla="*/ 167 w 217"/>
                <a:gd name="T77" fmla="*/ 26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7" h="219">
                  <a:moveTo>
                    <a:pt x="167" y="26"/>
                  </a:moveTo>
                  <a:cubicBezTo>
                    <a:pt x="170" y="24"/>
                    <a:pt x="174" y="23"/>
                    <a:pt x="177" y="21"/>
                  </a:cubicBezTo>
                  <a:cubicBezTo>
                    <a:pt x="189" y="17"/>
                    <a:pt x="189" y="17"/>
                    <a:pt x="189" y="17"/>
                  </a:cubicBezTo>
                  <a:cubicBezTo>
                    <a:pt x="163" y="17"/>
                    <a:pt x="163" y="17"/>
                    <a:pt x="163" y="17"/>
                  </a:cubicBezTo>
                  <a:cubicBezTo>
                    <a:pt x="144" y="30"/>
                    <a:pt x="129" y="46"/>
                    <a:pt x="118" y="67"/>
                  </a:cubicBezTo>
                  <a:cubicBezTo>
                    <a:pt x="107" y="95"/>
                    <a:pt x="92" y="118"/>
                    <a:pt x="73" y="135"/>
                  </a:cubicBezTo>
                  <a:cubicBezTo>
                    <a:pt x="73" y="113"/>
                    <a:pt x="73" y="113"/>
                    <a:pt x="73" y="113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23" y="17"/>
                    <a:pt x="152" y="3"/>
                    <a:pt x="190" y="7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57" y="2"/>
                    <a:pt x="138" y="7"/>
                    <a:pt x="124" y="15"/>
                  </a:cubicBezTo>
                  <a:cubicBezTo>
                    <a:pt x="96" y="39"/>
                    <a:pt x="78" y="62"/>
                    <a:pt x="70" y="85"/>
                  </a:cubicBezTo>
                  <a:cubicBezTo>
                    <a:pt x="70" y="151"/>
                    <a:pt x="70" y="151"/>
                    <a:pt x="70" y="151"/>
                  </a:cubicBezTo>
                  <a:cubicBezTo>
                    <a:pt x="64" y="167"/>
                    <a:pt x="45" y="181"/>
                    <a:pt x="14" y="194"/>
                  </a:cubicBezTo>
                  <a:cubicBezTo>
                    <a:pt x="10" y="202"/>
                    <a:pt x="5" y="211"/>
                    <a:pt x="0" y="219"/>
                  </a:cubicBezTo>
                  <a:cubicBezTo>
                    <a:pt x="44" y="196"/>
                    <a:pt x="44" y="196"/>
                    <a:pt x="44" y="196"/>
                  </a:cubicBezTo>
                  <a:cubicBezTo>
                    <a:pt x="46" y="196"/>
                    <a:pt x="49" y="195"/>
                    <a:pt x="51" y="194"/>
                  </a:cubicBezTo>
                  <a:cubicBezTo>
                    <a:pt x="56" y="191"/>
                    <a:pt x="60" y="189"/>
                    <a:pt x="64" y="186"/>
                  </a:cubicBezTo>
                  <a:cubicBezTo>
                    <a:pt x="71" y="180"/>
                    <a:pt x="76" y="174"/>
                    <a:pt x="80" y="165"/>
                  </a:cubicBezTo>
                  <a:cubicBezTo>
                    <a:pt x="82" y="160"/>
                    <a:pt x="84" y="155"/>
                    <a:pt x="85" y="149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85" y="130"/>
                    <a:pt x="88" y="128"/>
                    <a:pt x="91" y="127"/>
                  </a:cubicBezTo>
                  <a:cubicBezTo>
                    <a:pt x="109" y="116"/>
                    <a:pt x="120" y="100"/>
                    <a:pt x="124" y="79"/>
                  </a:cubicBezTo>
                  <a:cubicBezTo>
                    <a:pt x="132" y="60"/>
                    <a:pt x="143" y="45"/>
                    <a:pt x="155" y="35"/>
                  </a:cubicBezTo>
                  <a:cubicBezTo>
                    <a:pt x="173" y="31"/>
                    <a:pt x="188" y="36"/>
                    <a:pt x="199" y="50"/>
                  </a:cubicBezTo>
                  <a:cubicBezTo>
                    <a:pt x="199" y="101"/>
                    <a:pt x="199" y="101"/>
                    <a:pt x="199" y="101"/>
                  </a:cubicBezTo>
                  <a:cubicBezTo>
                    <a:pt x="199" y="102"/>
                    <a:pt x="199" y="103"/>
                    <a:pt x="199" y="104"/>
                  </a:cubicBezTo>
                  <a:cubicBezTo>
                    <a:pt x="200" y="123"/>
                    <a:pt x="195" y="141"/>
                    <a:pt x="184" y="159"/>
                  </a:cubicBezTo>
                  <a:cubicBezTo>
                    <a:pt x="170" y="180"/>
                    <a:pt x="170" y="180"/>
                    <a:pt x="170" y="180"/>
                  </a:cubicBezTo>
                  <a:cubicBezTo>
                    <a:pt x="168" y="183"/>
                    <a:pt x="165" y="185"/>
                    <a:pt x="162" y="187"/>
                  </a:cubicBezTo>
                  <a:cubicBezTo>
                    <a:pt x="167" y="191"/>
                    <a:pt x="171" y="197"/>
                    <a:pt x="176" y="203"/>
                  </a:cubicBezTo>
                  <a:cubicBezTo>
                    <a:pt x="197" y="181"/>
                    <a:pt x="206" y="161"/>
                    <a:pt x="204" y="143"/>
                  </a:cubicBezTo>
                  <a:cubicBezTo>
                    <a:pt x="204" y="143"/>
                    <a:pt x="204" y="142"/>
                    <a:pt x="204" y="142"/>
                  </a:cubicBezTo>
                  <a:cubicBezTo>
                    <a:pt x="204" y="142"/>
                    <a:pt x="204" y="142"/>
                    <a:pt x="204" y="141"/>
                  </a:cubicBezTo>
                  <a:cubicBezTo>
                    <a:pt x="204" y="141"/>
                    <a:pt x="204" y="141"/>
                    <a:pt x="204" y="141"/>
                  </a:cubicBezTo>
                  <a:cubicBezTo>
                    <a:pt x="201" y="124"/>
                    <a:pt x="202" y="105"/>
                    <a:pt x="208" y="84"/>
                  </a:cubicBezTo>
                  <a:cubicBezTo>
                    <a:pt x="217" y="56"/>
                    <a:pt x="215" y="40"/>
                    <a:pt x="203" y="35"/>
                  </a:cubicBezTo>
                  <a:cubicBezTo>
                    <a:pt x="203" y="36"/>
                    <a:pt x="202" y="38"/>
                    <a:pt x="201" y="40"/>
                  </a:cubicBezTo>
                  <a:cubicBezTo>
                    <a:pt x="191" y="30"/>
                    <a:pt x="180" y="26"/>
                    <a:pt x="167" y="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Freeform 391"/>
            <p:cNvSpPr>
              <a:spLocks/>
            </p:cNvSpPr>
            <p:nvPr/>
          </p:nvSpPr>
          <p:spPr bwMode="auto">
            <a:xfrm>
              <a:off x="9008175" y="3856895"/>
              <a:ext cx="193012" cy="366507"/>
            </a:xfrm>
            <a:custGeom>
              <a:avLst/>
              <a:gdLst>
                <a:gd name="T0" fmla="*/ 73 w 109"/>
                <a:gd name="T1" fmla="*/ 14 h 209"/>
                <a:gd name="T2" fmla="*/ 99 w 109"/>
                <a:gd name="T3" fmla="*/ 22 h 209"/>
                <a:gd name="T4" fmla="*/ 99 w 109"/>
                <a:gd name="T5" fmla="*/ 87 h 209"/>
                <a:gd name="T6" fmla="*/ 62 w 109"/>
                <a:gd name="T7" fmla="*/ 150 h 209"/>
                <a:gd name="T8" fmla="*/ 0 w 109"/>
                <a:gd name="T9" fmla="*/ 96 h 209"/>
                <a:gd name="T10" fmla="*/ 48 w 109"/>
                <a:gd name="T11" fmla="*/ 159 h 209"/>
                <a:gd name="T12" fmla="*/ 57 w 109"/>
                <a:gd name="T13" fmla="*/ 160 h 209"/>
                <a:gd name="T14" fmla="*/ 46 w 109"/>
                <a:gd name="T15" fmla="*/ 182 h 209"/>
                <a:gd name="T16" fmla="*/ 58 w 109"/>
                <a:gd name="T17" fmla="*/ 202 h 209"/>
                <a:gd name="T18" fmla="*/ 33 w 109"/>
                <a:gd name="T19" fmla="*/ 186 h 209"/>
                <a:gd name="T20" fmla="*/ 45 w 109"/>
                <a:gd name="T21" fmla="*/ 207 h 209"/>
                <a:gd name="T22" fmla="*/ 73 w 109"/>
                <a:gd name="T23" fmla="*/ 209 h 209"/>
                <a:gd name="T24" fmla="*/ 59 w 109"/>
                <a:gd name="T25" fmla="*/ 187 h 209"/>
                <a:gd name="T26" fmla="*/ 71 w 109"/>
                <a:gd name="T27" fmla="*/ 156 h 209"/>
                <a:gd name="T28" fmla="*/ 79 w 109"/>
                <a:gd name="T29" fmla="*/ 149 h 209"/>
                <a:gd name="T30" fmla="*/ 93 w 109"/>
                <a:gd name="T31" fmla="*/ 128 h 209"/>
                <a:gd name="T32" fmla="*/ 108 w 109"/>
                <a:gd name="T33" fmla="*/ 73 h 209"/>
                <a:gd name="T34" fmla="*/ 108 w 109"/>
                <a:gd name="T35" fmla="*/ 70 h 209"/>
                <a:gd name="T36" fmla="*/ 108 w 109"/>
                <a:gd name="T37" fmla="*/ 19 h 209"/>
                <a:gd name="T38" fmla="*/ 64 w 109"/>
                <a:gd name="T39" fmla="*/ 4 h 209"/>
                <a:gd name="T40" fmla="*/ 33 w 109"/>
                <a:gd name="T41" fmla="*/ 48 h 209"/>
                <a:gd name="T42" fmla="*/ 0 w 109"/>
                <a:gd name="T43" fmla="*/ 96 h 209"/>
                <a:gd name="T44" fmla="*/ 36 w 109"/>
                <a:gd name="T45" fmla="*/ 63 h 209"/>
                <a:gd name="T46" fmla="*/ 73 w 109"/>
                <a:gd name="T47" fmla="*/ 14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9" h="209">
                  <a:moveTo>
                    <a:pt x="73" y="14"/>
                  </a:moveTo>
                  <a:cubicBezTo>
                    <a:pt x="99" y="22"/>
                    <a:pt x="99" y="22"/>
                    <a:pt x="99" y="2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91" y="114"/>
                    <a:pt x="79" y="135"/>
                    <a:pt x="62" y="150"/>
                  </a:cubicBezTo>
                  <a:cubicBezTo>
                    <a:pt x="39" y="156"/>
                    <a:pt x="18" y="138"/>
                    <a:pt x="0" y="96"/>
                  </a:cubicBezTo>
                  <a:cubicBezTo>
                    <a:pt x="4" y="130"/>
                    <a:pt x="21" y="151"/>
                    <a:pt x="48" y="159"/>
                  </a:cubicBezTo>
                  <a:cubicBezTo>
                    <a:pt x="51" y="160"/>
                    <a:pt x="54" y="160"/>
                    <a:pt x="57" y="160"/>
                  </a:cubicBezTo>
                  <a:cubicBezTo>
                    <a:pt x="46" y="182"/>
                    <a:pt x="46" y="182"/>
                    <a:pt x="46" y="182"/>
                  </a:cubicBezTo>
                  <a:cubicBezTo>
                    <a:pt x="58" y="202"/>
                    <a:pt x="58" y="202"/>
                    <a:pt x="58" y="202"/>
                  </a:cubicBezTo>
                  <a:cubicBezTo>
                    <a:pt x="33" y="186"/>
                    <a:pt x="33" y="186"/>
                    <a:pt x="33" y="186"/>
                  </a:cubicBezTo>
                  <a:cubicBezTo>
                    <a:pt x="45" y="207"/>
                    <a:pt x="45" y="207"/>
                    <a:pt x="45" y="207"/>
                  </a:cubicBezTo>
                  <a:cubicBezTo>
                    <a:pt x="73" y="209"/>
                    <a:pt x="73" y="209"/>
                    <a:pt x="73" y="209"/>
                  </a:cubicBezTo>
                  <a:cubicBezTo>
                    <a:pt x="59" y="187"/>
                    <a:pt x="59" y="187"/>
                    <a:pt x="59" y="187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74" y="154"/>
                    <a:pt x="77" y="152"/>
                    <a:pt x="79" y="149"/>
                  </a:cubicBezTo>
                  <a:cubicBezTo>
                    <a:pt x="93" y="128"/>
                    <a:pt x="93" y="128"/>
                    <a:pt x="93" y="128"/>
                  </a:cubicBezTo>
                  <a:cubicBezTo>
                    <a:pt x="104" y="110"/>
                    <a:pt x="109" y="92"/>
                    <a:pt x="108" y="73"/>
                  </a:cubicBezTo>
                  <a:cubicBezTo>
                    <a:pt x="108" y="72"/>
                    <a:pt x="108" y="71"/>
                    <a:pt x="108" y="70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97" y="5"/>
                    <a:pt x="82" y="0"/>
                    <a:pt x="64" y="4"/>
                  </a:cubicBezTo>
                  <a:cubicBezTo>
                    <a:pt x="52" y="14"/>
                    <a:pt x="41" y="29"/>
                    <a:pt x="33" y="48"/>
                  </a:cubicBezTo>
                  <a:cubicBezTo>
                    <a:pt x="29" y="69"/>
                    <a:pt x="18" y="85"/>
                    <a:pt x="0" y="96"/>
                  </a:cubicBezTo>
                  <a:cubicBezTo>
                    <a:pt x="14" y="94"/>
                    <a:pt x="26" y="84"/>
                    <a:pt x="36" y="63"/>
                  </a:cubicBezTo>
                  <a:cubicBezTo>
                    <a:pt x="44" y="40"/>
                    <a:pt x="57" y="23"/>
                    <a:pt x="73" y="14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Freeform 392"/>
            <p:cNvSpPr>
              <a:spLocks/>
            </p:cNvSpPr>
            <p:nvPr/>
          </p:nvSpPr>
          <p:spPr bwMode="auto">
            <a:xfrm>
              <a:off x="9008175" y="3880749"/>
              <a:ext cx="173494" cy="251566"/>
            </a:xfrm>
            <a:custGeom>
              <a:avLst/>
              <a:gdLst>
                <a:gd name="T0" fmla="*/ 99 w 99"/>
                <a:gd name="T1" fmla="*/ 8 h 142"/>
                <a:gd name="T2" fmla="*/ 73 w 99"/>
                <a:gd name="T3" fmla="*/ 0 h 142"/>
                <a:gd name="T4" fmla="*/ 36 w 99"/>
                <a:gd name="T5" fmla="*/ 49 h 142"/>
                <a:gd name="T6" fmla="*/ 0 w 99"/>
                <a:gd name="T7" fmla="*/ 82 h 142"/>
                <a:gd name="T8" fmla="*/ 62 w 99"/>
                <a:gd name="T9" fmla="*/ 136 h 142"/>
                <a:gd name="T10" fmla="*/ 99 w 99"/>
                <a:gd name="T11" fmla="*/ 73 h 142"/>
                <a:gd name="T12" fmla="*/ 99 w 99"/>
                <a:gd name="T13" fmla="*/ 8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142">
                  <a:moveTo>
                    <a:pt x="99" y="8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57" y="9"/>
                    <a:pt x="44" y="26"/>
                    <a:pt x="36" y="49"/>
                  </a:cubicBezTo>
                  <a:cubicBezTo>
                    <a:pt x="26" y="70"/>
                    <a:pt x="14" y="80"/>
                    <a:pt x="0" y="82"/>
                  </a:cubicBezTo>
                  <a:cubicBezTo>
                    <a:pt x="18" y="124"/>
                    <a:pt x="39" y="142"/>
                    <a:pt x="62" y="136"/>
                  </a:cubicBezTo>
                  <a:cubicBezTo>
                    <a:pt x="79" y="121"/>
                    <a:pt x="91" y="100"/>
                    <a:pt x="99" y="73"/>
                  </a:cubicBezTo>
                  <a:cubicBezTo>
                    <a:pt x="99" y="8"/>
                    <a:pt x="99" y="8"/>
                    <a:pt x="99" y="8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" name="Freeform 393"/>
            <p:cNvSpPr>
              <a:spLocks/>
            </p:cNvSpPr>
            <p:nvPr/>
          </p:nvSpPr>
          <p:spPr bwMode="auto">
            <a:xfrm>
              <a:off x="9316126" y="3705087"/>
              <a:ext cx="184338" cy="140964"/>
            </a:xfrm>
            <a:custGeom>
              <a:avLst/>
              <a:gdLst>
                <a:gd name="T0" fmla="*/ 91 w 105"/>
                <a:gd name="T1" fmla="*/ 0 h 80"/>
                <a:gd name="T2" fmla="*/ 61 w 105"/>
                <a:gd name="T3" fmla="*/ 34 h 80"/>
                <a:gd name="T4" fmla="*/ 0 w 105"/>
                <a:gd name="T5" fmla="*/ 27 h 80"/>
                <a:gd name="T6" fmla="*/ 10 w 105"/>
                <a:gd name="T7" fmla="*/ 33 h 80"/>
                <a:gd name="T8" fmla="*/ 15 w 105"/>
                <a:gd name="T9" fmla="*/ 53 h 80"/>
                <a:gd name="T10" fmla="*/ 30 w 105"/>
                <a:gd name="T11" fmla="*/ 80 h 80"/>
                <a:gd name="T12" fmla="*/ 23 w 105"/>
                <a:gd name="T13" fmla="*/ 53 h 80"/>
                <a:gd name="T14" fmla="*/ 21 w 105"/>
                <a:gd name="T15" fmla="*/ 41 h 80"/>
                <a:gd name="T16" fmla="*/ 80 w 105"/>
                <a:gd name="T17" fmla="*/ 29 h 80"/>
                <a:gd name="T18" fmla="*/ 105 w 105"/>
                <a:gd name="T19" fmla="*/ 7 h 80"/>
                <a:gd name="T20" fmla="*/ 91 w 105"/>
                <a:gd name="T21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5" h="80">
                  <a:moveTo>
                    <a:pt x="91" y="0"/>
                  </a:moveTo>
                  <a:cubicBezTo>
                    <a:pt x="61" y="34"/>
                    <a:pt x="61" y="34"/>
                    <a:pt x="61" y="34"/>
                  </a:cubicBezTo>
                  <a:cubicBezTo>
                    <a:pt x="42" y="43"/>
                    <a:pt x="21" y="40"/>
                    <a:pt x="0" y="27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30" y="80"/>
                    <a:pt x="30" y="80"/>
                    <a:pt x="30" y="80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42" y="57"/>
                    <a:pt x="62" y="53"/>
                    <a:pt x="80" y="29"/>
                  </a:cubicBezTo>
                  <a:cubicBezTo>
                    <a:pt x="87" y="13"/>
                    <a:pt x="95" y="6"/>
                    <a:pt x="105" y="7"/>
                  </a:cubicBezTo>
                  <a:cubicBezTo>
                    <a:pt x="91" y="0"/>
                    <a:pt x="91" y="0"/>
                    <a:pt x="91" y="0"/>
                  </a:cubicBezTo>
                  <a:close/>
                </a:path>
              </a:pathLst>
            </a:custGeom>
            <a:solidFill>
              <a:srgbClr val="4127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" name="Freeform 394"/>
            <p:cNvSpPr>
              <a:spLocks/>
            </p:cNvSpPr>
            <p:nvPr/>
          </p:nvSpPr>
          <p:spPr bwMode="auto">
            <a:xfrm>
              <a:off x="9337813" y="3934967"/>
              <a:ext cx="119278" cy="490120"/>
            </a:xfrm>
            <a:custGeom>
              <a:avLst/>
              <a:gdLst>
                <a:gd name="T0" fmla="*/ 39 w 68"/>
                <a:gd name="T1" fmla="*/ 0 h 279"/>
                <a:gd name="T2" fmla="*/ 30 w 68"/>
                <a:gd name="T3" fmla="*/ 3 h 279"/>
                <a:gd name="T4" fmla="*/ 50 w 68"/>
                <a:gd name="T5" fmla="*/ 93 h 279"/>
                <a:gd name="T6" fmla="*/ 17 w 68"/>
                <a:gd name="T7" fmla="*/ 219 h 279"/>
                <a:gd name="T8" fmla="*/ 0 w 68"/>
                <a:gd name="T9" fmla="*/ 170 h 279"/>
                <a:gd name="T10" fmla="*/ 19 w 68"/>
                <a:gd name="T11" fmla="*/ 279 h 279"/>
                <a:gd name="T12" fmla="*/ 62 w 68"/>
                <a:gd name="T13" fmla="*/ 119 h 279"/>
                <a:gd name="T14" fmla="*/ 68 w 68"/>
                <a:gd name="T15" fmla="*/ 83 h 279"/>
                <a:gd name="T16" fmla="*/ 68 w 68"/>
                <a:gd name="T17" fmla="*/ 76 h 279"/>
                <a:gd name="T18" fmla="*/ 65 w 68"/>
                <a:gd name="T19" fmla="*/ 83 h 279"/>
                <a:gd name="T20" fmla="*/ 49 w 68"/>
                <a:gd name="T21" fmla="*/ 63 h 279"/>
                <a:gd name="T22" fmla="*/ 44 w 68"/>
                <a:gd name="T23" fmla="*/ 7 h 279"/>
                <a:gd name="T24" fmla="*/ 39 w 68"/>
                <a:gd name="T25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279">
                  <a:moveTo>
                    <a:pt x="39" y="0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41"/>
                    <a:pt x="36" y="71"/>
                    <a:pt x="50" y="93"/>
                  </a:cubicBezTo>
                  <a:cubicBezTo>
                    <a:pt x="17" y="219"/>
                    <a:pt x="17" y="219"/>
                    <a:pt x="17" y="219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19" y="279"/>
                    <a:pt x="19" y="279"/>
                    <a:pt x="19" y="279"/>
                  </a:cubicBezTo>
                  <a:cubicBezTo>
                    <a:pt x="28" y="217"/>
                    <a:pt x="43" y="164"/>
                    <a:pt x="62" y="119"/>
                  </a:cubicBezTo>
                  <a:cubicBezTo>
                    <a:pt x="65" y="107"/>
                    <a:pt x="67" y="95"/>
                    <a:pt x="68" y="83"/>
                  </a:cubicBezTo>
                  <a:cubicBezTo>
                    <a:pt x="68" y="80"/>
                    <a:pt x="68" y="78"/>
                    <a:pt x="68" y="76"/>
                  </a:cubicBezTo>
                  <a:cubicBezTo>
                    <a:pt x="65" y="83"/>
                    <a:pt x="65" y="83"/>
                    <a:pt x="65" y="83"/>
                  </a:cubicBezTo>
                  <a:cubicBezTo>
                    <a:pt x="59" y="81"/>
                    <a:pt x="54" y="74"/>
                    <a:pt x="49" y="63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39" y="0"/>
                    <a:pt x="39" y="0"/>
                    <a:pt x="39" y="0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" name="Freeform 395"/>
            <p:cNvSpPr>
              <a:spLocks/>
            </p:cNvSpPr>
            <p:nvPr/>
          </p:nvSpPr>
          <p:spPr bwMode="auto">
            <a:xfrm>
              <a:off x="9218536" y="3939304"/>
              <a:ext cx="206024" cy="379519"/>
            </a:xfrm>
            <a:custGeom>
              <a:avLst/>
              <a:gdLst>
                <a:gd name="T0" fmla="*/ 97 w 117"/>
                <a:gd name="T1" fmla="*/ 0 h 216"/>
                <a:gd name="T2" fmla="*/ 69 w 117"/>
                <a:gd name="T3" fmla="*/ 9 h 216"/>
                <a:gd name="T4" fmla="*/ 28 w 117"/>
                <a:gd name="T5" fmla="*/ 53 h 216"/>
                <a:gd name="T6" fmla="*/ 0 w 117"/>
                <a:gd name="T7" fmla="*/ 164 h 216"/>
                <a:gd name="T8" fmla="*/ 16 w 117"/>
                <a:gd name="T9" fmla="*/ 165 h 216"/>
                <a:gd name="T10" fmla="*/ 34 w 117"/>
                <a:gd name="T11" fmla="*/ 58 h 216"/>
                <a:gd name="T12" fmla="*/ 32 w 117"/>
                <a:gd name="T13" fmla="*/ 165 h 216"/>
                <a:gd name="T14" fmla="*/ 67 w 117"/>
                <a:gd name="T15" fmla="*/ 167 h 216"/>
                <a:gd name="T16" fmla="*/ 84 w 117"/>
                <a:gd name="T17" fmla="*/ 216 h 216"/>
                <a:gd name="T18" fmla="*/ 117 w 117"/>
                <a:gd name="T19" fmla="*/ 90 h 216"/>
                <a:gd name="T20" fmla="*/ 97 w 117"/>
                <a:gd name="T2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" h="216">
                  <a:moveTo>
                    <a:pt x="97" y="0"/>
                  </a:moveTo>
                  <a:cubicBezTo>
                    <a:pt x="69" y="9"/>
                    <a:pt x="69" y="9"/>
                    <a:pt x="69" y="9"/>
                  </a:cubicBezTo>
                  <a:cubicBezTo>
                    <a:pt x="48" y="15"/>
                    <a:pt x="34" y="30"/>
                    <a:pt x="28" y="53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6" y="165"/>
                    <a:pt x="16" y="165"/>
                    <a:pt x="16" y="165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0" y="98"/>
                    <a:pt x="30" y="134"/>
                    <a:pt x="32" y="165"/>
                  </a:cubicBezTo>
                  <a:cubicBezTo>
                    <a:pt x="67" y="167"/>
                    <a:pt x="67" y="167"/>
                    <a:pt x="67" y="167"/>
                  </a:cubicBezTo>
                  <a:cubicBezTo>
                    <a:pt x="84" y="216"/>
                    <a:pt x="84" y="216"/>
                    <a:pt x="84" y="216"/>
                  </a:cubicBezTo>
                  <a:cubicBezTo>
                    <a:pt x="117" y="90"/>
                    <a:pt x="117" y="90"/>
                    <a:pt x="117" y="90"/>
                  </a:cubicBezTo>
                  <a:cubicBezTo>
                    <a:pt x="103" y="68"/>
                    <a:pt x="97" y="38"/>
                    <a:pt x="97" y="0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Freeform 396"/>
            <p:cNvSpPr>
              <a:spLocks/>
            </p:cNvSpPr>
            <p:nvPr/>
          </p:nvSpPr>
          <p:spPr bwMode="auto">
            <a:xfrm>
              <a:off x="8988657" y="4065087"/>
              <a:ext cx="99759" cy="156145"/>
            </a:xfrm>
            <a:custGeom>
              <a:avLst/>
              <a:gdLst>
                <a:gd name="T0" fmla="*/ 5 w 56"/>
                <a:gd name="T1" fmla="*/ 0 h 89"/>
                <a:gd name="T2" fmla="*/ 0 w 56"/>
                <a:gd name="T3" fmla="*/ 16 h 89"/>
                <a:gd name="T4" fmla="*/ 37 w 56"/>
                <a:gd name="T5" fmla="*/ 88 h 89"/>
                <a:gd name="T6" fmla="*/ 56 w 56"/>
                <a:gd name="T7" fmla="*/ 89 h 89"/>
                <a:gd name="T8" fmla="*/ 44 w 56"/>
                <a:gd name="T9" fmla="*/ 68 h 89"/>
                <a:gd name="T10" fmla="*/ 5 w 56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89">
                  <a:moveTo>
                    <a:pt x="5" y="0"/>
                  </a:moveTo>
                  <a:cubicBezTo>
                    <a:pt x="4" y="6"/>
                    <a:pt x="2" y="11"/>
                    <a:pt x="0" y="16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5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89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Freeform 397"/>
            <p:cNvSpPr>
              <a:spLocks/>
            </p:cNvSpPr>
            <p:nvPr/>
          </p:nvSpPr>
          <p:spPr bwMode="auto">
            <a:xfrm>
              <a:off x="8995163" y="4026051"/>
              <a:ext cx="114940" cy="186506"/>
            </a:xfrm>
            <a:custGeom>
              <a:avLst/>
              <a:gdLst>
                <a:gd name="T0" fmla="*/ 0 w 66"/>
                <a:gd name="T1" fmla="*/ 4 h 106"/>
                <a:gd name="T2" fmla="*/ 2 w 66"/>
                <a:gd name="T3" fmla="*/ 22 h 106"/>
                <a:gd name="T4" fmla="*/ 41 w 66"/>
                <a:gd name="T5" fmla="*/ 90 h 106"/>
                <a:gd name="T6" fmla="*/ 66 w 66"/>
                <a:gd name="T7" fmla="*/ 106 h 106"/>
                <a:gd name="T8" fmla="*/ 54 w 66"/>
                <a:gd name="T9" fmla="*/ 86 h 106"/>
                <a:gd name="T10" fmla="*/ 65 w 66"/>
                <a:gd name="T11" fmla="*/ 64 h 106"/>
                <a:gd name="T12" fmla="*/ 56 w 66"/>
                <a:gd name="T13" fmla="*/ 63 h 106"/>
                <a:gd name="T14" fmla="*/ 8 w 66"/>
                <a:gd name="T15" fmla="*/ 0 h 106"/>
                <a:gd name="T16" fmla="*/ 0 w 66"/>
                <a:gd name="T17" fmla="*/ 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106">
                  <a:moveTo>
                    <a:pt x="0" y="4"/>
                  </a:moveTo>
                  <a:cubicBezTo>
                    <a:pt x="2" y="22"/>
                    <a:pt x="2" y="22"/>
                    <a:pt x="2" y="22"/>
                  </a:cubicBezTo>
                  <a:cubicBezTo>
                    <a:pt x="41" y="90"/>
                    <a:pt x="41" y="90"/>
                    <a:pt x="41" y="90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62" y="64"/>
                    <a:pt x="59" y="64"/>
                    <a:pt x="56" y="63"/>
                  </a:cubicBezTo>
                  <a:cubicBezTo>
                    <a:pt x="29" y="55"/>
                    <a:pt x="12" y="34"/>
                    <a:pt x="8" y="0"/>
                  </a:cubicBezTo>
                  <a:cubicBezTo>
                    <a:pt x="5" y="1"/>
                    <a:pt x="2" y="3"/>
                    <a:pt x="0" y="4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Freeform 398"/>
            <p:cNvSpPr>
              <a:spLocks noEditPoints="1"/>
            </p:cNvSpPr>
            <p:nvPr/>
          </p:nvSpPr>
          <p:spPr bwMode="auto">
            <a:xfrm>
              <a:off x="8786970" y="4143160"/>
              <a:ext cx="388193" cy="939036"/>
            </a:xfrm>
            <a:custGeom>
              <a:avLst/>
              <a:gdLst>
                <a:gd name="T0" fmla="*/ 86 w 221"/>
                <a:gd name="T1" fmla="*/ 0 h 534"/>
                <a:gd name="T2" fmla="*/ 79 w 221"/>
                <a:gd name="T3" fmla="*/ 2 h 534"/>
                <a:gd name="T4" fmla="*/ 35 w 221"/>
                <a:gd name="T5" fmla="*/ 25 h 534"/>
                <a:gd name="T6" fmla="*/ 35 w 221"/>
                <a:gd name="T7" fmla="*/ 26 h 534"/>
                <a:gd name="T8" fmla="*/ 10 w 221"/>
                <a:gd name="T9" fmla="*/ 145 h 534"/>
                <a:gd name="T10" fmla="*/ 14 w 221"/>
                <a:gd name="T11" fmla="*/ 250 h 534"/>
                <a:gd name="T12" fmla="*/ 17 w 221"/>
                <a:gd name="T13" fmla="*/ 331 h 534"/>
                <a:gd name="T14" fmla="*/ 24 w 221"/>
                <a:gd name="T15" fmla="*/ 367 h 534"/>
                <a:gd name="T16" fmla="*/ 42 w 221"/>
                <a:gd name="T17" fmla="*/ 433 h 534"/>
                <a:gd name="T18" fmla="*/ 70 w 221"/>
                <a:gd name="T19" fmla="*/ 534 h 534"/>
                <a:gd name="T20" fmla="*/ 128 w 221"/>
                <a:gd name="T21" fmla="*/ 505 h 534"/>
                <a:gd name="T22" fmla="*/ 91 w 221"/>
                <a:gd name="T23" fmla="*/ 290 h 534"/>
                <a:gd name="T24" fmla="*/ 71 w 221"/>
                <a:gd name="T25" fmla="*/ 252 h 534"/>
                <a:gd name="T26" fmla="*/ 111 w 221"/>
                <a:gd name="T27" fmla="*/ 127 h 534"/>
                <a:gd name="T28" fmla="*/ 91 w 221"/>
                <a:gd name="T29" fmla="*/ 246 h 534"/>
                <a:gd name="T30" fmla="*/ 105 w 221"/>
                <a:gd name="T31" fmla="*/ 278 h 534"/>
                <a:gd name="T32" fmla="*/ 174 w 221"/>
                <a:gd name="T33" fmla="*/ 286 h 534"/>
                <a:gd name="T34" fmla="*/ 164 w 221"/>
                <a:gd name="T35" fmla="*/ 329 h 534"/>
                <a:gd name="T36" fmla="*/ 156 w 221"/>
                <a:gd name="T37" fmla="*/ 329 h 534"/>
                <a:gd name="T38" fmla="*/ 129 w 221"/>
                <a:gd name="T39" fmla="*/ 399 h 534"/>
                <a:gd name="T40" fmla="*/ 138 w 221"/>
                <a:gd name="T41" fmla="*/ 441 h 534"/>
                <a:gd name="T42" fmla="*/ 195 w 221"/>
                <a:gd name="T43" fmla="*/ 377 h 534"/>
                <a:gd name="T44" fmla="*/ 221 w 221"/>
                <a:gd name="T45" fmla="*/ 278 h 534"/>
                <a:gd name="T46" fmla="*/ 169 w 221"/>
                <a:gd name="T47" fmla="*/ 263 h 534"/>
                <a:gd name="T48" fmla="*/ 169 w 221"/>
                <a:gd name="T49" fmla="*/ 254 h 534"/>
                <a:gd name="T50" fmla="*/ 159 w 221"/>
                <a:gd name="T51" fmla="*/ 254 h 534"/>
                <a:gd name="T52" fmla="*/ 113 w 221"/>
                <a:gd name="T53" fmla="*/ 66 h 534"/>
                <a:gd name="T54" fmla="*/ 113 w 221"/>
                <a:gd name="T55" fmla="*/ 52 h 534"/>
                <a:gd name="T56" fmla="*/ 86 w 221"/>
                <a:gd name="T57" fmla="*/ 0 h 534"/>
                <a:gd name="T58" fmla="*/ 85 w 221"/>
                <a:gd name="T59" fmla="*/ 3 h 534"/>
                <a:gd name="T60" fmla="*/ 43 w 221"/>
                <a:gd name="T61" fmla="*/ 41 h 534"/>
                <a:gd name="T62" fmla="*/ 25 w 221"/>
                <a:gd name="T63" fmla="*/ 147 h 534"/>
                <a:gd name="T64" fmla="*/ 25 w 221"/>
                <a:gd name="T65" fmla="*/ 296 h 534"/>
                <a:gd name="T66" fmla="*/ 82 w 221"/>
                <a:gd name="T67" fmla="*/ 528 h 534"/>
                <a:gd name="T68" fmla="*/ 72 w 221"/>
                <a:gd name="T69" fmla="*/ 531 h 534"/>
                <a:gd name="T70" fmla="*/ 27 w 221"/>
                <a:gd name="T71" fmla="*/ 366 h 534"/>
                <a:gd name="T72" fmla="*/ 20 w 221"/>
                <a:gd name="T73" fmla="*/ 330 h 534"/>
                <a:gd name="T74" fmla="*/ 20 w 221"/>
                <a:gd name="T75" fmla="*/ 330 h 534"/>
                <a:gd name="T76" fmla="*/ 17 w 221"/>
                <a:gd name="T77" fmla="*/ 250 h 534"/>
                <a:gd name="T78" fmla="*/ 17 w 221"/>
                <a:gd name="T79" fmla="*/ 250 h 534"/>
                <a:gd name="T80" fmla="*/ 13 w 221"/>
                <a:gd name="T81" fmla="*/ 145 h 534"/>
                <a:gd name="T82" fmla="*/ 13 w 221"/>
                <a:gd name="T83" fmla="*/ 144 h 534"/>
                <a:gd name="T84" fmla="*/ 37 w 221"/>
                <a:gd name="T85" fmla="*/ 28 h 534"/>
                <a:gd name="T86" fmla="*/ 80 w 221"/>
                <a:gd name="T87" fmla="*/ 5 h 534"/>
                <a:gd name="T88" fmla="*/ 85 w 221"/>
                <a:gd name="T89" fmla="*/ 3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1" h="534">
                  <a:moveTo>
                    <a:pt x="86" y="0"/>
                  </a:moveTo>
                  <a:cubicBezTo>
                    <a:pt x="84" y="1"/>
                    <a:pt x="81" y="2"/>
                    <a:pt x="79" y="2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6"/>
                    <a:pt x="35" y="26"/>
                  </a:cubicBezTo>
                  <a:cubicBezTo>
                    <a:pt x="9" y="67"/>
                    <a:pt x="0" y="107"/>
                    <a:pt x="10" y="145"/>
                  </a:cubicBezTo>
                  <a:cubicBezTo>
                    <a:pt x="14" y="250"/>
                    <a:pt x="14" y="250"/>
                    <a:pt x="14" y="250"/>
                  </a:cubicBezTo>
                  <a:cubicBezTo>
                    <a:pt x="12" y="279"/>
                    <a:pt x="13" y="306"/>
                    <a:pt x="17" y="331"/>
                  </a:cubicBezTo>
                  <a:cubicBezTo>
                    <a:pt x="18" y="343"/>
                    <a:pt x="21" y="356"/>
                    <a:pt x="24" y="367"/>
                  </a:cubicBezTo>
                  <a:cubicBezTo>
                    <a:pt x="42" y="433"/>
                    <a:pt x="42" y="433"/>
                    <a:pt x="42" y="433"/>
                  </a:cubicBezTo>
                  <a:cubicBezTo>
                    <a:pt x="70" y="534"/>
                    <a:pt x="70" y="534"/>
                    <a:pt x="70" y="534"/>
                  </a:cubicBezTo>
                  <a:cubicBezTo>
                    <a:pt x="97" y="528"/>
                    <a:pt x="117" y="518"/>
                    <a:pt x="128" y="505"/>
                  </a:cubicBezTo>
                  <a:cubicBezTo>
                    <a:pt x="91" y="290"/>
                    <a:pt x="91" y="290"/>
                    <a:pt x="91" y="290"/>
                  </a:cubicBezTo>
                  <a:cubicBezTo>
                    <a:pt x="71" y="252"/>
                    <a:pt x="71" y="252"/>
                    <a:pt x="71" y="252"/>
                  </a:cubicBezTo>
                  <a:cubicBezTo>
                    <a:pt x="111" y="127"/>
                    <a:pt x="111" y="127"/>
                    <a:pt x="111" y="127"/>
                  </a:cubicBezTo>
                  <a:cubicBezTo>
                    <a:pt x="91" y="246"/>
                    <a:pt x="91" y="246"/>
                    <a:pt x="91" y="246"/>
                  </a:cubicBezTo>
                  <a:cubicBezTo>
                    <a:pt x="105" y="278"/>
                    <a:pt x="105" y="278"/>
                    <a:pt x="105" y="278"/>
                  </a:cubicBezTo>
                  <a:cubicBezTo>
                    <a:pt x="174" y="286"/>
                    <a:pt x="174" y="286"/>
                    <a:pt x="174" y="286"/>
                  </a:cubicBezTo>
                  <a:cubicBezTo>
                    <a:pt x="164" y="329"/>
                    <a:pt x="164" y="329"/>
                    <a:pt x="164" y="329"/>
                  </a:cubicBezTo>
                  <a:cubicBezTo>
                    <a:pt x="156" y="329"/>
                    <a:pt x="156" y="329"/>
                    <a:pt x="156" y="329"/>
                  </a:cubicBezTo>
                  <a:cubicBezTo>
                    <a:pt x="150" y="362"/>
                    <a:pt x="141" y="385"/>
                    <a:pt x="129" y="399"/>
                  </a:cubicBezTo>
                  <a:cubicBezTo>
                    <a:pt x="138" y="441"/>
                    <a:pt x="138" y="441"/>
                    <a:pt x="138" y="441"/>
                  </a:cubicBezTo>
                  <a:cubicBezTo>
                    <a:pt x="167" y="429"/>
                    <a:pt x="186" y="408"/>
                    <a:pt x="195" y="377"/>
                  </a:cubicBezTo>
                  <a:cubicBezTo>
                    <a:pt x="221" y="278"/>
                    <a:pt x="221" y="278"/>
                    <a:pt x="221" y="278"/>
                  </a:cubicBezTo>
                  <a:cubicBezTo>
                    <a:pt x="169" y="263"/>
                    <a:pt x="169" y="263"/>
                    <a:pt x="169" y="263"/>
                  </a:cubicBezTo>
                  <a:cubicBezTo>
                    <a:pt x="169" y="254"/>
                    <a:pt x="169" y="254"/>
                    <a:pt x="169" y="254"/>
                  </a:cubicBezTo>
                  <a:cubicBezTo>
                    <a:pt x="159" y="254"/>
                    <a:pt x="159" y="254"/>
                    <a:pt x="159" y="254"/>
                  </a:cubicBezTo>
                  <a:cubicBezTo>
                    <a:pt x="113" y="66"/>
                    <a:pt x="113" y="66"/>
                    <a:pt x="113" y="66"/>
                  </a:cubicBezTo>
                  <a:cubicBezTo>
                    <a:pt x="113" y="52"/>
                    <a:pt x="113" y="52"/>
                    <a:pt x="113" y="52"/>
                  </a:cubicBezTo>
                  <a:cubicBezTo>
                    <a:pt x="86" y="0"/>
                    <a:pt x="86" y="0"/>
                    <a:pt x="86" y="0"/>
                  </a:cubicBezTo>
                  <a:close/>
                  <a:moveTo>
                    <a:pt x="85" y="3"/>
                  </a:moveTo>
                  <a:cubicBezTo>
                    <a:pt x="43" y="41"/>
                    <a:pt x="43" y="41"/>
                    <a:pt x="43" y="41"/>
                  </a:cubicBezTo>
                  <a:cubicBezTo>
                    <a:pt x="22" y="74"/>
                    <a:pt x="15" y="109"/>
                    <a:pt x="25" y="147"/>
                  </a:cubicBezTo>
                  <a:cubicBezTo>
                    <a:pt x="25" y="296"/>
                    <a:pt x="25" y="296"/>
                    <a:pt x="25" y="296"/>
                  </a:cubicBezTo>
                  <a:cubicBezTo>
                    <a:pt x="37" y="367"/>
                    <a:pt x="57" y="444"/>
                    <a:pt x="82" y="528"/>
                  </a:cubicBezTo>
                  <a:cubicBezTo>
                    <a:pt x="79" y="529"/>
                    <a:pt x="75" y="530"/>
                    <a:pt x="72" y="531"/>
                  </a:cubicBezTo>
                  <a:cubicBezTo>
                    <a:pt x="27" y="366"/>
                    <a:pt x="27" y="366"/>
                    <a:pt x="27" y="366"/>
                  </a:cubicBezTo>
                  <a:cubicBezTo>
                    <a:pt x="24" y="355"/>
                    <a:pt x="21" y="343"/>
                    <a:pt x="20" y="330"/>
                  </a:cubicBezTo>
                  <a:cubicBezTo>
                    <a:pt x="20" y="330"/>
                    <a:pt x="20" y="330"/>
                    <a:pt x="20" y="330"/>
                  </a:cubicBezTo>
                  <a:cubicBezTo>
                    <a:pt x="16" y="306"/>
                    <a:pt x="15" y="279"/>
                    <a:pt x="17" y="250"/>
                  </a:cubicBezTo>
                  <a:cubicBezTo>
                    <a:pt x="17" y="250"/>
                    <a:pt x="17" y="250"/>
                    <a:pt x="17" y="250"/>
                  </a:cubicBezTo>
                  <a:cubicBezTo>
                    <a:pt x="13" y="145"/>
                    <a:pt x="13" y="145"/>
                    <a:pt x="13" y="145"/>
                  </a:cubicBezTo>
                  <a:cubicBezTo>
                    <a:pt x="13" y="144"/>
                    <a:pt x="13" y="144"/>
                    <a:pt x="13" y="144"/>
                  </a:cubicBezTo>
                  <a:cubicBezTo>
                    <a:pt x="4" y="107"/>
                    <a:pt x="12" y="68"/>
                    <a:pt x="37" y="28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1" y="5"/>
                    <a:pt x="83" y="4"/>
                    <a:pt x="85" y="3"/>
                  </a:cubicBezTo>
                  <a:close/>
                </a:path>
              </a:pathLst>
            </a:custGeom>
            <a:solidFill>
              <a:srgbClr val="C5B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" name="Freeform 399"/>
            <p:cNvSpPr>
              <a:spLocks/>
            </p:cNvSpPr>
            <p:nvPr/>
          </p:nvSpPr>
          <p:spPr bwMode="auto">
            <a:xfrm>
              <a:off x="8793477" y="4149665"/>
              <a:ext cx="143132" cy="926024"/>
            </a:xfrm>
            <a:custGeom>
              <a:avLst/>
              <a:gdLst>
                <a:gd name="T0" fmla="*/ 39 w 81"/>
                <a:gd name="T1" fmla="*/ 38 h 528"/>
                <a:gd name="T2" fmla="*/ 81 w 81"/>
                <a:gd name="T3" fmla="*/ 0 h 528"/>
                <a:gd name="T4" fmla="*/ 76 w 81"/>
                <a:gd name="T5" fmla="*/ 2 h 528"/>
                <a:gd name="T6" fmla="*/ 33 w 81"/>
                <a:gd name="T7" fmla="*/ 25 h 528"/>
                <a:gd name="T8" fmla="*/ 9 w 81"/>
                <a:gd name="T9" fmla="*/ 141 h 528"/>
                <a:gd name="T10" fmla="*/ 9 w 81"/>
                <a:gd name="T11" fmla="*/ 142 h 528"/>
                <a:gd name="T12" fmla="*/ 13 w 81"/>
                <a:gd name="T13" fmla="*/ 247 h 528"/>
                <a:gd name="T14" fmla="*/ 13 w 81"/>
                <a:gd name="T15" fmla="*/ 247 h 528"/>
                <a:gd name="T16" fmla="*/ 16 w 81"/>
                <a:gd name="T17" fmla="*/ 327 h 528"/>
                <a:gd name="T18" fmla="*/ 16 w 81"/>
                <a:gd name="T19" fmla="*/ 327 h 528"/>
                <a:gd name="T20" fmla="*/ 23 w 81"/>
                <a:gd name="T21" fmla="*/ 363 h 528"/>
                <a:gd name="T22" fmla="*/ 68 w 81"/>
                <a:gd name="T23" fmla="*/ 528 h 528"/>
                <a:gd name="T24" fmla="*/ 78 w 81"/>
                <a:gd name="T25" fmla="*/ 525 h 528"/>
                <a:gd name="T26" fmla="*/ 21 w 81"/>
                <a:gd name="T27" fmla="*/ 293 h 528"/>
                <a:gd name="T28" fmla="*/ 21 w 81"/>
                <a:gd name="T29" fmla="*/ 144 h 528"/>
                <a:gd name="T30" fmla="*/ 39 w 81"/>
                <a:gd name="T31" fmla="*/ 3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1" h="528">
                  <a:moveTo>
                    <a:pt x="39" y="38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79" y="1"/>
                    <a:pt x="77" y="2"/>
                    <a:pt x="76" y="2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8" y="65"/>
                    <a:pt x="0" y="104"/>
                    <a:pt x="9" y="141"/>
                  </a:cubicBezTo>
                  <a:cubicBezTo>
                    <a:pt x="9" y="141"/>
                    <a:pt x="9" y="141"/>
                    <a:pt x="9" y="142"/>
                  </a:cubicBezTo>
                  <a:cubicBezTo>
                    <a:pt x="13" y="247"/>
                    <a:pt x="13" y="247"/>
                    <a:pt x="13" y="247"/>
                  </a:cubicBezTo>
                  <a:cubicBezTo>
                    <a:pt x="13" y="247"/>
                    <a:pt x="13" y="247"/>
                    <a:pt x="13" y="247"/>
                  </a:cubicBezTo>
                  <a:cubicBezTo>
                    <a:pt x="11" y="276"/>
                    <a:pt x="12" y="303"/>
                    <a:pt x="16" y="327"/>
                  </a:cubicBezTo>
                  <a:cubicBezTo>
                    <a:pt x="16" y="327"/>
                    <a:pt x="16" y="327"/>
                    <a:pt x="16" y="327"/>
                  </a:cubicBezTo>
                  <a:cubicBezTo>
                    <a:pt x="17" y="340"/>
                    <a:pt x="20" y="352"/>
                    <a:pt x="23" y="363"/>
                  </a:cubicBezTo>
                  <a:cubicBezTo>
                    <a:pt x="68" y="528"/>
                    <a:pt x="68" y="528"/>
                    <a:pt x="68" y="528"/>
                  </a:cubicBezTo>
                  <a:cubicBezTo>
                    <a:pt x="71" y="527"/>
                    <a:pt x="75" y="526"/>
                    <a:pt x="78" y="525"/>
                  </a:cubicBezTo>
                  <a:cubicBezTo>
                    <a:pt x="53" y="441"/>
                    <a:pt x="33" y="364"/>
                    <a:pt x="21" y="293"/>
                  </a:cubicBezTo>
                  <a:cubicBezTo>
                    <a:pt x="21" y="144"/>
                    <a:pt x="21" y="144"/>
                    <a:pt x="21" y="144"/>
                  </a:cubicBezTo>
                  <a:cubicBezTo>
                    <a:pt x="11" y="106"/>
                    <a:pt x="18" y="71"/>
                    <a:pt x="39" y="38"/>
                  </a:cubicBezTo>
                  <a:close/>
                </a:path>
              </a:pathLst>
            </a:custGeom>
            <a:solidFill>
              <a:srgbClr val="E0D3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" name="Freeform 400"/>
            <p:cNvSpPr>
              <a:spLocks/>
            </p:cNvSpPr>
            <p:nvPr/>
          </p:nvSpPr>
          <p:spPr bwMode="auto">
            <a:xfrm>
              <a:off x="9003837" y="4219062"/>
              <a:ext cx="333975" cy="32531"/>
            </a:xfrm>
            <a:custGeom>
              <a:avLst/>
              <a:gdLst>
                <a:gd name="T0" fmla="*/ 23 w 154"/>
                <a:gd name="T1" fmla="*/ 0 h 15"/>
                <a:gd name="T2" fmla="*/ 8 w 154"/>
                <a:gd name="T3" fmla="*/ 0 h 15"/>
                <a:gd name="T4" fmla="*/ 4 w 154"/>
                <a:gd name="T5" fmla="*/ 3 h 15"/>
                <a:gd name="T6" fmla="*/ 0 w 154"/>
                <a:gd name="T7" fmla="*/ 7 h 15"/>
                <a:gd name="T8" fmla="*/ 145 w 154"/>
                <a:gd name="T9" fmla="*/ 15 h 15"/>
                <a:gd name="T10" fmla="*/ 154 w 154"/>
                <a:gd name="T11" fmla="*/ 7 h 15"/>
                <a:gd name="T12" fmla="*/ 125 w 154"/>
                <a:gd name="T13" fmla="*/ 5 h 15"/>
                <a:gd name="T14" fmla="*/ 112 w 154"/>
                <a:gd name="T15" fmla="*/ 5 h 15"/>
                <a:gd name="T16" fmla="*/ 99 w 154"/>
                <a:gd name="T17" fmla="*/ 4 h 15"/>
                <a:gd name="T18" fmla="*/ 99 w 154"/>
                <a:gd name="T19" fmla="*/ 4 h 15"/>
                <a:gd name="T20" fmla="*/ 89 w 154"/>
                <a:gd name="T21" fmla="*/ 3 h 15"/>
                <a:gd name="T22" fmla="*/ 75 w 154"/>
                <a:gd name="T23" fmla="*/ 2 h 15"/>
                <a:gd name="T24" fmla="*/ 61 w 154"/>
                <a:gd name="T25" fmla="*/ 2 h 15"/>
                <a:gd name="T26" fmla="*/ 39 w 154"/>
                <a:gd name="T27" fmla="*/ 1 h 15"/>
                <a:gd name="T28" fmla="*/ 23 w 154"/>
                <a:gd name="T29" fmla="*/ 0 h 15"/>
                <a:gd name="T30" fmla="*/ 23 w 154"/>
                <a:gd name="T3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4" h="15">
                  <a:moveTo>
                    <a:pt x="23" y="0"/>
                  </a:moveTo>
                  <a:lnTo>
                    <a:pt x="8" y="0"/>
                  </a:lnTo>
                  <a:lnTo>
                    <a:pt x="4" y="3"/>
                  </a:lnTo>
                  <a:lnTo>
                    <a:pt x="0" y="7"/>
                  </a:lnTo>
                  <a:lnTo>
                    <a:pt x="145" y="15"/>
                  </a:lnTo>
                  <a:lnTo>
                    <a:pt x="154" y="7"/>
                  </a:lnTo>
                  <a:lnTo>
                    <a:pt x="125" y="5"/>
                  </a:lnTo>
                  <a:lnTo>
                    <a:pt x="112" y="5"/>
                  </a:lnTo>
                  <a:lnTo>
                    <a:pt x="99" y="4"/>
                  </a:lnTo>
                  <a:lnTo>
                    <a:pt x="99" y="4"/>
                  </a:lnTo>
                  <a:lnTo>
                    <a:pt x="89" y="3"/>
                  </a:lnTo>
                  <a:lnTo>
                    <a:pt x="75" y="2"/>
                  </a:lnTo>
                  <a:lnTo>
                    <a:pt x="61" y="2"/>
                  </a:lnTo>
                  <a:lnTo>
                    <a:pt x="39" y="1"/>
                  </a:lnTo>
                  <a:lnTo>
                    <a:pt x="23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7B7B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" name="Freeform 401"/>
            <p:cNvSpPr>
              <a:spLocks/>
            </p:cNvSpPr>
            <p:nvPr/>
          </p:nvSpPr>
          <p:spPr bwMode="auto">
            <a:xfrm>
              <a:off x="8960464" y="4093279"/>
              <a:ext cx="93254" cy="132290"/>
            </a:xfrm>
            <a:custGeom>
              <a:avLst/>
              <a:gdLst>
                <a:gd name="T0" fmla="*/ 34 w 53"/>
                <a:gd name="T1" fmla="*/ 72 h 76"/>
                <a:gd name="T2" fmla="*/ 53 w 53"/>
                <a:gd name="T3" fmla="*/ 72 h 76"/>
                <a:gd name="T4" fmla="*/ 16 w 53"/>
                <a:gd name="T5" fmla="*/ 0 h 76"/>
                <a:gd name="T6" fmla="*/ 0 w 53"/>
                <a:gd name="T7" fmla="*/ 21 h 76"/>
                <a:gd name="T8" fmla="*/ 29 w 53"/>
                <a:gd name="T9" fmla="*/ 76 h 76"/>
                <a:gd name="T10" fmla="*/ 34 w 53"/>
                <a:gd name="T11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76">
                  <a:moveTo>
                    <a:pt x="34" y="72"/>
                  </a:moveTo>
                  <a:cubicBezTo>
                    <a:pt x="53" y="72"/>
                    <a:pt x="53" y="72"/>
                    <a:pt x="53" y="7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9"/>
                    <a:pt x="7" y="15"/>
                    <a:pt x="0" y="21"/>
                  </a:cubicBezTo>
                  <a:cubicBezTo>
                    <a:pt x="8" y="41"/>
                    <a:pt x="18" y="59"/>
                    <a:pt x="29" y="76"/>
                  </a:cubicBezTo>
                  <a:cubicBezTo>
                    <a:pt x="34" y="72"/>
                    <a:pt x="34" y="72"/>
                    <a:pt x="34" y="72"/>
                  </a:cubicBezTo>
                  <a:close/>
                </a:path>
              </a:pathLst>
            </a:custGeom>
            <a:solidFill>
              <a:srgbClr val="C5B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" name="Freeform 402"/>
            <p:cNvSpPr>
              <a:spLocks noEditPoints="1"/>
            </p:cNvSpPr>
            <p:nvPr/>
          </p:nvSpPr>
          <p:spPr bwMode="auto">
            <a:xfrm>
              <a:off x="8910585" y="4130148"/>
              <a:ext cx="290602" cy="965060"/>
            </a:xfrm>
            <a:custGeom>
              <a:avLst/>
              <a:gdLst>
                <a:gd name="T0" fmla="*/ 29 w 166"/>
                <a:gd name="T1" fmla="*/ 0 h 549"/>
                <a:gd name="T2" fmla="*/ 16 w 166"/>
                <a:gd name="T3" fmla="*/ 8 h 549"/>
                <a:gd name="T4" fmla="*/ 43 w 166"/>
                <a:gd name="T5" fmla="*/ 60 h 549"/>
                <a:gd name="T6" fmla="*/ 43 w 166"/>
                <a:gd name="T7" fmla="*/ 74 h 549"/>
                <a:gd name="T8" fmla="*/ 89 w 166"/>
                <a:gd name="T9" fmla="*/ 262 h 549"/>
                <a:gd name="T10" fmla="*/ 99 w 166"/>
                <a:gd name="T11" fmla="*/ 262 h 549"/>
                <a:gd name="T12" fmla="*/ 99 w 166"/>
                <a:gd name="T13" fmla="*/ 271 h 549"/>
                <a:gd name="T14" fmla="*/ 151 w 166"/>
                <a:gd name="T15" fmla="*/ 286 h 549"/>
                <a:gd name="T16" fmla="*/ 125 w 166"/>
                <a:gd name="T17" fmla="*/ 385 h 549"/>
                <a:gd name="T18" fmla="*/ 68 w 166"/>
                <a:gd name="T19" fmla="*/ 449 h 549"/>
                <a:gd name="T20" fmla="*/ 59 w 166"/>
                <a:gd name="T21" fmla="*/ 407 h 549"/>
                <a:gd name="T22" fmla="*/ 86 w 166"/>
                <a:gd name="T23" fmla="*/ 337 h 549"/>
                <a:gd name="T24" fmla="*/ 45 w 166"/>
                <a:gd name="T25" fmla="*/ 337 h 549"/>
                <a:gd name="T26" fmla="*/ 37 w 166"/>
                <a:gd name="T27" fmla="*/ 297 h 549"/>
                <a:gd name="T28" fmla="*/ 91 w 166"/>
                <a:gd name="T29" fmla="*/ 307 h 549"/>
                <a:gd name="T30" fmla="*/ 86 w 166"/>
                <a:gd name="T31" fmla="*/ 337 h 549"/>
                <a:gd name="T32" fmla="*/ 94 w 166"/>
                <a:gd name="T33" fmla="*/ 337 h 549"/>
                <a:gd name="T34" fmla="*/ 104 w 166"/>
                <a:gd name="T35" fmla="*/ 294 h 549"/>
                <a:gd name="T36" fmla="*/ 35 w 166"/>
                <a:gd name="T37" fmla="*/ 286 h 549"/>
                <a:gd name="T38" fmla="*/ 21 w 166"/>
                <a:gd name="T39" fmla="*/ 254 h 549"/>
                <a:gd name="T40" fmla="*/ 41 w 166"/>
                <a:gd name="T41" fmla="*/ 135 h 549"/>
                <a:gd name="T42" fmla="*/ 1 w 166"/>
                <a:gd name="T43" fmla="*/ 260 h 549"/>
                <a:gd name="T44" fmla="*/ 21 w 166"/>
                <a:gd name="T45" fmla="*/ 298 h 549"/>
                <a:gd name="T46" fmla="*/ 58 w 166"/>
                <a:gd name="T47" fmla="*/ 513 h 549"/>
                <a:gd name="T48" fmla="*/ 0 w 166"/>
                <a:gd name="T49" fmla="*/ 542 h 549"/>
                <a:gd name="T50" fmla="*/ 1 w 166"/>
                <a:gd name="T51" fmla="*/ 549 h 549"/>
                <a:gd name="T52" fmla="*/ 19 w 166"/>
                <a:gd name="T53" fmla="*/ 547 h 549"/>
                <a:gd name="T54" fmla="*/ 79 w 166"/>
                <a:gd name="T55" fmla="*/ 527 h 549"/>
                <a:gd name="T56" fmla="*/ 83 w 166"/>
                <a:gd name="T57" fmla="*/ 525 h 549"/>
                <a:gd name="T58" fmla="*/ 79 w 166"/>
                <a:gd name="T59" fmla="*/ 503 h 549"/>
                <a:gd name="T60" fmla="*/ 69 w 166"/>
                <a:gd name="T61" fmla="*/ 457 h 549"/>
                <a:gd name="T62" fmla="*/ 93 w 166"/>
                <a:gd name="T63" fmla="*/ 453 h 549"/>
                <a:gd name="T64" fmla="*/ 101 w 166"/>
                <a:gd name="T65" fmla="*/ 449 h 549"/>
                <a:gd name="T66" fmla="*/ 113 w 166"/>
                <a:gd name="T67" fmla="*/ 442 h 549"/>
                <a:gd name="T68" fmla="*/ 118 w 166"/>
                <a:gd name="T69" fmla="*/ 436 h 549"/>
                <a:gd name="T70" fmla="*/ 128 w 166"/>
                <a:gd name="T71" fmla="*/ 422 h 549"/>
                <a:gd name="T72" fmla="*/ 133 w 166"/>
                <a:gd name="T73" fmla="*/ 405 h 549"/>
                <a:gd name="T74" fmla="*/ 136 w 166"/>
                <a:gd name="T75" fmla="*/ 390 h 549"/>
                <a:gd name="T76" fmla="*/ 160 w 166"/>
                <a:gd name="T77" fmla="*/ 303 h 549"/>
                <a:gd name="T78" fmla="*/ 166 w 166"/>
                <a:gd name="T79" fmla="*/ 280 h 549"/>
                <a:gd name="T80" fmla="*/ 157 w 166"/>
                <a:gd name="T81" fmla="*/ 271 h 549"/>
                <a:gd name="T82" fmla="*/ 109 w 166"/>
                <a:gd name="T83" fmla="*/ 260 h 549"/>
                <a:gd name="T84" fmla="*/ 109 w 166"/>
                <a:gd name="T85" fmla="*/ 252 h 549"/>
                <a:gd name="T86" fmla="*/ 100 w 166"/>
                <a:gd name="T87" fmla="*/ 252 h 549"/>
                <a:gd name="T88" fmla="*/ 53 w 166"/>
                <a:gd name="T89" fmla="*/ 60 h 549"/>
                <a:gd name="T90" fmla="*/ 58 w 166"/>
                <a:gd name="T91" fmla="*/ 55 h 549"/>
                <a:gd name="T92" fmla="*/ 29 w 166"/>
                <a:gd name="T93" fmla="*/ 0 h 549"/>
                <a:gd name="T94" fmla="*/ 46 w 166"/>
                <a:gd name="T95" fmla="*/ 344 h 549"/>
                <a:gd name="T96" fmla="*/ 74 w 166"/>
                <a:gd name="T97" fmla="*/ 344 h 549"/>
                <a:gd name="T98" fmla="*/ 57 w 166"/>
                <a:gd name="T99" fmla="*/ 397 h 549"/>
                <a:gd name="T100" fmla="*/ 46 w 166"/>
                <a:gd name="T101" fmla="*/ 344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6" h="549">
                  <a:moveTo>
                    <a:pt x="29" y="0"/>
                  </a:moveTo>
                  <a:cubicBezTo>
                    <a:pt x="25" y="3"/>
                    <a:pt x="21" y="5"/>
                    <a:pt x="16" y="8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89" y="262"/>
                    <a:pt x="89" y="262"/>
                    <a:pt x="89" y="262"/>
                  </a:cubicBezTo>
                  <a:cubicBezTo>
                    <a:pt x="99" y="262"/>
                    <a:pt x="99" y="262"/>
                    <a:pt x="99" y="262"/>
                  </a:cubicBezTo>
                  <a:cubicBezTo>
                    <a:pt x="99" y="271"/>
                    <a:pt x="99" y="271"/>
                    <a:pt x="99" y="271"/>
                  </a:cubicBezTo>
                  <a:cubicBezTo>
                    <a:pt x="151" y="286"/>
                    <a:pt x="151" y="286"/>
                    <a:pt x="151" y="286"/>
                  </a:cubicBezTo>
                  <a:cubicBezTo>
                    <a:pt x="125" y="385"/>
                    <a:pt x="125" y="385"/>
                    <a:pt x="125" y="385"/>
                  </a:cubicBezTo>
                  <a:cubicBezTo>
                    <a:pt x="116" y="416"/>
                    <a:pt x="97" y="437"/>
                    <a:pt x="68" y="449"/>
                  </a:cubicBezTo>
                  <a:cubicBezTo>
                    <a:pt x="59" y="407"/>
                    <a:pt x="59" y="407"/>
                    <a:pt x="59" y="407"/>
                  </a:cubicBezTo>
                  <a:cubicBezTo>
                    <a:pt x="71" y="393"/>
                    <a:pt x="80" y="370"/>
                    <a:pt x="86" y="337"/>
                  </a:cubicBezTo>
                  <a:cubicBezTo>
                    <a:pt x="45" y="337"/>
                    <a:pt x="45" y="337"/>
                    <a:pt x="45" y="337"/>
                  </a:cubicBezTo>
                  <a:cubicBezTo>
                    <a:pt x="37" y="297"/>
                    <a:pt x="37" y="297"/>
                    <a:pt x="37" y="297"/>
                  </a:cubicBezTo>
                  <a:cubicBezTo>
                    <a:pt x="91" y="307"/>
                    <a:pt x="91" y="307"/>
                    <a:pt x="91" y="307"/>
                  </a:cubicBezTo>
                  <a:cubicBezTo>
                    <a:pt x="86" y="337"/>
                    <a:pt x="86" y="337"/>
                    <a:pt x="86" y="337"/>
                  </a:cubicBezTo>
                  <a:cubicBezTo>
                    <a:pt x="94" y="337"/>
                    <a:pt x="94" y="337"/>
                    <a:pt x="94" y="337"/>
                  </a:cubicBezTo>
                  <a:cubicBezTo>
                    <a:pt x="104" y="294"/>
                    <a:pt x="104" y="294"/>
                    <a:pt x="104" y="294"/>
                  </a:cubicBezTo>
                  <a:cubicBezTo>
                    <a:pt x="35" y="286"/>
                    <a:pt x="35" y="286"/>
                    <a:pt x="35" y="286"/>
                  </a:cubicBezTo>
                  <a:cubicBezTo>
                    <a:pt x="21" y="254"/>
                    <a:pt x="21" y="254"/>
                    <a:pt x="21" y="254"/>
                  </a:cubicBezTo>
                  <a:cubicBezTo>
                    <a:pt x="41" y="135"/>
                    <a:pt x="41" y="135"/>
                    <a:pt x="41" y="135"/>
                  </a:cubicBezTo>
                  <a:cubicBezTo>
                    <a:pt x="1" y="260"/>
                    <a:pt x="1" y="260"/>
                    <a:pt x="1" y="260"/>
                  </a:cubicBezTo>
                  <a:cubicBezTo>
                    <a:pt x="21" y="298"/>
                    <a:pt x="21" y="298"/>
                    <a:pt x="21" y="298"/>
                  </a:cubicBezTo>
                  <a:cubicBezTo>
                    <a:pt x="58" y="513"/>
                    <a:pt x="58" y="513"/>
                    <a:pt x="58" y="513"/>
                  </a:cubicBezTo>
                  <a:cubicBezTo>
                    <a:pt x="47" y="526"/>
                    <a:pt x="27" y="536"/>
                    <a:pt x="0" y="542"/>
                  </a:cubicBezTo>
                  <a:cubicBezTo>
                    <a:pt x="1" y="549"/>
                    <a:pt x="1" y="549"/>
                    <a:pt x="1" y="549"/>
                  </a:cubicBezTo>
                  <a:cubicBezTo>
                    <a:pt x="7" y="549"/>
                    <a:pt x="13" y="548"/>
                    <a:pt x="19" y="547"/>
                  </a:cubicBezTo>
                  <a:cubicBezTo>
                    <a:pt x="38" y="544"/>
                    <a:pt x="58" y="538"/>
                    <a:pt x="79" y="527"/>
                  </a:cubicBezTo>
                  <a:cubicBezTo>
                    <a:pt x="80" y="527"/>
                    <a:pt x="82" y="526"/>
                    <a:pt x="83" y="525"/>
                  </a:cubicBezTo>
                  <a:cubicBezTo>
                    <a:pt x="79" y="503"/>
                    <a:pt x="79" y="503"/>
                    <a:pt x="79" y="503"/>
                  </a:cubicBezTo>
                  <a:cubicBezTo>
                    <a:pt x="69" y="457"/>
                    <a:pt x="69" y="457"/>
                    <a:pt x="69" y="457"/>
                  </a:cubicBezTo>
                  <a:cubicBezTo>
                    <a:pt x="78" y="457"/>
                    <a:pt x="86" y="455"/>
                    <a:pt x="93" y="453"/>
                  </a:cubicBezTo>
                  <a:cubicBezTo>
                    <a:pt x="96" y="452"/>
                    <a:pt x="99" y="451"/>
                    <a:pt x="101" y="449"/>
                  </a:cubicBezTo>
                  <a:cubicBezTo>
                    <a:pt x="105" y="447"/>
                    <a:pt x="109" y="445"/>
                    <a:pt x="113" y="442"/>
                  </a:cubicBezTo>
                  <a:cubicBezTo>
                    <a:pt x="115" y="440"/>
                    <a:pt x="117" y="438"/>
                    <a:pt x="118" y="436"/>
                  </a:cubicBezTo>
                  <a:cubicBezTo>
                    <a:pt x="122" y="432"/>
                    <a:pt x="125" y="427"/>
                    <a:pt x="128" y="422"/>
                  </a:cubicBezTo>
                  <a:cubicBezTo>
                    <a:pt x="130" y="417"/>
                    <a:pt x="132" y="411"/>
                    <a:pt x="133" y="405"/>
                  </a:cubicBezTo>
                  <a:cubicBezTo>
                    <a:pt x="134" y="401"/>
                    <a:pt x="135" y="395"/>
                    <a:pt x="136" y="390"/>
                  </a:cubicBezTo>
                  <a:cubicBezTo>
                    <a:pt x="160" y="303"/>
                    <a:pt x="160" y="303"/>
                    <a:pt x="160" y="303"/>
                  </a:cubicBezTo>
                  <a:cubicBezTo>
                    <a:pt x="166" y="280"/>
                    <a:pt x="166" y="280"/>
                    <a:pt x="166" y="280"/>
                  </a:cubicBezTo>
                  <a:cubicBezTo>
                    <a:pt x="160" y="276"/>
                    <a:pt x="157" y="273"/>
                    <a:pt x="157" y="271"/>
                  </a:cubicBezTo>
                  <a:cubicBezTo>
                    <a:pt x="109" y="260"/>
                    <a:pt x="109" y="260"/>
                    <a:pt x="109" y="260"/>
                  </a:cubicBezTo>
                  <a:cubicBezTo>
                    <a:pt x="109" y="252"/>
                    <a:pt x="109" y="252"/>
                    <a:pt x="109" y="252"/>
                  </a:cubicBezTo>
                  <a:cubicBezTo>
                    <a:pt x="100" y="252"/>
                    <a:pt x="100" y="252"/>
                    <a:pt x="100" y="252"/>
                  </a:cubicBezTo>
                  <a:cubicBezTo>
                    <a:pt x="53" y="60"/>
                    <a:pt x="53" y="60"/>
                    <a:pt x="53" y="60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47" y="38"/>
                    <a:pt x="37" y="20"/>
                    <a:pt x="29" y="0"/>
                  </a:cubicBezTo>
                  <a:close/>
                  <a:moveTo>
                    <a:pt x="46" y="344"/>
                  </a:moveTo>
                  <a:cubicBezTo>
                    <a:pt x="74" y="344"/>
                    <a:pt x="74" y="344"/>
                    <a:pt x="74" y="344"/>
                  </a:cubicBezTo>
                  <a:cubicBezTo>
                    <a:pt x="73" y="362"/>
                    <a:pt x="67" y="380"/>
                    <a:pt x="57" y="397"/>
                  </a:cubicBezTo>
                  <a:cubicBezTo>
                    <a:pt x="46" y="344"/>
                    <a:pt x="46" y="344"/>
                    <a:pt x="46" y="344"/>
                  </a:cubicBezTo>
                  <a:close/>
                </a:path>
              </a:pathLst>
            </a:custGeom>
            <a:solidFill>
              <a:srgbClr val="B89B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" name="Freeform 403"/>
            <p:cNvSpPr>
              <a:spLocks/>
            </p:cNvSpPr>
            <p:nvPr/>
          </p:nvSpPr>
          <p:spPr bwMode="auto">
            <a:xfrm>
              <a:off x="8990825" y="4733039"/>
              <a:ext cx="49880" cy="93254"/>
            </a:xfrm>
            <a:custGeom>
              <a:avLst/>
              <a:gdLst>
                <a:gd name="T0" fmla="*/ 28 w 28"/>
                <a:gd name="T1" fmla="*/ 0 h 53"/>
                <a:gd name="T2" fmla="*/ 0 w 28"/>
                <a:gd name="T3" fmla="*/ 0 h 53"/>
                <a:gd name="T4" fmla="*/ 11 w 28"/>
                <a:gd name="T5" fmla="*/ 53 h 53"/>
                <a:gd name="T6" fmla="*/ 28 w 28"/>
                <a:gd name="T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3">
                  <a:moveTo>
                    <a:pt x="2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21" y="36"/>
                    <a:pt x="27" y="18"/>
                    <a:pt x="28" y="0"/>
                  </a:cubicBezTo>
                  <a:close/>
                </a:path>
              </a:pathLst>
            </a:custGeom>
            <a:solidFill>
              <a:srgbClr val="C5B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" name="Freeform 404"/>
            <p:cNvSpPr>
              <a:spLocks/>
            </p:cNvSpPr>
            <p:nvPr/>
          </p:nvSpPr>
          <p:spPr bwMode="auto">
            <a:xfrm>
              <a:off x="9413717" y="3945810"/>
              <a:ext cx="58555" cy="134458"/>
            </a:xfrm>
            <a:custGeom>
              <a:avLst/>
              <a:gdLst>
                <a:gd name="T0" fmla="*/ 33 w 33"/>
                <a:gd name="T1" fmla="*/ 39 h 76"/>
                <a:gd name="T2" fmla="*/ 21 w 33"/>
                <a:gd name="T3" fmla="*/ 29 h 76"/>
                <a:gd name="T4" fmla="*/ 0 w 33"/>
                <a:gd name="T5" fmla="*/ 0 h 76"/>
                <a:gd name="T6" fmla="*/ 5 w 33"/>
                <a:gd name="T7" fmla="*/ 56 h 76"/>
                <a:gd name="T8" fmla="*/ 21 w 33"/>
                <a:gd name="T9" fmla="*/ 76 h 76"/>
                <a:gd name="T10" fmla="*/ 24 w 33"/>
                <a:gd name="T11" fmla="*/ 69 h 76"/>
                <a:gd name="T12" fmla="*/ 25 w 33"/>
                <a:gd name="T13" fmla="*/ 66 h 76"/>
                <a:gd name="T14" fmla="*/ 31 w 33"/>
                <a:gd name="T15" fmla="*/ 46 h 76"/>
                <a:gd name="T16" fmla="*/ 33 w 33"/>
                <a:gd name="T17" fmla="*/ 3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76">
                  <a:moveTo>
                    <a:pt x="33" y="39"/>
                  </a:moveTo>
                  <a:cubicBezTo>
                    <a:pt x="29" y="37"/>
                    <a:pt x="25" y="34"/>
                    <a:pt x="21" y="2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10" y="67"/>
                    <a:pt x="15" y="74"/>
                    <a:pt x="21" y="76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3" y="39"/>
                    <a:pt x="33" y="39"/>
                    <a:pt x="33" y="39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" name="Freeform 405"/>
            <p:cNvSpPr>
              <a:spLocks/>
            </p:cNvSpPr>
            <p:nvPr/>
          </p:nvSpPr>
          <p:spPr bwMode="auto">
            <a:xfrm>
              <a:off x="9370343" y="4067255"/>
              <a:ext cx="114940" cy="444579"/>
            </a:xfrm>
            <a:custGeom>
              <a:avLst/>
              <a:gdLst>
                <a:gd name="T0" fmla="*/ 62 w 65"/>
                <a:gd name="T1" fmla="*/ 4 h 253"/>
                <a:gd name="T2" fmla="*/ 49 w 65"/>
                <a:gd name="T3" fmla="*/ 0 h 253"/>
                <a:gd name="T4" fmla="*/ 49 w 65"/>
                <a:gd name="T5" fmla="*/ 7 h 253"/>
                <a:gd name="T6" fmla="*/ 43 w 65"/>
                <a:gd name="T7" fmla="*/ 43 h 253"/>
                <a:gd name="T8" fmla="*/ 0 w 65"/>
                <a:gd name="T9" fmla="*/ 203 h 253"/>
                <a:gd name="T10" fmla="*/ 9 w 65"/>
                <a:gd name="T11" fmla="*/ 253 h 253"/>
                <a:gd name="T12" fmla="*/ 43 w 65"/>
                <a:gd name="T13" fmla="*/ 242 h 253"/>
                <a:gd name="T14" fmla="*/ 53 w 65"/>
                <a:gd name="T15" fmla="*/ 147 h 253"/>
                <a:gd name="T16" fmla="*/ 62 w 65"/>
                <a:gd name="T17" fmla="*/ 4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253">
                  <a:moveTo>
                    <a:pt x="62" y="4"/>
                  </a:moveTo>
                  <a:cubicBezTo>
                    <a:pt x="58" y="4"/>
                    <a:pt x="53" y="3"/>
                    <a:pt x="49" y="0"/>
                  </a:cubicBezTo>
                  <a:cubicBezTo>
                    <a:pt x="49" y="2"/>
                    <a:pt x="49" y="4"/>
                    <a:pt x="49" y="7"/>
                  </a:cubicBezTo>
                  <a:cubicBezTo>
                    <a:pt x="48" y="19"/>
                    <a:pt x="46" y="31"/>
                    <a:pt x="43" y="43"/>
                  </a:cubicBezTo>
                  <a:cubicBezTo>
                    <a:pt x="24" y="88"/>
                    <a:pt x="9" y="141"/>
                    <a:pt x="0" y="20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43" y="242"/>
                    <a:pt x="43" y="242"/>
                    <a:pt x="43" y="242"/>
                  </a:cubicBezTo>
                  <a:cubicBezTo>
                    <a:pt x="53" y="147"/>
                    <a:pt x="53" y="147"/>
                    <a:pt x="53" y="147"/>
                  </a:cubicBezTo>
                  <a:cubicBezTo>
                    <a:pt x="62" y="99"/>
                    <a:pt x="65" y="51"/>
                    <a:pt x="62" y="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" name="Freeform 407"/>
            <p:cNvSpPr>
              <a:spLocks/>
            </p:cNvSpPr>
            <p:nvPr/>
          </p:nvSpPr>
          <p:spPr bwMode="auto">
            <a:xfrm>
              <a:off x="9459258" y="4028219"/>
              <a:ext cx="39036" cy="39036"/>
            </a:xfrm>
            <a:custGeom>
              <a:avLst/>
              <a:gdLst>
                <a:gd name="T0" fmla="*/ 6 w 23"/>
                <a:gd name="T1" fmla="*/ 0 h 23"/>
                <a:gd name="T2" fmla="*/ 0 w 23"/>
                <a:gd name="T3" fmla="*/ 20 h 23"/>
                <a:gd name="T4" fmla="*/ 23 w 23"/>
                <a:gd name="T5" fmla="*/ 13 h 23"/>
                <a:gd name="T6" fmla="*/ 20 w 23"/>
                <a:gd name="T7" fmla="*/ 6 h 23"/>
                <a:gd name="T8" fmla="*/ 6 w 23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6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10" y="23"/>
                    <a:pt x="18" y="21"/>
                    <a:pt x="23" y="13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" name="Freeform 408"/>
            <p:cNvSpPr>
              <a:spLocks/>
            </p:cNvSpPr>
            <p:nvPr/>
          </p:nvSpPr>
          <p:spPr bwMode="auto">
            <a:xfrm>
              <a:off x="9112271" y="4132316"/>
              <a:ext cx="84579" cy="93254"/>
            </a:xfrm>
            <a:custGeom>
              <a:avLst/>
              <a:gdLst>
                <a:gd name="T0" fmla="*/ 26 w 48"/>
                <a:gd name="T1" fmla="*/ 16 h 54"/>
                <a:gd name="T2" fmla="*/ 12 w 48"/>
                <a:gd name="T3" fmla="*/ 0 h 54"/>
                <a:gd name="T4" fmla="*/ 0 w 48"/>
                <a:gd name="T5" fmla="*/ 31 h 54"/>
                <a:gd name="T6" fmla="*/ 17 w 48"/>
                <a:gd name="T7" fmla="*/ 20 h 54"/>
                <a:gd name="T8" fmla="*/ 31 w 48"/>
                <a:gd name="T9" fmla="*/ 53 h 54"/>
                <a:gd name="T10" fmla="*/ 48 w 48"/>
                <a:gd name="T11" fmla="*/ 54 h 54"/>
                <a:gd name="T12" fmla="*/ 26 w 48"/>
                <a:gd name="T13" fmla="*/ 1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54">
                  <a:moveTo>
                    <a:pt x="26" y="16"/>
                  </a:moveTo>
                  <a:cubicBezTo>
                    <a:pt x="21" y="10"/>
                    <a:pt x="17" y="4"/>
                    <a:pt x="12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0" y="39"/>
                    <a:pt x="33" y="26"/>
                    <a:pt x="26" y="16"/>
                  </a:cubicBezTo>
                  <a:close/>
                </a:path>
              </a:pathLst>
            </a:custGeom>
            <a:solidFill>
              <a:srgbClr val="89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" name="Freeform 409"/>
            <p:cNvSpPr>
              <a:spLocks/>
            </p:cNvSpPr>
            <p:nvPr/>
          </p:nvSpPr>
          <p:spPr bwMode="auto">
            <a:xfrm>
              <a:off x="9112271" y="4167014"/>
              <a:ext cx="54217" cy="56386"/>
            </a:xfrm>
            <a:custGeom>
              <a:avLst/>
              <a:gdLst>
                <a:gd name="T0" fmla="*/ 25 w 25"/>
                <a:gd name="T1" fmla="*/ 26 h 26"/>
                <a:gd name="T2" fmla="*/ 14 w 25"/>
                <a:gd name="T3" fmla="*/ 0 h 26"/>
                <a:gd name="T4" fmla="*/ 0 w 25"/>
                <a:gd name="T5" fmla="*/ 9 h 26"/>
                <a:gd name="T6" fmla="*/ 11 w 25"/>
                <a:gd name="T7" fmla="*/ 26 h 26"/>
                <a:gd name="T8" fmla="*/ 25 w 25"/>
                <a:gd name="T9" fmla="*/ 26 h 26"/>
                <a:gd name="T10" fmla="*/ 25 w 25"/>
                <a:gd name="T1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6">
                  <a:moveTo>
                    <a:pt x="25" y="26"/>
                  </a:moveTo>
                  <a:lnTo>
                    <a:pt x="14" y="0"/>
                  </a:lnTo>
                  <a:lnTo>
                    <a:pt x="0" y="9"/>
                  </a:lnTo>
                  <a:lnTo>
                    <a:pt x="11" y="26"/>
                  </a:lnTo>
                  <a:lnTo>
                    <a:pt x="25" y="26"/>
                  </a:lnTo>
                  <a:lnTo>
                    <a:pt x="25" y="26"/>
                  </a:lnTo>
                  <a:close/>
                </a:path>
              </a:pathLst>
            </a:custGeom>
            <a:solidFill>
              <a:srgbClr val="C5B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" name="Freeform 410"/>
            <p:cNvSpPr>
              <a:spLocks/>
            </p:cNvSpPr>
            <p:nvPr/>
          </p:nvSpPr>
          <p:spPr bwMode="auto">
            <a:xfrm>
              <a:off x="9246729" y="4041231"/>
              <a:ext cx="32531" cy="188675"/>
            </a:xfrm>
            <a:custGeom>
              <a:avLst/>
              <a:gdLst>
                <a:gd name="T0" fmla="*/ 0 w 18"/>
                <a:gd name="T1" fmla="*/ 107 h 107"/>
                <a:gd name="T2" fmla="*/ 16 w 18"/>
                <a:gd name="T3" fmla="*/ 107 h 107"/>
                <a:gd name="T4" fmla="*/ 18 w 18"/>
                <a:gd name="T5" fmla="*/ 0 h 107"/>
                <a:gd name="T6" fmla="*/ 0 w 18"/>
                <a:gd name="T7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07">
                  <a:moveTo>
                    <a:pt x="0" y="107"/>
                  </a:moveTo>
                  <a:cubicBezTo>
                    <a:pt x="16" y="107"/>
                    <a:pt x="16" y="107"/>
                    <a:pt x="16" y="107"/>
                  </a:cubicBezTo>
                  <a:cubicBezTo>
                    <a:pt x="14" y="76"/>
                    <a:pt x="14" y="40"/>
                    <a:pt x="18" y="0"/>
                  </a:cubicBezTo>
                  <a:cubicBezTo>
                    <a:pt x="0" y="107"/>
                    <a:pt x="0" y="107"/>
                    <a:pt x="0" y="107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" name="Freeform 411"/>
            <p:cNvSpPr>
              <a:spLocks/>
            </p:cNvSpPr>
            <p:nvPr/>
          </p:nvSpPr>
          <p:spPr bwMode="auto">
            <a:xfrm>
              <a:off x="9318295" y="4234244"/>
              <a:ext cx="80242" cy="362169"/>
            </a:xfrm>
            <a:custGeom>
              <a:avLst/>
              <a:gdLst>
                <a:gd name="T0" fmla="*/ 9 w 37"/>
                <a:gd name="T1" fmla="*/ 0 h 167"/>
                <a:gd name="T2" fmla="*/ 0 w 37"/>
                <a:gd name="T3" fmla="*/ 8 h 167"/>
                <a:gd name="T4" fmla="*/ 31 w 37"/>
                <a:gd name="T5" fmla="*/ 167 h 167"/>
                <a:gd name="T6" fmla="*/ 37 w 37"/>
                <a:gd name="T7" fmla="*/ 160 h 167"/>
                <a:gd name="T8" fmla="*/ 36 w 37"/>
                <a:gd name="T9" fmla="*/ 158 h 167"/>
                <a:gd name="T10" fmla="*/ 35 w 37"/>
                <a:gd name="T11" fmla="*/ 149 h 167"/>
                <a:gd name="T12" fmla="*/ 34 w 37"/>
                <a:gd name="T13" fmla="*/ 142 h 167"/>
                <a:gd name="T14" fmla="*/ 32 w 37"/>
                <a:gd name="T15" fmla="*/ 135 h 167"/>
                <a:gd name="T16" fmla="*/ 31 w 37"/>
                <a:gd name="T17" fmla="*/ 128 h 167"/>
                <a:gd name="T18" fmla="*/ 24 w 37"/>
                <a:gd name="T19" fmla="*/ 88 h 167"/>
                <a:gd name="T20" fmla="*/ 9 w 37"/>
                <a:gd name="T21" fmla="*/ 0 h 167"/>
                <a:gd name="T22" fmla="*/ 9 w 37"/>
                <a:gd name="T2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167">
                  <a:moveTo>
                    <a:pt x="9" y="0"/>
                  </a:moveTo>
                  <a:lnTo>
                    <a:pt x="0" y="8"/>
                  </a:lnTo>
                  <a:lnTo>
                    <a:pt x="31" y="167"/>
                  </a:lnTo>
                  <a:lnTo>
                    <a:pt x="37" y="160"/>
                  </a:lnTo>
                  <a:lnTo>
                    <a:pt x="36" y="158"/>
                  </a:lnTo>
                  <a:lnTo>
                    <a:pt x="35" y="149"/>
                  </a:lnTo>
                  <a:lnTo>
                    <a:pt x="34" y="142"/>
                  </a:lnTo>
                  <a:lnTo>
                    <a:pt x="32" y="135"/>
                  </a:lnTo>
                  <a:lnTo>
                    <a:pt x="31" y="128"/>
                  </a:lnTo>
                  <a:lnTo>
                    <a:pt x="24" y="88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" name="Freeform 412"/>
            <p:cNvSpPr>
              <a:spLocks/>
            </p:cNvSpPr>
            <p:nvPr/>
          </p:nvSpPr>
          <p:spPr bwMode="auto">
            <a:xfrm>
              <a:off x="9003837" y="4234244"/>
              <a:ext cx="381686" cy="362169"/>
            </a:xfrm>
            <a:custGeom>
              <a:avLst/>
              <a:gdLst>
                <a:gd name="T0" fmla="*/ 145 w 176"/>
                <a:gd name="T1" fmla="*/ 8 h 167"/>
                <a:gd name="T2" fmla="*/ 0 w 176"/>
                <a:gd name="T3" fmla="*/ 0 h 167"/>
                <a:gd name="T4" fmla="*/ 38 w 176"/>
                <a:gd name="T5" fmla="*/ 156 h 167"/>
                <a:gd name="T6" fmla="*/ 45 w 176"/>
                <a:gd name="T7" fmla="*/ 156 h 167"/>
                <a:gd name="T8" fmla="*/ 176 w 176"/>
                <a:gd name="T9" fmla="*/ 167 h 167"/>
                <a:gd name="T10" fmla="*/ 145 w 176"/>
                <a:gd name="T11" fmla="*/ 8 h 167"/>
                <a:gd name="T12" fmla="*/ 145 w 176"/>
                <a:gd name="T13" fmla="*/ 8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6" h="167">
                  <a:moveTo>
                    <a:pt x="145" y="8"/>
                  </a:moveTo>
                  <a:lnTo>
                    <a:pt x="0" y="0"/>
                  </a:lnTo>
                  <a:lnTo>
                    <a:pt x="38" y="156"/>
                  </a:lnTo>
                  <a:lnTo>
                    <a:pt x="45" y="156"/>
                  </a:lnTo>
                  <a:lnTo>
                    <a:pt x="176" y="167"/>
                  </a:lnTo>
                  <a:lnTo>
                    <a:pt x="145" y="8"/>
                  </a:lnTo>
                  <a:lnTo>
                    <a:pt x="145" y="8"/>
                  </a:ln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" name="Freeform 413"/>
            <p:cNvSpPr>
              <a:spLocks/>
            </p:cNvSpPr>
            <p:nvPr/>
          </p:nvSpPr>
          <p:spPr bwMode="auto">
            <a:xfrm>
              <a:off x="9392030" y="4529183"/>
              <a:ext cx="80242" cy="28193"/>
            </a:xfrm>
            <a:custGeom>
              <a:avLst/>
              <a:gdLst>
                <a:gd name="T0" fmla="*/ 13 w 37"/>
                <a:gd name="T1" fmla="*/ 0 h 13"/>
                <a:gd name="T2" fmla="*/ 0 w 37"/>
                <a:gd name="T3" fmla="*/ 6 h 13"/>
                <a:gd name="T4" fmla="*/ 1 w 37"/>
                <a:gd name="T5" fmla="*/ 13 h 13"/>
                <a:gd name="T6" fmla="*/ 19 w 37"/>
                <a:gd name="T7" fmla="*/ 4 h 13"/>
                <a:gd name="T8" fmla="*/ 37 w 37"/>
                <a:gd name="T9" fmla="*/ 4 h 13"/>
                <a:gd name="T10" fmla="*/ 13 w 37"/>
                <a:gd name="T11" fmla="*/ 0 h 13"/>
                <a:gd name="T12" fmla="*/ 13 w 37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3">
                  <a:moveTo>
                    <a:pt x="13" y="0"/>
                  </a:moveTo>
                  <a:lnTo>
                    <a:pt x="0" y="6"/>
                  </a:lnTo>
                  <a:lnTo>
                    <a:pt x="1" y="13"/>
                  </a:lnTo>
                  <a:lnTo>
                    <a:pt x="19" y="4"/>
                  </a:lnTo>
                  <a:lnTo>
                    <a:pt x="37" y="4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" name="Freeform 414"/>
            <p:cNvSpPr>
              <a:spLocks/>
            </p:cNvSpPr>
            <p:nvPr/>
          </p:nvSpPr>
          <p:spPr bwMode="auto">
            <a:xfrm>
              <a:off x="9398536" y="4559545"/>
              <a:ext cx="99759" cy="36868"/>
            </a:xfrm>
            <a:custGeom>
              <a:avLst/>
              <a:gdLst>
                <a:gd name="T0" fmla="*/ 19 w 56"/>
                <a:gd name="T1" fmla="*/ 0 h 21"/>
                <a:gd name="T2" fmla="*/ 0 w 56"/>
                <a:gd name="T3" fmla="*/ 12 h 21"/>
                <a:gd name="T4" fmla="*/ 56 w 56"/>
                <a:gd name="T5" fmla="*/ 21 h 21"/>
                <a:gd name="T6" fmla="*/ 40 w 56"/>
                <a:gd name="T7" fmla="*/ 11 h 21"/>
                <a:gd name="T8" fmla="*/ 19 w 5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21">
                  <a:moveTo>
                    <a:pt x="19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48" y="19"/>
                    <a:pt x="43" y="16"/>
                    <a:pt x="40" y="11"/>
                  </a:cubicBezTo>
                  <a:cubicBezTo>
                    <a:pt x="19" y="0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" name="Freeform 415"/>
            <p:cNvSpPr>
              <a:spLocks/>
            </p:cNvSpPr>
            <p:nvPr/>
          </p:nvSpPr>
          <p:spPr bwMode="auto">
            <a:xfrm>
              <a:off x="9287934" y="4600749"/>
              <a:ext cx="60723" cy="49880"/>
            </a:xfrm>
            <a:custGeom>
              <a:avLst/>
              <a:gdLst>
                <a:gd name="T0" fmla="*/ 8 w 34"/>
                <a:gd name="T1" fmla="*/ 3 h 29"/>
                <a:gd name="T2" fmla="*/ 0 w 34"/>
                <a:gd name="T3" fmla="*/ 0 h 29"/>
                <a:gd name="T4" fmla="*/ 24 w 34"/>
                <a:gd name="T5" fmla="*/ 25 h 29"/>
                <a:gd name="T6" fmla="*/ 34 w 34"/>
                <a:gd name="T7" fmla="*/ 29 h 29"/>
                <a:gd name="T8" fmla="*/ 31 w 34"/>
                <a:gd name="T9" fmla="*/ 23 h 29"/>
                <a:gd name="T10" fmla="*/ 9 w 34"/>
                <a:gd name="T11" fmla="*/ 3 h 29"/>
                <a:gd name="T12" fmla="*/ 8 w 34"/>
                <a:gd name="T13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9">
                  <a:moveTo>
                    <a:pt x="8" y="3"/>
                  </a:moveTo>
                  <a:cubicBezTo>
                    <a:pt x="5" y="1"/>
                    <a:pt x="2" y="0"/>
                    <a:pt x="0" y="0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" name="Freeform 416"/>
            <p:cNvSpPr>
              <a:spLocks/>
            </p:cNvSpPr>
            <p:nvPr/>
          </p:nvSpPr>
          <p:spPr bwMode="auto">
            <a:xfrm>
              <a:off x="9257573" y="4602918"/>
              <a:ext cx="26024" cy="13012"/>
            </a:xfrm>
            <a:custGeom>
              <a:avLst/>
              <a:gdLst>
                <a:gd name="T0" fmla="*/ 14 w 14"/>
                <a:gd name="T1" fmla="*/ 8 h 8"/>
                <a:gd name="T2" fmla="*/ 14 w 14"/>
                <a:gd name="T3" fmla="*/ 8 h 8"/>
                <a:gd name="T4" fmla="*/ 12 w 14"/>
                <a:gd name="T5" fmla="*/ 1 h 8"/>
                <a:gd name="T6" fmla="*/ 0 w 14"/>
                <a:gd name="T7" fmla="*/ 0 h 8"/>
                <a:gd name="T8" fmla="*/ 3 w 14"/>
                <a:gd name="T9" fmla="*/ 1 h 8"/>
                <a:gd name="T10" fmla="*/ 14 w 14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8"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1" y="5"/>
                    <a:pt x="10" y="2"/>
                    <a:pt x="12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14" y="8"/>
                    <a:pt x="14" y="8"/>
                    <a:pt x="14" y="8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" name="Freeform 417"/>
            <p:cNvSpPr>
              <a:spLocks/>
            </p:cNvSpPr>
            <p:nvPr/>
          </p:nvSpPr>
          <p:spPr bwMode="auto">
            <a:xfrm>
              <a:off x="9242391" y="4598581"/>
              <a:ext cx="65060" cy="45543"/>
            </a:xfrm>
            <a:custGeom>
              <a:avLst/>
              <a:gdLst>
                <a:gd name="T0" fmla="*/ 24 w 37"/>
                <a:gd name="T1" fmla="*/ 11 h 26"/>
                <a:gd name="T2" fmla="*/ 23 w 37"/>
                <a:gd name="T3" fmla="*/ 10 h 26"/>
                <a:gd name="T4" fmla="*/ 12 w 37"/>
                <a:gd name="T5" fmla="*/ 3 h 26"/>
                <a:gd name="T6" fmla="*/ 9 w 37"/>
                <a:gd name="T7" fmla="*/ 2 h 26"/>
                <a:gd name="T8" fmla="*/ 0 w 37"/>
                <a:gd name="T9" fmla="*/ 0 h 26"/>
                <a:gd name="T10" fmla="*/ 37 w 37"/>
                <a:gd name="T11" fmla="*/ 26 h 26"/>
                <a:gd name="T12" fmla="*/ 24 w 37"/>
                <a:gd name="T13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6">
                  <a:moveTo>
                    <a:pt x="24" y="11"/>
                  </a:moveTo>
                  <a:cubicBezTo>
                    <a:pt x="23" y="10"/>
                    <a:pt x="23" y="10"/>
                    <a:pt x="23" y="10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5" y="1"/>
                    <a:pt x="2" y="0"/>
                    <a:pt x="0" y="0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24" y="11"/>
                    <a:pt x="24" y="11"/>
                    <a:pt x="24" y="11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" name="Freeform 418"/>
            <p:cNvSpPr>
              <a:spLocks/>
            </p:cNvSpPr>
            <p:nvPr/>
          </p:nvSpPr>
          <p:spPr bwMode="auto">
            <a:xfrm>
              <a:off x="9303114" y="4605086"/>
              <a:ext cx="39036" cy="36868"/>
            </a:xfrm>
            <a:custGeom>
              <a:avLst/>
              <a:gdLst>
                <a:gd name="T0" fmla="*/ 14 w 22"/>
                <a:gd name="T1" fmla="*/ 2 h 20"/>
                <a:gd name="T2" fmla="*/ 0 w 22"/>
                <a:gd name="T3" fmla="*/ 0 h 20"/>
                <a:gd name="T4" fmla="*/ 22 w 22"/>
                <a:gd name="T5" fmla="*/ 20 h 20"/>
                <a:gd name="T6" fmla="*/ 15 w 22"/>
                <a:gd name="T7" fmla="*/ 9 h 20"/>
                <a:gd name="T8" fmla="*/ 14 w 22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14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6"/>
                    <a:pt x="13" y="3"/>
                    <a:pt x="14" y="2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" name="Freeform 419"/>
            <p:cNvSpPr>
              <a:spLocks/>
            </p:cNvSpPr>
            <p:nvPr/>
          </p:nvSpPr>
          <p:spPr bwMode="auto">
            <a:xfrm>
              <a:off x="9329138" y="4605086"/>
              <a:ext cx="69397" cy="34699"/>
            </a:xfrm>
            <a:custGeom>
              <a:avLst/>
              <a:gdLst>
                <a:gd name="T0" fmla="*/ 11 w 40"/>
                <a:gd name="T1" fmla="*/ 4 h 19"/>
                <a:gd name="T2" fmla="*/ 8 w 40"/>
                <a:gd name="T3" fmla="*/ 3 h 19"/>
                <a:gd name="T4" fmla="*/ 0 w 40"/>
                <a:gd name="T5" fmla="*/ 2 h 19"/>
                <a:gd name="T6" fmla="*/ 20 w 40"/>
                <a:gd name="T7" fmla="*/ 19 h 19"/>
                <a:gd name="T8" fmla="*/ 40 w 40"/>
                <a:gd name="T9" fmla="*/ 14 h 19"/>
                <a:gd name="T10" fmla="*/ 24 w 40"/>
                <a:gd name="T11" fmla="*/ 14 h 19"/>
                <a:gd name="T12" fmla="*/ 11 w 40"/>
                <a:gd name="T13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9">
                  <a:moveTo>
                    <a:pt x="11" y="4"/>
                  </a:moveTo>
                  <a:cubicBezTo>
                    <a:pt x="10" y="4"/>
                    <a:pt x="9" y="3"/>
                    <a:pt x="8" y="3"/>
                  </a:cubicBezTo>
                  <a:cubicBezTo>
                    <a:pt x="4" y="1"/>
                    <a:pt x="1" y="0"/>
                    <a:pt x="0" y="2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11" y="4"/>
                    <a:pt x="11" y="4"/>
                    <a:pt x="11" y="4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" name="Freeform 420"/>
            <p:cNvSpPr>
              <a:spLocks/>
            </p:cNvSpPr>
            <p:nvPr/>
          </p:nvSpPr>
          <p:spPr bwMode="auto">
            <a:xfrm>
              <a:off x="9342150" y="4611593"/>
              <a:ext cx="73735" cy="19519"/>
            </a:xfrm>
            <a:custGeom>
              <a:avLst/>
              <a:gdLst>
                <a:gd name="T0" fmla="*/ 0 w 42"/>
                <a:gd name="T1" fmla="*/ 0 h 11"/>
                <a:gd name="T2" fmla="*/ 3 w 42"/>
                <a:gd name="T3" fmla="*/ 1 h 11"/>
                <a:gd name="T4" fmla="*/ 16 w 42"/>
                <a:gd name="T5" fmla="*/ 11 h 11"/>
                <a:gd name="T6" fmla="*/ 32 w 42"/>
                <a:gd name="T7" fmla="*/ 11 h 11"/>
                <a:gd name="T8" fmla="*/ 42 w 42"/>
                <a:gd name="T9" fmla="*/ 4 h 11"/>
                <a:gd name="T10" fmla="*/ 0 w 42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1">
                  <a:moveTo>
                    <a:pt x="0" y="0"/>
                  </a:moveTo>
                  <a:cubicBezTo>
                    <a:pt x="1" y="0"/>
                    <a:pt x="2" y="1"/>
                    <a:pt x="3" y="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" name="Freeform 421"/>
            <p:cNvSpPr>
              <a:spLocks/>
            </p:cNvSpPr>
            <p:nvPr/>
          </p:nvSpPr>
          <p:spPr bwMode="auto">
            <a:xfrm>
              <a:off x="9324801" y="4680991"/>
              <a:ext cx="136627" cy="88916"/>
            </a:xfrm>
            <a:custGeom>
              <a:avLst/>
              <a:gdLst>
                <a:gd name="T0" fmla="*/ 0 w 77"/>
                <a:gd name="T1" fmla="*/ 2 h 51"/>
                <a:gd name="T2" fmla="*/ 0 w 77"/>
                <a:gd name="T3" fmla="*/ 18 h 51"/>
                <a:gd name="T4" fmla="*/ 9 w 77"/>
                <a:gd name="T5" fmla="*/ 29 h 51"/>
                <a:gd name="T6" fmla="*/ 26 w 77"/>
                <a:gd name="T7" fmla="*/ 51 h 51"/>
                <a:gd name="T8" fmla="*/ 51 w 77"/>
                <a:gd name="T9" fmla="*/ 29 h 51"/>
                <a:gd name="T10" fmla="*/ 77 w 77"/>
                <a:gd name="T11" fmla="*/ 4 h 51"/>
                <a:gd name="T12" fmla="*/ 26 w 77"/>
                <a:gd name="T13" fmla="*/ 6 h 51"/>
                <a:gd name="T14" fmla="*/ 10 w 77"/>
                <a:gd name="T15" fmla="*/ 0 h 51"/>
                <a:gd name="T16" fmla="*/ 0 w 77"/>
                <a:gd name="T17" fmla="*/ 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" h="51">
                  <a:moveTo>
                    <a:pt x="0" y="2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0" y="5"/>
                    <a:pt x="15" y="3"/>
                    <a:pt x="10" y="0"/>
                  </a:cubicBezTo>
                  <a:cubicBezTo>
                    <a:pt x="6" y="0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" name="Freeform 422"/>
            <p:cNvSpPr>
              <a:spLocks/>
            </p:cNvSpPr>
            <p:nvPr/>
          </p:nvSpPr>
          <p:spPr bwMode="auto">
            <a:xfrm>
              <a:off x="9294439" y="4685328"/>
              <a:ext cx="45543" cy="47711"/>
            </a:xfrm>
            <a:custGeom>
              <a:avLst/>
              <a:gdLst>
                <a:gd name="T0" fmla="*/ 18 w 27"/>
                <a:gd name="T1" fmla="*/ 16 h 27"/>
                <a:gd name="T2" fmla="*/ 18 w 27"/>
                <a:gd name="T3" fmla="*/ 0 h 27"/>
                <a:gd name="T4" fmla="*/ 0 w 27"/>
                <a:gd name="T5" fmla="*/ 1 h 27"/>
                <a:gd name="T6" fmla="*/ 0 w 27"/>
                <a:gd name="T7" fmla="*/ 27 h 27"/>
                <a:gd name="T8" fmla="*/ 27 w 27"/>
                <a:gd name="T9" fmla="*/ 27 h 27"/>
                <a:gd name="T10" fmla="*/ 18 w 27"/>
                <a:gd name="T11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27">
                  <a:moveTo>
                    <a:pt x="18" y="16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1" y="1"/>
                    <a:pt x="5" y="1"/>
                    <a:pt x="0" y="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9" y="27"/>
                    <a:pt x="18" y="27"/>
                    <a:pt x="27" y="27"/>
                  </a:cubicBezTo>
                  <a:cubicBezTo>
                    <a:pt x="18" y="16"/>
                    <a:pt x="18" y="16"/>
                    <a:pt x="18" y="16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" name="Freeform 423"/>
            <p:cNvSpPr>
              <a:spLocks/>
            </p:cNvSpPr>
            <p:nvPr/>
          </p:nvSpPr>
          <p:spPr bwMode="auto">
            <a:xfrm>
              <a:off x="9255403" y="4641954"/>
              <a:ext cx="86747" cy="45543"/>
            </a:xfrm>
            <a:custGeom>
              <a:avLst/>
              <a:gdLst>
                <a:gd name="T0" fmla="*/ 22 w 50"/>
                <a:gd name="T1" fmla="*/ 26 h 26"/>
                <a:gd name="T2" fmla="*/ 40 w 50"/>
                <a:gd name="T3" fmla="*/ 25 h 26"/>
                <a:gd name="T4" fmla="*/ 50 w 50"/>
                <a:gd name="T5" fmla="*/ 23 h 26"/>
                <a:gd name="T6" fmla="*/ 37 w 50"/>
                <a:gd name="T7" fmla="*/ 12 h 26"/>
                <a:gd name="T8" fmla="*/ 0 w 50"/>
                <a:gd name="T9" fmla="*/ 0 h 26"/>
                <a:gd name="T10" fmla="*/ 5 w 50"/>
                <a:gd name="T11" fmla="*/ 19 h 26"/>
                <a:gd name="T12" fmla="*/ 22 w 50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26">
                  <a:moveTo>
                    <a:pt x="22" y="26"/>
                  </a:moveTo>
                  <a:cubicBezTo>
                    <a:pt x="27" y="26"/>
                    <a:pt x="33" y="26"/>
                    <a:pt x="40" y="25"/>
                  </a:cubicBezTo>
                  <a:cubicBezTo>
                    <a:pt x="43" y="24"/>
                    <a:pt x="46" y="23"/>
                    <a:pt x="50" y="23"/>
                  </a:cubicBezTo>
                  <a:cubicBezTo>
                    <a:pt x="45" y="20"/>
                    <a:pt x="41" y="16"/>
                    <a:pt x="37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9" y="23"/>
                    <a:pt x="14" y="25"/>
                    <a:pt x="22" y="26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" name="Freeform 424"/>
            <p:cNvSpPr>
              <a:spLocks/>
            </p:cNvSpPr>
            <p:nvPr/>
          </p:nvSpPr>
          <p:spPr bwMode="auto">
            <a:xfrm>
              <a:off x="9398536" y="4620268"/>
              <a:ext cx="49880" cy="43373"/>
            </a:xfrm>
            <a:custGeom>
              <a:avLst/>
              <a:gdLst>
                <a:gd name="T0" fmla="*/ 0 w 28"/>
                <a:gd name="T1" fmla="*/ 15 h 25"/>
                <a:gd name="T2" fmla="*/ 9 w 28"/>
                <a:gd name="T3" fmla="*/ 20 h 25"/>
                <a:gd name="T4" fmla="*/ 28 w 28"/>
                <a:gd name="T5" fmla="*/ 25 h 25"/>
                <a:gd name="T6" fmla="*/ 21 w 28"/>
                <a:gd name="T7" fmla="*/ 21 h 25"/>
                <a:gd name="T8" fmla="*/ 15 w 28"/>
                <a:gd name="T9" fmla="*/ 18 h 25"/>
                <a:gd name="T10" fmla="*/ 11 w 28"/>
                <a:gd name="T11" fmla="*/ 12 h 25"/>
                <a:gd name="T12" fmla="*/ 16 w 28"/>
                <a:gd name="T13" fmla="*/ 0 h 25"/>
                <a:gd name="T14" fmla="*/ 0 w 28"/>
                <a:gd name="T15" fmla="*/ 1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5">
                  <a:moveTo>
                    <a:pt x="0" y="15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19" y="21"/>
                    <a:pt x="16" y="19"/>
                    <a:pt x="15" y="18"/>
                  </a:cubicBezTo>
                  <a:cubicBezTo>
                    <a:pt x="13" y="16"/>
                    <a:pt x="12" y="14"/>
                    <a:pt x="11" y="12"/>
                  </a:cubicBezTo>
                  <a:cubicBezTo>
                    <a:pt x="17" y="7"/>
                    <a:pt x="19" y="3"/>
                    <a:pt x="16" y="0"/>
                  </a:cubicBezTo>
                  <a:cubicBezTo>
                    <a:pt x="0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" name="Freeform 425"/>
            <p:cNvSpPr>
              <a:spLocks/>
            </p:cNvSpPr>
            <p:nvPr/>
          </p:nvSpPr>
          <p:spPr bwMode="auto">
            <a:xfrm>
              <a:off x="9418054" y="4620268"/>
              <a:ext cx="80242" cy="30361"/>
            </a:xfrm>
            <a:custGeom>
              <a:avLst/>
              <a:gdLst>
                <a:gd name="T0" fmla="*/ 0 w 45"/>
                <a:gd name="T1" fmla="*/ 12 h 18"/>
                <a:gd name="T2" fmla="*/ 4 w 45"/>
                <a:gd name="T3" fmla="*/ 18 h 18"/>
                <a:gd name="T4" fmla="*/ 33 w 45"/>
                <a:gd name="T5" fmla="*/ 10 h 18"/>
                <a:gd name="T6" fmla="*/ 45 w 45"/>
                <a:gd name="T7" fmla="*/ 4 h 18"/>
                <a:gd name="T8" fmla="*/ 5 w 45"/>
                <a:gd name="T9" fmla="*/ 0 h 18"/>
                <a:gd name="T10" fmla="*/ 0 w 45"/>
                <a:gd name="T11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18">
                  <a:moveTo>
                    <a:pt x="0" y="12"/>
                  </a:moveTo>
                  <a:cubicBezTo>
                    <a:pt x="1" y="14"/>
                    <a:pt x="2" y="16"/>
                    <a:pt x="4" y="18"/>
                  </a:cubicBezTo>
                  <a:cubicBezTo>
                    <a:pt x="15" y="16"/>
                    <a:pt x="25" y="14"/>
                    <a:pt x="33" y="10"/>
                  </a:cubicBezTo>
                  <a:cubicBezTo>
                    <a:pt x="37" y="9"/>
                    <a:pt x="41" y="7"/>
                    <a:pt x="4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3"/>
                    <a:pt x="6" y="7"/>
                    <a:pt x="0" y="12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" name="Freeform 426"/>
            <p:cNvSpPr>
              <a:spLocks/>
            </p:cNvSpPr>
            <p:nvPr/>
          </p:nvSpPr>
          <p:spPr bwMode="auto">
            <a:xfrm>
              <a:off x="9101428" y="4585569"/>
              <a:ext cx="136627" cy="28193"/>
            </a:xfrm>
            <a:custGeom>
              <a:avLst/>
              <a:gdLst>
                <a:gd name="T0" fmla="*/ 48 w 77"/>
                <a:gd name="T1" fmla="*/ 11 h 15"/>
                <a:gd name="T2" fmla="*/ 51 w 77"/>
                <a:gd name="T3" fmla="*/ 10 h 15"/>
                <a:gd name="T4" fmla="*/ 66 w 77"/>
                <a:gd name="T5" fmla="*/ 11 h 15"/>
                <a:gd name="T6" fmla="*/ 77 w 77"/>
                <a:gd name="T7" fmla="*/ 15 h 15"/>
                <a:gd name="T8" fmla="*/ 76 w 77"/>
                <a:gd name="T9" fmla="*/ 8 h 15"/>
                <a:gd name="T10" fmla="*/ 0 w 77"/>
                <a:gd name="T11" fmla="*/ 0 h 15"/>
                <a:gd name="T12" fmla="*/ 48 w 77"/>
                <a:gd name="T13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15">
                  <a:moveTo>
                    <a:pt x="48" y="11"/>
                  </a:moveTo>
                  <a:cubicBezTo>
                    <a:pt x="49" y="11"/>
                    <a:pt x="50" y="10"/>
                    <a:pt x="51" y="10"/>
                  </a:cubicBezTo>
                  <a:cubicBezTo>
                    <a:pt x="54" y="10"/>
                    <a:pt x="59" y="10"/>
                    <a:pt x="66" y="11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74" y="11"/>
                    <a:pt x="74" y="9"/>
                    <a:pt x="76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8" y="11"/>
                    <a:pt x="48" y="11"/>
                    <a:pt x="48" y="11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" name="Freeform 427"/>
            <p:cNvSpPr>
              <a:spLocks/>
            </p:cNvSpPr>
            <p:nvPr/>
          </p:nvSpPr>
          <p:spPr bwMode="auto">
            <a:xfrm>
              <a:off x="9192512" y="4602918"/>
              <a:ext cx="78072" cy="39036"/>
            </a:xfrm>
            <a:custGeom>
              <a:avLst/>
              <a:gdLst>
                <a:gd name="T0" fmla="*/ 15 w 45"/>
                <a:gd name="T1" fmla="*/ 1 h 21"/>
                <a:gd name="T2" fmla="*/ 0 w 45"/>
                <a:gd name="T3" fmla="*/ 0 h 21"/>
                <a:gd name="T4" fmla="*/ 45 w 45"/>
                <a:gd name="T5" fmla="*/ 21 h 21"/>
                <a:gd name="T6" fmla="*/ 26 w 45"/>
                <a:gd name="T7" fmla="*/ 5 h 21"/>
                <a:gd name="T8" fmla="*/ 15 w 45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1">
                  <a:moveTo>
                    <a:pt x="15" y="1"/>
                  </a:moveTo>
                  <a:cubicBezTo>
                    <a:pt x="8" y="0"/>
                    <a:pt x="3" y="0"/>
                    <a:pt x="0" y="0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15" y="1"/>
                    <a:pt x="15" y="1"/>
                    <a:pt x="15" y="1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" name="Freeform 428"/>
            <p:cNvSpPr>
              <a:spLocks/>
            </p:cNvSpPr>
            <p:nvPr/>
          </p:nvSpPr>
          <p:spPr bwMode="auto">
            <a:xfrm>
              <a:off x="8760946" y="4841472"/>
              <a:ext cx="457590" cy="1270843"/>
            </a:xfrm>
            <a:custGeom>
              <a:avLst/>
              <a:gdLst>
                <a:gd name="T0" fmla="*/ 218 w 260"/>
                <a:gd name="T1" fmla="*/ 0 h 723"/>
                <a:gd name="T2" fmla="*/ 213 w 260"/>
                <a:gd name="T3" fmla="*/ 17 h 723"/>
                <a:gd name="T4" fmla="*/ 221 w 260"/>
                <a:gd name="T5" fmla="*/ 62 h 723"/>
                <a:gd name="T6" fmla="*/ 183 w 260"/>
                <a:gd name="T7" fmla="*/ 90 h 723"/>
                <a:gd name="T8" fmla="*/ 203 w 260"/>
                <a:gd name="T9" fmla="*/ 31 h 723"/>
                <a:gd name="T10" fmla="*/ 198 w 260"/>
                <a:gd name="T11" fmla="*/ 37 h 723"/>
                <a:gd name="T12" fmla="*/ 176 w 260"/>
                <a:gd name="T13" fmla="*/ 85 h 723"/>
                <a:gd name="T14" fmla="*/ 186 w 260"/>
                <a:gd name="T15" fmla="*/ 44 h 723"/>
                <a:gd name="T16" fmla="*/ 178 w 260"/>
                <a:gd name="T17" fmla="*/ 48 h 723"/>
                <a:gd name="T18" fmla="*/ 164 w 260"/>
                <a:gd name="T19" fmla="*/ 98 h 723"/>
                <a:gd name="T20" fmla="*/ 168 w 260"/>
                <a:gd name="T21" fmla="*/ 120 h 723"/>
                <a:gd name="T22" fmla="*/ 164 w 260"/>
                <a:gd name="T23" fmla="*/ 122 h 723"/>
                <a:gd name="T24" fmla="*/ 166 w 260"/>
                <a:gd name="T25" fmla="*/ 128 h 723"/>
                <a:gd name="T26" fmla="*/ 185 w 260"/>
                <a:gd name="T27" fmla="*/ 104 h 723"/>
                <a:gd name="T28" fmla="*/ 215 w 260"/>
                <a:gd name="T29" fmla="*/ 91 h 723"/>
                <a:gd name="T30" fmla="*/ 215 w 260"/>
                <a:gd name="T31" fmla="*/ 434 h 723"/>
                <a:gd name="T32" fmla="*/ 233 w 260"/>
                <a:gd name="T33" fmla="*/ 420 h 723"/>
                <a:gd name="T34" fmla="*/ 199 w 260"/>
                <a:gd name="T35" fmla="*/ 645 h 723"/>
                <a:gd name="T36" fmla="*/ 180 w 260"/>
                <a:gd name="T37" fmla="*/ 660 h 723"/>
                <a:gd name="T38" fmla="*/ 153 w 260"/>
                <a:gd name="T39" fmla="*/ 428 h 723"/>
                <a:gd name="T40" fmla="*/ 168 w 260"/>
                <a:gd name="T41" fmla="*/ 182 h 723"/>
                <a:gd name="T42" fmla="*/ 152 w 260"/>
                <a:gd name="T43" fmla="*/ 183 h 723"/>
                <a:gd name="T44" fmla="*/ 134 w 260"/>
                <a:gd name="T45" fmla="*/ 183 h 723"/>
                <a:gd name="T46" fmla="*/ 121 w 260"/>
                <a:gd name="T47" fmla="*/ 180 h 723"/>
                <a:gd name="T48" fmla="*/ 120 w 260"/>
                <a:gd name="T49" fmla="*/ 178 h 723"/>
                <a:gd name="T50" fmla="*/ 116 w 260"/>
                <a:gd name="T51" fmla="*/ 180 h 723"/>
                <a:gd name="T52" fmla="*/ 107 w 260"/>
                <a:gd name="T53" fmla="*/ 175 h 723"/>
                <a:gd name="T54" fmla="*/ 104 w 260"/>
                <a:gd name="T55" fmla="*/ 156 h 723"/>
                <a:gd name="T56" fmla="*/ 104 w 260"/>
                <a:gd name="T57" fmla="*/ 145 h 723"/>
                <a:gd name="T58" fmla="*/ 104 w 260"/>
                <a:gd name="T59" fmla="*/ 142 h 723"/>
                <a:gd name="T60" fmla="*/ 86 w 260"/>
                <a:gd name="T61" fmla="*/ 144 h 723"/>
                <a:gd name="T62" fmla="*/ 85 w 260"/>
                <a:gd name="T63" fmla="*/ 137 h 723"/>
                <a:gd name="T64" fmla="*/ 57 w 260"/>
                <a:gd name="T65" fmla="*/ 36 h 723"/>
                <a:gd name="T66" fmla="*/ 5 w 260"/>
                <a:gd name="T67" fmla="*/ 26 h 723"/>
                <a:gd name="T68" fmla="*/ 0 w 260"/>
                <a:gd name="T69" fmla="*/ 44 h 723"/>
                <a:gd name="T70" fmla="*/ 0 w 260"/>
                <a:gd name="T71" fmla="*/ 48 h 723"/>
                <a:gd name="T72" fmla="*/ 37 w 260"/>
                <a:gd name="T73" fmla="*/ 48 h 723"/>
                <a:gd name="T74" fmla="*/ 70 w 260"/>
                <a:gd name="T75" fmla="*/ 156 h 723"/>
                <a:gd name="T76" fmla="*/ 94 w 260"/>
                <a:gd name="T77" fmla="*/ 156 h 723"/>
                <a:gd name="T78" fmla="*/ 126 w 260"/>
                <a:gd name="T79" fmla="*/ 220 h 723"/>
                <a:gd name="T80" fmla="*/ 142 w 260"/>
                <a:gd name="T81" fmla="*/ 364 h 723"/>
                <a:gd name="T82" fmla="*/ 116 w 260"/>
                <a:gd name="T83" fmla="*/ 346 h 723"/>
                <a:gd name="T84" fmla="*/ 153 w 260"/>
                <a:gd name="T85" fmla="*/ 634 h 723"/>
                <a:gd name="T86" fmla="*/ 153 w 260"/>
                <a:gd name="T87" fmla="*/ 674 h 723"/>
                <a:gd name="T88" fmla="*/ 65 w 260"/>
                <a:gd name="T89" fmla="*/ 687 h 723"/>
                <a:gd name="T90" fmla="*/ 67 w 260"/>
                <a:gd name="T91" fmla="*/ 708 h 723"/>
                <a:gd name="T92" fmla="*/ 85 w 260"/>
                <a:gd name="T93" fmla="*/ 718 h 723"/>
                <a:gd name="T94" fmla="*/ 90 w 260"/>
                <a:gd name="T95" fmla="*/ 719 h 723"/>
                <a:gd name="T96" fmla="*/ 126 w 260"/>
                <a:gd name="T97" fmla="*/ 721 h 723"/>
                <a:gd name="T98" fmla="*/ 177 w 260"/>
                <a:gd name="T99" fmla="*/ 707 h 723"/>
                <a:gd name="T100" fmla="*/ 186 w 260"/>
                <a:gd name="T101" fmla="*/ 703 h 723"/>
                <a:gd name="T102" fmla="*/ 184 w 260"/>
                <a:gd name="T103" fmla="*/ 690 h 723"/>
                <a:gd name="T104" fmla="*/ 183 w 260"/>
                <a:gd name="T105" fmla="*/ 678 h 723"/>
                <a:gd name="T106" fmla="*/ 218 w 260"/>
                <a:gd name="T107" fmla="*/ 671 h 723"/>
                <a:gd name="T108" fmla="*/ 220 w 260"/>
                <a:gd name="T109" fmla="*/ 654 h 723"/>
                <a:gd name="T110" fmla="*/ 249 w 260"/>
                <a:gd name="T111" fmla="*/ 365 h 723"/>
                <a:gd name="T112" fmla="*/ 256 w 260"/>
                <a:gd name="T113" fmla="*/ 249 h 723"/>
                <a:gd name="T114" fmla="*/ 244 w 260"/>
                <a:gd name="T115" fmla="*/ 130 h 723"/>
                <a:gd name="T116" fmla="*/ 228 w 260"/>
                <a:gd name="T117" fmla="*/ 59 h 723"/>
                <a:gd name="T118" fmla="*/ 218 w 260"/>
                <a:gd name="T119" fmla="*/ 0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60" h="723">
                  <a:moveTo>
                    <a:pt x="218" y="0"/>
                  </a:moveTo>
                  <a:cubicBezTo>
                    <a:pt x="217" y="6"/>
                    <a:pt x="215" y="12"/>
                    <a:pt x="213" y="17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10" y="74"/>
                    <a:pt x="197" y="83"/>
                    <a:pt x="183" y="90"/>
                  </a:cubicBezTo>
                  <a:cubicBezTo>
                    <a:pt x="196" y="70"/>
                    <a:pt x="203" y="50"/>
                    <a:pt x="203" y="31"/>
                  </a:cubicBezTo>
                  <a:cubicBezTo>
                    <a:pt x="202" y="33"/>
                    <a:pt x="200" y="35"/>
                    <a:pt x="198" y="37"/>
                  </a:cubicBezTo>
                  <a:cubicBezTo>
                    <a:pt x="193" y="61"/>
                    <a:pt x="186" y="77"/>
                    <a:pt x="176" y="85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84" y="46"/>
                    <a:pt x="181" y="47"/>
                    <a:pt x="178" y="48"/>
                  </a:cubicBezTo>
                  <a:cubicBezTo>
                    <a:pt x="164" y="98"/>
                    <a:pt x="164" y="98"/>
                    <a:pt x="164" y="98"/>
                  </a:cubicBezTo>
                  <a:cubicBezTo>
                    <a:pt x="168" y="120"/>
                    <a:pt x="168" y="120"/>
                    <a:pt x="168" y="120"/>
                  </a:cubicBezTo>
                  <a:cubicBezTo>
                    <a:pt x="167" y="121"/>
                    <a:pt x="165" y="122"/>
                    <a:pt x="164" y="122"/>
                  </a:cubicBezTo>
                  <a:cubicBezTo>
                    <a:pt x="166" y="128"/>
                    <a:pt x="166" y="128"/>
                    <a:pt x="166" y="128"/>
                  </a:cubicBezTo>
                  <a:cubicBezTo>
                    <a:pt x="185" y="104"/>
                    <a:pt x="185" y="104"/>
                    <a:pt x="185" y="104"/>
                  </a:cubicBezTo>
                  <a:cubicBezTo>
                    <a:pt x="215" y="91"/>
                    <a:pt x="215" y="91"/>
                    <a:pt x="215" y="91"/>
                  </a:cubicBezTo>
                  <a:cubicBezTo>
                    <a:pt x="238" y="206"/>
                    <a:pt x="238" y="321"/>
                    <a:pt x="215" y="434"/>
                  </a:cubicBezTo>
                  <a:cubicBezTo>
                    <a:pt x="233" y="420"/>
                    <a:pt x="233" y="420"/>
                    <a:pt x="233" y="420"/>
                  </a:cubicBezTo>
                  <a:cubicBezTo>
                    <a:pt x="199" y="645"/>
                    <a:pt x="199" y="645"/>
                    <a:pt x="199" y="645"/>
                  </a:cubicBezTo>
                  <a:cubicBezTo>
                    <a:pt x="180" y="660"/>
                    <a:pt x="180" y="660"/>
                    <a:pt x="180" y="660"/>
                  </a:cubicBezTo>
                  <a:cubicBezTo>
                    <a:pt x="153" y="428"/>
                    <a:pt x="153" y="428"/>
                    <a:pt x="153" y="428"/>
                  </a:cubicBezTo>
                  <a:cubicBezTo>
                    <a:pt x="164" y="359"/>
                    <a:pt x="169" y="277"/>
                    <a:pt x="168" y="182"/>
                  </a:cubicBezTo>
                  <a:cubicBezTo>
                    <a:pt x="165" y="186"/>
                    <a:pt x="159" y="187"/>
                    <a:pt x="152" y="183"/>
                  </a:cubicBezTo>
                  <a:cubicBezTo>
                    <a:pt x="147" y="193"/>
                    <a:pt x="141" y="193"/>
                    <a:pt x="134" y="183"/>
                  </a:cubicBezTo>
                  <a:cubicBezTo>
                    <a:pt x="129" y="190"/>
                    <a:pt x="125" y="189"/>
                    <a:pt x="121" y="180"/>
                  </a:cubicBezTo>
                  <a:cubicBezTo>
                    <a:pt x="121" y="180"/>
                    <a:pt x="120" y="179"/>
                    <a:pt x="120" y="178"/>
                  </a:cubicBezTo>
                  <a:cubicBezTo>
                    <a:pt x="119" y="179"/>
                    <a:pt x="117" y="180"/>
                    <a:pt x="116" y="180"/>
                  </a:cubicBezTo>
                  <a:cubicBezTo>
                    <a:pt x="112" y="180"/>
                    <a:pt x="109" y="179"/>
                    <a:pt x="107" y="175"/>
                  </a:cubicBezTo>
                  <a:cubicBezTo>
                    <a:pt x="105" y="171"/>
                    <a:pt x="104" y="164"/>
                    <a:pt x="104" y="156"/>
                  </a:cubicBezTo>
                  <a:cubicBezTo>
                    <a:pt x="104" y="145"/>
                    <a:pt x="104" y="145"/>
                    <a:pt x="104" y="145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98" y="143"/>
                    <a:pt x="92" y="144"/>
                    <a:pt x="86" y="144"/>
                  </a:cubicBezTo>
                  <a:cubicBezTo>
                    <a:pt x="85" y="137"/>
                    <a:pt x="85" y="137"/>
                    <a:pt x="85" y="137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39" y="35"/>
                    <a:pt x="22" y="32"/>
                    <a:pt x="5" y="26"/>
                  </a:cubicBezTo>
                  <a:cubicBezTo>
                    <a:pt x="3" y="32"/>
                    <a:pt x="1" y="38"/>
                    <a:pt x="0" y="44"/>
                  </a:cubicBezTo>
                  <a:cubicBezTo>
                    <a:pt x="0" y="46"/>
                    <a:pt x="0" y="47"/>
                    <a:pt x="0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70" y="156"/>
                    <a:pt x="70" y="156"/>
                    <a:pt x="70" y="156"/>
                  </a:cubicBezTo>
                  <a:cubicBezTo>
                    <a:pt x="94" y="156"/>
                    <a:pt x="94" y="156"/>
                    <a:pt x="94" y="156"/>
                  </a:cubicBezTo>
                  <a:cubicBezTo>
                    <a:pt x="94" y="186"/>
                    <a:pt x="104" y="207"/>
                    <a:pt x="126" y="220"/>
                  </a:cubicBezTo>
                  <a:cubicBezTo>
                    <a:pt x="142" y="364"/>
                    <a:pt x="142" y="364"/>
                    <a:pt x="142" y="364"/>
                  </a:cubicBezTo>
                  <a:cubicBezTo>
                    <a:pt x="116" y="346"/>
                    <a:pt x="116" y="346"/>
                    <a:pt x="116" y="346"/>
                  </a:cubicBezTo>
                  <a:cubicBezTo>
                    <a:pt x="153" y="634"/>
                    <a:pt x="153" y="634"/>
                    <a:pt x="153" y="634"/>
                  </a:cubicBezTo>
                  <a:cubicBezTo>
                    <a:pt x="153" y="674"/>
                    <a:pt x="153" y="674"/>
                    <a:pt x="153" y="674"/>
                  </a:cubicBezTo>
                  <a:cubicBezTo>
                    <a:pt x="130" y="691"/>
                    <a:pt x="101" y="695"/>
                    <a:pt x="65" y="687"/>
                  </a:cubicBezTo>
                  <a:cubicBezTo>
                    <a:pt x="65" y="694"/>
                    <a:pt x="66" y="701"/>
                    <a:pt x="67" y="708"/>
                  </a:cubicBezTo>
                  <a:cubicBezTo>
                    <a:pt x="73" y="712"/>
                    <a:pt x="78" y="715"/>
                    <a:pt x="85" y="718"/>
                  </a:cubicBezTo>
                  <a:cubicBezTo>
                    <a:pt x="86" y="718"/>
                    <a:pt x="88" y="719"/>
                    <a:pt x="90" y="719"/>
                  </a:cubicBezTo>
                  <a:cubicBezTo>
                    <a:pt x="101" y="722"/>
                    <a:pt x="113" y="723"/>
                    <a:pt x="126" y="721"/>
                  </a:cubicBezTo>
                  <a:cubicBezTo>
                    <a:pt x="142" y="719"/>
                    <a:pt x="158" y="715"/>
                    <a:pt x="177" y="707"/>
                  </a:cubicBezTo>
                  <a:cubicBezTo>
                    <a:pt x="180" y="706"/>
                    <a:pt x="183" y="704"/>
                    <a:pt x="186" y="703"/>
                  </a:cubicBezTo>
                  <a:cubicBezTo>
                    <a:pt x="184" y="690"/>
                    <a:pt x="184" y="690"/>
                    <a:pt x="184" y="690"/>
                  </a:cubicBezTo>
                  <a:cubicBezTo>
                    <a:pt x="183" y="678"/>
                    <a:pt x="183" y="678"/>
                    <a:pt x="183" y="678"/>
                  </a:cubicBezTo>
                  <a:cubicBezTo>
                    <a:pt x="194" y="683"/>
                    <a:pt x="206" y="681"/>
                    <a:pt x="218" y="671"/>
                  </a:cubicBezTo>
                  <a:cubicBezTo>
                    <a:pt x="219" y="666"/>
                    <a:pt x="220" y="660"/>
                    <a:pt x="220" y="654"/>
                  </a:cubicBezTo>
                  <a:cubicBezTo>
                    <a:pt x="232" y="560"/>
                    <a:pt x="242" y="464"/>
                    <a:pt x="249" y="365"/>
                  </a:cubicBezTo>
                  <a:cubicBezTo>
                    <a:pt x="257" y="327"/>
                    <a:pt x="260" y="288"/>
                    <a:pt x="256" y="249"/>
                  </a:cubicBezTo>
                  <a:cubicBezTo>
                    <a:pt x="255" y="210"/>
                    <a:pt x="251" y="170"/>
                    <a:pt x="244" y="130"/>
                  </a:cubicBezTo>
                  <a:cubicBezTo>
                    <a:pt x="240" y="106"/>
                    <a:pt x="235" y="83"/>
                    <a:pt x="228" y="59"/>
                  </a:cubicBezTo>
                  <a:cubicBezTo>
                    <a:pt x="218" y="0"/>
                    <a:pt x="218" y="0"/>
                    <a:pt x="218" y="0"/>
                  </a:cubicBezTo>
                  <a:close/>
                </a:path>
              </a:pathLst>
            </a:custGeom>
            <a:solidFill>
              <a:srgbClr val="9F86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" name="Freeform 429"/>
            <p:cNvSpPr>
              <a:spLocks/>
            </p:cNvSpPr>
            <p:nvPr/>
          </p:nvSpPr>
          <p:spPr bwMode="auto">
            <a:xfrm>
              <a:off x="9144802" y="4661472"/>
              <a:ext cx="60723" cy="284097"/>
            </a:xfrm>
            <a:custGeom>
              <a:avLst/>
              <a:gdLst>
                <a:gd name="T0" fmla="*/ 3 w 35"/>
                <a:gd name="T1" fmla="*/ 87 h 161"/>
                <a:gd name="T2" fmla="*/ 0 w 35"/>
                <a:gd name="T3" fmla="*/ 102 h 161"/>
                <a:gd name="T4" fmla="*/ 10 w 35"/>
                <a:gd name="T5" fmla="*/ 161 h 161"/>
                <a:gd name="T6" fmla="*/ 35 w 35"/>
                <a:gd name="T7" fmla="*/ 153 h 161"/>
                <a:gd name="T8" fmla="*/ 27 w 35"/>
                <a:gd name="T9" fmla="*/ 85 h 161"/>
                <a:gd name="T10" fmla="*/ 27 w 35"/>
                <a:gd name="T11" fmla="*/ 0 h 161"/>
                <a:gd name="T12" fmla="*/ 3 w 35"/>
                <a:gd name="T13" fmla="*/ 8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61">
                  <a:moveTo>
                    <a:pt x="3" y="87"/>
                  </a:moveTo>
                  <a:cubicBezTo>
                    <a:pt x="2" y="92"/>
                    <a:pt x="1" y="98"/>
                    <a:pt x="0" y="102"/>
                  </a:cubicBezTo>
                  <a:cubicBezTo>
                    <a:pt x="10" y="161"/>
                    <a:pt x="10" y="161"/>
                    <a:pt x="10" y="161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0" y="132"/>
                    <a:pt x="17" y="109"/>
                    <a:pt x="27" y="85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" y="87"/>
                    <a:pt x="3" y="87"/>
                    <a:pt x="3" y="87"/>
                  </a:cubicBezTo>
                  <a:close/>
                </a:path>
              </a:pathLst>
            </a:custGeom>
            <a:solidFill>
              <a:srgbClr val="89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" name="Freeform 430"/>
            <p:cNvSpPr>
              <a:spLocks/>
            </p:cNvSpPr>
            <p:nvPr/>
          </p:nvSpPr>
          <p:spPr bwMode="auto">
            <a:xfrm>
              <a:off x="9071067" y="4906533"/>
              <a:ext cx="36868" cy="84579"/>
            </a:xfrm>
            <a:custGeom>
              <a:avLst/>
              <a:gdLst>
                <a:gd name="T0" fmla="*/ 22 w 22"/>
                <a:gd name="T1" fmla="*/ 0 h 48"/>
                <a:gd name="T2" fmla="*/ 10 w 22"/>
                <a:gd name="T3" fmla="*/ 7 h 48"/>
                <a:gd name="T4" fmla="*/ 0 w 22"/>
                <a:gd name="T5" fmla="*/ 48 h 48"/>
                <a:gd name="T6" fmla="*/ 22 w 22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48">
                  <a:moveTo>
                    <a:pt x="22" y="0"/>
                  </a:moveTo>
                  <a:cubicBezTo>
                    <a:pt x="18" y="3"/>
                    <a:pt x="14" y="5"/>
                    <a:pt x="10" y="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0" y="40"/>
                    <a:pt x="17" y="24"/>
                    <a:pt x="22" y="0"/>
                  </a:cubicBezTo>
                  <a:close/>
                </a:path>
              </a:pathLst>
            </a:custGeom>
            <a:solidFill>
              <a:srgbClr val="B6A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" name="Freeform 431"/>
            <p:cNvSpPr>
              <a:spLocks/>
            </p:cNvSpPr>
            <p:nvPr/>
          </p:nvSpPr>
          <p:spPr bwMode="auto">
            <a:xfrm>
              <a:off x="9081910" y="4871834"/>
              <a:ext cx="67229" cy="127952"/>
            </a:xfrm>
            <a:custGeom>
              <a:avLst/>
              <a:gdLst>
                <a:gd name="T0" fmla="*/ 20 w 38"/>
                <a:gd name="T1" fmla="*/ 14 h 73"/>
                <a:gd name="T2" fmla="*/ 0 w 38"/>
                <a:gd name="T3" fmla="*/ 73 h 73"/>
                <a:gd name="T4" fmla="*/ 38 w 38"/>
                <a:gd name="T5" fmla="*/ 45 h 73"/>
                <a:gd name="T6" fmla="*/ 30 w 38"/>
                <a:gd name="T7" fmla="*/ 0 h 73"/>
                <a:gd name="T8" fmla="*/ 20 w 38"/>
                <a:gd name="T9" fmla="*/ 1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73">
                  <a:moveTo>
                    <a:pt x="20" y="14"/>
                  </a:moveTo>
                  <a:cubicBezTo>
                    <a:pt x="20" y="33"/>
                    <a:pt x="13" y="53"/>
                    <a:pt x="0" y="73"/>
                  </a:cubicBezTo>
                  <a:cubicBezTo>
                    <a:pt x="14" y="66"/>
                    <a:pt x="27" y="57"/>
                    <a:pt x="38" y="45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7" y="5"/>
                    <a:pt x="24" y="10"/>
                    <a:pt x="20" y="14"/>
                  </a:cubicBezTo>
                  <a:close/>
                </a:path>
              </a:pathLst>
            </a:custGeom>
            <a:solidFill>
              <a:srgbClr val="B6A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" name="Freeform 432"/>
            <p:cNvSpPr>
              <a:spLocks noEditPoints="1"/>
            </p:cNvSpPr>
            <p:nvPr/>
          </p:nvSpPr>
          <p:spPr bwMode="auto">
            <a:xfrm>
              <a:off x="9146970" y="4763400"/>
              <a:ext cx="258073" cy="1227469"/>
            </a:xfrm>
            <a:custGeom>
              <a:avLst/>
              <a:gdLst>
                <a:gd name="T0" fmla="*/ 117 w 146"/>
                <a:gd name="T1" fmla="*/ 16 h 698"/>
                <a:gd name="T2" fmla="*/ 104 w 146"/>
                <a:gd name="T3" fmla="*/ 0 h 698"/>
                <a:gd name="T4" fmla="*/ 77 w 146"/>
                <a:gd name="T5" fmla="*/ 0 h 698"/>
                <a:gd name="T6" fmla="*/ 48 w 146"/>
                <a:gd name="T7" fmla="*/ 90 h 698"/>
                <a:gd name="T8" fmla="*/ 24 w 146"/>
                <a:gd name="T9" fmla="*/ 174 h 698"/>
                <a:gd name="T10" fmla="*/ 36 w 146"/>
                <a:gd name="T11" fmla="*/ 293 h 698"/>
                <a:gd name="T12" fmla="*/ 29 w 146"/>
                <a:gd name="T13" fmla="*/ 409 h 698"/>
                <a:gd name="T14" fmla="*/ 0 w 146"/>
                <a:gd name="T15" fmla="*/ 698 h 698"/>
                <a:gd name="T16" fmla="*/ 20 w 146"/>
                <a:gd name="T17" fmla="*/ 692 h 698"/>
                <a:gd name="T18" fmla="*/ 75 w 146"/>
                <a:gd name="T19" fmla="*/ 460 h 698"/>
                <a:gd name="T20" fmla="*/ 146 w 146"/>
                <a:gd name="T21" fmla="*/ 221 h 698"/>
                <a:gd name="T22" fmla="*/ 117 w 146"/>
                <a:gd name="T23" fmla="*/ 72 h 698"/>
                <a:gd name="T24" fmla="*/ 117 w 146"/>
                <a:gd name="T25" fmla="*/ 16 h 698"/>
                <a:gd name="T26" fmla="*/ 51 w 146"/>
                <a:gd name="T27" fmla="*/ 91 h 698"/>
                <a:gd name="T28" fmla="*/ 79 w 146"/>
                <a:gd name="T29" fmla="*/ 3 h 698"/>
                <a:gd name="T30" fmla="*/ 91 w 146"/>
                <a:gd name="T31" fmla="*/ 3 h 698"/>
                <a:gd name="T32" fmla="*/ 30 w 146"/>
                <a:gd name="T33" fmla="*/ 191 h 698"/>
                <a:gd name="T34" fmla="*/ 27 w 146"/>
                <a:gd name="T35" fmla="*/ 174 h 698"/>
                <a:gd name="T36" fmla="*/ 51 w 146"/>
                <a:gd name="T37" fmla="*/ 91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6" h="698">
                  <a:moveTo>
                    <a:pt x="117" y="16"/>
                  </a:moveTo>
                  <a:cubicBezTo>
                    <a:pt x="104" y="0"/>
                    <a:pt x="104" y="0"/>
                    <a:pt x="104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24" y="174"/>
                    <a:pt x="24" y="174"/>
                    <a:pt x="24" y="174"/>
                  </a:cubicBezTo>
                  <a:cubicBezTo>
                    <a:pt x="31" y="214"/>
                    <a:pt x="35" y="254"/>
                    <a:pt x="36" y="293"/>
                  </a:cubicBezTo>
                  <a:cubicBezTo>
                    <a:pt x="40" y="332"/>
                    <a:pt x="37" y="371"/>
                    <a:pt x="29" y="409"/>
                  </a:cubicBezTo>
                  <a:cubicBezTo>
                    <a:pt x="22" y="508"/>
                    <a:pt x="12" y="604"/>
                    <a:pt x="0" y="698"/>
                  </a:cubicBezTo>
                  <a:cubicBezTo>
                    <a:pt x="20" y="692"/>
                    <a:pt x="20" y="692"/>
                    <a:pt x="20" y="692"/>
                  </a:cubicBezTo>
                  <a:cubicBezTo>
                    <a:pt x="75" y="460"/>
                    <a:pt x="75" y="460"/>
                    <a:pt x="75" y="460"/>
                  </a:cubicBezTo>
                  <a:cubicBezTo>
                    <a:pt x="146" y="221"/>
                    <a:pt x="146" y="221"/>
                    <a:pt x="146" y="221"/>
                  </a:cubicBezTo>
                  <a:cubicBezTo>
                    <a:pt x="117" y="72"/>
                    <a:pt x="117" y="72"/>
                    <a:pt x="117" y="72"/>
                  </a:cubicBezTo>
                  <a:cubicBezTo>
                    <a:pt x="117" y="16"/>
                    <a:pt x="117" y="16"/>
                    <a:pt x="117" y="16"/>
                  </a:cubicBezTo>
                  <a:close/>
                  <a:moveTo>
                    <a:pt x="51" y="91"/>
                  </a:moveTo>
                  <a:cubicBezTo>
                    <a:pt x="79" y="3"/>
                    <a:pt x="79" y="3"/>
                    <a:pt x="79" y="3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30" y="191"/>
                    <a:pt x="30" y="191"/>
                    <a:pt x="30" y="191"/>
                  </a:cubicBezTo>
                  <a:cubicBezTo>
                    <a:pt x="29" y="185"/>
                    <a:pt x="28" y="180"/>
                    <a:pt x="27" y="174"/>
                  </a:cubicBezTo>
                  <a:cubicBezTo>
                    <a:pt x="51" y="91"/>
                    <a:pt x="51" y="91"/>
                    <a:pt x="51" y="91"/>
                  </a:cubicBez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" name="Freeform 433"/>
            <p:cNvSpPr>
              <a:spLocks/>
            </p:cNvSpPr>
            <p:nvPr/>
          </p:nvSpPr>
          <p:spPr bwMode="auto">
            <a:xfrm>
              <a:off x="9194680" y="4769906"/>
              <a:ext cx="112771" cy="329638"/>
            </a:xfrm>
            <a:custGeom>
              <a:avLst/>
              <a:gdLst>
                <a:gd name="T0" fmla="*/ 24 w 64"/>
                <a:gd name="T1" fmla="*/ 88 h 188"/>
                <a:gd name="T2" fmla="*/ 0 w 64"/>
                <a:gd name="T3" fmla="*/ 171 h 188"/>
                <a:gd name="T4" fmla="*/ 3 w 64"/>
                <a:gd name="T5" fmla="*/ 188 h 188"/>
                <a:gd name="T6" fmla="*/ 64 w 64"/>
                <a:gd name="T7" fmla="*/ 0 h 188"/>
                <a:gd name="T8" fmla="*/ 52 w 64"/>
                <a:gd name="T9" fmla="*/ 0 h 188"/>
                <a:gd name="T10" fmla="*/ 24 w 64"/>
                <a:gd name="T11" fmla="*/ 8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188">
                  <a:moveTo>
                    <a:pt x="24" y="88"/>
                  </a:moveTo>
                  <a:cubicBezTo>
                    <a:pt x="0" y="171"/>
                    <a:pt x="0" y="171"/>
                    <a:pt x="0" y="171"/>
                  </a:cubicBezTo>
                  <a:cubicBezTo>
                    <a:pt x="1" y="177"/>
                    <a:pt x="2" y="182"/>
                    <a:pt x="3" y="188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4" y="88"/>
                    <a:pt x="24" y="88"/>
                    <a:pt x="24" y="88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" name="Freeform 434"/>
            <p:cNvSpPr>
              <a:spLocks/>
            </p:cNvSpPr>
            <p:nvPr/>
          </p:nvSpPr>
          <p:spPr bwMode="auto">
            <a:xfrm>
              <a:off x="9144802" y="4791592"/>
              <a:ext cx="305783" cy="1229639"/>
            </a:xfrm>
            <a:custGeom>
              <a:avLst/>
              <a:gdLst>
                <a:gd name="T0" fmla="*/ 119 w 175"/>
                <a:gd name="T1" fmla="*/ 0 h 699"/>
                <a:gd name="T2" fmla="*/ 119 w 175"/>
                <a:gd name="T3" fmla="*/ 56 h 699"/>
                <a:gd name="T4" fmla="*/ 148 w 175"/>
                <a:gd name="T5" fmla="*/ 205 h 699"/>
                <a:gd name="T6" fmla="*/ 77 w 175"/>
                <a:gd name="T7" fmla="*/ 444 h 699"/>
                <a:gd name="T8" fmla="*/ 22 w 175"/>
                <a:gd name="T9" fmla="*/ 676 h 699"/>
                <a:gd name="T10" fmla="*/ 2 w 175"/>
                <a:gd name="T11" fmla="*/ 682 h 699"/>
                <a:gd name="T12" fmla="*/ 0 w 175"/>
                <a:gd name="T13" fmla="*/ 699 h 699"/>
                <a:gd name="T14" fmla="*/ 30 w 175"/>
                <a:gd name="T15" fmla="*/ 699 h 699"/>
                <a:gd name="T16" fmla="*/ 36 w 175"/>
                <a:gd name="T17" fmla="*/ 699 h 699"/>
                <a:gd name="T18" fmla="*/ 114 w 175"/>
                <a:gd name="T19" fmla="*/ 418 h 699"/>
                <a:gd name="T20" fmla="*/ 132 w 175"/>
                <a:gd name="T21" fmla="*/ 347 h 699"/>
                <a:gd name="T22" fmla="*/ 175 w 175"/>
                <a:gd name="T23" fmla="*/ 231 h 699"/>
                <a:gd name="T24" fmla="*/ 159 w 175"/>
                <a:gd name="T25" fmla="*/ 159 h 699"/>
                <a:gd name="T26" fmla="*/ 119 w 175"/>
                <a:gd name="T27" fmla="*/ 0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5" h="699">
                  <a:moveTo>
                    <a:pt x="119" y="0"/>
                  </a:moveTo>
                  <a:cubicBezTo>
                    <a:pt x="119" y="56"/>
                    <a:pt x="119" y="56"/>
                    <a:pt x="119" y="56"/>
                  </a:cubicBezTo>
                  <a:cubicBezTo>
                    <a:pt x="148" y="205"/>
                    <a:pt x="148" y="205"/>
                    <a:pt x="148" y="205"/>
                  </a:cubicBezTo>
                  <a:cubicBezTo>
                    <a:pt x="77" y="444"/>
                    <a:pt x="77" y="444"/>
                    <a:pt x="77" y="444"/>
                  </a:cubicBezTo>
                  <a:cubicBezTo>
                    <a:pt x="22" y="676"/>
                    <a:pt x="22" y="676"/>
                    <a:pt x="22" y="676"/>
                  </a:cubicBezTo>
                  <a:cubicBezTo>
                    <a:pt x="2" y="682"/>
                    <a:pt x="2" y="682"/>
                    <a:pt x="2" y="682"/>
                  </a:cubicBezTo>
                  <a:cubicBezTo>
                    <a:pt x="2" y="688"/>
                    <a:pt x="1" y="694"/>
                    <a:pt x="0" y="699"/>
                  </a:cubicBezTo>
                  <a:cubicBezTo>
                    <a:pt x="30" y="699"/>
                    <a:pt x="30" y="699"/>
                    <a:pt x="30" y="699"/>
                  </a:cubicBezTo>
                  <a:cubicBezTo>
                    <a:pt x="36" y="699"/>
                    <a:pt x="36" y="699"/>
                    <a:pt x="36" y="699"/>
                  </a:cubicBezTo>
                  <a:cubicBezTo>
                    <a:pt x="63" y="614"/>
                    <a:pt x="89" y="520"/>
                    <a:pt x="114" y="418"/>
                  </a:cubicBezTo>
                  <a:cubicBezTo>
                    <a:pt x="132" y="347"/>
                    <a:pt x="132" y="347"/>
                    <a:pt x="132" y="347"/>
                  </a:cubicBezTo>
                  <a:cubicBezTo>
                    <a:pt x="175" y="231"/>
                    <a:pt x="175" y="231"/>
                    <a:pt x="175" y="231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37" y="106"/>
                    <a:pt x="123" y="53"/>
                    <a:pt x="11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" name="Freeform 435"/>
            <p:cNvSpPr>
              <a:spLocks/>
            </p:cNvSpPr>
            <p:nvPr/>
          </p:nvSpPr>
          <p:spPr bwMode="auto">
            <a:xfrm>
              <a:off x="8975645" y="4650629"/>
              <a:ext cx="95422" cy="71567"/>
            </a:xfrm>
            <a:custGeom>
              <a:avLst/>
              <a:gdLst>
                <a:gd name="T0" fmla="*/ 0 w 44"/>
                <a:gd name="T1" fmla="*/ 0 h 33"/>
                <a:gd name="T2" fmla="*/ 6 w 44"/>
                <a:gd name="T3" fmla="*/ 33 h 33"/>
                <a:gd name="T4" fmla="*/ 40 w 44"/>
                <a:gd name="T5" fmla="*/ 33 h 33"/>
                <a:gd name="T6" fmla="*/ 44 w 44"/>
                <a:gd name="T7" fmla="*/ 8 h 33"/>
                <a:gd name="T8" fmla="*/ 0 w 44"/>
                <a:gd name="T9" fmla="*/ 0 h 33"/>
                <a:gd name="T10" fmla="*/ 0 w 44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33">
                  <a:moveTo>
                    <a:pt x="0" y="0"/>
                  </a:moveTo>
                  <a:lnTo>
                    <a:pt x="6" y="33"/>
                  </a:lnTo>
                  <a:lnTo>
                    <a:pt x="40" y="33"/>
                  </a:lnTo>
                  <a:lnTo>
                    <a:pt x="44" y="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B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" name="Freeform 436"/>
            <p:cNvSpPr>
              <a:spLocks/>
            </p:cNvSpPr>
            <p:nvPr/>
          </p:nvSpPr>
          <p:spPr bwMode="auto">
            <a:xfrm>
              <a:off x="8758778" y="4752556"/>
              <a:ext cx="73735" cy="130120"/>
            </a:xfrm>
            <a:custGeom>
              <a:avLst/>
              <a:gdLst>
                <a:gd name="T0" fmla="*/ 3 w 34"/>
                <a:gd name="T1" fmla="*/ 49 h 60"/>
                <a:gd name="T2" fmla="*/ 0 w 34"/>
                <a:gd name="T3" fmla="*/ 55 h 60"/>
                <a:gd name="T4" fmla="*/ 34 w 34"/>
                <a:gd name="T5" fmla="*/ 60 h 60"/>
                <a:gd name="T6" fmla="*/ 22 w 34"/>
                <a:gd name="T7" fmla="*/ 0 h 60"/>
                <a:gd name="T8" fmla="*/ 12 w 34"/>
                <a:gd name="T9" fmla="*/ 24 h 60"/>
                <a:gd name="T10" fmla="*/ 3 w 34"/>
                <a:gd name="T11" fmla="*/ 49 h 60"/>
                <a:gd name="T12" fmla="*/ 3 w 34"/>
                <a:gd name="T13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0">
                  <a:moveTo>
                    <a:pt x="3" y="49"/>
                  </a:moveTo>
                  <a:lnTo>
                    <a:pt x="0" y="55"/>
                  </a:lnTo>
                  <a:lnTo>
                    <a:pt x="34" y="60"/>
                  </a:lnTo>
                  <a:lnTo>
                    <a:pt x="22" y="0"/>
                  </a:lnTo>
                  <a:lnTo>
                    <a:pt x="12" y="24"/>
                  </a:lnTo>
                  <a:lnTo>
                    <a:pt x="3" y="49"/>
                  </a:lnTo>
                  <a:lnTo>
                    <a:pt x="3" y="49"/>
                  </a:lnTo>
                  <a:close/>
                </a:path>
              </a:pathLst>
            </a:custGeom>
            <a:solidFill>
              <a:srgbClr val="C5B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" name="Freeform 437"/>
            <p:cNvSpPr>
              <a:spLocks/>
            </p:cNvSpPr>
            <p:nvPr/>
          </p:nvSpPr>
          <p:spPr bwMode="auto">
            <a:xfrm>
              <a:off x="8708898" y="4850147"/>
              <a:ext cx="60723" cy="114940"/>
            </a:xfrm>
            <a:custGeom>
              <a:avLst/>
              <a:gdLst>
                <a:gd name="T0" fmla="*/ 29 w 35"/>
                <a:gd name="T1" fmla="*/ 12 h 65"/>
                <a:gd name="T2" fmla="*/ 32 w 35"/>
                <a:gd name="T3" fmla="*/ 5 h 65"/>
                <a:gd name="T4" fmla="*/ 27 w 35"/>
                <a:gd name="T5" fmla="*/ 0 h 65"/>
                <a:gd name="T6" fmla="*/ 22 w 35"/>
                <a:gd name="T7" fmla="*/ 21 h 65"/>
                <a:gd name="T8" fmla="*/ 27 w 35"/>
                <a:gd name="T9" fmla="*/ 27 h 65"/>
                <a:gd name="T10" fmla="*/ 27 w 35"/>
                <a:gd name="T11" fmla="*/ 35 h 65"/>
                <a:gd name="T12" fmla="*/ 0 w 35"/>
                <a:gd name="T13" fmla="*/ 53 h 65"/>
                <a:gd name="T14" fmla="*/ 6 w 35"/>
                <a:gd name="T15" fmla="*/ 56 h 65"/>
                <a:gd name="T16" fmla="*/ 25 w 35"/>
                <a:gd name="T17" fmla="*/ 43 h 65"/>
                <a:gd name="T18" fmla="*/ 11 w 35"/>
                <a:gd name="T19" fmla="*/ 64 h 65"/>
                <a:gd name="T20" fmla="*/ 19 w 35"/>
                <a:gd name="T21" fmla="*/ 64 h 65"/>
                <a:gd name="T22" fmla="*/ 29 w 35"/>
                <a:gd name="T23" fmla="*/ 55 h 65"/>
                <a:gd name="T24" fmla="*/ 30 w 35"/>
                <a:gd name="T25" fmla="*/ 43 h 65"/>
                <a:gd name="T26" fmla="*/ 30 w 35"/>
                <a:gd name="T27" fmla="*/ 39 h 65"/>
                <a:gd name="T28" fmla="*/ 35 w 35"/>
                <a:gd name="T29" fmla="*/ 21 h 65"/>
                <a:gd name="T30" fmla="*/ 27 w 35"/>
                <a:gd name="T31" fmla="*/ 18 h 65"/>
                <a:gd name="T32" fmla="*/ 29 w 35"/>
                <a:gd name="T33" fmla="*/ 1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65">
                  <a:moveTo>
                    <a:pt x="29" y="12"/>
                  </a:moveTo>
                  <a:cubicBezTo>
                    <a:pt x="32" y="5"/>
                    <a:pt x="32" y="5"/>
                    <a:pt x="32" y="5"/>
                  </a:cubicBezTo>
                  <a:cubicBezTo>
                    <a:pt x="31" y="3"/>
                    <a:pt x="29" y="1"/>
                    <a:pt x="27" y="0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" y="54"/>
                    <a:pt x="4" y="55"/>
                    <a:pt x="6" y="56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4" y="65"/>
                    <a:pt x="16" y="65"/>
                    <a:pt x="19" y="64"/>
                  </a:cubicBezTo>
                  <a:cubicBezTo>
                    <a:pt x="22" y="62"/>
                    <a:pt x="25" y="59"/>
                    <a:pt x="29" y="55"/>
                  </a:cubicBezTo>
                  <a:cubicBezTo>
                    <a:pt x="29" y="51"/>
                    <a:pt x="29" y="47"/>
                    <a:pt x="30" y="43"/>
                  </a:cubicBezTo>
                  <a:cubicBezTo>
                    <a:pt x="30" y="42"/>
                    <a:pt x="30" y="41"/>
                    <a:pt x="30" y="39"/>
                  </a:cubicBezTo>
                  <a:cubicBezTo>
                    <a:pt x="31" y="33"/>
                    <a:pt x="33" y="27"/>
                    <a:pt x="35" y="21"/>
                  </a:cubicBezTo>
                  <a:cubicBezTo>
                    <a:pt x="32" y="20"/>
                    <a:pt x="29" y="20"/>
                    <a:pt x="27" y="18"/>
                  </a:cubicBezTo>
                  <a:cubicBezTo>
                    <a:pt x="29" y="12"/>
                    <a:pt x="29" y="12"/>
                    <a:pt x="29" y="12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" name="Freeform 438"/>
            <p:cNvSpPr>
              <a:spLocks/>
            </p:cNvSpPr>
            <p:nvPr/>
          </p:nvSpPr>
          <p:spPr bwMode="auto">
            <a:xfrm>
              <a:off x="8732754" y="4804604"/>
              <a:ext cx="52048" cy="54218"/>
            </a:xfrm>
            <a:custGeom>
              <a:avLst/>
              <a:gdLst>
                <a:gd name="T0" fmla="*/ 10 w 30"/>
                <a:gd name="T1" fmla="*/ 24 h 31"/>
                <a:gd name="T2" fmla="*/ 13 w 30"/>
                <a:gd name="T3" fmla="*/ 26 h 31"/>
                <a:gd name="T4" fmla="*/ 18 w 30"/>
                <a:gd name="T5" fmla="*/ 31 h 31"/>
                <a:gd name="T6" fmla="*/ 30 w 30"/>
                <a:gd name="T7" fmla="*/ 0 h 31"/>
                <a:gd name="T8" fmla="*/ 0 w 30"/>
                <a:gd name="T9" fmla="*/ 21 h 31"/>
                <a:gd name="T10" fmla="*/ 5 w 30"/>
                <a:gd name="T11" fmla="*/ 22 h 31"/>
                <a:gd name="T12" fmla="*/ 10 w 30"/>
                <a:gd name="T13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1">
                  <a:moveTo>
                    <a:pt x="10" y="24"/>
                  </a:moveTo>
                  <a:cubicBezTo>
                    <a:pt x="11" y="25"/>
                    <a:pt x="12" y="25"/>
                    <a:pt x="13" y="26"/>
                  </a:cubicBezTo>
                  <a:cubicBezTo>
                    <a:pt x="15" y="27"/>
                    <a:pt x="17" y="29"/>
                    <a:pt x="18" y="3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22"/>
                    <a:pt x="4" y="22"/>
                    <a:pt x="5" y="22"/>
                  </a:cubicBezTo>
                  <a:cubicBezTo>
                    <a:pt x="7" y="23"/>
                    <a:pt x="9" y="23"/>
                    <a:pt x="10" y="24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" name="Freeform 439"/>
            <p:cNvSpPr>
              <a:spLocks/>
            </p:cNvSpPr>
            <p:nvPr/>
          </p:nvSpPr>
          <p:spPr bwMode="auto">
            <a:xfrm>
              <a:off x="8715405" y="4845810"/>
              <a:ext cx="41205" cy="56386"/>
            </a:xfrm>
            <a:custGeom>
              <a:avLst/>
              <a:gdLst>
                <a:gd name="T0" fmla="*/ 23 w 23"/>
                <a:gd name="T1" fmla="*/ 2 h 32"/>
                <a:gd name="T2" fmla="*/ 20 w 23"/>
                <a:gd name="T3" fmla="*/ 0 h 32"/>
                <a:gd name="T4" fmla="*/ 0 w 23"/>
                <a:gd name="T5" fmla="*/ 26 h 32"/>
                <a:gd name="T6" fmla="*/ 9 w 23"/>
                <a:gd name="T7" fmla="*/ 32 h 32"/>
                <a:gd name="T8" fmla="*/ 23 w 23"/>
                <a:gd name="T9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2">
                  <a:moveTo>
                    <a:pt x="23" y="2"/>
                  </a:moveTo>
                  <a:cubicBezTo>
                    <a:pt x="22" y="1"/>
                    <a:pt x="21" y="1"/>
                    <a:pt x="20" y="0"/>
                  </a:cubicBezTo>
                  <a:cubicBezTo>
                    <a:pt x="14" y="13"/>
                    <a:pt x="7" y="22"/>
                    <a:pt x="0" y="26"/>
                  </a:cubicBezTo>
                  <a:cubicBezTo>
                    <a:pt x="0" y="30"/>
                    <a:pt x="3" y="32"/>
                    <a:pt x="9" y="32"/>
                  </a:cubicBezTo>
                  <a:cubicBezTo>
                    <a:pt x="23" y="2"/>
                    <a:pt x="23" y="2"/>
                    <a:pt x="23" y="2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" name="Freeform 440"/>
            <p:cNvSpPr>
              <a:spLocks/>
            </p:cNvSpPr>
            <p:nvPr/>
          </p:nvSpPr>
          <p:spPr bwMode="auto">
            <a:xfrm>
              <a:off x="8715405" y="4843640"/>
              <a:ext cx="34699" cy="47711"/>
            </a:xfrm>
            <a:custGeom>
              <a:avLst/>
              <a:gdLst>
                <a:gd name="T0" fmla="*/ 15 w 20"/>
                <a:gd name="T1" fmla="*/ 0 h 28"/>
                <a:gd name="T2" fmla="*/ 9 w 20"/>
                <a:gd name="T3" fmla="*/ 11 h 28"/>
                <a:gd name="T4" fmla="*/ 0 w 20"/>
                <a:gd name="T5" fmla="*/ 28 h 28"/>
                <a:gd name="T6" fmla="*/ 20 w 20"/>
                <a:gd name="T7" fmla="*/ 2 h 28"/>
                <a:gd name="T8" fmla="*/ 15 w 20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8">
                  <a:moveTo>
                    <a:pt x="15" y="0"/>
                  </a:moveTo>
                  <a:cubicBezTo>
                    <a:pt x="9" y="11"/>
                    <a:pt x="9" y="11"/>
                    <a:pt x="9" y="11"/>
                  </a:cubicBezTo>
                  <a:cubicBezTo>
                    <a:pt x="3" y="19"/>
                    <a:pt x="0" y="24"/>
                    <a:pt x="0" y="28"/>
                  </a:cubicBezTo>
                  <a:cubicBezTo>
                    <a:pt x="7" y="24"/>
                    <a:pt x="14" y="15"/>
                    <a:pt x="20" y="2"/>
                  </a:cubicBezTo>
                  <a:cubicBezTo>
                    <a:pt x="19" y="1"/>
                    <a:pt x="17" y="1"/>
                    <a:pt x="15" y="0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" name="Freeform 441"/>
            <p:cNvSpPr>
              <a:spLocks/>
            </p:cNvSpPr>
            <p:nvPr/>
          </p:nvSpPr>
          <p:spPr bwMode="auto">
            <a:xfrm>
              <a:off x="8719742" y="4926050"/>
              <a:ext cx="32531" cy="36868"/>
            </a:xfrm>
            <a:custGeom>
              <a:avLst/>
              <a:gdLst>
                <a:gd name="T0" fmla="*/ 0 w 19"/>
                <a:gd name="T1" fmla="*/ 13 h 21"/>
                <a:gd name="T2" fmla="*/ 5 w 19"/>
                <a:gd name="T3" fmla="*/ 21 h 21"/>
                <a:gd name="T4" fmla="*/ 19 w 19"/>
                <a:gd name="T5" fmla="*/ 0 h 21"/>
                <a:gd name="T6" fmla="*/ 0 w 19"/>
                <a:gd name="T7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1">
                  <a:moveTo>
                    <a:pt x="0" y="13"/>
                  </a:moveTo>
                  <a:cubicBezTo>
                    <a:pt x="1" y="17"/>
                    <a:pt x="3" y="20"/>
                    <a:pt x="5" y="2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13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" name="Freeform 442"/>
            <p:cNvSpPr>
              <a:spLocks/>
            </p:cNvSpPr>
            <p:nvPr/>
          </p:nvSpPr>
          <p:spPr bwMode="auto">
            <a:xfrm>
              <a:off x="8695886" y="4850147"/>
              <a:ext cx="60723" cy="93254"/>
            </a:xfrm>
            <a:custGeom>
              <a:avLst/>
              <a:gdLst>
                <a:gd name="T0" fmla="*/ 3 w 34"/>
                <a:gd name="T1" fmla="*/ 34 h 53"/>
                <a:gd name="T2" fmla="*/ 7 w 34"/>
                <a:gd name="T3" fmla="*/ 53 h 53"/>
                <a:gd name="T4" fmla="*/ 34 w 34"/>
                <a:gd name="T5" fmla="*/ 35 h 53"/>
                <a:gd name="T6" fmla="*/ 34 w 34"/>
                <a:gd name="T7" fmla="*/ 27 h 53"/>
                <a:gd name="T8" fmla="*/ 29 w 34"/>
                <a:gd name="T9" fmla="*/ 21 h 53"/>
                <a:gd name="T10" fmla="*/ 34 w 34"/>
                <a:gd name="T11" fmla="*/ 0 h 53"/>
                <a:gd name="T12" fmla="*/ 20 w 34"/>
                <a:gd name="T13" fmla="*/ 30 h 53"/>
                <a:gd name="T14" fmla="*/ 11 w 34"/>
                <a:gd name="T15" fmla="*/ 24 h 53"/>
                <a:gd name="T16" fmla="*/ 3 w 34"/>
                <a:gd name="T17" fmla="*/ 3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53">
                  <a:moveTo>
                    <a:pt x="3" y="34"/>
                  </a:moveTo>
                  <a:cubicBezTo>
                    <a:pt x="0" y="41"/>
                    <a:pt x="1" y="47"/>
                    <a:pt x="7" y="5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14" y="30"/>
                    <a:pt x="11" y="28"/>
                    <a:pt x="11" y="24"/>
                  </a:cubicBezTo>
                  <a:cubicBezTo>
                    <a:pt x="3" y="34"/>
                    <a:pt x="3" y="34"/>
                    <a:pt x="3" y="34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" name="Freeform 443"/>
            <p:cNvSpPr>
              <a:spLocks/>
            </p:cNvSpPr>
            <p:nvPr/>
          </p:nvSpPr>
          <p:spPr bwMode="auto">
            <a:xfrm>
              <a:off x="8756609" y="4724364"/>
              <a:ext cx="104096" cy="180001"/>
            </a:xfrm>
            <a:custGeom>
              <a:avLst/>
              <a:gdLst>
                <a:gd name="T0" fmla="*/ 0 w 60"/>
                <a:gd name="T1" fmla="*/ 89 h 102"/>
                <a:gd name="T2" fmla="*/ 8 w 60"/>
                <a:gd name="T3" fmla="*/ 92 h 102"/>
                <a:gd name="T4" fmla="*/ 60 w 60"/>
                <a:gd name="T5" fmla="*/ 102 h 102"/>
                <a:gd name="T6" fmla="*/ 42 w 60"/>
                <a:gd name="T7" fmla="*/ 36 h 102"/>
                <a:gd name="T8" fmla="*/ 35 w 60"/>
                <a:gd name="T9" fmla="*/ 0 h 102"/>
                <a:gd name="T10" fmla="*/ 29 w 60"/>
                <a:gd name="T11" fmla="*/ 15 h 102"/>
                <a:gd name="T12" fmla="*/ 44 w 60"/>
                <a:gd name="T13" fmla="*/ 89 h 102"/>
                <a:gd name="T14" fmla="*/ 2 w 60"/>
                <a:gd name="T15" fmla="*/ 83 h 102"/>
                <a:gd name="T16" fmla="*/ 0 w 60"/>
                <a:gd name="T17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102">
                  <a:moveTo>
                    <a:pt x="0" y="89"/>
                  </a:moveTo>
                  <a:cubicBezTo>
                    <a:pt x="2" y="91"/>
                    <a:pt x="5" y="91"/>
                    <a:pt x="8" y="92"/>
                  </a:cubicBezTo>
                  <a:cubicBezTo>
                    <a:pt x="25" y="98"/>
                    <a:pt x="42" y="101"/>
                    <a:pt x="60" y="102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39" y="25"/>
                    <a:pt x="36" y="12"/>
                    <a:pt x="35" y="0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44" y="89"/>
                    <a:pt x="44" y="89"/>
                    <a:pt x="44" y="89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0" y="89"/>
                    <a:pt x="0" y="89"/>
                    <a:pt x="0" y="89"/>
                  </a:cubicBezTo>
                  <a:close/>
                </a:path>
              </a:pathLst>
            </a:custGeom>
            <a:solidFill>
              <a:srgbClr val="B89B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" name="Freeform 444"/>
            <p:cNvSpPr>
              <a:spLocks noEditPoints="1"/>
            </p:cNvSpPr>
            <p:nvPr/>
          </p:nvSpPr>
          <p:spPr bwMode="auto">
            <a:xfrm>
              <a:off x="8758778" y="4926050"/>
              <a:ext cx="271085" cy="1136385"/>
            </a:xfrm>
            <a:custGeom>
              <a:avLst/>
              <a:gdLst>
                <a:gd name="T0" fmla="*/ 0 w 154"/>
                <a:gd name="T1" fmla="*/ 12 h 647"/>
                <a:gd name="T2" fmla="*/ 0 w 154"/>
                <a:gd name="T3" fmla="*/ 22 h 647"/>
                <a:gd name="T4" fmla="*/ 27 w 154"/>
                <a:gd name="T5" fmla="*/ 114 h 647"/>
                <a:gd name="T6" fmla="*/ 60 w 154"/>
                <a:gd name="T7" fmla="*/ 331 h 647"/>
                <a:gd name="T8" fmla="*/ 66 w 154"/>
                <a:gd name="T9" fmla="*/ 639 h 647"/>
                <a:gd name="T10" fmla="*/ 154 w 154"/>
                <a:gd name="T11" fmla="*/ 626 h 647"/>
                <a:gd name="T12" fmla="*/ 154 w 154"/>
                <a:gd name="T13" fmla="*/ 586 h 647"/>
                <a:gd name="T14" fmla="*/ 117 w 154"/>
                <a:gd name="T15" fmla="*/ 298 h 647"/>
                <a:gd name="T16" fmla="*/ 143 w 154"/>
                <a:gd name="T17" fmla="*/ 316 h 647"/>
                <a:gd name="T18" fmla="*/ 127 w 154"/>
                <a:gd name="T19" fmla="*/ 172 h 647"/>
                <a:gd name="T20" fmla="*/ 95 w 154"/>
                <a:gd name="T21" fmla="*/ 108 h 647"/>
                <a:gd name="T22" fmla="*/ 71 w 154"/>
                <a:gd name="T23" fmla="*/ 108 h 647"/>
                <a:gd name="T24" fmla="*/ 38 w 154"/>
                <a:gd name="T25" fmla="*/ 0 h 647"/>
                <a:gd name="T26" fmla="*/ 1 w 154"/>
                <a:gd name="T27" fmla="*/ 0 h 647"/>
                <a:gd name="T28" fmla="*/ 0 w 154"/>
                <a:gd name="T29" fmla="*/ 12 h 647"/>
                <a:gd name="T30" fmla="*/ 3 w 154"/>
                <a:gd name="T31" fmla="*/ 3 h 647"/>
                <a:gd name="T32" fmla="*/ 10 w 154"/>
                <a:gd name="T33" fmla="*/ 3 h 647"/>
                <a:gd name="T34" fmla="*/ 43 w 154"/>
                <a:gd name="T35" fmla="*/ 114 h 647"/>
                <a:gd name="T36" fmla="*/ 71 w 154"/>
                <a:gd name="T37" fmla="*/ 339 h 647"/>
                <a:gd name="T38" fmla="*/ 71 w 154"/>
                <a:gd name="T39" fmla="*/ 559 h 647"/>
                <a:gd name="T40" fmla="*/ 79 w 154"/>
                <a:gd name="T41" fmla="*/ 639 h 647"/>
                <a:gd name="T42" fmla="*/ 68 w 154"/>
                <a:gd name="T43" fmla="*/ 637 h 647"/>
                <a:gd name="T44" fmla="*/ 63 w 154"/>
                <a:gd name="T45" fmla="*/ 331 h 647"/>
                <a:gd name="T46" fmla="*/ 63 w 154"/>
                <a:gd name="T47" fmla="*/ 331 h 647"/>
                <a:gd name="T48" fmla="*/ 30 w 154"/>
                <a:gd name="T49" fmla="*/ 114 h 647"/>
                <a:gd name="T50" fmla="*/ 30 w 154"/>
                <a:gd name="T51" fmla="*/ 113 h 647"/>
                <a:gd name="T52" fmla="*/ 3 w 154"/>
                <a:gd name="T53" fmla="*/ 22 h 647"/>
                <a:gd name="T54" fmla="*/ 3 w 154"/>
                <a:gd name="T55" fmla="*/ 22 h 647"/>
                <a:gd name="T56" fmla="*/ 3 w 154"/>
                <a:gd name="T57" fmla="*/ 12 h 647"/>
                <a:gd name="T58" fmla="*/ 3 w 154"/>
                <a:gd name="T59" fmla="*/ 3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647">
                  <a:moveTo>
                    <a:pt x="0" y="12"/>
                  </a:moveTo>
                  <a:cubicBezTo>
                    <a:pt x="0" y="15"/>
                    <a:pt x="0" y="19"/>
                    <a:pt x="0" y="22"/>
                  </a:cubicBezTo>
                  <a:cubicBezTo>
                    <a:pt x="1" y="50"/>
                    <a:pt x="10" y="81"/>
                    <a:pt x="27" y="114"/>
                  </a:cubicBezTo>
                  <a:cubicBezTo>
                    <a:pt x="45" y="189"/>
                    <a:pt x="56" y="261"/>
                    <a:pt x="60" y="331"/>
                  </a:cubicBezTo>
                  <a:cubicBezTo>
                    <a:pt x="48" y="418"/>
                    <a:pt x="50" y="521"/>
                    <a:pt x="66" y="639"/>
                  </a:cubicBezTo>
                  <a:cubicBezTo>
                    <a:pt x="102" y="647"/>
                    <a:pt x="131" y="643"/>
                    <a:pt x="154" y="626"/>
                  </a:cubicBezTo>
                  <a:cubicBezTo>
                    <a:pt x="154" y="586"/>
                    <a:pt x="154" y="586"/>
                    <a:pt x="154" y="586"/>
                  </a:cubicBezTo>
                  <a:cubicBezTo>
                    <a:pt x="117" y="298"/>
                    <a:pt x="117" y="298"/>
                    <a:pt x="117" y="298"/>
                  </a:cubicBezTo>
                  <a:cubicBezTo>
                    <a:pt x="143" y="316"/>
                    <a:pt x="143" y="316"/>
                    <a:pt x="143" y="316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05" y="159"/>
                    <a:pt x="95" y="138"/>
                    <a:pt x="95" y="108"/>
                  </a:cubicBezTo>
                  <a:cubicBezTo>
                    <a:pt x="71" y="108"/>
                    <a:pt x="71" y="108"/>
                    <a:pt x="71" y="108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8"/>
                    <a:pt x="0" y="12"/>
                  </a:cubicBezTo>
                  <a:close/>
                  <a:moveTo>
                    <a:pt x="3" y="3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0" y="44"/>
                    <a:pt x="21" y="81"/>
                    <a:pt x="43" y="114"/>
                  </a:cubicBezTo>
                  <a:cubicBezTo>
                    <a:pt x="59" y="193"/>
                    <a:pt x="69" y="268"/>
                    <a:pt x="71" y="339"/>
                  </a:cubicBezTo>
                  <a:cubicBezTo>
                    <a:pt x="64" y="419"/>
                    <a:pt x="64" y="492"/>
                    <a:pt x="71" y="559"/>
                  </a:cubicBezTo>
                  <a:cubicBezTo>
                    <a:pt x="79" y="639"/>
                    <a:pt x="79" y="639"/>
                    <a:pt x="79" y="639"/>
                  </a:cubicBezTo>
                  <a:cubicBezTo>
                    <a:pt x="75" y="638"/>
                    <a:pt x="72" y="638"/>
                    <a:pt x="68" y="637"/>
                  </a:cubicBezTo>
                  <a:cubicBezTo>
                    <a:pt x="53" y="520"/>
                    <a:pt x="51" y="418"/>
                    <a:pt x="63" y="331"/>
                  </a:cubicBezTo>
                  <a:cubicBezTo>
                    <a:pt x="63" y="331"/>
                    <a:pt x="63" y="331"/>
                    <a:pt x="63" y="331"/>
                  </a:cubicBezTo>
                  <a:cubicBezTo>
                    <a:pt x="59" y="260"/>
                    <a:pt x="48" y="188"/>
                    <a:pt x="30" y="114"/>
                  </a:cubicBezTo>
                  <a:cubicBezTo>
                    <a:pt x="30" y="114"/>
                    <a:pt x="30" y="113"/>
                    <a:pt x="30" y="113"/>
                  </a:cubicBezTo>
                  <a:cubicBezTo>
                    <a:pt x="13" y="80"/>
                    <a:pt x="4" y="50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19"/>
                    <a:pt x="3" y="15"/>
                    <a:pt x="3" y="12"/>
                  </a:cubicBezTo>
                  <a:cubicBezTo>
                    <a:pt x="3" y="9"/>
                    <a:pt x="3" y="6"/>
                    <a:pt x="3" y="3"/>
                  </a:cubicBezTo>
                  <a:close/>
                </a:path>
              </a:pathLst>
            </a:custGeom>
            <a:solidFill>
              <a:srgbClr val="B6A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" name="Freeform 445"/>
            <p:cNvSpPr>
              <a:spLocks/>
            </p:cNvSpPr>
            <p:nvPr/>
          </p:nvSpPr>
          <p:spPr bwMode="auto">
            <a:xfrm>
              <a:off x="8765283" y="4930387"/>
              <a:ext cx="132290" cy="1116868"/>
            </a:xfrm>
            <a:custGeom>
              <a:avLst/>
              <a:gdLst>
                <a:gd name="T0" fmla="*/ 7 w 76"/>
                <a:gd name="T1" fmla="*/ 0 h 636"/>
                <a:gd name="T2" fmla="*/ 0 w 76"/>
                <a:gd name="T3" fmla="*/ 0 h 636"/>
                <a:gd name="T4" fmla="*/ 0 w 76"/>
                <a:gd name="T5" fmla="*/ 9 h 636"/>
                <a:gd name="T6" fmla="*/ 0 w 76"/>
                <a:gd name="T7" fmla="*/ 19 h 636"/>
                <a:gd name="T8" fmla="*/ 0 w 76"/>
                <a:gd name="T9" fmla="*/ 19 h 636"/>
                <a:gd name="T10" fmla="*/ 27 w 76"/>
                <a:gd name="T11" fmla="*/ 110 h 636"/>
                <a:gd name="T12" fmla="*/ 27 w 76"/>
                <a:gd name="T13" fmla="*/ 111 h 636"/>
                <a:gd name="T14" fmla="*/ 60 w 76"/>
                <a:gd name="T15" fmla="*/ 328 h 636"/>
                <a:gd name="T16" fmla="*/ 60 w 76"/>
                <a:gd name="T17" fmla="*/ 328 h 636"/>
                <a:gd name="T18" fmla="*/ 65 w 76"/>
                <a:gd name="T19" fmla="*/ 634 h 636"/>
                <a:gd name="T20" fmla="*/ 76 w 76"/>
                <a:gd name="T21" fmla="*/ 636 h 636"/>
                <a:gd name="T22" fmla="*/ 68 w 76"/>
                <a:gd name="T23" fmla="*/ 556 h 636"/>
                <a:gd name="T24" fmla="*/ 68 w 76"/>
                <a:gd name="T25" fmla="*/ 336 h 636"/>
                <a:gd name="T26" fmla="*/ 40 w 76"/>
                <a:gd name="T27" fmla="*/ 111 h 636"/>
                <a:gd name="T28" fmla="*/ 7 w 76"/>
                <a:gd name="T2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6" h="636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6"/>
                    <a:pt x="0" y="9"/>
                  </a:cubicBezTo>
                  <a:cubicBezTo>
                    <a:pt x="0" y="12"/>
                    <a:pt x="0" y="16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47"/>
                    <a:pt x="10" y="77"/>
                    <a:pt x="27" y="110"/>
                  </a:cubicBezTo>
                  <a:cubicBezTo>
                    <a:pt x="27" y="110"/>
                    <a:pt x="27" y="111"/>
                    <a:pt x="27" y="111"/>
                  </a:cubicBezTo>
                  <a:cubicBezTo>
                    <a:pt x="45" y="185"/>
                    <a:pt x="56" y="257"/>
                    <a:pt x="60" y="328"/>
                  </a:cubicBezTo>
                  <a:cubicBezTo>
                    <a:pt x="60" y="328"/>
                    <a:pt x="60" y="328"/>
                    <a:pt x="60" y="328"/>
                  </a:cubicBezTo>
                  <a:cubicBezTo>
                    <a:pt x="48" y="415"/>
                    <a:pt x="50" y="517"/>
                    <a:pt x="65" y="634"/>
                  </a:cubicBezTo>
                  <a:cubicBezTo>
                    <a:pt x="69" y="635"/>
                    <a:pt x="72" y="635"/>
                    <a:pt x="76" y="636"/>
                  </a:cubicBezTo>
                  <a:cubicBezTo>
                    <a:pt x="68" y="556"/>
                    <a:pt x="68" y="556"/>
                    <a:pt x="68" y="556"/>
                  </a:cubicBezTo>
                  <a:cubicBezTo>
                    <a:pt x="61" y="489"/>
                    <a:pt x="61" y="416"/>
                    <a:pt x="68" y="336"/>
                  </a:cubicBezTo>
                  <a:cubicBezTo>
                    <a:pt x="66" y="265"/>
                    <a:pt x="56" y="190"/>
                    <a:pt x="40" y="111"/>
                  </a:cubicBezTo>
                  <a:cubicBezTo>
                    <a:pt x="18" y="78"/>
                    <a:pt x="7" y="41"/>
                    <a:pt x="7" y="0"/>
                  </a:cubicBezTo>
                  <a:close/>
                </a:path>
              </a:pathLst>
            </a:custGeom>
            <a:solidFill>
              <a:srgbClr val="CFC2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" name="Freeform 446"/>
            <p:cNvSpPr>
              <a:spLocks/>
            </p:cNvSpPr>
            <p:nvPr/>
          </p:nvSpPr>
          <p:spPr bwMode="auto">
            <a:xfrm>
              <a:off x="8750103" y="4945569"/>
              <a:ext cx="8675" cy="21687"/>
            </a:xfrm>
            <a:custGeom>
              <a:avLst/>
              <a:gdLst>
                <a:gd name="T0" fmla="*/ 5 w 5"/>
                <a:gd name="T1" fmla="*/ 10 h 12"/>
                <a:gd name="T2" fmla="*/ 5 w 5"/>
                <a:gd name="T3" fmla="*/ 0 h 12"/>
                <a:gd name="T4" fmla="*/ 0 w 5"/>
                <a:gd name="T5" fmla="*/ 12 h 12"/>
                <a:gd name="T6" fmla="*/ 5 w 5"/>
                <a:gd name="T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2">
                  <a:moveTo>
                    <a:pt x="5" y="10"/>
                  </a:moveTo>
                  <a:cubicBezTo>
                    <a:pt x="5" y="7"/>
                    <a:pt x="5" y="3"/>
                    <a:pt x="5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2"/>
                    <a:pt x="3" y="12"/>
                    <a:pt x="5" y="10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" name="Freeform 447"/>
            <p:cNvSpPr>
              <a:spLocks/>
            </p:cNvSpPr>
            <p:nvPr/>
          </p:nvSpPr>
          <p:spPr bwMode="auto">
            <a:xfrm>
              <a:off x="8741429" y="4945569"/>
              <a:ext cx="17349" cy="21687"/>
            </a:xfrm>
            <a:custGeom>
              <a:avLst/>
              <a:gdLst>
                <a:gd name="T0" fmla="*/ 5 w 10"/>
                <a:gd name="T1" fmla="*/ 12 h 12"/>
                <a:gd name="T2" fmla="*/ 10 w 10"/>
                <a:gd name="T3" fmla="*/ 0 h 12"/>
                <a:gd name="T4" fmla="*/ 0 w 10"/>
                <a:gd name="T5" fmla="*/ 9 h 12"/>
                <a:gd name="T6" fmla="*/ 5 w 10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2">
                  <a:moveTo>
                    <a:pt x="5" y="12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6" y="4"/>
                    <a:pt x="3" y="7"/>
                    <a:pt x="0" y="9"/>
                  </a:cubicBezTo>
                  <a:cubicBezTo>
                    <a:pt x="1" y="11"/>
                    <a:pt x="3" y="12"/>
                    <a:pt x="5" y="12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" name="Freeform 448"/>
            <p:cNvSpPr>
              <a:spLocks/>
            </p:cNvSpPr>
            <p:nvPr/>
          </p:nvSpPr>
          <p:spPr bwMode="auto">
            <a:xfrm>
              <a:off x="9029861" y="5001954"/>
              <a:ext cx="149639" cy="999759"/>
            </a:xfrm>
            <a:custGeom>
              <a:avLst/>
              <a:gdLst>
                <a:gd name="T0" fmla="*/ 13 w 85"/>
                <a:gd name="T1" fmla="*/ 37 h 569"/>
                <a:gd name="T2" fmla="*/ 18 w 85"/>
                <a:gd name="T3" fmla="*/ 52 h 569"/>
                <a:gd name="T4" fmla="*/ 18 w 85"/>
                <a:gd name="T5" fmla="*/ 80 h 569"/>
                <a:gd name="T6" fmla="*/ 15 w 85"/>
                <a:gd name="T7" fmla="*/ 91 h 569"/>
                <a:gd name="T8" fmla="*/ 0 w 85"/>
                <a:gd name="T9" fmla="*/ 337 h 569"/>
                <a:gd name="T10" fmla="*/ 27 w 85"/>
                <a:gd name="T11" fmla="*/ 569 h 569"/>
                <a:gd name="T12" fmla="*/ 46 w 85"/>
                <a:gd name="T13" fmla="*/ 554 h 569"/>
                <a:gd name="T14" fmla="*/ 80 w 85"/>
                <a:gd name="T15" fmla="*/ 329 h 569"/>
                <a:gd name="T16" fmla="*/ 62 w 85"/>
                <a:gd name="T17" fmla="*/ 343 h 569"/>
                <a:gd name="T18" fmla="*/ 62 w 85"/>
                <a:gd name="T19" fmla="*/ 0 h 569"/>
                <a:gd name="T20" fmla="*/ 32 w 85"/>
                <a:gd name="T21" fmla="*/ 13 h 569"/>
                <a:gd name="T22" fmla="*/ 13 w 85"/>
                <a:gd name="T23" fmla="*/ 37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" h="569">
                  <a:moveTo>
                    <a:pt x="13" y="37"/>
                  </a:moveTo>
                  <a:cubicBezTo>
                    <a:pt x="18" y="52"/>
                    <a:pt x="18" y="52"/>
                    <a:pt x="18" y="52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7" y="85"/>
                    <a:pt x="16" y="89"/>
                    <a:pt x="15" y="91"/>
                  </a:cubicBezTo>
                  <a:cubicBezTo>
                    <a:pt x="16" y="186"/>
                    <a:pt x="11" y="268"/>
                    <a:pt x="0" y="337"/>
                  </a:cubicBezTo>
                  <a:cubicBezTo>
                    <a:pt x="27" y="569"/>
                    <a:pt x="27" y="569"/>
                    <a:pt x="27" y="569"/>
                  </a:cubicBezTo>
                  <a:cubicBezTo>
                    <a:pt x="46" y="554"/>
                    <a:pt x="46" y="554"/>
                    <a:pt x="46" y="554"/>
                  </a:cubicBezTo>
                  <a:cubicBezTo>
                    <a:pt x="80" y="329"/>
                    <a:pt x="80" y="329"/>
                    <a:pt x="80" y="329"/>
                  </a:cubicBezTo>
                  <a:cubicBezTo>
                    <a:pt x="62" y="343"/>
                    <a:pt x="62" y="343"/>
                    <a:pt x="62" y="343"/>
                  </a:cubicBezTo>
                  <a:cubicBezTo>
                    <a:pt x="85" y="230"/>
                    <a:pt x="85" y="115"/>
                    <a:pt x="62" y="0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13" y="37"/>
                    <a:pt x="13" y="37"/>
                    <a:pt x="13" y="37"/>
                  </a:cubicBezTo>
                  <a:close/>
                </a:path>
              </a:pathLst>
            </a:custGeom>
            <a:solidFill>
              <a:srgbClr val="B6A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" name="Freeform 449"/>
            <p:cNvSpPr>
              <a:spLocks/>
            </p:cNvSpPr>
            <p:nvPr/>
          </p:nvSpPr>
          <p:spPr bwMode="auto">
            <a:xfrm>
              <a:off x="8943115" y="5056170"/>
              <a:ext cx="119278" cy="112771"/>
            </a:xfrm>
            <a:custGeom>
              <a:avLst/>
              <a:gdLst>
                <a:gd name="T0" fmla="*/ 67 w 67"/>
                <a:gd name="T1" fmla="*/ 21 h 65"/>
                <a:gd name="T2" fmla="*/ 62 w 67"/>
                <a:gd name="T3" fmla="*/ 6 h 65"/>
                <a:gd name="T4" fmla="*/ 60 w 67"/>
                <a:gd name="T5" fmla="*/ 0 h 65"/>
                <a:gd name="T6" fmla="*/ 0 w 67"/>
                <a:gd name="T7" fmla="*/ 20 h 65"/>
                <a:gd name="T8" fmla="*/ 0 w 67"/>
                <a:gd name="T9" fmla="*/ 23 h 65"/>
                <a:gd name="T10" fmla="*/ 57 w 67"/>
                <a:gd name="T11" fmla="*/ 13 h 65"/>
                <a:gd name="T12" fmla="*/ 57 w 67"/>
                <a:gd name="T13" fmla="*/ 54 h 65"/>
                <a:gd name="T14" fmla="*/ 48 w 67"/>
                <a:gd name="T15" fmla="*/ 61 h 65"/>
                <a:gd name="T16" fmla="*/ 64 w 67"/>
                <a:gd name="T17" fmla="*/ 60 h 65"/>
                <a:gd name="T18" fmla="*/ 67 w 67"/>
                <a:gd name="T19" fmla="*/ 49 h 65"/>
                <a:gd name="T20" fmla="*/ 67 w 67"/>
                <a:gd name="T21" fmla="*/ 2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5">
                  <a:moveTo>
                    <a:pt x="67" y="21"/>
                  </a:moveTo>
                  <a:cubicBezTo>
                    <a:pt x="62" y="6"/>
                    <a:pt x="62" y="6"/>
                    <a:pt x="62" y="6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39" y="11"/>
                    <a:pt x="19" y="17"/>
                    <a:pt x="0" y="2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9" y="28"/>
                    <a:pt x="59" y="42"/>
                    <a:pt x="57" y="54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55" y="65"/>
                    <a:pt x="61" y="64"/>
                    <a:pt x="64" y="60"/>
                  </a:cubicBezTo>
                  <a:cubicBezTo>
                    <a:pt x="65" y="58"/>
                    <a:pt x="66" y="54"/>
                    <a:pt x="67" y="49"/>
                  </a:cubicBezTo>
                  <a:cubicBezTo>
                    <a:pt x="67" y="21"/>
                    <a:pt x="67" y="21"/>
                    <a:pt x="67" y="21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" name="Freeform 450"/>
            <p:cNvSpPr>
              <a:spLocks/>
            </p:cNvSpPr>
            <p:nvPr/>
          </p:nvSpPr>
          <p:spPr bwMode="auto">
            <a:xfrm>
              <a:off x="8943115" y="5077857"/>
              <a:ext cx="104096" cy="84579"/>
            </a:xfrm>
            <a:custGeom>
              <a:avLst/>
              <a:gdLst>
                <a:gd name="T0" fmla="*/ 0 w 59"/>
                <a:gd name="T1" fmla="*/ 10 h 48"/>
                <a:gd name="T2" fmla="*/ 0 w 59"/>
                <a:gd name="T3" fmla="*/ 21 h 48"/>
                <a:gd name="T4" fmla="*/ 3 w 59"/>
                <a:gd name="T5" fmla="*/ 40 h 48"/>
                <a:gd name="T6" fmla="*/ 16 w 59"/>
                <a:gd name="T7" fmla="*/ 24 h 48"/>
                <a:gd name="T8" fmla="*/ 16 w 59"/>
                <a:gd name="T9" fmla="*/ 43 h 48"/>
                <a:gd name="T10" fmla="*/ 17 w 59"/>
                <a:gd name="T11" fmla="*/ 45 h 48"/>
                <a:gd name="T12" fmla="*/ 23 w 59"/>
                <a:gd name="T13" fmla="*/ 46 h 48"/>
                <a:gd name="T14" fmla="*/ 35 w 59"/>
                <a:gd name="T15" fmla="*/ 33 h 48"/>
                <a:gd name="T16" fmla="*/ 30 w 59"/>
                <a:gd name="T17" fmla="*/ 48 h 48"/>
                <a:gd name="T18" fmla="*/ 42 w 59"/>
                <a:gd name="T19" fmla="*/ 48 h 48"/>
                <a:gd name="T20" fmla="*/ 48 w 59"/>
                <a:gd name="T21" fmla="*/ 28 h 48"/>
                <a:gd name="T22" fmla="*/ 48 w 59"/>
                <a:gd name="T23" fmla="*/ 48 h 48"/>
                <a:gd name="T24" fmla="*/ 57 w 59"/>
                <a:gd name="T25" fmla="*/ 41 h 48"/>
                <a:gd name="T26" fmla="*/ 57 w 59"/>
                <a:gd name="T27" fmla="*/ 0 h 48"/>
                <a:gd name="T28" fmla="*/ 0 w 59"/>
                <a:gd name="T29" fmla="*/ 1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9" h="48">
                  <a:moveTo>
                    <a:pt x="0" y="1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9"/>
                    <a:pt x="1" y="36"/>
                    <a:pt x="3" y="40"/>
                  </a:cubicBezTo>
                  <a:cubicBezTo>
                    <a:pt x="10" y="39"/>
                    <a:pt x="14" y="34"/>
                    <a:pt x="16" y="24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4"/>
                    <a:pt x="17" y="45"/>
                    <a:pt x="17" y="45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9" y="29"/>
                    <a:pt x="59" y="15"/>
                    <a:pt x="57" y="0"/>
                  </a:cubicBezTo>
                  <a:cubicBezTo>
                    <a:pt x="0" y="1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" name="Freeform 451"/>
            <p:cNvSpPr>
              <a:spLocks/>
            </p:cNvSpPr>
            <p:nvPr/>
          </p:nvSpPr>
          <p:spPr bwMode="auto">
            <a:xfrm>
              <a:off x="8973476" y="5136412"/>
              <a:ext cx="32531" cy="39036"/>
            </a:xfrm>
            <a:custGeom>
              <a:avLst/>
              <a:gdLst>
                <a:gd name="T0" fmla="*/ 0 w 18"/>
                <a:gd name="T1" fmla="*/ 12 h 22"/>
                <a:gd name="T2" fmla="*/ 13 w 18"/>
                <a:gd name="T3" fmla="*/ 15 h 22"/>
                <a:gd name="T4" fmla="*/ 18 w 18"/>
                <a:gd name="T5" fmla="*/ 0 h 22"/>
                <a:gd name="T6" fmla="*/ 6 w 18"/>
                <a:gd name="T7" fmla="*/ 13 h 22"/>
                <a:gd name="T8" fmla="*/ 0 w 18"/>
                <a:gd name="T9" fmla="*/ 1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0" y="12"/>
                  </a:moveTo>
                  <a:cubicBezTo>
                    <a:pt x="4" y="21"/>
                    <a:pt x="8" y="22"/>
                    <a:pt x="13" y="15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0" y="12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6" name="Freeform 452"/>
            <p:cNvSpPr>
              <a:spLocks/>
            </p:cNvSpPr>
            <p:nvPr/>
          </p:nvSpPr>
          <p:spPr bwMode="auto">
            <a:xfrm>
              <a:off x="8949621" y="5121231"/>
              <a:ext cx="21687" cy="36868"/>
            </a:xfrm>
            <a:custGeom>
              <a:avLst/>
              <a:gdLst>
                <a:gd name="T0" fmla="*/ 9 w 13"/>
                <a:gd name="T1" fmla="*/ 21 h 21"/>
                <a:gd name="T2" fmla="*/ 13 w 13"/>
                <a:gd name="T3" fmla="*/ 19 h 21"/>
                <a:gd name="T4" fmla="*/ 13 w 13"/>
                <a:gd name="T5" fmla="*/ 0 h 21"/>
                <a:gd name="T6" fmla="*/ 0 w 13"/>
                <a:gd name="T7" fmla="*/ 16 h 21"/>
                <a:gd name="T8" fmla="*/ 9 w 13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1">
                  <a:moveTo>
                    <a:pt x="9" y="21"/>
                  </a:moveTo>
                  <a:cubicBezTo>
                    <a:pt x="10" y="21"/>
                    <a:pt x="12" y="20"/>
                    <a:pt x="13" y="19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1" y="10"/>
                    <a:pt x="7" y="15"/>
                    <a:pt x="0" y="16"/>
                  </a:cubicBezTo>
                  <a:cubicBezTo>
                    <a:pt x="2" y="20"/>
                    <a:pt x="5" y="21"/>
                    <a:pt x="9" y="21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7" name="Freeform 453"/>
            <p:cNvSpPr>
              <a:spLocks/>
            </p:cNvSpPr>
            <p:nvPr/>
          </p:nvSpPr>
          <p:spPr bwMode="auto">
            <a:xfrm>
              <a:off x="8997332" y="5127737"/>
              <a:ext cx="30361" cy="52048"/>
            </a:xfrm>
            <a:custGeom>
              <a:avLst/>
              <a:gdLst>
                <a:gd name="T0" fmla="*/ 0 w 18"/>
                <a:gd name="T1" fmla="*/ 20 h 30"/>
                <a:gd name="T2" fmla="*/ 18 w 18"/>
                <a:gd name="T3" fmla="*/ 20 h 30"/>
                <a:gd name="T4" fmla="*/ 18 w 18"/>
                <a:gd name="T5" fmla="*/ 0 h 30"/>
                <a:gd name="T6" fmla="*/ 12 w 18"/>
                <a:gd name="T7" fmla="*/ 20 h 30"/>
                <a:gd name="T8" fmla="*/ 0 w 18"/>
                <a:gd name="T9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0">
                  <a:moveTo>
                    <a:pt x="0" y="20"/>
                  </a:moveTo>
                  <a:cubicBezTo>
                    <a:pt x="7" y="30"/>
                    <a:pt x="13" y="30"/>
                    <a:pt x="18" y="2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0" y="20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8" name="Freeform 454"/>
            <p:cNvSpPr>
              <a:spLocks/>
            </p:cNvSpPr>
            <p:nvPr/>
          </p:nvSpPr>
          <p:spPr bwMode="auto">
            <a:xfrm>
              <a:off x="9032031" y="4926050"/>
              <a:ext cx="41205" cy="86747"/>
            </a:xfrm>
            <a:custGeom>
              <a:avLst/>
              <a:gdLst>
                <a:gd name="T0" fmla="*/ 10 w 24"/>
                <a:gd name="T1" fmla="*/ 50 h 50"/>
                <a:gd name="T2" fmla="*/ 24 w 24"/>
                <a:gd name="T3" fmla="*/ 0 h 50"/>
                <a:gd name="T4" fmla="*/ 0 w 24"/>
                <a:gd name="T5" fmla="*/ 4 h 50"/>
                <a:gd name="T6" fmla="*/ 10 w 24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0">
                  <a:moveTo>
                    <a:pt x="10" y="5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7" y="2"/>
                    <a:pt x="9" y="4"/>
                    <a:pt x="0" y="4"/>
                  </a:cubicBezTo>
                  <a:cubicBezTo>
                    <a:pt x="10" y="50"/>
                    <a:pt x="10" y="50"/>
                    <a:pt x="10" y="50"/>
                  </a:cubicBezTo>
                  <a:close/>
                </a:path>
              </a:pathLst>
            </a:custGeom>
            <a:solidFill>
              <a:srgbClr val="B6A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9" name="Freeform 455"/>
            <p:cNvSpPr>
              <a:spLocks/>
            </p:cNvSpPr>
            <p:nvPr/>
          </p:nvSpPr>
          <p:spPr bwMode="auto">
            <a:xfrm>
              <a:off x="9081910" y="6021231"/>
              <a:ext cx="123615" cy="71567"/>
            </a:xfrm>
            <a:custGeom>
              <a:avLst/>
              <a:gdLst>
                <a:gd name="T0" fmla="*/ 0 w 70"/>
                <a:gd name="T1" fmla="*/ 7 h 41"/>
                <a:gd name="T2" fmla="*/ 1 w 70"/>
                <a:gd name="T3" fmla="*/ 19 h 41"/>
                <a:gd name="T4" fmla="*/ 53 w 70"/>
                <a:gd name="T5" fmla="*/ 8 h 41"/>
                <a:gd name="T6" fmla="*/ 53 w 70"/>
                <a:gd name="T7" fmla="*/ 24 h 41"/>
                <a:gd name="T8" fmla="*/ 9 w 70"/>
                <a:gd name="T9" fmla="*/ 33 h 41"/>
                <a:gd name="T10" fmla="*/ 13 w 70"/>
                <a:gd name="T11" fmla="*/ 39 h 41"/>
                <a:gd name="T12" fmla="*/ 70 w 70"/>
                <a:gd name="T13" fmla="*/ 32 h 41"/>
                <a:gd name="T14" fmla="*/ 65 w 70"/>
                <a:gd name="T15" fmla="*/ 0 h 41"/>
                <a:gd name="T16" fmla="*/ 35 w 70"/>
                <a:gd name="T17" fmla="*/ 0 h 41"/>
                <a:gd name="T18" fmla="*/ 0 w 70"/>
                <a:gd name="T19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41">
                  <a:moveTo>
                    <a:pt x="0" y="7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32" y="41"/>
                    <a:pt x="51" y="39"/>
                    <a:pt x="70" y="32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3" y="10"/>
                    <a:pt x="11" y="12"/>
                    <a:pt x="0" y="7"/>
                  </a:cubicBezTo>
                  <a:close/>
                </a:path>
              </a:pathLst>
            </a:custGeom>
            <a:solidFill>
              <a:srgbClr val="3A24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0" name="Freeform 456"/>
            <p:cNvSpPr>
              <a:spLocks/>
            </p:cNvSpPr>
            <p:nvPr/>
          </p:nvSpPr>
          <p:spPr bwMode="auto">
            <a:xfrm>
              <a:off x="9084079" y="6034243"/>
              <a:ext cx="91084" cy="43373"/>
            </a:xfrm>
            <a:custGeom>
              <a:avLst/>
              <a:gdLst>
                <a:gd name="T0" fmla="*/ 42 w 42"/>
                <a:gd name="T1" fmla="*/ 0 h 20"/>
                <a:gd name="T2" fmla="*/ 0 w 42"/>
                <a:gd name="T3" fmla="*/ 9 h 20"/>
                <a:gd name="T4" fmla="*/ 7 w 42"/>
                <a:gd name="T5" fmla="*/ 20 h 20"/>
                <a:gd name="T6" fmla="*/ 42 w 42"/>
                <a:gd name="T7" fmla="*/ 13 h 20"/>
                <a:gd name="T8" fmla="*/ 42 w 42"/>
                <a:gd name="T9" fmla="*/ 0 h 20"/>
                <a:gd name="T10" fmla="*/ 42 w 42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20">
                  <a:moveTo>
                    <a:pt x="42" y="0"/>
                  </a:moveTo>
                  <a:lnTo>
                    <a:pt x="0" y="9"/>
                  </a:lnTo>
                  <a:lnTo>
                    <a:pt x="7" y="20"/>
                  </a:lnTo>
                  <a:lnTo>
                    <a:pt x="42" y="13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6A4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1" name="Freeform 457"/>
            <p:cNvSpPr>
              <a:spLocks/>
            </p:cNvSpPr>
            <p:nvPr/>
          </p:nvSpPr>
          <p:spPr bwMode="auto">
            <a:xfrm>
              <a:off x="8819501" y="6047255"/>
              <a:ext cx="91084" cy="65060"/>
            </a:xfrm>
            <a:custGeom>
              <a:avLst/>
              <a:gdLst>
                <a:gd name="T0" fmla="*/ 32 w 52"/>
                <a:gd name="T1" fmla="*/ 0 h 36"/>
                <a:gd name="T2" fmla="*/ 21 w 52"/>
                <a:gd name="T3" fmla="*/ 0 h 36"/>
                <a:gd name="T4" fmla="*/ 0 w 52"/>
                <a:gd name="T5" fmla="*/ 19 h 36"/>
                <a:gd name="T6" fmla="*/ 31 w 52"/>
                <a:gd name="T7" fmla="*/ 32 h 36"/>
                <a:gd name="T8" fmla="*/ 52 w 52"/>
                <a:gd name="T9" fmla="*/ 36 h 36"/>
                <a:gd name="T10" fmla="*/ 52 w 52"/>
                <a:gd name="T11" fmla="*/ 31 h 36"/>
                <a:gd name="T12" fmla="*/ 34 w 52"/>
                <a:gd name="T13" fmla="*/ 21 h 36"/>
                <a:gd name="T14" fmla="*/ 32 w 52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36">
                  <a:moveTo>
                    <a:pt x="32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6" y="13"/>
                    <a:pt x="19" y="19"/>
                    <a:pt x="0" y="19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45" y="28"/>
                    <a:pt x="40" y="25"/>
                    <a:pt x="34" y="21"/>
                  </a:cubicBezTo>
                  <a:cubicBezTo>
                    <a:pt x="33" y="14"/>
                    <a:pt x="32" y="7"/>
                    <a:pt x="32" y="0"/>
                  </a:cubicBezTo>
                  <a:close/>
                </a:path>
              </a:pathLst>
            </a:custGeom>
            <a:solidFill>
              <a:srgbClr val="3A24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2" name="Freeform 458"/>
            <p:cNvSpPr>
              <a:spLocks/>
            </p:cNvSpPr>
            <p:nvPr/>
          </p:nvSpPr>
          <p:spPr bwMode="auto">
            <a:xfrm>
              <a:off x="8819501" y="6047255"/>
              <a:ext cx="45543" cy="34699"/>
            </a:xfrm>
            <a:custGeom>
              <a:avLst/>
              <a:gdLst>
                <a:gd name="T0" fmla="*/ 21 w 26"/>
                <a:gd name="T1" fmla="*/ 0 h 19"/>
                <a:gd name="T2" fmla="*/ 11 w 26"/>
                <a:gd name="T3" fmla="*/ 0 h 19"/>
                <a:gd name="T4" fmla="*/ 0 w 26"/>
                <a:gd name="T5" fmla="*/ 19 h 19"/>
                <a:gd name="T6" fmla="*/ 21 w 26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9">
                  <a:moveTo>
                    <a:pt x="2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4" y="0"/>
                    <a:pt x="0" y="7"/>
                    <a:pt x="0" y="19"/>
                  </a:cubicBezTo>
                  <a:cubicBezTo>
                    <a:pt x="19" y="19"/>
                    <a:pt x="26" y="13"/>
                    <a:pt x="21" y="0"/>
                  </a:cubicBezTo>
                  <a:close/>
                </a:path>
              </a:pathLst>
            </a:custGeom>
            <a:solidFill>
              <a:srgbClr val="6A4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3" name="Freeform 459"/>
            <p:cNvSpPr>
              <a:spLocks/>
            </p:cNvSpPr>
            <p:nvPr/>
          </p:nvSpPr>
          <p:spPr bwMode="auto">
            <a:xfrm>
              <a:off x="8982151" y="6084122"/>
              <a:ext cx="145302" cy="80242"/>
            </a:xfrm>
            <a:custGeom>
              <a:avLst/>
              <a:gdLst>
                <a:gd name="T0" fmla="*/ 0 w 83"/>
                <a:gd name="T1" fmla="*/ 14 h 46"/>
                <a:gd name="T2" fmla="*/ 44 w 83"/>
                <a:gd name="T3" fmla="*/ 14 h 46"/>
                <a:gd name="T4" fmla="*/ 70 w 83"/>
                <a:gd name="T5" fmla="*/ 46 h 46"/>
                <a:gd name="T6" fmla="*/ 83 w 83"/>
                <a:gd name="T7" fmla="*/ 40 h 46"/>
                <a:gd name="T8" fmla="*/ 67 w 83"/>
                <a:gd name="T9" fmla="*/ 20 h 46"/>
                <a:gd name="T10" fmla="*/ 51 w 83"/>
                <a:gd name="T11" fmla="*/ 0 h 46"/>
                <a:gd name="T12" fmla="*/ 0 w 83"/>
                <a:gd name="T13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46">
                  <a:moveTo>
                    <a:pt x="0" y="14"/>
                  </a:moveTo>
                  <a:cubicBezTo>
                    <a:pt x="44" y="14"/>
                    <a:pt x="44" y="14"/>
                    <a:pt x="44" y="14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32" y="8"/>
                    <a:pt x="16" y="12"/>
                    <a:pt x="0" y="14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4" name="Freeform 460"/>
            <p:cNvSpPr>
              <a:spLocks/>
            </p:cNvSpPr>
            <p:nvPr/>
          </p:nvSpPr>
          <p:spPr bwMode="auto">
            <a:xfrm>
              <a:off x="8982151" y="6107978"/>
              <a:ext cx="123615" cy="80242"/>
            </a:xfrm>
            <a:custGeom>
              <a:avLst/>
              <a:gdLst>
                <a:gd name="T0" fmla="*/ 44 w 70"/>
                <a:gd name="T1" fmla="*/ 0 h 46"/>
                <a:gd name="T2" fmla="*/ 0 w 70"/>
                <a:gd name="T3" fmla="*/ 0 h 46"/>
                <a:gd name="T4" fmla="*/ 57 w 70"/>
                <a:gd name="T5" fmla="*/ 38 h 46"/>
                <a:gd name="T6" fmla="*/ 70 w 70"/>
                <a:gd name="T7" fmla="*/ 32 h 46"/>
                <a:gd name="T8" fmla="*/ 44 w 70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46">
                  <a:moveTo>
                    <a:pt x="4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7" y="34"/>
                    <a:pt x="36" y="46"/>
                    <a:pt x="57" y="38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44" y="0"/>
                    <a:pt x="44" y="0"/>
                    <a:pt x="44" y="0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5" name="Freeform 461"/>
            <p:cNvSpPr>
              <a:spLocks/>
            </p:cNvSpPr>
            <p:nvPr/>
          </p:nvSpPr>
          <p:spPr bwMode="auto">
            <a:xfrm>
              <a:off x="8910585" y="6103641"/>
              <a:ext cx="15181" cy="58555"/>
            </a:xfrm>
            <a:custGeom>
              <a:avLst/>
              <a:gdLst>
                <a:gd name="T0" fmla="*/ 5 w 9"/>
                <a:gd name="T1" fmla="*/ 1 h 34"/>
                <a:gd name="T2" fmla="*/ 0 w 9"/>
                <a:gd name="T3" fmla="*/ 0 h 34"/>
                <a:gd name="T4" fmla="*/ 0 w 9"/>
                <a:gd name="T5" fmla="*/ 5 h 34"/>
                <a:gd name="T6" fmla="*/ 0 w 9"/>
                <a:gd name="T7" fmla="*/ 34 h 34"/>
                <a:gd name="T8" fmla="*/ 9 w 9"/>
                <a:gd name="T9" fmla="*/ 34 h 34"/>
                <a:gd name="T10" fmla="*/ 5 w 9"/>
                <a:gd name="T11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34">
                  <a:moveTo>
                    <a:pt x="5" y="1"/>
                  </a:moveTo>
                  <a:cubicBezTo>
                    <a:pt x="3" y="1"/>
                    <a:pt x="1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5" y="1"/>
                    <a:pt x="5" y="1"/>
                    <a:pt x="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6" name="Freeform 462"/>
            <p:cNvSpPr>
              <a:spLocks/>
            </p:cNvSpPr>
            <p:nvPr/>
          </p:nvSpPr>
          <p:spPr bwMode="auto">
            <a:xfrm>
              <a:off x="8919260" y="6103641"/>
              <a:ext cx="327470" cy="121446"/>
            </a:xfrm>
            <a:custGeom>
              <a:avLst/>
              <a:gdLst>
                <a:gd name="T0" fmla="*/ 0 w 186"/>
                <a:gd name="T1" fmla="*/ 0 h 68"/>
                <a:gd name="T2" fmla="*/ 4 w 186"/>
                <a:gd name="T3" fmla="*/ 33 h 68"/>
                <a:gd name="T4" fmla="*/ 6 w 186"/>
                <a:gd name="T5" fmla="*/ 50 h 68"/>
                <a:gd name="T6" fmla="*/ 15 w 186"/>
                <a:gd name="T7" fmla="*/ 50 h 68"/>
                <a:gd name="T8" fmla="*/ 15 w 186"/>
                <a:gd name="T9" fmla="*/ 8 h 68"/>
                <a:gd name="T10" fmla="*/ 24 w 186"/>
                <a:gd name="T11" fmla="*/ 8 h 68"/>
                <a:gd name="T12" fmla="*/ 53 w 186"/>
                <a:gd name="T13" fmla="*/ 55 h 68"/>
                <a:gd name="T14" fmla="*/ 169 w 186"/>
                <a:gd name="T15" fmla="*/ 63 h 68"/>
                <a:gd name="T16" fmla="*/ 133 w 186"/>
                <a:gd name="T17" fmla="*/ 33 h 68"/>
                <a:gd name="T18" fmla="*/ 173 w 186"/>
                <a:gd name="T19" fmla="*/ 26 h 68"/>
                <a:gd name="T20" fmla="*/ 162 w 186"/>
                <a:gd name="T21" fmla="*/ 9 h 68"/>
                <a:gd name="T22" fmla="*/ 112 w 186"/>
                <a:gd name="T23" fmla="*/ 2 h 68"/>
                <a:gd name="T24" fmla="*/ 103 w 186"/>
                <a:gd name="T25" fmla="*/ 8 h 68"/>
                <a:gd name="T26" fmla="*/ 119 w 186"/>
                <a:gd name="T27" fmla="*/ 28 h 68"/>
                <a:gd name="T28" fmla="*/ 106 w 186"/>
                <a:gd name="T29" fmla="*/ 34 h 68"/>
                <a:gd name="T30" fmla="*/ 93 w 186"/>
                <a:gd name="T31" fmla="*/ 40 h 68"/>
                <a:gd name="T32" fmla="*/ 36 w 186"/>
                <a:gd name="T33" fmla="*/ 2 h 68"/>
                <a:gd name="T34" fmla="*/ 0 w 186"/>
                <a:gd name="T3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6" h="68">
                  <a:moveTo>
                    <a:pt x="0" y="0"/>
                  </a:moveTo>
                  <a:cubicBezTo>
                    <a:pt x="4" y="33"/>
                    <a:pt x="4" y="33"/>
                    <a:pt x="4" y="33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85" y="66"/>
                    <a:pt x="124" y="68"/>
                    <a:pt x="169" y="63"/>
                  </a:cubicBezTo>
                  <a:cubicBezTo>
                    <a:pt x="165" y="52"/>
                    <a:pt x="152" y="43"/>
                    <a:pt x="133" y="33"/>
                  </a:cubicBezTo>
                  <a:cubicBezTo>
                    <a:pt x="149" y="34"/>
                    <a:pt x="162" y="31"/>
                    <a:pt x="173" y="26"/>
                  </a:cubicBezTo>
                  <a:cubicBezTo>
                    <a:pt x="186" y="16"/>
                    <a:pt x="182" y="11"/>
                    <a:pt x="162" y="9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19" y="28"/>
                    <a:pt x="119" y="28"/>
                    <a:pt x="119" y="28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72" y="48"/>
                    <a:pt x="53" y="36"/>
                    <a:pt x="36" y="2"/>
                  </a:cubicBezTo>
                  <a:cubicBezTo>
                    <a:pt x="23" y="4"/>
                    <a:pt x="11" y="3"/>
                    <a:pt x="0" y="0"/>
                  </a:cubicBez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7" name="Freeform 463"/>
            <p:cNvSpPr>
              <a:spLocks/>
            </p:cNvSpPr>
            <p:nvPr/>
          </p:nvSpPr>
          <p:spPr bwMode="auto">
            <a:xfrm>
              <a:off x="9454921" y="6079784"/>
              <a:ext cx="153976" cy="97591"/>
            </a:xfrm>
            <a:custGeom>
              <a:avLst/>
              <a:gdLst>
                <a:gd name="T0" fmla="*/ 9 w 87"/>
                <a:gd name="T1" fmla="*/ 16 h 56"/>
                <a:gd name="T2" fmla="*/ 1 w 87"/>
                <a:gd name="T3" fmla="*/ 45 h 56"/>
                <a:gd name="T4" fmla="*/ 81 w 87"/>
                <a:gd name="T5" fmla="*/ 37 h 56"/>
                <a:gd name="T6" fmla="*/ 87 w 87"/>
                <a:gd name="T7" fmla="*/ 15 h 56"/>
                <a:gd name="T8" fmla="*/ 87 w 87"/>
                <a:gd name="T9" fmla="*/ 0 h 56"/>
                <a:gd name="T10" fmla="*/ 15 w 87"/>
                <a:gd name="T11" fmla="*/ 0 h 56"/>
                <a:gd name="T12" fmla="*/ 9 w 87"/>
                <a:gd name="T13" fmla="*/ 1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56">
                  <a:moveTo>
                    <a:pt x="9" y="16"/>
                  </a:moveTo>
                  <a:cubicBezTo>
                    <a:pt x="3" y="28"/>
                    <a:pt x="0" y="38"/>
                    <a:pt x="1" y="45"/>
                  </a:cubicBezTo>
                  <a:cubicBezTo>
                    <a:pt x="33" y="56"/>
                    <a:pt x="59" y="53"/>
                    <a:pt x="81" y="37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9" y="16"/>
                    <a:pt x="9" y="16"/>
                    <a:pt x="9" y="16"/>
                  </a:cubicBezTo>
                  <a:close/>
                </a:path>
              </a:pathLst>
            </a:custGeom>
            <a:solidFill>
              <a:srgbClr val="6A4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8" name="Freeform 464"/>
            <p:cNvSpPr>
              <a:spLocks/>
            </p:cNvSpPr>
            <p:nvPr/>
          </p:nvSpPr>
          <p:spPr bwMode="auto">
            <a:xfrm>
              <a:off x="9071067" y="6075447"/>
              <a:ext cx="28193" cy="43373"/>
            </a:xfrm>
            <a:custGeom>
              <a:avLst/>
              <a:gdLst>
                <a:gd name="T0" fmla="*/ 9 w 16"/>
                <a:gd name="T1" fmla="*/ 0 h 24"/>
                <a:gd name="T2" fmla="*/ 0 w 16"/>
                <a:gd name="T3" fmla="*/ 4 h 24"/>
                <a:gd name="T4" fmla="*/ 16 w 16"/>
                <a:gd name="T5" fmla="*/ 24 h 24"/>
                <a:gd name="T6" fmla="*/ 9 w 16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4">
                  <a:moveTo>
                    <a:pt x="9" y="0"/>
                  </a:moveTo>
                  <a:cubicBezTo>
                    <a:pt x="6" y="1"/>
                    <a:pt x="3" y="3"/>
                    <a:pt x="0" y="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9" y="0"/>
                    <a:pt x="9" y="0"/>
                    <a:pt x="9" y="0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9" name="Freeform 465"/>
            <p:cNvSpPr>
              <a:spLocks/>
            </p:cNvSpPr>
            <p:nvPr/>
          </p:nvSpPr>
          <p:spPr bwMode="auto">
            <a:xfrm>
              <a:off x="9084079" y="6053760"/>
              <a:ext cx="32531" cy="65060"/>
            </a:xfrm>
            <a:custGeom>
              <a:avLst/>
              <a:gdLst>
                <a:gd name="T0" fmla="*/ 7 w 15"/>
                <a:gd name="T1" fmla="*/ 30 h 30"/>
                <a:gd name="T2" fmla="*/ 15 w 15"/>
                <a:gd name="T3" fmla="*/ 25 h 30"/>
                <a:gd name="T4" fmla="*/ 10 w 15"/>
                <a:gd name="T5" fmla="*/ 16 h 30"/>
                <a:gd name="T6" fmla="*/ 7 w 15"/>
                <a:gd name="T7" fmla="*/ 11 h 30"/>
                <a:gd name="T8" fmla="*/ 0 w 15"/>
                <a:gd name="T9" fmla="*/ 0 h 30"/>
                <a:gd name="T10" fmla="*/ 2 w 15"/>
                <a:gd name="T11" fmla="*/ 10 h 30"/>
                <a:gd name="T12" fmla="*/ 7 w 15"/>
                <a:gd name="T13" fmla="*/ 30 h 30"/>
                <a:gd name="T14" fmla="*/ 7 w 15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30">
                  <a:moveTo>
                    <a:pt x="7" y="30"/>
                  </a:moveTo>
                  <a:lnTo>
                    <a:pt x="15" y="25"/>
                  </a:lnTo>
                  <a:lnTo>
                    <a:pt x="10" y="16"/>
                  </a:lnTo>
                  <a:lnTo>
                    <a:pt x="7" y="11"/>
                  </a:lnTo>
                  <a:lnTo>
                    <a:pt x="0" y="0"/>
                  </a:lnTo>
                  <a:lnTo>
                    <a:pt x="2" y="10"/>
                  </a:lnTo>
                  <a:lnTo>
                    <a:pt x="7" y="30"/>
                  </a:lnTo>
                  <a:lnTo>
                    <a:pt x="7" y="30"/>
                  </a:ln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0" name="Freeform 466"/>
            <p:cNvSpPr>
              <a:spLocks/>
            </p:cNvSpPr>
            <p:nvPr/>
          </p:nvSpPr>
          <p:spPr bwMode="auto">
            <a:xfrm>
              <a:off x="9457090" y="6051592"/>
              <a:ext cx="180000" cy="143132"/>
            </a:xfrm>
            <a:custGeom>
              <a:avLst/>
              <a:gdLst>
                <a:gd name="T0" fmla="*/ 21 w 102"/>
                <a:gd name="T1" fmla="*/ 1 h 81"/>
                <a:gd name="T2" fmla="*/ 14 w 102"/>
                <a:gd name="T3" fmla="*/ 16 h 81"/>
                <a:gd name="T4" fmla="*/ 86 w 102"/>
                <a:gd name="T5" fmla="*/ 16 h 81"/>
                <a:gd name="T6" fmla="*/ 86 w 102"/>
                <a:gd name="T7" fmla="*/ 31 h 81"/>
                <a:gd name="T8" fmla="*/ 80 w 102"/>
                <a:gd name="T9" fmla="*/ 53 h 81"/>
                <a:gd name="T10" fmla="*/ 0 w 102"/>
                <a:gd name="T11" fmla="*/ 61 h 81"/>
                <a:gd name="T12" fmla="*/ 27 w 102"/>
                <a:gd name="T13" fmla="*/ 81 h 81"/>
                <a:gd name="T14" fmla="*/ 90 w 102"/>
                <a:gd name="T15" fmla="*/ 64 h 81"/>
                <a:gd name="T16" fmla="*/ 95 w 102"/>
                <a:gd name="T17" fmla="*/ 41 h 81"/>
                <a:gd name="T18" fmla="*/ 102 w 102"/>
                <a:gd name="T19" fmla="*/ 34 h 81"/>
                <a:gd name="T20" fmla="*/ 97 w 102"/>
                <a:gd name="T21" fmla="*/ 0 h 81"/>
                <a:gd name="T22" fmla="*/ 21 w 102"/>
                <a:gd name="T23" fmla="*/ 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2" h="81">
                  <a:moveTo>
                    <a:pt x="21" y="1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58" y="69"/>
                    <a:pt x="32" y="72"/>
                    <a:pt x="0" y="61"/>
                  </a:cubicBezTo>
                  <a:cubicBezTo>
                    <a:pt x="1" y="73"/>
                    <a:pt x="10" y="79"/>
                    <a:pt x="27" y="81"/>
                  </a:cubicBezTo>
                  <a:cubicBezTo>
                    <a:pt x="50" y="81"/>
                    <a:pt x="71" y="75"/>
                    <a:pt x="90" y="64"/>
                  </a:cubicBezTo>
                  <a:cubicBezTo>
                    <a:pt x="94" y="60"/>
                    <a:pt x="95" y="52"/>
                    <a:pt x="95" y="41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72" y="8"/>
                    <a:pt x="47" y="8"/>
                    <a:pt x="21" y="1"/>
                  </a:cubicBezTo>
                  <a:close/>
                </a:path>
              </a:pathLst>
            </a:custGeom>
            <a:solidFill>
              <a:srgbClr val="3A24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1" name="Freeform 467"/>
            <p:cNvSpPr>
              <a:spLocks/>
            </p:cNvSpPr>
            <p:nvPr/>
          </p:nvSpPr>
          <p:spPr bwMode="auto">
            <a:xfrm>
              <a:off x="9643596" y="5754483"/>
              <a:ext cx="193012" cy="470603"/>
            </a:xfrm>
            <a:custGeom>
              <a:avLst/>
              <a:gdLst>
                <a:gd name="T0" fmla="*/ 67 w 110"/>
                <a:gd name="T1" fmla="*/ 21 h 267"/>
                <a:gd name="T2" fmla="*/ 67 w 110"/>
                <a:gd name="T3" fmla="*/ 0 h 267"/>
                <a:gd name="T4" fmla="*/ 20 w 110"/>
                <a:gd name="T5" fmla="*/ 7 h 267"/>
                <a:gd name="T6" fmla="*/ 24 w 110"/>
                <a:gd name="T7" fmla="*/ 21 h 267"/>
                <a:gd name="T8" fmla="*/ 59 w 110"/>
                <a:gd name="T9" fmla="*/ 21 h 267"/>
                <a:gd name="T10" fmla="*/ 59 w 110"/>
                <a:gd name="T11" fmla="*/ 37 h 267"/>
                <a:gd name="T12" fmla="*/ 86 w 110"/>
                <a:gd name="T13" fmla="*/ 37 h 267"/>
                <a:gd name="T14" fmla="*/ 95 w 110"/>
                <a:gd name="T15" fmla="*/ 155 h 267"/>
                <a:gd name="T16" fmla="*/ 62 w 110"/>
                <a:gd name="T17" fmla="*/ 228 h 267"/>
                <a:gd name="T18" fmla="*/ 10 w 110"/>
                <a:gd name="T19" fmla="*/ 250 h 267"/>
                <a:gd name="T20" fmla="*/ 0 w 110"/>
                <a:gd name="T21" fmla="*/ 255 h 267"/>
                <a:gd name="T22" fmla="*/ 52 w 110"/>
                <a:gd name="T23" fmla="*/ 259 h 267"/>
                <a:gd name="T24" fmla="*/ 84 w 110"/>
                <a:gd name="T25" fmla="*/ 215 h 267"/>
                <a:gd name="T26" fmla="*/ 110 w 110"/>
                <a:gd name="T27" fmla="*/ 160 h 267"/>
                <a:gd name="T28" fmla="*/ 101 w 110"/>
                <a:gd name="T29" fmla="*/ 103 h 267"/>
                <a:gd name="T30" fmla="*/ 105 w 110"/>
                <a:gd name="T31" fmla="*/ 23 h 267"/>
                <a:gd name="T32" fmla="*/ 67 w 110"/>
                <a:gd name="T33" fmla="*/ 21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0" h="267">
                  <a:moveTo>
                    <a:pt x="67" y="21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50" y="7"/>
                    <a:pt x="35" y="10"/>
                    <a:pt x="20" y="7"/>
                  </a:cubicBezTo>
                  <a:cubicBezTo>
                    <a:pt x="21" y="11"/>
                    <a:pt x="23" y="16"/>
                    <a:pt x="24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9" y="37"/>
                    <a:pt x="59" y="37"/>
                    <a:pt x="59" y="37"/>
                  </a:cubicBezTo>
                  <a:cubicBezTo>
                    <a:pt x="86" y="37"/>
                    <a:pt x="86" y="37"/>
                    <a:pt x="86" y="37"/>
                  </a:cubicBezTo>
                  <a:cubicBezTo>
                    <a:pt x="85" y="83"/>
                    <a:pt x="88" y="122"/>
                    <a:pt x="95" y="155"/>
                  </a:cubicBezTo>
                  <a:cubicBezTo>
                    <a:pt x="62" y="228"/>
                    <a:pt x="62" y="228"/>
                    <a:pt x="62" y="228"/>
                  </a:cubicBezTo>
                  <a:cubicBezTo>
                    <a:pt x="45" y="249"/>
                    <a:pt x="28" y="256"/>
                    <a:pt x="10" y="250"/>
                  </a:cubicBezTo>
                  <a:cubicBezTo>
                    <a:pt x="7" y="252"/>
                    <a:pt x="4" y="254"/>
                    <a:pt x="0" y="255"/>
                  </a:cubicBezTo>
                  <a:cubicBezTo>
                    <a:pt x="12" y="266"/>
                    <a:pt x="29" y="267"/>
                    <a:pt x="52" y="259"/>
                  </a:cubicBezTo>
                  <a:cubicBezTo>
                    <a:pt x="84" y="215"/>
                    <a:pt x="84" y="215"/>
                    <a:pt x="84" y="215"/>
                  </a:cubicBezTo>
                  <a:cubicBezTo>
                    <a:pt x="110" y="160"/>
                    <a:pt x="110" y="160"/>
                    <a:pt x="110" y="160"/>
                  </a:cubicBezTo>
                  <a:cubicBezTo>
                    <a:pt x="103" y="145"/>
                    <a:pt x="100" y="126"/>
                    <a:pt x="101" y="10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92" y="24"/>
                    <a:pt x="80" y="23"/>
                    <a:pt x="67" y="21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2" name="Freeform 468"/>
            <p:cNvSpPr>
              <a:spLocks/>
            </p:cNvSpPr>
            <p:nvPr/>
          </p:nvSpPr>
          <p:spPr bwMode="auto">
            <a:xfrm>
              <a:off x="9600223" y="5158099"/>
              <a:ext cx="45543" cy="581205"/>
            </a:xfrm>
            <a:custGeom>
              <a:avLst/>
              <a:gdLst>
                <a:gd name="T0" fmla="*/ 11 w 25"/>
                <a:gd name="T1" fmla="*/ 302 h 331"/>
                <a:gd name="T2" fmla="*/ 2 w 25"/>
                <a:gd name="T3" fmla="*/ 305 h 331"/>
                <a:gd name="T4" fmla="*/ 0 w 25"/>
                <a:gd name="T5" fmla="*/ 326 h 331"/>
                <a:gd name="T6" fmla="*/ 25 w 25"/>
                <a:gd name="T7" fmla="*/ 331 h 331"/>
                <a:gd name="T8" fmla="*/ 25 w 25"/>
                <a:gd name="T9" fmla="*/ 0 h 331"/>
                <a:gd name="T10" fmla="*/ 11 w 25"/>
                <a:gd name="T11" fmla="*/ 302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331">
                  <a:moveTo>
                    <a:pt x="11" y="302"/>
                  </a:moveTo>
                  <a:cubicBezTo>
                    <a:pt x="2" y="305"/>
                    <a:pt x="2" y="305"/>
                    <a:pt x="2" y="305"/>
                  </a:cubicBezTo>
                  <a:cubicBezTo>
                    <a:pt x="1" y="312"/>
                    <a:pt x="1" y="319"/>
                    <a:pt x="0" y="326"/>
                  </a:cubicBezTo>
                  <a:cubicBezTo>
                    <a:pt x="25" y="331"/>
                    <a:pt x="25" y="331"/>
                    <a:pt x="25" y="331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1" y="302"/>
                    <a:pt x="11" y="302"/>
                    <a:pt x="11" y="30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3" name="Freeform 469"/>
            <p:cNvSpPr>
              <a:spLocks/>
            </p:cNvSpPr>
            <p:nvPr/>
          </p:nvSpPr>
          <p:spPr bwMode="auto">
            <a:xfrm>
              <a:off x="9645764" y="5270870"/>
              <a:ext cx="114940" cy="500964"/>
            </a:xfrm>
            <a:custGeom>
              <a:avLst/>
              <a:gdLst>
                <a:gd name="T0" fmla="*/ 0 w 66"/>
                <a:gd name="T1" fmla="*/ 266 h 285"/>
                <a:gd name="T2" fmla="*/ 0 w 66"/>
                <a:gd name="T3" fmla="*/ 275 h 285"/>
                <a:gd name="T4" fmla="*/ 7 w 66"/>
                <a:gd name="T5" fmla="*/ 278 h 285"/>
                <a:gd name="T6" fmla="*/ 19 w 66"/>
                <a:gd name="T7" fmla="*/ 282 h 285"/>
                <a:gd name="T8" fmla="*/ 66 w 66"/>
                <a:gd name="T9" fmla="*/ 275 h 285"/>
                <a:gd name="T10" fmla="*/ 66 w 66"/>
                <a:gd name="T11" fmla="*/ 0 h 285"/>
                <a:gd name="T12" fmla="*/ 27 w 66"/>
                <a:gd name="T13" fmla="*/ 258 h 285"/>
                <a:gd name="T14" fmla="*/ 0 w 66"/>
                <a:gd name="T15" fmla="*/ 266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285">
                  <a:moveTo>
                    <a:pt x="0" y="266"/>
                  </a:moveTo>
                  <a:cubicBezTo>
                    <a:pt x="0" y="275"/>
                    <a:pt x="0" y="275"/>
                    <a:pt x="0" y="275"/>
                  </a:cubicBezTo>
                  <a:cubicBezTo>
                    <a:pt x="3" y="276"/>
                    <a:pt x="5" y="277"/>
                    <a:pt x="7" y="278"/>
                  </a:cubicBezTo>
                  <a:cubicBezTo>
                    <a:pt x="11" y="280"/>
                    <a:pt x="15" y="281"/>
                    <a:pt x="19" y="282"/>
                  </a:cubicBezTo>
                  <a:cubicBezTo>
                    <a:pt x="34" y="285"/>
                    <a:pt x="49" y="282"/>
                    <a:pt x="66" y="275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27" y="258"/>
                    <a:pt x="27" y="258"/>
                    <a:pt x="27" y="258"/>
                  </a:cubicBezTo>
                  <a:cubicBezTo>
                    <a:pt x="0" y="266"/>
                    <a:pt x="0" y="266"/>
                    <a:pt x="0" y="26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4" name="Freeform 470"/>
            <p:cNvSpPr>
              <a:spLocks/>
            </p:cNvSpPr>
            <p:nvPr/>
          </p:nvSpPr>
          <p:spPr bwMode="auto">
            <a:xfrm>
              <a:off x="9496126" y="5910628"/>
              <a:ext cx="65060" cy="84579"/>
            </a:xfrm>
            <a:custGeom>
              <a:avLst/>
              <a:gdLst>
                <a:gd name="T0" fmla="*/ 37 w 37"/>
                <a:gd name="T1" fmla="*/ 48 h 48"/>
                <a:gd name="T2" fmla="*/ 12 w 37"/>
                <a:gd name="T3" fmla="*/ 0 h 48"/>
                <a:gd name="T4" fmla="*/ 0 w 37"/>
                <a:gd name="T5" fmla="*/ 22 h 48"/>
                <a:gd name="T6" fmla="*/ 37 w 37"/>
                <a:gd name="T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48">
                  <a:moveTo>
                    <a:pt x="37" y="48"/>
                  </a:moveTo>
                  <a:cubicBezTo>
                    <a:pt x="27" y="34"/>
                    <a:pt x="19" y="18"/>
                    <a:pt x="12" y="0"/>
                  </a:cubicBezTo>
                  <a:cubicBezTo>
                    <a:pt x="7" y="7"/>
                    <a:pt x="3" y="15"/>
                    <a:pt x="0" y="22"/>
                  </a:cubicBezTo>
                  <a:cubicBezTo>
                    <a:pt x="37" y="48"/>
                    <a:pt x="37" y="48"/>
                    <a:pt x="37" y="4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5" name="Freeform 471"/>
            <p:cNvSpPr>
              <a:spLocks noEditPoints="1"/>
            </p:cNvSpPr>
            <p:nvPr/>
          </p:nvSpPr>
          <p:spPr bwMode="auto">
            <a:xfrm>
              <a:off x="9660945" y="5791352"/>
              <a:ext cx="149639" cy="414217"/>
            </a:xfrm>
            <a:custGeom>
              <a:avLst/>
              <a:gdLst>
                <a:gd name="T0" fmla="*/ 76 w 85"/>
                <a:gd name="T1" fmla="*/ 16 h 235"/>
                <a:gd name="T2" fmla="*/ 49 w 85"/>
                <a:gd name="T3" fmla="*/ 16 h 235"/>
                <a:gd name="T4" fmla="*/ 49 w 85"/>
                <a:gd name="T5" fmla="*/ 0 h 235"/>
                <a:gd name="T6" fmla="*/ 14 w 85"/>
                <a:gd name="T7" fmla="*/ 0 h 235"/>
                <a:gd name="T8" fmla="*/ 36 w 85"/>
                <a:gd name="T9" fmla="*/ 132 h 235"/>
                <a:gd name="T10" fmla="*/ 0 w 85"/>
                <a:gd name="T11" fmla="*/ 229 h 235"/>
                <a:gd name="T12" fmla="*/ 52 w 85"/>
                <a:gd name="T13" fmla="*/ 207 h 235"/>
                <a:gd name="T14" fmla="*/ 85 w 85"/>
                <a:gd name="T15" fmla="*/ 134 h 235"/>
                <a:gd name="T16" fmla="*/ 76 w 85"/>
                <a:gd name="T17" fmla="*/ 16 h 235"/>
                <a:gd name="T18" fmla="*/ 39 w 85"/>
                <a:gd name="T19" fmla="*/ 133 h 235"/>
                <a:gd name="T20" fmla="*/ 39 w 85"/>
                <a:gd name="T21" fmla="*/ 132 h 235"/>
                <a:gd name="T22" fmla="*/ 18 w 85"/>
                <a:gd name="T23" fmla="*/ 3 h 235"/>
                <a:gd name="T24" fmla="*/ 32 w 85"/>
                <a:gd name="T25" fmla="*/ 3 h 235"/>
                <a:gd name="T26" fmla="*/ 51 w 85"/>
                <a:gd name="T27" fmla="*/ 109 h 235"/>
                <a:gd name="T28" fmla="*/ 28 w 85"/>
                <a:gd name="T29" fmla="*/ 224 h 235"/>
                <a:gd name="T30" fmla="*/ 7 w 85"/>
                <a:gd name="T31" fmla="*/ 228 h 235"/>
                <a:gd name="T32" fmla="*/ 39 w 85"/>
                <a:gd name="T33" fmla="*/ 13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235">
                  <a:moveTo>
                    <a:pt x="76" y="16"/>
                  </a:moveTo>
                  <a:cubicBezTo>
                    <a:pt x="49" y="16"/>
                    <a:pt x="49" y="16"/>
                    <a:pt x="49" y="16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6" y="39"/>
                    <a:pt x="34" y="83"/>
                    <a:pt x="36" y="132"/>
                  </a:cubicBezTo>
                  <a:cubicBezTo>
                    <a:pt x="33" y="184"/>
                    <a:pt x="21" y="216"/>
                    <a:pt x="0" y="229"/>
                  </a:cubicBezTo>
                  <a:cubicBezTo>
                    <a:pt x="18" y="235"/>
                    <a:pt x="35" y="228"/>
                    <a:pt x="52" y="207"/>
                  </a:cubicBezTo>
                  <a:cubicBezTo>
                    <a:pt x="85" y="134"/>
                    <a:pt x="85" y="134"/>
                    <a:pt x="85" y="134"/>
                  </a:cubicBezTo>
                  <a:cubicBezTo>
                    <a:pt x="78" y="101"/>
                    <a:pt x="75" y="62"/>
                    <a:pt x="76" y="16"/>
                  </a:cubicBezTo>
                  <a:close/>
                  <a:moveTo>
                    <a:pt x="39" y="133"/>
                  </a:moveTo>
                  <a:cubicBezTo>
                    <a:pt x="39" y="133"/>
                    <a:pt x="39" y="132"/>
                    <a:pt x="39" y="132"/>
                  </a:cubicBezTo>
                  <a:cubicBezTo>
                    <a:pt x="37" y="84"/>
                    <a:pt x="30" y="41"/>
                    <a:pt x="18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51" y="109"/>
                    <a:pt x="51" y="109"/>
                    <a:pt x="51" y="109"/>
                  </a:cubicBezTo>
                  <a:cubicBezTo>
                    <a:pt x="55" y="143"/>
                    <a:pt x="48" y="182"/>
                    <a:pt x="28" y="224"/>
                  </a:cubicBezTo>
                  <a:cubicBezTo>
                    <a:pt x="21" y="227"/>
                    <a:pt x="14" y="229"/>
                    <a:pt x="7" y="228"/>
                  </a:cubicBezTo>
                  <a:cubicBezTo>
                    <a:pt x="25" y="212"/>
                    <a:pt x="36" y="181"/>
                    <a:pt x="39" y="133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6" name="Freeform 472"/>
            <p:cNvSpPr>
              <a:spLocks/>
            </p:cNvSpPr>
            <p:nvPr/>
          </p:nvSpPr>
          <p:spPr bwMode="auto">
            <a:xfrm>
              <a:off x="9673957" y="5797857"/>
              <a:ext cx="82410" cy="396868"/>
            </a:xfrm>
            <a:custGeom>
              <a:avLst/>
              <a:gdLst>
                <a:gd name="T0" fmla="*/ 32 w 48"/>
                <a:gd name="T1" fmla="*/ 129 h 226"/>
                <a:gd name="T2" fmla="*/ 32 w 48"/>
                <a:gd name="T3" fmla="*/ 130 h 226"/>
                <a:gd name="T4" fmla="*/ 0 w 48"/>
                <a:gd name="T5" fmla="*/ 225 h 226"/>
                <a:gd name="T6" fmla="*/ 21 w 48"/>
                <a:gd name="T7" fmla="*/ 221 h 226"/>
                <a:gd name="T8" fmla="*/ 44 w 48"/>
                <a:gd name="T9" fmla="*/ 106 h 226"/>
                <a:gd name="T10" fmla="*/ 25 w 48"/>
                <a:gd name="T11" fmla="*/ 0 h 226"/>
                <a:gd name="T12" fmla="*/ 11 w 48"/>
                <a:gd name="T13" fmla="*/ 0 h 226"/>
                <a:gd name="T14" fmla="*/ 32 w 48"/>
                <a:gd name="T15" fmla="*/ 129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226">
                  <a:moveTo>
                    <a:pt x="32" y="129"/>
                  </a:moveTo>
                  <a:cubicBezTo>
                    <a:pt x="32" y="129"/>
                    <a:pt x="32" y="130"/>
                    <a:pt x="32" y="130"/>
                  </a:cubicBezTo>
                  <a:cubicBezTo>
                    <a:pt x="29" y="178"/>
                    <a:pt x="18" y="209"/>
                    <a:pt x="0" y="225"/>
                  </a:cubicBezTo>
                  <a:cubicBezTo>
                    <a:pt x="7" y="226"/>
                    <a:pt x="14" y="224"/>
                    <a:pt x="21" y="221"/>
                  </a:cubicBezTo>
                  <a:cubicBezTo>
                    <a:pt x="41" y="179"/>
                    <a:pt x="48" y="140"/>
                    <a:pt x="44" y="106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3" y="38"/>
                    <a:pt x="30" y="81"/>
                    <a:pt x="32" y="129"/>
                  </a:cubicBezTo>
                  <a:close/>
                </a:path>
              </a:pathLst>
            </a:custGeom>
            <a:solidFill>
              <a:srgbClr val="F1D9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7" name="Freeform 473"/>
            <p:cNvSpPr>
              <a:spLocks/>
            </p:cNvSpPr>
            <p:nvPr/>
          </p:nvSpPr>
          <p:spPr bwMode="auto">
            <a:xfrm>
              <a:off x="9840944" y="5741471"/>
              <a:ext cx="149639" cy="611566"/>
            </a:xfrm>
            <a:custGeom>
              <a:avLst/>
              <a:gdLst>
                <a:gd name="T0" fmla="*/ 0 w 85"/>
                <a:gd name="T1" fmla="*/ 30 h 349"/>
                <a:gd name="T2" fmla="*/ 2 w 85"/>
                <a:gd name="T3" fmla="*/ 42 h 349"/>
                <a:gd name="T4" fmla="*/ 65 w 85"/>
                <a:gd name="T5" fmla="*/ 32 h 349"/>
                <a:gd name="T6" fmla="*/ 51 w 85"/>
                <a:gd name="T7" fmla="*/ 233 h 349"/>
                <a:gd name="T8" fmla="*/ 62 w 85"/>
                <a:gd name="T9" fmla="*/ 274 h 349"/>
                <a:gd name="T10" fmla="*/ 10 w 85"/>
                <a:gd name="T11" fmla="*/ 328 h 349"/>
                <a:gd name="T12" fmla="*/ 9 w 85"/>
                <a:gd name="T13" fmla="*/ 337 h 349"/>
                <a:gd name="T14" fmla="*/ 72 w 85"/>
                <a:gd name="T15" fmla="*/ 347 h 349"/>
                <a:gd name="T16" fmla="*/ 73 w 85"/>
                <a:gd name="T17" fmla="*/ 261 h 349"/>
                <a:gd name="T18" fmla="*/ 73 w 85"/>
                <a:gd name="T19" fmla="*/ 257 h 349"/>
                <a:gd name="T20" fmla="*/ 72 w 85"/>
                <a:gd name="T21" fmla="*/ 252 h 349"/>
                <a:gd name="T22" fmla="*/ 67 w 85"/>
                <a:gd name="T23" fmla="*/ 214 h 349"/>
                <a:gd name="T24" fmla="*/ 85 w 85"/>
                <a:gd name="T25" fmla="*/ 0 h 349"/>
                <a:gd name="T26" fmla="*/ 0 w 85"/>
                <a:gd name="T27" fmla="*/ 3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349">
                  <a:moveTo>
                    <a:pt x="0" y="30"/>
                  </a:moveTo>
                  <a:cubicBezTo>
                    <a:pt x="0" y="34"/>
                    <a:pt x="1" y="38"/>
                    <a:pt x="2" y="42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7" y="103"/>
                    <a:pt x="62" y="170"/>
                    <a:pt x="51" y="233"/>
                  </a:cubicBezTo>
                  <a:cubicBezTo>
                    <a:pt x="62" y="274"/>
                    <a:pt x="62" y="274"/>
                    <a:pt x="62" y="274"/>
                  </a:cubicBezTo>
                  <a:cubicBezTo>
                    <a:pt x="68" y="320"/>
                    <a:pt x="51" y="338"/>
                    <a:pt x="10" y="328"/>
                  </a:cubicBezTo>
                  <a:cubicBezTo>
                    <a:pt x="9" y="337"/>
                    <a:pt x="9" y="337"/>
                    <a:pt x="9" y="337"/>
                  </a:cubicBezTo>
                  <a:cubicBezTo>
                    <a:pt x="31" y="346"/>
                    <a:pt x="52" y="349"/>
                    <a:pt x="72" y="347"/>
                  </a:cubicBezTo>
                  <a:cubicBezTo>
                    <a:pt x="78" y="333"/>
                    <a:pt x="78" y="305"/>
                    <a:pt x="73" y="261"/>
                  </a:cubicBezTo>
                  <a:cubicBezTo>
                    <a:pt x="73" y="257"/>
                    <a:pt x="73" y="257"/>
                    <a:pt x="73" y="257"/>
                  </a:cubicBezTo>
                  <a:cubicBezTo>
                    <a:pt x="72" y="252"/>
                    <a:pt x="72" y="252"/>
                    <a:pt x="72" y="252"/>
                  </a:cubicBezTo>
                  <a:cubicBezTo>
                    <a:pt x="67" y="214"/>
                    <a:pt x="67" y="214"/>
                    <a:pt x="67" y="214"/>
                  </a:cubicBezTo>
                  <a:cubicBezTo>
                    <a:pt x="78" y="140"/>
                    <a:pt x="84" y="69"/>
                    <a:pt x="85" y="0"/>
                  </a:cubicBezTo>
                  <a:cubicBezTo>
                    <a:pt x="57" y="17"/>
                    <a:pt x="28" y="27"/>
                    <a:pt x="0" y="30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8" name="Freeform 474"/>
            <p:cNvSpPr>
              <a:spLocks/>
            </p:cNvSpPr>
            <p:nvPr/>
          </p:nvSpPr>
          <p:spPr bwMode="auto">
            <a:xfrm>
              <a:off x="9539500" y="6036411"/>
              <a:ext cx="329638" cy="242891"/>
            </a:xfrm>
            <a:custGeom>
              <a:avLst/>
              <a:gdLst>
                <a:gd name="T0" fmla="*/ 181 w 187"/>
                <a:gd name="T1" fmla="*/ 64 h 138"/>
                <a:gd name="T2" fmla="*/ 187 w 187"/>
                <a:gd name="T3" fmla="*/ 40 h 138"/>
                <a:gd name="T4" fmla="*/ 181 w 187"/>
                <a:gd name="T5" fmla="*/ 18 h 138"/>
                <a:gd name="T6" fmla="*/ 169 w 187"/>
                <a:gd name="T7" fmla="*/ 0 h 138"/>
                <a:gd name="T8" fmla="*/ 143 w 187"/>
                <a:gd name="T9" fmla="*/ 55 h 138"/>
                <a:gd name="T10" fmla="*/ 111 w 187"/>
                <a:gd name="T11" fmla="*/ 99 h 138"/>
                <a:gd name="T12" fmla="*/ 59 w 187"/>
                <a:gd name="T13" fmla="*/ 95 h 138"/>
                <a:gd name="T14" fmla="*/ 31 w 187"/>
                <a:gd name="T15" fmla="*/ 112 h 138"/>
                <a:gd name="T16" fmla="*/ 31 w 187"/>
                <a:gd name="T17" fmla="*/ 138 h 138"/>
                <a:gd name="T18" fmla="*/ 96 w 187"/>
                <a:gd name="T19" fmla="*/ 138 h 138"/>
                <a:gd name="T20" fmla="*/ 119 w 187"/>
                <a:gd name="T21" fmla="*/ 113 h 138"/>
                <a:gd name="T22" fmla="*/ 161 w 187"/>
                <a:gd name="T23" fmla="*/ 71 h 138"/>
                <a:gd name="T24" fmla="*/ 166 w 187"/>
                <a:gd name="T25" fmla="*/ 115 h 138"/>
                <a:gd name="T26" fmla="*/ 176 w 187"/>
                <a:gd name="T27" fmla="*/ 115 h 138"/>
                <a:gd name="T28" fmla="*/ 181 w 187"/>
                <a:gd name="T29" fmla="*/ 6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7" h="138">
                  <a:moveTo>
                    <a:pt x="181" y="64"/>
                  </a:moveTo>
                  <a:cubicBezTo>
                    <a:pt x="185" y="56"/>
                    <a:pt x="187" y="48"/>
                    <a:pt x="187" y="40"/>
                  </a:cubicBezTo>
                  <a:cubicBezTo>
                    <a:pt x="187" y="33"/>
                    <a:pt x="185" y="25"/>
                    <a:pt x="181" y="18"/>
                  </a:cubicBezTo>
                  <a:cubicBezTo>
                    <a:pt x="176" y="13"/>
                    <a:pt x="172" y="7"/>
                    <a:pt x="169" y="0"/>
                  </a:cubicBezTo>
                  <a:cubicBezTo>
                    <a:pt x="143" y="55"/>
                    <a:pt x="143" y="55"/>
                    <a:pt x="143" y="55"/>
                  </a:cubicBezTo>
                  <a:cubicBezTo>
                    <a:pt x="111" y="99"/>
                    <a:pt x="111" y="99"/>
                    <a:pt x="111" y="99"/>
                  </a:cubicBezTo>
                  <a:cubicBezTo>
                    <a:pt x="88" y="107"/>
                    <a:pt x="71" y="106"/>
                    <a:pt x="59" y="95"/>
                  </a:cubicBezTo>
                  <a:cubicBezTo>
                    <a:pt x="31" y="112"/>
                    <a:pt x="31" y="112"/>
                    <a:pt x="31" y="112"/>
                  </a:cubicBezTo>
                  <a:cubicBezTo>
                    <a:pt x="0" y="124"/>
                    <a:pt x="0" y="132"/>
                    <a:pt x="31" y="138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108" y="134"/>
                    <a:pt x="116" y="126"/>
                    <a:pt x="119" y="113"/>
                  </a:cubicBezTo>
                  <a:cubicBezTo>
                    <a:pt x="130" y="89"/>
                    <a:pt x="144" y="75"/>
                    <a:pt x="161" y="71"/>
                  </a:cubicBezTo>
                  <a:cubicBezTo>
                    <a:pt x="166" y="115"/>
                    <a:pt x="166" y="115"/>
                    <a:pt x="166" y="115"/>
                  </a:cubicBezTo>
                  <a:cubicBezTo>
                    <a:pt x="176" y="115"/>
                    <a:pt x="176" y="115"/>
                    <a:pt x="176" y="115"/>
                  </a:cubicBezTo>
                  <a:cubicBezTo>
                    <a:pt x="173" y="96"/>
                    <a:pt x="175" y="80"/>
                    <a:pt x="181" y="64"/>
                  </a:cubicBez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9" name="Freeform 475"/>
            <p:cNvSpPr>
              <a:spLocks noEditPoints="1"/>
            </p:cNvSpPr>
            <p:nvPr/>
          </p:nvSpPr>
          <p:spPr bwMode="auto">
            <a:xfrm>
              <a:off x="9845282" y="5797857"/>
              <a:ext cx="114940" cy="537831"/>
            </a:xfrm>
            <a:custGeom>
              <a:avLst/>
              <a:gdLst>
                <a:gd name="T0" fmla="*/ 12 w 66"/>
                <a:gd name="T1" fmla="*/ 272 h 306"/>
                <a:gd name="T2" fmla="*/ 8 w 66"/>
                <a:gd name="T3" fmla="*/ 296 h 306"/>
                <a:gd name="T4" fmla="*/ 60 w 66"/>
                <a:gd name="T5" fmla="*/ 242 h 306"/>
                <a:gd name="T6" fmla="*/ 49 w 66"/>
                <a:gd name="T7" fmla="*/ 201 h 306"/>
                <a:gd name="T8" fmla="*/ 63 w 66"/>
                <a:gd name="T9" fmla="*/ 0 h 306"/>
                <a:gd name="T10" fmla="*/ 0 w 66"/>
                <a:gd name="T11" fmla="*/ 10 h 306"/>
                <a:gd name="T12" fmla="*/ 18 w 66"/>
                <a:gd name="T13" fmla="*/ 164 h 306"/>
                <a:gd name="T14" fmla="*/ 12 w 66"/>
                <a:gd name="T15" fmla="*/ 272 h 306"/>
                <a:gd name="T16" fmla="*/ 3 w 66"/>
                <a:gd name="T17" fmla="*/ 12 h 306"/>
                <a:gd name="T18" fmla="*/ 13 w 66"/>
                <a:gd name="T19" fmla="*/ 11 h 306"/>
                <a:gd name="T20" fmla="*/ 28 w 66"/>
                <a:gd name="T21" fmla="*/ 177 h 306"/>
                <a:gd name="T22" fmla="*/ 21 w 66"/>
                <a:gd name="T23" fmla="*/ 295 h 306"/>
                <a:gd name="T24" fmla="*/ 12 w 66"/>
                <a:gd name="T25" fmla="*/ 294 h 306"/>
                <a:gd name="T26" fmla="*/ 15 w 66"/>
                <a:gd name="T27" fmla="*/ 273 h 306"/>
                <a:gd name="T28" fmla="*/ 15 w 66"/>
                <a:gd name="T29" fmla="*/ 272 h 306"/>
                <a:gd name="T30" fmla="*/ 21 w 66"/>
                <a:gd name="T31" fmla="*/ 164 h 306"/>
                <a:gd name="T32" fmla="*/ 21 w 66"/>
                <a:gd name="T33" fmla="*/ 164 h 306"/>
                <a:gd name="T34" fmla="*/ 3 w 66"/>
                <a:gd name="T35" fmla="*/ 12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306">
                  <a:moveTo>
                    <a:pt x="12" y="272"/>
                  </a:moveTo>
                  <a:cubicBezTo>
                    <a:pt x="8" y="296"/>
                    <a:pt x="8" y="296"/>
                    <a:pt x="8" y="296"/>
                  </a:cubicBezTo>
                  <a:cubicBezTo>
                    <a:pt x="49" y="306"/>
                    <a:pt x="66" y="288"/>
                    <a:pt x="60" y="242"/>
                  </a:cubicBezTo>
                  <a:cubicBezTo>
                    <a:pt x="49" y="201"/>
                    <a:pt x="49" y="201"/>
                    <a:pt x="49" y="201"/>
                  </a:cubicBezTo>
                  <a:cubicBezTo>
                    <a:pt x="60" y="138"/>
                    <a:pt x="65" y="71"/>
                    <a:pt x="63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9" y="64"/>
                    <a:pt x="15" y="115"/>
                    <a:pt x="18" y="164"/>
                  </a:cubicBezTo>
                  <a:cubicBezTo>
                    <a:pt x="12" y="272"/>
                    <a:pt x="12" y="272"/>
                    <a:pt x="12" y="272"/>
                  </a:cubicBezTo>
                  <a:close/>
                  <a:moveTo>
                    <a:pt x="3" y="12"/>
                  </a:moveTo>
                  <a:cubicBezTo>
                    <a:pt x="13" y="11"/>
                    <a:pt x="13" y="11"/>
                    <a:pt x="13" y="11"/>
                  </a:cubicBezTo>
                  <a:cubicBezTo>
                    <a:pt x="25" y="69"/>
                    <a:pt x="30" y="124"/>
                    <a:pt x="28" y="177"/>
                  </a:cubicBezTo>
                  <a:cubicBezTo>
                    <a:pt x="21" y="295"/>
                    <a:pt x="21" y="295"/>
                    <a:pt x="21" y="295"/>
                  </a:cubicBezTo>
                  <a:cubicBezTo>
                    <a:pt x="18" y="295"/>
                    <a:pt x="15" y="295"/>
                    <a:pt x="12" y="294"/>
                  </a:cubicBezTo>
                  <a:cubicBezTo>
                    <a:pt x="15" y="273"/>
                    <a:pt x="15" y="273"/>
                    <a:pt x="15" y="273"/>
                  </a:cubicBezTo>
                  <a:cubicBezTo>
                    <a:pt x="15" y="272"/>
                    <a:pt x="15" y="272"/>
                    <a:pt x="15" y="272"/>
                  </a:cubicBezTo>
                  <a:cubicBezTo>
                    <a:pt x="21" y="164"/>
                    <a:pt x="21" y="164"/>
                    <a:pt x="21" y="164"/>
                  </a:cubicBezTo>
                  <a:cubicBezTo>
                    <a:pt x="21" y="164"/>
                    <a:pt x="21" y="164"/>
                    <a:pt x="21" y="164"/>
                  </a:cubicBezTo>
                  <a:cubicBezTo>
                    <a:pt x="18" y="116"/>
                    <a:pt x="13" y="65"/>
                    <a:pt x="3" y="12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0" name="Freeform 476"/>
            <p:cNvSpPr>
              <a:spLocks/>
            </p:cNvSpPr>
            <p:nvPr/>
          </p:nvSpPr>
          <p:spPr bwMode="auto">
            <a:xfrm>
              <a:off x="9849619" y="5817376"/>
              <a:ext cx="47711" cy="498795"/>
            </a:xfrm>
            <a:custGeom>
              <a:avLst/>
              <a:gdLst>
                <a:gd name="T0" fmla="*/ 10 w 27"/>
                <a:gd name="T1" fmla="*/ 0 h 284"/>
                <a:gd name="T2" fmla="*/ 0 w 27"/>
                <a:gd name="T3" fmla="*/ 1 h 284"/>
                <a:gd name="T4" fmla="*/ 18 w 27"/>
                <a:gd name="T5" fmla="*/ 153 h 284"/>
                <a:gd name="T6" fmla="*/ 18 w 27"/>
                <a:gd name="T7" fmla="*/ 153 h 284"/>
                <a:gd name="T8" fmla="*/ 12 w 27"/>
                <a:gd name="T9" fmla="*/ 261 h 284"/>
                <a:gd name="T10" fmla="*/ 12 w 27"/>
                <a:gd name="T11" fmla="*/ 262 h 284"/>
                <a:gd name="T12" fmla="*/ 9 w 27"/>
                <a:gd name="T13" fmla="*/ 283 h 284"/>
                <a:gd name="T14" fmla="*/ 18 w 27"/>
                <a:gd name="T15" fmla="*/ 284 h 284"/>
                <a:gd name="T16" fmla="*/ 25 w 27"/>
                <a:gd name="T17" fmla="*/ 166 h 284"/>
                <a:gd name="T18" fmla="*/ 10 w 27"/>
                <a:gd name="T19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84">
                  <a:moveTo>
                    <a:pt x="1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0" y="54"/>
                    <a:pt x="15" y="105"/>
                    <a:pt x="18" y="153"/>
                  </a:cubicBezTo>
                  <a:cubicBezTo>
                    <a:pt x="18" y="153"/>
                    <a:pt x="18" y="153"/>
                    <a:pt x="18" y="153"/>
                  </a:cubicBezTo>
                  <a:cubicBezTo>
                    <a:pt x="12" y="261"/>
                    <a:pt x="12" y="261"/>
                    <a:pt x="12" y="261"/>
                  </a:cubicBezTo>
                  <a:cubicBezTo>
                    <a:pt x="12" y="261"/>
                    <a:pt x="12" y="261"/>
                    <a:pt x="12" y="262"/>
                  </a:cubicBezTo>
                  <a:cubicBezTo>
                    <a:pt x="9" y="283"/>
                    <a:pt x="9" y="283"/>
                    <a:pt x="9" y="283"/>
                  </a:cubicBezTo>
                  <a:cubicBezTo>
                    <a:pt x="12" y="284"/>
                    <a:pt x="15" y="284"/>
                    <a:pt x="18" y="284"/>
                  </a:cubicBezTo>
                  <a:cubicBezTo>
                    <a:pt x="25" y="166"/>
                    <a:pt x="25" y="166"/>
                    <a:pt x="25" y="166"/>
                  </a:cubicBezTo>
                  <a:cubicBezTo>
                    <a:pt x="27" y="113"/>
                    <a:pt x="22" y="58"/>
                    <a:pt x="10" y="0"/>
                  </a:cubicBezTo>
                  <a:close/>
                </a:path>
              </a:pathLst>
            </a:custGeom>
            <a:solidFill>
              <a:srgbClr val="F1D9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1" name="Freeform 477"/>
            <p:cNvSpPr>
              <a:spLocks/>
            </p:cNvSpPr>
            <p:nvPr/>
          </p:nvSpPr>
          <p:spPr bwMode="auto">
            <a:xfrm>
              <a:off x="9849619" y="6190387"/>
              <a:ext cx="138795" cy="253736"/>
            </a:xfrm>
            <a:custGeom>
              <a:avLst/>
              <a:gdLst>
                <a:gd name="T0" fmla="*/ 4 w 78"/>
                <a:gd name="T1" fmla="*/ 81 h 144"/>
                <a:gd name="T2" fmla="*/ 14 w 78"/>
                <a:gd name="T3" fmla="*/ 144 h 144"/>
                <a:gd name="T4" fmla="*/ 60 w 78"/>
                <a:gd name="T5" fmla="*/ 126 h 144"/>
                <a:gd name="T6" fmla="*/ 78 w 78"/>
                <a:gd name="T7" fmla="*/ 91 h 144"/>
                <a:gd name="T8" fmla="*/ 76 w 78"/>
                <a:gd name="T9" fmla="*/ 12 h 144"/>
                <a:gd name="T10" fmla="*/ 69 w 78"/>
                <a:gd name="T11" fmla="*/ 0 h 144"/>
                <a:gd name="T12" fmla="*/ 68 w 78"/>
                <a:gd name="T13" fmla="*/ 1 h 144"/>
                <a:gd name="T14" fmla="*/ 68 w 78"/>
                <a:gd name="T15" fmla="*/ 5 h 144"/>
                <a:gd name="T16" fmla="*/ 67 w 78"/>
                <a:gd name="T17" fmla="*/ 91 h 144"/>
                <a:gd name="T18" fmla="*/ 4 w 78"/>
                <a:gd name="T19" fmla="*/ 8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144">
                  <a:moveTo>
                    <a:pt x="4" y="81"/>
                  </a:moveTo>
                  <a:cubicBezTo>
                    <a:pt x="0" y="114"/>
                    <a:pt x="3" y="135"/>
                    <a:pt x="14" y="144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71" y="122"/>
                    <a:pt x="77" y="110"/>
                    <a:pt x="78" y="91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73" y="49"/>
                    <a:pt x="73" y="77"/>
                    <a:pt x="67" y="91"/>
                  </a:cubicBezTo>
                  <a:cubicBezTo>
                    <a:pt x="47" y="93"/>
                    <a:pt x="26" y="90"/>
                    <a:pt x="4" y="81"/>
                  </a:cubicBez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2" name="Freeform 478"/>
            <p:cNvSpPr>
              <a:spLocks/>
            </p:cNvSpPr>
            <p:nvPr/>
          </p:nvSpPr>
          <p:spPr bwMode="auto">
            <a:xfrm>
              <a:off x="9968897" y="6183881"/>
              <a:ext cx="2169" cy="8675"/>
            </a:xfrm>
            <a:custGeom>
              <a:avLst/>
              <a:gdLst>
                <a:gd name="T0" fmla="*/ 1 w 1"/>
                <a:gd name="T1" fmla="*/ 4 h 4"/>
                <a:gd name="T2" fmla="*/ 1 w 1"/>
                <a:gd name="T3" fmla="*/ 3 h 4"/>
                <a:gd name="T4" fmla="*/ 0 w 1"/>
                <a:gd name="T5" fmla="*/ 0 h 4"/>
                <a:gd name="T6" fmla="*/ 1 w 1"/>
                <a:gd name="T7" fmla="*/ 4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1" y="3"/>
                  </a:lnTo>
                  <a:lnTo>
                    <a:pt x="0" y="0"/>
                  </a:lnTo>
                  <a:lnTo>
                    <a:pt x="1" y="4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63" name="文本框 762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聚合关系图表</a:t>
            </a:r>
          </a:p>
        </p:txBody>
      </p:sp>
      <p:sp>
        <p:nvSpPr>
          <p:cNvPr id="533" name="文本框 532"/>
          <p:cNvSpPr txBox="1"/>
          <p:nvPr/>
        </p:nvSpPr>
        <p:spPr>
          <a:xfrm>
            <a:off x="5933859" y="1653023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7F7F7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点击添加标题文字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点击添加标题文字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34" name="文本框 533"/>
          <p:cNvSpPr txBox="1"/>
          <p:nvPr/>
        </p:nvSpPr>
        <p:spPr>
          <a:xfrm>
            <a:off x="6226887" y="4302126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7F7F7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点击添加标题文字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点击添加标题文字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35" name="文本框 534"/>
          <p:cNvSpPr txBox="1"/>
          <p:nvPr/>
        </p:nvSpPr>
        <p:spPr>
          <a:xfrm>
            <a:off x="2669204" y="256437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7F7F7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点击添加标题文字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点击添加标题文字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36" name="文本框 535"/>
          <p:cNvSpPr txBox="1"/>
          <p:nvPr/>
        </p:nvSpPr>
        <p:spPr>
          <a:xfrm>
            <a:off x="2943570" y="5227693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7F7F7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点击添加标题文字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点击添加标题文字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046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任意多边形 177"/>
          <p:cNvSpPr/>
          <p:nvPr/>
        </p:nvSpPr>
        <p:spPr>
          <a:xfrm rot="1325749">
            <a:off x="529513" y="5017579"/>
            <a:ext cx="2480581" cy="544083"/>
          </a:xfrm>
          <a:custGeom>
            <a:avLst/>
            <a:gdLst>
              <a:gd name="connsiteX0" fmla="*/ 0 w 2480581"/>
              <a:gd name="connsiteY0" fmla="*/ 0 h 544083"/>
              <a:gd name="connsiteX1" fmla="*/ 2273453 w 2480581"/>
              <a:gd name="connsiteY1" fmla="*/ 0 h 544083"/>
              <a:gd name="connsiteX2" fmla="*/ 2480581 w 2480581"/>
              <a:gd name="connsiteY2" fmla="*/ 510203 h 544083"/>
              <a:gd name="connsiteX3" fmla="*/ 2480581 w 2480581"/>
              <a:gd name="connsiteY3" fmla="*/ 544083 h 544083"/>
              <a:gd name="connsiteX4" fmla="*/ 220883 w 2480581"/>
              <a:gd name="connsiteY4" fmla="*/ 544083 h 54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80581" h="544083">
                <a:moveTo>
                  <a:pt x="0" y="0"/>
                </a:moveTo>
                <a:lnTo>
                  <a:pt x="2273453" y="0"/>
                </a:lnTo>
                <a:lnTo>
                  <a:pt x="2480581" y="510203"/>
                </a:lnTo>
                <a:lnTo>
                  <a:pt x="2480581" y="544083"/>
                </a:lnTo>
                <a:lnTo>
                  <a:pt x="220883" y="54408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215900" dist="101600" dir="18900000" algn="b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6" name="任意多边形 175"/>
          <p:cNvSpPr/>
          <p:nvPr/>
        </p:nvSpPr>
        <p:spPr>
          <a:xfrm rot="1325749">
            <a:off x="529514" y="4238114"/>
            <a:ext cx="2480580" cy="544083"/>
          </a:xfrm>
          <a:custGeom>
            <a:avLst/>
            <a:gdLst>
              <a:gd name="connsiteX0" fmla="*/ 0 w 2480580"/>
              <a:gd name="connsiteY0" fmla="*/ 0 h 544083"/>
              <a:gd name="connsiteX1" fmla="*/ 2273452 w 2480580"/>
              <a:gd name="connsiteY1" fmla="*/ 0 h 544083"/>
              <a:gd name="connsiteX2" fmla="*/ 2480580 w 2480580"/>
              <a:gd name="connsiteY2" fmla="*/ 510203 h 544083"/>
              <a:gd name="connsiteX3" fmla="*/ 2480580 w 2480580"/>
              <a:gd name="connsiteY3" fmla="*/ 544083 h 544083"/>
              <a:gd name="connsiteX4" fmla="*/ 220882 w 2480580"/>
              <a:gd name="connsiteY4" fmla="*/ 544083 h 54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80580" h="544083">
                <a:moveTo>
                  <a:pt x="0" y="0"/>
                </a:moveTo>
                <a:lnTo>
                  <a:pt x="2273452" y="0"/>
                </a:lnTo>
                <a:lnTo>
                  <a:pt x="2480580" y="510203"/>
                </a:lnTo>
                <a:lnTo>
                  <a:pt x="2480580" y="544083"/>
                </a:lnTo>
                <a:lnTo>
                  <a:pt x="220882" y="54408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215900" dist="101600" dir="18900000" algn="b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4" name="任意多边形 173"/>
          <p:cNvSpPr/>
          <p:nvPr/>
        </p:nvSpPr>
        <p:spPr>
          <a:xfrm rot="1325749">
            <a:off x="529514" y="3458648"/>
            <a:ext cx="2480579" cy="544083"/>
          </a:xfrm>
          <a:custGeom>
            <a:avLst/>
            <a:gdLst>
              <a:gd name="connsiteX0" fmla="*/ 0 w 2480579"/>
              <a:gd name="connsiteY0" fmla="*/ 0 h 544083"/>
              <a:gd name="connsiteX1" fmla="*/ 2273452 w 2480579"/>
              <a:gd name="connsiteY1" fmla="*/ 0 h 544083"/>
              <a:gd name="connsiteX2" fmla="*/ 2480579 w 2480579"/>
              <a:gd name="connsiteY2" fmla="*/ 510200 h 544083"/>
              <a:gd name="connsiteX3" fmla="*/ 2480579 w 2480579"/>
              <a:gd name="connsiteY3" fmla="*/ 544083 h 544083"/>
              <a:gd name="connsiteX4" fmla="*/ 220882 w 2480579"/>
              <a:gd name="connsiteY4" fmla="*/ 544083 h 54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80579" h="544083">
                <a:moveTo>
                  <a:pt x="0" y="0"/>
                </a:moveTo>
                <a:lnTo>
                  <a:pt x="2273452" y="0"/>
                </a:lnTo>
                <a:lnTo>
                  <a:pt x="2480579" y="510200"/>
                </a:lnTo>
                <a:lnTo>
                  <a:pt x="2480579" y="544083"/>
                </a:lnTo>
                <a:lnTo>
                  <a:pt x="220882" y="54408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15900" dist="101600" dir="18900000" algn="b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2" name="任意多边形 171"/>
          <p:cNvSpPr/>
          <p:nvPr/>
        </p:nvSpPr>
        <p:spPr>
          <a:xfrm rot="1325749">
            <a:off x="529514" y="2679182"/>
            <a:ext cx="2480579" cy="544083"/>
          </a:xfrm>
          <a:custGeom>
            <a:avLst/>
            <a:gdLst>
              <a:gd name="connsiteX0" fmla="*/ 0 w 2480579"/>
              <a:gd name="connsiteY0" fmla="*/ 0 h 544083"/>
              <a:gd name="connsiteX1" fmla="*/ 2273452 w 2480579"/>
              <a:gd name="connsiteY1" fmla="*/ 0 h 544083"/>
              <a:gd name="connsiteX2" fmla="*/ 2480579 w 2480579"/>
              <a:gd name="connsiteY2" fmla="*/ 510200 h 544083"/>
              <a:gd name="connsiteX3" fmla="*/ 2480579 w 2480579"/>
              <a:gd name="connsiteY3" fmla="*/ 544083 h 544083"/>
              <a:gd name="connsiteX4" fmla="*/ 220882 w 2480579"/>
              <a:gd name="connsiteY4" fmla="*/ 544083 h 54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80579" h="544083">
                <a:moveTo>
                  <a:pt x="0" y="0"/>
                </a:moveTo>
                <a:lnTo>
                  <a:pt x="2273452" y="0"/>
                </a:lnTo>
                <a:lnTo>
                  <a:pt x="2480579" y="510200"/>
                </a:lnTo>
                <a:lnTo>
                  <a:pt x="2480579" y="544083"/>
                </a:lnTo>
                <a:lnTo>
                  <a:pt x="220882" y="54408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15900" dist="101600" dir="18900000" algn="b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19287" y="2403187"/>
            <a:ext cx="6067745" cy="28080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19287" y="1614760"/>
            <a:ext cx="6067745" cy="280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19287" y="3980041"/>
            <a:ext cx="6067745" cy="28080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risscrossEtching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19287" y="3191614"/>
            <a:ext cx="6067745" cy="2808000"/>
          </a:xfrm>
          <a:prstGeom prst="rect">
            <a:avLst/>
          </a:prstGeom>
        </p:spPr>
      </p:pic>
      <p:sp>
        <p:nvSpPr>
          <p:cNvPr id="14" name="等腰三角形 13"/>
          <p:cNvSpPr>
            <a:spLocks noChangeAspect="1"/>
          </p:cNvSpPr>
          <p:nvPr/>
        </p:nvSpPr>
        <p:spPr>
          <a:xfrm rot="5400000">
            <a:off x="2796887" y="3220969"/>
            <a:ext cx="355388" cy="288000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293868" y="2890663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accent6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01</a:t>
            </a:r>
            <a:endParaRPr lang="zh-CN" altLang="en-US" sz="4800" dirty="0">
              <a:solidFill>
                <a:schemeClr val="accent6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4148149" y="2981566"/>
            <a:ext cx="0" cy="649191"/>
          </a:xfrm>
          <a:prstGeom prst="line">
            <a:avLst/>
          </a:prstGeom>
          <a:ln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3293868" y="3740646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accent6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02</a:t>
            </a:r>
            <a:endParaRPr lang="zh-CN" altLang="en-US" sz="4800" dirty="0">
              <a:solidFill>
                <a:schemeClr val="accent6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4148149" y="3831549"/>
            <a:ext cx="0" cy="649191"/>
          </a:xfrm>
          <a:prstGeom prst="line">
            <a:avLst/>
          </a:prstGeom>
          <a:ln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3293868" y="4561997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accent6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03</a:t>
            </a:r>
            <a:endParaRPr lang="zh-CN" altLang="en-US" sz="4800" dirty="0">
              <a:solidFill>
                <a:schemeClr val="accent6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4148149" y="4652900"/>
            <a:ext cx="0" cy="649191"/>
          </a:xfrm>
          <a:prstGeom prst="line">
            <a:avLst/>
          </a:prstGeom>
          <a:ln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3293868" y="5297433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accent6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04</a:t>
            </a:r>
            <a:endParaRPr lang="zh-CN" altLang="en-US" sz="4800" dirty="0">
              <a:solidFill>
                <a:schemeClr val="accent6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4148149" y="5388336"/>
            <a:ext cx="0" cy="649191"/>
          </a:xfrm>
          <a:prstGeom prst="line">
            <a:avLst/>
          </a:prstGeom>
          <a:ln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4724536" y="5566491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accent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dirty="0"/>
              <a:t>点击添加标题文字</a:t>
            </a:r>
            <a:endParaRPr lang="en-US" altLang="zh-CN" dirty="0"/>
          </a:p>
        </p:txBody>
      </p:sp>
      <p:sp>
        <p:nvSpPr>
          <p:cNvPr id="41" name="文本框 40"/>
          <p:cNvSpPr txBox="1"/>
          <p:nvPr/>
        </p:nvSpPr>
        <p:spPr>
          <a:xfrm>
            <a:off x="4724536" y="4781490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accent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dirty="0"/>
              <a:t>点击添加标题文字</a:t>
            </a:r>
            <a:endParaRPr lang="en-US" altLang="zh-CN" dirty="0"/>
          </a:p>
        </p:txBody>
      </p:sp>
      <p:sp>
        <p:nvSpPr>
          <p:cNvPr id="42" name="文本框 41"/>
          <p:cNvSpPr txBox="1"/>
          <p:nvPr/>
        </p:nvSpPr>
        <p:spPr>
          <a:xfrm>
            <a:off x="4724536" y="3996488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accent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dirty="0"/>
              <a:t>点击添加标题文字</a:t>
            </a:r>
            <a:endParaRPr lang="en-US" altLang="zh-CN" dirty="0"/>
          </a:p>
        </p:txBody>
      </p:sp>
      <p:sp>
        <p:nvSpPr>
          <p:cNvPr id="43" name="文本框 42"/>
          <p:cNvSpPr txBox="1"/>
          <p:nvPr/>
        </p:nvSpPr>
        <p:spPr>
          <a:xfrm>
            <a:off x="4724536" y="3211486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accent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2800" dirty="0">
              <a:solidFill>
                <a:schemeClr val="accent5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065071" y="4257029"/>
            <a:ext cx="2217292" cy="2196000"/>
            <a:chOff x="9065071" y="4146858"/>
            <a:chExt cx="2217292" cy="2196000"/>
          </a:xfrm>
        </p:grpSpPr>
        <p:sp>
          <p:nvSpPr>
            <p:cNvPr id="45" name="Freeform 134"/>
            <p:cNvSpPr>
              <a:spLocks noEditPoints="1"/>
            </p:cNvSpPr>
            <p:nvPr/>
          </p:nvSpPr>
          <p:spPr bwMode="auto">
            <a:xfrm>
              <a:off x="10276197" y="4146858"/>
              <a:ext cx="487111" cy="367331"/>
            </a:xfrm>
            <a:custGeom>
              <a:avLst/>
              <a:gdLst>
                <a:gd name="T0" fmla="*/ 225 w 243"/>
                <a:gd name="T1" fmla="*/ 18 h 183"/>
                <a:gd name="T2" fmla="*/ 173 w 243"/>
                <a:gd name="T3" fmla="*/ 11 h 183"/>
                <a:gd name="T4" fmla="*/ 2 w 243"/>
                <a:gd name="T5" fmla="*/ 114 h 183"/>
                <a:gd name="T6" fmla="*/ 27 w 243"/>
                <a:gd name="T7" fmla="*/ 183 h 183"/>
                <a:gd name="T8" fmla="*/ 27 w 243"/>
                <a:gd name="T9" fmla="*/ 167 h 183"/>
                <a:gd name="T10" fmla="*/ 71 w 243"/>
                <a:gd name="T11" fmla="*/ 146 h 183"/>
                <a:gd name="T12" fmla="*/ 86 w 243"/>
                <a:gd name="T13" fmla="*/ 150 h 183"/>
                <a:gd name="T14" fmla="*/ 182 w 243"/>
                <a:gd name="T15" fmla="*/ 148 h 183"/>
                <a:gd name="T16" fmla="*/ 222 w 243"/>
                <a:gd name="T17" fmla="*/ 175 h 183"/>
                <a:gd name="T18" fmla="*/ 243 w 243"/>
                <a:gd name="T19" fmla="*/ 76 h 183"/>
                <a:gd name="T20" fmla="*/ 225 w 243"/>
                <a:gd name="T21" fmla="*/ 18 h 183"/>
                <a:gd name="T22" fmla="*/ 172 w 243"/>
                <a:gd name="T23" fmla="*/ 20 h 183"/>
                <a:gd name="T24" fmla="*/ 226 w 243"/>
                <a:gd name="T25" fmla="*/ 37 h 183"/>
                <a:gd name="T26" fmla="*/ 166 w 243"/>
                <a:gd name="T27" fmla="*/ 30 h 183"/>
                <a:gd name="T28" fmla="*/ 41 w 243"/>
                <a:gd name="T29" fmla="*/ 56 h 183"/>
                <a:gd name="T30" fmla="*/ 22 w 243"/>
                <a:gd name="T31" fmla="*/ 158 h 183"/>
                <a:gd name="T32" fmla="*/ 13 w 243"/>
                <a:gd name="T33" fmla="*/ 151 h 183"/>
                <a:gd name="T34" fmla="*/ 34 w 243"/>
                <a:gd name="T35" fmla="*/ 43 h 183"/>
                <a:gd name="T36" fmla="*/ 172 w 243"/>
                <a:gd name="T37" fmla="*/ 2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3" h="183">
                  <a:moveTo>
                    <a:pt x="225" y="18"/>
                  </a:moveTo>
                  <a:cubicBezTo>
                    <a:pt x="211" y="11"/>
                    <a:pt x="194" y="9"/>
                    <a:pt x="173" y="11"/>
                  </a:cubicBezTo>
                  <a:cubicBezTo>
                    <a:pt x="57" y="0"/>
                    <a:pt x="0" y="34"/>
                    <a:pt x="2" y="114"/>
                  </a:cubicBezTo>
                  <a:cubicBezTo>
                    <a:pt x="0" y="147"/>
                    <a:pt x="8" y="171"/>
                    <a:pt x="27" y="183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39" y="150"/>
                    <a:pt x="53" y="143"/>
                    <a:pt x="71" y="146"/>
                  </a:cubicBezTo>
                  <a:cubicBezTo>
                    <a:pt x="76" y="146"/>
                    <a:pt x="81" y="148"/>
                    <a:pt x="86" y="150"/>
                  </a:cubicBezTo>
                  <a:cubicBezTo>
                    <a:pt x="122" y="159"/>
                    <a:pt x="154" y="159"/>
                    <a:pt x="182" y="148"/>
                  </a:cubicBezTo>
                  <a:cubicBezTo>
                    <a:pt x="222" y="175"/>
                    <a:pt x="222" y="175"/>
                    <a:pt x="222" y="175"/>
                  </a:cubicBezTo>
                  <a:cubicBezTo>
                    <a:pt x="218" y="141"/>
                    <a:pt x="225" y="108"/>
                    <a:pt x="243" y="76"/>
                  </a:cubicBezTo>
                  <a:cubicBezTo>
                    <a:pt x="225" y="18"/>
                    <a:pt x="225" y="18"/>
                    <a:pt x="225" y="18"/>
                  </a:cubicBezTo>
                  <a:close/>
                  <a:moveTo>
                    <a:pt x="172" y="20"/>
                  </a:moveTo>
                  <a:cubicBezTo>
                    <a:pt x="226" y="37"/>
                    <a:pt x="226" y="37"/>
                    <a:pt x="226" y="37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21" y="25"/>
                    <a:pt x="80" y="33"/>
                    <a:pt x="41" y="56"/>
                  </a:cubicBezTo>
                  <a:cubicBezTo>
                    <a:pt x="21" y="80"/>
                    <a:pt x="15" y="114"/>
                    <a:pt x="22" y="158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3" y="102"/>
                    <a:pt x="11" y="66"/>
                    <a:pt x="34" y="43"/>
                  </a:cubicBezTo>
                  <a:cubicBezTo>
                    <a:pt x="70" y="18"/>
                    <a:pt x="116" y="11"/>
                    <a:pt x="172" y="2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35"/>
            <p:cNvSpPr>
              <a:spLocks/>
            </p:cNvSpPr>
            <p:nvPr/>
          </p:nvSpPr>
          <p:spPr bwMode="auto">
            <a:xfrm>
              <a:off x="10284184" y="4168153"/>
              <a:ext cx="444522" cy="295463"/>
            </a:xfrm>
            <a:custGeom>
              <a:avLst/>
              <a:gdLst>
                <a:gd name="T0" fmla="*/ 223 w 223"/>
                <a:gd name="T1" fmla="*/ 26 h 147"/>
                <a:gd name="T2" fmla="*/ 169 w 223"/>
                <a:gd name="T3" fmla="*/ 9 h 147"/>
                <a:gd name="T4" fmla="*/ 31 w 223"/>
                <a:gd name="T5" fmla="*/ 32 h 147"/>
                <a:gd name="T6" fmla="*/ 10 w 223"/>
                <a:gd name="T7" fmla="*/ 140 h 147"/>
                <a:gd name="T8" fmla="*/ 19 w 223"/>
                <a:gd name="T9" fmla="*/ 147 h 147"/>
                <a:gd name="T10" fmla="*/ 38 w 223"/>
                <a:gd name="T11" fmla="*/ 45 h 147"/>
                <a:gd name="T12" fmla="*/ 163 w 223"/>
                <a:gd name="T13" fmla="*/ 19 h 147"/>
                <a:gd name="T14" fmla="*/ 223 w 223"/>
                <a:gd name="T15" fmla="*/ 26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3" h="147">
                  <a:moveTo>
                    <a:pt x="223" y="26"/>
                  </a:moveTo>
                  <a:cubicBezTo>
                    <a:pt x="169" y="9"/>
                    <a:pt x="169" y="9"/>
                    <a:pt x="169" y="9"/>
                  </a:cubicBezTo>
                  <a:cubicBezTo>
                    <a:pt x="113" y="0"/>
                    <a:pt x="67" y="7"/>
                    <a:pt x="31" y="32"/>
                  </a:cubicBezTo>
                  <a:cubicBezTo>
                    <a:pt x="8" y="55"/>
                    <a:pt x="0" y="91"/>
                    <a:pt x="10" y="140"/>
                  </a:cubicBezTo>
                  <a:cubicBezTo>
                    <a:pt x="19" y="147"/>
                    <a:pt x="19" y="147"/>
                    <a:pt x="19" y="147"/>
                  </a:cubicBezTo>
                  <a:cubicBezTo>
                    <a:pt x="12" y="103"/>
                    <a:pt x="18" y="69"/>
                    <a:pt x="38" y="45"/>
                  </a:cubicBezTo>
                  <a:cubicBezTo>
                    <a:pt x="77" y="22"/>
                    <a:pt x="118" y="14"/>
                    <a:pt x="163" y="19"/>
                  </a:cubicBezTo>
                  <a:cubicBezTo>
                    <a:pt x="223" y="26"/>
                    <a:pt x="223" y="26"/>
                    <a:pt x="223" y="26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36"/>
            <p:cNvSpPr>
              <a:spLocks/>
            </p:cNvSpPr>
            <p:nvPr/>
          </p:nvSpPr>
          <p:spPr bwMode="auto">
            <a:xfrm>
              <a:off x="10449216" y="4184123"/>
              <a:ext cx="367330" cy="441862"/>
            </a:xfrm>
            <a:custGeom>
              <a:avLst/>
              <a:gdLst>
                <a:gd name="T0" fmla="*/ 0 w 184"/>
                <a:gd name="T1" fmla="*/ 132 h 221"/>
                <a:gd name="T2" fmla="*/ 28 w 184"/>
                <a:gd name="T3" fmla="*/ 149 h 221"/>
                <a:gd name="T4" fmla="*/ 107 w 184"/>
                <a:gd name="T5" fmla="*/ 165 h 221"/>
                <a:gd name="T6" fmla="*/ 129 w 184"/>
                <a:gd name="T7" fmla="*/ 218 h 221"/>
                <a:gd name="T8" fmla="*/ 130 w 184"/>
                <a:gd name="T9" fmla="*/ 221 h 221"/>
                <a:gd name="T10" fmla="*/ 143 w 184"/>
                <a:gd name="T11" fmla="*/ 216 h 221"/>
                <a:gd name="T12" fmla="*/ 143 w 184"/>
                <a:gd name="T13" fmla="*/ 183 h 221"/>
                <a:gd name="T14" fmla="*/ 176 w 184"/>
                <a:gd name="T15" fmla="*/ 141 h 221"/>
                <a:gd name="T16" fmla="*/ 177 w 184"/>
                <a:gd name="T17" fmla="*/ 149 h 221"/>
                <a:gd name="T18" fmla="*/ 179 w 184"/>
                <a:gd name="T19" fmla="*/ 92 h 221"/>
                <a:gd name="T20" fmla="*/ 139 w 184"/>
                <a:gd name="T21" fmla="*/ 0 h 221"/>
                <a:gd name="T22" fmla="*/ 157 w 184"/>
                <a:gd name="T23" fmla="*/ 58 h 221"/>
                <a:gd name="T24" fmla="*/ 136 w 184"/>
                <a:gd name="T25" fmla="*/ 157 h 221"/>
                <a:gd name="T26" fmla="*/ 96 w 184"/>
                <a:gd name="T27" fmla="*/ 130 h 221"/>
                <a:gd name="T28" fmla="*/ 0 w 184"/>
                <a:gd name="T29" fmla="*/ 132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4" h="221">
                  <a:moveTo>
                    <a:pt x="0" y="132"/>
                  </a:moveTo>
                  <a:cubicBezTo>
                    <a:pt x="9" y="136"/>
                    <a:pt x="18" y="141"/>
                    <a:pt x="28" y="149"/>
                  </a:cubicBezTo>
                  <a:cubicBezTo>
                    <a:pt x="54" y="163"/>
                    <a:pt x="81" y="168"/>
                    <a:pt x="107" y="165"/>
                  </a:cubicBezTo>
                  <a:cubicBezTo>
                    <a:pt x="129" y="218"/>
                    <a:pt x="129" y="218"/>
                    <a:pt x="129" y="218"/>
                  </a:cubicBezTo>
                  <a:cubicBezTo>
                    <a:pt x="130" y="221"/>
                    <a:pt x="130" y="221"/>
                    <a:pt x="130" y="221"/>
                  </a:cubicBezTo>
                  <a:cubicBezTo>
                    <a:pt x="143" y="216"/>
                    <a:pt x="143" y="216"/>
                    <a:pt x="143" y="216"/>
                  </a:cubicBezTo>
                  <a:cubicBezTo>
                    <a:pt x="143" y="183"/>
                    <a:pt x="143" y="183"/>
                    <a:pt x="143" y="183"/>
                  </a:cubicBezTo>
                  <a:cubicBezTo>
                    <a:pt x="152" y="151"/>
                    <a:pt x="163" y="137"/>
                    <a:pt x="176" y="141"/>
                  </a:cubicBezTo>
                  <a:cubicBezTo>
                    <a:pt x="176" y="144"/>
                    <a:pt x="177" y="147"/>
                    <a:pt x="177" y="149"/>
                  </a:cubicBezTo>
                  <a:cubicBezTo>
                    <a:pt x="183" y="130"/>
                    <a:pt x="184" y="111"/>
                    <a:pt x="179" y="92"/>
                  </a:cubicBezTo>
                  <a:cubicBezTo>
                    <a:pt x="179" y="44"/>
                    <a:pt x="166" y="13"/>
                    <a:pt x="139" y="0"/>
                  </a:cubicBezTo>
                  <a:cubicBezTo>
                    <a:pt x="157" y="58"/>
                    <a:pt x="157" y="58"/>
                    <a:pt x="157" y="58"/>
                  </a:cubicBezTo>
                  <a:cubicBezTo>
                    <a:pt x="139" y="90"/>
                    <a:pt x="132" y="123"/>
                    <a:pt x="136" y="157"/>
                  </a:cubicBezTo>
                  <a:cubicBezTo>
                    <a:pt x="96" y="130"/>
                    <a:pt x="96" y="130"/>
                    <a:pt x="96" y="130"/>
                  </a:cubicBezTo>
                  <a:cubicBezTo>
                    <a:pt x="68" y="141"/>
                    <a:pt x="36" y="141"/>
                    <a:pt x="0" y="13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37"/>
            <p:cNvSpPr>
              <a:spLocks/>
            </p:cNvSpPr>
            <p:nvPr/>
          </p:nvSpPr>
          <p:spPr bwMode="auto">
            <a:xfrm>
              <a:off x="10332096" y="4434334"/>
              <a:ext cx="375315" cy="207622"/>
            </a:xfrm>
            <a:custGeom>
              <a:avLst/>
              <a:gdLst>
                <a:gd name="T0" fmla="*/ 87 w 188"/>
                <a:gd name="T1" fmla="*/ 24 h 104"/>
                <a:gd name="T2" fmla="*/ 59 w 188"/>
                <a:gd name="T3" fmla="*/ 7 h 104"/>
                <a:gd name="T4" fmla="*/ 44 w 188"/>
                <a:gd name="T5" fmla="*/ 3 h 104"/>
                <a:gd name="T6" fmla="*/ 0 w 188"/>
                <a:gd name="T7" fmla="*/ 24 h 104"/>
                <a:gd name="T8" fmla="*/ 0 w 188"/>
                <a:gd name="T9" fmla="*/ 40 h 104"/>
                <a:gd name="T10" fmla="*/ 79 w 188"/>
                <a:gd name="T11" fmla="*/ 39 h 104"/>
                <a:gd name="T12" fmla="*/ 146 w 188"/>
                <a:gd name="T13" fmla="*/ 53 h 104"/>
                <a:gd name="T14" fmla="*/ 177 w 188"/>
                <a:gd name="T15" fmla="*/ 104 h 104"/>
                <a:gd name="T16" fmla="*/ 188 w 188"/>
                <a:gd name="T17" fmla="*/ 93 h 104"/>
                <a:gd name="T18" fmla="*/ 166 w 188"/>
                <a:gd name="T19" fmla="*/ 40 h 104"/>
                <a:gd name="T20" fmla="*/ 87 w 188"/>
                <a:gd name="T21" fmla="*/ 2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8" h="104">
                  <a:moveTo>
                    <a:pt x="87" y="24"/>
                  </a:moveTo>
                  <a:cubicBezTo>
                    <a:pt x="77" y="16"/>
                    <a:pt x="68" y="11"/>
                    <a:pt x="59" y="7"/>
                  </a:cubicBezTo>
                  <a:cubicBezTo>
                    <a:pt x="54" y="5"/>
                    <a:pt x="49" y="3"/>
                    <a:pt x="44" y="3"/>
                  </a:cubicBezTo>
                  <a:cubicBezTo>
                    <a:pt x="26" y="0"/>
                    <a:pt x="12" y="7"/>
                    <a:pt x="0" y="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8" y="24"/>
                    <a:pt x="45" y="23"/>
                    <a:pt x="79" y="39"/>
                  </a:cubicBezTo>
                  <a:cubicBezTo>
                    <a:pt x="146" y="53"/>
                    <a:pt x="146" y="53"/>
                    <a:pt x="146" y="53"/>
                  </a:cubicBezTo>
                  <a:cubicBezTo>
                    <a:pt x="177" y="104"/>
                    <a:pt x="177" y="104"/>
                    <a:pt x="177" y="104"/>
                  </a:cubicBezTo>
                  <a:cubicBezTo>
                    <a:pt x="188" y="93"/>
                    <a:pt x="188" y="93"/>
                    <a:pt x="188" y="93"/>
                  </a:cubicBezTo>
                  <a:cubicBezTo>
                    <a:pt x="166" y="40"/>
                    <a:pt x="166" y="40"/>
                    <a:pt x="166" y="40"/>
                  </a:cubicBezTo>
                  <a:cubicBezTo>
                    <a:pt x="140" y="43"/>
                    <a:pt x="113" y="38"/>
                    <a:pt x="87" y="24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38"/>
            <p:cNvSpPr>
              <a:spLocks noEditPoints="1"/>
            </p:cNvSpPr>
            <p:nvPr/>
          </p:nvSpPr>
          <p:spPr bwMode="auto">
            <a:xfrm>
              <a:off x="10332096" y="4458290"/>
              <a:ext cx="471140" cy="420567"/>
            </a:xfrm>
            <a:custGeom>
              <a:avLst/>
              <a:gdLst>
                <a:gd name="T0" fmla="*/ 146 w 236"/>
                <a:gd name="T1" fmla="*/ 41 h 211"/>
                <a:gd name="T2" fmla="*/ 79 w 236"/>
                <a:gd name="T3" fmla="*/ 27 h 211"/>
                <a:gd name="T4" fmla="*/ 0 w 236"/>
                <a:gd name="T5" fmla="*/ 28 h 211"/>
                <a:gd name="T6" fmla="*/ 0 w 236"/>
                <a:gd name="T7" fmla="*/ 61 h 211"/>
                <a:gd name="T8" fmla="*/ 12 w 236"/>
                <a:gd name="T9" fmla="*/ 75 h 211"/>
                <a:gd name="T10" fmla="*/ 12 w 236"/>
                <a:gd name="T11" fmla="*/ 88 h 211"/>
                <a:gd name="T12" fmla="*/ 46 w 236"/>
                <a:gd name="T13" fmla="*/ 172 h 211"/>
                <a:gd name="T14" fmla="*/ 54 w 236"/>
                <a:gd name="T15" fmla="*/ 192 h 211"/>
                <a:gd name="T16" fmla="*/ 57 w 236"/>
                <a:gd name="T17" fmla="*/ 196 h 211"/>
                <a:gd name="T18" fmla="*/ 143 w 236"/>
                <a:gd name="T19" fmla="*/ 189 h 211"/>
                <a:gd name="T20" fmla="*/ 208 w 236"/>
                <a:gd name="T21" fmla="*/ 131 h 211"/>
                <a:gd name="T22" fmla="*/ 208 w 236"/>
                <a:gd name="T23" fmla="*/ 71 h 211"/>
                <a:gd name="T24" fmla="*/ 235 w 236"/>
                <a:gd name="T25" fmla="*/ 12 h 211"/>
                <a:gd name="T26" fmla="*/ 236 w 236"/>
                <a:gd name="T27" fmla="*/ 12 h 211"/>
                <a:gd name="T28" fmla="*/ 235 w 236"/>
                <a:gd name="T29" fmla="*/ 4 h 211"/>
                <a:gd name="T30" fmla="*/ 202 w 236"/>
                <a:gd name="T31" fmla="*/ 46 h 211"/>
                <a:gd name="T32" fmla="*/ 202 w 236"/>
                <a:gd name="T33" fmla="*/ 79 h 211"/>
                <a:gd name="T34" fmla="*/ 189 w 236"/>
                <a:gd name="T35" fmla="*/ 84 h 211"/>
                <a:gd name="T36" fmla="*/ 188 w 236"/>
                <a:gd name="T37" fmla="*/ 81 h 211"/>
                <a:gd name="T38" fmla="*/ 177 w 236"/>
                <a:gd name="T39" fmla="*/ 92 h 211"/>
                <a:gd name="T40" fmla="*/ 146 w 236"/>
                <a:gd name="T41" fmla="*/ 41 h 211"/>
                <a:gd name="T42" fmla="*/ 227 w 236"/>
                <a:gd name="T43" fmla="*/ 9 h 211"/>
                <a:gd name="T44" fmla="*/ 231 w 236"/>
                <a:gd name="T45" fmla="*/ 20 h 211"/>
                <a:gd name="T46" fmla="*/ 210 w 236"/>
                <a:gd name="T47" fmla="*/ 61 h 211"/>
                <a:gd name="T48" fmla="*/ 206 w 236"/>
                <a:gd name="T49" fmla="*/ 61 h 211"/>
                <a:gd name="T50" fmla="*/ 227 w 236"/>
                <a:gd name="T51" fmla="*/ 9 h 211"/>
                <a:gd name="T52" fmla="*/ 75 w 236"/>
                <a:gd name="T53" fmla="*/ 195 h 211"/>
                <a:gd name="T54" fmla="*/ 59 w 236"/>
                <a:gd name="T55" fmla="*/ 191 h 211"/>
                <a:gd name="T56" fmla="*/ 17 w 236"/>
                <a:gd name="T57" fmla="*/ 86 h 211"/>
                <a:gd name="T58" fmla="*/ 17 w 236"/>
                <a:gd name="T59" fmla="*/ 71 h 211"/>
                <a:gd name="T60" fmla="*/ 4 w 236"/>
                <a:gd name="T61" fmla="*/ 60 h 211"/>
                <a:gd name="T62" fmla="*/ 4 w 236"/>
                <a:gd name="T63" fmla="*/ 32 h 211"/>
                <a:gd name="T64" fmla="*/ 12 w 236"/>
                <a:gd name="T65" fmla="*/ 26 h 211"/>
                <a:gd name="T66" fmla="*/ 12 w 236"/>
                <a:gd name="T67" fmla="*/ 56 h 211"/>
                <a:gd name="T68" fmla="*/ 28 w 236"/>
                <a:gd name="T69" fmla="*/ 65 h 211"/>
                <a:gd name="T70" fmla="*/ 28 w 236"/>
                <a:gd name="T71" fmla="*/ 85 h 211"/>
                <a:gd name="T72" fmla="*/ 75 w 236"/>
                <a:gd name="T73" fmla="*/ 195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6" h="211">
                  <a:moveTo>
                    <a:pt x="146" y="41"/>
                  </a:moveTo>
                  <a:cubicBezTo>
                    <a:pt x="79" y="27"/>
                    <a:pt x="79" y="27"/>
                    <a:pt x="79" y="27"/>
                  </a:cubicBezTo>
                  <a:cubicBezTo>
                    <a:pt x="45" y="11"/>
                    <a:pt x="18" y="12"/>
                    <a:pt x="0" y="28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2" y="88"/>
                    <a:pt x="12" y="88"/>
                    <a:pt x="12" y="88"/>
                  </a:cubicBezTo>
                  <a:cubicBezTo>
                    <a:pt x="46" y="172"/>
                    <a:pt x="46" y="172"/>
                    <a:pt x="46" y="172"/>
                  </a:cubicBezTo>
                  <a:cubicBezTo>
                    <a:pt x="48" y="179"/>
                    <a:pt x="51" y="186"/>
                    <a:pt x="54" y="192"/>
                  </a:cubicBezTo>
                  <a:cubicBezTo>
                    <a:pt x="55" y="193"/>
                    <a:pt x="56" y="195"/>
                    <a:pt x="57" y="196"/>
                  </a:cubicBezTo>
                  <a:cubicBezTo>
                    <a:pt x="93" y="211"/>
                    <a:pt x="122" y="209"/>
                    <a:pt x="143" y="189"/>
                  </a:cubicBezTo>
                  <a:cubicBezTo>
                    <a:pt x="208" y="131"/>
                    <a:pt x="208" y="131"/>
                    <a:pt x="208" y="131"/>
                  </a:cubicBezTo>
                  <a:cubicBezTo>
                    <a:pt x="208" y="71"/>
                    <a:pt x="208" y="71"/>
                    <a:pt x="208" y="71"/>
                  </a:cubicBezTo>
                  <a:cubicBezTo>
                    <a:pt x="227" y="53"/>
                    <a:pt x="236" y="34"/>
                    <a:pt x="235" y="12"/>
                  </a:cubicBezTo>
                  <a:cubicBezTo>
                    <a:pt x="236" y="12"/>
                    <a:pt x="236" y="12"/>
                    <a:pt x="236" y="12"/>
                  </a:cubicBezTo>
                  <a:cubicBezTo>
                    <a:pt x="236" y="10"/>
                    <a:pt x="235" y="7"/>
                    <a:pt x="235" y="4"/>
                  </a:cubicBezTo>
                  <a:cubicBezTo>
                    <a:pt x="222" y="0"/>
                    <a:pt x="211" y="14"/>
                    <a:pt x="202" y="46"/>
                  </a:cubicBezTo>
                  <a:cubicBezTo>
                    <a:pt x="202" y="79"/>
                    <a:pt x="202" y="79"/>
                    <a:pt x="202" y="79"/>
                  </a:cubicBezTo>
                  <a:cubicBezTo>
                    <a:pt x="189" y="84"/>
                    <a:pt x="189" y="84"/>
                    <a:pt x="189" y="84"/>
                  </a:cubicBezTo>
                  <a:cubicBezTo>
                    <a:pt x="188" y="81"/>
                    <a:pt x="188" y="81"/>
                    <a:pt x="188" y="81"/>
                  </a:cubicBezTo>
                  <a:cubicBezTo>
                    <a:pt x="177" y="92"/>
                    <a:pt x="177" y="92"/>
                    <a:pt x="177" y="92"/>
                  </a:cubicBezTo>
                  <a:cubicBezTo>
                    <a:pt x="146" y="41"/>
                    <a:pt x="146" y="41"/>
                    <a:pt x="146" y="41"/>
                  </a:cubicBezTo>
                  <a:close/>
                  <a:moveTo>
                    <a:pt x="227" y="9"/>
                  </a:moveTo>
                  <a:cubicBezTo>
                    <a:pt x="231" y="20"/>
                    <a:pt x="231" y="20"/>
                    <a:pt x="231" y="20"/>
                  </a:cubicBezTo>
                  <a:cubicBezTo>
                    <a:pt x="215" y="28"/>
                    <a:pt x="208" y="42"/>
                    <a:pt x="210" y="61"/>
                  </a:cubicBezTo>
                  <a:cubicBezTo>
                    <a:pt x="206" y="61"/>
                    <a:pt x="206" y="61"/>
                    <a:pt x="206" y="61"/>
                  </a:cubicBezTo>
                  <a:cubicBezTo>
                    <a:pt x="204" y="41"/>
                    <a:pt x="211" y="23"/>
                    <a:pt x="227" y="9"/>
                  </a:cubicBezTo>
                  <a:close/>
                  <a:moveTo>
                    <a:pt x="75" y="195"/>
                  </a:moveTo>
                  <a:cubicBezTo>
                    <a:pt x="59" y="191"/>
                    <a:pt x="59" y="191"/>
                    <a:pt x="59" y="191"/>
                  </a:cubicBezTo>
                  <a:cubicBezTo>
                    <a:pt x="17" y="86"/>
                    <a:pt x="17" y="86"/>
                    <a:pt x="17" y="86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75" y="195"/>
                    <a:pt x="75" y="195"/>
                    <a:pt x="75" y="195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39"/>
            <p:cNvSpPr>
              <a:spLocks/>
            </p:cNvSpPr>
            <p:nvPr/>
          </p:nvSpPr>
          <p:spPr bwMode="auto">
            <a:xfrm>
              <a:off x="10739353" y="4474261"/>
              <a:ext cx="53236" cy="103812"/>
            </a:xfrm>
            <a:custGeom>
              <a:avLst/>
              <a:gdLst>
                <a:gd name="T0" fmla="*/ 27 w 27"/>
                <a:gd name="T1" fmla="*/ 11 h 52"/>
                <a:gd name="T2" fmla="*/ 23 w 27"/>
                <a:gd name="T3" fmla="*/ 0 h 52"/>
                <a:gd name="T4" fmla="*/ 2 w 27"/>
                <a:gd name="T5" fmla="*/ 52 h 52"/>
                <a:gd name="T6" fmla="*/ 6 w 27"/>
                <a:gd name="T7" fmla="*/ 52 h 52"/>
                <a:gd name="T8" fmla="*/ 27 w 27"/>
                <a:gd name="T9" fmla="*/ 1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2">
                  <a:moveTo>
                    <a:pt x="27" y="11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7" y="14"/>
                    <a:pt x="0" y="32"/>
                    <a:pt x="2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4" y="33"/>
                    <a:pt x="11" y="19"/>
                    <a:pt x="27" y="11"/>
                  </a:cubicBez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40"/>
            <p:cNvSpPr>
              <a:spLocks/>
            </p:cNvSpPr>
            <p:nvPr/>
          </p:nvSpPr>
          <p:spPr bwMode="auto">
            <a:xfrm>
              <a:off x="10340081" y="4508865"/>
              <a:ext cx="141075" cy="338052"/>
            </a:xfrm>
            <a:custGeom>
              <a:avLst/>
              <a:gdLst>
                <a:gd name="T0" fmla="*/ 41 w 53"/>
                <a:gd name="T1" fmla="*/ 124 h 127"/>
                <a:gd name="T2" fmla="*/ 53 w 53"/>
                <a:gd name="T3" fmla="*/ 127 h 127"/>
                <a:gd name="T4" fmla="*/ 18 w 53"/>
                <a:gd name="T5" fmla="*/ 45 h 127"/>
                <a:gd name="T6" fmla="*/ 18 w 53"/>
                <a:gd name="T7" fmla="*/ 29 h 127"/>
                <a:gd name="T8" fmla="*/ 6 w 53"/>
                <a:gd name="T9" fmla="*/ 23 h 127"/>
                <a:gd name="T10" fmla="*/ 6 w 53"/>
                <a:gd name="T11" fmla="*/ 0 h 127"/>
                <a:gd name="T12" fmla="*/ 0 w 53"/>
                <a:gd name="T13" fmla="*/ 5 h 127"/>
                <a:gd name="T14" fmla="*/ 0 w 53"/>
                <a:gd name="T15" fmla="*/ 26 h 127"/>
                <a:gd name="T16" fmla="*/ 9 w 53"/>
                <a:gd name="T17" fmla="*/ 34 h 127"/>
                <a:gd name="T18" fmla="*/ 9 w 53"/>
                <a:gd name="T19" fmla="*/ 45 h 127"/>
                <a:gd name="T20" fmla="*/ 41 w 53"/>
                <a:gd name="T21" fmla="*/ 124 h 127"/>
                <a:gd name="T22" fmla="*/ 41 w 53"/>
                <a:gd name="T23" fmla="*/ 12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127">
                  <a:moveTo>
                    <a:pt x="41" y="124"/>
                  </a:moveTo>
                  <a:lnTo>
                    <a:pt x="53" y="127"/>
                  </a:lnTo>
                  <a:lnTo>
                    <a:pt x="18" y="45"/>
                  </a:lnTo>
                  <a:lnTo>
                    <a:pt x="18" y="29"/>
                  </a:lnTo>
                  <a:lnTo>
                    <a:pt x="6" y="23"/>
                  </a:lnTo>
                  <a:lnTo>
                    <a:pt x="6" y="0"/>
                  </a:lnTo>
                  <a:lnTo>
                    <a:pt x="0" y="5"/>
                  </a:lnTo>
                  <a:lnTo>
                    <a:pt x="0" y="26"/>
                  </a:lnTo>
                  <a:lnTo>
                    <a:pt x="9" y="34"/>
                  </a:lnTo>
                  <a:lnTo>
                    <a:pt x="9" y="45"/>
                  </a:lnTo>
                  <a:lnTo>
                    <a:pt x="41" y="124"/>
                  </a:lnTo>
                  <a:lnTo>
                    <a:pt x="41" y="124"/>
                  </a:ln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41"/>
            <p:cNvSpPr>
              <a:spLocks/>
            </p:cNvSpPr>
            <p:nvPr/>
          </p:nvSpPr>
          <p:spPr bwMode="auto">
            <a:xfrm>
              <a:off x="10446553" y="4482247"/>
              <a:ext cx="362007" cy="423230"/>
            </a:xfrm>
            <a:custGeom>
              <a:avLst/>
              <a:gdLst>
                <a:gd name="T0" fmla="*/ 179 w 181"/>
                <a:gd name="T1" fmla="*/ 0 h 212"/>
                <a:gd name="T2" fmla="*/ 178 w 181"/>
                <a:gd name="T3" fmla="*/ 0 h 212"/>
                <a:gd name="T4" fmla="*/ 151 w 181"/>
                <a:gd name="T5" fmla="*/ 59 h 212"/>
                <a:gd name="T6" fmla="*/ 151 w 181"/>
                <a:gd name="T7" fmla="*/ 119 h 212"/>
                <a:gd name="T8" fmla="*/ 86 w 181"/>
                <a:gd name="T9" fmla="*/ 177 h 212"/>
                <a:gd name="T10" fmla="*/ 0 w 181"/>
                <a:gd name="T11" fmla="*/ 184 h 212"/>
                <a:gd name="T12" fmla="*/ 2 w 181"/>
                <a:gd name="T13" fmla="*/ 187 h 212"/>
                <a:gd name="T14" fmla="*/ 8 w 181"/>
                <a:gd name="T15" fmla="*/ 193 h 212"/>
                <a:gd name="T16" fmla="*/ 56 w 181"/>
                <a:gd name="T17" fmla="*/ 200 h 212"/>
                <a:gd name="T18" fmla="*/ 70 w 181"/>
                <a:gd name="T19" fmla="*/ 195 h 212"/>
                <a:gd name="T20" fmla="*/ 67 w 181"/>
                <a:gd name="T21" fmla="*/ 212 h 212"/>
                <a:gd name="T22" fmla="*/ 109 w 181"/>
                <a:gd name="T23" fmla="*/ 180 h 212"/>
                <a:gd name="T24" fmla="*/ 172 w 181"/>
                <a:gd name="T25" fmla="*/ 110 h 212"/>
                <a:gd name="T26" fmla="*/ 165 w 181"/>
                <a:gd name="T27" fmla="*/ 86 h 212"/>
                <a:gd name="T28" fmla="*/ 157 w 181"/>
                <a:gd name="T29" fmla="*/ 61 h 212"/>
                <a:gd name="T30" fmla="*/ 175 w 181"/>
                <a:gd name="T31" fmla="*/ 47 h 212"/>
                <a:gd name="T32" fmla="*/ 175 w 181"/>
                <a:gd name="T33" fmla="*/ 46 h 212"/>
                <a:gd name="T34" fmla="*/ 179 w 181"/>
                <a:gd name="T35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1" h="212">
                  <a:moveTo>
                    <a:pt x="179" y="0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79" y="22"/>
                    <a:pt x="170" y="41"/>
                    <a:pt x="151" y="59"/>
                  </a:cubicBezTo>
                  <a:cubicBezTo>
                    <a:pt x="151" y="119"/>
                    <a:pt x="151" y="119"/>
                    <a:pt x="151" y="119"/>
                  </a:cubicBezTo>
                  <a:cubicBezTo>
                    <a:pt x="86" y="177"/>
                    <a:pt x="86" y="177"/>
                    <a:pt x="86" y="177"/>
                  </a:cubicBezTo>
                  <a:cubicBezTo>
                    <a:pt x="65" y="197"/>
                    <a:pt x="36" y="199"/>
                    <a:pt x="0" y="184"/>
                  </a:cubicBezTo>
                  <a:cubicBezTo>
                    <a:pt x="1" y="185"/>
                    <a:pt x="1" y="186"/>
                    <a:pt x="2" y="187"/>
                  </a:cubicBezTo>
                  <a:cubicBezTo>
                    <a:pt x="4" y="190"/>
                    <a:pt x="6" y="192"/>
                    <a:pt x="8" y="193"/>
                  </a:cubicBezTo>
                  <a:cubicBezTo>
                    <a:pt x="20" y="203"/>
                    <a:pt x="36" y="205"/>
                    <a:pt x="56" y="200"/>
                  </a:cubicBezTo>
                  <a:cubicBezTo>
                    <a:pt x="70" y="195"/>
                    <a:pt x="70" y="195"/>
                    <a:pt x="70" y="195"/>
                  </a:cubicBezTo>
                  <a:cubicBezTo>
                    <a:pt x="67" y="212"/>
                    <a:pt x="67" y="212"/>
                    <a:pt x="67" y="212"/>
                  </a:cubicBezTo>
                  <a:cubicBezTo>
                    <a:pt x="85" y="199"/>
                    <a:pt x="99" y="189"/>
                    <a:pt x="109" y="180"/>
                  </a:cubicBezTo>
                  <a:cubicBezTo>
                    <a:pt x="133" y="158"/>
                    <a:pt x="154" y="135"/>
                    <a:pt x="172" y="110"/>
                  </a:cubicBezTo>
                  <a:cubicBezTo>
                    <a:pt x="165" y="86"/>
                    <a:pt x="165" y="86"/>
                    <a:pt x="165" y="86"/>
                  </a:cubicBezTo>
                  <a:cubicBezTo>
                    <a:pt x="157" y="61"/>
                    <a:pt x="157" y="61"/>
                    <a:pt x="157" y="61"/>
                  </a:cubicBezTo>
                  <a:cubicBezTo>
                    <a:pt x="165" y="59"/>
                    <a:pt x="171" y="54"/>
                    <a:pt x="175" y="47"/>
                  </a:cubicBezTo>
                  <a:cubicBezTo>
                    <a:pt x="175" y="46"/>
                    <a:pt x="175" y="46"/>
                    <a:pt x="175" y="46"/>
                  </a:cubicBezTo>
                  <a:cubicBezTo>
                    <a:pt x="180" y="36"/>
                    <a:pt x="181" y="21"/>
                    <a:pt x="179" y="0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42"/>
            <p:cNvSpPr>
              <a:spLocks/>
            </p:cNvSpPr>
            <p:nvPr/>
          </p:nvSpPr>
          <p:spPr bwMode="auto">
            <a:xfrm>
              <a:off x="10760647" y="4575410"/>
              <a:ext cx="34603" cy="77194"/>
            </a:xfrm>
            <a:custGeom>
              <a:avLst/>
              <a:gdLst>
                <a:gd name="T0" fmla="*/ 18 w 18"/>
                <a:gd name="T1" fmla="*/ 0 h 39"/>
                <a:gd name="T2" fmla="*/ 0 w 18"/>
                <a:gd name="T3" fmla="*/ 14 h 39"/>
                <a:gd name="T4" fmla="*/ 8 w 18"/>
                <a:gd name="T5" fmla="*/ 39 h 39"/>
                <a:gd name="T6" fmla="*/ 18 w 1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9">
                  <a:moveTo>
                    <a:pt x="18" y="0"/>
                  </a:moveTo>
                  <a:cubicBezTo>
                    <a:pt x="14" y="7"/>
                    <a:pt x="8" y="12"/>
                    <a:pt x="0" y="14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18" y="0"/>
                    <a:pt x="18" y="0"/>
                    <a:pt x="18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43"/>
            <p:cNvSpPr>
              <a:spLocks/>
            </p:cNvSpPr>
            <p:nvPr/>
          </p:nvSpPr>
          <p:spPr bwMode="auto">
            <a:xfrm>
              <a:off x="10526408" y="4649941"/>
              <a:ext cx="322079" cy="388625"/>
            </a:xfrm>
            <a:custGeom>
              <a:avLst/>
              <a:gdLst>
                <a:gd name="T0" fmla="*/ 143 w 162"/>
                <a:gd name="T1" fmla="*/ 0 h 194"/>
                <a:gd name="T2" fmla="*/ 125 w 162"/>
                <a:gd name="T3" fmla="*/ 2 h 194"/>
                <a:gd name="T4" fmla="*/ 132 w 162"/>
                <a:gd name="T5" fmla="*/ 26 h 194"/>
                <a:gd name="T6" fmla="*/ 69 w 162"/>
                <a:gd name="T7" fmla="*/ 96 h 194"/>
                <a:gd name="T8" fmla="*/ 27 w 162"/>
                <a:gd name="T9" fmla="*/ 128 h 194"/>
                <a:gd name="T10" fmla="*/ 0 w 162"/>
                <a:gd name="T11" fmla="*/ 148 h 194"/>
                <a:gd name="T12" fmla="*/ 19 w 162"/>
                <a:gd name="T13" fmla="*/ 181 h 194"/>
                <a:gd name="T14" fmla="*/ 27 w 162"/>
                <a:gd name="T15" fmla="*/ 194 h 194"/>
                <a:gd name="T16" fmla="*/ 54 w 162"/>
                <a:gd name="T17" fmla="*/ 140 h 194"/>
                <a:gd name="T18" fmla="*/ 162 w 162"/>
                <a:gd name="T19" fmla="*/ 32 h 194"/>
                <a:gd name="T20" fmla="*/ 152 w 162"/>
                <a:gd name="T21" fmla="*/ 16 h 194"/>
                <a:gd name="T22" fmla="*/ 143 w 162"/>
                <a:gd name="T23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2" h="194">
                  <a:moveTo>
                    <a:pt x="143" y="0"/>
                  </a:moveTo>
                  <a:cubicBezTo>
                    <a:pt x="125" y="2"/>
                    <a:pt x="125" y="2"/>
                    <a:pt x="125" y="2"/>
                  </a:cubicBezTo>
                  <a:cubicBezTo>
                    <a:pt x="132" y="26"/>
                    <a:pt x="132" y="26"/>
                    <a:pt x="132" y="26"/>
                  </a:cubicBezTo>
                  <a:cubicBezTo>
                    <a:pt x="114" y="51"/>
                    <a:pt x="93" y="74"/>
                    <a:pt x="69" y="96"/>
                  </a:cubicBezTo>
                  <a:cubicBezTo>
                    <a:pt x="59" y="105"/>
                    <a:pt x="45" y="115"/>
                    <a:pt x="27" y="128"/>
                  </a:cubicBezTo>
                  <a:cubicBezTo>
                    <a:pt x="19" y="134"/>
                    <a:pt x="10" y="141"/>
                    <a:pt x="0" y="148"/>
                  </a:cubicBezTo>
                  <a:cubicBezTo>
                    <a:pt x="19" y="181"/>
                    <a:pt x="19" y="181"/>
                    <a:pt x="19" y="181"/>
                  </a:cubicBezTo>
                  <a:cubicBezTo>
                    <a:pt x="27" y="194"/>
                    <a:pt x="27" y="194"/>
                    <a:pt x="27" y="194"/>
                  </a:cubicBezTo>
                  <a:cubicBezTo>
                    <a:pt x="54" y="140"/>
                    <a:pt x="54" y="140"/>
                    <a:pt x="54" y="140"/>
                  </a:cubicBezTo>
                  <a:cubicBezTo>
                    <a:pt x="162" y="32"/>
                    <a:pt x="162" y="32"/>
                    <a:pt x="162" y="32"/>
                  </a:cubicBezTo>
                  <a:cubicBezTo>
                    <a:pt x="152" y="16"/>
                    <a:pt x="152" y="16"/>
                    <a:pt x="152" y="16"/>
                  </a:cubicBezTo>
                  <a:cubicBezTo>
                    <a:pt x="143" y="0"/>
                    <a:pt x="143" y="0"/>
                    <a:pt x="143" y="0"/>
                  </a:cubicBez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44"/>
            <p:cNvSpPr>
              <a:spLocks noEditPoints="1"/>
            </p:cNvSpPr>
            <p:nvPr/>
          </p:nvSpPr>
          <p:spPr bwMode="auto">
            <a:xfrm>
              <a:off x="10443892" y="4679221"/>
              <a:ext cx="495097" cy="681425"/>
            </a:xfrm>
            <a:custGeom>
              <a:avLst/>
              <a:gdLst>
                <a:gd name="T0" fmla="*/ 163 w 186"/>
                <a:gd name="T1" fmla="*/ 0 h 256"/>
                <a:gd name="T2" fmla="*/ 145 w 186"/>
                <a:gd name="T3" fmla="*/ 1 h 256"/>
                <a:gd name="T4" fmla="*/ 152 w 186"/>
                <a:gd name="T5" fmla="*/ 13 h 256"/>
                <a:gd name="T6" fmla="*/ 71 w 186"/>
                <a:gd name="T7" fmla="*/ 94 h 256"/>
                <a:gd name="T8" fmla="*/ 51 w 186"/>
                <a:gd name="T9" fmla="*/ 135 h 256"/>
                <a:gd name="T10" fmla="*/ 43 w 186"/>
                <a:gd name="T11" fmla="*/ 153 h 256"/>
                <a:gd name="T12" fmla="*/ 29 w 186"/>
                <a:gd name="T13" fmla="*/ 179 h 256"/>
                <a:gd name="T14" fmla="*/ 0 w 186"/>
                <a:gd name="T15" fmla="*/ 238 h 256"/>
                <a:gd name="T16" fmla="*/ 2 w 186"/>
                <a:gd name="T17" fmla="*/ 240 h 256"/>
                <a:gd name="T18" fmla="*/ 16 w 186"/>
                <a:gd name="T19" fmla="*/ 256 h 256"/>
                <a:gd name="T20" fmla="*/ 149 w 186"/>
                <a:gd name="T21" fmla="*/ 78 h 256"/>
                <a:gd name="T22" fmla="*/ 140 w 186"/>
                <a:gd name="T23" fmla="*/ 56 h 256"/>
                <a:gd name="T24" fmla="*/ 164 w 186"/>
                <a:gd name="T25" fmla="*/ 56 h 256"/>
                <a:gd name="T26" fmla="*/ 186 w 186"/>
                <a:gd name="T27" fmla="*/ 34 h 256"/>
                <a:gd name="T28" fmla="*/ 163 w 186"/>
                <a:gd name="T29" fmla="*/ 0 h 256"/>
                <a:gd name="T30" fmla="*/ 163 w 186"/>
                <a:gd name="T31" fmla="*/ 0 h 256"/>
                <a:gd name="T32" fmla="*/ 158 w 186"/>
                <a:gd name="T33" fmla="*/ 16 h 256"/>
                <a:gd name="T34" fmla="*/ 161 w 186"/>
                <a:gd name="T35" fmla="*/ 27 h 256"/>
                <a:gd name="T36" fmla="*/ 84 w 186"/>
                <a:gd name="T37" fmla="*/ 104 h 256"/>
                <a:gd name="T38" fmla="*/ 14 w 186"/>
                <a:gd name="T39" fmla="*/ 241 h 256"/>
                <a:gd name="T40" fmla="*/ 7 w 186"/>
                <a:gd name="T41" fmla="*/ 237 h 256"/>
                <a:gd name="T42" fmla="*/ 76 w 186"/>
                <a:gd name="T43" fmla="*/ 99 h 256"/>
                <a:gd name="T44" fmla="*/ 158 w 186"/>
                <a:gd name="T45" fmla="*/ 16 h 256"/>
                <a:gd name="T46" fmla="*/ 158 w 186"/>
                <a:gd name="T47" fmla="*/ 1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6" h="256">
                  <a:moveTo>
                    <a:pt x="163" y="0"/>
                  </a:moveTo>
                  <a:lnTo>
                    <a:pt x="145" y="1"/>
                  </a:lnTo>
                  <a:lnTo>
                    <a:pt x="152" y="13"/>
                  </a:lnTo>
                  <a:lnTo>
                    <a:pt x="71" y="94"/>
                  </a:lnTo>
                  <a:lnTo>
                    <a:pt x="51" y="135"/>
                  </a:lnTo>
                  <a:lnTo>
                    <a:pt x="43" y="153"/>
                  </a:lnTo>
                  <a:lnTo>
                    <a:pt x="29" y="179"/>
                  </a:lnTo>
                  <a:lnTo>
                    <a:pt x="0" y="238"/>
                  </a:lnTo>
                  <a:lnTo>
                    <a:pt x="2" y="240"/>
                  </a:lnTo>
                  <a:lnTo>
                    <a:pt x="16" y="256"/>
                  </a:lnTo>
                  <a:lnTo>
                    <a:pt x="149" y="78"/>
                  </a:lnTo>
                  <a:lnTo>
                    <a:pt x="140" y="56"/>
                  </a:lnTo>
                  <a:lnTo>
                    <a:pt x="164" y="56"/>
                  </a:lnTo>
                  <a:lnTo>
                    <a:pt x="186" y="34"/>
                  </a:lnTo>
                  <a:lnTo>
                    <a:pt x="163" y="0"/>
                  </a:lnTo>
                  <a:lnTo>
                    <a:pt x="163" y="0"/>
                  </a:lnTo>
                  <a:close/>
                  <a:moveTo>
                    <a:pt x="158" y="16"/>
                  </a:moveTo>
                  <a:lnTo>
                    <a:pt x="161" y="27"/>
                  </a:lnTo>
                  <a:lnTo>
                    <a:pt x="84" y="104"/>
                  </a:lnTo>
                  <a:lnTo>
                    <a:pt x="14" y="241"/>
                  </a:lnTo>
                  <a:lnTo>
                    <a:pt x="7" y="237"/>
                  </a:lnTo>
                  <a:lnTo>
                    <a:pt x="76" y="99"/>
                  </a:lnTo>
                  <a:lnTo>
                    <a:pt x="158" y="16"/>
                  </a:lnTo>
                  <a:lnTo>
                    <a:pt x="158" y="16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45"/>
            <p:cNvSpPr>
              <a:spLocks/>
            </p:cNvSpPr>
            <p:nvPr/>
          </p:nvSpPr>
          <p:spPr bwMode="auto">
            <a:xfrm>
              <a:off x="10462524" y="4721811"/>
              <a:ext cx="409919" cy="598910"/>
            </a:xfrm>
            <a:custGeom>
              <a:avLst/>
              <a:gdLst>
                <a:gd name="T0" fmla="*/ 154 w 154"/>
                <a:gd name="T1" fmla="*/ 11 h 225"/>
                <a:gd name="T2" fmla="*/ 151 w 154"/>
                <a:gd name="T3" fmla="*/ 0 h 225"/>
                <a:gd name="T4" fmla="*/ 69 w 154"/>
                <a:gd name="T5" fmla="*/ 83 h 225"/>
                <a:gd name="T6" fmla="*/ 0 w 154"/>
                <a:gd name="T7" fmla="*/ 221 h 225"/>
                <a:gd name="T8" fmla="*/ 7 w 154"/>
                <a:gd name="T9" fmla="*/ 225 h 225"/>
                <a:gd name="T10" fmla="*/ 77 w 154"/>
                <a:gd name="T11" fmla="*/ 88 h 225"/>
                <a:gd name="T12" fmla="*/ 154 w 154"/>
                <a:gd name="T13" fmla="*/ 11 h 225"/>
                <a:gd name="T14" fmla="*/ 154 w 154"/>
                <a:gd name="T15" fmla="*/ 11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4" h="225">
                  <a:moveTo>
                    <a:pt x="154" y="11"/>
                  </a:moveTo>
                  <a:lnTo>
                    <a:pt x="151" y="0"/>
                  </a:lnTo>
                  <a:lnTo>
                    <a:pt x="69" y="83"/>
                  </a:lnTo>
                  <a:lnTo>
                    <a:pt x="0" y="221"/>
                  </a:lnTo>
                  <a:lnTo>
                    <a:pt x="7" y="225"/>
                  </a:lnTo>
                  <a:lnTo>
                    <a:pt x="77" y="88"/>
                  </a:lnTo>
                  <a:lnTo>
                    <a:pt x="154" y="11"/>
                  </a:lnTo>
                  <a:lnTo>
                    <a:pt x="154" y="11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46"/>
            <p:cNvSpPr>
              <a:spLocks/>
            </p:cNvSpPr>
            <p:nvPr/>
          </p:nvSpPr>
          <p:spPr bwMode="auto">
            <a:xfrm>
              <a:off x="10507776" y="4804326"/>
              <a:ext cx="558981" cy="803869"/>
            </a:xfrm>
            <a:custGeom>
              <a:avLst/>
              <a:gdLst>
                <a:gd name="T0" fmla="*/ 176 w 280"/>
                <a:gd name="T1" fmla="*/ 29 h 402"/>
                <a:gd name="T2" fmla="*/ 187 w 280"/>
                <a:gd name="T3" fmla="*/ 50 h 402"/>
                <a:gd name="T4" fmla="*/ 0 w 280"/>
                <a:gd name="T5" fmla="*/ 292 h 402"/>
                <a:gd name="T6" fmla="*/ 42 w 280"/>
                <a:gd name="T7" fmla="*/ 342 h 402"/>
                <a:gd name="T8" fmla="*/ 30 w 280"/>
                <a:gd name="T9" fmla="*/ 386 h 402"/>
                <a:gd name="T10" fmla="*/ 170 w 280"/>
                <a:gd name="T11" fmla="*/ 402 h 402"/>
                <a:gd name="T12" fmla="*/ 170 w 280"/>
                <a:gd name="T13" fmla="*/ 240 h 402"/>
                <a:gd name="T14" fmla="*/ 280 w 280"/>
                <a:gd name="T15" fmla="*/ 38 h 402"/>
                <a:gd name="T16" fmla="*/ 220 w 280"/>
                <a:gd name="T17" fmla="*/ 0 h 402"/>
                <a:gd name="T18" fmla="*/ 195 w 280"/>
                <a:gd name="T19" fmla="*/ 29 h 402"/>
                <a:gd name="T20" fmla="*/ 176 w 280"/>
                <a:gd name="T21" fmla="*/ 29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0" h="402">
                  <a:moveTo>
                    <a:pt x="176" y="29"/>
                  </a:moveTo>
                  <a:cubicBezTo>
                    <a:pt x="187" y="50"/>
                    <a:pt x="187" y="50"/>
                    <a:pt x="187" y="50"/>
                  </a:cubicBezTo>
                  <a:cubicBezTo>
                    <a:pt x="0" y="292"/>
                    <a:pt x="0" y="292"/>
                    <a:pt x="0" y="292"/>
                  </a:cubicBezTo>
                  <a:cubicBezTo>
                    <a:pt x="42" y="342"/>
                    <a:pt x="42" y="342"/>
                    <a:pt x="42" y="342"/>
                  </a:cubicBezTo>
                  <a:cubicBezTo>
                    <a:pt x="45" y="357"/>
                    <a:pt x="41" y="371"/>
                    <a:pt x="30" y="386"/>
                  </a:cubicBezTo>
                  <a:cubicBezTo>
                    <a:pt x="170" y="402"/>
                    <a:pt x="170" y="402"/>
                    <a:pt x="170" y="402"/>
                  </a:cubicBezTo>
                  <a:cubicBezTo>
                    <a:pt x="170" y="240"/>
                    <a:pt x="170" y="240"/>
                    <a:pt x="170" y="240"/>
                  </a:cubicBezTo>
                  <a:cubicBezTo>
                    <a:pt x="190" y="119"/>
                    <a:pt x="227" y="52"/>
                    <a:pt x="280" y="38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195" y="29"/>
                    <a:pt x="195" y="29"/>
                    <a:pt x="195" y="29"/>
                  </a:cubicBezTo>
                  <a:cubicBezTo>
                    <a:pt x="176" y="29"/>
                    <a:pt x="176" y="29"/>
                    <a:pt x="176" y="2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47"/>
            <p:cNvSpPr>
              <a:spLocks/>
            </p:cNvSpPr>
            <p:nvPr/>
          </p:nvSpPr>
          <p:spPr bwMode="auto">
            <a:xfrm>
              <a:off x="10390656" y="4769723"/>
              <a:ext cx="891707" cy="1573135"/>
            </a:xfrm>
            <a:custGeom>
              <a:avLst/>
              <a:gdLst>
                <a:gd name="T0" fmla="*/ 245 w 445"/>
                <a:gd name="T1" fmla="*/ 68 h 787"/>
                <a:gd name="T2" fmla="*/ 234 w 445"/>
                <a:gd name="T3" fmla="*/ 47 h 787"/>
                <a:gd name="T4" fmla="*/ 253 w 445"/>
                <a:gd name="T5" fmla="*/ 47 h 787"/>
                <a:gd name="T6" fmla="*/ 278 w 445"/>
                <a:gd name="T7" fmla="*/ 18 h 787"/>
                <a:gd name="T8" fmla="*/ 338 w 445"/>
                <a:gd name="T9" fmla="*/ 56 h 787"/>
                <a:gd name="T10" fmla="*/ 228 w 445"/>
                <a:gd name="T11" fmla="*/ 258 h 787"/>
                <a:gd name="T12" fmla="*/ 228 w 445"/>
                <a:gd name="T13" fmla="*/ 420 h 787"/>
                <a:gd name="T14" fmla="*/ 88 w 445"/>
                <a:gd name="T15" fmla="*/ 404 h 787"/>
                <a:gd name="T16" fmla="*/ 80 w 445"/>
                <a:gd name="T17" fmla="*/ 413 h 787"/>
                <a:gd name="T18" fmla="*/ 84 w 445"/>
                <a:gd name="T19" fmla="*/ 414 h 787"/>
                <a:gd name="T20" fmla="*/ 88 w 445"/>
                <a:gd name="T21" fmla="*/ 414 h 787"/>
                <a:gd name="T22" fmla="*/ 250 w 445"/>
                <a:gd name="T23" fmla="*/ 436 h 787"/>
                <a:gd name="T24" fmla="*/ 252 w 445"/>
                <a:gd name="T25" fmla="*/ 226 h 787"/>
                <a:gd name="T26" fmla="*/ 348 w 445"/>
                <a:gd name="T27" fmla="*/ 62 h 787"/>
                <a:gd name="T28" fmla="*/ 375 w 445"/>
                <a:gd name="T29" fmla="*/ 470 h 787"/>
                <a:gd name="T30" fmla="*/ 352 w 445"/>
                <a:gd name="T31" fmla="*/ 521 h 787"/>
                <a:gd name="T32" fmla="*/ 83 w 445"/>
                <a:gd name="T33" fmla="*/ 497 h 787"/>
                <a:gd name="T34" fmla="*/ 75 w 445"/>
                <a:gd name="T35" fmla="*/ 522 h 787"/>
                <a:gd name="T36" fmla="*/ 54 w 445"/>
                <a:gd name="T37" fmla="*/ 515 h 787"/>
                <a:gd name="T38" fmla="*/ 59 w 445"/>
                <a:gd name="T39" fmla="*/ 551 h 787"/>
                <a:gd name="T40" fmla="*/ 287 w 445"/>
                <a:gd name="T41" fmla="*/ 566 h 787"/>
                <a:gd name="T42" fmla="*/ 265 w 445"/>
                <a:gd name="T43" fmla="*/ 712 h 787"/>
                <a:gd name="T44" fmla="*/ 0 w 445"/>
                <a:gd name="T45" fmla="*/ 787 h 787"/>
                <a:gd name="T46" fmla="*/ 325 w 445"/>
                <a:gd name="T47" fmla="*/ 787 h 787"/>
                <a:gd name="T48" fmla="*/ 315 w 445"/>
                <a:gd name="T49" fmla="*/ 568 h 787"/>
                <a:gd name="T50" fmla="*/ 322 w 445"/>
                <a:gd name="T51" fmla="*/ 568 h 787"/>
                <a:gd name="T52" fmla="*/ 394 w 445"/>
                <a:gd name="T53" fmla="*/ 493 h 787"/>
                <a:gd name="T54" fmla="*/ 431 w 445"/>
                <a:gd name="T55" fmla="*/ 278 h 787"/>
                <a:gd name="T56" fmla="*/ 367 w 445"/>
                <a:gd name="T57" fmla="*/ 49 h 787"/>
                <a:gd name="T58" fmla="*/ 274 w 445"/>
                <a:gd name="T59" fmla="*/ 0 h 787"/>
                <a:gd name="T60" fmla="*/ 245 w 445"/>
                <a:gd name="T61" fmla="*/ 29 h 787"/>
                <a:gd name="T62" fmla="*/ 213 w 445"/>
                <a:gd name="T63" fmla="*/ 29 h 787"/>
                <a:gd name="T64" fmla="*/ 224 w 445"/>
                <a:gd name="T65" fmla="*/ 59 h 787"/>
                <a:gd name="T66" fmla="*/ 47 w 445"/>
                <a:gd name="T67" fmla="*/ 296 h 787"/>
                <a:gd name="T68" fmla="*/ 58 w 445"/>
                <a:gd name="T69" fmla="*/ 310 h 787"/>
                <a:gd name="T70" fmla="*/ 245 w 445"/>
                <a:gd name="T71" fmla="*/ 68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5" h="787">
                  <a:moveTo>
                    <a:pt x="245" y="68"/>
                  </a:moveTo>
                  <a:cubicBezTo>
                    <a:pt x="234" y="47"/>
                    <a:pt x="234" y="47"/>
                    <a:pt x="234" y="47"/>
                  </a:cubicBezTo>
                  <a:cubicBezTo>
                    <a:pt x="253" y="47"/>
                    <a:pt x="253" y="47"/>
                    <a:pt x="253" y="47"/>
                  </a:cubicBezTo>
                  <a:cubicBezTo>
                    <a:pt x="278" y="18"/>
                    <a:pt x="278" y="18"/>
                    <a:pt x="278" y="18"/>
                  </a:cubicBezTo>
                  <a:cubicBezTo>
                    <a:pt x="338" y="56"/>
                    <a:pt x="338" y="56"/>
                    <a:pt x="338" y="56"/>
                  </a:cubicBezTo>
                  <a:cubicBezTo>
                    <a:pt x="285" y="70"/>
                    <a:pt x="248" y="137"/>
                    <a:pt x="228" y="258"/>
                  </a:cubicBezTo>
                  <a:cubicBezTo>
                    <a:pt x="228" y="420"/>
                    <a:pt x="228" y="420"/>
                    <a:pt x="228" y="420"/>
                  </a:cubicBezTo>
                  <a:cubicBezTo>
                    <a:pt x="88" y="404"/>
                    <a:pt x="88" y="404"/>
                    <a:pt x="88" y="404"/>
                  </a:cubicBezTo>
                  <a:cubicBezTo>
                    <a:pt x="86" y="407"/>
                    <a:pt x="83" y="410"/>
                    <a:pt x="80" y="413"/>
                  </a:cubicBezTo>
                  <a:cubicBezTo>
                    <a:pt x="84" y="414"/>
                    <a:pt x="84" y="414"/>
                    <a:pt x="84" y="414"/>
                  </a:cubicBezTo>
                  <a:cubicBezTo>
                    <a:pt x="88" y="414"/>
                    <a:pt x="88" y="414"/>
                    <a:pt x="88" y="414"/>
                  </a:cubicBezTo>
                  <a:cubicBezTo>
                    <a:pt x="250" y="436"/>
                    <a:pt x="250" y="436"/>
                    <a:pt x="250" y="436"/>
                  </a:cubicBezTo>
                  <a:cubicBezTo>
                    <a:pt x="252" y="226"/>
                    <a:pt x="252" y="226"/>
                    <a:pt x="252" y="226"/>
                  </a:cubicBezTo>
                  <a:cubicBezTo>
                    <a:pt x="257" y="157"/>
                    <a:pt x="288" y="103"/>
                    <a:pt x="348" y="62"/>
                  </a:cubicBezTo>
                  <a:cubicBezTo>
                    <a:pt x="394" y="172"/>
                    <a:pt x="403" y="308"/>
                    <a:pt x="375" y="470"/>
                  </a:cubicBezTo>
                  <a:cubicBezTo>
                    <a:pt x="352" y="521"/>
                    <a:pt x="352" y="521"/>
                    <a:pt x="352" y="521"/>
                  </a:cubicBezTo>
                  <a:cubicBezTo>
                    <a:pt x="83" y="497"/>
                    <a:pt x="83" y="497"/>
                    <a:pt x="83" y="497"/>
                  </a:cubicBezTo>
                  <a:cubicBezTo>
                    <a:pt x="81" y="506"/>
                    <a:pt x="78" y="514"/>
                    <a:pt x="75" y="522"/>
                  </a:cubicBezTo>
                  <a:cubicBezTo>
                    <a:pt x="54" y="515"/>
                    <a:pt x="54" y="515"/>
                    <a:pt x="54" y="515"/>
                  </a:cubicBezTo>
                  <a:cubicBezTo>
                    <a:pt x="59" y="551"/>
                    <a:pt x="59" y="551"/>
                    <a:pt x="59" y="551"/>
                  </a:cubicBezTo>
                  <a:cubicBezTo>
                    <a:pt x="287" y="566"/>
                    <a:pt x="287" y="566"/>
                    <a:pt x="287" y="566"/>
                  </a:cubicBezTo>
                  <a:cubicBezTo>
                    <a:pt x="265" y="712"/>
                    <a:pt x="265" y="712"/>
                    <a:pt x="265" y="712"/>
                  </a:cubicBezTo>
                  <a:cubicBezTo>
                    <a:pt x="0" y="787"/>
                    <a:pt x="0" y="787"/>
                    <a:pt x="0" y="787"/>
                  </a:cubicBezTo>
                  <a:cubicBezTo>
                    <a:pt x="325" y="787"/>
                    <a:pt x="325" y="787"/>
                    <a:pt x="325" y="787"/>
                  </a:cubicBezTo>
                  <a:cubicBezTo>
                    <a:pt x="315" y="568"/>
                    <a:pt x="315" y="568"/>
                    <a:pt x="315" y="568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61" y="575"/>
                    <a:pt x="385" y="550"/>
                    <a:pt x="394" y="493"/>
                  </a:cubicBezTo>
                  <a:cubicBezTo>
                    <a:pt x="431" y="278"/>
                    <a:pt x="431" y="278"/>
                    <a:pt x="431" y="278"/>
                  </a:cubicBezTo>
                  <a:cubicBezTo>
                    <a:pt x="445" y="166"/>
                    <a:pt x="424" y="90"/>
                    <a:pt x="367" y="49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245" y="29"/>
                    <a:pt x="245" y="29"/>
                    <a:pt x="245" y="29"/>
                  </a:cubicBezTo>
                  <a:cubicBezTo>
                    <a:pt x="213" y="29"/>
                    <a:pt x="213" y="29"/>
                    <a:pt x="213" y="29"/>
                  </a:cubicBezTo>
                  <a:cubicBezTo>
                    <a:pt x="224" y="59"/>
                    <a:pt x="224" y="59"/>
                    <a:pt x="224" y="59"/>
                  </a:cubicBezTo>
                  <a:cubicBezTo>
                    <a:pt x="47" y="296"/>
                    <a:pt x="47" y="296"/>
                    <a:pt x="47" y="296"/>
                  </a:cubicBezTo>
                  <a:cubicBezTo>
                    <a:pt x="58" y="310"/>
                    <a:pt x="58" y="310"/>
                    <a:pt x="58" y="310"/>
                  </a:cubicBezTo>
                  <a:cubicBezTo>
                    <a:pt x="245" y="68"/>
                    <a:pt x="245" y="68"/>
                    <a:pt x="245" y="6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48"/>
            <p:cNvSpPr>
              <a:spLocks/>
            </p:cNvSpPr>
            <p:nvPr/>
          </p:nvSpPr>
          <p:spPr bwMode="auto">
            <a:xfrm>
              <a:off x="10332096" y="4841591"/>
              <a:ext cx="117120" cy="431214"/>
            </a:xfrm>
            <a:custGeom>
              <a:avLst/>
              <a:gdLst>
                <a:gd name="T0" fmla="*/ 58 w 58"/>
                <a:gd name="T1" fmla="*/ 7 h 216"/>
                <a:gd name="T2" fmla="*/ 56 w 58"/>
                <a:gd name="T3" fmla="*/ 4 h 216"/>
                <a:gd name="T4" fmla="*/ 53 w 58"/>
                <a:gd name="T5" fmla="*/ 0 h 216"/>
                <a:gd name="T6" fmla="*/ 6 w 58"/>
                <a:gd name="T7" fmla="*/ 87 h 216"/>
                <a:gd name="T8" fmla="*/ 19 w 58"/>
                <a:gd name="T9" fmla="*/ 87 h 216"/>
                <a:gd name="T10" fmla="*/ 0 w 58"/>
                <a:gd name="T11" fmla="*/ 116 h 216"/>
                <a:gd name="T12" fmla="*/ 2 w 58"/>
                <a:gd name="T13" fmla="*/ 171 h 216"/>
                <a:gd name="T14" fmla="*/ 23 w 58"/>
                <a:gd name="T15" fmla="*/ 196 h 216"/>
                <a:gd name="T16" fmla="*/ 39 w 58"/>
                <a:gd name="T17" fmla="*/ 216 h 216"/>
                <a:gd name="T18" fmla="*/ 39 w 58"/>
                <a:gd name="T19" fmla="*/ 129 h 216"/>
                <a:gd name="T20" fmla="*/ 41 w 58"/>
                <a:gd name="T21" fmla="*/ 96 h 216"/>
                <a:gd name="T22" fmla="*/ 43 w 58"/>
                <a:gd name="T23" fmla="*/ 82 h 216"/>
                <a:gd name="T24" fmla="*/ 58 w 58"/>
                <a:gd name="T25" fmla="*/ 7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216">
                  <a:moveTo>
                    <a:pt x="58" y="7"/>
                  </a:moveTo>
                  <a:cubicBezTo>
                    <a:pt x="57" y="6"/>
                    <a:pt x="57" y="5"/>
                    <a:pt x="56" y="4"/>
                  </a:cubicBezTo>
                  <a:cubicBezTo>
                    <a:pt x="55" y="3"/>
                    <a:pt x="54" y="1"/>
                    <a:pt x="53" y="0"/>
                  </a:cubicBezTo>
                  <a:cubicBezTo>
                    <a:pt x="27" y="25"/>
                    <a:pt x="11" y="54"/>
                    <a:pt x="6" y="87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2" y="171"/>
                    <a:pt x="2" y="171"/>
                    <a:pt x="2" y="171"/>
                  </a:cubicBezTo>
                  <a:cubicBezTo>
                    <a:pt x="23" y="196"/>
                    <a:pt x="23" y="196"/>
                    <a:pt x="23" y="196"/>
                  </a:cubicBezTo>
                  <a:cubicBezTo>
                    <a:pt x="39" y="216"/>
                    <a:pt x="39" y="216"/>
                    <a:pt x="39" y="216"/>
                  </a:cubicBezTo>
                  <a:cubicBezTo>
                    <a:pt x="37" y="186"/>
                    <a:pt x="37" y="157"/>
                    <a:pt x="39" y="129"/>
                  </a:cubicBezTo>
                  <a:cubicBezTo>
                    <a:pt x="39" y="118"/>
                    <a:pt x="40" y="107"/>
                    <a:pt x="41" y="96"/>
                  </a:cubicBezTo>
                  <a:cubicBezTo>
                    <a:pt x="42" y="91"/>
                    <a:pt x="42" y="87"/>
                    <a:pt x="43" y="82"/>
                  </a:cubicBezTo>
                  <a:cubicBezTo>
                    <a:pt x="46" y="55"/>
                    <a:pt x="51" y="31"/>
                    <a:pt x="58" y="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49"/>
            <p:cNvSpPr>
              <a:spLocks/>
            </p:cNvSpPr>
            <p:nvPr/>
          </p:nvSpPr>
          <p:spPr bwMode="auto">
            <a:xfrm>
              <a:off x="10419935" y="4854901"/>
              <a:ext cx="106473" cy="151724"/>
            </a:xfrm>
            <a:custGeom>
              <a:avLst/>
              <a:gdLst>
                <a:gd name="T0" fmla="*/ 21 w 53"/>
                <a:gd name="T1" fmla="*/ 6 h 75"/>
                <a:gd name="T2" fmla="*/ 15 w 53"/>
                <a:gd name="T3" fmla="*/ 0 h 75"/>
                <a:gd name="T4" fmla="*/ 0 w 53"/>
                <a:gd name="T5" fmla="*/ 75 h 75"/>
                <a:gd name="T6" fmla="*/ 19 w 53"/>
                <a:gd name="T7" fmla="*/ 64 h 75"/>
                <a:gd name="T8" fmla="*/ 44 w 53"/>
                <a:gd name="T9" fmla="*/ 50 h 75"/>
                <a:gd name="T10" fmla="*/ 53 w 53"/>
                <a:gd name="T11" fmla="*/ 45 h 75"/>
                <a:gd name="T12" fmla="*/ 21 w 53"/>
                <a:gd name="T13" fmla="*/ 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75">
                  <a:moveTo>
                    <a:pt x="21" y="6"/>
                  </a:moveTo>
                  <a:cubicBezTo>
                    <a:pt x="19" y="5"/>
                    <a:pt x="17" y="3"/>
                    <a:pt x="15" y="0"/>
                  </a:cubicBezTo>
                  <a:cubicBezTo>
                    <a:pt x="8" y="24"/>
                    <a:pt x="3" y="48"/>
                    <a:pt x="0" y="75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21" y="6"/>
                    <a:pt x="21" y="6"/>
                    <a:pt x="21" y="6"/>
                  </a:cubicBez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50"/>
            <p:cNvSpPr>
              <a:spLocks/>
            </p:cNvSpPr>
            <p:nvPr/>
          </p:nvSpPr>
          <p:spPr bwMode="auto">
            <a:xfrm>
              <a:off x="10406627" y="4956050"/>
              <a:ext cx="117120" cy="316757"/>
            </a:xfrm>
            <a:custGeom>
              <a:avLst/>
              <a:gdLst>
                <a:gd name="T0" fmla="*/ 25 w 58"/>
                <a:gd name="T1" fmla="*/ 14 h 159"/>
                <a:gd name="T2" fmla="*/ 27 w 58"/>
                <a:gd name="T3" fmla="*/ 27 h 159"/>
                <a:gd name="T4" fmla="*/ 29 w 58"/>
                <a:gd name="T5" fmla="*/ 34 h 159"/>
                <a:gd name="T6" fmla="*/ 2 w 58"/>
                <a:gd name="T7" fmla="*/ 72 h 159"/>
                <a:gd name="T8" fmla="*/ 2 w 58"/>
                <a:gd name="T9" fmla="*/ 159 h 159"/>
                <a:gd name="T10" fmla="*/ 31 w 58"/>
                <a:gd name="T11" fmla="*/ 95 h 159"/>
                <a:gd name="T12" fmla="*/ 31 w 58"/>
                <a:gd name="T13" fmla="*/ 46 h 159"/>
                <a:gd name="T14" fmla="*/ 30 w 58"/>
                <a:gd name="T15" fmla="*/ 38 h 159"/>
                <a:gd name="T16" fmla="*/ 58 w 58"/>
                <a:gd name="T17" fmla="*/ 20 h 159"/>
                <a:gd name="T18" fmla="*/ 50 w 58"/>
                <a:gd name="T19" fmla="*/ 0 h 159"/>
                <a:gd name="T20" fmla="*/ 25 w 58"/>
                <a:gd name="T21" fmla="*/ 1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159">
                  <a:moveTo>
                    <a:pt x="25" y="14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0" y="100"/>
                    <a:pt x="0" y="129"/>
                    <a:pt x="2" y="159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25" y="14"/>
                    <a:pt x="25" y="14"/>
                    <a:pt x="25" y="1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51"/>
            <p:cNvSpPr>
              <a:spLocks/>
            </p:cNvSpPr>
            <p:nvPr/>
          </p:nvSpPr>
          <p:spPr bwMode="auto">
            <a:xfrm>
              <a:off x="10414612" y="4982669"/>
              <a:ext cx="47913" cy="50575"/>
            </a:xfrm>
            <a:custGeom>
              <a:avLst/>
              <a:gdLst>
                <a:gd name="T0" fmla="*/ 23 w 23"/>
                <a:gd name="T1" fmla="*/ 13 h 25"/>
                <a:gd name="T2" fmla="*/ 21 w 23"/>
                <a:gd name="T3" fmla="*/ 0 h 25"/>
                <a:gd name="T4" fmla="*/ 2 w 23"/>
                <a:gd name="T5" fmla="*/ 11 h 25"/>
                <a:gd name="T6" fmla="*/ 0 w 23"/>
                <a:gd name="T7" fmla="*/ 25 h 25"/>
                <a:gd name="T8" fmla="*/ 23 w 23"/>
                <a:gd name="T9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23" y="13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6"/>
                    <a:pt x="1" y="20"/>
                    <a:pt x="0" y="25"/>
                  </a:cubicBezTo>
                  <a:cubicBezTo>
                    <a:pt x="23" y="13"/>
                    <a:pt x="23" y="13"/>
                    <a:pt x="23" y="13"/>
                  </a:cubicBezTo>
                  <a:close/>
                </a:path>
              </a:pathLst>
            </a:cu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52"/>
            <p:cNvSpPr>
              <a:spLocks/>
            </p:cNvSpPr>
            <p:nvPr/>
          </p:nvSpPr>
          <p:spPr bwMode="auto">
            <a:xfrm>
              <a:off x="10411951" y="4945403"/>
              <a:ext cx="151723" cy="367331"/>
            </a:xfrm>
            <a:custGeom>
              <a:avLst/>
              <a:gdLst>
                <a:gd name="T0" fmla="*/ 57 w 57"/>
                <a:gd name="T1" fmla="*/ 25 h 138"/>
                <a:gd name="T2" fmla="*/ 43 w 57"/>
                <a:gd name="T3" fmla="*/ 0 h 138"/>
                <a:gd name="T4" fmla="*/ 36 w 57"/>
                <a:gd name="T5" fmla="*/ 4 h 138"/>
                <a:gd name="T6" fmla="*/ 42 w 57"/>
                <a:gd name="T7" fmla="*/ 19 h 138"/>
                <a:gd name="T8" fmla="*/ 21 w 57"/>
                <a:gd name="T9" fmla="*/ 32 h 138"/>
                <a:gd name="T10" fmla="*/ 22 w 57"/>
                <a:gd name="T11" fmla="*/ 38 h 138"/>
                <a:gd name="T12" fmla="*/ 22 w 57"/>
                <a:gd name="T13" fmla="*/ 75 h 138"/>
                <a:gd name="T14" fmla="*/ 0 w 57"/>
                <a:gd name="T15" fmla="*/ 123 h 138"/>
                <a:gd name="T16" fmla="*/ 12 w 57"/>
                <a:gd name="T17" fmla="*/ 138 h 138"/>
                <a:gd name="T18" fmla="*/ 41 w 57"/>
                <a:gd name="T19" fmla="*/ 79 h 138"/>
                <a:gd name="T20" fmla="*/ 40 w 57"/>
                <a:gd name="T21" fmla="*/ 35 h 138"/>
                <a:gd name="T22" fmla="*/ 44 w 57"/>
                <a:gd name="T23" fmla="*/ 32 h 138"/>
                <a:gd name="T24" fmla="*/ 57 w 57"/>
                <a:gd name="T25" fmla="*/ 25 h 138"/>
                <a:gd name="T26" fmla="*/ 57 w 57"/>
                <a:gd name="T27" fmla="*/ 25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" h="138">
                  <a:moveTo>
                    <a:pt x="57" y="25"/>
                  </a:moveTo>
                  <a:lnTo>
                    <a:pt x="43" y="0"/>
                  </a:lnTo>
                  <a:lnTo>
                    <a:pt x="36" y="4"/>
                  </a:lnTo>
                  <a:lnTo>
                    <a:pt x="42" y="19"/>
                  </a:lnTo>
                  <a:lnTo>
                    <a:pt x="21" y="32"/>
                  </a:lnTo>
                  <a:lnTo>
                    <a:pt x="22" y="38"/>
                  </a:lnTo>
                  <a:lnTo>
                    <a:pt x="22" y="75"/>
                  </a:lnTo>
                  <a:lnTo>
                    <a:pt x="0" y="123"/>
                  </a:lnTo>
                  <a:lnTo>
                    <a:pt x="12" y="138"/>
                  </a:lnTo>
                  <a:lnTo>
                    <a:pt x="41" y="79"/>
                  </a:lnTo>
                  <a:lnTo>
                    <a:pt x="40" y="35"/>
                  </a:lnTo>
                  <a:lnTo>
                    <a:pt x="44" y="32"/>
                  </a:lnTo>
                  <a:lnTo>
                    <a:pt x="57" y="25"/>
                  </a:lnTo>
                  <a:lnTo>
                    <a:pt x="57" y="25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53"/>
            <p:cNvSpPr>
              <a:spLocks/>
            </p:cNvSpPr>
            <p:nvPr/>
          </p:nvSpPr>
          <p:spPr bwMode="auto">
            <a:xfrm>
              <a:off x="10462524" y="4868210"/>
              <a:ext cx="122443" cy="77194"/>
            </a:xfrm>
            <a:custGeom>
              <a:avLst/>
              <a:gdLst>
                <a:gd name="T0" fmla="*/ 0 w 62"/>
                <a:gd name="T1" fmla="*/ 0 h 39"/>
                <a:gd name="T2" fmla="*/ 32 w 62"/>
                <a:gd name="T3" fmla="*/ 39 h 39"/>
                <a:gd name="T4" fmla="*/ 59 w 62"/>
                <a:gd name="T5" fmla="*/ 19 h 39"/>
                <a:gd name="T6" fmla="*/ 62 w 62"/>
                <a:gd name="T7" fmla="*/ 2 h 39"/>
                <a:gd name="T8" fmla="*/ 48 w 62"/>
                <a:gd name="T9" fmla="*/ 7 h 39"/>
                <a:gd name="T10" fmla="*/ 0 w 62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39">
                  <a:moveTo>
                    <a:pt x="0" y="0"/>
                  </a:moveTo>
                  <a:cubicBezTo>
                    <a:pt x="32" y="39"/>
                    <a:pt x="32" y="39"/>
                    <a:pt x="32" y="39"/>
                  </a:cubicBezTo>
                  <a:cubicBezTo>
                    <a:pt x="42" y="32"/>
                    <a:pt x="51" y="25"/>
                    <a:pt x="59" y="19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28" y="12"/>
                    <a:pt x="12" y="10"/>
                    <a:pt x="0" y="0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54"/>
            <p:cNvSpPr>
              <a:spLocks/>
            </p:cNvSpPr>
            <p:nvPr/>
          </p:nvSpPr>
          <p:spPr bwMode="auto">
            <a:xfrm>
              <a:off x="10529070" y="5011948"/>
              <a:ext cx="50574" cy="74531"/>
            </a:xfrm>
            <a:custGeom>
              <a:avLst/>
              <a:gdLst>
                <a:gd name="T0" fmla="*/ 0 w 19"/>
                <a:gd name="T1" fmla="*/ 7 h 28"/>
                <a:gd name="T2" fmla="*/ 11 w 19"/>
                <a:gd name="T3" fmla="*/ 28 h 28"/>
                <a:gd name="T4" fmla="*/ 19 w 19"/>
                <a:gd name="T5" fmla="*/ 10 h 28"/>
                <a:gd name="T6" fmla="*/ 13 w 19"/>
                <a:gd name="T7" fmla="*/ 0 h 28"/>
                <a:gd name="T8" fmla="*/ 0 w 19"/>
                <a:gd name="T9" fmla="*/ 7 h 28"/>
                <a:gd name="T10" fmla="*/ 0 w 19"/>
                <a:gd name="T11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8">
                  <a:moveTo>
                    <a:pt x="0" y="7"/>
                  </a:moveTo>
                  <a:lnTo>
                    <a:pt x="11" y="28"/>
                  </a:lnTo>
                  <a:lnTo>
                    <a:pt x="19" y="10"/>
                  </a:lnTo>
                  <a:lnTo>
                    <a:pt x="13" y="0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55"/>
            <p:cNvSpPr>
              <a:spLocks/>
            </p:cNvSpPr>
            <p:nvPr/>
          </p:nvSpPr>
          <p:spPr bwMode="auto">
            <a:xfrm>
              <a:off x="10518423" y="5030581"/>
              <a:ext cx="39926" cy="125106"/>
            </a:xfrm>
            <a:custGeom>
              <a:avLst/>
              <a:gdLst>
                <a:gd name="T0" fmla="*/ 15 w 15"/>
                <a:gd name="T1" fmla="*/ 21 h 47"/>
                <a:gd name="T2" fmla="*/ 4 w 15"/>
                <a:gd name="T3" fmla="*/ 0 h 47"/>
                <a:gd name="T4" fmla="*/ 0 w 15"/>
                <a:gd name="T5" fmla="*/ 3 h 47"/>
                <a:gd name="T6" fmla="*/ 1 w 15"/>
                <a:gd name="T7" fmla="*/ 47 h 47"/>
                <a:gd name="T8" fmla="*/ 15 w 15"/>
                <a:gd name="T9" fmla="*/ 21 h 47"/>
                <a:gd name="T10" fmla="*/ 15 w 15"/>
                <a:gd name="T11" fmla="*/ 2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47">
                  <a:moveTo>
                    <a:pt x="15" y="21"/>
                  </a:moveTo>
                  <a:lnTo>
                    <a:pt x="4" y="0"/>
                  </a:lnTo>
                  <a:lnTo>
                    <a:pt x="0" y="3"/>
                  </a:lnTo>
                  <a:lnTo>
                    <a:pt x="1" y="47"/>
                  </a:lnTo>
                  <a:lnTo>
                    <a:pt x="15" y="21"/>
                  </a:lnTo>
                  <a:lnTo>
                    <a:pt x="15" y="21"/>
                  </a:ln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56"/>
            <p:cNvSpPr>
              <a:spLocks/>
            </p:cNvSpPr>
            <p:nvPr/>
          </p:nvSpPr>
          <p:spPr bwMode="auto">
            <a:xfrm>
              <a:off x="10411951" y="5009287"/>
              <a:ext cx="53236" cy="90502"/>
            </a:xfrm>
            <a:custGeom>
              <a:avLst/>
              <a:gdLst>
                <a:gd name="T0" fmla="*/ 0 w 27"/>
                <a:gd name="T1" fmla="*/ 45 h 45"/>
                <a:gd name="T2" fmla="*/ 27 w 27"/>
                <a:gd name="T3" fmla="*/ 7 h 45"/>
                <a:gd name="T4" fmla="*/ 25 w 27"/>
                <a:gd name="T5" fmla="*/ 0 h 45"/>
                <a:gd name="T6" fmla="*/ 2 w 27"/>
                <a:gd name="T7" fmla="*/ 12 h 45"/>
                <a:gd name="T8" fmla="*/ 0 w 27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5">
                  <a:moveTo>
                    <a:pt x="0" y="45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23"/>
                    <a:pt x="0" y="34"/>
                    <a:pt x="0" y="45"/>
                  </a:cubicBez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57"/>
            <p:cNvSpPr>
              <a:spLocks/>
            </p:cNvSpPr>
            <p:nvPr/>
          </p:nvSpPr>
          <p:spPr bwMode="auto">
            <a:xfrm>
              <a:off x="10132459" y="5318058"/>
              <a:ext cx="465817" cy="276829"/>
            </a:xfrm>
            <a:custGeom>
              <a:avLst/>
              <a:gdLst>
                <a:gd name="T0" fmla="*/ 187 w 232"/>
                <a:gd name="T1" fmla="*/ 36 h 139"/>
                <a:gd name="T2" fmla="*/ 176 w 232"/>
                <a:gd name="T3" fmla="*/ 22 h 139"/>
                <a:gd name="T4" fmla="*/ 158 w 232"/>
                <a:gd name="T5" fmla="*/ 0 h 139"/>
                <a:gd name="T6" fmla="*/ 122 w 232"/>
                <a:gd name="T7" fmla="*/ 67 h 139"/>
                <a:gd name="T8" fmla="*/ 0 w 232"/>
                <a:gd name="T9" fmla="*/ 32 h 139"/>
                <a:gd name="T10" fmla="*/ 8 w 232"/>
                <a:gd name="T11" fmla="*/ 44 h 139"/>
                <a:gd name="T12" fmla="*/ 96 w 232"/>
                <a:gd name="T13" fmla="*/ 91 h 139"/>
                <a:gd name="T14" fmla="*/ 142 w 232"/>
                <a:gd name="T15" fmla="*/ 85 h 139"/>
                <a:gd name="T16" fmla="*/ 166 w 232"/>
                <a:gd name="T17" fmla="*/ 28 h 139"/>
                <a:gd name="T18" fmla="*/ 173 w 232"/>
                <a:gd name="T19" fmla="*/ 29 h 139"/>
                <a:gd name="T20" fmla="*/ 173 w 232"/>
                <a:gd name="T21" fmla="*/ 86 h 139"/>
                <a:gd name="T22" fmla="*/ 195 w 232"/>
                <a:gd name="T23" fmla="*/ 134 h 139"/>
                <a:gd name="T24" fmla="*/ 209 w 232"/>
                <a:gd name="T25" fmla="*/ 139 h 139"/>
                <a:gd name="T26" fmla="*/ 217 w 232"/>
                <a:gd name="T27" fmla="*/ 130 h 139"/>
                <a:gd name="T28" fmla="*/ 229 w 232"/>
                <a:gd name="T29" fmla="*/ 86 h 139"/>
                <a:gd name="T30" fmla="*/ 187 w 232"/>
                <a:gd name="T31" fmla="*/ 3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2" h="139">
                  <a:moveTo>
                    <a:pt x="187" y="36"/>
                  </a:moveTo>
                  <a:cubicBezTo>
                    <a:pt x="176" y="22"/>
                    <a:pt x="176" y="22"/>
                    <a:pt x="176" y="22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35" y="15"/>
                    <a:pt x="123" y="37"/>
                    <a:pt x="122" y="67"/>
                  </a:cubicBezTo>
                  <a:cubicBezTo>
                    <a:pt x="77" y="69"/>
                    <a:pt x="36" y="57"/>
                    <a:pt x="0" y="32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37" y="66"/>
                    <a:pt x="66" y="82"/>
                    <a:pt x="96" y="91"/>
                  </a:cubicBezTo>
                  <a:cubicBezTo>
                    <a:pt x="142" y="85"/>
                    <a:pt x="142" y="85"/>
                    <a:pt x="142" y="85"/>
                  </a:cubicBezTo>
                  <a:cubicBezTo>
                    <a:pt x="137" y="44"/>
                    <a:pt x="145" y="25"/>
                    <a:pt x="166" y="28"/>
                  </a:cubicBezTo>
                  <a:cubicBezTo>
                    <a:pt x="169" y="28"/>
                    <a:pt x="171" y="29"/>
                    <a:pt x="173" y="29"/>
                  </a:cubicBezTo>
                  <a:cubicBezTo>
                    <a:pt x="173" y="86"/>
                    <a:pt x="173" y="86"/>
                    <a:pt x="173" y="86"/>
                  </a:cubicBezTo>
                  <a:cubicBezTo>
                    <a:pt x="187" y="102"/>
                    <a:pt x="194" y="118"/>
                    <a:pt x="195" y="134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12" y="136"/>
                    <a:pt x="215" y="133"/>
                    <a:pt x="217" y="130"/>
                  </a:cubicBezTo>
                  <a:cubicBezTo>
                    <a:pt x="228" y="115"/>
                    <a:pt x="232" y="101"/>
                    <a:pt x="229" y="86"/>
                  </a:cubicBezTo>
                  <a:cubicBezTo>
                    <a:pt x="187" y="36"/>
                    <a:pt x="187" y="36"/>
                    <a:pt x="187" y="36"/>
                  </a:cubicBezTo>
                  <a:close/>
                </a:path>
              </a:pathLst>
            </a:custGeom>
            <a:solidFill>
              <a:srgbClr val="7C7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58"/>
            <p:cNvSpPr>
              <a:spLocks/>
            </p:cNvSpPr>
            <p:nvPr/>
          </p:nvSpPr>
          <p:spPr bwMode="auto">
            <a:xfrm>
              <a:off x="9986060" y="5373955"/>
              <a:ext cx="537686" cy="354023"/>
            </a:xfrm>
            <a:custGeom>
              <a:avLst/>
              <a:gdLst>
                <a:gd name="T0" fmla="*/ 247 w 269"/>
                <a:gd name="T1" fmla="*/ 1 h 177"/>
                <a:gd name="T2" fmla="*/ 240 w 269"/>
                <a:gd name="T3" fmla="*/ 0 h 177"/>
                <a:gd name="T4" fmla="*/ 225 w 269"/>
                <a:gd name="T5" fmla="*/ 78 h 177"/>
                <a:gd name="T6" fmla="*/ 240 w 269"/>
                <a:gd name="T7" fmla="*/ 104 h 177"/>
                <a:gd name="T8" fmla="*/ 205 w 269"/>
                <a:gd name="T9" fmla="*/ 137 h 177"/>
                <a:gd name="T10" fmla="*/ 0 w 269"/>
                <a:gd name="T11" fmla="*/ 33 h 177"/>
                <a:gd name="T12" fmla="*/ 5 w 269"/>
                <a:gd name="T13" fmla="*/ 46 h 177"/>
                <a:gd name="T14" fmla="*/ 110 w 269"/>
                <a:gd name="T15" fmla="*/ 101 h 177"/>
                <a:gd name="T16" fmla="*/ 112 w 269"/>
                <a:gd name="T17" fmla="*/ 102 h 177"/>
                <a:gd name="T18" fmla="*/ 136 w 269"/>
                <a:gd name="T19" fmla="*/ 115 h 177"/>
                <a:gd name="T20" fmla="*/ 146 w 269"/>
                <a:gd name="T21" fmla="*/ 122 h 177"/>
                <a:gd name="T22" fmla="*/ 157 w 269"/>
                <a:gd name="T23" fmla="*/ 129 h 177"/>
                <a:gd name="T24" fmla="*/ 170 w 269"/>
                <a:gd name="T25" fmla="*/ 137 h 177"/>
                <a:gd name="T26" fmla="*/ 184 w 269"/>
                <a:gd name="T27" fmla="*/ 146 h 177"/>
                <a:gd name="T28" fmla="*/ 220 w 269"/>
                <a:gd name="T29" fmla="*/ 168 h 177"/>
                <a:gd name="T30" fmla="*/ 225 w 269"/>
                <a:gd name="T31" fmla="*/ 170 h 177"/>
                <a:gd name="T32" fmla="*/ 255 w 269"/>
                <a:gd name="T33" fmla="*/ 177 h 177"/>
                <a:gd name="T34" fmla="*/ 258 w 269"/>
                <a:gd name="T35" fmla="*/ 164 h 177"/>
                <a:gd name="T36" fmla="*/ 269 w 269"/>
                <a:gd name="T37" fmla="*/ 106 h 177"/>
                <a:gd name="T38" fmla="*/ 247 w 269"/>
                <a:gd name="T39" fmla="*/ 58 h 177"/>
                <a:gd name="T40" fmla="*/ 247 w 269"/>
                <a:gd name="T41" fmla="*/ 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9" h="177">
                  <a:moveTo>
                    <a:pt x="247" y="1"/>
                  </a:moveTo>
                  <a:cubicBezTo>
                    <a:pt x="245" y="1"/>
                    <a:pt x="243" y="0"/>
                    <a:pt x="240" y="0"/>
                  </a:cubicBezTo>
                  <a:cubicBezTo>
                    <a:pt x="244" y="27"/>
                    <a:pt x="239" y="53"/>
                    <a:pt x="225" y="78"/>
                  </a:cubicBezTo>
                  <a:cubicBezTo>
                    <a:pt x="240" y="104"/>
                    <a:pt x="240" y="104"/>
                    <a:pt x="240" y="104"/>
                  </a:cubicBezTo>
                  <a:cubicBezTo>
                    <a:pt x="236" y="123"/>
                    <a:pt x="224" y="134"/>
                    <a:pt x="205" y="137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6"/>
                    <a:pt x="2" y="41"/>
                    <a:pt x="5" y="46"/>
                  </a:cubicBezTo>
                  <a:cubicBezTo>
                    <a:pt x="110" y="101"/>
                    <a:pt x="110" y="101"/>
                    <a:pt x="110" y="101"/>
                  </a:cubicBezTo>
                  <a:cubicBezTo>
                    <a:pt x="112" y="102"/>
                    <a:pt x="112" y="102"/>
                    <a:pt x="112" y="102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46" y="122"/>
                    <a:pt x="146" y="122"/>
                    <a:pt x="146" y="122"/>
                  </a:cubicBezTo>
                  <a:cubicBezTo>
                    <a:pt x="157" y="129"/>
                    <a:pt x="157" y="129"/>
                    <a:pt x="157" y="129"/>
                  </a:cubicBezTo>
                  <a:cubicBezTo>
                    <a:pt x="170" y="137"/>
                    <a:pt x="170" y="137"/>
                    <a:pt x="170" y="137"/>
                  </a:cubicBezTo>
                  <a:cubicBezTo>
                    <a:pt x="184" y="146"/>
                    <a:pt x="184" y="146"/>
                    <a:pt x="184" y="146"/>
                  </a:cubicBezTo>
                  <a:cubicBezTo>
                    <a:pt x="220" y="168"/>
                    <a:pt x="220" y="168"/>
                    <a:pt x="220" y="168"/>
                  </a:cubicBezTo>
                  <a:cubicBezTo>
                    <a:pt x="225" y="170"/>
                    <a:pt x="225" y="170"/>
                    <a:pt x="225" y="170"/>
                  </a:cubicBezTo>
                  <a:cubicBezTo>
                    <a:pt x="255" y="177"/>
                    <a:pt x="255" y="177"/>
                    <a:pt x="255" y="177"/>
                  </a:cubicBezTo>
                  <a:cubicBezTo>
                    <a:pt x="258" y="164"/>
                    <a:pt x="258" y="164"/>
                    <a:pt x="258" y="164"/>
                  </a:cubicBezTo>
                  <a:cubicBezTo>
                    <a:pt x="269" y="106"/>
                    <a:pt x="269" y="106"/>
                    <a:pt x="269" y="106"/>
                  </a:cubicBezTo>
                  <a:cubicBezTo>
                    <a:pt x="268" y="90"/>
                    <a:pt x="261" y="74"/>
                    <a:pt x="247" y="58"/>
                  </a:cubicBezTo>
                  <a:cubicBezTo>
                    <a:pt x="247" y="1"/>
                    <a:pt x="247" y="1"/>
                    <a:pt x="247" y="1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59"/>
            <p:cNvSpPr>
              <a:spLocks/>
            </p:cNvSpPr>
            <p:nvPr/>
          </p:nvSpPr>
          <p:spPr bwMode="auto">
            <a:xfrm>
              <a:off x="10116488" y="5232879"/>
              <a:ext cx="332726" cy="223593"/>
            </a:xfrm>
            <a:custGeom>
              <a:avLst/>
              <a:gdLst>
                <a:gd name="T0" fmla="*/ 163 w 166"/>
                <a:gd name="T1" fmla="*/ 39 h 111"/>
                <a:gd name="T2" fmla="*/ 147 w 166"/>
                <a:gd name="T3" fmla="*/ 20 h 111"/>
                <a:gd name="T4" fmla="*/ 131 w 166"/>
                <a:gd name="T5" fmla="*/ 0 h 111"/>
                <a:gd name="T6" fmla="*/ 120 w 166"/>
                <a:gd name="T7" fmla="*/ 45 h 111"/>
                <a:gd name="T8" fmla="*/ 87 w 166"/>
                <a:gd name="T9" fmla="*/ 65 h 111"/>
                <a:gd name="T10" fmla="*/ 18 w 166"/>
                <a:gd name="T11" fmla="*/ 70 h 111"/>
                <a:gd name="T12" fmla="*/ 0 w 166"/>
                <a:gd name="T13" fmla="*/ 62 h 111"/>
                <a:gd name="T14" fmla="*/ 8 w 166"/>
                <a:gd name="T15" fmla="*/ 74 h 111"/>
                <a:gd name="T16" fmla="*/ 130 w 166"/>
                <a:gd name="T17" fmla="*/ 109 h 111"/>
                <a:gd name="T18" fmla="*/ 166 w 166"/>
                <a:gd name="T19" fmla="*/ 42 h 111"/>
                <a:gd name="T20" fmla="*/ 163 w 166"/>
                <a:gd name="T21" fmla="*/ 3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6" h="111">
                  <a:moveTo>
                    <a:pt x="163" y="39"/>
                  </a:moveTo>
                  <a:cubicBezTo>
                    <a:pt x="147" y="20"/>
                    <a:pt x="147" y="20"/>
                    <a:pt x="147" y="2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5" y="15"/>
                    <a:pt x="131" y="30"/>
                    <a:pt x="120" y="45"/>
                  </a:cubicBezTo>
                  <a:cubicBezTo>
                    <a:pt x="109" y="58"/>
                    <a:pt x="98" y="64"/>
                    <a:pt x="87" y="65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44" y="99"/>
                    <a:pt x="85" y="111"/>
                    <a:pt x="130" y="109"/>
                  </a:cubicBezTo>
                  <a:cubicBezTo>
                    <a:pt x="131" y="79"/>
                    <a:pt x="143" y="57"/>
                    <a:pt x="166" y="42"/>
                  </a:cubicBezTo>
                  <a:cubicBezTo>
                    <a:pt x="163" y="39"/>
                    <a:pt x="163" y="39"/>
                    <a:pt x="163" y="39"/>
                  </a:cubicBezTo>
                  <a:close/>
                </a:path>
              </a:pathLst>
            </a:custGeom>
            <a:solidFill>
              <a:srgbClr val="9A98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60"/>
            <p:cNvSpPr>
              <a:spLocks noEditPoints="1"/>
            </p:cNvSpPr>
            <p:nvPr/>
          </p:nvSpPr>
          <p:spPr bwMode="auto">
            <a:xfrm>
              <a:off x="10558350" y="4892167"/>
              <a:ext cx="638835" cy="918328"/>
            </a:xfrm>
            <a:custGeom>
              <a:avLst/>
              <a:gdLst>
                <a:gd name="T0" fmla="*/ 265 w 320"/>
                <a:gd name="T1" fmla="*/ 0 h 459"/>
                <a:gd name="T2" fmla="*/ 169 w 320"/>
                <a:gd name="T3" fmla="*/ 164 h 459"/>
                <a:gd name="T4" fmla="*/ 167 w 320"/>
                <a:gd name="T5" fmla="*/ 374 h 459"/>
                <a:gd name="T6" fmla="*/ 5 w 320"/>
                <a:gd name="T7" fmla="*/ 352 h 459"/>
                <a:gd name="T8" fmla="*/ 5 w 320"/>
                <a:gd name="T9" fmla="*/ 353 h 459"/>
                <a:gd name="T10" fmla="*/ 3 w 320"/>
                <a:gd name="T11" fmla="*/ 414 h 459"/>
                <a:gd name="T12" fmla="*/ 0 w 320"/>
                <a:gd name="T13" fmla="*/ 435 h 459"/>
                <a:gd name="T14" fmla="*/ 269 w 320"/>
                <a:gd name="T15" fmla="*/ 459 h 459"/>
                <a:gd name="T16" fmla="*/ 292 w 320"/>
                <a:gd name="T17" fmla="*/ 408 h 459"/>
                <a:gd name="T18" fmla="*/ 265 w 320"/>
                <a:gd name="T19" fmla="*/ 0 h 459"/>
                <a:gd name="T20" fmla="*/ 173 w 320"/>
                <a:gd name="T21" fmla="*/ 193 h 459"/>
                <a:gd name="T22" fmla="*/ 173 w 320"/>
                <a:gd name="T23" fmla="*/ 189 h 459"/>
                <a:gd name="T24" fmla="*/ 262 w 320"/>
                <a:gd name="T25" fmla="*/ 15 h 459"/>
                <a:gd name="T26" fmla="*/ 258 w 320"/>
                <a:gd name="T27" fmla="*/ 46 h 459"/>
                <a:gd name="T28" fmla="*/ 188 w 320"/>
                <a:gd name="T29" fmla="*/ 183 h 459"/>
                <a:gd name="T30" fmla="*/ 189 w 320"/>
                <a:gd name="T31" fmla="*/ 394 h 459"/>
                <a:gd name="T32" fmla="*/ 11 w 320"/>
                <a:gd name="T33" fmla="*/ 380 h 459"/>
                <a:gd name="T34" fmla="*/ 11 w 320"/>
                <a:gd name="T35" fmla="*/ 359 h 459"/>
                <a:gd name="T36" fmla="*/ 173 w 320"/>
                <a:gd name="T37" fmla="*/ 381 h 459"/>
                <a:gd name="T38" fmla="*/ 173 w 320"/>
                <a:gd name="T39" fmla="*/ 193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0" h="459">
                  <a:moveTo>
                    <a:pt x="265" y="0"/>
                  </a:moveTo>
                  <a:cubicBezTo>
                    <a:pt x="205" y="41"/>
                    <a:pt x="174" y="95"/>
                    <a:pt x="169" y="164"/>
                  </a:cubicBezTo>
                  <a:cubicBezTo>
                    <a:pt x="167" y="374"/>
                    <a:pt x="167" y="374"/>
                    <a:pt x="167" y="374"/>
                  </a:cubicBezTo>
                  <a:cubicBezTo>
                    <a:pt x="5" y="352"/>
                    <a:pt x="5" y="352"/>
                    <a:pt x="5" y="352"/>
                  </a:cubicBezTo>
                  <a:cubicBezTo>
                    <a:pt x="5" y="353"/>
                    <a:pt x="5" y="353"/>
                    <a:pt x="5" y="353"/>
                  </a:cubicBezTo>
                  <a:cubicBezTo>
                    <a:pt x="6" y="376"/>
                    <a:pt x="6" y="396"/>
                    <a:pt x="3" y="414"/>
                  </a:cubicBezTo>
                  <a:cubicBezTo>
                    <a:pt x="2" y="422"/>
                    <a:pt x="1" y="429"/>
                    <a:pt x="0" y="435"/>
                  </a:cubicBezTo>
                  <a:cubicBezTo>
                    <a:pt x="269" y="459"/>
                    <a:pt x="269" y="459"/>
                    <a:pt x="269" y="459"/>
                  </a:cubicBezTo>
                  <a:cubicBezTo>
                    <a:pt x="292" y="408"/>
                    <a:pt x="292" y="408"/>
                    <a:pt x="292" y="408"/>
                  </a:cubicBezTo>
                  <a:cubicBezTo>
                    <a:pt x="320" y="246"/>
                    <a:pt x="311" y="110"/>
                    <a:pt x="265" y="0"/>
                  </a:cubicBezTo>
                  <a:close/>
                  <a:moveTo>
                    <a:pt x="173" y="193"/>
                  </a:moveTo>
                  <a:cubicBezTo>
                    <a:pt x="173" y="192"/>
                    <a:pt x="173" y="191"/>
                    <a:pt x="173" y="189"/>
                  </a:cubicBezTo>
                  <a:cubicBezTo>
                    <a:pt x="177" y="110"/>
                    <a:pt x="207" y="52"/>
                    <a:pt x="262" y="15"/>
                  </a:cubicBezTo>
                  <a:cubicBezTo>
                    <a:pt x="258" y="46"/>
                    <a:pt x="258" y="46"/>
                    <a:pt x="258" y="46"/>
                  </a:cubicBezTo>
                  <a:cubicBezTo>
                    <a:pt x="217" y="78"/>
                    <a:pt x="194" y="123"/>
                    <a:pt x="188" y="183"/>
                  </a:cubicBezTo>
                  <a:cubicBezTo>
                    <a:pt x="189" y="394"/>
                    <a:pt x="189" y="394"/>
                    <a:pt x="189" y="394"/>
                  </a:cubicBezTo>
                  <a:cubicBezTo>
                    <a:pt x="11" y="380"/>
                    <a:pt x="11" y="380"/>
                    <a:pt x="11" y="380"/>
                  </a:cubicBezTo>
                  <a:cubicBezTo>
                    <a:pt x="11" y="359"/>
                    <a:pt x="11" y="359"/>
                    <a:pt x="11" y="359"/>
                  </a:cubicBezTo>
                  <a:cubicBezTo>
                    <a:pt x="173" y="381"/>
                    <a:pt x="173" y="381"/>
                    <a:pt x="173" y="381"/>
                  </a:cubicBezTo>
                  <a:cubicBezTo>
                    <a:pt x="173" y="193"/>
                    <a:pt x="173" y="193"/>
                    <a:pt x="173" y="19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61"/>
            <p:cNvSpPr>
              <a:spLocks/>
            </p:cNvSpPr>
            <p:nvPr/>
          </p:nvSpPr>
          <p:spPr bwMode="auto">
            <a:xfrm>
              <a:off x="10579644" y="4924109"/>
              <a:ext cx="503082" cy="758619"/>
            </a:xfrm>
            <a:custGeom>
              <a:avLst/>
              <a:gdLst>
                <a:gd name="T0" fmla="*/ 162 w 251"/>
                <a:gd name="T1" fmla="*/ 174 h 379"/>
                <a:gd name="T2" fmla="*/ 162 w 251"/>
                <a:gd name="T3" fmla="*/ 178 h 379"/>
                <a:gd name="T4" fmla="*/ 162 w 251"/>
                <a:gd name="T5" fmla="*/ 366 h 379"/>
                <a:gd name="T6" fmla="*/ 0 w 251"/>
                <a:gd name="T7" fmla="*/ 344 h 379"/>
                <a:gd name="T8" fmla="*/ 0 w 251"/>
                <a:gd name="T9" fmla="*/ 365 h 379"/>
                <a:gd name="T10" fmla="*/ 178 w 251"/>
                <a:gd name="T11" fmla="*/ 379 h 379"/>
                <a:gd name="T12" fmla="*/ 177 w 251"/>
                <a:gd name="T13" fmla="*/ 168 h 379"/>
                <a:gd name="T14" fmla="*/ 247 w 251"/>
                <a:gd name="T15" fmla="*/ 31 h 379"/>
                <a:gd name="T16" fmla="*/ 251 w 251"/>
                <a:gd name="T17" fmla="*/ 0 h 379"/>
                <a:gd name="T18" fmla="*/ 162 w 251"/>
                <a:gd name="T19" fmla="*/ 174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1" h="379">
                  <a:moveTo>
                    <a:pt x="162" y="174"/>
                  </a:moveTo>
                  <a:cubicBezTo>
                    <a:pt x="162" y="176"/>
                    <a:pt x="162" y="177"/>
                    <a:pt x="162" y="178"/>
                  </a:cubicBezTo>
                  <a:cubicBezTo>
                    <a:pt x="162" y="366"/>
                    <a:pt x="162" y="366"/>
                    <a:pt x="162" y="366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365"/>
                    <a:pt x="0" y="365"/>
                    <a:pt x="0" y="365"/>
                  </a:cubicBezTo>
                  <a:cubicBezTo>
                    <a:pt x="178" y="379"/>
                    <a:pt x="178" y="379"/>
                    <a:pt x="178" y="379"/>
                  </a:cubicBezTo>
                  <a:cubicBezTo>
                    <a:pt x="177" y="168"/>
                    <a:pt x="177" y="168"/>
                    <a:pt x="177" y="168"/>
                  </a:cubicBezTo>
                  <a:cubicBezTo>
                    <a:pt x="183" y="108"/>
                    <a:pt x="206" y="63"/>
                    <a:pt x="247" y="31"/>
                  </a:cubicBezTo>
                  <a:cubicBezTo>
                    <a:pt x="251" y="0"/>
                    <a:pt x="251" y="0"/>
                    <a:pt x="251" y="0"/>
                  </a:cubicBezTo>
                  <a:cubicBezTo>
                    <a:pt x="196" y="37"/>
                    <a:pt x="166" y="95"/>
                    <a:pt x="162" y="174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62"/>
            <p:cNvSpPr>
              <a:spLocks/>
            </p:cNvSpPr>
            <p:nvPr/>
          </p:nvSpPr>
          <p:spPr bwMode="auto">
            <a:xfrm>
              <a:off x="9405785" y="4301243"/>
              <a:ext cx="527039" cy="755956"/>
            </a:xfrm>
            <a:custGeom>
              <a:avLst/>
              <a:gdLst>
                <a:gd name="T0" fmla="*/ 249 w 264"/>
                <a:gd name="T1" fmla="*/ 58 h 378"/>
                <a:gd name="T2" fmla="*/ 247 w 264"/>
                <a:gd name="T3" fmla="*/ 55 h 378"/>
                <a:gd name="T4" fmla="*/ 176 w 264"/>
                <a:gd name="T5" fmla="*/ 3 h 378"/>
                <a:gd name="T6" fmla="*/ 156 w 264"/>
                <a:gd name="T7" fmla="*/ 0 h 378"/>
                <a:gd name="T8" fmla="*/ 189 w 264"/>
                <a:gd name="T9" fmla="*/ 44 h 378"/>
                <a:gd name="T10" fmla="*/ 124 w 264"/>
                <a:gd name="T11" fmla="*/ 83 h 378"/>
                <a:gd name="T12" fmla="*/ 77 w 264"/>
                <a:gd name="T13" fmla="*/ 255 h 378"/>
                <a:gd name="T14" fmla="*/ 0 w 264"/>
                <a:gd name="T15" fmla="*/ 323 h 378"/>
                <a:gd name="T16" fmla="*/ 38 w 264"/>
                <a:gd name="T17" fmla="*/ 334 h 378"/>
                <a:gd name="T18" fmla="*/ 47 w 264"/>
                <a:gd name="T19" fmla="*/ 339 h 378"/>
                <a:gd name="T20" fmla="*/ 98 w 264"/>
                <a:gd name="T21" fmla="*/ 378 h 378"/>
                <a:gd name="T22" fmla="*/ 98 w 264"/>
                <a:gd name="T23" fmla="*/ 356 h 378"/>
                <a:gd name="T24" fmla="*/ 110 w 264"/>
                <a:gd name="T25" fmla="*/ 245 h 378"/>
                <a:gd name="T26" fmla="*/ 119 w 264"/>
                <a:gd name="T27" fmla="*/ 222 h 378"/>
                <a:gd name="T28" fmla="*/ 159 w 264"/>
                <a:gd name="T29" fmla="*/ 136 h 378"/>
                <a:gd name="T30" fmla="*/ 170 w 264"/>
                <a:gd name="T31" fmla="*/ 103 h 378"/>
                <a:gd name="T32" fmla="*/ 181 w 264"/>
                <a:gd name="T33" fmla="*/ 77 h 378"/>
                <a:gd name="T34" fmla="*/ 242 w 264"/>
                <a:gd name="T35" fmla="*/ 68 h 378"/>
                <a:gd name="T36" fmla="*/ 257 w 264"/>
                <a:gd name="T37" fmla="*/ 117 h 378"/>
                <a:gd name="T38" fmla="*/ 264 w 264"/>
                <a:gd name="T39" fmla="*/ 108 h 378"/>
                <a:gd name="T40" fmla="*/ 249 w 264"/>
                <a:gd name="T41" fmla="*/ 5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4" h="378">
                  <a:moveTo>
                    <a:pt x="249" y="58"/>
                  </a:moveTo>
                  <a:cubicBezTo>
                    <a:pt x="248" y="57"/>
                    <a:pt x="247" y="56"/>
                    <a:pt x="247" y="55"/>
                  </a:cubicBezTo>
                  <a:cubicBezTo>
                    <a:pt x="231" y="34"/>
                    <a:pt x="207" y="17"/>
                    <a:pt x="176" y="3"/>
                  </a:cubicBezTo>
                  <a:cubicBezTo>
                    <a:pt x="169" y="2"/>
                    <a:pt x="163" y="1"/>
                    <a:pt x="156" y="0"/>
                  </a:cubicBezTo>
                  <a:cubicBezTo>
                    <a:pt x="189" y="14"/>
                    <a:pt x="200" y="29"/>
                    <a:pt x="189" y="44"/>
                  </a:cubicBezTo>
                  <a:cubicBezTo>
                    <a:pt x="124" y="83"/>
                    <a:pt x="124" y="83"/>
                    <a:pt x="124" y="83"/>
                  </a:cubicBezTo>
                  <a:cubicBezTo>
                    <a:pt x="77" y="255"/>
                    <a:pt x="77" y="255"/>
                    <a:pt x="77" y="255"/>
                  </a:cubicBezTo>
                  <a:cubicBezTo>
                    <a:pt x="60" y="289"/>
                    <a:pt x="34" y="311"/>
                    <a:pt x="0" y="323"/>
                  </a:cubicBezTo>
                  <a:cubicBezTo>
                    <a:pt x="13" y="325"/>
                    <a:pt x="25" y="328"/>
                    <a:pt x="38" y="334"/>
                  </a:cubicBezTo>
                  <a:cubicBezTo>
                    <a:pt x="41" y="336"/>
                    <a:pt x="44" y="337"/>
                    <a:pt x="47" y="339"/>
                  </a:cubicBezTo>
                  <a:cubicBezTo>
                    <a:pt x="65" y="348"/>
                    <a:pt x="82" y="361"/>
                    <a:pt x="98" y="378"/>
                  </a:cubicBezTo>
                  <a:cubicBezTo>
                    <a:pt x="98" y="356"/>
                    <a:pt x="98" y="356"/>
                    <a:pt x="98" y="356"/>
                  </a:cubicBezTo>
                  <a:cubicBezTo>
                    <a:pt x="93" y="320"/>
                    <a:pt x="97" y="283"/>
                    <a:pt x="110" y="245"/>
                  </a:cubicBezTo>
                  <a:cubicBezTo>
                    <a:pt x="112" y="237"/>
                    <a:pt x="116" y="230"/>
                    <a:pt x="119" y="222"/>
                  </a:cubicBezTo>
                  <a:cubicBezTo>
                    <a:pt x="134" y="197"/>
                    <a:pt x="148" y="168"/>
                    <a:pt x="159" y="136"/>
                  </a:cubicBezTo>
                  <a:cubicBezTo>
                    <a:pt x="163" y="126"/>
                    <a:pt x="167" y="115"/>
                    <a:pt x="170" y="103"/>
                  </a:cubicBezTo>
                  <a:cubicBezTo>
                    <a:pt x="181" y="77"/>
                    <a:pt x="181" y="77"/>
                    <a:pt x="181" y="77"/>
                  </a:cubicBezTo>
                  <a:cubicBezTo>
                    <a:pt x="197" y="68"/>
                    <a:pt x="218" y="65"/>
                    <a:pt x="242" y="68"/>
                  </a:cubicBezTo>
                  <a:cubicBezTo>
                    <a:pt x="250" y="84"/>
                    <a:pt x="256" y="101"/>
                    <a:pt x="257" y="117"/>
                  </a:cubicBezTo>
                  <a:cubicBezTo>
                    <a:pt x="264" y="108"/>
                    <a:pt x="264" y="108"/>
                    <a:pt x="264" y="108"/>
                  </a:cubicBezTo>
                  <a:cubicBezTo>
                    <a:pt x="249" y="58"/>
                    <a:pt x="249" y="58"/>
                    <a:pt x="249" y="5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63"/>
            <p:cNvSpPr>
              <a:spLocks/>
            </p:cNvSpPr>
            <p:nvPr/>
          </p:nvSpPr>
          <p:spPr bwMode="auto">
            <a:xfrm>
              <a:off x="9624054" y="4431672"/>
              <a:ext cx="298123" cy="819840"/>
            </a:xfrm>
            <a:custGeom>
              <a:avLst/>
              <a:gdLst>
                <a:gd name="T0" fmla="*/ 147 w 148"/>
                <a:gd name="T1" fmla="*/ 77 h 410"/>
                <a:gd name="T2" fmla="*/ 147 w 148"/>
                <a:gd name="T3" fmla="*/ 52 h 410"/>
                <a:gd name="T4" fmla="*/ 132 w 148"/>
                <a:gd name="T5" fmla="*/ 3 h 410"/>
                <a:gd name="T6" fmla="*/ 71 w 148"/>
                <a:gd name="T7" fmla="*/ 12 h 410"/>
                <a:gd name="T8" fmla="*/ 60 w 148"/>
                <a:gd name="T9" fmla="*/ 38 h 410"/>
                <a:gd name="T10" fmla="*/ 49 w 148"/>
                <a:gd name="T11" fmla="*/ 71 h 410"/>
                <a:gd name="T12" fmla="*/ 85 w 148"/>
                <a:gd name="T13" fmla="*/ 24 h 410"/>
                <a:gd name="T14" fmla="*/ 127 w 148"/>
                <a:gd name="T15" fmla="*/ 28 h 410"/>
                <a:gd name="T16" fmla="*/ 127 w 148"/>
                <a:gd name="T17" fmla="*/ 101 h 410"/>
                <a:gd name="T18" fmla="*/ 118 w 148"/>
                <a:gd name="T19" fmla="*/ 169 h 410"/>
                <a:gd name="T20" fmla="*/ 79 w 148"/>
                <a:gd name="T21" fmla="*/ 216 h 410"/>
                <a:gd name="T22" fmla="*/ 0 w 148"/>
                <a:gd name="T23" fmla="*/ 180 h 410"/>
                <a:gd name="T24" fmla="*/ 52 w 148"/>
                <a:gd name="T25" fmla="*/ 224 h 410"/>
                <a:gd name="T26" fmla="*/ 62 w 148"/>
                <a:gd name="T27" fmla="*/ 375 h 410"/>
                <a:gd name="T28" fmla="*/ 5 w 148"/>
                <a:gd name="T29" fmla="*/ 391 h 410"/>
                <a:gd name="T30" fmla="*/ 95 w 148"/>
                <a:gd name="T31" fmla="*/ 396 h 410"/>
                <a:gd name="T32" fmla="*/ 88 w 148"/>
                <a:gd name="T33" fmla="*/ 316 h 410"/>
                <a:gd name="T34" fmla="*/ 88 w 148"/>
                <a:gd name="T35" fmla="*/ 316 h 410"/>
                <a:gd name="T36" fmla="*/ 80 w 148"/>
                <a:gd name="T37" fmla="*/ 232 h 410"/>
                <a:gd name="T38" fmla="*/ 98 w 148"/>
                <a:gd name="T39" fmla="*/ 223 h 410"/>
                <a:gd name="T40" fmla="*/ 111 w 148"/>
                <a:gd name="T41" fmla="*/ 206 h 410"/>
                <a:gd name="T42" fmla="*/ 129 w 148"/>
                <a:gd name="T43" fmla="*/ 178 h 410"/>
                <a:gd name="T44" fmla="*/ 143 w 148"/>
                <a:gd name="T45" fmla="*/ 141 h 410"/>
                <a:gd name="T46" fmla="*/ 144 w 148"/>
                <a:gd name="T47" fmla="*/ 130 h 410"/>
                <a:gd name="T48" fmla="*/ 147 w 148"/>
                <a:gd name="T49" fmla="*/ 77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8" h="410">
                  <a:moveTo>
                    <a:pt x="147" y="77"/>
                  </a:moveTo>
                  <a:cubicBezTo>
                    <a:pt x="148" y="69"/>
                    <a:pt x="148" y="61"/>
                    <a:pt x="147" y="52"/>
                  </a:cubicBezTo>
                  <a:cubicBezTo>
                    <a:pt x="146" y="36"/>
                    <a:pt x="140" y="19"/>
                    <a:pt x="132" y="3"/>
                  </a:cubicBezTo>
                  <a:cubicBezTo>
                    <a:pt x="108" y="0"/>
                    <a:pt x="87" y="3"/>
                    <a:pt x="71" y="12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57" y="50"/>
                    <a:pt x="53" y="61"/>
                    <a:pt x="49" y="71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105" y="15"/>
                    <a:pt x="119" y="16"/>
                    <a:pt x="127" y="28"/>
                  </a:cubicBezTo>
                  <a:cubicBezTo>
                    <a:pt x="136" y="54"/>
                    <a:pt x="136" y="78"/>
                    <a:pt x="127" y="101"/>
                  </a:cubicBezTo>
                  <a:cubicBezTo>
                    <a:pt x="137" y="124"/>
                    <a:pt x="134" y="147"/>
                    <a:pt x="118" y="169"/>
                  </a:cubicBezTo>
                  <a:cubicBezTo>
                    <a:pt x="79" y="216"/>
                    <a:pt x="79" y="216"/>
                    <a:pt x="79" y="216"/>
                  </a:cubicBezTo>
                  <a:cubicBezTo>
                    <a:pt x="61" y="221"/>
                    <a:pt x="35" y="209"/>
                    <a:pt x="0" y="180"/>
                  </a:cubicBezTo>
                  <a:cubicBezTo>
                    <a:pt x="52" y="224"/>
                    <a:pt x="52" y="224"/>
                    <a:pt x="52" y="224"/>
                  </a:cubicBezTo>
                  <a:cubicBezTo>
                    <a:pt x="62" y="375"/>
                    <a:pt x="62" y="375"/>
                    <a:pt x="62" y="375"/>
                  </a:cubicBezTo>
                  <a:cubicBezTo>
                    <a:pt x="5" y="391"/>
                    <a:pt x="5" y="391"/>
                    <a:pt x="5" y="391"/>
                  </a:cubicBezTo>
                  <a:cubicBezTo>
                    <a:pt x="35" y="409"/>
                    <a:pt x="65" y="410"/>
                    <a:pt x="95" y="396"/>
                  </a:cubicBezTo>
                  <a:cubicBezTo>
                    <a:pt x="88" y="316"/>
                    <a:pt x="88" y="316"/>
                    <a:pt x="88" y="316"/>
                  </a:cubicBezTo>
                  <a:cubicBezTo>
                    <a:pt x="88" y="316"/>
                    <a:pt x="88" y="316"/>
                    <a:pt x="88" y="316"/>
                  </a:cubicBezTo>
                  <a:cubicBezTo>
                    <a:pt x="80" y="232"/>
                    <a:pt x="80" y="232"/>
                    <a:pt x="80" y="232"/>
                  </a:cubicBezTo>
                  <a:cubicBezTo>
                    <a:pt x="86" y="231"/>
                    <a:pt x="92" y="228"/>
                    <a:pt x="98" y="223"/>
                  </a:cubicBezTo>
                  <a:cubicBezTo>
                    <a:pt x="102" y="219"/>
                    <a:pt x="107" y="213"/>
                    <a:pt x="111" y="206"/>
                  </a:cubicBezTo>
                  <a:cubicBezTo>
                    <a:pt x="129" y="178"/>
                    <a:pt x="129" y="178"/>
                    <a:pt x="129" y="178"/>
                  </a:cubicBezTo>
                  <a:cubicBezTo>
                    <a:pt x="136" y="165"/>
                    <a:pt x="141" y="153"/>
                    <a:pt x="143" y="141"/>
                  </a:cubicBezTo>
                  <a:cubicBezTo>
                    <a:pt x="143" y="137"/>
                    <a:pt x="143" y="133"/>
                    <a:pt x="144" y="130"/>
                  </a:cubicBezTo>
                  <a:cubicBezTo>
                    <a:pt x="141" y="117"/>
                    <a:pt x="142" y="99"/>
                    <a:pt x="147" y="77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64"/>
            <p:cNvSpPr>
              <a:spLocks noEditPoints="1"/>
            </p:cNvSpPr>
            <p:nvPr/>
          </p:nvSpPr>
          <p:spPr bwMode="auto">
            <a:xfrm>
              <a:off x="9624054" y="4460952"/>
              <a:ext cx="274166" cy="412582"/>
            </a:xfrm>
            <a:custGeom>
              <a:avLst/>
              <a:gdLst>
                <a:gd name="T0" fmla="*/ 127 w 137"/>
                <a:gd name="T1" fmla="*/ 13 h 206"/>
                <a:gd name="T2" fmla="*/ 85 w 137"/>
                <a:gd name="T3" fmla="*/ 9 h 206"/>
                <a:gd name="T4" fmla="*/ 49 w 137"/>
                <a:gd name="T5" fmla="*/ 56 h 206"/>
                <a:gd name="T6" fmla="*/ 9 w 137"/>
                <a:gd name="T7" fmla="*/ 142 h 206"/>
                <a:gd name="T8" fmla="*/ 0 w 137"/>
                <a:gd name="T9" fmla="*/ 165 h 206"/>
                <a:gd name="T10" fmla="*/ 79 w 137"/>
                <a:gd name="T11" fmla="*/ 201 h 206"/>
                <a:gd name="T12" fmla="*/ 118 w 137"/>
                <a:gd name="T13" fmla="*/ 154 h 206"/>
                <a:gd name="T14" fmla="*/ 127 w 137"/>
                <a:gd name="T15" fmla="*/ 86 h 206"/>
                <a:gd name="T16" fmla="*/ 127 w 137"/>
                <a:gd name="T17" fmla="*/ 13 h 206"/>
                <a:gd name="T18" fmla="*/ 70 w 137"/>
                <a:gd name="T19" fmla="*/ 38 h 206"/>
                <a:gd name="T20" fmla="*/ 70 w 137"/>
                <a:gd name="T21" fmla="*/ 55 h 206"/>
                <a:gd name="T22" fmla="*/ 14 w 137"/>
                <a:gd name="T23" fmla="*/ 165 h 206"/>
                <a:gd name="T24" fmla="*/ 8 w 137"/>
                <a:gd name="T25" fmla="*/ 159 h 206"/>
                <a:gd name="T26" fmla="*/ 54 w 137"/>
                <a:gd name="T27" fmla="*/ 64 h 206"/>
                <a:gd name="T28" fmla="*/ 70 w 137"/>
                <a:gd name="T29" fmla="*/ 3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7" h="206">
                  <a:moveTo>
                    <a:pt x="127" y="13"/>
                  </a:moveTo>
                  <a:cubicBezTo>
                    <a:pt x="119" y="1"/>
                    <a:pt x="105" y="0"/>
                    <a:pt x="85" y="9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38" y="88"/>
                    <a:pt x="24" y="117"/>
                    <a:pt x="9" y="142"/>
                  </a:cubicBezTo>
                  <a:cubicBezTo>
                    <a:pt x="6" y="150"/>
                    <a:pt x="2" y="157"/>
                    <a:pt x="0" y="165"/>
                  </a:cubicBezTo>
                  <a:cubicBezTo>
                    <a:pt x="35" y="194"/>
                    <a:pt x="61" y="206"/>
                    <a:pt x="79" y="201"/>
                  </a:cubicBezTo>
                  <a:cubicBezTo>
                    <a:pt x="118" y="154"/>
                    <a:pt x="118" y="154"/>
                    <a:pt x="118" y="154"/>
                  </a:cubicBezTo>
                  <a:cubicBezTo>
                    <a:pt x="134" y="132"/>
                    <a:pt x="137" y="109"/>
                    <a:pt x="127" y="86"/>
                  </a:cubicBezTo>
                  <a:cubicBezTo>
                    <a:pt x="136" y="63"/>
                    <a:pt x="136" y="39"/>
                    <a:pt x="127" y="13"/>
                  </a:cubicBezTo>
                  <a:close/>
                  <a:moveTo>
                    <a:pt x="70" y="38"/>
                  </a:moveTo>
                  <a:cubicBezTo>
                    <a:pt x="70" y="55"/>
                    <a:pt x="70" y="55"/>
                    <a:pt x="70" y="55"/>
                  </a:cubicBezTo>
                  <a:cubicBezTo>
                    <a:pt x="14" y="165"/>
                    <a:pt x="14" y="165"/>
                    <a:pt x="14" y="165"/>
                  </a:cubicBezTo>
                  <a:cubicBezTo>
                    <a:pt x="8" y="159"/>
                    <a:pt x="8" y="159"/>
                    <a:pt x="8" y="159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70" y="38"/>
                    <a:pt x="70" y="38"/>
                    <a:pt x="70" y="38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65"/>
            <p:cNvSpPr>
              <a:spLocks/>
            </p:cNvSpPr>
            <p:nvPr/>
          </p:nvSpPr>
          <p:spPr bwMode="auto">
            <a:xfrm>
              <a:off x="9640025" y="4538144"/>
              <a:ext cx="125104" cy="252873"/>
            </a:xfrm>
            <a:custGeom>
              <a:avLst/>
              <a:gdLst>
                <a:gd name="T0" fmla="*/ 47 w 47"/>
                <a:gd name="T1" fmla="*/ 12 h 95"/>
                <a:gd name="T2" fmla="*/ 47 w 47"/>
                <a:gd name="T3" fmla="*/ 0 h 95"/>
                <a:gd name="T4" fmla="*/ 35 w 47"/>
                <a:gd name="T5" fmla="*/ 19 h 95"/>
                <a:gd name="T6" fmla="*/ 0 w 47"/>
                <a:gd name="T7" fmla="*/ 91 h 95"/>
                <a:gd name="T8" fmla="*/ 5 w 47"/>
                <a:gd name="T9" fmla="*/ 95 h 95"/>
                <a:gd name="T10" fmla="*/ 47 w 47"/>
                <a:gd name="T11" fmla="*/ 12 h 95"/>
                <a:gd name="T12" fmla="*/ 47 w 47"/>
                <a:gd name="T13" fmla="*/ 1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95">
                  <a:moveTo>
                    <a:pt x="47" y="12"/>
                  </a:moveTo>
                  <a:lnTo>
                    <a:pt x="47" y="0"/>
                  </a:lnTo>
                  <a:lnTo>
                    <a:pt x="35" y="19"/>
                  </a:lnTo>
                  <a:lnTo>
                    <a:pt x="0" y="91"/>
                  </a:lnTo>
                  <a:lnTo>
                    <a:pt x="5" y="95"/>
                  </a:lnTo>
                  <a:lnTo>
                    <a:pt x="47" y="12"/>
                  </a:lnTo>
                  <a:lnTo>
                    <a:pt x="47" y="12"/>
                  </a:ln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66"/>
            <p:cNvSpPr>
              <a:spLocks noEditPoints="1"/>
            </p:cNvSpPr>
            <p:nvPr/>
          </p:nvSpPr>
          <p:spPr bwMode="auto">
            <a:xfrm>
              <a:off x="9254061" y="4295920"/>
              <a:ext cx="550995" cy="678764"/>
            </a:xfrm>
            <a:custGeom>
              <a:avLst/>
              <a:gdLst>
                <a:gd name="T0" fmla="*/ 135 w 275"/>
                <a:gd name="T1" fmla="*/ 51 h 340"/>
                <a:gd name="T2" fmla="*/ 94 w 275"/>
                <a:gd name="T3" fmla="*/ 161 h 340"/>
                <a:gd name="T4" fmla="*/ 87 w 275"/>
                <a:gd name="T5" fmla="*/ 240 h 340"/>
                <a:gd name="T6" fmla="*/ 0 w 275"/>
                <a:gd name="T7" fmla="*/ 340 h 340"/>
                <a:gd name="T8" fmla="*/ 52 w 275"/>
                <a:gd name="T9" fmla="*/ 325 h 340"/>
                <a:gd name="T10" fmla="*/ 75 w 275"/>
                <a:gd name="T11" fmla="*/ 326 h 340"/>
                <a:gd name="T12" fmla="*/ 152 w 275"/>
                <a:gd name="T13" fmla="*/ 258 h 340"/>
                <a:gd name="T14" fmla="*/ 199 w 275"/>
                <a:gd name="T15" fmla="*/ 86 h 340"/>
                <a:gd name="T16" fmla="*/ 264 w 275"/>
                <a:gd name="T17" fmla="*/ 47 h 340"/>
                <a:gd name="T18" fmla="*/ 231 w 275"/>
                <a:gd name="T19" fmla="*/ 3 h 340"/>
                <a:gd name="T20" fmla="*/ 135 w 275"/>
                <a:gd name="T21" fmla="*/ 51 h 340"/>
                <a:gd name="T22" fmla="*/ 129 w 275"/>
                <a:gd name="T23" fmla="*/ 83 h 340"/>
                <a:gd name="T24" fmla="*/ 234 w 275"/>
                <a:gd name="T25" fmla="*/ 11 h 340"/>
                <a:gd name="T26" fmla="*/ 138 w 275"/>
                <a:gd name="T27" fmla="*/ 87 h 340"/>
                <a:gd name="T28" fmla="*/ 102 w 275"/>
                <a:gd name="T29" fmla="*/ 243 h 340"/>
                <a:gd name="T30" fmla="*/ 75 w 275"/>
                <a:gd name="T31" fmla="*/ 315 h 340"/>
                <a:gd name="T32" fmla="*/ 55 w 275"/>
                <a:gd name="T33" fmla="*/ 315 h 340"/>
                <a:gd name="T34" fmla="*/ 74 w 275"/>
                <a:gd name="T35" fmla="*/ 296 h 340"/>
                <a:gd name="T36" fmla="*/ 94 w 275"/>
                <a:gd name="T37" fmla="*/ 245 h 340"/>
                <a:gd name="T38" fmla="*/ 129 w 275"/>
                <a:gd name="T39" fmla="*/ 8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75" h="340">
                  <a:moveTo>
                    <a:pt x="135" y="51"/>
                  </a:moveTo>
                  <a:cubicBezTo>
                    <a:pt x="115" y="87"/>
                    <a:pt x="101" y="124"/>
                    <a:pt x="94" y="161"/>
                  </a:cubicBezTo>
                  <a:cubicBezTo>
                    <a:pt x="88" y="189"/>
                    <a:pt x="85" y="215"/>
                    <a:pt x="87" y="240"/>
                  </a:cubicBezTo>
                  <a:cubicBezTo>
                    <a:pt x="87" y="282"/>
                    <a:pt x="57" y="315"/>
                    <a:pt x="0" y="340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60" y="325"/>
                    <a:pt x="67" y="325"/>
                    <a:pt x="75" y="326"/>
                  </a:cubicBezTo>
                  <a:cubicBezTo>
                    <a:pt x="109" y="314"/>
                    <a:pt x="135" y="292"/>
                    <a:pt x="152" y="258"/>
                  </a:cubicBezTo>
                  <a:cubicBezTo>
                    <a:pt x="199" y="86"/>
                    <a:pt x="199" y="86"/>
                    <a:pt x="199" y="86"/>
                  </a:cubicBezTo>
                  <a:cubicBezTo>
                    <a:pt x="264" y="47"/>
                    <a:pt x="264" y="47"/>
                    <a:pt x="264" y="47"/>
                  </a:cubicBezTo>
                  <a:cubicBezTo>
                    <a:pt x="275" y="32"/>
                    <a:pt x="264" y="17"/>
                    <a:pt x="231" y="3"/>
                  </a:cubicBezTo>
                  <a:cubicBezTo>
                    <a:pt x="187" y="0"/>
                    <a:pt x="155" y="16"/>
                    <a:pt x="135" y="51"/>
                  </a:cubicBezTo>
                  <a:close/>
                  <a:moveTo>
                    <a:pt x="129" y="83"/>
                  </a:moveTo>
                  <a:cubicBezTo>
                    <a:pt x="144" y="29"/>
                    <a:pt x="179" y="5"/>
                    <a:pt x="234" y="11"/>
                  </a:cubicBezTo>
                  <a:cubicBezTo>
                    <a:pt x="182" y="20"/>
                    <a:pt x="150" y="46"/>
                    <a:pt x="138" y="87"/>
                  </a:cubicBezTo>
                  <a:cubicBezTo>
                    <a:pt x="115" y="125"/>
                    <a:pt x="103" y="176"/>
                    <a:pt x="102" y="243"/>
                  </a:cubicBezTo>
                  <a:cubicBezTo>
                    <a:pt x="101" y="269"/>
                    <a:pt x="92" y="293"/>
                    <a:pt x="75" y="315"/>
                  </a:cubicBezTo>
                  <a:cubicBezTo>
                    <a:pt x="55" y="315"/>
                    <a:pt x="55" y="315"/>
                    <a:pt x="55" y="315"/>
                  </a:cubicBezTo>
                  <a:cubicBezTo>
                    <a:pt x="74" y="296"/>
                    <a:pt x="74" y="296"/>
                    <a:pt x="74" y="296"/>
                  </a:cubicBezTo>
                  <a:cubicBezTo>
                    <a:pt x="87" y="281"/>
                    <a:pt x="93" y="264"/>
                    <a:pt x="94" y="245"/>
                  </a:cubicBezTo>
                  <a:cubicBezTo>
                    <a:pt x="92" y="183"/>
                    <a:pt x="104" y="129"/>
                    <a:pt x="129" y="8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67"/>
            <p:cNvSpPr>
              <a:spLocks/>
            </p:cNvSpPr>
            <p:nvPr/>
          </p:nvSpPr>
          <p:spPr bwMode="auto">
            <a:xfrm>
              <a:off x="9365857" y="4306567"/>
              <a:ext cx="356683" cy="617542"/>
            </a:xfrm>
            <a:custGeom>
              <a:avLst/>
              <a:gdLst>
                <a:gd name="T0" fmla="*/ 179 w 179"/>
                <a:gd name="T1" fmla="*/ 6 h 310"/>
                <a:gd name="T2" fmla="*/ 74 w 179"/>
                <a:gd name="T3" fmla="*/ 78 h 310"/>
                <a:gd name="T4" fmla="*/ 39 w 179"/>
                <a:gd name="T5" fmla="*/ 240 h 310"/>
                <a:gd name="T6" fmla="*/ 19 w 179"/>
                <a:gd name="T7" fmla="*/ 291 h 310"/>
                <a:gd name="T8" fmla="*/ 0 w 179"/>
                <a:gd name="T9" fmla="*/ 310 h 310"/>
                <a:gd name="T10" fmla="*/ 20 w 179"/>
                <a:gd name="T11" fmla="*/ 310 h 310"/>
                <a:gd name="T12" fmla="*/ 47 w 179"/>
                <a:gd name="T13" fmla="*/ 238 h 310"/>
                <a:gd name="T14" fmla="*/ 83 w 179"/>
                <a:gd name="T15" fmla="*/ 82 h 310"/>
                <a:gd name="T16" fmla="*/ 179 w 179"/>
                <a:gd name="T17" fmla="*/ 6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310">
                  <a:moveTo>
                    <a:pt x="179" y="6"/>
                  </a:moveTo>
                  <a:cubicBezTo>
                    <a:pt x="124" y="0"/>
                    <a:pt x="89" y="24"/>
                    <a:pt x="74" y="78"/>
                  </a:cubicBezTo>
                  <a:cubicBezTo>
                    <a:pt x="49" y="124"/>
                    <a:pt x="37" y="178"/>
                    <a:pt x="39" y="240"/>
                  </a:cubicBezTo>
                  <a:cubicBezTo>
                    <a:pt x="38" y="259"/>
                    <a:pt x="32" y="276"/>
                    <a:pt x="19" y="291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20" y="310"/>
                    <a:pt x="20" y="310"/>
                    <a:pt x="20" y="310"/>
                  </a:cubicBezTo>
                  <a:cubicBezTo>
                    <a:pt x="37" y="288"/>
                    <a:pt x="46" y="264"/>
                    <a:pt x="47" y="238"/>
                  </a:cubicBezTo>
                  <a:cubicBezTo>
                    <a:pt x="48" y="171"/>
                    <a:pt x="60" y="120"/>
                    <a:pt x="83" y="82"/>
                  </a:cubicBezTo>
                  <a:cubicBezTo>
                    <a:pt x="95" y="41"/>
                    <a:pt x="127" y="15"/>
                    <a:pt x="179" y="6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68"/>
            <p:cNvSpPr>
              <a:spLocks/>
            </p:cNvSpPr>
            <p:nvPr/>
          </p:nvSpPr>
          <p:spPr bwMode="auto">
            <a:xfrm>
              <a:off x="9453698" y="4969359"/>
              <a:ext cx="162370" cy="513732"/>
            </a:xfrm>
            <a:custGeom>
              <a:avLst/>
              <a:gdLst>
                <a:gd name="T0" fmla="*/ 23 w 82"/>
                <a:gd name="T1" fmla="*/ 5 h 257"/>
                <a:gd name="T2" fmla="*/ 14 w 82"/>
                <a:gd name="T3" fmla="*/ 0 h 257"/>
                <a:gd name="T4" fmla="*/ 0 w 82"/>
                <a:gd name="T5" fmla="*/ 79 h 257"/>
                <a:gd name="T6" fmla="*/ 21 w 82"/>
                <a:gd name="T7" fmla="*/ 83 h 257"/>
                <a:gd name="T8" fmla="*/ 5 w 82"/>
                <a:gd name="T9" fmla="*/ 102 h 257"/>
                <a:gd name="T10" fmla="*/ 68 w 82"/>
                <a:gd name="T11" fmla="*/ 257 h 257"/>
                <a:gd name="T12" fmla="*/ 82 w 82"/>
                <a:gd name="T13" fmla="*/ 257 h 257"/>
                <a:gd name="T14" fmla="*/ 19 w 82"/>
                <a:gd name="T15" fmla="*/ 100 h 257"/>
                <a:gd name="T16" fmla="*/ 42 w 82"/>
                <a:gd name="T17" fmla="*/ 80 h 257"/>
                <a:gd name="T18" fmla="*/ 13 w 82"/>
                <a:gd name="T19" fmla="*/ 69 h 257"/>
                <a:gd name="T20" fmla="*/ 23 w 82"/>
                <a:gd name="T21" fmla="*/ 5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257">
                  <a:moveTo>
                    <a:pt x="23" y="5"/>
                  </a:moveTo>
                  <a:cubicBezTo>
                    <a:pt x="20" y="3"/>
                    <a:pt x="17" y="2"/>
                    <a:pt x="14" y="0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21" y="83"/>
                    <a:pt x="21" y="83"/>
                    <a:pt x="21" y="83"/>
                  </a:cubicBezTo>
                  <a:cubicBezTo>
                    <a:pt x="5" y="102"/>
                    <a:pt x="5" y="102"/>
                    <a:pt x="5" y="102"/>
                  </a:cubicBezTo>
                  <a:cubicBezTo>
                    <a:pt x="68" y="257"/>
                    <a:pt x="68" y="257"/>
                    <a:pt x="68" y="257"/>
                  </a:cubicBezTo>
                  <a:cubicBezTo>
                    <a:pt x="73" y="257"/>
                    <a:pt x="77" y="257"/>
                    <a:pt x="82" y="257"/>
                  </a:cubicBezTo>
                  <a:cubicBezTo>
                    <a:pt x="19" y="100"/>
                    <a:pt x="19" y="100"/>
                    <a:pt x="19" y="10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23" y="5"/>
                    <a:pt x="23" y="5"/>
                    <a:pt x="23" y="5"/>
                  </a:cubicBezTo>
                  <a:close/>
                </a:path>
              </a:pathLst>
            </a:cu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69"/>
            <p:cNvSpPr>
              <a:spLocks noEditPoints="1"/>
            </p:cNvSpPr>
            <p:nvPr/>
          </p:nvSpPr>
          <p:spPr bwMode="auto">
            <a:xfrm>
              <a:off x="9592112" y="4791018"/>
              <a:ext cx="157046" cy="423230"/>
            </a:xfrm>
            <a:custGeom>
              <a:avLst/>
              <a:gdLst>
                <a:gd name="T0" fmla="*/ 69 w 79"/>
                <a:gd name="T1" fmla="*/ 44 h 211"/>
                <a:gd name="T2" fmla="*/ 17 w 79"/>
                <a:gd name="T3" fmla="*/ 0 h 211"/>
                <a:gd name="T4" fmla="*/ 5 w 79"/>
                <a:gd name="T5" fmla="*/ 111 h 211"/>
                <a:gd name="T6" fmla="*/ 5 w 79"/>
                <a:gd name="T7" fmla="*/ 133 h 211"/>
                <a:gd name="T8" fmla="*/ 22 w 79"/>
                <a:gd name="T9" fmla="*/ 211 h 211"/>
                <a:gd name="T10" fmla="*/ 79 w 79"/>
                <a:gd name="T11" fmla="*/ 195 h 211"/>
                <a:gd name="T12" fmla="*/ 69 w 79"/>
                <a:gd name="T13" fmla="*/ 44 h 211"/>
                <a:gd name="T14" fmla="*/ 19 w 79"/>
                <a:gd name="T15" fmla="*/ 13 h 211"/>
                <a:gd name="T16" fmla="*/ 28 w 79"/>
                <a:gd name="T17" fmla="*/ 21 h 211"/>
                <a:gd name="T18" fmla="*/ 24 w 79"/>
                <a:gd name="T19" fmla="*/ 128 h 211"/>
                <a:gd name="T20" fmla="*/ 40 w 79"/>
                <a:gd name="T21" fmla="*/ 195 h 211"/>
                <a:gd name="T22" fmla="*/ 26 w 79"/>
                <a:gd name="T23" fmla="*/ 201 h 211"/>
                <a:gd name="T24" fmla="*/ 13 w 79"/>
                <a:gd name="T25" fmla="*/ 130 h 211"/>
                <a:gd name="T26" fmla="*/ 19 w 79"/>
                <a:gd name="T27" fmla="*/ 1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211">
                  <a:moveTo>
                    <a:pt x="69" y="44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4" y="38"/>
                    <a:pt x="0" y="75"/>
                    <a:pt x="5" y="111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22" y="211"/>
                    <a:pt x="22" y="211"/>
                    <a:pt x="22" y="211"/>
                  </a:cubicBezTo>
                  <a:cubicBezTo>
                    <a:pt x="79" y="195"/>
                    <a:pt x="79" y="195"/>
                    <a:pt x="79" y="195"/>
                  </a:cubicBezTo>
                  <a:cubicBezTo>
                    <a:pt x="69" y="44"/>
                    <a:pt x="69" y="44"/>
                    <a:pt x="69" y="44"/>
                  </a:cubicBezTo>
                  <a:close/>
                  <a:moveTo>
                    <a:pt x="19" y="13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18" y="56"/>
                    <a:pt x="17" y="92"/>
                    <a:pt x="24" y="128"/>
                  </a:cubicBezTo>
                  <a:cubicBezTo>
                    <a:pt x="40" y="195"/>
                    <a:pt x="40" y="195"/>
                    <a:pt x="40" y="195"/>
                  </a:cubicBezTo>
                  <a:cubicBezTo>
                    <a:pt x="26" y="201"/>
                    <a:pt x="26" y="201"/>
                    <a:pt x="26" y="201"/>
                  </a:cubicBezTo>
                  <a:cubicBezTo>
                    <a:pt x="13" y="130"/>
                    <a:pt x="13" y="130"/>
                    <a:pt x="13" y="130"/>
                  </a:cubicBezTo>
                  <a:cubicBezTo>
                    <a:pt x="7" y="91"/>
                    <a:pt x="9" y="52"/>
                    <a:pt x="19" y="13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70"/>
            <p:cNvSpPr>
              <a:spLocks/>
            </p:cNvSpPr>
            <p:nvPr/>
          </p:nvSpPr>
          <p:spPr bwMode="auto">
            <a:xfrm>
              <a:off x="9605420" y="4817636"/>
              <a:ext cx="66545" cy="375317"/>
            </a:xfrm>
            <a:custGeom>
              <a:avLst/>
              <a:gdLst>
                <a:gd name="T0" fmla="*/ 21 w 33"/>
                <a:gd name="T1" fmla="*/ 8 h 188"/>
                <a:gd name="T2" fmla="*/ 12 w 33"/>
                <a:gd name="T3" fmla="*/ 0 h 188"/>
                <a:gd name="T4" fmla="*/ 6 w 33"/>
                <a:gd name="T5" fmla="*/ 117 h 188"/>
                <a:gd name="T6" fmla="*/ 19 w 33"/>
                <a:gd name="T7" fmla="*/ 188 h 188"/>
                <a:gd name="T8" fmla="*/ 33 w 33"/>
                <a:gd name="T9" fmla="*/ 182 h 188"/>
                <a:gd name="T10" fmla="*/ 17 w 33"/>
                <a:gd name="T11" fmla="*/ 115 h 188"/>
                <a:gd name="T12" fmla="*/ 21 w 33"/>
                <a:gd name="T13" fmla="*/ 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88">
                  <a:moveTo>
                    <a:pt x="21" y="8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2" y="39"/>
                    <a:pt x="0" y="78"/>
                    <a:pt x="6" y="117"/>
                  </a:cubicBezTo>
                  <a:cubicBezTo>
                    <a:pt x="19" y="188"/>
                    <a:pt x="19" y="188"/>
                    <a:pt x="19" y="188"/>
                  </a:cubicBezTo>
                  <a:cubicBezTo>
                    <a:pt x="33" y="182"/>
                    <a:pt x="33" y="182"/>
                    <a:pt x="33" y="182"/>
                  </a:cubicBezTo>
                  <a:cubicBezTo>
                    <a:pt x="17" y="115"/>
                    <a:pt x="17" y="115"/>
                    <a:pt x="17" y="115"/>
                  </a:cubicBezTo>
                  <a:cubicBezTo>
                    <a:pt x="10" y="79"/>
                    <a:pt x="11" y="43"/>
                    <a:pt x="21" y="8"/>
                  </a:cubicBez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71"/>
            <p:cNvSpPr>
              <a:spLocks/>
            </p:cNvSpPr>
            <p:nvPr/>
          </p:nvSpPr>
          <p:spPr bwMode="auto">
            <a:xfrm>
              <a:off x="9211472" y="4945403"/>
              <a:ext cx="377978" cy="543011"/>
            </a:xfrm>
            <a:custGeom>
              <a:avLst/>
              <a:gdLst>
                <a:gd name="T0" fmla="*/ 21 w 188"/>
                <a:gd name="T1" fmla="*/ 15 h 271"/>
                <a:gd name="T2" fmla="*/ 0 w 188"/>
                <a:gd name="T3" fmla="*/ 22 h 271"/>
                <a:gd name="T4" fmla="*/ 47 w 188"/>
                <a:gd name="T5" fmla="*/ 256 h 271"/>
                <a:gd name="T6" fmla="*/ 97 w 188"/>
                <a:gd name="T7" fmla="*/ 266 h 271"/>
                <a:gd name="T8" fmla="*/ 188 w 188"/>
                <a:gd name="T9" fmla="*/ 269 h 271"/>
                <a:gd name="T10" fmla="*/ 125 w 188"/>
                <a:gd name="T11" fmla="*/ 114 h 271"/>
                <a:gd name="T12" fmla="*/ 141 w 188"/>
                <a:gd name="T13" fmla="*/ 95 h 271"/>
                <a:gd name="T14" fmla="*/ 120 w 188"/>
                <a:gd name="T15" fmla="*/ 91 h 271"/>
                <a:gd name="T16" fmla="*/ 134 w 188"/>
                <a:gd name="T17" fmla="*/ 12 h 271"/>
                <a:gd name="T18" fmla="*/ 96 w 188"/>
                <a:gd name="T19" fmla="*/ 1 h 271"/>
                <a:gd name="T20" fmla="*/ 73 w 188"/>
                <a:gd name="T21" fmla="*/ 0 h 271"/>
                <a:gd name="T22" fmla="*/ 21 w 188"/>
                <a:gd name="T23" fmla="*/ 15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271">
                  <a:moveTo>
                    <a:pt x="21" y="1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75" y="33"/>
                    <a:pt x="90" y="111"/>
                    <a:pt x="47" y="256"/>
                  </a:cubicBezTo>
                  <a:cubicBezTo>
                    <a:pt x="97" y="266"/>
                    <a:pt x="97" y="266"/>
                    <a:pt x="97" y="266"/>
                  </a:cubicBezTo>
                  <a:cubicBezTo>
                    <a:pt x="128" y="269"/>
                    <a:pt x="158" y="271"/>
                    <a:pt x="188" y="269"/>
                  </a:cubicBezTo>
                  <a:cubicBezTo>
                    <a:pt x="125" y="114"/>
                    <a:pt x="125" y="114"/>
                    <a:pt x="125" y="114"/>
                  </a:cubicBezTo>
                  <a:cubicBezTo>
                    <a:pt x="141" y="95"/>
                    <a:pt x="141" y="95"/>
                    <a:pt x="141" y="95"/>
                  </a:cubicBezTo>
                  <a:cubicBezTo>
                    <a:pt x="120" y="91"/>
                    <a:pt x="120" y="91"/>
                    <a:pt x="120" y="91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21" y="6"/>
                    <a:pt x="109" y="3"/>
                    <a:pt x="96" y="1"/>
                  </a:cubicBezTo>
                  <a:cubicBezTo>
                    <a:pt x="88" y="0"/>
                    <a:pt x="81" y="0"/>
                    <a:pt x="73" y="0"/>
                  </a:cubicBezTo>
                  <a:cubicBezTo>
                    <a:pt x="21" y="15"/>
                    <a:pt x="21" y="15"/>
                    <a:pt x="21" y="15"/>
                  </a:cubicBez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72"/>
            <p:cNvSpPr>
              <a:spLocks noEditPoints="1"/>
            </p:cNvSpPr>
            <p:nvPr/>
          </p:nvSpPr>
          <p:spPr bwMode="auto">
            <a:xfrm>
              <a:off x="9070396" y="4990653"/>
              <a:ext cx="338050" cy="838473"/>
            </a:xfrm>
            <a:custGeom>
              <a:avLst/>
              <a:gdLst>
                <a:gd name="T0" fmla="*/ 72 w 169"/>
                <a:gd name="T1" fmla="*/ 207 h 420"/>
                <a:gd name="T2" fmla="*/ 91 w 169"/>
                <a:gd name="T3" fmla="*/ 207 h 420"/>
                <a:gd name="T4" fmla="*/ 71 w 169"/>
                <a:gd name="T5" fmla="*/ 0 h 420"/>
                <a:gd name="T6" fmla="*/ 9 w 169"/>
                <a:gd name="T7" fmla="*/ 199 h 420"/>
                <a:gd name="T8" fmla="*/ 3 w 169"/>
                <a:gd name="T9" fmla="*/ 336 h 420"/>
                <a:gd name="T10" fmla="*/ 0 w 169"/>
                <a:gd name="T11" fmla="*/ 358 h 420"/>
                <a:gd name="T12" fmla="*/ 153 w 169"/>
                <a:gd name="T13" fmla="*/ 420 h 420"/>
                <a:gd name="T14" fmla="*/ 167 w 169"/>
                <a:gd name="T15" fmla="*/ 388 h 420"/>
                <a:gd name="T16" fmla="*/ 168 w 169"/>
                <a:gd name="T17" fmla="*/ 370 h 420"/>
                <a:gd name="T18" fmla="*/ 169 w 169"/>
                <a:gd name="T19" fmla="*/ 363 h 420"/>
                <a:gd name="T20" fmla="*/ 127 w 169"/>
                <a:gd name="T21" fmla="*/ 359 h 420"/>
                <a:gd name="T22" fmla="*/ 112 w 169"/>
                <a:gd name="T23" fmla="*/ 337 h 420"/>
                <a:gd name="T24" fmla="*/ 36 w 169"/>
                <a:gd name="T25" fmla="*/ 342 h 420"/>
                <a:gd name="T26" fmla="*/ 67 w 169"/>
                <a:gd name="T27" fmla="*/ 304 h 420"/>
                <a:gd name="T28" fmla="*/ 52 w 169"/>
                <a:gd name="T29" fmla="*/ 239 h 420"/>
                <a:gd name="T30" fmla="*/ 72 w 169"/>
                <a:gd name="T31" fmla="*/ 207 h 420"/>
                <a:gd name="T32" fmla="*/ 67 w 169"/>
                <a:gd name="T33" fmla="*/ 9 h 420"/>
                <a:gd name="T34" fmla="*/ 74 w 169"/>
                <a:gd name="T35" fmla="*/ 21 h 420"/>
                <a:gd name="T36" fmla="*/ 21 w 169"/>
                <a:gd name="T37" fmla="*/ 305 h 420"/>
                <a:gd name="T38" fmla="*/ 21 w 169"/>
                <a:gd name="T39" fmla="*/ 306 h 420"/>
                <a:gd name="T40" fmla="*/ 23 w 169"/>
                <a:gd name="T41" fmla="*/ 356 h 420"/>
                <a:gd name="T42" fmla="*/ 10 w 169"/>
                <a:gd name="T43" fmla="*/ 356 h 420"/>
                <a:gd name="T44" fmla="*/ 10 w 169"/>
                <a:gd name="T45" fmla="*/ 312 h 420"/>
                <a:gd name="T46" fmla="*/ 67 w 169"/>
                <a:gd name="T47" fmla="*/ 9 h 420"/>
                <a:gd name="T48" fmla="*/ 51 w 169"/>
                <a:gd name="T49" fmla="*/ 352 h 420"/>
                <a:gd name="T50" fmla="*/ 43 w 169"/>
                <a:gd name="T51" fmla="*/ 347 h 420"/>
                <a:gd name="T52" fmla="*/ 109 w 169"/>
                <a:gd name="T53" fmla="*/ 342 h 420"/>
                <a:gd name="T54" fmla="*/ 117 w 169"/>
                <a:gd name="T55" fmla="*/ 366 h 420"/>
                <a:gd name="T56" fmla="*/ 164 w 169"/>
                <a:gd name="T57" fmla="*/ 373 h 420"/>
                <a:gd name="T58" fmla="*/ 156 w 169"/>
                <a:gd name="T59" fmla="*/ 383 h 420"/>
                <a:gd name="T60" fmla="*/ 109 w 169"/>
                <a:gd name="T61" fmla="*/ 375 h 420"/>
                <a:gd name="T62" fmla="*/ 102 w 169"/>
                <a:gd name="T63" fmla="*/ 352 h 420"/>
                <a:gd name="T64" fmla="*/ 51 w 169"/>
                <a:gd name="T65" fmla="*/ 352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420">
                  <a:moveTo>
                    <a:pt x="72" y="207"/>
                  </a:moveTo>
                  <a:cubicBezTo>
                    <a:pt x="91" y="207"/>
                    <a:pt x="91" y="207"/>
                    <a:pt x="91" y="207"/>
                  </a:cubicBezTo>
                  <a:cubicBezTo>
                    <a:pt x="118" y="114"/>
                    <a:pt x="111" y="45"/>
                    <a:pt x="71" y="0"/>
                  </a:cubicBezTo>
                  <a:cubicBezTo>
                    <a:pt x="45" y="15"/>
                    <a:pt x="25" y="81"/>
                    <a:pt x="9" y="199"/>
                  </a:cubicBezTo>
                  <a:cubicBezTo>
                    <a:pt x="3" y="336"/>
                    <a:pt x="3" y="336"/>
                    <a:pt x="3" y="336"/>
                  </a:cubicBezTo>
                  <a:cubicBezTo>
                    <a:pt x="1" y="343"/>
                    <a:pt x="0" y="351"/>
                    <a:pt x="0" y="358"/>
                  </a:cubicBezTo>
                  <a:cubicBezTo>
                    <a:pt x="50" y="395"/>
                    <a:pt x="101" y="415"/>
                    <a:pt x="153" y="420"/>
                  </a:cubicBezTo>
                  <a:cubicBezTo>
                    <a:pt x="155" y="415"/>
                    <a:pt x="159" y="405"/>
                    <a:pt x="167" y="388"/>
                  </a:cubicBezTo>
                  <a:cubicBezTo>
                    <a:pt x="166" y="382"/>
                    <a:pt x="167" y="376"/>
                    <a:pt x="168" y="370"/>
                  </a:cubicBezTo>
                  <a:cubicBezTo>
                    <a:pt x="169" y="363"/>
                    <a:pt x="169" y="363"/>
                    <a:pt x="169" y="363"/>
                  </a:cubicBezTo>
                  <a:cubicBezTo>
                    <a:pt x="127" y="359"/>
                    <a:pt x="127" y="359"/>
                    <a:pt x="127" y="359"/>
                  </a:cubicBezTo>
                  <a:cubicBezTo>
                    <a:pt x="112" y="337"/>
                    <a:pt x="112" y="337"/>
                    <a:pt x="112" y="337"/>
                  </a:cubicBezTo>
                  <a:cubicBezTo>
                    <a:pt x="83" y="333"/>
                    <a:pt x="58" y="334"/>
                    <a:pt x="36" y="342"/>
                  </a:cubicBezTo>
                  <a:cubicBezTo>
                    <a:pt x="67" y="304"/>
                    <a:pt x="67" y="304"/>
                    <a:pt x="67" y="304"/>
                  </a:cubicBezTo>
                  <a:cubicBezTo>
                    <a:pt x="52" y="239"/>
                    <a:pt x="52" y="239"/>
                    <a:pt x="52" y="239"/>
                  </a:cubicBezTo>
                  <a:cubicBezTo>
                    <a:pt x="72" y="207"/>
                    <a:pt x="72" y="207"/>
                    <a:pt x="72" y="207"/>
                  </a:cubicBezTo>
                  <a:close/>
                  <a:moveTo>
                    <a:pt x="67" y="9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36" y="102"/>
                    <a:pt x="18" y="196"/>
                    <a:pt x="21" y="305"/>
                  </a:cubicBezTo>
                  <a:cubicBezTo>
                    <a:pt x="21" y="305"/>
                    <a:pt x="21" y="306"/>
                    <a:pt x="21" y="306"/>
                  </a:cubicBezTo>
                  <a:cubicBezTo>
                    <a:pt x="23" y="356"/>
                    <a:pt x="23" y="356"/>
                    <a:pt x="23" y="356"/>
                  </a:cubicBezTo>
                  <a:cubicBezTo>
                    <a:pt x="10" y="356"/>
                    <a:pt x="10" y="356"/>
                    <a:pt x="10" y="356"/>
                  </a:cubicBezTo>
                  <a:cubicBezTo>
                    <a:pt x="10" y="312"/>
                    <a:pt x="10" y="312"/>
                    <a:pt x="10" y="312"/>
                  </a:cubicBezTo>
                  <a:cubicBezTo>
                    <a:pt x="13" y="177"/>
                    <a:pt x="32" y="76"/>
                    <a:pt x="67" y="9"/>
                  </a:cubicBezTo>
                  <a:close/>
                  <a:moveTo>
                    <a:pt x="51" y="352"/>
                  </a:moveTo>
                  <a:cubicBezTo>
                    <a:pt x="43" y="347"/>
                    <a:pt x="43" y="347"/>
                    <a:pt x="43" y="347"/>
                  </a:cubicBezTo>
                  <a:cubicBezTo>
                    <a:pt x="109" y="342"/>
                    <a:pt x="109" y="342"/>
                    <a:pt x="109" y="342"/>
                  </a:cubicBezTo>
                  <a:cubicBezTo>
                    <a:pt x="117" y="366"/>
                    <a:pt x="117" y="366"/>
                    <a:pt x="117" y="366"/>
                  </a:cubicBezTo>
                  <a:cubicBezTo>
                    <a:pt x="164" y="373"/>
                    <a:pt x="164" y="373"/>
                    <a:pt x="164" y="373"/>
                  </a:cubicBezTo>
                  <a:cubicBezTo>
                    <a:pt x="156" y="383"/>
                    <a:pt x="156" y="383"/>
                    <a:pt x="156" y="383"/>
                  </a:cubicBezTo>
                  <a:cubicBezTo>
                    <a:pt x="109" y="375"/>
                    <a:pt x="109" y="375"/>
                    <a:pt x="109" y="375"/>
                  </a:cubicBezTo>
                  <a:cubicBezTo>
                    <a:pt x="102" y="352"/>
                    <a:pt x="102" y="352"/>
                    <a:pt x="102" y="352"/>
                  </a:cubicBezTo>
                  <a:cubicBezTo>
                    <a:pt x="51" y="352"/>
                    <a:pt x="51" y="352"/>
                    <a:pt x="51" y="352"/>
                  </a:cubicBez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73"/>
            <p:cNvSpPr>
              <a:spLocks/>
            </p:cNvSpPr>
            <p:nvPr/>
          </p:nvSpPr>
          <p:spPr bwMode="auto">
            <a:xfrm>
              <a:off x="9091691" y="5006624"/>
              <a:ext cx="127767" cy="694735"/>
            </a:xfrm>
            <a:custGeom>
              <a:avLst/>
              <a:gdLst>
                <a:gd name="T0" fmla="*/ 64 w 64"/>
                <a:gd name="T1" fmla="*/ 12 h 347"/>
                <a:gd name="T2" fmla="*/ 57 w 64"/>
                <a:gd name="T3" fmla="*/ 0 h 347"/>
                <a:gd name="T4" fmla="*/ 0 w 64"/>
                <a:gd name="T5" fmla="*/ 303 h 347"/>
                <a:gd name="T6" fmla="*/ 0 w 64"/>
                <a:gd name="T7" fmla="*/ 347 h 347"/>
                <a:gd name="T8" fmla="*/ 13 w 64"/>
                <a:gd name="T9" fmla="*/ 347 h 347"/>
                <a:gd name="T10" fmla="*/ 11 w 64"/>
                <a:gd name="T11" fmla="*/ 297 h 347"/>
                <a:gd name="T12" fmla="*/ 11 w 64"/>
                <a:gd name="T13" fmla="*/ 296 h 347"/>
                <a:gd name="T14" fmla="*/ 64 w 64"/>
                <a:gd name="T15" fmla="*/ 12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347">
                  <a:moveTo>
                    <a:pt x="64" y="12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22" y="67"/>
                    <a:pt x="3" y="168"/>
                    <a:pt x="0" y="303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13" y="347"/>
                    <a:pt x="13" y="347"/>
                    <a:pt x="13" y="347"/>
                  </a:cubicBezTo>
                  <a:cubicBezTo>
                    <a:pt x="11" y="297"/>
                    <a:pt x="11" y="297"/>
                    <a:pt x="11" y="297"/>
                  </a:cubicBezTo>
                  <a:cubicBezTo>
                    <a:pt x="11" y="297"/>
                    <a:pt x="11" y="296"/>
                    <a:pt x="11" y="296"/>
                  </a:cubicBezTo>
                  <a:cubicBezTo>
                    <a:pt x="8" y="187"/>
                    <a:pt x="26" y="93"/>
                    <a:pt x="64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74"/>
            <p:cNvSpPr>
              <a:spLocks/>
            </p:cNvSpPr>
            <p:nvPr/>
          </p:nvSpPr>
          <p:spPr bwMode="auto">
            <a:xfrm>
              <a:off x="9155574" y="5674741"/>
              <a:ext cx="242224" cy="79855"/>
            </a:xfrm>
            <a:custGeom>
              <a:avLst/>
              <a:gdLst>
                <a:gd name="T0" fmla="*/ 0 w 91"/>
                <a:gd name="T1" fmla="*/ 3 h 30"/>
                <a:gd name="T2" fmla="*/ 6 w 91"/>
                <a:gd name="T3" fmla="*/ 7 h 30"/>
                <a:gd name="T4" fmla="*/ 45 w 91"/>
                <a:gd name="T5" fmla="*/ 7 h 30"/>
                <a:gd name="T6" fmla="*/ 50 w 91"/>
                <a:gd name="T7" fmla="*/ 24 h 30"/>
                <a:gd name="T8" fmla="*/ 85 w 91"/>
                <a:gd name="T9" fmla="*/ 30 h 30"/>
                <a:gd name="T10" fmla="*/ 91 w 91"/>
                <a:gd name="T11" fmla="*/ 23 h 30"/>
                <a:gd name="T12" fmla="*/ 56 w 91"/>
                <a:gd name="T13" fmla="*/ 18 h 30"/>
                <a:gd name="T14" fmla="*/ 50 w 91"/>
                <a:gd name="T15" fmla="*/ 0 h 30"/>
                <a:gd name="T16" fmla="*/ 0 w 91"/>
                <a:gd name="T17" fmla="*/ 3 h 30"/>
                <a:gd name="T18" fmla="*/ 0 w 91"/>
                <a:gd name="T19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30">
                  <a:moveTo>
                    <a:pt x="0" y="3"/>
                  </a:moveTo>
                  <a:lnTo>
                    <a:pt x="6" y="7"/>
                  </a:lnTo>
                  <a:lnTo>
                    <a:pt x="45" y="7"/>
                  </a:lnTo>
                  <a:lnTo>
                    <a:pt x="50" y="24"/>
                  </a:lnTo>
                  <a:lnTo>
                    <a:pt x="85" y="30"/>
                  </a:lnTo>
                  <a:lnTo>
                    <a:pt x="91" y="23"/>
                  </a:lnTo>
                  <a:lnTo>
                    <a:pt x="56" y="18"/>
                  </a:lnTo>
                  <a:lnTo>
                    <a:pt x="50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75"/>
            <p:cNvSpPr>
              <a:spLocks/>
            </p:cNvSpPr>
            <p:nvPr/>
          </p:nvSpPr>
          <p:spPr bwMode="auto">
            <a:xfrm>
              <a:off x="9142264" y="4990653"/>
              <a:ext cx="250211" cy="684088"/>
            </a:xfrm>
            <a:custGeom>
              <a:avLst/>
              <a:gdLst>
                <a:gd name="T0" fmla="*/ 55 w 125"/>
                <a:gd name="T1" fmla="*/ 207 h 342"/>
                <a:gd name="T2" fmla="*/ 36 w 125"/>
                <a:gd name="T3" fmla="*/ 207 h 342"/>
                <a:gd name="T4" fmla="*/ 16 w 125"/>
                <a:gd name="T5" fmla="*/ 239 h 342"/>
                <a:gd name="T6" fmla="*/ 31 w 125"/>
                <a:gd name="T7" fmla="*/ 304 h 342"/>
                <a:gd name="T8" fmla="*/ 0 w 125"/>
                <a:gd name="T9" fmla="*/ 342 h 342"/>
                <a:gd name="T10" fmla="*/ 76 w 125"/>
                <a:gd name="T11" fmla="*/ 337 h 342"/>
                <a:gd name="T12" fmla="*/ 39 w 125"/>
                <a:gd name="T13" fmla="*/ 281 h 342"/>
                <a:gd name="T14" fmla="*/ 31 w 125"/>
                <a:gd name="T15" fmla="*/ 244 h 342"/>
                <a:gd name="T16" fmla="*/ 46 w 125"/>
                <a:gd name="T17" fmla="*/ 246 h 342"/>
                <a:gd name="T18" fmla="*/ 39 w 125"/>
                <a:gd name="T19" fmla="*/ 226 h 342"/>
                <a:gd name="T20" fmla="*/ 82 w 125"/>
                <a:gd name="T21" fmla="*/ 234 h 342"/>
                <a:gd name="T22" fmla="*/ 35 w 125"/>
                <a:gd name="T23" fmla="*/ 0 h 342"/>
                <a:gd name="T24" fmla="*/ 55 w 125"/>
                <a:gd name="T25" fmla="*/ 207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5" h="342">
                  <a:moveTo>
                    <a:pt x="55" y="207"/>
                  </a:moveTo>
                  <a:cubicBezTo>
                    <a:pt x="36" y="207"/>
                    <a:pt x="36" y="207"/>
                    <a:pt x="36" y="207"/>
                  </a:cubicBezTo>
                  <a:cubicBezTo>
                    <a:pt x="16" y="239"/>
                    <a:pt x="16" y="239"/>
                    <a:pt x="16" y="239"/>
                  </a:cubicBezTo>
                  <a:cubicBezTo>
                    <a:pt x="31" y="304"/>
                    <a:pt x="31" y="304"/>
                    <a:pt x="31" y="304"/>
                  </a:cubicBezTo>
                  <a:cubicBezTo>
                    <a:pt x="0" y="342"/>
                    <a:pt x="0" y="342"/>
                    <a:pt x="0" y="342"/>
                  </a:cubicBezTo>
                  <a:cubicBezTo>
                    <a:pt x="22" y="334"/>
                    <a:pt x="47" y="333"/>
                    <a:pt x="76" y="337"/>
                  </a:cubicBezTo>
                  <a:cubicBezTo>
                    <a:pt x="39" y="281"/>
                    <a:pt x="39" y="281"/>
                    <a:pt x="39" y="281"/>
                  </a:cubicBezTo>
                  <a:cubicBezTo>
                    <a:pt x="31" y="244"/>
                    <a:pt x="31" y="244"/>
                    <a:pt x="31" y="244"/>
                  </a:cubicBezTo>
                  <a:cubicBezTo>
                    <a:pt x="46" y="246"/>
                    <a:pt x="46" y="246"/>
                    <a:pt x="46" y="246"/>
                  </a:cubicBezTo>
                  <a:cubicBezTo>
                    <a:pt x="39" y="226"/>
                    <a:pt x="39" y="226"/>
                    <a:pt x="39" y="226"/>
                  </a:cubicBezTo>
                  <a:cubicBezTo>
                    <a:pt x="82" y="234"/>
                    <a:pt x="82" y="234"/>
                    <a:pt x="82" y="234"/>
                  </a:cubicBezTo>
                  <a:cubicBezTo>
                    <a:pt x="125" y="89"/>
                    <a:pt x="110" y="11"/>
                    <a:pt x="35" y="0"/>
                  </a:cubicBezTo>
                  <a:cubicBezTo>
                    <a:pt x="75" y="45"/>
                    <a:pt x="82" y="114"/>
                    <a:pt x="55" y="207"/>
                  </a:cubicBezTo>
                  <a:close/>
                </a:path>
              </a:pathLst>
            </a:cu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76"/>
            <p:cNvSpPr>
              <a:spLocks noEditPoints="1"/>
            </p:cNvSpPr>
            <p:nvPr/>
          </p:nvSpPr>
          <p:spPr bwMode="auto">
            <a:xfrm>
              <a:off x="9477653" y="4980006"/>
              <a:ext cx="255534" cy="503084"/>
            </a:xfrm>
            <a:custGeom>
              <a:avLst/>
              <a:gdLst>
                <a:gd name="T0" fmla="*/ 0 w 127"/>
                <a:gd name="T1" fmla="*/ 64 h 252"/>
                <a:gd name="T2" fmla="*/ 29 w 127"/>
                <a:gd name="T3" fmla="*/ 75 h 252"/>
                <a:gd name="T4" fmla="*/ 6 w 127"/>
                <a:gd name="T5" fmla="*/ 95 h 252"/>
                <a:gd name="T6" fmla="*/ 69 w 127"/>
                <a:gd name="T7" fmla="*/ 252 h 252"/>
                <a:gd name="T8" fmla="*/ 117 w 127"/>
                <a:gd name="T9" fmla="*/ 246 h 252"/>
                <a:gd name="T10" fmla="*/ 127 w 127"/>
                <a:gd name="T11" fmla="*/ 231 h 252"/>
                <a:gd name="T12" fmla="*/ 103 w 127"/>
                <a:gd name="T13" fmla="*/ 241 h 252"/>
                <a:gd name="T14" fmla="*/ 96 w 127"/>
                <a:gd name="T15" fmla="*/ 235 h 252"/>
                <a:gd name="T16" fmla="*/ 117 w 127"/>
                <a:gd name="T17" fmla="*/ 212 h 252"/>
                <a:gd name="T18" fmla="*/ 82 w 127"/>
                <a:gd name="T19" fmla="*/ 215 h 252"/>
                <a:gd name="T20" fmla="*/ 81 w 127"/>
                <a:gd name="T21" fmla="*/ 202 h 252"/>
                <a:gd name="T22" fmla="*/ 95 w 127"/>
                <a:gd name="T23" fmla="*/ 195 h 252"/>
                <a:gd name="T24" fmla="*/ 78 w 127"/>
                <a:gd name="T25" fmla="*/ 117 h 252"/>
                <a:gd name="T26" fmla="*/ 61 w 127"/>
                <a:gd name="T27" fmla="*/ 39 h 252"/>
                <a:gd name="T28" fmla="*/ 10 w 127"/>
                <a:gd name="T29" fmla="*/ 0 h 252"/>
                <a:gd name="T30" fmla="*/ 0 w 127"/>
                <a:gd name="T31" fmla="*/ 64 h 252"/>
                <a:gd name="T32" fmla="*/ 43 w 127"/>
                <a:gd name="T33" fmla="*/ 63 h 252"/>
                <a:gd name="T34" fmla="*/ 28 w 127"/>
                <a:gd name="T35" fmla="*/ 101 h 252"/>
                <a:gd name="T36" fmla="*/ 82 w 127"/>
                <a:gd name="T37" fmla="*/ 242 h 252"/>
                <a:gd name="T38" fmla="*/ 71 w 127"/>
                <a:gd name="T39" fmla="*/ 242 h 252"/>
                <a:gd name="T40" fmla="*/ 17 w 127"/>
                <a:gd name="T41" fmla="*/ 98 h 252"/>
                <a:gd name="T42" fmla="*/ 35 w 127"/>
                <a:gd name="T43" fmla="*/ 71 h 252"/>
                <a:gd name="T44" fmla="*/ 8 w 127"/>
                <a:gd name="T45" fmla="*/ 59 h 252"/>
                <a:gd name="T46" fmla="*/ 18 w 127"/>
                <a:gd name="T47" fmla="*/ 13 h 252"/>
                <a:gd name="T48" fmla="*/ 25 w 127"/>
                <a:gd name="T49" fmla="*/ 20 h 252"/>
                <a:gd name="T50" fmla="*/ 19 w 127"/>
                <a:gd name="T51" fmla="*/ 52 h 252"/>
                <a:gd name="T52" fmla="*/ 43 w 127"/>
                <a:gd name="T53" fmla="*/ 63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7" h="252">
                  <a:moveTo>
                    <a:pt x="0" y="64"/>
                  </a:moveTo>
                  <a:cubicBezTo>
                    <a:pt x="29" y="75"/>
                    <a:pt x="29" y="75"/>
                    <a:pt x="29" y="75"/>
                  </a:cubicBezTo>
                  <a:cubicBezTo>
                    <a:pt x="6" y="95"/>
                    <a:pt x="6" y="95"/>
                    <a:pt x="6" y="95"/>
                  </a:cubicBezTo>
                  <a:cubicBezTo>
                    <a:pt x="69" y="252"/>
                    <a:pt x="69" y="252"/>
                    <a:pt x="69" y="252"/>
                  </a:cubicBezTo>
                  <a:cubicBezTo>
                    <a:pt x="85" y="250"/>
                    <a:pt x="101" y="249"/>
                    <a:pt x="117" y="246"/>
                  </a:cubicBezTo>
                  <a:cubicBezTo>
                    <a:pt x="127" y="231"/>
                    <a:pt x="127" y="231"/>
                    <a:pt x="127" y="231"/>
                  </a:cubicBezTo>
                  <a:cubicBezTo>
                    <a:pt x="103" y="241"/>
                    <a:pt x="103" y="241"/>
                    <a:pt x="103" y="241"/>
                  </a:cubicBezTo>
                  <a:cubicBezTo>
                    <a:pt x="100" y="239"/>
                    <a:pt x="98" y="237"/>
                    <a:pt x="96" y="235"/>
                  </a:cubicBezTo>
                  <a:cubicBezTo>
                    <a:pt x="93" y="229"/>
                    <a:pt x="99" y="221"/>
                    <a:pt x="117" y="212"/>
                  </a:cubicBezTo>
                  <a:cubicBezTo>
                    <a:pt x="97" y="220"/>
                    <a:pt x="86" y="221"/>
                    <a:pt x="82" y="215"/>
                  </a:cubicBezTo>
                  <a:cubicBezTo>
                    <a:pt x="80" y="212"/>
                    <a:pt x="80" y="208"/>
                    <a:pt x="81" y="202"/>
                  </a:cubicBezTo>
                  <a:cubicBezTo>
                    <a:pt x="95" y="195"/>
                    <a:pt x="95" y="195"/>
                    <a:pt x="95" y="195"/>
                  </a:cubicBezTo>
                  <a:cubicBezTo>
                    <a:pt x="78" y="117"/>
                    <a:pt x="78" y="117"/>
                    <a:pt x="78" y="117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45" y="22"/>
                    <a:pt x="28" y="9"/>
                    <a:pt x="10" y="0"/>
                  </a:cubicBezTo>
                  <a:cubicBezTo>
                    <a:pt x="0" y="64"/>
                    <a:pt x="0" y="64"/>
                    <a:pt x="0" y="64"/>
                  </a:cubicBezTo>
                  <a:close/>
                  <a:moveTo>
                    <a:pt x="43" y="63"/>
                  </a:moveTo>
                  <a:cubicBezTo>
                    <a:pt x="28" y="101"/>
                    <a:pt x="28" y="101"/>
                    <a:pt x="28" y="101"/>
                  </a:cubicBezTo>
                  <a:cubicBezTo>
                    <a:pt x="82" y="242"/>
                    <a:pt x="82" y="242"/>
                    <a:pt x="82" y="242"/>
                  </a:cubicBezTo>
                  <a:cubicBezTo>
                    <a:pt x="71" y="242"/>
                    <a:pt x="71" y="242"/>
                    <a:pt x="71" y="242"/>
                  </a:cubicBezTo>
                  <a:cubicBezTo>
                    <a:pt x="17" y="98"/>
                    <a:pt x="17" y="98"/>
                    <a:pt x="17" y="98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43" y="63"/>
                    <a:pt x="43" y="63"/>
                    <a:pt x="43" y="63"/>
                  </a:cubicBez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77"/>
            <p:cNvSpPr>
              <a:spLocks/>
            </p:cNvSpPr>
            <p:nvPr/>
          </p:nvSpPr>
          <p:spPr bwMode="auto">
            <a:xfrm>
              <a:off x="9493624" y="5006624"/>
              <a:ext cx="149062" cy="457833"/>
            </a:xfrm>
            <a:custGeom>
              <a:avLst/>
              <a:gdLst>
                <a:gd name="T0" fmla="*/ 15 w 56"/>
                <a:gd name="T1" fmla="*/ 66 h 172"/>
                <a:gd name="T2" fmla="*/ 27 w 56"/>
                <a:gd name="T3" fmla="*/ 37 h 172"/>
                <a:gd name="T4" fmla="*/ 9 w 56"/>
                <a:gd name="T5" fmla="*/ 29 h 172"/>
                <a:gd name="T6" fmla="*/ 13 w 56"/>
                <a:gd name="T7" fmla="*/ 5 h 172"/>
                <a:gd name="T8" fmla="*/ 8 w 56"/>
                <a:gd name="T9" fmla="*/ 0 h 172"/>
                <a:gd name="T10" fmla="*/ 0 w 56"/>
                <a:gd name="T11" fmla="*/ 34 h 172"/>
                <a:gd name="T12" fmla="*/ 21 w 56"/>
                <a:gd name="T13" fmla="*/ 43 h 172"/>
                <a:gd name="T14" fmla="*/ 7 w 56"/>
                <a:gd name="T15" fmla="*/ 63 h 172"/>
                <a:gd name="T16" fmla="*/ 48 w 56"/>
                <a:gd name="T17" fmla="*/ 172 h 172"/>
                <a:gd name="T18" fmla="*/ 56 w 56"/>
                <a:gd name="T19" fmla="*/ 172 h 172"/>
                <a:gd name="T20" fmla="*/ 15 w 56"/>
                <a:gd name="T21" fmla="*/ 66 h 172"/>
                <a:gd name="T22" fmla="*/ 15 w 56"/>
                <a:gd name="T23" fmla="*/ 6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" h="172">
                  <a:moveTo>
                    <a:pt x="15" y="66"/>
                  </a:moveTo>
                  <a:lnTo>
                    <a:pt x="27" y="37"/>
                  </a:lnTo>
                  <a:lnTo>
                    <a:pt x="9" y="29"/>
                  </a:lnTo>
                  <a:lnTo>
                    <a:pt x="13" y="5"/>
                  </a:lnTo>
                  <a:lnTo>
                    <a:pt x="8" y="0"/>
                  </a:lnTo>
                  <a:lnTo>
                    <a:pt x="0" y="34"/>
                  </a:lnTo>
                  <a:lnTo>
                    <a:pt x="21" y="43"/>
                  </a:lnTo>
                  <a:lnTo>
                    <a:pt x="7" y="63"/>
                  </a:lnTo>
                  <a:lnTo>
                    <a:pt x="48" y="172"/>
                  </a:lnTo>
                  <a:lnTo>
                    <a:pt x="56" y="172"/>
                  </a:lnTo>
                  <a:lnTo>
                    <a:pt x="15" y="66"/>
                  </a:lnTo>
                  <a:lnTo>
                    <a:pt x="15" y="6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78"/>
            <p:cNvSpPr>
              <a:spLocks/>
            </p:cNvSpPr>
            <p:nvPr/>
          </p:nvSpPr>
          <p:spPr bwMode="auto">
            <a:xfrm>
              <a:off x="9690598" y="5291439"/>
              <a:ext cx="130428" cy="13310"/>
            </a:xfrm>
            <a:custGeom>
              <a:avLst/>
              <a:gdLst>
                <a:gd name="T0" fmla="*/ 0 w 65"/>
                <a:gd name="T1" fmla="*/ 0 h 7"/>
                <a:gd name="T2" fmla="*/ 0 w 65"/>
                <a:gd name="T3" fmla="*/ 7 h 7"/>
                <a:gd name="T4" fmla="*/ 65 w 65"/>
                <a:gd name="T5" fmla="*/ 6 h 7"/>
                <a:gd name="T6" fmla="*/ 65 w 65"/>
                <a:gd name="T7" fmla="*/ 0 h 7"/>
                <a:gd name="T8" fmla="*/ 0 w 65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">
                  <a:moveTo>
                    <a:pt x="0" y="0"/>
                  </a:moveTo>
                  <a:cubicBezTo>
                    <a:pt x="0" y="3"/>
                    <a:pt x="0" y="5"/>
                    <a:pt x="0" y="7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79"/>
            <p:cNvSpPr>
              <a:spLocks/>
            </p:cNvSpPr>
            <p:nvPr/>
          </p:nvSpPr>
          <p:spPr bwMode="auto">
            <a:xfrm>
              <a:off x="9634701" y="5214246"/>
              <a:ext cx="186327" cy="154385"/>
            </a:xfrm>
            <a:custGeom>
              <a:avLst/>
              <a:gdLst>
                <a:gd name="T0" fmla="*/ 28 w 93"/>
                <a:gd name="T1" fmla="*/ 46 h 78"/>
                <a:gd name="T2" fmla="*/ 28 w 93"/>
                <a:gd name="T3" fmla="*/ 39 h 78"/>
                <a:gd name="T4" fmla="*/ 93 w 93"/>
                <a:gd name="T5" fmla="*/ 39 h 78"/>
                <a:gd name="T6" fmla="*/ 90 w 93"/>
                <a:gd name="T7" fmla="*/ 5 h 78"/>
                <a:gd name="T8" fmla="*/ 0 w 93"/>
                <a:gd name="T9" fmla="*/ 0 h 78"/>
                <a:gd name="T10" fmla="*/ 17 w 93"/>
                <a:gd name="T11" fmla="*/ 78 h 78"/>
                <a:gd name="T12" fmla="*/ 50 w 93"/>
                <a:gd name="T13" fmla="*/ 60 h 78"/>
                <a:gd name="T14" fmla="*/ 28 w 93"/>
                <a:gd name="T15" fmla="*/ 4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78">
                  <a:moveTo>
                    <a:pt x="28" y="46"/>
                  </a:moveTo>
                  <a:cubicBezTo>
                    <a:pt x="28" y="44"/>
                    <a:pt x="28" y="42"/>
                    <a:pt x="28" y="39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60" y="19"/>
                    <a:pt x="30" y="18"/>
                    <a:pt x="0" y="0"/>
                  </a:cubicBezTo>
                  <a:cubicBezTo>
                    <a:pt x="17" y="78"/>
                    <a:pt x="17" y="78"/>
                    <a:pt x="17" y="78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35" y="62"/>
                    <a:pt x="27" y="57"/>
                    <a:pt x="28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80"/>
            <p:cNvSpPr>
              <a:spLocks/>
            </p:cNvSpPr>
            <p:nvPr/>
          </p:nvSpPr>
          <p:spPr bwMode="auto">
            <a:xfrm>
              <a:off x="9640025" y="5328705"/>
              <a:ext cx="130428" cy="79855"/>
            </a:xfrm>
            <a:custGeom>
              <a:avLst/>
              <a:gdLst>
                <a:gd name="T0" fmla="*/ 1 w 66"/>
                <a:gd name="T1" fmla="*/ 28 h 41"/>
                <a:gd name="T2" fmla="*/ 2 w 66"/>
                <a:gd name="T3" fmla="*/ 41 h 41"/>
                <a:gd name="T4" fmla="*/ 66 w 66"/>
                <a:gd name="T5" fmla="*/ 13 h 41"/>
                <a:gd name="T6" fmla="*/ 60 w 66"/>
                <a:gd name="T7" fmla="*/ 7 h 41"/>
                <a:gd name="T8" fmla="*/ 60 w 66"/>
                <a:gd name="T9" fmla="*/ 0 h 41"/>
                <a:gd name="T10" fmla="*/ 48 w 66"/>
                <a:gd name="T11" fmla="*/ 3 h 41"/>
                <a:gd name="T12" fmla="*/ 15 w 66"/>
                <a:gd name="T13" fmla="*/ 21 h 41"/>
                <a:gd name="T14" fmla="*/ 1 w 66"/>
                <a:gd name="T15" fmla="*/ 2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41">
                  <a:moveTo>
                    <a:pt x="1" y="28"/>
                  </a:moveTo>
                  <a:cubicBezTo>
                    <a:pt x="0" y="34"/>
                    <a:pt x="0" y="38"/>
                    <a:pt x="2" y="41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5" y="1"/>
                    <a:pt x="51" y="2"/>
                    <a:pt x="48" y="3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" y="28"/>
                    <a:pt x="1" y="28"/>
                    <a:pt x="1" y="28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81"/>
            <p:cNvSpPr>
              <a:spLocks/>
            </p:cNvSpPr>
            <p:nvPr/>
          </p:nvSpPr>
          <p:spPr bwMode="auto">
            <a:xfrm>
              <a:off x="9687937" y="5302087"/>
              <a:ext cx="135752" cy="34604"/>
            </a:xfrm>
            <a:custGeom>
              <a:avLst/>
              <a:gdLst>
                <a:gd name="T0" fmla="*/ 35 w 67"/>
                <a:gd name="T1" fmla="*/ 12 h 17"/>
                <a:gd name="T2" fmla="*/ 35 w 67"/>
                <a:gd name="T3" fmla="*/ 5 h 17"/>
                <a:gd name="T4" fmla="*/ 67 w 67"/>
                <a:gd name="T5" fmla="*/ 5 h 17"/>
                <a:gd name="T6" fmla="*/ 66 w 67"/>
                <a:gd name="T7" fmla="*/ 0 h 17"/>
                <a:gd name="T8" fmla="*/ 1 w 67"/>
                <a:gd name="T9" fmla="*/ 1 h 17"/>
                <a:gd name="T10" fmla="*/ 23 w 67"/>
                <a:gd name="T11" fmla="*/ 15 h 17"/>
                <a:gd name="T12" fmla="*/ 35 w 67"/>
                <a:gd name="T13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17">
                  <a:moveTo>
                    <a:pt x="35" y="12"/>
                  </a:moveTo>
                  <a:cubicBezTo>
                    <a:pt x="35" y="5"/>
                    <a:pt x="35" y="5"/>
                    <a:pt x="35" y="5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2"/>
                    <a:pt x="8" y="17"/>
                    <a:pt x="23" y="15"/>
                  </a:cubicBezTo>
                  <a:cubicBezTo>
                    <a:pt x="26" y="14"/>
                    <a:pt x="30" y="13"/>
                    <a:pt x="35" y="12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82"/>
            <p:cNvSpPr>
              <a:spLocks noEditPoints="1"/>
            </p:cNvSpPr>
            <p:nvPr/>
          </p:nvSpPr>
          <p:spPr bwMode="auto">
            <a:xfrm>
              <a:off x="9759805" y="5182304"/>
              <a:ext cx="628188" cy="191651"/>
            </a:xfrm>
            <a:custGeom>
              <a:avLst/>
              <a:gdLst>
                <a:gd name="T0" fmla="*/ 0 w 314"/>
                <a:gd name="T1" fmla="*/ 65 h 95"/>
                <a:gd name="T2" fmla="*/ 0 w 314"/>
                <a:gd name="T3" fmla="*/ 72 h 95"/>
                <a:gd name="T4" fmla="*/ 0 w 314"/>
                <a:gd name="T5" fmla="*/ 79 h 95"/>
                <a:gd name="T6" fmla="*/ 247 w 314"/>
                <a:gd name="T7" fmla="*/ 77 h 95"/>
                <a:gd name="T8" fmla="*/ 264 w 314"/>
                <a:gd name="T9" fmla="*/ 80 h 95"/>
                <a:gd name="T10" fmla="*/ 253 w 314"/>
                <a:gd name="T11" fmla="*/ 83 h 95"/>
                <a:gd name="T12" fmla="*/ 179 w 314"/>
                <a:gd name="T13" fmla="*/ 87 h 95"/>
                <a:gd name="T14" fmla="*/ 197 w 314"/>
                <a:gd name="T15" fmla="*/ 95 h 95"/>
                <a:gd name="T16" fmla="*/ 266 w 314"/>
                <a:gd name="T17" fmla="*/ 90 h 95"/>
                <a:gd name="T18" fmla="*/ 299 w 314"/>
                <a:gd name="T19" fmla="*/ 70 h 95"/>
                <a:gd name="T20" fmla="*/ 310 w 314"/>
                <a:gd name="T21" fmla="*/ 25 h 95"/>
                <a:gd name="T22" fmla="*/ 289 w 314"/>
                <a:gd name="T23" fmla="*/ 0 h 95"/>
                <a:gd name="T24" fmla="*/ 278 w 314"/>
                <a:gd name="T25" fmla="*/ 1 h 95"/>
                <a:gd name="T26" fmla="*/ 256 w 314"/>
                <a:gd name="T27" fmla="*/ 65 h 95"/>
                <a:gd name="T28" fmla="*/ 150 w 314"/>
                <a:gd name="T29" fmla="*/ 65 h 95"/>
                <a:gd name="T30" fmla="*/ 117 w 314"/>
                <a:gd name="T31" fmla="*/ 65 h 95"/>
                <a:gd name="T32" fmla="*/ 106 w 314"/>
                <a:gd name="T33" fmla="*/ 65 h 95"/>
                <a:gd name="T34" fmla="*/ 95 w 314"/>
                <a:gd name="T35" fmla="*/ 65 h 95"/>
                <a:gd name="T36" fmla="*/ 83 w 314"/>
                <a:gd name="T37" fmla="*/ 65 h 95"/>
                <a:gd name="T38" fmla="*/ 32 w 314"/>
                <a:gd name="T39" fmla="*/ 65 h 95"/>
                <a:gd name="T40" fmla="*/ 0 w 314"/>
                <a:gd name="T41" fmla="*/ 65 h 95"/>
                <a:gd name="T42" fmla="*/ 301 w 314"/>
                <a:gd name="T43" fmla="*/ 36 h 95"/>
                <a:gd name="T44" fmla="*/ 283 w 314"/>
                <a:gd name="T45" fmla="*/ 71 h 95"/>
                <a:gd name="T46" fmla="*/ 265 w 314"/>
                <a:gd name="T47" fmla="*/ 62 h 95"/>
                <a:gd name="T48" fmla="*/ 267 w 314"/>
                <a:gd name="T49" fmla="*/ 12 h 95"/>
                <a:gd name="T50" fmla="*/ 301 w 314"/>
                <a:gd name="T51" fmla="*/ 3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4" h="95">
                  <a:moveTo>
                    <a:pt x="0" y="65"/>
                  </a:moveTo>
                  <a:cubicBezTo>
                    <a:pt x="0" y="72"/>
                    <a:pt x="0" y="72"/>
                    <a:pt x="0" y="72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247" y="77"/>
                    <a:pt x="247" y="77"/>
                    <a:pt x="247" y="77"/>
                  </a:cubicBezTo>
                  <a:cubicBezTo>
                    <a:pt x="264" y="80"/>
                    <a:pt x="264" y="80"/>
                    <a:pt x="264" y="80"/>
                  </a:cubicBezTo>
                  <a:cubicBezTo>
                    <a:pt x="261" y="81"/>
                    <a:pt x="257" y="82"/>
                    <a:pt x="253" y="83"/>
                  </a:cubicBezTo>
                  <a:cubicBezTo>
                    <a:pt x="179" y="87"/>
                    <a:pt x="179" y="87"/>
                    <a:pt x="179" y="87"/>
                  </a:cubicBezTo>
                  <a:cubicBezTo>
                    <a:pt x="197" y="95"/>
                    <a:pt x="197" y="95"/>
                    <a:pt x="197" y="95"/>
                  </a:cubicBezTo>
                  <a:cubicBezTo>
                    <a:pt x="266" y="90"/>
                    <a:pt x="266" y="90"/>
                    <a:pt x="266" y="90"/>
                  </a:cubicBezTo>
                  <a:cubicBezTo>
                    <a:pt x="277" y="89"/>
                    <a:pt x="288" y="83"/>
                    <a:pt x="299" y="70"/>
                  </a:cubicBezTo>
                  <a:cubicBezTo>
                    <a:pt x="310" y="55"/>
                    <a:pt x="314" y="40"/>
                    <a:pt x="310" y="25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85" y="0"/>
                    <a:pt x="281" y="0"/>
                    <a:pt x="278" y="1"/>
                  </a:cubicBezTo>
                  <a:cubicBezTo>
                    <a:pt x="244" y="4"/>
                    <a:pt x="237" y="26"/>
                    <a:pt x="256" y="65"/>
                  </a:cubicBezTo>
                  <a:cubicBezTo>
                    <a:pt x="150" y="65"/>
                    <a:pt x="150" y="65"/>
                    <a:pt x="150" y="65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06" y="65"/>
                    <a:pt x="106" y="65"/>
                    <a:pt x="106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0" y="65"/>
                    <a:pt x="0" y="65"/>
                    <a:pt x="0" y="65"/>
                  </a:cubicBezTo>
                  <a:close/>
                  <a:moveTo>
                    <a:pt x="301" y="36"/>
                  </a:moveTo>
                  <a:cubicBezTo>
                    <a:pt x="301" y="51"/>
                    <a:pt x="294" y="63"/>
                    <a:pt x="283" y="71"/>
                  </a:cubicBezTo>
                  <a:cubicBezTo>
                    <a:pt x="274" y="70"/>
                    <a:pt x="269" y="67"/>
                    <a:pt x="265" y="62"/>
                  </a:cubicBezTo>
                  <a:cubicBezTo>
                    <a:pt x="248" y="35"/>
                    <a:pt x="248" y="19"/>
                    <a:pt x="267" y="12"/>
                  </a:cubicBezTo>
                  <a:cubicBezTo>
                    <a:pt x="282" y="4"/>
                    <a:pt x="294" y="12"/>
                    <a:pt x="301" y="36"/>
                  </a:cubicBezTo>
                  <a:close/>
                </a:path>
              </a:pathLst>
            </a:custGeom>
            <a:solidFill>
              <a:srgbClr val="D0CD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83"/>
            <p:cNvSpPr>
              <a:spLocks/>
            </p:cNvSpPr>
            <p:nvPr/>
          </p:nvSpPr>
          <p:spPr bwMode="auto">
            <a:xfrm>
              <a:off x="10254903" y="5190290"/>
              <a:ext cx="106473" cy="135754"/>
            </a:xfrm>
            <a:custGeom>
              <a:avLst/>
              <a:gdLst>
                <a:gd name="T0" fmla="*/ 35 w 53"/>
                <a:gd name="T1" fmla="*/ 67 h 67"/>
                <a:gd name="T2" fmla="*/ 53 w 53"/>
                <a:gd name="T3" fmla="*/ 32 h 67"/>
                <a:gd name="T4" fmla="*/ 19 w 53"/>
                <a:gd name="T5" fmla="*/ 8 h 67"/>
                <a:gd name="T6" fmla="*/ 17 w 53"/>
                <a:gd name="T7" fmla="*/ 58 h 67"/>
                <a:gd name="T8" fmla="*/ 35 w 53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67">
                  <a:moveTo>
                    <a:pt x="35" y="67"/>
                  </a:moveTo>
                  <a:cubicBezTo>
                    <a:pt x="46" y="59"/>
                    <a:pt x="53" y="47"/>
                    <a:pt x="53" y="32"/>
                  </a:cubicBezTo>
                  <a:cubicBezTo>
                    <a:pt x="46" y="8"/>
                    <a:pt x="34" y="0"/>
                    <a:pt x="19" y="8"/>
                  </a:cubicBezTo>
                  <a:cubicBezTo>
                    <a:pt x="0" y="15"/>
                    <a:pt x="0" y="31"/>
                    <a:pt x="17" y="58"/>
                  </a:cubicBezTo>
                  <a:cubicBezTo>
                    <a:pt x="21" y="63"/>
                    <a:pt x="26" y="66"/>
                    <a:pt x="35" y="67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84"/>
            <p:cNvSpPr>
              <a:spLocks/>
            </p:cNvSpPr>
            <p:nvPr/>
          </p:nvSpPr>
          <p:spPr bwMode="auto">
            <a:xfrm>
              <a:off x="9642686" y="5352660"/>
              <a:ext cx="138414" cy="69207"/>
            </a:xfrm>
            <a:custGeom>
              <a:avLst/>
              <a:gdLst>
                <a:gd name="T0" fmla="*/ 35 w 69"/>
                <a:gd name="T1" fmla="*/ 25 h 34"/>
                <a:gd name="T2" fmla="*/ 45 w 69"/>
                <a:gd name="T3" fmla="*/ 21 h 34"/>
                <a:gd name="T4" fmla="*/ 69 w 69"/>
                <a:gd name="T5" fmla="*/ 5 h 34"/>
                <a:gd name="T6" fmla="*/ 64 w 69"/>
                <a:gd name="T7" fmla="*/ 0 h 34"/>
                <a:gd name="T8" fmla="*/ 0 w 69"/>
                <a:gd name="T9" fmla="*/ 28 h 34"/>
                <a:gd name="T10" fmla="*/ 35 w 69"/>
                <a:gd name="T11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34">
                  <a:moveTo>
                    <a:pt x="35" y="25"/>
                  </a:moveTo>
                  <a:cubicBezTo>
                    <a:pt x="38" y="24"/>
                    <a:pt x="41" y="23"/>
                    <a:pt x="45" y="21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4" y="34"/>
                    <a:pt x="15" y="33"/>
                    <a:pt x="35" y="25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85"/>
            <p:cNvSpPr>
              <a:spLocks/>
            </p:cNvSpPr>
            <p:nvPr/>
          </p:nvSpPr>
          <p:spPr bwMode="auto">
            <a:xfrm>
              <a:off x="9663980" y="5363308"/>
              <a:ext cx="141075" cy="85178"/>
            </a:xfrm>
            <a:custGeom>
              <a:avLst/>
              <a:gdLst>
                <a:gd name="T0" fmla="*/ 34 w 70"/>
                <a:gd name="T1" fmla="*/ 16 h 43"/>
                <a:gd name="T2" fmla="*/ 24 w 70"/>
                <a:gd name="T3" fmla="*/ 20 h 43"/>
                <a:gd name="T4" fmla="*/ 3 w 70"/>
                <a:gd name="T5" fmla="*/ 43 h 43"/>
                <a:gd name="T6" fmla="*/ 70 w 70"/>
                <a:gd name="T7" fmla="*/ 11 h 43"/>
                <a:gd name="T8" fmla="*/ 58 w 70"/>
                <a:gd name="T9" fmla="*/ 0 h 43"/>
                <a:gd name="T10" fmla="*/ 34 w 70"/>
                <a:gd name="T11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43">
                  <a:moveTo>
                    <a:pt x="34" y="16"/>
                  </a:moveTo>
                  <a:cubicBezTo>
                    <a:pt x="30" y="18"/>
                    <a:pt x="27" y="19"/>
                    <a:pt x="24" y="20"/>
                  </a:cubicBezTo>
                  <a:cubicBezTo>
                    <a:pt x="6" y="29"/>
                    <a:pt x="0" y="37"/>
                    <a:pt x="3" y="43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34" y="16"/>
                    <a:pt x="34" y="16"/>
                    <a:pt x="34" y="16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86"/>
            <p:cNvSpPr>
              <a:spLocks/>
            </p:cNvSpPr>
            <p:nvPr/>
          </p:nvSpPr>
          <p:spPr bwMode="auto">
            <a:xfrm>
              <a:off x="9783762" y="4713824"/>
              <a:ext cx="127767" cy="348699"/>
            </a:xfrm>
            <a:custGeom>
              <a:avLst/>
              <a:gdLst>
                <a:gd name="T0" fmla="*/ 63 w 63"/>
                <a:gd name="T1" fmla="*/ 0 h 175"/>
                <a:gd name="T2" fmla="*/ 49 w 63"/>
                <a:gd name="T3" fmla="*/ 37 h 175"/>
                <a:gd name="T4" fmla="*/ 31 w 63"/>
                <a:gd name="T5" fmla="*/ 65 h 175"/>
                <a:gd name="T6" fmla="*/ 18 w 63"/>
                <a:gd name="T7" fmla="*/ 82 h 175"/>
                <a:gd name="T8" fmla="*/ 0 w 63"/>
                <a:gd name="T9" fmla="*/ 91 h 175"/>
                <a:gd name="T10" fmla="*/ 8 w 63"/>
                <a:gd name="T11" fmla="*/ 175 h 175"/>
                <a:gd name="T12" fmla="*/ 10 w 63"/>
                <a:gd name="T13" fmla="*/ 174 h 175"/>
                <a:gd name="T14" fmla="*/ 50 w 63"/>
                <a:gd name="T15" fmla="*/ 163 h 175"/>
                <a:gd name="T16" fmla="*/ 56 w 63"/>
                <a:gd name="T17" fmla="*/ 154 h 175"/>
                <a:gd name="T18" fmla="*/ 63 w 63"/>
                <a:gd name="T19" fmla="*/ 138 h 175"/>
                <a:gd name="T20" fmla="*/ 63 w 63"/>
                <a:gd name="T21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175">
                  <a:moveTo>
                    <a:pt x="63" y="0"/>
                  </a:moveTo>
                  <a:cubicBezTo>
                    <a:pt x="61" y="12"/>
                    <a:pt x="56" y="24"/>
                    <a:pt x="49" y="37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27" y="72"/>
                    <a:pt x="22" y="78"/>
                    <a:pt x="18" y="82"/>
                  </a:cubicBezTo>
                  <a:cubicBezTo>
                    <a:pt x="12" y="87"/>
                    <a:pt x="6" y="90"/>
                    <a:pt x="0" y="91"/>
                  </a:cubicBezTo>
                  <a:cubicBezTo>
                    <a:pt x="8" y="175"/>
                    <a:pt x="8" y="175"/>
                    <a:pt x="8" y="175"/>
                  </a:cubicBezTo>
                  <a:cubicBezTo>
                    <a:pt x="10" y="174"/>
                    <a:pt x="10" y="174"/>
                    <a:pt x="10" y="174"/>
                  </a:cubicBezTo>
                  <a:cubicBezTo>
                    <a:pt x="27" y="175"/>
                    <a:pt x="40" y="171"/>
                    <a:pt x="50" y="163"/>
                  </a:cubicBezTo>
                  <a:cubicBezTo>
                    <a:pt x="52" y="160"/>
                    <a:pt x="54" y="157"/>
                    <a:pt x="56" y="154"/>
                  </a:cubicBezTo>
                  <a:cubicBezTo>
                    <a:pt x="59" y="150"/>
                    <a:pt x="61" y="145"/>
                    <a:pt x="63" y="138"/>
                  </a:cubicBezTo>
                  <a:cubicBezTo>
                    <a:pt x="63" y="0"/>
                    <a:pt x="63" y="0"/>
                    <a:pt x="6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87"/>
            <p:cNvSpPr>
              <a:spLocks/>
            </p:cNvSpPr>
            <p:nvPr/>
          </p:nvSpPr>
          <p:spPr bwMode="auto">
            <a:xfrm>
              <a:off x="9970089" y="5041229"/>
              <a:ext cx="29279" cy="271505"/>
            </a:xfrm>
            <a:custGeom>
              <a:avLst/>
              <a:gdLst>
                <a:gd name="T0" fmla="*/ 14 w 14"/>
                <a:gd name="T1" fmla="*/ 19 h 136"/>
                <a:gd name="T2" fmla="*/ 4 w 14"/>
                <a:gd name="T3" fmla="*/ 1 h 136"/>
                <a:gd name="T4" fmla="*/ 2 w 14"/>
                <a:gd name="T5" fmla="*/ 0 h 136"/>
                <a:gd name="T6" fmla="*/ 0 w 14"/>
                <a:gd name="T7" fmla="*/ 136 h 136"/>
                <a:gd name="T8" fmla="*/ 11 w 14"/>
                <a:gd name="T9" fmla="*/ 136 h 136"/>
                <a:gd name="T10" fmla="*/ 14 w 14"/>
                <a:gd name="T11" fmla="*/ 1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36">
                  <a:moveTo>
                    <a:pt x="14" y="19"/>
                  </a:moveTo>
                  <a:cubicBezTo>
                    <a:pt x="11" y="13"/>
                    <a:pt x="8" y="7"/>
                    <a:pt x="4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4" y="19"/>
                    <a:pt x="14" y="19"/>
                    <a:pt x="14" y="19"/>
                  </a:cubicBezTo>
                  <a:close/>
                </a:path>
              </a:pathLst>
            </a:cu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88"/>
            <p:cNvSpPr>
              <a:spLocks noEditPoints="1"/>
            </p:cNvSpPr>
            <p:nvPr/>
          </p:nvSpPr>
          <p:spPr bwMode="auto">
            <a:xfrm>
              <a:off x="9799733" y="5038566"/>
              <a:ext cx="125104" cy="274168"/>
            </a:xfrm>
            <a:custGeom>
              <a:avLst/>
              <a:gdLst>
                <a:gd name="T0" fmla="*/ 2 w 62"/>
                <a:gd name="T1" fmla="*/ 11 h 137"/>
                <a:gd name="T2" fmla="*/ 0 w 62"/>
                <a:gd name="T3" fmla="*/ 12 h 137"/>
                <a:gd name="T4" fmla="*/ 7 w 62"/>
                <a:gd name="T5" fmla="*/ 92 h 137"/>
                <a:gd name="T6" fmla="*/ 10 w 62"/>
                <a:gd name="T7" fmla="*/ 126 h 137"/>
                <a:gd name="T8" fmla="*/ 10 w 62"/>
                <a:gd name="T9" fmla="*/ 132 h 137"/>
                <a:gd name="T10" fmla="*/ 11 w 62"/>
                <a:gd name="T11" fmla="*/ 137 h 137"/>
                <a:gd name="T12" fmla="*/ 62 w 62"/>
                <a:gd name="T13" fmla="*/ 137 h 137"/>
                <a:gd name="T14" fmla="*/ 62 w 62"/>
                <a:gd name="T15" fmla="*/ 78 h 137"/>
                <a:gd name="T16" fmla="*/ 29 w 62"/>
                <a:gd name="T17" fmla="*/ 49 h 137"/>
                <a:gd name="T18" fmla="*/ 55 w 62"/>
                <a:gd name="T19" fmla="*/ 39 h 137"/>
                <a:gd name="T20" fmla="*/ 42 w 62"/>
                <a:gd name="T21" fmla="*/ 0 h 137"/>
                <a:gd name="T22" fmla="*/ 2 w 62"/>
                <a:gd name="T23" fmla="*/ 11 h 137"/>
                <a:gd name="T24" fmla="*/ 5 w 62"/>
                <a:gd name="T25" fmla="*/ 17 h 137"/>
                <a:gd name="T26" fmla="*/ 18 w 62"/>
                <a:gd name="T27" fmla="*/ 17 h 137"/>
                <a:gd name="T28" fmla="*/ 29 w 62"/>
                <a:gd name="T29" fmla="*/ 130 h 137"/>
                <a:gd name="T30" fmla="*/ 18 w 62"/>
                <a:gd name="T31" fmla="*/ 130 h 137"/>
                <a:gd name="T32" fmla="*/ 5 w 62"/>
                <a:gd name="T33" fmla="*/ 1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" h="137">
                  <a:moveTo>
                    <a:pt x="2" y="11"/>
                  </a:moveTo>
                  <a:cubicBezTo>
                    <a:pt x="1" y="12"/>
                    <a:pt x="0" y="12"/>
                    <a:pt x="0" y="12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10" y="126"/>
                    <a:pt x="10" y="126"/>
                    <a:pt x="10" y="126"/>
                  </a:cubicBezTo>
                  <a:cubicBezTo>
                    <a:pt x="10" y="132"/>
                    <a:pt x="10" y="132"/>
                    <a:pt x="10" y="132"/>
                  </a:cubicBezTo>
                  <a:cubicBezTo>
                    <a:pt x="11" y="137"/>
                    <a:pt x="11" y="137"/>
                    <a:pt x="11" y="137"/>
                  </a:cubicBezTo>
                  <a:cubicBezTo>
                    <a:pt x="62" y="137"/>
                    <a:pt x="62" y="137"/>
                    <a:pt x="62" y="137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2" y="8"/>
                    <a:pt x="19" y="12"/>
                    <a:pt x="2" y="11"/>
                  </a:cubicBezTo>
                  <a:close/>
                  <a:moveTo>
                    <a:pt x="5" y="17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29" y="130"/>
                    <a:pt x="29" y="130"/>
                    <a:pt x="29" y="130"/>
                  </a:cubicBezTo>
                  <a:cubicBezTo>
                    <a:pt x="18" y="130"/>
                    <a:pt x="18" y="130"/>
                    <a:pt x="18" y="130"/>
                  </a:cubicBezTo>
                  <a:cubicBezTo>
                    <a:pt x="5" y="17"/>
                    <a:pt x="5" y="17"/>
                    <a:pt x="5" y="17"/>
                  </a:cubicBez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89"/>
            <p:cNvSpPr>
              <a:spLocks/>
            </p:cNvSpPr>
            <p:nvPr/>
          </p:nvSpPr>
          <p:spPr bwMode="auto">
            <a:xfrm>
              <a:off x="9810381" y="5073170"/>
              <a:ext cx="47913" cy="226255"/>
            </a:xfrm>
            <a:custGeom>
              <a:avLst/>
              <a:gdLst>
                <a:gd name="T0" fmla="*/ 10 w 18"/>
                <a:gd name="T1" fmla="*/ 0 h 85"/>
                <a:gd name="T2" fmla="*/ 0 w 18"/>
                <a:gd name="T3" fmla="*/ 0 h 85"/>
                <a:gd name="T4" fmla="*/ 10 w 18"/>
                <a:gd name="T5" fmla="*/ 85 h 85"/>
                <a:gd name="T6" fmla="*/ 18 w 18"/>
                <a:gd name="T7" fmla="*/ 85 h 85"/>
                <a:gd name="T8" fmla="*/ 10 w 18"/>
                <a:gd name="T9" fmla="*/ 0 h 85"/>
                <a:gd name="T10" fmla="*/ 10 w 18"/>
                <a:gd name="T11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85">
                  <a:moveTo>
                    <a:pt x="10" y="0"/>
                  </a:moveTo>
                  <a:lnTo>
                    <a:pt x="0" y="0"/>
                  </a:lnTo>
                  <a:lnTo>
                    <a:pt x="10" y="85"/>
                  </a:lnTo>
                  <a:lnTo>
                    <a:pt x="18" y="85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90"/>
            <p:cNvSpPr>
              <a:spLocks/>
            </p:cNvSpPr>
            <p:nvPr/>
          </p:nvSpPr>
          <p:spPr bwMode="auto">
            <a:xfrm>
              <a:off x="9858293" y="5022595"/>
              <a:ext cx="90502" cy="290139"/>
            </a:xfrm>
            <a:custGeom>
              <a:avLst/>
              <a:gdLst>
                <a:gd name="T0" fmla="*/ 26 w 45"/>
                <a:gd name="T1" fmla="*/ 48 h 146"/>
                <a:gd name="T2" fmla="*/ 0 w 45"/>
                <a:gd name="T3" fmla="*/ 58 h 146"/>
                <a:gd name="T4" fmla="*/ 33 w 45"/>
                <a:gd name="T5" fmla="*/ 87 h 146"/>
                <a:gd name="T6" fmla="*/ 33 w 45"/>
                <a:gd name="T7" fmla="*/ 146 h 146"/>
                <a:gd name="T8" fmla="*/ 45 w 45"/>
                <a:gd name="T9" fmla="*/ 146 h 146"/>
                <a:gd name="T10" fmla="*/ 45 w 45"/>
                <a:gd name="T11" fmla="*/ 87 h 146"/>
                <a:gd name="T12" fmla="*/ 16 w 45"/>
                <a:gd name="T13" fmla="*/ 62 h 146"/>
                <a:gd name="T14" fmla="*/ 36 w 45"/>
                <a:gd name="T15" fmla="*/ 56 h 146"/>
                <a:gd name="T16" fmla="*/ 19 w 45"/>
                <a:gd name="T17" fmla="*/ 0 h 146"/>
                <a:gd name="T18" fmla="*/ 13 w 45"/>
                <a:gd name="T19" fmla="*/ 9 h 146"/>
                <a:gd name="T20" fmla="*/ 26 w 45"/>
                <a:gd name="T21" fmla="*/ 48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146">
                  <a:moveTo>
                    <a:pt x="26" y="48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33" y="87"/>
                    <a:pt x="33" y="87"/>
                    <a:pt x="33" y="87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45" y="146"/>
                    <a:pt x="45" y="146"/>
                    <a:pt x="45" y="146"/>
                  </a:cubicBezTo>
                  <a:cubicBezTo>
                    <a:pt x="45" y="87"/>
                    <a:pt x="45" y="87"/>
                    <a:pt x="45" y="8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3"/>
                    <a:pt x="15" y="6"/>
                    <a:pt x="13" y="9"/>
                  </a:cubicBezTo>
                  <a:cubicBezTo>
                    <a:pt x="26" y="48"/>
                    <a:pt x="26" y="48"/>
                    <a:pt x="26" y="48"/>
                  </a:cubicBezTo>
                  <a:close/>
                </a:path>
              </a:pathLst>
            </a:cu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91"/>
            <p:cNvSpPr>
              <a:spLocks noEditPoints="1"/>
            </p:cNvSpPr>
            <p:nvPr/>
          </p:nvSpPr>
          <p:spPr bwMode="auto">
            <a:xfrm>
              <a:off x="9759805" y="5336689"/>
              <a:ext cx="527039" cy="247550"/>
            </a:xfrm>
            <a:custGeom>
              <a:avLst/>
              <a:gdLst>
                <a:gd name="T0" fmla="*/ 23 w 264"/>
                <a:gd name="T1" fmla="*/ 24 h 123"/>
                <a:gd name="T2" fmla="*/ 32 w 264"/>
                <a:gd name="T3" fmla="*/ 32 h 123"/>
                <a:gd name="T4" fmla="*/ 39 w 264"/>
                <a:gd name="T5" fmla="*/ 39 h 123"/>
                <a:gd name="T6" fmla="*/ 52 w 264"/>
                <a:gd name="T7" fmla="*/ 50 h 123"/>
                <a:gd name="T8" fmla="*/ 63 w 264"/>
                <a:gd name="T9" fmla="*/ 60 h 123"/>
                <a:gd name="T10" fmla="*/ 73 w 264"/>
                <a:gd name="T11" fmla="*/ 70 h 123"/>
                <a:gd name="T12" fmla="*/ 85 w 264"/>
                <a:gd name="T13" fmla="*/ 81 h 123"/>
                <a:gd name="T14" fmla="*/ 94 w 264"/>
                <a:gd name="T15" fmla="*/ 89 h 123"/>
                <a:gd name="T16" fmla="*/ 100 w 264"/>
                <a:gd name="T17" fmla="*/ 95 h 123"/>
                <a:gd name="T18" fmla="*/ 128 w 264"/>
                <a:gd name="T19" fmla="*/ 121 h 123"/>
                <a:gd name="T20" fmla="*/ 131 w 264"/>
                <a:gd name="T21" fmla="*/ 123 h 123"/>
                <a:gd name="T22" fmla="*/ 223 w 264"/>
                <a:gd name="T23" fmla="*/ 119 h 123"/>
                <a:gd name="T24" fmla="*/ 118 w 264"/>
                <a:gd name="T25" fmla="*/ 64 h 123"/>
                <a:gd name="T26" fmla="*/ 113 w 264"/>
                <a:gd name="T27" fmla="*/ 51 h 123"/>
                <a:gd name="T28" fmla="*/ 135 w 264"/>
                <a:gd name="T29" fmla="*/ 46 h 123"/>
                <a:gd name="T30" fmla="*/ 179 w 264"/>
                <a:gd name="T31" fmla="*/ 56 h 123"/>
                <a:gd name="T32" fmla="*/ 175 w 264"/>
                <a:gd name="T33" fmla="*/ 52 h 123"/>
                <a:gd name="T34" fmla="*/ 160 w 264"/>
                <a:gd name="T35" fmla="*/ 26 h 123"/>
                <a:gd name="T36" fmla="*/ 183 w 264"/>
                <a:gd name="T37" fmla="*/ 25 h 123"/>
                <a:gd name="T38" fmla="*/ 195 w 264"/>
                <a:gd name="T39" fmla="*/ 34 h 123"/>
                <a:gd name="T40" fmla="*/ 187 w 264"/>
                <a:gd name="T41" fmla="*/ 22 h 123"/>
                <a:gd name="T42" fmla="*/ 179 w 264"/>
                <a:gd name="T43" fmla="*/ 10 h 123"/>
                <a:gd name="T44" fmla="*/ 253 w 264"/>
                <a:gd name="T45" fmla="*/ 6 h 123"/>
                <a:gd name="T46" fmla="*/ 264 w 264"/>
                <a:gd name="T47" fmla="*/ 3 h 123"/>
                <a:gd name="T48" fmla="*/ 247 w 264"/>
                <a:gd name="T49" fmla="*/ 0 h 123"/>
                <a:gd name="T50" fmla="*/ 0 w 264"/>
                <a:gd name="T51" fmla="*/ 2 h 123"/>
                <a:gd name="T52" fmla="*/ 6 w 264"/>
                <a:gd name="T53" fmla="*/ 8 h 123"/>
                <a:gd name="T54" fmla="*/ 11 w 264"/>
                <a:gd name="T55" fmla="*/ 13 h 123"/>
                <a:gd name="T56" fmla="*/ 23 w 264"/>
                <a:gd name="T57" fmla="*/ 24 h 123"/>
                <a:gd name="T58" fmla="*/ 140 w 264"/>
                <a:gd name="T59" fmla="*/ 11 h 123"/>
                <a:gd name="T60" fmla="*/ 63 w 264"/>
                <a:gd name="T61" fmla="*/ 29 h 123"/>
                <a:gd name="T62" fmla="*/ 109 w 264"/>
                <a:gd name="T63" fmla="*/ 89 h 123"/>
                <a:gd name="T64" fmla="*/ 22 w 264"/>
                <a:gd name="T65" fmla="*/ 11 h 123"/>
                <a:gd name="T66" fmla="*/ 140 w 264"/>
                <a:gd name="T67" fmla="*/ 1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4" h="123">
                  <a:moveTo>
                    <a:pt x="23" y="24"/>
                  </a:moveTo>
                  <a:cubicBezTo>
                    <a:pt x="32" y="32"/>
                    <a:pt x="32" y="32"/>
                    <a:pt x="32" y="32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73" y="70"/>
                    <a:pt x="73" y="70"/>
                    <a:pt x="73" y="70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94" y="89"/>
                    <a:pt x="94" y="89"/>
                    <a:pt x="94" y="89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128" y="121"/>
                    <a:pt x="128" y="121"/>
                    <a:pt x="128" y="121"/>
                  </a:cubicBezTo>
                  <a:cubicBezTo>
                    <a:pt x="131" y="123"/>
                    <a:pt x="131" y="123"/>
                    <a:pt x="131" y="123"/>
                  </a:cubicBezTo>
                  <a:cubicBezTo>
                    <a:pt x="223" y="119"/>
                    <a:pt x="223" y="119"/>
                    <a:pt x="223" y="119"/>
                  </a:cubicBezTo>
                  <a:cubicBezTo>
                    <a:pt x="118" y="64"/>
                    <a:pt x="118" y="64"/>
                    <a:pt x="118" y="64"/>
                  </a:cubicBezTo>
                  <a:cubicBezTo>
                    <a:pt x="115" y="59"/>
                    <a:pt x="113" y="54"/>
                    <a:pt x="113" y="51"/>
                  </a:cubicBezTo>
                  <a:cubicBezTo>
                    <a:pt x="113" y="45"/>
                    <a:pt x="120" y="43"/>
                    <a:pt x="135" y="46"/>
                  </a:cubicBezTo>
                  <a:cubicBezTo>
                    <a:pt x="179" y="56"/>
                    <a:pt x="179" y="56"/>
                    <a:pt x="179" y="56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63" y="39"/>
                    <a:pt x="158" y="31"/>
                    <a:pt x="160" y="26"/>
                  </a:cubicBezTo>
                  <a:cubicBezTo>
                    <a:pt x="161" y="21"/>
                    <a:pt x="169" y="21"/>
                    <a:pt x="183" y="25"/>
                  </a:cubicBezTo>
                  <a:cubicBezTo>
                    <a:pt x="187" y="28"/>
                    <a:pt x="191" y="31"/>
                    <a:pt x="195" y="34"/>
                  </a:cubicBezTo>
                  <a:cubicBezTo>
                    <a:pt x="187" y="22"/>
                    <a:pt x="187" y="22"/>
                    <a:pt x="187" y="22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253" y="6"/>
                    <a:pt x="253" y="6"/>
                    <a:pt x="253" y="6"/>
                  </a:cubicBezTo>
                  <a:cubicBezTo>
                    <a:pt x="257" y="5"/>
                    <a:pt x="261" y="4"/>
                    <a:pt x="264" y="3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3" y="24"/>
                    <a:pt x="23" y="24"/>
                    <a:pt x="23" y="24"/>
                  </a:cubicBezTo>
                  <a:close/>
                  <a:moveTo>
                    <a:pt x="140" y="11"/>
                  </a:moveTo>
                  <a:cubicBezTo>
                    <a:pt x="63" y="29"/>
                    <a:pt x="63" y="29"/>
                    <a:pt x="63" y="29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140" y="11"/>
                    <a:pt x="140" y="11"/>
                    <a:pt x="140" y="1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92"/>
            <p:cNvSpPr>
              <a:spLocks/>
            </p:cNvSpPr>
            <p:nvPr/>
          </p:nvSpPr>
          <p:spPr bwMode="auto">
            <a:xfrm>
              <a:off x="9802394" y="5360647"/>
              <a:ext cx="236901" cy="154385"/>
            </a:xfrm>
            <a:custGeom>
              <a:avLst/>
              <a:gdLst>
                <a:gd name="T0" fmla="*/ 31 w 89"/>
                <a:gd name="T1" fmla="*/ 13 h 58"/>
                <a:gd name="T2" fmla="*/ 89 w 89"/>
                <a:gd name="T3" fmla="*/ 0 h 58"/>
                <a:gd name="T4" fmla="*/ 0 w 89"/>
                <a:gd name="T5" fmla="*/ 0 h 58"/>
                <a:gd name="T6" fmla="*/ 66 w 89"/>
                <a:gd name="T7" fmla="*/ 58 h 58"/>
                <a:gd name="T8" fmla="*/ 31 w 89"/>
                <a:gd name="T9" fmla="*/ 13 h 58"/>
                <a:gd name="T10" fmla="*/ 31 w 89"/>
                <a:gd name="T11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8">
                  <a:moveTo>
                    <a:pt x="31" y="13"/>
                  </a:moveTo>
                  <a:lnTo>
                    <a:pt x="89" y="0"/>
                  </a:lnTo>
                  <a:lnTo>
                    <a:pt x="0" y="0"/>
                  </a:lnTo>
                  <a:lnTo>
                    <a:pt x="66" y="58"/>
                  </a:lnTo>
                  <a:lnTo>
                    <a:pt x="31" y="13"/>
                  </a:lnTo>
                  <a:lnTo>
                    <a:pt x="31" y="1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93"/>
            <p:cNvSpPr>
              <a:spLocks/>
            </p:cNvSpPr>
            <p:nvPr/>
          </p:nvSpPr>
          <p:spPr bwMode="auto">
            <a:xfrm>
              <a:off x="9671966" y="5384602"/>
              <a:ext cx="151723" cy="77194"/>
            </a:xfrm>
            <a:custGeom>
              <a:avLst/>
              <a:gdLst>
                <a:gd name="T0" fmla="*/ 76 w 76"/>
                <a:gd name="T1" fmla="*/ 8 h 38"/>
                <a:gd name="T2" fmla="*/ 67 w 76"/>
                <a:gd name="T3" fmla="*/ 0 h 38"/>
                <a:gd name="T4" fmla="*/ 0 w 76"/>
                <a:gd name="T5" fmla="*/ 32 h 38"/>
                <a:gd name="T6" fmla="*/ 7 w 76"/>
                <a:gd name="T7" fmla="*/ 38 h 38"/>
                <a:gd name="T8" fmla="*/ 31 w 76"/>
                <a:gd name="T9" fmla="*/ 28 h 38"/>
                <a:gd name="T10" fmla="*/ 76 w 76"/>
                <a:gd name="T11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38">
                  <a:moveTo>
                    <a:pt x="76" y="8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2" y="34"/>
                    <a:pt x="4" y="36"/>
                    <a:pt x="7" y="3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76" y="8"/>
                    <a:pt x="76" y="8"/>
                    <a:pt x="76" y="8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94"/>
            <p:cNvSpPr>
              <a:spLocks/>
            </p:cNvSpPr>
            <p:nvPr/>
          </p:nvSpPr>
          <p:spPr bwMode="auto">
            <a:xfrm>
              <a:off x="9892896" y="4990653"/>
              <a:ext cx="82515" cy="322081"/>
            </a:xfrm>
            <a:custGeom>
              <a:avLst/>
              <a:gdLst>
                <a:gd name="T0" fmla="*/ 28 w 41"/>
                <a:gd name="T1" fmla="*/ 162 h 162"/>
                <a:gd name="T2" fmla="*/ 39 w 41"/>
                <a:gd name="T3" fmla="*/ 162 h 162"/>
                <a:gd name="T4" fmla="*/ 41 w 41"/>
                <a:gd name="T5" fmla="*/ 26 h 162"/>
                <a:gd name="T6" fmla="*/ 9 w 41"/>
                <a:gd name="T7" fmla="*/ 0 h 162"/>
                <a:gd name="T8" fmla="*/ 2 w 41"/>
                <a:gd name="T9" fmla="*/ 16 h 162"/>
                <a:gd name="T10" fmla="*/ 19 w 41"/>
                <a:gd name="T11" fmla="*/ 72 h 162"/>
                <a:gd name="T12" fmla="*/ 0 w 41"/>
                <a:gd name="T13" fmla="*/ 78 h 162"/>
                <a:gd name="T14" fmla="*/ 28 w 41"/>
                <a:gd name="T15" fmla="*/ 103 h 162"/>
                <a:gd name="T16" fmla="*/ 28 w 41"/>
                <a:gd name="T17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62">
                  <a:moveTo>
                    <a:pt x="28" y="162"/>
                  </a:moveTo>
                  <a:cubicBezTo>
                    <a:pt x="39" y="162"/>
                    <a:pt x="39" y="162"/>
                    <a:pt x="39" y="162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7"/>
                    <a:pt x="5" y="12"/>
                    <a:pt x="2" y="16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28" y="162"/>
                    <a:pt x="28" y="162"/>
                    <a:pt x="28" y="162"/>
                  </a:cubicBez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95"/>
            <p:cNvSpPr>
              <a:spLocks/>
            </p:cNvSpPr>
            <p:nvPr/>
          </p:nvSpPr>
          <p:spPr bwMode="auto">
            <a:xfrm>
              <a:off x="9994045" y="5078494"/>
              <a:ext cx="63884" cy="234240"/>
            </a:xfrm>
            <a:custGeom>
              <a:avLst/>
              <a:gdLst>
                <a:gd name="T0" fmla="*/ 0 w 33"/>
                <a:gd name="T1" fmla="*/ 117 h 117"/>
                <a:gd name="T2" fmla="*/ 33 w 33"/>
                <a:gd name="T3" fmla="*/ 117 h 117"/>
                <a:gd name="T4" fmla="*/ 3 w 33"/>
                <a:gd name="T5" fmla="*/ 0 h 117"/>
                <a:gd name="T6" fmla="*/ 0 w 33"/>
                <a:gd name="T7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117">
                  <a:moveTo>
                    <a:pt x="0" y="117"/>
                  </a:moveTo>
                  <a:cubicBezTo>
                    <a:pt x="33" y="117"/>
                    <a:pt x="33" y="117"/>
                    <a:pt x="33" y="117"/>
                  </a:cubicBezTo>
                  <a:cubicBezTo>
                    <a:pt x="31" y="75"/>
                    <a:pt x="21" y="36"/>
                    <a:pt x="3" y="0"/>
                  </a:cubicBezTo>
                  <a:cubicBezTo>
                    <a:pt x="0" y="117"/>
                    <a:pt x="0" y="117"/>
                    <a:pt x="0" y="117"/>
                  </a:cubicBez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96"/>
            <p:cNvSpPr>
              <a:spLocks/>
            </p:cNvSpPr>
            <p:nvPr/>
          </p:nvSpPr>
          <p:spPr bwMode="auto">
            <a:xfrm>
              <a:off x="10316125" y="4841591"/>
              <a:ext cx="122443" cy="343375"/>
            </a:xfrm>
            <a:custGeom>
              <a:avLst/>
              <a:gdLst>
                <a:gd name="T0" fmla="*/ 0 w 62"/>
                <a:gd name="T1" fmla="*/ 172 h 172"/>
                <a:gd name="T2" fmla="*/ 11 w 62"/>
                <a:gd name="T3" fmla="*/ 171 h 172"/>
                <a:gd name="T4" fmla="*/ 9 w 62"/>
                <a:gd name="T5" fmla="*/ 116 h 172"/>
                <a:gd name="T6" fmla="*/ 28 w 62"/>
                <a:gd name="T7" fmla="*/ 87 h 172"/>
                <a:gd name="T8" fmla="*/ 15 w 62"/>
                <a:gd name="T9" fmla="*/ 87 h 172"/>
                <a:gd name="T10" fmla="*/ 62 w 62"/>
                <a:gd name="T11" fmla="*/ 0 h 172"/>
                <a:gd name="T12" fmla="*/ 5 w 62"/>
                <a:gd name="T13" fmla="*/ 91 h 172"/>
                <a:gd name="T14" fmla="*/ 0 w 62"/>
                <a:gd name="T15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172">
                  <a:moveTo>
                    <a:pt x="0" y="172"/>
                  </a:moveTo>
                  <a:cubicBezTo>
                    <a:pt x="3" y="171"/>
                    <a:pt x="7" y="171"/>
                    <a:pt x="11" y="171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15" y="87"/>
                    <a:pt x="15" y="87"/>
                    <a:pt x="15" y="87"/>
                  </a:cubicBezTo>
                  <a:cubicBezTo>
                    <a:pt x="20" y="54"/>
                    <a:pt x="36" y="25"/>
                    <a:pt x="62" y="0"/>
                  </a:cubicBezTo>
                  <a:cubicBezTo>
                    <a:pt x="25" y="17"/>
                    <a:pt x="6" y="47"/>
                    <a:pt x="5" y="91"/>
                  </a:cubicBezTo>
                  <a:cubicBezTo>
                    <a:pt x="0" y="172"/>
                    <a:pt x="0" y="172"/>
                    <a:pt x="0" y="17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97"/>
            <p:cNvSpPr>
              <a:spLocks noEditPoints="1"/>
            </p:cNvSpPr>
            <p:nvPr/>
          </p:nvSpPr>
          <p:spPr bwMode="auto">
            <a:xfrm>
              <a:off x="9986060" y="5368631"/>
              <a:ext cx="487111" cy="279492"/>
            </a:xfrm>
            <a:custGeom>
              <a:avLst/>
              <a:gdLst>
                <a:gd name="T0" fmla="*/ 82 w 244"/>
                <a:gd name="T1" fmla="*/ 19 h 140"/>
                <a:gd name="T2" fmla="*/ 70 w 244"/>
                <a:gd name="T3" fmla="*/ 10 h 140"/>
                <a:gd name="T4" fmla="*/ 47 w 244"/>
                <a:gd name="T5" fmla="*/ 11 h 140"/>
                <a:gd name="T6" fmla="*/ 120 w 244"/>
                <a:gd name="T7" fmla="*/ 67 h 140"/>
                <a:gd name="T8" fmla="*/ 113 w 244"/>
                <a:gd name="T9" fmla="*/ 75 h 140"/>
                <a:gd name="T10" fmla="*/ 66 w 244"/>
                <a:gd name="T11" fmla="*/ 41 h 140"/>
                <a:gd name="T12" fmla="*/ 22 w 244"/>
                <a:gd name="T13" fmla="*/ 31 h 140"/>
                <a:gd name="T14" fmla="*/ 0 w 244"/>
                <a:gd name="T15" fmla="*/ 36 h 140"/>
                <a:gd name="T16" fmla="*/ 205 w 244"/>
                <a:gd name="T17" fmla="*/ 140 h 140"/>
                <a:gd name="T18" fmla="*/ 240 w 244"/>
                <a:gd name="T19" fmla="*/ 107 h 140"/>
                <a:gd name="T20" fmla="*/ 225 w 244"/>
                <a:gd name="T21" fmla="*/ 81 h 140"/>
                <a:gd name="T22" fmla="*/ 240 w 244"/>
                <a:gd name="T23" fmla="*/ 3 h 140"/>
                <a:gd name="T24" fmla="*/ 216 w 244"/>
                <a:gd name="T25" fmla="*/ 60 h 140"/>
                <a:gd name="T26" fmla="*/ 170 w 244"/>
                <a:gd name="T27" fmla="*/ 66 h 140"/>
                <a:gd name="T28" fmla="*/ 82 w 244"/>
                <a:gd name="T29" fmla="*/ 19 h 140"/>
                <a:gd name="T30" fmla="*/ 53 w 244"/>
                <a:gd name="T31" fmla="*/ 11 h 140"/>
                <a:gd name="T32" fmla="*/ 69 w 244"/>
                <a:gd name="T33" fmla="*/ 11 h 140"/>
                <a:gd name="T34" fmla="*/ 138 w 244"/>
                <a:gd name="T35" fmla="*/ 63 h 140"/>
                <a:gd name="T36" fmla="*/ 53 w 244"/>
                <a:gd name="T37" fmla="*/ 11 h 140"/>
                <a:gd name="T38" fmla="*/ 66 w 244"/>
                <a:gd name="T39" fmla="*/ 46 h 140"/>
                <a:gd name="T40" fmla="*/ 105 w 244"/>
                <a:gd name="T41" fmla="*/ 76 h 140"/>
                <a:gd name="T42" fmla="*/ 9 w 244"/>
                <a:gd name="T43" fmla="*/ 37 h 140"/>
                <a:gd name="T44" fmla="*/ 66 w 244"/>
                <a:gd name="T45" fmla="*/ 46 h 140"/>
                <a:gd name="T46" fmla="*/ 220 w 244"/>
                <a:gd name="T47" fmla="*/ 74 h 140"/>
                <a:gd name="T48" fmla="*/ 169 w 244"/>
                <a:gd name="T49" fmla="*/ 74 h 140"/>
                <a:gd name="T50" fmla="*/ 218 w 244"/>
                <a:gd name="T51" fmla="*/ 67 h 140"/>
                <a:gd name="T52" fmla="*/ 237 w 244"/>
                <a:gd name="T53" fmla="*/ 9 h 140"/>
                <a:gd name="T54" fmla="*/ 220 w 244"/>
                <a:gd name="T55" fmla="*/ 7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4" h="140">
                  <a:moveTo>
                    <a:pt x="82" y="19"/>
                  </a:moveTo>
                  <a:cubicBezTo>
                    <a:pt x="78" y="16"/>
                    <a:pt x="74" y="13"/>
                    <a:pt x="70" y="10"/>
                  </a:cubicBezTo>
                  <a:cubicBezTo>
                    <a:pt x="56" y="6"/>
                    <a:pt x="48" y="6"/>
                    <a:pt x="47" y="11"/>
                  </a:cubicBezTo>
                  <a:cubicBezTo>
                    <a:pt x="120" y="67"/>
                    <a:pt x="120" y="67"/>
                    <a:pt x="120" y="67"/>
                  </a:cubicBezTo>
                  <a:cubicBezTo>
                    <a:pt x="113" y="75"/>
                    <a:pt x="113" y="75"/>
                    <a:pt x="113" y="75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7" y="28"/>
                    <a:pt x="0" y="30"/>
                    <a:pt x="0" y="36"/>
                  </a:cubicBezTo>
                  <a:cubicBezTo>
                    <a:pt x="205" y="140"/>
                    <a:pt x="205" y="140"/>
                    <a:pt x="205" y="140"/>
                  </a:cubicBezTo>
                  <a:cubicBezTo>
                    <a:pt x="224" y="137"/>
                    <a:pt x="236" y="126"/>
                    <a:pt x="240" y="107"/>
                  </a:cubicBezTo>
                  <a:cubicBezTo>
                    <a:pt x="225" y="81"/>
                    <a:pt x="225" y="81"/>
                    <a:pt x="225" y="81"/>
                  </a:cubicBezTo>
                  <a:cubicBezTo>
                    <a:pt x="239" y="56"/>
                    <a:pt x="244" y="30"/>
                    <a:pt x="240" y="3"/>
                  </a:cubicBezTo>
                  <a:cubicBezTo>
                    <a:pt x="219" y="0"/>
                    <a:pt x="211" y="19"/>
                    <a:pt x="216" y="60"/>
                  </a:cubicBezTo>
                  <a:cubicBezTo>
                    <a:pt x="170" y="66"/>
                    <a:pt x="170" y="66"/>
                    <a:pt x="170" y="66"/>
                  </a:cubicBezTo>
                  <a:cubicBezTo>
                    <a:pt x="140" y="57"/>
                    <a:pt x="111" y="41"/>
                    <a:pt x="82" y="19"/>
                  </a:cubicBezTo>
                  <a:close/>
                  <a:moveTo>
                    <a:pt x="53" y="11"/>
                  </a:moveTo>
                  <a:cubicBezTo>
                    <a:pt x="69" y="11"/>
                    <a:pt x="69" y="11"/>
                    <a:pt x="69" y="11"/>
                  </a:cubicBezTo>
                  <a:cubicBezTo>
                    <a:pt x="138" y="63"/>
                    <a:pt x="138" y="63"/>
                    <a:pt x="138" y="63"/>
                  </a:cubicBezTo>
                  <a:cubicBezTo>
                    <a:pt x="53" y="11"/>
                    <a:pt x="53" y="11"/>
                    <a:pt x="53" y="11"/>
                  </a:cubicBezTo>
                  <a:close/>
                  <a:moveTo>
                    <a:pt x="66" y="46"/>
                  </a:moveTo>
                  <a:cubicBezTo>
                    <a:pt x="105" y="76"/>
                    <a:pt x="105" y="76"/>
                    <a:pt x="105" y="7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66" y="46"/>
                    <a:pt x="66" y="46"/>
                    <a:pt x="66" y="46"/>
                  </a:cubicBezTo>
                  <a:close/>
                  <a:moveTo>
                    <a:pt x="220" y="74"/>
                  </a:moveTo>
                  <a:cubicBezTo>
                    <a:pt x="169" y="74"/>
                    <a:pt x="169" y="74"/>
                    <a:pt x="169" y="74"/>
                  </a:cubicBezTo>
                  <a:cubicBezTo>
                    <a:pt x="218" y="67"/>
                    <a:pt x="218" y="67"/>
                    <a:pt x="218" y="67"/>
                  </a:cubicBezTo>
                  <a:cubicBezTo>
                    <a:pt x="219" y="25"/>
                    <a:pt x="225" y="6"/>
                    <a:pt x="237" y="9"/>
                  </a:cubicBezTo>
                  <a:cubicBezTo>
                    <a:pt x="220" y="74"/>
                    <a:pt x="220" y="74"/>
                    <a:pt x="220" y="74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98"/>
            <p:cNvSpPr>
              <a:spLocks/>
            </p:cNvSpPr>
            <p:nvPr/>
          </p:nvSpPr>
          <p:spPr bwMode="auto">
            <a:xfrm>
              <a:off x="10089870" y="5389926"/>
              <a:ext cx="170356" cy="103812"/>
            </a:xfrm>
            <a:custGeom>
              <a:avLst/>
              <a:gdLst>
                <a:gd name="T0" fmla="*/ 13 w 64"/>
                <a:gd name="T1" fmla="*/ 0 h 39"/>
                <a:gd name="T2" fmla="*/ 0 w 64"/>
                <a:gd name="T3" fmla="*/ 0 h 39"/>
                <a:gd name="T4" fmla="*/ 64 w 64"/>
                <a:gd name="T5" fmla="*/ 39 h 39"/>
                <a:gd name="T6" fmla="*/ 13 w 64"/>
                <a:gd name="T7" fmla="*/ 0 h 39"/>
                <a:gd name="T8" fmla="*/ 13 w 64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39">
                  <a:moveTo>
                    <a:pt x="13" y="0"/>
                  </a:moveTo>
                  <a:lnTo>
                    <a:pt x="0" y="0"/>
                  </a:lnTo>
                  <a:lnTo>
                    <a:pt x="64" y="39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99"/>
            <p:cNvSpPr>
              <a:spLocks/>
            </p:cNvSpPr>
            <p:nvPr/>
          </p:nvSpPr>
          <p:spPr bwMode="auto">
            <a:xfrm>
              <a:off x="10002031" y="5440501"/>
              <a:ext cx="194312" cy="79855"/>
            </a:xfrm>
            <a:custGeom>
              <a:avLst/>
              <a:gdLst>
                <a:gd name="T0" fmla="*/ 73 w 73"/>
                <a:gd name="T1" fmla="*/ 30 h 30"/>
                <a:gd name="T2" fmla="*/ 43 w 73"/>
                <a:gd name="T3" fmla="*/ 7 h 30"/>
                <a:gd name="T4" fmla="*/ 0 w 73"/>
                <a:gd name="T5" fmla="*/ 0 h 30"/>
                <a:gd name="T6" fmla="*/ 73 w 73"/>
                <a:gd name="T7" fmla="*/ 30 h 30"/>
                <a:gd name="T8" fmla="*/ 73 w 73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30">
                  <a:moveTo>
                    <a:pt x="73" y="30"/>
                  </a:moveTo>
                  <a:lnTo>
                    <a:pt x="43" y="7"/>
                  </a:lnTo>
                  <a:lnTo>
                    <a:pt x="0" y="0"/>
                  </a:lnTo>
                  <a:lnTo>
                    <a:pt x="73" y="30"/>
                  </a:lnTo>
                  <a:lnTo>
                    <a:pt x="73" y="30"/>
                  </a:ln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00"/>
            <p:cNvSpPr>
              <a:spLocks/>
            </p:cNvSpPr>
            <p:nvPr/>
          </p:nvSpPr>
          <p:spPr bwMode="auto">
            <a:xfrm>
              <a:off x="10324110" y="5379279"/>
              <a:ext cx="135752" cy="135754"/>
            </a:xfrm>
            <a:custGeom>
              <a:avLst/>
              <a:gdLst>
                <a:gd name="T0" fmla="*/ 0 w 68"/>
                <a:gd name="T1" fmla="*/ 68 h 68"/>
                <a:gd name="T2" fmla="*/ 51 w 68"/>
                <a:gd name="T3" fmla="*/ 68 h 68"/>
                <a:gd name="T4" fmla="*/ 68 w 68"/>
                <a:gd name="T5" fmla="*/ 3 h 68"/>
                <a:gd name="T6" fmla="*/ 49 w 68"/>
                <a:gd name="T7" fmla="*/ 61 h 68"/>
                <a:gd name="T8" fmla="*/ 0 w 68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8">
                  <a:moveTo>
                    <a:pt x="0" y="68"/>
                  </a:moveTo>
                  <a:cubicBezTo>
                    <a:pt x="51" y="68"/>
                    <a:pt x="51" y="68"/>
                    <a:pt x="51" y="68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56" y="0"/>
                    <a:pt x="50" y="19"/>
                    <a:pt x="49" y="61"/>
                  </a:cubicBezTo>
                  <a:cubicBezTo>
                    <a:pt x="0" y="68"/>
                    <a:pt x="0" y="68"/>
                    <a:pt x="0" y="68"/>
                  </a:cubicBez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01"/>
            <p:cNvSpPr>
              <a:spLocks/>
            </p:cNvSpPr>
            <p:nvPr/>
          </p:nvSpPr>
          <p:spPr bwMode="auto">
            <a:xfrm>
              <a:off x="10188358" y="5576253"/>
              <a:ext cx="69207" cy="63884"/>
            </a:xfrm>
            <a:custGeom>
              <a:avLst/>
              <a:gdLst>
                <a:gd name="T0" fmla="*/ 8 w 26"/>
                <a:gd name="T1" fmla="*/ 0 h 24"/>
                <a:gd name="T2" fmla="*/ 0 w 26"/>
                <a:gd name="T3" fmla="*/ 9 h 24"/>
                <a:gd name="T4" fmla="*/ 13 w 26"/>
                <a:gd name="T5" fmla="*/ 24 h 24"/>
                <a:gd name="T6" fmla="*/ 26 w 26"/>
                <a:gd name="T7" fmla="*/ 10 h 24"/>
                <a:gd name="T8" fmla="*/ 8 w 26"/>
                <a:gd name="T9" fmla="*/ 0 h 24"/>
                <a:gd name="T10" fmla="*/ 8 w 26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4">
                  <a:moveTo>
                    <a:pt x="8" y="0"/>
                  </a:moveTo>
                  <a:lnTo>
                    <a:pt x="0" y="9"/>
                  </a:lnTo>
                  <a:lnTo>
                    <a:pt x="13" y="24"/>
                  </a:lnTo>
                  <a:lnTo>
                    <a:pt x="26" y="1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02"/>
            <p:cNvSpPr>
              <a:spLocks/>
            </p:cNvSpPr>
            <p:nvPr/>
          </p:nvSpPr>
          <p:spPr bwMode="auto">
            <a:xfrm>
              <a:off x="10015339" y="5576253"/>
              <a:ext cx="194312" cy="34604"/>
            </a:xfrm>
            <a:custGeom>
              <a:avLst/>
              <a:gdLst>
                <a:gd name="T0" fmla="*/ 87 w 97"/>
                <a:gd name="T1" fmla="*/ 12 h 18"/>
                <a:gd name="T2" fmla="*/ 97 w 97"/>
                <a:gd name="T3" fmla="*/ 1 h 18"/>
                <a:gd name="T4" fmla="*/ 95 w 97"/>
                <a:gd name="T5" fmla="*/ 0 h 18"/>
                <a:gd name="T6" fmla="*/ 3 w 97"/>
                <a:gd name="T7" fmla="*/ 4 h 18"/>
                <a:gd name="T8" fmla="*/ 0 w 97"/>
                <a:gd name="T9" fmla="*/ 2 h 18"/>
                <a:gd name="T10" fmla="*/ 2 w 97"/>
                <a:gd name="T11" fmla="*/ 8 h 18"/>
                <a:gd name="T12" fmla="*/ 4 w 97"/>
                <a:gd name="T13" fmla="*/ 14 h 18"/>
                <a:gd name="T14" fmla="*/ 12 w 97"/>
                <a:gd name="T15" fmla="*/ 18 h 18"/>
                <a:gd name="T16" fmla="*/ 30 w 97"/>
                <a:gd name="T17" fmla="*/ 18 h 18"/>
                <a:gd name="T18" fmla="*/ 43 w 97"/>
                <a:gd name="T19" fmla="*/ 18 h 18"/>
                <a:gd name="T20" fmla="*/ 83 w 97"/>
                <a:gd name="T21" fmla="*/ 18 h 18"/>
                <a:gd name="T22" fmla="*/ 87 w 97"/>
                <a:gd name="T23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" h="18">
                  <a:moveTo>
                    <a:pt x="87" y="12"/>
                  </a:moveTo>
                  <a:cubicBezTo>
                    <a:pt x="97" y="1"/>
                    <a:pt x="97" y="1"/>
                    <a:pt x="97" y="1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10"/>
                    <a:pt x="3" y="12"/>
                    <a:pt x="4" y="14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7" y="12"/>
                    <a:pt x="87" y="12"/>
                    <a:pt x="87" y="12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03"/>
            <p:cNvSpPr>
              <a:spLocks/>
            </p:cNvSpPr>
            <p:nvPr/>
          </p:nvSpPr>
          <p:spPr bwMode="auto">
            <a:xfrm>
              <a:off x="10073899" y="5389926"/>
              <a:ext cx="151723" cy="127767"/>
            </a:xfrm>
            <a:custGeom>
              <a:avLst/>
              <a:gdLst>
                <a:gd name="T0" fmla="*/ 17 w 75"/>
                <a:gd name="T1" fmla="*/ 26 h 64"/>
                <a:gd name="T2" fmla="*/ 21 w 75"/>
                <a:gd name="T3" fmla="*/ 30 h 64"/>
                <a:gd name="T4" fmla="*/ 68 w 75"/>
                <a:gd name="T5" fmla="*/ 64 h 64"/>
                <a:gd name="T6" fmla="*/ 75 w 75"/>
                <a:gd name="T7" fmla="*/ 56 h 64"/>
                <a:gd name="T8" fmla="*/ 2 w 75"/>
                <a:gd name="T9" fmla="*/ 0 h 64"/>
                <a:gd name="T10" fmla="*/ 17 w 75"/>
                <a:gd name="T11" fmla="*/ 2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64">
                  <a:moveTo>
                    <a:pt x="17" y="26"/>
                  </a:moveTo>
                  <a:cubicBezTo>
                    <a:pt x="21" y="30"/>
                    <a:pt x="21" y="30"/>
                    <a:pt x="21" y="30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5"/>
                    <a:pt x="5" y="13"/>
                    <a:pt x="17" y="26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04"/>
            <p:cNvSpPr>
              <a:spLocks/>
            </p:cNvSpPr>
            <p:nvPr/>
          </p:nvSpPr>
          <p:spPr bwMode="auto">
            <a:xfrm>
              <a:off x="10073899" y="5600210"/>
              <a:ext cx="149062" cy="74531"/>
            </a:xfrm>
            <a:custGeom>
              <a:avLst/>
              <a:gdLst>
                <a:gd name="T0" fmla="*/ 60 w 74"/>
                <a:gd name="T1" fmla="*/ 36 h 38"/>
                <a:gd name="T2" fmla="*/ 74 w 74"/>
                <a:gd name="T3" fmla="*/ 20 h 38"/>
                <a:gd name="T4" fmla="*/ 57 w 74"/>
                <a:gd name="T5" fmla="*/ 0 h 38"/>
                <a:gd name="T6" fmla="*/ 53 w 74"/>
                <a:gd name="T7" fmla="*/ 6 h 38"/>
                <a:gd name="T8" fmla="*/ 31 w 74"/>
                <a:gd name="T9" fmla="*/ 20 h 38"/>
                <a:gd name="T10" fmla="*/ 13 w 74"/>
                <a:gd name="T11" fmla="*/ 6 h 38"/>
                <a:gd name="T12" fmla="*/ 0 w 74"/>
                <a:gd name="T13" fmla="*/ 6 h 38"/>
                <a:gd name="T14" fmla="*/ 13 w 74"/>
                <a:gd name="T15" fmla="*/ 16 h 38"/>
                <a:gd name="T16" fmla="*/ 30 w 74"/>
                <a:gd name="T17" fmla="*/ 28 h 38"/>
                <a:gd name="T18" fmla="*/ 60 w 74"/>
                <a:gd name="T19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38">
                  <a:moveTo>
                    <a:pt x="60" y="36"/>
                  </a:moveTo>
                  <a:cubicBezTo>
                    <a:pt x="74" y="20"/>
                    <a:pt x="74" y="20"/>
                    <a:pt x="74" y="2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9" y="35"/>
                    <a:pt x="49" y="38"/>
                    <a:pt x="60" y="36"/>
                  </a:cubicBez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06"/>
            <p:cNvSpPr>
              <a:spLocks/>
            </p:cNvSpPr>
            <p:nvPr/>
          </p:nvSpPr>
          <p:spPr bwMode="auto">
            <a:xfrm>
              <a:off x="10172386" y="5602871"/>
              <a:ext cx="103810" cy="93164"/>
            </a:xfrm>
            <a:custGeom>
              <a:avLst/>
              <a:gdLst>
                <a:gd name="T0" fmla="*/ 19 w 39"/>
                <a:gd name="T1" fmla="*/ 14 h 35"/>
                <a:gd name="T2" fmla="*/ 9 w 39"/>
                <a:gd name="T3" fmla="*/ 26 h 35"/>
                <a:gd name="T4" fmla="*/ 0 w 39"/>
                <a:gd name="T5" fmla="*/ 35 h 35"/>
                <a:gd name="T6" fmla="*/ 21 w 39"/>
                <a:gd name="T7" fmla="*/ 35 h 35"/>
                <a:gd name="T8" fmla="*/ 39 w 39"/>
                <a:gd name="T9" fmla="*/ 5 h 35"/>
                <a:gd name="T10" fmla="*/ 32 w 39"/>
                <a:gd name="T11" fmla="*/ 0 h 35"/>
                <a:gd name="T12" fmla="*/ 19 w 39"/>
                <a:gd name="T13" fmla="*/ 14 h 35"/>
                <a:gd name="T14" fmla="*/ 19 w 39"/>
                <a:gd name="T15" fmla="*/ 1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35">
                  <a:moveTo>
                    <a:pt x="19" y="14"/>
                  </a:moveTo>
                  <a:lnTo>
                    <a:pt x="9" y="26"/>
                  </a:lnTo>
                  <a:lnTo>
                    <a:pt x="0" y="35"/>
                  </a:lnTo>
                  <a:lnTo>
                    <a:pt x="21" y="35"/>
                  </a:lnTo>
                  <a:lnTo>
                    <a:pt x="39" y="5"/>
                  </a:lnTo>
                  <a:lnTo>
                    <a:pt x="32" y="0"/>
                  </a:lnTo>
                  <a:lnTo>
                    <a:pt x="19" y="14"/>
                  </a:lnTo>
                  <a:lnTo>
                    <a:pt x="19" y="14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07"/>
            <p:cNvSpPr>
              <a:spLocks/>
            </p:cNvSpPr>
            <p:nvPr/>
          </p:nvSpPr>
          <p:spPr bwMode="auto">
            <a:xfrm>
              <a:off x="10100518" y="5616181"/>
              <a:ext cx="199635" cy="122444"/>
            </a:xfrm>
            <a:custGeom>
              <a:avLst/>
              <a:gdLst>
                <a:gd name="T0" fmla="*/ 35 w 99"/>
                <a:gd name="T1" fmla="*/ 39 h 61"/>
                <a:gd name="T2" fmla="*/ 47 w 99"/>
                <a:gd name="T3" fmla="*/ 27 h 61"/>
                <a:gd name="T4" fmla="*/ 17 w 99"/>
                <a:gd name="T5" fmla="*/ 19 h 61"/>
                <a:gd name="T6" fmla="*/ 0 w 99"/>
                <a:gd name="T7" fmla="*/ 7 h 61"/>
                <a:gd name="T8" fmla="*/ 13 w 99"/>
                <a:gd name="T9" fmla="*/ 61 h 61"/>
                <a:gd name="T10" fmla="*/ 20 w 99"/>
                <a:gd name="T11" fmla="*/ 60 h 61"/>
                <a:gd name="T12" fmla="*/ 90 w 99"/>
                <a:gd name="T13" fmla="*/ 53 h 61"/>
                <a:gd name="T14" fmla="*/ 99 w 99"/>
                <a:gd name="T15" fmla="*/ 7 h 61"/>
                <a:gd name="T16" fmla="*/ 88 w 99"/>
                <a:gd name="T17" fmla="*/ 0 h 61"/>
                <a:gd name="T18" fmla="*/ 63 w 99"/>
                <a:gd name="T19" fmla="*/ 39 h 61"/>
                <a:gd name="T20" fmla="*/ 35 w 99"/>
                <a:gd name="T21" fmla="*/ 3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61">
                  <a:moveTo>
                    <a:pt x="35" y="39"/>
                  </a:moveTo>
                  <a:cubicBezTo>
                    <a:pt x="47" y="27"/>
                    <a:pt x="47" y="27"/>
                    <a:pt x="47" y="27"/>
                  </a:cubicBezTo>
                  <a:cubicBezTo>
                    <a:pt x="36" y="29"/>
                    <a:pt x="26" y="26"/>
                    <a:pt x="17" y="1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3" y="38"/>
                    <a:pt x="96" y="22"/>
                    <a:pt x="99" y="7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63" y="39"/>
                    <a:pt x="63" y="39"/>
                    <a:pt x="63" y="39"/>
                  </a:cubicBezTo>
                  <a:cubicBezTo>
                    <a:pt x="35" y="39"/>
                    <a:pt x="35" y="39"/>
                    <a:pt x="35" y="3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08"/>
            <p:cNvSpPr>
              <a:spLocks/>
            </p:cNvSpPr>
            <p:nvPr/>
          </p:nvSpPr>
          <p:spPr bwMode="auto">
            <a:xfrm>
              <a:off x="10100518" y="5610857"/>
              <a:ext cx="79854" cy="29281"/>
            </a:xfrm>
            <a:custGeom>
              <a:avLst/>
              <a:gdLst>
                <a:gd name="T0" fmla="*/ 0 w 30"/>
                <a:gd name="T1" fmla="*/ 0 h 11"/>
                <a:gd name="T2" fmla="*/ 14 w 30"/>
                <a:gd name="T3" fmla="*/ 11 h 11"/>
                <a:gd name="T4" fmla="*/ 30 w 30"/>
                <a:gd name="T5" fmla="*/ 0 h 11"/>
                <a:gd name="T6" fmla="*/ 0 w 30"/>
                <a:gd name="T7" fmla="*/ 0 h 11"/>
                <a:gd name="T8" fmla="*/ 0 w 3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1">
                  <a:moveTo>
                    <a:pt x="0" y="0"/>
                  </a:moveTo>
                  <a:lnTo>
                    <a:pt x="14" y="11"/>
                  </a:lnTo>
                  <a:lnTo>
                    <a:pt x="3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7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09"/>
            <p:cNvSpPr>
              <a:spLocks/>
            </p:cNvSpPr>
            <p:nvPr/>
          </p:nvSpPr>
          <p:spPr bwMode="auto">
            <a:xfrm>
              <a:off x="9922175" y="5499061"/>
              <a:ext cx="231577" cy="745309"/>
            </a:xfrm>
            <a:custGeom>
              <a:avLst/>
              <a:gdLst>
                <a:gd name="T0" fmla="*/ 109 w 115"/>
                <a:gd name="T1" fmla="*/ 119 h 372"/>
                <a:gd name="T2" fmla="*/ 102 w 115"/>
                <a:gd name="T3" fmla="*/ 120 h 372"/>
                <a:gd name="T4" fmla="*/ 89 w 115"/>
                <a:gd name="T5" fmla="*/ 66 h 372"/>
                <a:gd name="T6" fmla="*/ 76 w 115"/>
                <a:gd name="T7" fmla="*/ 56 h 372"/>
                <a:gd name="T8" fmla="*/ 58 w 115"/>
                <a:gd name="T9" fmla="*/ 56 h 372"/>
                <a:gd name="T10" fmla="*/ 55 w 115"/>
                <a:gd name="T11" fmla="*/ 78 h 372"/>
                <a:gd name="T12" fmla="*/ 48 w 115"/>
                <a:gd name="T13" fmla="*/ 83 h 372"/>
                <a:gd name="T14" fmla="*/ 43 w 115"/>
                <a:gd name="T15" fmla="*/ 65 h 372"/>
                <a:gd name="T16" fmla="*/ 38 w 115"/>
                <a:gd name="T17" fmla="*/ 65 h 372"/>
                <a:gd name="T18" fmla="*/ 15 w 115"/>
                <a:gd name="T19" fmla="*/ 28 h 372"/>
                <a:gd name="T20" fmla="*/ 10 w 115"/>
                <a:gd name="T21" fmla="*/ 28 h 372"/>
                <a:gd name="T22" fmla="*/ 4 w 115"/>
                <a:gd name="T23" fmla="*/ 26 h 372"/>
                <a:gd name="T24" fmla="*/ 12 w 115"/>
                <a:gd name="T25" fmla="*/ 8 h 372"/>
                <a:gd name="T26" fmla="*/ 3 w 115"/>
                <a:gd name="T27" fmla="*/ 0 h 372"/>
                <a:gd name="T28" fmla="*/ 0 w 115"/>
                <a:gd name="T29" fmla="*/ 24 h 372"/>
                <a:gd name="T30" fmla="*/ 4 w 115"/>
                <a:gd name="T31" fmla="*/ 55 h 372"/>
                <a:gd name="T32" fmla="*/ 55 w 115"/>
                <a:gd name="T33" fmla="*/ 108 h 372"/>
                <a:gd name="T34" fmla="*/ 77 w 115"/>
                <a:gd name="T35" fmla="*/ 113 h 372"/>
                <a:gd name="T36" fmla="*/ 22 w 115"/>
                <a:gd name="T37" fmla="*/ 129 h 372"/>
                <a:gd name="T38" fmla="*/ 7 w 115"/>
                <a:gd name="T39" fmla="*/ 69 h 372"/>
                <a:gd name="T40" fmla="*/ 11 w 115"/>
                <a:gd name="T41" fmla="*/ 153 h 372"/>
                <a:gd name="T42" fmla="*/ 61 w 115"/>
                <a:gd name="T43" fmla="*/ 267 h 372"/>
                <a:gd name="T44" fmla="*/ 84 w 115"/>
                <a:gd name="T45" fmla="*/ 338 h 372"/>
                <a:gd name="T46" fmla="*/ 115 w 115"/>
                <a:gd name="T47" fmla="*/ 372 h 372"/>
                <a:gd name="T48" fmla="*/ 70 w 115"/>
                <a:gd name="T49" fmla="*/ 246 h 372"/>
                <a:gd name="T50" fmla="*/ 29 w 115"/>
                <a:gd name="T51" fmla="*/ 152 h 372"/>
                <a:gd name="T52" fmla="*/ 109 w 115"/>
                <a:gd name="T53" fmla="*/ 119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5" h="372">
                  <a:moveTo>
                    <a:pt x="109" y="119"/>
                  </a:moveTo>
                  <a:cubicBezTo>
                    <a:pt x="102" y="120"/>
                    <a:pt x="102" y="120"/>
                    <a:pt x="102" y="120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2" y="65"/>
                    <a:pt x="61" y="73"/>
                    <a:pt x="55" y="78"/>
                  </a:cubicBezTo>
                  <a:cubicBezTo>
                    <a:pt x="53" y="80"/>
                    <a:pt x="51" y="82"/>
                    <a:pt x="48" y="83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41" y="65"/>
                    <a:pt x="39" y="65"/>
                    <a:pt x="38" y="65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3" y="28"/>
                    <a:pt x="11" y="28"/>
                    <a:pt x="10" y="28"/>
                  </a:cubicBezTo>
                  <a:cubicBezTo>
                    <a:pt x="8" y="28"/>
                    <a:pt x="6" y="27"/>
                    <a:pt x="4" y="2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34"/>
                    <a:pt x="3" y="44"/>
                    <a:pt x="4" y="55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62" y="128"/>
                    <a:pt x="44" y="134"/>
                    <a:pt x="22" y="129"/>
                  </a:cubicBezTo>
                  <a:cubicBezTo>
                    <a:pt x="16" y="109"/>
                    <a:pt x="11" y="89"/>
                    <a:pt x="7" y="69"/>
                  </a:cubicBezTo>
                  <a:cubicBezTo>
                    <a:pt x="1" y="97"/>
                    <a:pt x="2" y="125"/>
                    <a:pt x="11" y="153"/>
                  </a:cubicBezTo>
                  <a:cubicBezTo>
                    <a:pt x="61" y="267"/>
                    <a:pt x="61" y="267"/>
                    <a:pt x="61" y="267"/>
                  </a:cubicBezTo>
                  <a:cubicBezTo>
                    <a:pt x="84" y="338"/>
                    <a:pt x="84" y="338"/>
                    <a:pt x="84" y="338"/>
                  </a:cubicBezTo>
                  <a:cubicBezTo>
                    <a:pt x="94" y="350"/>
                    <a:pt x="104" y="361"/>
                    <a:pt x="115" y="372"/>
                  </a:cubicBezTo>
                  <a:cubicBezTo>
                    <a:pt x="70" y="246"/>
                    <a:pt x="70" y="246"/>
                    <a:pt x="70" y="246"/>
                  </a:cubicBezTo>
                  <a:cubicBezTo>
                    <a:pt x="53" y="216"/>
                    <a:pt x="40" y="184"/>
                    <a:pt x="29" y="152"/>
                  </a:cubicBezTo>
                  <a:cubicBezTo>
                    <a:pt x="61" y="173"/>
                    <a:pt x="87" y="162"/>
                    <a:pt x="109" y="119"/>
                  </a:cubicBezTo>
                  <a:close/>
                </a:path>
              </a:pathLst>
            </a:cu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10"/>
            <p:cNvSpPr>
              <a:spLocks/>
            </p:cNvSpPr>
            <p:nvPr/>
          </p:nvSpPr>
          <p:spPr bwMode="auto">
            <a:xfrm>
              <a:off x="10212314" y="5632152"/>
              <a:ext cx="111796" cy="604233"/>
            </a:xfrm>
            <a:custGeom>
              <a:avLst/>
              <a:gdLst>
                <a:gd name="T0" fmla="*/ 44 w 57"/>
                <a:gd name="T1" fmla="*/ 0 h 303"/>
                <a:gd name="T2" fmla="*/ 35 w 57"/>
                <a:gd name="T3" fmla="*/ 46 h 303"/>
                <a:gd name="T4" fmla="*/ 0 w 57"/>
                <a:gd name="T5" fmla="*/ 303 h 303"/>
                <a:gd name="T6" fmla="*/ 35 w 57"/>
                <a:gd name="T7" fmla="*/ 194 h 303"/>
                <a:gd name="T8" fmla="*/ 57 w 57"/>
                <a:gd name="T9" fmla="*/ 8 h 303"/>
                <a:gd name="T10" fmla="*/ 44 w 57"/>
                <a:gd name="T11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303">
                  <a:moveTo>
                    <a:pt x="44" y="0"/>
                  </a:moveTo>
                  <a:cubicBezTo>
                    <a:pt x="41" y="15"/>
                    <a:pt x="38" y="31"/>
                    <a:pt x="35" y="46"/>
                  </a:cubicBezTo>
                  <a:cubicBezTo>
                    <a:pt x="19" y="132"/>
                    <a:pt x="7" y="217"/>
                    <a:pt x="0" y="303"/>
                  </a:cubicBezTo>
                  <a:cubicBezTo>
                    <a:pt x="35" y="194"/>
                    <a:pt x="35" y="194"/>
                    <a:pt x="35" y="194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44" y="0"/>
                    <a:pt x="44" y="0"/>
                    <a:pt x="44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211"/>
            <p:cNvSpPr>
              <a:spLocks/>
            </p:cNvSpPr>
            <p:nvPr/>
          </p:nvSpPr>
          <p:spPr bwMode="auto">
            <a:xfrm>
              <a:off x="10204327" y="5648123"/>
              <a:ext cx="186327" cy="694735"/>
            </a:xfrm>
            <a:custGeom>
              <a:avLst/>
              <a:gdLst>
                <a:gd name="T0" fmla="*/ 75 w 94"/>
                <a:gd name="T1" fmla="*/ 9 h 348"/>
                <a:gd name="T2" fmla="*/ 61 w 94"/>
                <a:gd name="T3" fmla="*/ 0 h 348"/>
                <a:gd name="T4" fmla="*/ 39 w 94"/>
                <a:gd name="T5" fmla="*/ 186 h 348"/>
                <a:gd name="T6" fmla="*/ 4 w 94"/>
                <a:gd name="T7" fmla="*/ 295 h 348"/>
                <a:gd name="T8" fmla="*/ 0 w 94"/>
                <a:gd name="T9" fmla="*/ 348 h 348"/>
                <a:gd name="T10" fmla="*/ 16 w 94"/>
                <a:gd name="T11" fmla="*/ 348 h 348"/>
                <a:gd name="T12" fmla="*/ 37 w 94"/>
                <a:gd name="T13" fmla="*/ 257 h 348"/>
                <a:gd name="T14" fmla="*/ 61 w 94"/>
                <a:gd name="T15" fmla="*/ 348 h 348"/>
                <a:gd name="T16" fmla="*/ 94 w 94"/>
                <a:gd name="T17" fmla="*/ 348 h 348"/>
                <a:gd name="T18" fmla="*/ 57 w 94"/>
                <a:gd name="T19" fmla="*/ 174 h 348"/>
                <a:gd name="T20" fmla="*/ 57 w 94"/>
                <a:gd name="T21" fmla="*/ 154 h 348"/>
                <a:gd name="T22" fmla="*/ 75 w 94"/>
                <a:gd name="T23" fmla="*/ 9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348">
                  <a:moveTo>
                    <a:pt x="75" y="9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39" y="186"/>
                    <a:pt x="39" y="186"/>
                    <a:pt x="39" y="186"/>
                  </a:cubicBezTo>
                  <a:cubicBezTo>
                    <a:pt x="4" y="295"/>
                    <a:pt x="4" y="295"/>
                    <a:pt x="4" y="295"/>
                  </a:cubicBezTo>
                  <a:cubicBezTo>
                    <a:pt x="2" y="312"/>
                    <a:pt x="1" y="330"/>
                    <a:pt x="0" y="348"/>
                  </a:cubicBezTo>
                  <a:cubicBezTo>
                    <a:pt x="16" y="348"/>
                    <a:pt x="16" y="348"/>
                    <a:pt x="16" y="348"/>
                  </a:cubicBezTo>
                  <a:cubicBezTo>
                    <a:pt x="37" y="257"/>
                    <a:pt x="37" y="257"/>
                    <a:pt x="37" y="257"/>
                  </a:cubicBezTo>
                  <a:cubicBezTo>
                    <a:pt x="61" y="348"/>
                    <a:pt x="61" y="348"/>
                    <a:pt x="61" y="348"/>
                  </a:cubicBezTo>
                  <a:cubicBezTo>
                    <a:pt x="94" y="348"/>
                    <a:pt x="94" y="348"/>
                    <a:pt x="94" y="348"/>
                  </a:cubicBezTo>
                  <a:cubicBezTo>
                    <a:pt x="70" y="301"/>
                    <a:pt x="57" y="243"/>
                    <a:pt x="57" y="174"/>
                  </a:cubicBezTo>
                  <a:cubicBezTo>
                    <a:pt x="57" y="167"/>
                    <a:pt x="57" y="160"/>
                    <a:pt x="57" y="154"/>
                  </a:cubicBezTo>
                  <a:cubicBezTo>
                    <a:pt x="75" y="9"/>
                    <a:pt x="75" y="9"/>
                    <a:pt x="75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212"/>
            <p:cNvSpPr>
              <a:spLocks/>
            </p:cNvSpPr>
            <p:nvPr/>
          </p:nvSpPr>
          <p:spPr bwMode="auto">
            <a:xfrm>
              <a:off x="9930161" y="5515032"/>
              <a:ext cx="29279" cy="39928"/>
            </a:xfrm>
            <a:custGeom>
              <a:avLst/>
              <a:gdLst>
                <a:gd name="T0" fmla="*/ 0 w 14"/>
                <a:gd name="T1" fmla="*/ 18 h 20"/>
                <a:gd name="T2" fmla="*/ 6 w 14"/>
                <a:gd name="T3" fmla="*/ 20 h 20"/>
                <a:gd name="T4" fmla="*/ 14 w 14"/>
                <a:gd name="T5" fmla="*/ 6 h 20"/>
                <a:gd name="T6" fmla="*/ 8 w 14"/>
                <a:gd name="T7" fmla="*/ 0 h 20"/>
                <a:gd name="T8" fmla="*/ 0 w 14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0">
                  <a:moveTo>
                    <a:pt x="0" y="18"/>
                  </a:moveTo>
                  <a:cubicBezTo>
                    <a:pt x="2" y="19"/>
                    <a:pt x="4" y="20"/>
                    <a:pt x="6" y="20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18"/>
                    <a:pt x="0" y="18"/>
                    <a:pt x="0" y="18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213"/>
            <p:cNvSpPr>
              <a:spLocks/>
            </p:cNvSpPr>
            <p:nvPr/>
          </p:nvSpPr>
          <p:spPr bwMode="auto">
            <a:xfrm>
              <a:off x="9943470" y="5528340"/>
              <a:ext cx="103810" cy="127767"/>
            </a:xfrm>
            <a:custGeom>
              <a:avLst/>
              <a:gdLst>
                <a:gd name="T0" fmla="*/ 8 w 52"/>
                <a:gd name="T1" fmla="*/ 0 h 64"/>
                <a:gd name="T2" fmla="*/ 0 w 52"/>
                <a:gd name="T3" fmla="*/ 14 h 64"/>
                <a:gd name="T4" fmla="*/ 5 w 52"/>
                <a:gd name="T5" fmla="*/ 14 h 64"/>
                <a:gd name="T6" fmla="*/ 10 w 52"/>
                <a:gd name="T7" fmla="*/ 11 h 64"/>
                <a:gd name="T8" fmla="*/ 33 w 52"/>
                <a:gd name="T9" fmla="*/ 51 h 64"/>
                <a:gd name="T10" fmla="*/ 39 w 52"/>
                <a:gd name="T11" fmla="*/ 46 h 64"/>
                <a:gd name="T12" fmla="*/ 45 w 52"/>
                <a:gd name="T13" fmla="*/ 64 h 64"/>
                <a:gd name="T14" fmla="*/ 48 w 52"/>
                <a:gd name="T15" fmla="*/ 42 h 64"/>
                <a:gd name="T16" fmla="*/ 40 w 52"/>
                <a:gd name="T17" fmla="*/ 38 h 64"/>
                <a:gd name="T18" fmla="*/ 38 w 52"/>
                <a:gd name="T19" fmla="*/ 32 h 64"/>
                <a:gd name="T20" fmla="*/ 36 w 52"/>
                <a:gd name="T21" fmla="*/ 26 h 64"/>
                <a:gd name="T22" fmla="*/ 8 w 52"/>
                <a:gd name="T2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64">
                  <a:moveTo>
                    <a:pt x="8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3" y="14"/>
                    <a:pt x="5" y="14"/>
                  </a:cubicBezTo>
                  <a:cubicBezTo>
                    <a:pt x="7" y="13"/>
                    <a:pt x="8" y="12"/>
                    <a:pt x="10" y="1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6" y="50"/>
                    <a:pt x="38" y="49"/>
                    <a:pt x="39" y="46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51" y="59"/>
                    <a:pt x="52" y="51"/>
                    <a:pt x="48" y="42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39" y="36"/>
                    <a:pt x="39" y="34"/>
                    <a:pt x="38" y="32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214"/>
            <p:cNvSpPr>
              <a:spLocks/>
            </p:cNvSpPr>
            <p:nvPr/>
          </p:nvSpPr>
          <p:spPr bwMode="auto">
            <a:xfrm>
              <a:off x="9954117" y="5549635"/>
              <a:ext cx="55897" cy="79855"/>
            </a:xfrm>
            <a:custGeom>
              <a:avLst/>
              <a:gdLst>
                <a:gd name="T0" fmla="*/ 5 w 28"/>
                <a:gd name="T1" fmla="*/ 0 h 40"/>
                <a:gd name="T2" fmla="*/ 0 w 28"/>
                <a:gd name="T3" fmla="*/ 3 h 40"/>
                <a:gd name="T4" fmla="*/ 23 w 28"/>
                <a:gd name="T5" fmla="*/ 40 h 40"/>
                <a:gd name="T6" fmla="*/ 28 w 28"/>
                <a:gd name="T7" fmla="*/ 40 h 40"/>
                <a:gd name="T8" fmla="*/ 5 w 28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0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4" y="40"/>
                    <a:pt x="26" y="40"/>
                    <a:pt x="28" y="40"/>
                  </a:cubicBezTo>
                  <a:cubicBezTo>
                    <a:pt x="5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215"/>
            <p:cNvSpPr>
              <a:spLocks/>
            </p:cNvSpPr>
            <p:nvPr/>
          </p:nvSpPr>
          <p:spPr bwMode="auto">
            <a:xfrm>
              <a:off x="9842321" y="5477767"/>
              <a:ext cx="247548" cy="697396"/>
            </a:xfrm>
            <a:custGeom>
              <a:avLst/>
              <a:gdLst>
                <a:gd name="T0" fmla="*/ 41 w 125"/>
                <a:gd name="T1" fmla="*/ 35 h 349"/>
                <a:gd name="T2" fmla="*/ 44 w 125"/>
                <a:gd name="T3" fmla="*/ 11 h 349"/>
                <a:gd name="T4" fmla="*/ 32 w 125"/>
                <a:gd name="T5" fmla="*/ 0 h 349"/>
                <a:gd name="T6" fmla="*/ 0 w 125"/>
                <a:gd name="T7" fmla="*/ 4 h 349"/>
                <a:gd name="T8" fmla="*/ 18 w 125"/>
                <a:gd name="T9" fmla="*/ 131 h 349"/>
                <a:gd name="T10" fmla="*/ 26 w 125"/>
                <a:gd name="T11" fmla="*/ 164 h 349"/>
                <a:gd name="T12" fmla="*/ 35 w 125"/>
                <a:gd name="T13" fmla="*/ 197 h 349"/>
                <a:gd name="T14" fmla="*/ 43 w 125"/>
                <a:gd name="T15" fmla="*/ 216 h 349"/>
                <a:gd name="T16" fmla="*/ 125 w 125"/>
                <a:gd name="T17" fmla="*/ 349 h 349"/>
                <a:gd name="T18" fmla="*/ 102 w 125"/>
                <a:gd name="T19" fmla="*/ 278 h 349"/>
                <a:gd name="T20" fmla="*/ 52 w 125"/>
                <a:gd name="T21" fmla="*/ 164 h 349"/>
                <a:gd name="T22" fmla="*/ 48 w 125"/>
                <a:gd name="T23" fmla="*/ 80 h 349"/>
                <a:gd name="T24" fmla="*/ 63 w 125"/>
                <a:gd name="T25" fmla="*/ 140 h 349"/>
                <a:gd name="T26" fmla="*/ 118 w 125"/>
                <a:gd name="T27" fmla="*/ 124 h 349"/>
                <a:gd name="T28" fmla="*/ 96 w 125"/>
                <a:gd name="T29" fmla="*/ 119 h 349"/>
                <a:gd name="T30" fmla="*/ 45 w 125"/>
                <a:gd name="T31" fmla="*/ 66 h 349"/>
                <a:gd name="T32" fmla="*/ 41 w 125"/>
                <a:gd name="T33" fmla="*/ 35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349">
                  <a:moveTo>
                    <a:pt x="41" y="35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47"/>
                    <a:pt x="9" y="90"/>
                    <a:pt x="18" y="131"/>
                  </a:cubicBezTo>
                  <a:cubicBezTo>
                    <a:pt x="20" y="142"/>
                    <a:pt x="23" y="153"/>
                    <a:pt x="26" y="164"/>
                  </a:cubicBezTo>
                  <a:cubicBezTo>
                    <a:pt x="29" y="175"/>
                    <a:pt x="32" y="186"/>
                    <a:pt x="35" y="197"/>
                  </a:cubicBezTo>
                  <a:cubicBezTo>
                    <a:pt x="38" y="204"/>
                    <a:pt x="40" y="210"/>
                    <a:pt x="43" y="216"/>
                  </a:cubicBezTo>
                  <a:cubicBezTo>
                    <a:pt x="66" y="267"/>
                    <a:pt x="94" y="311"/>
                    <a:pt x="125" y="349"/>
                  </a:cubicBezTo>
                  <a:cubicBezTo>
                    <a:pt x="102" y="278"/>
                    <a:pt x="102" y="278"/>
                    <a:pt x="102" y="278"/>
                  </a:cubicBezTo>
                  <a:cubicBezTo>
                    <a:pt x="52" y="164"/>
                    <a:pt x="52" y="164"/>
                    <a:pt x="52" y="164"/>
                  </a:cubicBezTo>
                  <a:cubicBezTo>
                    <a:pt x="43" y="136"/>
                    <a:pt x="42" y="108"/>
                    <a:pt x="48" y="80"/>
                  </a:cubicBezTo>
                  <a:cubicBezTo>
                    <a:pt x="52" y="100"/>
                    <a:pt x="57" y="120"/>
                    <a:pt x="63" y="140"/>
                  </a:cubicBezTo>
                  <a:cubicBezTo>
                    <a:pt x="85" y="145"/>
                    <a:pt x="103" y="139"/>
                    <a:pt x="118" y="124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44" y="55"/>
                    <a:pt x="42" y="45"/>
                    <a:pt x="41" y="35"/>
                  </a:cubicBez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216"/>
            <p:cNvSpPr>
              <a:spLocks/>
            </p:cNvSpPr>
            <p:nvPr/>
          </p:nvSpPr>
          <p:spPr bwMode="auto">
            <a:xfrm>
              <a:off x="9770453" y="5437838"/>
              <a:ext cx="114457" cy="45252"/>
            </a:xfrm>
            <a:custGeom>
              <a:avLst/>
              <a:gdLst>
                <a:gd name="T0" fmla="*/ 43 w 43"/>
                <a:gd name="T1" fmla="*/ 7 h 17"/>
                <a:gd name="T2" fmla="*/ 35 w 43"/>
                <a:gd name="T3" fmla="*/ 0 h 17"/>
                <a:gd name="T4" fmla="*/ 0 w 43"/>
                <a:gd name="T5" fmla="*/ 13 h 17"/>
                <a:gd name="T6" fmla="*/ 2 w 43"/>
                <a:gd name="T7" fmla="*/ 17 h 17"/>
                <a:gd name="T8" fmla="*/ 43 w 43"/>
                <a:gd name="T9" fmla="*/ 7 h 17"/>
                <a:gd name="T10" fmla="*/ 43 w 43"/>
                <a:gd name="T1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17">
                  <a:moveTo>
                    <a:pt x="43" y="7"/>
                  </a:moveTo>
                  <a:lnTo>
                    <a:pt x="35" y="0"/>
                  </a:lnTo>
                  <a:lnTo>
                    <a:pt x="0" y="13"/>
                  </a:lnTo>
                  <a:lnTo>
                    <a:pt x="2" y="17"/>
                  </a:lnTo>
                  <a:lnTo>
                    <a:pt x="43" y="7"/>
                  </a:lnTo>
                  <a:lnTo>
                    <a:pt x="43" y="7"/>
                  </a:ln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217"/>
            <p:cNvSpPr>
              <a:spLocks/>
            </p:cNvSpPr>
            <p:nvPr/>
          </p:nvSpPr>
          <p:spPr bwMode="auto">
            <a:xfrm>
              <a:off x="9775776" y="5456472"/>
              <a:ext cx="130428" cy="39928"/>
            </a:xfrm>
            <a:custGeom>
              <a:avLst/>
              <a:gdLst>
                <a:gd name="T0" fmla="*/ 49 w 49"/>
                <a:gd name="T1" fmla="*/ 8 h 15"/>
                <a:gd name="T2" fmla="*/ 41 w 49"/>
                <a:gd name="T3" fmla="*/ 0 h 15"/>
                <a:gd name="T4" fmla="*/ 0 w 49"/>
                <a:gd name="T5" fmla="*/ 10 h 15"/>
                <a:gd name="T6" fmla="*/ 0 w 49"/>
                <a:gd name="T7" fmla="*/ 15 h 15"/>
                <a:gd name="T8" fmla="*/ 25 w 49"/>
                <a:gd name="T9" fmla="*/ 11 h 15"/>
                <a:gd name="T10" fmla="*/ 49 w 49"/>
                <a:gd name="T11" fmla="*/ 8 h 15"/>
                <a:gd name="T12" fmla="*/ 49 w 49"/>
                <a:gd name="T13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5">
                  <a:moveTo>
                    <a:pt x="49" y="8"/>
                  </a:moveTo>
                  <a:lnTo>
                    <a:pt x="41" y="0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25" y="11"/>
                  </a:lnTo>
                  <a:lnTo>
                    <a:pt x="49" y="8"/>
                  </a:lnTo>
                  <a:lnTo>
                    <a:pt x="49" y="8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218"/>
            <p:cNvSpPr>
              <a:spLocks/>
            </p:cNvSpPr>
            <p:nvPr/>
          </p:nvSpPr>
          <p:spPr bwMode="auto">
            <a:xfrm>
              <a:off x="9775776" y="5485751"/>
              <a:ext cx="101149" cy="258197"/>
            </a:xfrm>
            <a:custGeom>
              <a:avLst/>
              <a:gdLst>
                <a:gd name="T0" fmla="*/ 32 w 50"/>
                <a:gd name="T1" fmla="*/ 0 h 129"/>
                <a:gd name="T2" fmla="*/ 0 w 50"/>
                <a:gd name="T3" fmla="*/ 5 h 129"/>
                <a:gd name="T4" fmla="*/ 15 w 50"/>
                <a:gd name="T5" fmla="*/ 63 h 129"/>
                <a:gd name="T6" fmla="*/ 18 w 50"/>
                <a:gd name="T7" fmla="*/ 65 h 129"/>
                <a:gd name="T8" fmla="*/ 20 w 50"/>
                <a:gd name="T9" fmla="*/ 74 h 129"/>
                <a:gd name="T10" fmla="*/ 19 w 50"/>
                <a:gd name="T11" fmla="*/ 75 h 129"/>
                <a:gd name="T12" fmla="*/ 33 w 50"/>
                <a:gd name="T13" fmla="*/ 129 h 129"/>
                <a:gd name="T14" fmla="*/ 50 w 50"/>
                <a:gd name="T15" fmla="*/ 127 h 129"/>
                <a:gd name="T16" fmla="*/ 32 w 50"/>
                <a:gd name="T17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129">
                  <a:moveTo>
                    <a:pt x="32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6" y="64"/>
                    <a:pt x="17" y="64"/>
                    <a:pt x="18" y="65"/>
                  </a:cubicBezTo>
                  <a:cubicBezTo>
                    <a:pt x="20" y="67"/>
                    <a:pt x="20" y="70"/>
                    <a:pt x="20" y="74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50" y="127"/>
                    <a:pt x="50" y="127"/>
                    <a:pt x="50" y="127"/>
                  </a:cubicBezTo>
                  <a:cubicBezTo>
                    <a:pt x="41" y="86"/>
                    <a:pt x="35" y="43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219"/>
            <p:cNvSpPr>
              <a:spLocks/>
            </p:cNvSpPr>
            <p:nvPr/>
          </p:nvSpPr>
          <p:spPr bwMode="auto">
            <a:xfrm>
              <a:off x="9616067" y="5461796"/>
              <a:ext cx="191651" cy="218269"/>
            </a:xfrm>
            <a:custGeom>
              <a:avLst/>
              <a:gdLst>
                <a:gd name="T0" fmla="*/ 80 w 96"/>
                <a:gd name="T1" fmla="*/ 11 h 109"/>
                <a:gd name="T2" fmla="*/ 78 w 96"/>
                <a:gd name="T3" fmla="*/ 5 h 109"/>
                <a:gd name="T4" fmla="*/ 77 w 96"/>
                <a:gd name="T5" fmla="*/ 0 h 109"/>
                <a:gd name="T6" fmla="*/ 77 w 96"/>
                <a:gd name="T7" fmla="*/ 11 h 109"/>
                <a:gd name="T8" fmla="*/ 41 w 96"/>
                <a:gd name="T9" fmla="*/ 14 h 109"/>
                <a:gd name="T10" fmla="*/ 56 w 96"/>
                <a:gd name="T11" fmla="*/ 59 h 109"/>
                <a:gd name="T12" fmla="*/ 36 w 96"/>
                <a:gd name="T13" fmla="*/ 80 h 109"/>
                <a:gd name="T14" fmla="*/ 21 w 96"/>
                <a:gd name="T15" fmla="*/ 82 h 109"/>
                <a:gd name="T16" fmla="*/ 0 w 96"/>
                <a:gd name="T17" fmla="*/ 109 h 109"/>
                <a:gd name="T18" fmla="*/ 59 w 96"/>
                <a:gd name="T19" fmla="*/ 86 h 109"/>
                <a:gd name="T20" fmla="*/ 96 w 96"/>
                <a:gd name="T21" fmla="*/ 75 h 109"/>
                <a:gd name="T22" fmla="*/ 81 w 96"/>
                <a:gd name="T23" fmla="*/ 17 h 109"/>
                <a:gd name="T24" fmla="*/ 80 w 96"/>
                <a:gd name="T25" fmla="*/ 1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" h="109">
                  <a:moveTo>
                    <a:pt x="80" y="11"/>
                  </a:moveTo>
                  <a:cubicBezTo>
                    <a:pt x="78" y="5"/>
                    <a:pt x="78" y="5"/>
                    <a:pt x="78" y="5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65" y="12"/>
                    <a:pt x="53" y="13"/>
                    <a:pt x="41" y="14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36" y="80"/>
                    <a:pt x="36" y="80"/>
                    <a:pt x="36" y="80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78" y="76"/>
                    <a:pt x="90" y="73"/>
                    <a:pt x="96" y="75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0" y="11"/>
                    <a:pt x="80" y="11"/>
                    <a:pt x="80" y="1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220"/>
            <p:cNvSpPr>
              <a:spLocks/>
            </p:cNvSpPr>
            <p:nvPr/>
          </p:nvSpPr>
          <p:spPr bwMode="auto">
            <a:xfrm>
              <a:off x="9749158" y="5416544"/>
              <a:ext cx="114457" cy="55899"/>
            </a:xfrm>
            <a:custGeom>
              <a:avLst/>
              <a:gdLst>
                <a:gd name="T0" fmla="*/ 10 w 57"/>
                <a:gd name="T1" fmla="*/ 23 h 28"/>
                <a:gd name="T2" fmla="*/ 11 w 57"/>
                <a:gd name="T3" fmla="*/ 28 h 28"/>
                <a:gd name="T4" fmla="*/ 57 w 57"/>
                <a:gd name="T5" fmla="*/ 11 h 28"/>
                <a:gd name="T6" fmla="*/ 44 w 57"/>
                <a:gd name="T7" fmla="*/ 0 h 28"/>
                <a:gd name="T8" fmla="*/ 0 w 57"/>
                <a:gd name="T9" fmla="*/ 25 h 28"/>
                <a:gd name="T10" fmla="*/ 10 w 57"/>
                <a:gd name="T11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28">
                  <a:moveTo>
                    <a:pt x="10" y="23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3" y="24"/>
                    <a:pt x="7" y="24"/>
                    <a:pt x="10" y="23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221"/>
            <p:cNvSpPr>
              <a:spLocks/>
            </p:cNvSpPr>
            <p:nvPr/>
          </p:nvSpPr>
          <p:spPr bwMode="auto">
            <a:xfrm>
              <a:off x="9219456" y="5440501"/>
              <a:ext cx="548334" cy="61223"/>
            </a:xfrm>
            <a:custGeom>
              <a:avLst/>
              <a:gdLst>
                <a:gd name="T0" fmla="*/ 274 w 274"/>
                <a:gd name="T1" fmla="*/ 21 h 30"/>
                <a:gd name="T2" fmla="*/ 274 w 274"/>
                <a:gd name="T3" fmla="*/ 10 h 30"/>
                <a:gd name="T4" fmla="*/ 264 w 274"/>
                <a:gd name="T5" fmla="*/ 12 h 30"/>
                <a:gd name="T6" fmla="*/ 246 w 274"/>
                <a:gd name="T7" fmla="*/ 15 h 30"/>
                <a:gd name="T8" fmla="*/ 198 w 274"/>
                <a:gd name="T9" fmla="*/ 21 h 30"/>
                <a:gd name="T10" fmla="*/ 184 w 274"/>
                <a:gd name="T11" fmla="*/ 21 h 30"/>
                <a:gd name="T12" fmla="*/ 93 w 274"/>
                <a:gd name="T13" fmla="*/ 18 h 30"/>
                <a:gd name="T14" fmla="*/ 43 w 274"/>
                <a:gd name="T15" fmla="*/ 8 h 30"/>
                <a:gd name="T16" fmla="*/ 0 w 274"/>
                <a:gd name="T17" fmla="*/ 0 h 30"/>
                <a:gd name="T18" fmla="*/ 7 w 274"/>
                <a:gd name="T19" fmla="*/ 20 h 30"/>
                <a:gd name="T20" fmla="*/ 161 w 274"/>
                <a:gd name="T21" fmla="*/ 30 h 30"/>
                <a:gd name="T22" fmla="*/ 238 w 274"/>
                <a:gd name="T23" fmla="*/ 24 h 30"/>
                <a:gd name="T24" fmla="*/ 274 w 274"/>
                <a:gd name="T25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4" h="30">
                  <a:moveTo>
                    <a:pt x="274" y="21"/>
                  </a:moveTo>
                  <a:cubicBezTo>
                    <a:pt x="274" y="10"/>
                    <a:pt x="274" y="10"/>
                    <a:pt x="274" y="10"/>
                  </a:cubicBezTo>
                  <a:cubicBezTo>
                    <a:pt x="271" y="11"/>
                    <a:pt x="267" y="11"/>
                    <a:pt x="264" y="12"/>
                  </a:cubicBezTo>
                  <a:cubicBezTo>
                    <a:pt x="258" y="13"/>
                    <a:pt x="252" y="14"/>
                    <a:pt x="246" y="15"/>
                  </a:cubicBezTo>
                  <a:cubicBezTo>
                    <a:pt x="230" y="18"/>
                    <a:pt x="214" y="19"/>
                    <a:pt x="198" y="21"/>
                  </a:cubicBezTo>
                  <a:cubicBezTo>
                    <a:pt x="193" y="21"/>
                    <a:pt x="189" y="21"/>
                    <a:pt x="184" y="21"/>
                  </a:cubicBezTo>
                  <a:cubicBezTo>
                    <a:pt x="154" y="23"/>
                    <a:pt x="124" y="21"/>
                    <a:pt x="93" y="1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186" y="28"/>
                    <a:pt x="212" y="25"/>
                    <a:pt x="238" y="24"/>
                  </a:cubicBezTo>
                  <a:cubicBezTo>
                    <a:pt x="250" y="23"/>
                    <a:pt x="262" y="22"/>
                    <a:pt x="274" y="21"/>
                  </a:cubicBezTo>
                  <a:close/>
                </a:path>
              </a:pathLst>
            </a:custGeom>
            <a:solidFill>
              <a:srgbClr val="9A98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222"/>
            <p:cNvSpPr>
              <a:spLocks/>
            </p:cNvSpPr>
            <p:nvPr/>
          </p:nvSpPr>
          <p:spPr bwMode="auto">
            <a:xfrm>
              <a:off x="9685275" y="5634813"/>
              <a:ext cx="165032" cy="135754"/>
            </a:xfrm>
            <a:custGeom>
              <a:avLst/>
              <a:gdLst>
                <a:gd name="T0" fmla="*/ 65 w 82"/>
                <a:gd name="T1" fmla="*/ 0 h 68"/>
                <a:gd name="T2" fmla="*/ 44 w 82"/>
                <a:gd name="T3" fmla="*/ 13 h 68"/>
                <a:gd name="T4" fmla="*/ 61 w 82"/>
                <a:gd name="T5" fmla="*/ 12 h 68"/>
                <a:gd name="T6" fmla="*/ 63 w 82"/>
                <a:gd name="T7" fmla="*/ 18 h 68"/>
                <a:gd name="T8" fmla="*/ 66 w 82"/>
                <a:gd name="T9" fmla="*/ 23 h 68"/>
                <a:gd name="T10" fmla="*/ 70 w 82"/>
                <a:gd name="T11" fmla="*/ 28 h 68"/>
                <a:gd name="T12" fmla="*/ 18 w 82"/>
                <a:gd name="T13" fmla="*/ 49 h 68"/>
                <a:gd name="T14" fmla="*/ 0 w 82"/>
                <a:gd name="T15" fmla="*/ 54 h 68"/>
                <a:gd name="T16" fmla="*/ 3 w 82"/>
                <a:gd name="T17" fmla="*/ 68 h 68"/>
                <a:gd name="T18" fmla="*/ 53 w 82"/>
                <a:gd name="T19" fmla="*/ 68 h 68"/>
                <a:gd name="T20" fmla="*/ 82 w 82"/>
                <a:gd name="T21" fmla="*/ 68 h 68"/>
                <a:gd name="T22" fmla="*/ 79 w 82"/>
                <a:gd name="T23" fmla="*/ 54 h 68"/>
                <a:gd name="T24" fmla="*/ 65 w 82"/>
                <a:gd name="T2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68">
                  <a:moveTo>
                    <a:pt x="65" y="0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53" y="9"/>
                    <a:pt x="59" y="9"/>
                    <a:pt x="61" y="12"/>
                  </a:cubicBezTo>
                  <a:cubicBezTo>
                    <a:pt x="62" y="13"/>
                    <a:pt x="63" y="16"/>
                    <a:pt x="63" y="18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2" y="59"/>
                    <a:pt x="3" y="64"/>
                    <a:pt x="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82" y="68"/>
                    <a:pt x="82" y="68"/>
                    <a:pt x="82" y="68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65" y="0"/>
                    <a:pt x="65" y="0"/>
                    <a:pt x="65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223"/>
            <p:cNvSpPr>
              <a:spLocks/>
            </p:cNvSpPr>
            <p:nvPr/>
          </p:nvSpPr>
          <p:spPr bwMode="auto">
            <a:xfrm>
              <a:off x="9650670" y="5616181"/>
              <a:ext cx="165032" cy="98488"/>
            </a:xfrm>
            <a:custGeom>
              <a:avLst/>
              <a:gdLst>
                <a:gd name="T0" fmla="*/ 61 w 83"/>
                <a:gd name="T1" fmla="*/ 23 h 50"/>
                <a:gd name="T2" fmla="*/ 82 w 83"/>
                <a:gd name="T3" fmla="*/ 10 h 50"/>
                <a:gd name="T4" fmla="*/ 83 w 83"/>
                <a:gd name="T5" fmla="*/ 9 h 50"/>
                <a:gd name="T6" fmla="*/ 81 w 83"/>
                <a:gd name="T7" fmla="*/ 0 h 50"/>
                <a:gd name="T8" fmla="*/ 9 w 83"/>
                <a:gd name="T9" fmla="*/ 38 h 50"/>
                <a:gd name="T10" fmla="*/ 0 w 83"/>
                <a:gd name="T11" fmla="*/ 50 h 50"/>
                <a:gd name="T12" fmla="*/ 39 w 83"/>
                <a:gd name="T13" fmla="*/ 37 h 50"/>
                <a:gd name="T14" fmla="*/ 61 w 83"/>
                <a:gd name="T15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50">
                  <a:moveTo>
                    <a:pt x="61" y="23"/>
                  </a:moveTo>
                  <a:cubicBezTo>
                    <a:pt x="82" y="10"/>
                    <a:pt x="82" y="10"/>
                    <a:pt x="82" y="10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3" y="5"/>
                    <a:pt x="83" y="2"/>
                    <a:pt x="81" y="0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61" y="23"/>
                    <a:pt x="61" y="23"/>
                    <a:pt x="61" y="23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224"/>
            <p:cNvSpPr>
              <a:spLocks noEditPoints="1"/>
            </p:cNvSpPr>
            <p:nvPr/>
          </p:nvSpPr>
          <p:spPr bwMode="auto">
            <a:xfrm>
              <a:off x="9403122" y="5576253"/>
              <a:ext cx="412580" cy="247550"/>
            </a:xfrm>
            <a:custGeom>
              <a:avLst/>
              <a:gdLst>
                <a:gd name="T0" fmla="*/ 202 w 207"/>
                <a:gd name="T1" fmla="*/ 41 h 123"/>
                <a:gd name="T2" fmla="*/ 185 w 207"/>
                <a:gd name="T3" fmla="*/ 42 h 123"/>
                <a:gd name="T4" fmla="*/ 163 w 207"/>
                <a:gd name="T5" fmla="*/ 56 h 123"/>
                <a:gd name="T6" fmla="*/ 124 w 207"/>
                <a:gd name="T7" fmla="*/ 69 h 123"/>
                <a:gd name="T8" fmla="*/ 133 w 207"/>
                <a:gd name="T9" fmla="*/ 57 h 123"/>
                <a:gd name="T10" fmla="*/ 205 w 207"/>
                <a:gd name="T11" fmla="*/ 19 h 123"/>
                <a:gd name="T12" fmla="*/ 202 w 207"/>
                <a:gd name="T13" fmla="*/ 17 h 123"/>
                <a:gd name="T14" fmla="*/ 165 w 207"/>
                <a:gd name="T15" fmla="*/ 28 h 123"/>
                <a:gd name="T16" fmla="*/ 106 w 207"/>
                <a:gd name="T17" fmla="*/ 51 h 123"/>
                <a:gd name="T18" fmla="*/ 103 w 207"/>
                <a:gd name="T19" fmla="*/ 37 h 123"/>
                <a:gd name="T20" fmla="*/ 130 w 207"/>
                <a:gd name="T21" fmla="*/ 0 h 123"/>
                <a:gd name="T22" fmla="*/ 118 w 207"/>
                <a:gd name="T23" fmla="*/ 5 h 123"/>
                <a:gd name="T24" fmla="*/ 69 w 207"/>
                <a:gd name="T25" fmla="*/ 42 h 123"/>
                <a:gd name="T26" fmla="*/ 59 w 207"/>
                <a:gd name="T27" fmla="*/ 47 h 123"/>
                <a:gd name="T28" fmla="*/ 53 w 207"/>
                <a:gd name="T29" fmla="*/ 47 h 123"/>
                <a:gd name="T30" fmla="*/ 26 w 207"/>
                <a:gd name="T31" fmla="*/ 48 h 123"/>
                <a:gd name="T32" fmla="*/ 14 w 207"/>
                <a:gd name="T33" fmla="*/ 0 h 123"/>
                <a:gd name="T34" fmla="*/ 3 w 207"/>
                <a:gd name="T35" fmla="*/ 3 h 123"/>
                <a:gd name="T36" fmla="*/ 8 w 207"/>
                <a:gd name="T37" fmla="*/ 43 h 123"/>
                <a:gd name="T38" fmla="*/ 3 w 207"/>
                <a:gd name="T39" fmla="*/ 69 h 123"/>
                <a:gd name="T40" fmla="*/ 2 w 207"/>
                <a:gd name="T41" fmla="*/ 76 h 123"/>
                <a:gd name="T42" fmla="*/ 1 w 207"/>
                <a:gd name="T43" fmla="*/ 94 h 123"/>
                <a:gd name="T44" fmla="*/ 16 w 207"/>
                <a:gd name="T45" fmla="*/ 123 h 123"/>
                <a:gd name="T46" fmla="*/ 53 w 207"/>
                <a:gd name="T47" fmla="*/ 93 h 123"/>
                <a:gd name="T48" fmla="*/ 146 w 207"/>
                <a:gd name="T49" fmla="*/ 78 h 123"/>
                <a:gd name="T50" fmla="*/ 207 w 207"/>
                <a:gd name="T51" fmla="*/ 52 h 123"/>
                <a:gd name="T52" fmla="*/ 204 w 207"/>
                <a:gd name="T53" fmla="*/ 47 h 123"/>
                <a:gd name="T54" fmla="*/ 164 w 207"/>
                <a:gd name="T55" fmla="*/ 68 h 123"/>
                <a:gd name="T56" fmla="*/ 124 w 207"/>
                <a:gd name="T57" fmla="*/ 78 h 123"/>
                <a:gd name="T58" fmla="*/ 159 w 207"/>
                <a:gd name="T59" fmla="*/ 63 h 123"/>
                <a:gd name="T60" fmla="*/ 202 w 207"/>
                <a:gd name="T61" fmla="*/ 41 h 123"/>
                <a:gd name="T62" fmla="*/ 125 w 207"/>
                <a:gd name="T63" fmla="*/ 5 h 123"/>
                <a:gd name="T64" fmla="*/ 126 w 207"/>
                <a:gd name="T65" fmla="*/ 9 h 123"/>
                <a:gd name="T66" fmla="*/ 70 w 207"/>
                <a:gd name="T67" fmla="*/ 49 h 123"/>
                <a:gd name="T68" fmla="*/ 63 w 207"/>
                <a:gd name="T69" fmla="*/ 49 h 123"/>
                <a:gd name="T70" fmla="*/ 125 w 207"/>
                <a:gd name="T71" fmla="*/ 5 h 123"/>
                <a:gd name="T72" fmla="*/ 6 w 207"/>
                <a:gd name="T73" fmla="*/ 6 h 123"/>
                <a:gd name="T74" fmla="*/ 12 w 207"/>
                <a:gd name="T75" fmla="*/ 6 h 123"/>
                <a:gd name="T76" fmla="*/ 16 w 207"/>
                <a:gd name="T77" fmla="*/ 47 h 123"/>
                <a:gd name="T78" fmla="*/ 10 w 207"/>
                <a:gd name="T79" fmla="*/ 113 h 123"/>
                <a:gd name="T80" fmla="*/ 4 w 207"/>
                <a:gd name="T81" fmla="*/ 97 h 123"/>
                <a:gd name="T82" fmla="*/ 11 w 207"/>
                <a:gd name="T83" fmla="*/ 47 h 123"/>
                <a:gd name="T84" fmla="*/ 6 w 207"/>
                <a:gd name="T85" fmla="*/ 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7" h="123">
                  <a:moveTo>
                    <a:pt x="202" y="41"/>
                  </a:moveTo>
                  <a:cubicBezTo>
                    <a:pt x="200" y="38"/>
                    <a:pt x="194" y="38"/>
                    <a:pt x="185" y="42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24" y="69"/>
                    <a:pt x="124" y="69"/>
                    <a:pt x="124" y="69"/>
                  </a:cubicBezTo>
                  <a:cubicBezTo>
                    <a:pt x="133" y="57"/>
                    <a:pt x="133" y="57"/>
                    <a:pt x="133" y="57"/>
                  </a:cubicBezTo>
                  <a:cubicBezTo>
                    <a:pt x="205" y="19"/>
                    <a:pt x="205" y="19"/>
                    <a:pt x="205" y="19"/>
                  </a:cubicBezTo>
                  <a:cubicBezTo>
                    <a:pt x="204" y="18"/>
                    <a:pt x="203" y="18"/>
                    <a:pt x="202" y="17"/>
                  </a:cubicBezTo>
                  <a:cubicBezTo>
                    <a:pt x="196" y="15"/>
                    <a:pt x="184" y="18"/>
                    <a:pt x="165" y="28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23" y="24"/>
                    <a:pt x="132" y="12"/>
                    <a:pt x="130" y="0"/>
                  </a:cubicBezTo>
                  <a:cubicBezTo>
                    <a:pt x="127" y="0"/>
                    <a:pt x="123" y="2"/>
                    <a:pt x="118" y="5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6" y="44"/>
                    <a:pt x="63" y="46"/>
                    <a:pt x="59" y="47"/>
                  </a:cubicBezTo>
                  <a:cubicBezTo>
                    <a:pt x="57" y="48"/>
                    <a:pt x="55" y="48"/>
                    <a:pt x="53" y="47"/>
                  </a:cubicBezTo>
                  <a:cubicBezTo>
                    <a:pt x="42" y="58"/>
                    <a:pt x="33" y="58"/>
                    <a:pt x="26" y="48"/>
                  </a:cubicBezTo>
                  <a:cubicBezTo>
                    <a:pt x="28" y="28"/>
                    <a:pt x="24" y="12"/>
                    <a:pt x="14" y="0"/>
                  </a:cubicBezTo>
                  <a:cubicBezTo>
                    <a:pt x="11" y="0"/>
                    <a:pt x="7" y="1"/>
                    <a:pt x="3" y="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1" y="82"/>
                    <a:pt x="0" y="88"/>
                    <a:pt x="1" y="94"/>
                  </a:cubicBezTo>
                  <a:cubicBezTo>
                    <a:pt x="1" y="106"/>
                    <a:pt x="6" y="116"/>
                    <a:pt x="16" y="12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146" y="78"/>
                    <a:pt x="146" y="78"/>
                    <a:pt x="146" y="78"/>
                  </a:cubicBezTo>
                  <a:cubicBezTo>
                    <a:pt x="207" y="52"/>
                    <a:pt x="207" y="52"/>
                    <a:pt x="207" y="52"/>
                  </a:cubicBezTo>
                  <a:cubicBezTo>
                    <a:pt x="204" y="47"/>
                    <a:pt x="204" y="47"/>
                    <a:pt x="204" y="47"/>
                  </a:cubicBezTo>
                  <a:cubicBezTo>
                    <a:pt x="164" y="68"/>
                    <a:pt x="164" y="68"/>
                    <a:pt x="164" y="68"/>
                  </a:cubicBezTo>
                  <a:cubicBezTo>
                    <a:pt x="124" y="78"/>
                    <a:pt x="124" y="78"/>
                    <a:pt x="124" y="78"/>
                  </a:cubicBezTo>
                  <a:cubicBezTo>
                    <a:pt x="159" y="63"/>
                    <a:pt x="159" y="63"/>
                    <a:pt x="159" y="63"/>
                  </a:cubicBezTo>
                  <a:cubicBezTo>
                    <a:pt x="202" y="41"/>
                    <a:pt x="202" y="41"/>
                    <a:pt x="202" y="41"/>
                  </a:cubicBezTo>
                  <a:close/>
                  <a:moveTo>
                    <a:pt x="125" y="5"/>
                  </a:moveTo>
                  <a:cubicBezTo>
                    <a:pt x="126" y="9"/>
                    <a:pt x="126" y="9"/>
                    <a:pt x="126" y="9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125" y="5"/>
                    <a:pt x="125" y="5"/>
                    <a:pt x="125" y="5"/>
                  </a:cubicBezTo>
                  <a:close/>
                  <a:moveTo>
                    <a:pt x="6" y="6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0" y="113"/>
                    <a:pt x="10" y="113"/>
                    <a:pt x="10" y="113"/>
                  </a:cubicBezTo>
                  <a:cubicBezTo>
                    <a:pt x="4" y="97"/>
                    <a:pt x="4" y="97"/>
                    <a:pt x="4" y="9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6" y="6"/>
                    <a:pt x="6" y="6"/>
                    <a:pt x="6" y="6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225"/>
            <p:cNvSpPr>
              <a:spLocks/>
            </p:cNvSpPr>
            <p:nvPr/>
          </p:nvSpPr>
          <p:spPr bwMode="auto">
            <a:xfrm>
              <a:off x="9528227" y="5586900"/>
              <a:ext cx="127767" cy="87841"/>
            </a:xfrm>
            <a:custGeom>
              <a:avLst/>
              <a:gdLst>
                <a:gd name="T0" fmla="*/ 48 w 48"/>
                <a:gd name="T1" fmla="*/ 3 h 33"/>
                <a:gd name="T2" fmla="*/ 47 w 48"/>
                <a:gd name="T3" fmla="*/ 0 h 33"/>
                <a:gd name="T4" fmla="*/ 0 w 48"/>
                <a:gd name="T5" fmla="*/ 33 h 33"/>
                <a:gd name="T6" fmla="*/ 5 w 48"/>
                <a:gd name="T7" fmla="*/ 33 h 33"/>
                <a:gd name="T8" fmla="*/ 48 w 48"/>
                <a:gd name="T9" fmla="*/ 3 h 33"/>
                <a:gd name="T10" fmla="*/ 48 w 48"/>
                <a:gd name="T11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33">
                  <a:moveTo>
                    <a:pt x="48" y="3"/>
                  </a:moveTo>
                  <a:lnTo>
                    <a:pt x="47" y="0"/>
                  </a:lnTo>
                  <a:lnTo>
                    <a:pt x="0" y="33"/>
                  </a:lnTo>
                  <a:lnTo>
                    <a:pt x="5" y="33"/>
                  </a:lnTo>
                  <a:lnTo>
                    <a:pt x="48" y="3"/>
                  </a:lnTo>
                  <a:lnTo>
                    <a:pt x="48" y="3"/>
                  </a:ln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226"/>
            <p:cNvSpPr>
              <a:spLocks/>
            </p:cNvSpPr>
            <p:nvPr/>
          </p:nvSpPr>
          <p:spPr bwMode="auto">
            <a:xfrm>
              <a:off x="9411107" y="5589563"/>
              <a:ext cx="23955" cy="212945"/>
            </a:xfrm>
            <a:custGeom>
              <a:avLst/>
              <a:gdLst>
                <a:gd name="T0" fmla="*/ 6 w 9"/>
                <a:gd name="T1" fmla="*/ 0 h 80"/>
                <a:gd name="T2" fmla="*/ 1 w 9"/>
                <a:gd name="T3" fmla="*/ 0 h 80"/>
                <a:gd name="T4" fmla="*/ 5 w 9"/>
                <a:gd name="T5" fmla="*/ 31 h 80"/>
                <a:gd name="T6" fmla="*/ 0 w 9"/>
                <a:gd name="T7" fmla="*/ 68 h 80"/>
                <a:gd name="T8" fmla="*/ 4 w 9"/>
                <a:gd name="T9" fmla="*/ 80 h 80"/>
                <a:gd name="T10" fmla="*/ 9 w 9"/>
                <a:gd name="T11" fmla="*/ 31 h 80"/>
                <a:gd name="T12" fmla="*/ 6 w 9"/>
                <a:gd name="T13" fmla="*/ 0 h 80"/>
                <a:gd name="T14" fmla="*/ 6 w 9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0">
                  <a:moveTo>
                    <a:pt x="6" y="0"/>
                  </a:moveTo>
                  <a:lnTo>
                    <a:pt x="1" y="0"/>
                  </a:lnTo>
                  <a:lnTo>
                    <a:pt x="5" y="31"/>
                  </a:lnTo>
                  <a:lnTo>
                    <a:pt x="0" y="68"/>
                  </a:lnTo>
                  <a:lnTo>
                    <a:pt x="4" y="80"/>
                  </a:lnTo>
                  <a:lnTo>
                    <a:pt x="9" y="3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227"/>
            <p:cNvSpPr>
              <a:spLocks/>
            </p:cNvSpPr>
            <p:nvPr/>
          </p:nvSpPr>
          <p:spPr bwMode="auto">
            <a:xfrm>
              <a:off x="9650670" y="5658770"/>
              <a:ext cx="159709" cy="74531"/>
            </a:xfrm>
            <a:custGeom>
              <a:avLst/>
              <a:gdLst>
                <a:gd name="T0" fmla="*/ 80 w 80"/>
                <a:gd name="T1" fmla="*/ 6 h 37"/>
                <a:gd name="T2" fmla="*/ 78 w 80"/>
                <a:gd name="T3" fmla="*/ 0 h 37"/>
                <a:gd name="T4" fmla="*/ 35 w 80"/>
                <a:gd name="T5" fmla="*/ 22 h 37"/>
                <a:gd name="T6" fmla="*/ 0 w 80"/>
                <a:gd name="T7" fmla="*/ 37 h 37"/>
                <a:gd name="T8" fmla="*/ 40 w 80"/>
                <a:gd name="T9" fmla="*/ 27 h 37"/>
                <a:gd name="T10" fmla="*/ 80 w 80"/>
                <a:gd name="T11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37">
                  <a:moveTo>
                    <a:pt x="80" y="6"/>
                  </a:moveTo>
                  <a:cubicBezTo>
                    <a:pt x="80" y="4"/>
                    <a:pt x="79" y="1"/>
                    <a:pt x="78" y="0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80" y="6"/>
                    <a:pt x="80" y="6"/>
                    <a:pt x="80" y="6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228"/>
            <p:cNvSpPr>
              <a:spLocks/>
            </p:cNvSpPr>
            <p:nvPr/>
          </p:nvSpPr>
          <p:spPr bwMode="auto">
            <a:xfrm>
              <a:off x="9435064" y="5682726"/>
              <a:ext cx="388625" cy="141077"/>
            </a:xfrm>
            <a:custGeom>
              <a:avLst/>
              <a:gdLst>
                <a:gd name="T0" fmla="*/ 146 w 146"/>
                <a:gd name="T1" fmla="*/ 3 h 53"/>
                <a:gd name="T2" fmla="*/ 143 w 146"/>
                <a:gd name="T3" fmla="*/ 0 h 53"/>
                <a:gd name="T4" fmla="*/ 98 w 146"/>
                <a:gd name="T5" fmla="*/ 19 h 53"/>
                <a:gd name="T6" fmla="*/ 28 w 146"/>
                <a:gd name="T7" fmla="*/ 30 h 53"/>
                <a:gd name="T8" fmla="*/ 0 w 146"/>
                <a:gd name="T9" fmla="*/ 53 h 53"/>
                <a:gd name="T10" fmla="*/ 31 w 146"/>
                <a:gd name="T11" fmla="*/ 53 h 53"/>
                <a:gd name="T12" fmla="*/ 50 w 146"/>
                <a:gd name="T13" fmla="*/ 36 h 53"/>
                <a:gd name="T14" fmla="*/ 94 w 146"/>
                <a:gd name="T15" fmla="*/ 23 h 53"/>
                <a:gd name="T16" fmla="*/ 107 w 146"/>
                <a:gd name="T17" fmla="*/ 19 h 53"/>
                <a:gd name="T18" fmla="*/ 146 w 146"/>
                <a:gd name="T19" fmla="*/ 3 h 53"/>
                <a:gd name="T20" fmla="*/ 146 w 146"/>
                <a:gd name="T21" fmla="*/ 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6" h="53">
                  <a:moveTo>
                    <a:pt x="146" y="3"/>
                  </a:moveTo>
                  <a:lnTo>
                    <a:pt x="143" y="0"/>
                  </a:lnTo>
                  <a:lnTo>
                    <a:pt x="98" y="19"/>
                  </a:lnTo>
                  <a:lnTo>
                    <a:pt x="28" y="30"/>
                  </a:lnTo>
                  <a:lnTo>
                    <a:pt x="0" y="53"/>
                  </a:lnTo>
                  <a:lnTo>
                    <a:pt x="31" y="53"/>
                  </a:lnTo>
                  <a:lnTo>
                    <a:pt x="50" y="36"/>
                  </a:lnTo>
                  <a:lnTo>
                    <a:pt x="94" y="23"/>
                  </a:lnTo>
                  <a:lnTo>
                    <a:pt x="107" y="19"/>
                  </a:lnTo>
                  <a:lnTo>
                    <a:pt x="146" y="3"/>
                  </a:lnTo>
                  <a:lnTo>
                    <a:pt x="146" y="3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229"/>
            <p:cNvSpPr>
              <a:spLocks/>
            </p:cNvSpPr>
            <p:nvPr/>
          </p:nvSpPr>
          <p:spPr bwMode="auto">
            <a:xfrm>
              <a:off x="9674627" y="5738625"/>
              <a:ext cx="492435" cy="604233"/>
            </a:xfrm>
            <a:custGeom>
              <a:avLst/>
              <a:gdLst>
                <a:gd name="T0" fmla="*/ 109 w 246"/>
                <a:gd name="T1" fmla="*/ 33 h 302"/>
                <a:gd name="T2" fmla="*/ 101 w 246"/>
                <a:gd name="T3" fmla="*/ 0 h 302"/>
                <a:gd name="T4" fmla="*/ 84 w 246"/>
                <a:gd name="T5" fmla="*/ 2 h 302"/>
                <a:gd name="T6" fmla="*/ 87 w 246"/>
                <a:gd name="T7" fmla="*/ 16 h 302"/>
                <a:gd name="T8" fmla="*/ 58 w 246"/>
                <a:gd name="T9" fmla="*/ 16 h 302"/>
                <a:gd name="T10" fmla="*/ 95 w 246"/>
                <a:gd name="T11" fmla="*/ 181 h 302"/>
                <a:gd name="T12" fmla="*/ 0 w 246"/>
                <a:gd name="T13" fmla="*/ 302 h 302"/>
                <a:gd name="T14" fmla="*/ 246 w 246"/>
                <a:gd name="T15" fmla="*/ 302 h 302"/>
                <a:gd name="T16" fmla="*/ 239 w 246"/>
                <a:gd name="T17" fmla="*/ 252 h 302"/>
                <a:gd name="T18" fmla="*/ 208 w 246"/>
                <a:gd name="T19" fmla="*/ 218 h 302"/>
                <a:gd name="T20" fmla="*/ 126 w 246"/>
                <a:gd name="T21" fmla="*/ 85 h 302"/>
                <a:gd name="T22" fmla="*/ 118 w 246"/>
                <a:gd name="T23" fmla="*/ 66 h 302"/>
                <a:gd name="T24" fmla="*/ 109 w 246"/>
                <a:gd name="T25" fmla="*/ 33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302">
                  <a:moveTo>
                    <a:pt x="109" y="33"/>
                  </a:moveTo>
                  <a:cubicBezTo>
                    <a:pt x="106" y="22"/>
                    <a:pt x="103" y="11"/>
                    <a:pt x="101" y="0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95" y="181"/>
                    <a:pt x="95" y="181"/>
                    <a:pt x="95" y="181"/>
                  </a:cubicBezTo>
                  <a:cubicBezTo>
                    <a:pt x="87" y="221"/>
                    <a:pt x="55" y="261"/>
                    <a:pt x="0" y="302"/>
                  </a:cubicBezTo>
                  <a:cubicBezTo>
                    <a:pt x="246" y="302"/>
                    <a:pt x="246" y="302"/>
                    <a:pt x="246" y="302"/>
                  </a:cubicBezTo>
                  <a:cubicBezTo>
                    <a:pt x="239" y="252"/>
                    <a:pt x="239" y="252"/>
                    <a:pt x="239" y="252"/>
                  </a:cubicBezTo>
                  <a:cubicBezTo>
                    <a:pt x="228" y="241"/>
                    <a:pt x="218" y="230"/>
                    <a:pt x="208" y="218"/>
                  </a:cubicBezTo>
                  <a:cubicBezTo>
                    <a:pt x="177" y="180"/>
                    <a:pt x="149" y="136"/>
                    <a:pt x="126" y="85"/>
                  </a:cubicBezTo>
                  <a:cubicBezTo>
                    <a:pt x="123" y="79"/>
                    <a:pt x="121" y="73"/>
                    <a:pt x="118" y="66"/>
                  </a:cubicBezTo>
                  <a:cubicBezTo>
                    <a:pt x="115" y="55"/>
                    <a:pt x="112" y="44"/>
                    <a:pt x="109" y="3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230"/>
            <p:cNvSpPr>
              <a:spLocks/>
            </p:cNvSpPr>
            <p:nvPr/>
          </p:nvSpPr>
          <p:spPr bwMode="auto">
            <a:xfrm>
              <a:off x="10010016" y="5618842"/>
              <a:ext cx="23955" cy="47913"/>
            </a:xfrm>
            <a:custGeom>
              <a:avLst/>
              <a:gdLst>
                <a:gd name="T0" fmla="*/ 5 w 12"/>
                <a:gd name="T1" fmla="*/ 23 h 23"/>
                <a:gd name="T2" fmla="*/ 12 w 12"/>
                <a:gd name="T3" fmla="*/ 18 h 23"/>
                <a:gd name="T4" fmla="*/ 6 w 12"/>
                <a:gd name="T5" fmla="*/ 0 h 23"/>
                <a:gd name="T6" fmla="*/ 0 w 12"/>
                <a:gd name="T7" fmla="*/ 5 h 23"/>
                <a:gd name="T8" fmla="*/ 5 w 12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3">
                  <a:moveTo>
                    <a:pt x="5" y="23"/>
                  </a:moveTo>
                  <a:cubicBezTo>
                    <a:pt x="8" y="22"/>
                    <a:pt x="10" y="20"/>
                    <a:pt x="12" y="1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3"/>
                    <a:pt x="3" y="4"/>
                    <a:pt x="0" y="5"/>
                  </a:cubicBezTo>
                  <a:cubicBezTo>
                    <a:pt x="5" y="23"/>
                    <a:pt x="5" y="23"/>
                    <a:pt x="5" y="23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231"/>
            <p:cNvSpPr>
              <a:spLocks noEditPoints="1"/>
            </p:cNvSpPr>
            <p:nvPr/>
          </p:nvSpPr>
          <p:spPr bwMode="auto">
            <a:xfrm>
              <a:off x="10316124" y="5666755"/>
              <a:ext cx="649483" cy="676102"/>
            </a:xfrm>
            <a:custGeom>
              <a:avLst/>
              <a:gdLst>
                <a:gd name="T0" fmla="*/ 0 w 324"/>
                <a:gd name="T1" fmla="*/ 145 h 339"/>
                <a:gd name="T2" fmla="*/ 0 w 324"/>
                <a:gd name="T3" fmla="*/ 165 h 339"/>
                <a:gd name="T4" fmla="*/ 37 w 324"/>
                <a:gd name="T5" fmla="*/ 339 h 339"/>
                <a:gd name="T6" fmla="*/ 302 w 324"/>
                <a:gd name="T7" fmla="*/ 264 h 339"/>
                <a:gd name="T8" fmla="*/ 324 w 324"/>
                <a:gd name="T9" fmla="*/ 118 h 339"/>
                <a:gd name="T10" fmla="*/ 96 w 324"/>
                <a:gd name="T11" fmla="*/ 103 h 339"/>
                <a:gd name="T12" fmla="*/ 91 w 324"/>
                <a:gd name="T13" fmla="*/ 67 h 339"/>
                <a:gd name="T14" fmla="*/ 71 w 324"/>
                <a:gd name="T15" fmla="*/ 59 h 339"/>
                <a:gd name="T16" fmla="*/ 59 w 324"/>
                <a:gd name="T17" fmla="*/ 24 h 339"/>
                <a:gd name="T18" fmla="*/ 54 w 324"/>
                <a:gd name="T19" fmla="*/ 22 h 339"/>
                <a:gd name="T20" fmla="*/ 18 w 324"/>
                <a:gd name="T21" fmla="*/ 0 h 339"/>
                <a:gd name="T22" fmla="*/ 0 w 324"/>
                <a:gd name="T23" fmla="*/ 145 h 339"/>
                <a:gd name="T24" fmla="*/ 21 w 324"/>
                <a:gd name="T25" fmla="*/ 13 h 339"/>
                <a:gd name="T26" fmla="*/ 29 w 324"/>
                <a:gd name="T27" fmla="*/ 18 h 339"/>
                <a:gd name="T28" fmla="*/ 57 w 324"/>
                <a:gd name="T29" fmla="*/ 310 h 339"/>
                <a:gd name="T30" fmla="*/ 40 w 324"/>
                <a:gd name="T31" fmla="*/ 319 h 339"/>
                <a:gd name="T32" fmla="*/ 21 w 324"/>
                <a:gd name="T33" fmla="*/ 13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4" h="339">
                  <a:moveTo>
                    <a:pt x="0" y="145"/>
                  </a:moveTo>
                  <a:cubicBezTo>
                    <a:pt x="0" y="151"/>
                    <a:pt x="0" y="158"/>
                    <a:pt x="0" y="165"/>
                  </a:cubicBezTo>
                  <a:cubicBezTo>
                    <a:pt x="0" y="234"/>
                    <a:pt x="13" y="292"/>
                    <a:pt x="37" y="339"/>
                  </a:cubicBezTo>
                  <a:cubicBezTo>
                    <a:pt x="302" y="264"/>
                    <a:pt x="302" y="264"/>
                    <a:pt x="302" y="264"/>
                  </a:cubicBezTo>
                  <a:cubicBezTo>
                    <a:pt x="324" y="118"/>
                    <a:pt x="324" y="118"/>
                    <a:pt x="324" y="118"/>
                  </a:cubicBezTo>
                  <a:cubicBezTo>
                    <a:pt x="96" y="103"/>
                    <a:pt x="96" y="103"/>
                    <a:pt x="96" y="103"/>
                  </a:cubicBezTo>
                  <a:cubicBezTo>
                    <a:pt x="91" y="67"/>
                    <a:pt x="91" y="67"/>
                    <a:pt x="91" y="67"/>
                  </a:cubicBezTo>
                  <a:cubicBezTo>
                    <a:pt x="71" y="59"/>
                    <a:pt x="71" y="59"/>
                    <a:pt x="71" y="59"/>
                  </a:cubicBezTo>
                  <a:cubicBezTo>
                    <a:pt x="59" y="24"/>
                    <a:pt x="59" y="24"/>
                    <a:pt x="59" y="24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145"/>
                    <a:pt x="0" y="145"/>
                    <a:pt x="0" y="145"/>
                  </a:cubicBezTo>
                  <a:close/>
                  <a:moveTo>
                    <a:pt x="21" y="13"/>
                  </a:moveTo>
                  <a:cubicBezTo>
                    <a:pt x="29" y="18"/>
                    <a:pt x="29" y="18"/>
                    <a:pt x="29" y="18"/>
                  </a:cubicBezTo>
                  <a:cubicBezTo>
                    <a:pt x="12" y="154"/>
                    <a:pt x="21" y="252"/>
                    <a:pt x="57" y="310"/>
                  </a:cubicBezTo>
                  <a:cubicBezTo>
                    <a:pt x="40" y="319"/>
                    <a:pt x="40" y="319"/>
                    <a:pt x="40" y="319"/>
                  </a:cubicBezTo>
                  <a:cubicBezTo>
                    <a:pt x="10" y="249"/>
                    <a:pt x="4" y="147"/>
                    <a:pt x="21" y="1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232"/>
            <p:cNvSpPr>
              <a:spLocks/>
            </p:cNvSpPr>
            <p:nvPr/>
          </p:nvSpPr>
          <p:spPr bwMode="auto">
            <a:xfrm>
              <a:off x="10324110" y="5690712"/>
              <a:ext cx="106473" cy="612218"/>
            </a:xfrm>
            <a:custGeom>
              <a:avLst/>
              <a:gdLst>
                <a:gd name="T0" fmla="*/ 25 w 53"/>
                <a:gd name="T1" fmla="*/ 5 h 306"/>
                <a:gd name="T2" fmla="*/ 17 w 53"/>
                <a:gd name="T3" fmla="*/ 0 h 306"/>
                <a:gd name="T4" fmla="*/ 36 w 53"/>
                <a:gd name="T5" fmla="*/ 306 h 306"/>
                <a:gd name="T6" fmla="*/ 53 w 53"/>
                <a:gd name="T7" fmla="*/ 297 h 306"/>
                <a:gd name="T8" fmla="*/ 25 w 53"/>
                <a:gd name="T9" fmla="*/ 5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06">
                  <a:moveTo>
                    <a:pt x="25" y="5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134"/>
                    <a:pt x="6" y="236"/>
                    <a:pt x="36" y="306"/>
                  </a:cubicBezTo>
                  <a:cubicBezTo>
                    <a:pt x="53" y="297"/>
                    <a:pt x="53" y="297"/>
                    <a:pt x="53" y="297"/>
                  </a:cubicBezTo>
                  <a:cubicBezTo>
                    <a:pt x="17" y="239"/>
                    <a:pt x="8" y="141"/>
                    <a:pt x="25" y="5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233"/>
            <p:cNvSpPr>
              <a:spLocks/>
            </p:cNvSpPr>
            <p:nvPr/>
          </p:nvSpPr>
          <p:spPr bwMode="auto">
            <a:xfrm>
              <a:off x="9307297" y="5770566"/>
              <a:ext cx="558981" cy="572292"/>
            </a:xfrm>
            <a:custGeom>
              <a:avLst/>
              <a:gdLst>
                <a:gd name="T0" fmla="*/ 279 w 279"/>
                <a:gd name="T1" fmla="*/ 165 h 286"/>
                <a:gd name="T2" fmla="*/ 242 w 279"/>
                <a:gd name="T3" fmla="*/ 0 h 286"/>
                <a:gd name="T4" fmla="*/ 192 w 279"/>
                <a:gd name="T5" fmla="*/ 0 h 286"/>
                <a:gd name="T6" fmla="*/ 185 w 279"/>
                <a:gd name="T7" fmla="*/ 51 h 286"/>
                <a:gd name="T8" fmla="*/ 183 w 279"/>
                <a:gd name="T9" fmla="*/ 55 h 286"/>
                <a:gd name="T10" fmla="*/ 179 w 279"/>
                <a:gd name="T11" fmla="*/ 64 h 286"/>
                <a:gd name="T12" fmla="*/ 0 w 279"/>
                <a:gd name="T13" fmla="*/ 279 h 286"/>
                <a:gd name="T14" fmla="*/ 0 w 279"/>
                <a:gd name="T15" fmla="*/ 286 h 286"/>
                <a:gd name="T16" fmla="*/ 184 w 279"/>
                <a:gd name="T17" fmla="*/ 286 h 286"/>
                <a:gd name="T18" fmla="*/ 279 w 279"/>
                <a:gd name="T19" fmla="*/ 165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9" h="286">
                  <a:moveTo>
                    <a:pt x="279" y="165"/>
                  </a:moveTo>
                  <a:cubicBezTo>
                    <a:pt x="242" y="0"/>
                    <a:pt x="242" y="0"/>
                    <a:pt x="242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95" y="18"/>
                    <a:pt x="192" y="35"/>
                    <a:pt x="185" y="51"/>
                  </a:cubicBezTo>
                  <a:cubicBezTo>
                    <a:pt x="184" y="53"/>
                    <a:pt x="184" y="54"/>
                    <a:pt x="183" y="55"/>
                  </a:cubicBezTo>
                  <a:cubicBezTo>
                    <a:pt x="182" y="58"/>
                    <a:pt x="181" y="61"/>
                    <a:pt x="179" y="64"/>
                  </a:cubicBezTo>
                  <a:cubicBezTo>
                    <a:pt x="119" y="202"/>
                    <a:pt x="59" y="274"/>
                    <a:pt x="0" y="279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184" y="286"/>
                    <a:pt x="184" y="286"/>
                    <a:pt x="184" y="286"/>
                  </a:cubicBezTo>
                  <a:cubicBezTo>
                    <a:pt x="239" y="245"/>
                    <a:pt x="271" y="205"/>
                    <a:pt x="279" y="16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234"/>
            <p:cNvSpPr>
              <a:spLocks/>
            </p:cNvSpPr>
            <p:nvPr/>
          </p:nvSpPr>
          <p:spPr bwMode="auto">
            <a:xfrm>
              <a:off x="9711893" y="5400573"/>
              <a:ext cx="125104" cy="71870"/>
            </a:xfrm>
            <a:custGeom>
              <a:avLst/>
              <a:gdLst>
                <a:gd name="T0" fmla="*/ 10 w 62"/>
                <a:gd name="T1" fmla="*/ 20 h 35"/>
                <a:gd name="T2" fmla="*/ 0 w 62"/>
                <a:gd name="T3" fmla="*/ 35 h 35"/>
                <a:gd name="T4" fmla="*/ 18 w 62"/>
                <a:gd name="T5" fmla="*/ 32 h 35"/>
                <a:gd name="T6" fmla="*/ 62 w 62"/>
                <a:gd name="T7" fmla="*/ 7 h 35"/>
                <a:gd name="T8" fmla="*/ 55 w 62"/>
                <a:gd name="T9" fmla="*/ 0 h 35"/>
                <a:gd name="T10" fmla="*/ 10 w 62"/>
                <a:gd name="T11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35">
                  <a:moveTo>
                    <a:pt x="10" y="20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6" y="34"/>
                    <a:pt x="12" y="33"/>
                    <a:pt x="18" y="32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10" y="20"/>
                    <a:pt x="10" y="20"/>
                    <a:pt x="10" y="20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235"/>
            <p:cNvSpPr>
              <a:spLocks noEditPoints="1"/>
            </p:cNvSpPr>
            <p:nvPr/>
          </p:nvSpPr>
          <p:spPr bwMode="auto">
            <a:xfrm>
              <a:off x="9219456" y="5488414"/>
              <a:ext cx="508406" cy="226255"/>
            </a:xfrm>
            <a:custGeom>
              <a:avLst/>
              <a:gdLst>
                <a:gd name="T0" fmla="*/ 209 w 253"/>
                <a:gd name="T1" fmla="*/ 49 h 113"/>
                <a:gd name="T2" fmla="*/ 221 w 253"/>
                <a:gd name="T3" fmla="*/ 44 h 113"/>
                <a:gd name="T4" fmla="*/ 233 w 253"/>
                <a:gd name="T5" fmla="*/ 49 h 113"/>
                <a:gd name="T6" fmla="*/ 218 w 253"/>
                <a:gd name="T7" fmla="*/ 68 h 113"/>
                <a:gd name="T8" fmla="*/ 233 w 253"/>
                <a:gd name="T9" fmla="*/ 66 h 113"/>
                <a:gd name="T10" fmla="*/ 253 w 253"/>
                <a:gd name="T11" fmla="*/ 45 h 113"/>
                <a:gd name="T12" fmla="*/ 238 w 253"/>
                <a:gd name="T13" fmla="*/ 0 h 113"/>
                <a:gd name="T14" fmla="*/ 161 w 253"/>
                <a:gd name="T15" fmla="*/ 6 h 113"/>
                <a:gd name="T16" fmla="*/ 0 w 253"/>
                <a:gd name="T17" fmla="*/ 31 h 113"/>
                <a:gd name="T18" fmla="*/ 37 w 253"/>
                <a:gd name="T19" fmla="*/ 87 h 113"/>
                <a:gd name="T20" fmla="*/ 52 w 253"/>
                <a:gd name="T21" fmla="*/ 109 h 113"/>
                <a:gd name="T22" fmla="*/ 94 w 253"/>
                <a:gd name="T23" fmla="*/ 113 h 113"/>
                <a:gd name="T24" fmla="*/ 99 w 253"/>
                <a:gd name="T25" fmla="*/ 87 h 113"/>
                <a:gd name="T26" fmla="*/ 94 w 253"/>
                <a:gd name="T27" fmla="*/ 47 h 113"/>
                <a:gd name="T28" fmla="*/ 105 w 253"/>
                <a:gd name="T29" fmla="*/ 44 h 113"/>
                <a:gd name="T30" fmla="*/ 129 w 253"/>
                <a:gd name="T31" fmla="*/ 80 h 113"/>
                <a:gd name="T32" fmla="*/ 144 w 253"/>
                <a:gd name="T33" fmla="*/ 91 h 113"/>
                <a:gd name="T34" fmla="*/ 150 w 253"/>
                <a:gd name="T35" fmla="*/ 91 h 113"/>
                <a:gd name="T36" fmla="*/ 160 w 253"/>
                <a:gd name="T37" fmla="*/ 86 h 113"/>
                <a:gd name="T38" fmla="*/ 209 w 253"/>
                <a:gd name="T39" fmla="*/ 49 h 113"/>
                <a:gd name="T40" fmla="*/ 37 w 253"/>
                <a:gd name="T41" fmla="*/ 40 h 113"/>
                <a:gd name="T42" fmla="*/ 59 w 253"/>
                <a:gd name="T43" fmla="*/ 103 h 113"/>
                <a:gd name="T44" fmla="*/ 11 w 253"/>
                <a:gd name="T45" fmla="*/ 36 h 113"/>
                <a:gd name="T46" fmla="*/ 147 w 253"/>
                <a:gd name="T47" fmla="*/ 17 h 113"/>
                <a:gd name="T48" fmla="*/ 37 w 253"/>
                <a:gd name="T49" fmla="*/ 4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3" h="113">
                  <a:moveTo>
                    <a:pt x="209" y="49"/>
                  </a:moveTo>
                  <a:cubicBezTo>
                    <a:pt x="214" y="46"/>
                    <a:pt x="218" y="44"/>
                    <a:pt x="221" y="44"/>
                  </a:cubicBezTo>
                  <a:cubicBezTo>
                    <a:pt x="226" y="43"/>
                    <a:pt x="230" y="45"/>
                    <a:pt x="233" y="49"/>
                  </a:cubicBezTo>
                  <a:cubicBezTo>
                    <a:pt x="218" y="68"/>
                    <a:pt x="218" y="68"/>
                    <a:pt x="218" y="68"/>
                  </a:cubicBezTo>
                  <a:cubicBezTo>
                    <a:pt x="233" y="66"/>
                    <a:pt x="233" y="66"/>
                    <a:pt x="233" y="66"/>
                  </a:cubicBezTo>
                  <a:cubicBezTo>
                    <a:pt x="253" y="45"/>
                    <a:pt x="253" y="45"/>
                    <a:pt x="253" y="45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212" y="1"/>
                    <a:pt x="186" y="4"/>
                    <a:pt x="161" y="6"/>
                  </a:cubicBezTo>
                  <a:cubicBezTo>
                    <a:pt x="104" y="13"/>
                    <a:pt x="50" y="21"/>
                    <a:pt x="0" y="31"/>
                  </a:cubicBezTo>
                  <a:cubicBezTo>
                    <a:pt x="37" y="87"/>
                    <a:pt x="37" y="87"/>
                    <a:pt x="37" y="87"/>
                  </a:cubicBezTo>
                  <a:cubicBezTo>
                    <a:pt x="52" y="109"/>
                    <a:pt x="52" y="109"/>
                    <a:pt x="52" y="109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8" y="45"/>
                    <a:pt x="102" y="44"/>
                    <a:pt x="105" y="44"/>
                  </a:cubicBezTo>
                  <a:cubicBezTo>
                    <a:pt x="119" y="42"/>
                    <a:pt x="127" y="54"/>
                    <a:pt x="129" y="80"/>
                  </a:cubicBezTo>
                  <a:cubicBezTo>
                    <a:pt x="134" y="87"/>
                    <a:pt x="139" y="90"/>
                    <a:pt x="144" y="91"/>
                  </a:cubicBezTo>
                  <a:cubicBezTo>
                    <a:pt x="146" y="92"/>
                    <a:pt x="148" y="92"/>
                    <a:pt x="150" y="91"/>
                  </a:cubicBezTo>
                  <a:cubicBezTo>
                    <a:pt x="154" y="90"/>
                    <a:pt x="157" y="88"/>
                    <a:pt x="160" y="86"/>
                  </a:cubicBezTo>
                  <a:cubicBezTo>
                    <a:pt x="209" y="49"/>
                    <a:pt x="209" y="49"/>
                    <a:pt x="209" y="49"/>
                  </a:cubicBezTo>
                  <a:close/>
                  <a:moveTo>
                    <a:pt x="37" y="40"/>
                  </a:moveTo>
                  <a:cubicBezTo>
                    <a:pt x="59" y="103"/>
                    <a:pt x="59" y="103"/>
                    <a:pt x="59" y="103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47" y="17"/>
                    <a:pt x="147" y="17"/>
                    <a:pt x="147" y="17"/>
                  </a:cubicBezTo>
                  <a:cubicBezTo>
                    <a:pt x="37" y="40"/>
                    <a:pt x="37" y="40"/>
                    <a:pt x="37" y="4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236"/>
            <p:cNvSpPr>
              <a:spLocks/>
            </p:cNvSpPr>
            <p:nvPr/>
          </p:nvSpPr>
          <p:spPr bwMode="auto">
            <a:xfrm>
              <a:off x="9243413" y="5523017"/>
              <a:ext cx="271505" cy="173019"/>
            </a:xfrm>
            <a:custGeom>
              <a:avLst/>
              <a:gdLst>
                <a:gd name="T0" fmla="*/ 36 w 102"/>
                <a:gd name="T1" fmla="*/ 65 h 65"/>
                <a:gd name="T2" fmla="*/ 19 w 102"/>
                <a:gd name="T3" fmla="*/ 17 h 65"/>
                <a:gd name="T4" fmla="*/ 102 w 102"/>
                <a:gd name="T5" fmla="*/ 0 h 65"/>
                <a:gd name="T6" fmla="*/ 0 w 102"/>
                <a:gd name="T7" fmla="*/ 14 h 65"/>
                <a:gd name="T8" fmla="*/ 36 w 102"/>
                <a:gd name="T9" fmla="*/ 65 h 65"/>
                <a:gd name="T10" fmla="*/ 36 w 102"/>
                <a:gd name="T11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65">
                  <a:moveTo>
                    <a:pt x="36" y="65"/>
                  </a:moveTo>
                  <a:lnTo>
                    <a:pt x="19" y="17"/>
                  </a:lnTo>
                  <a:lnTo>
                    <a:pt x="102" y="0"/>
                  </a:lnTo>
                  <a:lnTo>
                    <a:pt x="0" y="14"/>
                  </a:lnTo>
                  <a:lnTo>
                    <a:pt x="36" y="65"/>
                  </a:lnTo>
                  <a:lnTo>
                    <a:pt x="36" y="6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237"/>
            <p:cNvSpPr>
              <a:spLocks/>
            </p:cNvSpPr>
            <p:nvPr/>
          </p:nvSpPr>
          <p:spPr bwMode="auto">
            <a:xfrm>
              <a:off x="9608081" y="5576253"/>
              <a:ext cx="79854" cy="103812"/>
            </a:xfrm>
            <a:custGeom>
              <a:avLst/>
              <a:gdLst>
                <a:gd name="T0" fmla="*/ 39 w 39"/>
                <a:gd name="T1" fmla="*/ 6 h 52"/>
                <a:gd name="T2" fmla="*/ 27 w 39"/>
                <a:gd name="T3" fmla="*/ 1 h 52"/>
                <a:gd name="T4" fmla="*/ 0 w 39"/>
                <a:gd name="T5" fmla="*/ 38 h 52"/>
                <a:gd name="T6" fmla="*/ 3 w 39"/>
                <a:gd name="T7" fmla="*/ 52 h 52"/>
                <a:gd name="T8" fmla="*/ 24 w 39"/>
                <a:gd name="T9" fmla="*/ 25 h 52"/>
                <a:gd name="T10" fmla="*/ 39 w 39"/>
                <a:gd name="T11" fmla="*/ 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52">
                  <a:moveTo>
                    <a:pt x="39" y="6"/>
                  </a:moveTo>
                  <a:cubicBezTo>
                    <a:pt x="36" y="2"/>
                    <a:pt x="32" y="0"/>
                    <a:pt x="27" y="1"/>
                  </a:cubicBezTo>
                  <a:cubicBezTo>
                    <a:pt x="29" y="13"/>
                    <a:pt x="20" y="25"/>
                    <a:pt x="0" y="38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39" y="6"/>
                    <a:pt x="39" y="6"/>
                    <a:pt x="39" y="6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238"/>
            <p:cNvSpPr>
              <a:spLocks/>
            </p:cNvSpPr>
            <p:nvPr/>
          </p:nvSpPr>
          <p:spPr bwMode="auto">
            <a:xfrm>
              <a:off x="9429740" y="5573592"/>
              <a:ext cx="79854" cy="119783"/>
            </a:xfrm>
            <a:custGeom>
              <a:avLst/>
              <a:gdLst>
                <a:gd name="T0" fmla="*/ 39 w 39"/>
                <a:gd name="T1" fmla="*/ 49 h 60"/>
                <a:gd name="T2" fmla="*/ 24 w 39"/>
                <a:gd name="T3" fmla="*/ 38 h 60"/>
                <a:gd name="T4" fmla="*/ 0 w 39"/>
                <a:gd name="T5" fmla="*/ 2 h 60"/>
                <a:gd name="T6" fmla="*/ 12 w 39"/>
                <a:gd name="T7" fmla="*/ 50 h 60"/>
                <a:gd name="T8" fmla="*/ 39 w 39"/>
                <a:gd name="T9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60">
                  <a:moveTo>
                    <a:pt x="39" y="49"/>
                  </a:moveTo>
                  <a:cubicBezTo>
                    <a:pt x="34" y="48"/>
                    <a:pt x="29" y="45"/>
                    <a:pt x="24" y="38"/>
                  </a:cubicBezTo>
                  <a:cubicBezTo>
                    <a:pt x="22" y="12"/>
                    <a:pt x="14" y="0"/>
                    <a:pt x="0" y="2"/>
                  </a:cubicBezTo>
                  <a:cubicBezTo>
                    <a:pt x="10" y="14"/>
                    <a:pt x="14" y="30"/>
                    <a:pt x="12" y="50"/>
                  </a:cubicBezTo>
                  <a:cubicBezTo>
                    <a:pt x="19" y="60"/>
                    <a:pt x="28" y="60"/>
                    <a:pt x="39" y="49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239"/>
            <p:cNvSpPr>
              <a:spLocks/>
            </p:cNvSpPr>
            <p:nvPr/>
          </p:nvSpPr>
          <p:spPr bwMode="auto">
            <a:xfrm>
              <a:off x="9142264" y="5743948"/>
              <a:ext cx="553657" cy="590923"/>
            </a:xfrm>
            <a:custGeom>
              <a:avLst/>
              <a:gdLst>
                <a:gd name="T0" fmla="*/ 274 w 277"/>
                <a:gd name="T1" fmla="*/ 14 h 296"/>
                <a:gd name="T2" fmla="*/ 271 w 277"/>
                <a:gd name="T3" fmla="*/ 0 h 296"/>
                <a:gd name="T4" fmla="*/ 212 w 277"/>
                <a:gd name="T5" fmla="*/ 17 h 296"/>
                <a:gd name="T6" fmla="*/ 187 w 277"/>
                <a:gd name="T7" fmla="*/ 40 h 296"/>
                <a:gd name="T8" fmla="*/ 171 w 277"/>
                <a:gd name="T9" fmla="*/ 70 h 296"/>
                <a:gd name="T10" fmla="*/ 115 w 277"/>
                <a:gd name="T11" fmla="*/ 99 h 296"/>
                <a:gd name="T12" fmla="*/ 161 w 277"/>
                <a:gd name="T13" fmla="*/ 99 h 296"/>
                <a:gd name="T14" fmla="*/ 221 w 277"/>
                <a:gd name="T15" fmla="*/ 43 h 296"/>
                <a:gd name="T16" fmla="*/ 256 w 277"/>
                <a:gd name="T17" fmla="*/ 43 h 296"/>
                <a:gd name="T18" fmla="*/ 169 w 277"/>
                <a:gd name="T19" fmla="*/ 181 h 296"/>
                <a:gd name="T20" fmla="*/ 10 w 277"/>
                <a:gd name="T21" fmla="*/ 225 h 296"/>
                <a:gd name="T22" fmla="*/ 0 w 277"/>
                <a:gd name="T23" fmla="*/ 259 h 296"/>
                <a:gd name="T24" fmla="*/ 82 w 277"/>
                <a:gd name="T25" fmla="*/ 293 h 296"/>
                <a:gd name="T26" fmla="*/ 261 w 277"/>
                <a:gd name="T27" fmla="*/ 78 h 296"/>
                <a:gd name="T28" fmla="*/ 265 w 277"/>
                <a:gd name="T29" fmla="*/ 69 h 296"/>
                <a:gd name="T30" fmla="*/ 267 w 277"/>
                <a:gd name="T31" fmla="*/ 65 h 296"/>
                <a:gd name="T32" fmla="*/ 274 w 277"/>
                <a:gd name="T33" fmla="*/ 14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7" h="296">
                  <a:moveTo>
                    <a:pt x="274" y="14"/>
                  </a:moveTo>
                  <a:cubicBezTo>
                    <a:pt x="274" y="10"/>
                    <a:pt x="273" y="5"/>
                    <a:pt x="271" y="0"/>
                  </a:cubicBezTo>
                  <a:cubicBezTo>
                    <a:pt x="212" y="17"/>
                    <a:pt x="212" y="17"/>
                    <a:pt x="212" y="17"/>
                  </a:cubicBezTo>
                  <a:cubicBezTo>
                    <a:pt x="187" y="40"/>
                    <a:pt x="187" y="40"/>
                    <a:pt x="187" y="40"/>
                  </a:cubicBezTo>
                  <a:cubicBezTo>
                    <a:pt x="186" y="52"/>
                    <a:pt x="181" y="62"/>
                    <a:pt x="171" y="70"/>
                  </a:cubicBezTo>
                  <a:cubicBezTo>
                    <a:pt x="157" y="89"/>
                    <a:pt x="139" y="98"/>
                    <a:pt x="115" y="99"/>
                  </a:cubicBezTo>
                  <a:cubicBezTo>
                    <a:pt x="161" y="99"/>
                    <a:pt x="161" y="99"/>
                    <a:pt x="161" y="99"/>
                  </a:cubicBezTo>
                  <a:cubicBezTo>
                    <a:pt x="221" y="43"/>
                    <a:pt x="221" y="43"/>
                    <a:pt x="221" y="43"/>
                  </a:cubicBezTo>
                  <a:cubicBezTo>
                    <a:pt x="256" y="43"/>
                    <a:pt x="256" y="43"/>
                    <a:pt x="256" y="43"/>
                  </a:cubicBezTo>
                  <a:cubicBezTo>
                    <a:pt x="169" y="181"/>
                    <a:pt x="169" y="181"/>
                    <a:pt x="169" y="181"/>
                  </a:cubicBezTo>
                  <a:cubicBezTo>
                    <a:pt x="142" y="234"/>
                    <a:pt x="89" y="249"/>
                    <a:pt x="10" y="225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27" y="284"/>
                    <a:pt x="54" y="296"/>
                    <a:pt x="82" y="293"/>
                  </a:cubicBezTo>
                  <a:cubicBezTo>
                    <a:pt x="141" y="288"/>
                    <a:pt x="201" y="216"/>
                    <a:pt x="261" y="78"/>
                  </a:cubicBezTo>
                  <a:cubicBezTo>
                    <a:pt x="263" y="75"/>
                    <a:pt x="264" y="72"/>
                    <a:pt x="265" y="69"/>
                  </a:cubicBezTo>
                  <a:cubicBezTo>
                    <a:pt x="266" y="68"/>
                    <a:pt x="266" y="67"/>
                    <a:pt x="267" y="65"/>
                  </a:cubicBezTo>
                  <a:cubicBezTo>
                    <a:pt x="274" y="49"/>
                    <a:pt x="277" y="32"/>
                    <a:pt x="274" y="14"/>
                  </a:cubicBezTo>
                  <a:close/>
                </a:path>
              </a:pathLst>
            </a:cu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240"/>
            <p:cNvSpPr>
              <a:spLocks/>
            </p:cNvSpPr>
            <p:nvPr/>
          </p:nvSpPr>
          <p:spPr bwMode="auto">
            <a:xfrm>
              <a:off x="9203485" y="5477767"/>
              <a:ext cx="338050" cy="74531"/>
            </a:xfrm>
            <a:custGeom>
              <a:avLst/>
              <a:gdLst>
                <a:gd name="T0" fmla="*/ 15 w 169"/>
                <a:gd name="T1" fmla="*/ 2 h 37"/>
                <a:gd name="T2" fmla="*/ 0 w 169"/>
                <a:gd name="T3" fmla="*/ 0 h 37"/>
                <a:gd name="T4" fmla="*/ 8 w 169"/>
                <a:gd name="T5" fmla="*/ 37 h 37"/>
                <a:gd name="T6" fmla="*/ 169 w 169"/>
                <a:gd name="T7" fmla="*/ 12 h 37"/>
                <a:gd name="T8" fmla="*/ 15 w 169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37">
                  <a:moveTo>
                    <a:pt x="15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58" y="27"/>
                    <a:pt x="112" y="19"/>
                    <a:pt x="169" y="12"/>
                  </a:cubicBezTo>
                  <a:cubicBezTo>
                    <a:pt x="15" y="2"/>
                    <a:pt x="15" y="2"/>
                    <a:pt x="15" y="2"/>
                  </a:cubicBezTo>
                  <a:close/>
                </a:path>
              </a:pathLst>
            </a:custGeom>
            <a:solidFill>
              <a:srgbClr val="D0CD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241"/>
            <p:cNvSpPr>
              <a:spLocks/>
            </p:cNvSpPr>
            <p:nvPr/>
          </p:nvSpPr>
          <p:spPr bwMode="auto">
            <a:xfrm>
              <a:off x="9360533" y="5765243"/>
              <a:ext cx="157046" cy="175680"/>
            </a:xfrm>
            <a:custGeom>
              <a:avLst/>
              <a:gdLst>
                <a:gd name="T0" fmla="*/ 4 w 78"/>
                <a:gd name="T1" fmla="*/ 88 h 88"/>
                <a:gd name="T2" fmla="*/ 6 w 78"/>
                <a:gd name="T3" fmla="*/ 88 h 88"/>
                <a:gd name="T4" fmla="*/ 62 w 78"/>
                <a:gd name="T5" fmla="*/ 59 h 88"/>
                <a:gd name="T6" fmla="*/ 78 w 78"/>
                <a:gd name="T7" fmla="*/ 29 h 88"/>
                <a:gd name="T8" fmla="*/ 37 w 78"/>
                <a:gd name="T9" fmla="*/ 29 h 88"/>
                <a:gd name="T10" fmla="*/ 22 w 78"/>
                <a:gd name="T11" fmla="*/ 0 h 88"/>
                <a:gd name="T12" fmla="*/ 8 w 78"/>
                <a:gd name="T13" fmla="*/ 32 h 88"/>
                <a:gd name="T14" fmla="*/ 4 w 78"/>
                <a:gd name="T15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8">
                  <a:moveTo>
                    <a:pt x="4" y="88"/>
                  </a:moveTo>
                  <a:cubicBezTo>
                    <a:pt x="5" y="88"/>
                    <a:pt x="5" y="88"/>
                    <a:pt x="6" y="88"/>
                  </a:cubicBezTo>
                  <a:cubicBezTo>
                    <a:pt x="30" y="87"/>
                    <a:pt x="48" y="78"/>
                    <a:pt x="62" y="59"/>
                  </a:cubicBezTo>
                  <a:cubicBezTo>
                    <a:pt x="72" y="51"/>
                    <a:pt x="77" y="41"/>
                    <a:pt x="78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27" y="22"/>
                    <a:pt x="22" y="12"/>
                    <a:pt x="22" y="0"/>
                  </a:cubicBezTo>
                  <a:cubicBezTo>
                    <a:pt x="14" y="17"/>
                    <a:pt x="10" y="27"/>
                    <a:pt x="8" y="32"/>
                  </a:cubicBezTo>
                  <a:cubicBezTo>
                    <a:pt x="1" y="51"/>
                    <a:pt x="0" y="69"/>
                    <a:pt x="4" y="88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242"/>
            <p:cNvSpPr>
              <a:spLocks noEditPoints="1"/>
            </p:cNvSpPr>
            <p:nvPr/>
          </p:nvSpPr>
          <p:spPr bwMode="auto">
            <a:xfrm>
              <a:off x="9163559" y="5829126"/>
              <a:ext cx="492435" cy="412582"/>
            </a:xfrm>
            <a:custGeom>
              <a:avLst/>
              <a:gdLst>
                <a:gd name="T0" fmla="*/ 105 w 246"/>
                <a:gd name="T1" fmla="*/ 56 h 206"/>
                <a:gd name="T2" fmla="*/ 103 w 246"/>
                <a:gd name="T3" fmla="*/ 56 h 206"/>
                <a:gd name="T4" fmla="*/ 42 w 246"/>
                <a:gd name="T5" fmla="*/ 33 h 206"/>
                <a:gd name="T6" fmla="*/ 0 w 246"/>
                <a:gd name="T7" fmla="*/ 182 h 206"/>
                <a:gd name="T8" fmla="*/ 159 w 246"/>
                <a:gd name="T9" fmla="*/ 138 h 206"/>
                <a:gd name="T10" fmla="*/ 246 w 246"/>
                <a:gd name="T11" fmla="*/ 0 h 206"/>
                <a:gd name="T12" fmla="*/ 211 w 246"/>
                <a:gd name="T13" fmla="*/ 0 h 206"/>
                <a:gd name="T14" fmla="*/ 151 w 246"/>
                <a:gd name="T15" fmla="*/ 56 h 206"/>
                <a:gd name="T16" fmla="*/ 105 w 246"/>
                <a:gd name="T17" fmla="*/ 56 h 206"/>
                <a:gd name="T18" fmla="*/ 28 w 246"/>
                <a:gd name="T19" fmla="*/ 176 h 206"/>
                <a:gd name="T20" fmla="*/ 10 w 246"/>
                <a:gd name="T21" fmla="*/ 176 h 206"/>
                <a:gd name="T22" fmla="*/ 50 w 246"/>
                <a:gd name="T23" fmla="*/ 47 h 206"/>
                <a:gd name="T24" fmla="*/ 63 w 246"/>
                <a:gd name="T25" fmla="*/ 48 h 206"/>
                <a:gd name="T26" fmla="*/ 28 w 246"/>
                <a:gd name="T27" fmla="*/ 17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6" h="206">
                  <a:moveTo>
                    <a:pt x="105" y="56"/>
                  </a:moveTo>
                  <a:cubicBezTo>
                    <a:pt x="104" y="56"/>
                    <a:pt x="104" y="56"/>
                    <a:pt x="103" y="56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79" y="206"/>
                    <a:pt x="132" y="191"/>
                    <a:pt x="159" y="138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151" y="56"/>
                    <a:pt x="151" y="56"/>
                    <a:pt x="151" y="56"/>
                  </a:cubicBezTo>
                  <a:cubicBezTo>
                    <a:pt x="105" y="56"/>
                    <a:pt x="105" y="56"/>
                    <a:pt x="105" y="56"/>
                  </a:cubicBezTo>
                  <a:close/>
                  <a:moveTo>
                    <a:pt x="28" y="176"/>
                  </a:moveTo>
                  <a:cubicBezTo>
                    <a:pt x="10" y="176"/>
                    <a:pt x="10" y="176"/>
                    <a:pt x="10" y="176"/>
                  </a:cubicBezTo>
                  <a:cubicBezTo>
                    <a:pt x="50" y="47"/>
                    <a:pt x="50" y="47"/>
                    <a:pt x="50" y="47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28" y="176"/>
                    <a:pt x="28" y="176"/>
                    <a:pt x="28" y="176"/>
                  </a:cubicBez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243"/>
            <p:cNvSpPr>
              <a:spLocks/>
            </p:cNvSpPr>
            <p:nvPr/>
          </p:nvSpPr>
          <p:spPr bwMode="auto">
            <a:xfrm>
              <a:off x="9182191" y="5922289"/>
              <a:ext cx="106473" cy="258197"/>
            </a:xfrm>
            <a:custGeom>
              <a:avLst/>
              <a:gdLst>
                <a:gd name="T0" fmla="*/ 0 w 40"/>
                <a:gd name="T1" fmla="*/ 97 h 97"/>
                <a:gd name="T2" fmla="*/ 14 w 40"/>
                <a:gd name="T3" fmla="*/ 97 h 97"/>
                <a:gd name="T4" fmla="*/ 40 w 40"/>
                <a:gd name="T5" fmla="*/ 1 h 97"/>
                <a:gd name="T6" fmla="*/ 30 w 40"/>
                <a:gd name="T7" fmla="*/ 0 h 97"/>
                <a:gd name="T8" fmla="*/ 0 w 40"/>
                <a:gd name="T9" fmla="*/ 97 h 97"/>
                <a:gd name="T10" fmla="*/ 0 w 40"/>
                <a:gd name="T11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97">
                  <a:moveTo>
                    <a:pt x="0" y="97"/>
                  </a:moveTo>
                  <a:lnTo>
                    <a:pt x="14" y="97"/>
                  </a:lnTo>
                  <a:lnTo>
                    <a:pt x="40" y="1"/>
                  </a:lnTo>
                  <a:lnTo>
                    <a:pt x="30" y="0"/>
                  </a:lnTo>
                  <a:lnTo>
                    <a:pt x="0" y="97"/>
                  </a:lnTo>
                  <a:lnTo>
                    <a:pt x="0" y="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244"/>
            <p:cNvSpPr>
              <a:spLocks/>
            </p:cNvSpPr>
            <p:nvPr/>
          </p:nvSpPr>
          <p:spPr bwMode="auto">
            <a:xfrm>
              <a:off x="9065071" y="5706683"/>
              <a:ext cx="311431" cy="234240"/>
            </a:xfrm>
            <a:custGeom>
              <a:avLst/>
              <a:gdLst>
                <a:gd name="T0" fmla="*/ 152 w 156"/>
                <a:gd name="T1" fmla="*/ 118 h 118"/>
                <a:gd name="T2" fmla="*/ 156 w 156"/>
                <a:gd name="T3" fmla="*/ 62 h 118"/>
                <a:gd name="T4" fmla="*/ 3 w 156"/>
                <a:gd name="T5" fmla="*/ 0 h 118"/>
                <a:gd name="T6" fmla="*/ 49 w 156"/>
                <a:gd name="T7" fmla="*/ 79 h 118"/>
                <a:gd name="T8" fmla="*/ 91 w 156"/>
                <a:gd name="T9" fmla="*/ 95 h 118"/>
                <a:gd name="T10" fmla="*/ 152 w 156"/>
                <a:gd name="T11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118">
                  <a:moveTo>
                    <a:pt x="152" y="118"/>
                  </a:moveTo>
                  <a:cubicBezTo>
                    <a:pt x="148" y="99"/>
                    <a:pt x="149" y="81"/>
                    <a:pt x="156" y="62"/>
                  </a:cubicBezTo>
                  <a:cubicBezTo>
                    <a:pt x="104" y="57"/>
                    <a:pt x="53" y="37"/>
                    <a:pt x="3" y="0"/>
                  </a:cubicBezTo>
                  <a:cubicBezTo>
                    <a:pt x="0" y="40"/>
                    <a:pt x="15" y="66"/>
                    <a:pt x="49" y="79"/>
                  </a:cubicBezTo>
                  <a:cubicBezTo>
                    <a:pt x="91" y="95"/>
                    <a:pt x="91" y="95"/>
                    <a:pt x="91" y="95"/>
                  </a:cubicBezTo>
                  <a:cubicBezTo>
                    <a:pt x="152" y="118"/>
                    <a:pt x="152" y="118"/>
                    <a:pt x="152" y="118"/>
                  </a:cubicBezTo>
                  <a:close/>
                </a:path>
              </a:pathLst>
            </a:cu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245"/>
            <p:cNvSpPr>
              <a:spLocks/>
            </p:cNvSpPr>
            <p:nvPr/>
          </p:nvSpPr>
          <p:spPr bwMode="auto">
            <a:xfrm>
              <a:off x="10236269" y="6161853"/>
              <a:ext cx="87839" cy="181004"/>
            </a:xfrm>
            <a:custGeom>
              <a:avLst/>
              <a:gdLst>
                <a:gd name="T0" fmla="*/ 0 w 33"/>
                <a:gd name="T1" fmla="*/ 68 h 68"/>
                <a:gd name="T2" fmla="*/ 33 w 33"/>
                <a:gd name="T3" fmla="*/ 68 h 68"/>
                <a:gd name="T4" fmla="*/ 15 w 33"/>
                <a:gd name="T5" fmla="*/ 0 h 68"/>
                <a:gd name="T6" fmla="*/ 0 w 33"/>
                <a:gd name="T7" fmla="*/ 68 h 68"/>
                <a:gd name="T8" fmla="*/ 0 w 33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68">
                  <a:moveTo>
                    <a:pt x="0" y="68"/>
                  </a:moveTo>
                  <a:lnTo>
                    <a:pt x="33" y="68"/>
                  </a:lnTo>
                  <a:lnTo>
                    <a:pt x="15" y="0"/>
                  </a:lnTo>
                  <a:lnTo>
                    <a:pt x="0" y="68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246"/>
            <p:cNvSpPr>
              <a:spLocks/>
            </p:cNvSpPr>
            <p:nvPr/>
          </p:nvSpPr>
          <p:spPr bwMode="auto">
            <a:xfrm>
              <a:off x="10502451" y="5584239"/>
              <a:ext cx="66545" cy="138414"/>
            </a:xfrm>
            <a:custGeom>
              <a:avLst/>
              <a:gdLst>
                <a:gd name="T0" fmla="*/ 25 w 34"/>
                <a:gd name="T1" fmla="*/ 5 h 68"/>
                <a:gd name="T2" fmla="*/ 11 w 34"/>
                <a:gd name="T3" fmla="*/ 0 h 68"/>
                <a:gd name="T4" fmla="*/ 0 w 34"/>
                <a:gd name="T5" fmla="*/ 58 h 68"/>
                <a:gd name="T6" fmla="*/ 31 w 34"/>
                <a:gd name="T7" fmla="*/ 68 h 68"/>
                <a:gd name="T8" fmla="*/ 33 w 34"/>
                <a:gd name="T9" fmla="*/ 7 h 68"/>
                <a:gd name="T10" fmla="*/ 29 w 34"/>
                <a:gd name="T11" fmla="*/ 6 h 68"/>
                <a:gd name="T12" fmla="*/ 25 w 34"/>
                <a:gd name="T13" fmla="*/ 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8">
                  <a:moveTo>
                    <a:pt x="25" y="5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34" y="50"/>
                    <a:pt x="34" y="30"/>
                    <a:pt x="33" y="7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5" y="5"/>
                    <a:pt x="25" y="5"/>
                    <a:pt x="25" y="5"/>
                  </a:cubicBez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247"/>
            <p:cNvSpPr>
              <a:spLocks/>
            </p:cNvSpPr>
            <p:nvPr/>
          </p:nvSpPr>
          <p:spPr bwMode="auto">
            <a:xfrm>
              <a:off x="10435906" y="5714667"/>
              <a:ext cx="58560" cy="69207"/>
            </a:xfrm>
            <a:custGeom>
              <a:avLst/>
              <a:gdLst>
                <a:gd name="T0" fmla="*/ 0 w 22"/>
                <a:gd name="T1" fmla="*/ 0 h 26"/>
                <a:gd name="T2" fmla="*/ 9 w 22"/>
                <a:gd name="T3" fmla="*/ 26 h 26"/>
                <a:gd name="T4" fmla="*/ 22 w 22"/>
                <a:gd name="T5" fmla="*/ 5 h 26"/>
                <a:gd name="T6" fmla="*/ 0 w 22"/>
                <a:gd name="T7" fmla="*/ 0 h 26"/>
                <a:gd name="T8" fmla="*/ 0 w 22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6">
                  <a:moveTo>
                    <a:pt x="0" y="0"/>
                  </a:moveTo>
                  <a:lnTo>
                    <a:pt x="9" y="26"/>
                  </a:lnTo>
                  <a:lnTo>
                    <a:pt x="22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7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248"/>
            <p:cNvSpPr>
              <a:spLocks/>
            </p:cNvSpPr>
            <p:nvPr/>
          </p:nvSpPr>
          <p:spPr bwMode="auto">
            <a:xfrm>
              <a:off x="10459862" y="5701359"/>
              <a:ext cx="103810" cy="111796"/>
            </a:xfrm>
            <a:custGeom>
              <a:avLst/>
              <a:gdLst>
                <a:gd name="T0" fmla="*/ 0 w 52"/>
                <a:gd name="T1" fmla="*/ 41 h 56"/>
                <a:gd name="T2" fmla="*/ 20 w 52"/>
                <a:gd name="T3" fmla="*/ 49 h 56"/>
                <a:gd name="T4" fmla="*/ 41 w 52"/>
                <a:gd name="T5" fmla="*/ 56 h 56"/>
                <a:gd name="T6" fmla="*/ 49 w 52"/>
                <a:gd name="T7" fmla="*/ 31 h 56"/>
                <a:gd name="T8" fmla="*/ 52 w 52"/>
                <a:gd name="T9" fmla="*/ 10 h 56"/>
                <a:gd name="T10" fmla="*/ 21 w 52"/>
                <a:gd name="T11" fmla="*/ 0 h 56"/>
                <a:gd name="T12" fmla="*/ 18 w 52"/>
                <a:gd name="T13" fmla="*/ 13 h 56"/>
                <a:gd name="T14" fmla="*/ 0 w 52"/>
                <a:gd name="T15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56">
                  <a:moveTo>
                    <a:pt x="0" y="41"/>
                  </a:moveTo>
                  <a:cubicBezTo>
                    <a:pt x="20" y="49"/>
                    <a:pt x="20" y="49"/>
                    <a:pt x="20" y="49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4" y="48"/>
                    <a:pt x="47" y="40"/>
                    <a:pt x="49" y="31"/>
                  </a:cubicBezTo>
                  <a:cubicBezTo>
                    <a:pt x="50" y="25"/>
                    <a:pt x="51" y="18"/>
                    <a:pt x="52" y="1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0" y="41"/>
                    <a:pt x="0" y="41"/>
                    <a:pt x="0" y="41"/>
                  </a:cubicBezTo>
                  <a:close/>
                </a:path>
              </a:pathLst>
            </a:cu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9" name="文本框 158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并列关系图表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519410" y="3062507"/>
            <a:ext cx="6067745" cy="2808000"/>
          </a:xfrm>
          <a:prstGeom prst="rect">
            <a:avLst/>
          </a:prstGeom>
        </p:spPr>
      </p:pic>
      <p:sp>
        <p:nvSpPr>
          <p:cNvPr id="179" name="等腰三角形 178"/>
          <p:cNvSpPr>
            <a:spLocks noChangeAspect="1"/>
          </p:cNvSpPr>
          <p:nvPr/>
        </p:nvSpPr>
        <p:spPr>
          <a:xfrm rot="5400000">
            <a:off x="2796887" y="3997449"/>
            <a:ext cx="355388" cy="28800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等腰三角形 179"/>
          <p:cNvSpPr>
            <a:spLocks noChangeAspect="1"/>
          </p:cNvSpPr>
          <p:nvPr/>
        </p:nvSpPr>
        <p:spPr>
          <a:xfrm rot="5400000">
            <a:off x="2796887" y="4773929"/>
            <a:ext cx="355388" cy="288000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等腰三角形 180"/>
          <p:cNvSpPr>
            <a:spLocks noChangeAspect="1"/>
          </p:cNvSpPr>
          <p:nvPr/>
        </p:nvSpPr>
        <p:spPr>
          <a:xfrm rot="5400000">
            <a:off x="2796887" y="5550410"/>
            <a:ext cx="355388" cy="288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0028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Freeform 43"/>
          <p:cNvSpPr>
            <a:spLocks/>
          </p:cNvSpPr>
          <p:nvPr/>
        </p:nvSpPr>
        <p:spPr bwMode="auto">
          <a:xfrm>
            <a:off x="6162383" y="2624400"/>
            <a:ext cx="1355725" cy="806450"/>
          </a:xfrm>
          <a:custGeom>
            <a:avLst/>
            <a:gdLst>
              <a:gd name="T0" fmla="*/ 276 w 358"/>
              <a:gd name="T1" fmla="*/ 200 h 212"/>
              <a:gd name="T2" fmla="*/ 358 w 358"/>
              <a:gd name="T3" fmla="*/ 125 h 212"/>
              <a:gd name="T4" fmla="*/ 334 w 358"/>
              <a:gd name="T5" fmla="*/ 17 h 212"/>
              <a:gd name="T6" fmla="*/ 330 w 358"/>
              <a:gd name="T7" fmla="*/ 12 h 212"/>
              <a:gd name="T8" fmla="*/ 176 w 358"/>
              <a:gd name="T9" fmla="*/ 0 h 212"/>
              <a:gd name="T10" fmla="*/ 131 w 358"/>
              <a:gd name="T11" fmla="*/ 0 h 212"/>
              <a:gd name="T12" fmla="*/ 60 w 358"/>
              <a:gd name="T13" fmla="*/ 20 h 212"/>
              <a:gd name="T14" fmla="*/ 0 w 358"/>
              <a:gd name="T15" fmla="*/ 78 h 212"/>
              <a:gd name="T16" fmla="*/ 13 w 358"/>
              <a:gd name="T17" fmla="*/ 202 h 212"/>
              <a:gd name="T18" fmla="*/ 143 w 358"/>
              <a:gd name="T19" fmla="*/ 211 h 212"/>
              <a:gd name="T20" fmla="*/ 276 w 358"/>
              <a:gd name="T21" fmla="*/ 20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8" h="212">
                <a:moveTo>
                  <a:pt x="276" y="200"/>
                </a:moveTo>
                <a:cubicBezTo>
                  <a:pt x="303" y="175"/>
                  <a:pt x="330" y="150"/>
                  <a:pt x="358" y="125"/>
                </a:cubicBezTo>
                <a:cubicBezTo>
                  <a:pt x="358" y="125"/>
                  <a:pt x="355" y="46"/>
                  <a:pt x="334" y="17"/>
                </a:cubicBezTo>
                <a:cubicBezTo>
                  <a:pt x="333" y="15"/>
                  <a:pt x="331" y="13"/>
                  <a:pt x="330" y="12"/>
                </a:cubicBezTo>
                <a:cubicBezTo>
                  <a:pt x="319" y="2"/>
                  <a:pt x="236" y="0"/>
                  <a:pt x="176" y="0"/>
                </a:cubicBezTo>
                <a:cubicBezTo>
                  <a:pt x="158" y="0"/>
                  <a:pt x="142" y="0"/>
                  <a:pt x="131" y="0"/>
                </a:cubicBezTo>
                <a:cubicBezTo>
                  <a:pt x="83" y="0"/>
                  <a:pt x="73" y="7"/>
                  <a:pt x="60" y="20"/>
                </a:cubicBezTo>
                <a:cubicBezTo>
                  <a:pt x="36" y="42"/>
                  <a:pt x="0" y="78"/>
                  <a:pt x="0" y="78"/>
                </a:cubicBezTo>
                <a:cubicBezTo>
                  <a:pt x="4" y="119"/>
                  <a:pt x="8" y="160"/>
                  <a:pt x="13" y="202"/>
                </a:cubicBezTo>
                <a:cubicBezTo>
                  <a:pt x="13" y="202"/>
                  <a:pt x="76" y="209"/>
                  <a:pt x="143" y="211"/>
                </a:cubicBezTo>
                <a:cubicBezTo>
                  <a:pt x="195" y="212"/>
                  <a:pt x="249" y="211"/>
                  <a:pt x="276" y="20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65000"/>
                </a:schemeClr>
              </a:gs>
              <a:gs pos="4600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28"/>
          <p:cNvSpPr>
            <a:spLocks/>
          </p:cNvSpPr>
          <p:nvPr/>
        </p:nvSpPr>
        <p:spPr bwMode="auto">
          <a:xfrm>
            <a:off x="4892791" y="5100144"/>
            <a:ext cx="1222215" cy="763415"/>
          </a:xfrm>
          <a:custGeom>
            <a:avLst/>
            <a:gdLst>
              <a:gd name="T0" fmla="*/ 245 w 295"/>
              <a:gd name="T1" fmla="*/ 149 h 201"/>
              <a:gd name="T2" fmla="*/ 219 w 295"/>
              <a:gd name="T3" fmla="*/ 173 h 201"/>
              <a:gd name="T4" fmla="*/ 210 w 295"/>
              <a:gd name="T5" fmla="*/ 182 h 201"/>
              <a:gd name="T6" fmla="*/ 198 w 295"/>
              <a:gd name="T7" fmla="*/ 190 h 201"/>
              <a:gd name="T8" fmla="*/ 160 w 295"/>
              <a:gd name="T9" fmla="*/ 200 h 201"/>
              <a:gd name="T10" fmla="*/ 82 w 295"/>
              <a:gd name="T11" fmla="*/ 197 h 201"/>
              <a:gd name="T12" fmla="*/ 60 w 295"/>
              <a:gd name="T13" fmla="*/ 182 h 201"/>
              <a:gd name="T14" fmla="*/ 35 w 295"/>
              <a:gd name="T15" fmla="*/ 158 h 201"/>
              <a:gd name="T16" fmla="*/ 13 w 295"/>
              <a:gd name="T17" fmla="*/ 136 h 201"/>
              <a:gd name="T18" fmla="*/ 0 w 295"/>
              <a:gd name="T19" fmla="*/ 124 h 201"/>
              <a:gd name="T20" fmla="*/ 13 w 295"/>
              <a:gd name="T21" fmla="*/ 0 h 201"/>
              <a:gd name="T22" fmla="*/ 41 w 295"/>
              <a:gd name="T23" fmla="*/ 0 h 201"/>
              <a:gd name="T24" fmla="*/ 113 w 295"/>
              <a:gd name="T25" fmla="*/ 0 h 201"/>
              <a:gd name="T26" fmla="*/ 142 w 295"/>
              <a:gd name="T27" fmla="*/ 0 h 201"/>
              <a:gd name="T28" fmla="*/ 176 w 295"/>
              <a:gd name="T29" fmla="*/ 0 h 201"/>
              <a:gd name="T30" fmla="*/ 202 w 295"/>
              <a:gd name="T31" fmla="*/ 0 h 201"/>
              <a:gd name="T32" fmla="*/ 274 w 295"/>
              <a:gd name="T33" fmla="*/ 0 h 201"/>
              <a:gd name="T34" fmla="*/ 295 w 295"/>
              <a:gd name="T35" fmla="*/ 100 h 201"/>
              <a:gd name="T36" fmla="*/ 245 w 295"/>
              <a:gd name="T37" fmla="*/ 149 h 201"/>
              <a:gd name="connsiteX0" fmla="*/ 8305 w 9683"/>
              <a:gd name="connsiteY0" fmla="*/ 7413 h 9977"/>
              <a:gd name="connsiteX1" fmla="*/ 7424 w 9683"/>
              <a:gd name="connsiteY1" fmla="*/ 8607 h 9977"/>
              <a:gd name="connsiteX2" fmla="*/ 7119 w 9683"/>
              <a:gd name="connsiteY2" fmla="*/ 9055 h 9977"/>
              <a:gd name="connsiteX3" fmla="*/ 6712 w 9683"/>
              <a:gd name="connsiteY3" fmla="*/ 9453 h 9977"/>
              <a:gd name="connsiteX4" fmla="*/ 5424 w 9683"/>
              <a:gd name="connsiteY4" fmla="*/ 9950 h 9977"/>
              <a:gd name="connsiteX5" fmla="*/ 2780 w 9683"/>
              <a:gd name="connsiteY5" fmla="*/ 9801 h 9977"/>
              <a:gd name="connsiteX6" fmla="*/ 2034 w 9683"/>
              <a:gd name="connsiteY6" fmla="*/ 9055 h 9977"/>
              <a:gd name="connsiteX7" fmla="*/ 1186 w 9683"/>
              <a:gd name="connsiteY7" fmla="*/ 7861 h 9977"/>
              <a:gd name="connsiteX8" fmla="*/ 441 w 9683"/>
              <a:gd name="connsiteY8" fmla="*/ 6766 h 9977"/>
              <a:gd name="connsiteX9" fmla="*/ 0 w 9683"/>
              <a:gd name="connsiteY9" fmla="*/ 6169 h 9977"/>
              <a:gd name="connsiteX10" fmla="*/ 441 w 9683"/>
              <a:gd name="connsiteY10" fmla="*/ 0 h 9977"/>
              <a:gd name="connsiteX11" fmla="*/ 1390 w 9683"/>
              <a:gd name="connsiteY11" fmla="*/ 0 h 9977"/>
              <a:gd name="connsiteX12" fmla="*/ 3831 w 9683"/>
              <a:gd name="connsiteY12" fmla="*/ 0 h 9977"/>
              <a:gd name="connsiteX13" fmla="*/ 4814 w 9683"/>
              <a:gd name="connsiteY13" fmla="*/ 0 h 9977"/>
              <a:gd name="connsiteX14" fmla="*/ 5966 w 9683"/>
              <a:gd name="connsiteY14" fmla="*/ 0 h 9977"/>
              <a:gd name="connsiteX15" fmla="*/ 6847 w 9683"/>
              <a:gd name="connsiteY15" fmla="*/ 0 h 9977"/>
              <a:gd name="connsiteX16" fmla="*/ 9288 w 9683"/>
              <a:gd name="connsiteY16" fmla="*/ 0 h 9977"/>
              <a:gd name="connsiteX17" fmla="*/ 9683 w 9683"/>
              <a:gd name="connsiteY17" fmla="*/ 4712 h 9977"/>
              <a:gd name="connsiteX18" fmla="*/ 8305 w 9683"/>
              <a:gd name="connsiteY18" fmla="*/ 7413 h 9977"/>
              <a:gd name="connsiteX0" fmla="*/ 8168 w 10000"/>
              <a:gd name="connsiteY0" fmla="*/ 6903 h 10000"/>
              <a:gd name="connsiteX1" fmla="*/ 7667 w 10000"/>
              <a:gd name="connsiteY1" fmla="*/ 8627 h 10000"/>
              <a:gd name="connsiteX2" fmla="*/ 7352 w 10000"/>
              <a:gd name="connsiteY2" fmla="*/ 9076 h 10000"/>
              <a:gd name="connsiteX3" fmla="*/ 6932 w 10000"/>
              <a:gd name="connsiteY3" fmla="*/ 9475 h 10000"/>
              <a:gd name="connsiteX4" fmla="*/ 5602 w 10000"/>
              <a:gd name="connsiteY4" fmla="*/ 9973 h 10000"/>
              <a:gd name="connsiteX5" fmla="*/ 2871 w 10000"/>
              <a:gd name="connsiteY5" fmla="*/ 9824 h 10000"/>
              <a:gd name="connsiteX6" fmla="*/ 2101 w 10000"/>
              <a:gd name="connsiteY6" fmla="*/ 9076 h 10000"/>
              <a:gd name="connsiteX7" fmla="*/ 1225 w 10000"/>
              <a:gd name="connsiteY7" fmla="*/ 7879 h 10000"/>
              <a:gd name="connsiteX8" fmla="*/ 455 w 10000"/>
              <a:gd name="connsiteY8" fmla="*/ 6782 h 10000"/>
              <a:gd name="connsiteX9" fmla="*/ 0 w 10000"/>
              <a:gd name="connsiteY9" fmla="*/ 6183 h 10000"/>
              <a:gd name="connsiteX10" fmla="*/ 455 w 10000"/>
              <a:gd name="connsiteY10" fmla="*/ 0 h 10000"/>
              <a:gd name="connsiteX11" fmla="*/ 1436 w 10000"/>
              <a:gd name="connsiteY11" fmla="*/ 0 h 10000"/>
              <a:gd name="connsiteX12" fmla="*/ 3956 w 10000"/>
              <a:gd name="connsiteY12" fmla="*/ 0 h 10000"/>
              <a:gd name="connsiteX13" fmla="*/ 4972 w 10000"/>
              <a:gd name="connsiteY13" fmla="*/ 0 h 10000"/>
              <a:gd name="connsiteX14" fmla="*/ 6161 w 10000"/>
              <a:gd name="connsiteY14" fmla="*/ 0 h 10000"/>
              <a:gd name="connsiteX15" fmla="*/ 7071 w 10000"/>
              <a:gd name="connsiteY15" fmla="*/ 0 h 10000"/>
              <a:gd name="connsiteX16" fmla="*/ 9592 w 10000"/>
              <a:gd name="connsiteY16" fmla="*/ 0 h 10000"/>
              <a:gd name="connsiteX17" fmla="*/ 10000 w 10000"/>
              <a:gd name="connsiteY17" fmla="*/ 4723 h 10000"/>
              <a:gd name="connsiteX18" fmla="*/ 8168 w 10000"/>
              <a:gd name="connsiteY18" fmla="*/ 6903 h 10000"/>
              <a:gd name="connsiteX0" fmla="*/ 10000 w 10000"/>
              <a:gd name="connsiteY0" fmla="*/ 4723 h 10000"/>
              <a:gd name="connsiteX1" fmla="*/ 7667 w 10000"/>
              <a:gd name="connsiteY1" fmla="*/ 8627 h 10000"/>
              <a:gd name="connsiteX2" fmla="*/ 7352 w 10000"/>
              <a:gd name="connsiteY2" fmla="*/ 9076 h 10000"/>
              <a:gd name="connsiteX3" fmla="*/ 6932 w 10000"/>
              <a:gd name="connsiteY3" fmla="*/ 9475 h 10000"/>
              <a:gd name="connsiteX4" fmla="*/ 5602 w 10000"/>
              <a:gd name="connsiteY4" fmla="*/ 9973 h 10000"/>
              <a:gd name="connsiteX5" fmla="*/ 2871 w 10000"/>
              <a:gd name="connsiteY5" fmla="*/ 9824 h 10000"/>
              <a:gd name="connsiteX6" fmla="*/ 2101 w 10000"/>
              <a:gd name="connsiteY6" fmla="*/ 9076 h 10000"/>
              <a:gd name="connsiteX7" fmla="*/ 1225 w 10000"/>
              <a:gd name="connsiteY7" fmla="*/ 7879 h 10000"/>
              <a:gd name="connsiteX8" fmla="*/ 455 w 10000"/>
              <a:gd name="connsiteY8" fmla="*/ 6782 h 10000"/>
              <a:gd name="connsiteX9" fmla="*/ 0 w 10000"/>
              <a:gd name="connsiteY9" fmla="*/ 6183 h 10000"/>
              <a:gd name="connsiteX10" fmla="*/ 455 w 10000"/>
              <a:gd name="connsiteY10" fmla="*/ 0 h 10000"/>
              <a:gd name="connsiteX11" fmla="*/ 1436 w 10000"/>
              <a:gd name="connsiteY11" fmla="*/ 0 h 10000"/>
              <a:gd name="connsiteX12" fmla="*/ 3956 w 10000"/>
              <a:gd name="connsiteY12" fmla="*/ 0 h 10000"/>
              <a:gd name="connsiteX13" fmla="*/ 4972 w 10000"/>
              <a:gd name="connsiteY13" fmla="*/ 0 h 10000"/>
              <a:gd name="connsiteX14" fmla="*/ 6161 w 10000"/>
              <a:gd name="connsiteY14" fmla="*/ 0 h 10000"/>
              <a:gd name="connsiteX15" fmla="*/ 7071 w 10000"/>
              <a:gd name="connsiteY15" fmla="*/ 0 h 10000"/>
              <a:gd name="connsiteX16" fmla="*/ 9592 w 10000"/>
              <a:gd name="connsiteY16" fmla="*/ 0 h 10000"/>
              <a:gd name="connsiteX17" fmla="*/ 10000 w 10000"/>
              <a:gd name="connsiteY17" fmla="*/ 4723 h 10000"/>
              <a:gd name="connsiteX0" fmla="*/ 10000 w 10000"/>
              <a:gd name="connsiteY0" fmla="*/ 4723 h 10000"/>
              <a:gd name="connsiteX1" fmla="*/ 7667 w 10000"/>
              <a:gd name="connsiteY1" fmla="*/ 8627 h 10000"/>
              <a:gd name="connsiteX2" fmla="*/ 6932 w 10000"/>
              <a:gd name="connsiteY2" fmla="*/ 9475 h 10000"/>
              <a:gd name="connsiteX3" fmla="*/ 5602 w 10000"/>
              <a:gd name="connsiteY3" fmla="*/ 9973 h 10000"/>
              <a:gd name="connsiteX4" fmla="*/ 2871 w 10000"/>
              <a:gd name="connsiteY4" fmla="*/ 9824 h 10000"/>
              <a:gd name="connsiteX5" fmla="*/ 2101 w 10000"/>
              <a:gd name="connsiteY5" fmla="*/ 9076 h 10000"/>
              <a:gd name="connsiteX6" fmla="*/ 1225 w 10000"/>
              <a:gd name="connsiteY6" fmla="*/ 7879 h 10000"/>
              <a:gd name="connsiteX7" fmla="*/ 455 w 10000"/>
              <a:gd name="connsiteY7" fmla="*/ 6782 h 10000"/>
              <a:gd name="connsiteX8" fmla="*/ 0 w 10000"/>
              <a:gd name="connsiteY8" fmla="*/ 6183 h 10000"/>
              <a:gd name="connsiteX9" fmla="*/ 455 w 10000"/>
              <a:gd name="connsiteY9" fmla="*/ 0 h 10000"/>
              <a:gd name="connsiteX10" fmla="*/ 1436 w 10000"/>
              <a:gd name="connsiteY10" fmla="*/ 0 h 10000"/>
              <a:gd name="connsiteX11" fmla="*/ 3956 w 10000"/>
              <a:gd name="connsiteY11" fmla="*/ 0 h 10000"/>
              <a:gd name="connsiteX12" fmla="*/ 4972 w 10000"/>
              <a:gd name="connsiteY12" fmla="*/ 0 h 10000"/>
              <a:gd name="connsiteX13" fmla="*/ 6161 w 10000"/>
              <a:gd name="connsiteY13" fmla="*/ 0 h 10000"/>
              <a:gd name="connsiteX14" fmla="*/ 7071 w 10000"/>
              <a:gd name="connsiteY14" fmla="*/ 0 h 10000"/>
              <a:gd name="connsiteX15" fmla="*/ 9592 w 10000"/>
              <a:gd name="connsiteY15" fmla="*/ 0 h 10000"/>
              <a:gd name="connsiteX16" fmla="*/ 10000 w 10000"/>
              <a:gd name="connsiteY16" fmla="*/ 4723 h 10000"/>
              <a:gd name="connsiteX0" fmla="*/ 10000 w 10000"/>
              <a:gd name="connsiteY0" fmla="*/ 4723 h 10000"/>
              <a:gd name="connsiteX1" fmla="*/ 6932 w 10000"/>
              <a:gd name="connsiteY1" fmla="*/ 9475 h 10000"/>
              <a:gd name="connsiteX2" fmla="*/ 5602 w 10000"/>
              <a:gd name="connsiteY2" fmla="*/ 9973 h 10000"/>
              <a:gd name="connsiteX3" fmla="*/ 2871 w 10000"/>
              <a:gd name="connsiteY3" fmla="*/ 9824 h 10000"/>
              <a:gd name="connsiteX4" fmla="*/ 2101 w 10000"/>
              <a:gd name="connsiteY4" fmla="*/ 9076 h 10000"/>
              <a:gd name="connsiteX5" fmla="*/ 1225 w 10000"/>
              <a:gd name="connsiteY5" fmla="*/ 7879 h 10000"/>
              <a:gd name="connsiteX6" fmla="*/ 455 w 10000"/>
              <a:gd name="connsiteY6" fmla="*/ 6782 h 10000"/>
              <a:gd name="connsiteX7" fmla="*/ 0 w 10000"/>
              <a:gd name="connsiteY7" fmla="*/ 6183 h 10000"/>
              <a:gd name="connsiteX8" fmla="*/ 455 w 10000"/>
              <a:gd name="connsiteY8" fmla="*/ 0 h 10000"/>
              <a:gd name="connsiteX9" fmla="*/ 1436 w 10000"/>
              <a:gd name="connsiteY9" fmla="*/ 0 h 10000"/>
              <a:gd name="connsiteX10" fmla="*/ 3956 w 10000"/>
              <a:gd name="connsiteY10" fmla="*/ 0 h 10000"/>
              <a:gd name="connsiteX11" fmla="*/ 4972 w 10000"/>
              <a:gd name="connsiteY11" fmla="*/ 0 h 10000"/>
              <a:gd name="connsiteX12" fmla="*/ 6161 w 10000"/>
              <a:gd name="connsiteY12" fmla="*/ 0 h 10000"/>
              <a:gd name="connsiteX13" fmla="*/ 7071 w 10000"/>
              <a:gd name="connsiteY13" fmla="*/ 0 h 10000"/>
              <a:gd name="connsiteX14" fmla="*/ 9592 w 10000"/>
              <a:gd name="connsiteY14" fmla="*/ 0 h 10000"/>
              <a:gd name="connsiteX15" fmla="*/ 10000 w 10000"/>
              <a:gd name="connsiteY15" fmla="*/ 4723 h 10000"/>
              <a:gd name="connsiteX0" fmla="*/ 10000 w 10000"/>
              <a:gd name="connsiteY0" fmla="*/ 4723 h 10000"/>
              <a:gd name="connsiteX1" fmla="*/ 6932 w 10000"/>
              <a:gd name="connsiteY1" fmla="*/ 9475 h 10000"/>
              <a:gd name="connsiteX2" fmla="*/ 5602 w 10000"/>
              <a:gd name="connsiteY2" fmla="*/ 9973 h 10000"/>
              <a:gd name="connsiteX3" fmla="*/ 2871 w 10000"/>
              <a:gd name="connsiteY3" fmla="*/ 9824 h 10000"/>
              <a:gd name="connsiteX4" fmla="*/ 2101 w 10000"/>
              <a:gd name="connsiteY4" fmla="*/ 9076 h 10000"/>
              <a:gd name="connsiteX5" fmla="*/ 1225 w 10000"/>
              <a:gd name="connsiteY5" fmla="*/ 7879 h 10000"/>
              <a:gd name="connsiteX6" fmla="*/ 455 w 10000"/>
              <a:gd name="connsiteY6" fmla="*/ 6782 h 10000"/>
              <a:gd name="connsiteX7" fmla="*/ 0 w 10000"/>
              <a:gd name="connsiteY7" fmla="*/ 6183 h 10000"/>
              <a:gd name="connsiteX8" fmla="*/ 455 w 10000"/>
              <a:gd name="connsiteY8" fmla="*/ 0 h 10000"/>
              <a:gd name="connsiteX9" fmla="*/ 1436 w 10000"/>
              <a:gd name="connsiteY9" fmla="*/ 0 h 10000"/>
              <a:gd name="connsiteX10" fmla="*/ 3956 w 10000"/>
              <a:gd name="connsiteY10" fmla="*/ 0 h 10000"/>
              <a:gd name="connsiteX11" fmla="*/ 4972 w 10000"/>
              <a:gd name="connsiteY11" fmla="*/ 0 h 10000"/>
              <a:gd name="connsiteX12" fmla="*/ 6161 w 10000"/>
              <a:gd name="connsiteY12" fmla="*/ 0 h 10000"/>
              <a:gd name="connsiteX13" fmla="*/ 7071 w 10000"/>
              <a:gd name="connsiteY13" fmla="*/ 0 h 10000"/>
              <a:gd name="connsiteX14" fmla="*/ 9592 w 10000"/>
              <a:gd name="connsiteY14" fmla="*/ 0 h 10000"/>
              <a:gd name="connsiteX15" fmla="*/ 10000 w 10000"/>
              <a:gd name="connsiteY15" fmla="*/ 4723 h 10000"/>
              <a:gd name="connsiteX0" fmla="*/ 9942 w 9942"/>
              <a:gd name="connsiteY0" fmla="*/ 4630 h 10000"/>
              <a:gd name="connsiteX1" fmla="*/ 6932 w 9942"/>
              <a:gd name="connsiteY1" fmla="*/ 9475 h 10000"/>
              <a:gd name="connsiteX2" fmla="*/ 5602 w 9942"/>
              <a:gd name="connsiteY2" fmla="*/ 9973 h 10000"/>
              <a:gd name="connsiteX3" fmla="*/ 2871 w 9942"/>
              <a:gd name="connsiteY3" fmla="*/ 9824 h 10000"/>
              <a:gd name="connsiteX4" fmla="*/ 2101 w 9942"/>
              <a:gd name="connsiteY4" fmla="*/ 9076 h 10000"/>
              <a:gd name="connsiteX5" fmla="*/ 1225 w 9942"/>
              <a:gd name="connsiteY5" fmla="*/ 7879 h 10000"/>
              <a:gd name="connsiteX6" fmla="*/ 455 w 9942"/>
              <a:gd name="connsiteY6" fmla="*/ 6782 h 10000"/>
              <a:gd name="connsiteX7" fmla="*/ 0 w 9942"/>
              <a:gd name="connsiteY7" fmla="*/ 6183 h 10000"/>
              <a:gd name="connsiteX8" fmla="*/ 455 w 9942"/>
              <a:gd name="connsiteY8" fmla="*/ 0 h 10000"/>
              <a:gd name="connsiteX9" fmla="*/ 1436 w 9942"/>
              <a:gd name="connsiteY9" fmla="*/ 0 h 10000"/>
              <a:gd name="connsiteX10" fmla="*/ 3956 w 9942"/>
              <a:gd name="connsiteY10" fmla="*/ 0 h 10000"/>
              <a:gd name="connsiteX11" fmla="*/ 4972 w 9942"/>
              <a:gd name="connsiteY11" fmla="*/ 0 h 10000"/>
              <a:gd name="connsiteX12" fmla="*/ 6161 w 9942"/>
              <a:gd name="connsiteY12" fmla="*/ 0 h 10000"/>
              <a:gd name="connsiteX13" fmla="*/ 7071 w 9942"/>
              <a:gd name="connsiteY13" fmla="*/ 0 h 10000"/>
              <a:gd name="connsiteX14" fmla="*/ 9592 w 9942"/>
              <a:gd name="connsiteY14" fmla="*/ 0 h 10000"/>
              <a:gd name="connsiteX15" fmla="*/ 9942 w 9942"/>
              <a:gd name="connsiteY15" fmla="*/ 4630 h 10000"/>
              <a:gd name="connsiteX0" fmla="*/ 10000 w 10000"/>
              <a:gd name="connsiteY0" fmla="*/ 4630 h 10000"/>
              <a:gd name="connsiteX1" fmla="*/ 6972 w 10000"/>
              <a:gd name="connsiteY1" fmla="*/ 9475 h 10000"/>
              <a:gd name="connsiteX2" fmla="*/ 5635 w 10000"/>
              <a:gd name="connsiteY2" fmla="*/ 9973 h 10000"/>
              <a:gd name="connsiteX3" fmla="*/ 2888 w 10000"/>
              <a:gd name="connsiteY3" fmla="*/ 9824 h 10000"/>
              <a:gd name="connsiteX4" fmla="*/ 2113 w 10000"/>
              <a:gd name="connsiteY4" fmla="*/ 9076 h 10000"/>
              <a:gd name="connsiteX5" fmla="*/ 1232 w 10000"/>
              <a:gd name="connsiteY5" fmla="*/ 7879 h 10000"/>
              <a:gd name="connsiteX6" fmla="*/ 458 w 10000"/>
              <a:gd name="connsiteY6" fmla="*/ 6782 h 10000"/>
              <a:gd name="connsiteX7" fmla="*/ 0 w 10000"/>
              <a:gd name="connsiteY7" fmla="*/ 6183 h 10000"/>
              <a:gd name="connsiteX8" fmla="*/ 458 w 10000"/>
              <a:gd name="connsiteY8" fmla="*/ 0 h 10000"/>
              <a:gd name="connsiteX9" fmla="*/ 1444 w 10000"/>
              <a:gd name="connsiteY9" fmla="*/ 0 h 10000"/>
              <a:gd name="connsiteX10" fmla="*/ 3979 w 10000"/>
              <a:gd name="connsiteY10" fmla="*/ 0 h 10000"/>
              <a:gd name="connsiteX11" fmla="*/ 5001 w 10000"/>
              <a:gd name="connsiteY11" fmla="*/ 0 h 10000"/>
              <a:gd name="connsiteX12" fmla="*/ 6197 w 10000"/>
              <a:gd name="connsiteY12" fmla="*/ 0 h 10000"/>
              <a:gd name="connsiteX13" fmla="*/ 7112 w 10000"/>
              <a:gd name="connsiteY13" fmla="*/ 0 h 10000"/>
              <a:gd name="connsiteX14" fmla="*/ 9648 w 10000"/>
              <a:gd name="connsiteY14" fmla="*/ 0 h 10000"/>
              <a:gd name="connsiteX15" fmla="*/ 10000 w 10000"/>
              <a:gd name="connsiteY15" fmla="*/ 463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000" h="10000">
                <a:moveTo>
                  <a:pt x="10000" y="4630"/>
                </a:moveTo>
                <a:cubicBezTo>
                  <a:pt x="9408" y="5836"/>
                  <a:pt x="7622" y="8507"/>
                  <a:pt x="6972" y="9475"/>
                </a:cubicBezTo>
                <a:cubicBezTo>
                  <a:pt x="6549" y="9874"/>
                  <a:pt x="6408" y="9923"/>
                  <a:pt x="5635" y="9973"/>
                </a:cubicBezTo>
                <a:cubicBezTo>
                  <a:pt x="4649" y="10023"/>
                  <a:pt x="3240" y="10023"/>
                  <a:pt x="2888" y="9824"/>
                </a:cubicBezTo>
                <a:cubicBezTo>
                  <a:pt x="2605" y="9674"/>
                  <a:pt x="2288" y="9324"/>
                  <a:pt x="2113" y="9076"/>
                </a:cubicBezTo>
                <a:cubicBezTo>
                  <a:pt x="1832" y="8726"/>
                  <a:pt x="1550" y="8278"/>
                  <a:pt x="1232" y="7879"/>
                </a:cubicBezTo>
                <a:lnTo>
                  <a:pt x="458" y="6782"/>
                </a:lnTo>
                <a:cubicBezTo>
                  <a:pt x="176" y="6433"/>
                  <a:pt x="0" y="6183"/>
                  <a:pt x="0" y="6183"/>
                </a:cubicBezTo>
                <a:cubicBezTo>
                  <a:pt x="141" y="4139"/>
                  <a:pt x="317" y="2045"/>
                  <a:pt x="458" y="0"/>
                </a:cubicBezTo>
                <a:lnTo>
                  <a:pt x="1444" y="0"/>
                </a:lnTo>
                <a:lnTo>
                  <a:pt x="3979" y="0"/>
                </a:lnTo>
                <a:lnTo>
                  <a:pt x="5001" y="0"/>
                </a:lnTo>
                <a:lnTo>
                  <a:pt x="6197" y="0"/>
                </a:lnTo>
                <a:lnTo>
                  <a:pt x="7112" y="0"/>
                </a:lnTo>
                <a:lnTo>
                  <a:pt x="9648" y="0"/>
                </a:lnTo>
                <a:cubicBezTo>
                  <a:pt x="9894" y="1646"/>
                  <a:pt x="9754" y="2984"/>
                  <a:pt x="10000" y="463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65000"/>
                </a:schemeClr>
              </a:gs>
              <a:gs pos="4600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文本框 158"/>
          <p:cNvSpPr txBox="1"/>
          <p:nvPr/>
        </p:nvSpPr>
        <p:spPr>
          <a:xfrm>
            <a:off x="8969536" y="418786"/>
            <a:ext cx="29546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联动关系</a:t>
            </a:r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图表</a:t>
            </a:r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3695637" y="2573652"/>
            <a:ext cx="1117600" cy="768350"/>
          </a:xfrm>
          <a:custGeom>
            <a:avLst/>
            <a:gdLst>
              <a:gd name="T0" fmla="*/ 244 w 295"/>
              <a:gd name="T1" fmla="*/ 53 h 202"/>
              <a:gd name="T2" fmla="*/ 219 w 295"/>
              <a:gd name="T3" fmla="*/ 28 h 202"/>
              <a:gd name="T4" fmla="*/ 209 w 295"/>
              <a:gd name="T5" fmla="*/ 20 h 202"/>
              <a:gd name="T6" fmla="*/ 198 w 295"/>
              <a:gd name="T7" fmla="*/ 11 h 202"/>
              <a:gd name="T8" fmla="*/ 159 w 295"/>
              <a:gd name="T9" fmla="*/ 2 h 202"/>
              <a:gd name="T10" fmla="*/ 81 w 295"/>
              <a:gd name="T11" fmla="*/ 5 h 202"/>
              <a:gd name="T12" fmla="*/ 59 w 295"/>
              <a:gd name="T13" fmla="*/ 20 h 202"/>
              <a:gd name="T14" fmla="*/ 35 w 295"/>
              <a:gd name="T15" fmla="*/ 44 h 202"/>
              <a:gd name="T16" fmla="*/ 12 w 295"/>
              <a:gd name="T17" fmla="*/ 66 h 202"/>
              <a:gd name="T18" fmla="*/ 0 w 295"/>
              <a:gd name="T19" fmla="*/ 78 h 202"/>
              <a:gd name="T20" fmla="*/ 12 w 295"/>
              <a:gd name="T21" fmla="*/ 202 h 202"/>
              <a:gd name="T22" fmla="*/ 33 w 295"/>
              <a:gd name="T23" fmla="*/ 202 h 202"/>
              <a:gd name="T24" fmla="*/ 113 w 295"/>
              <a:gd name="T25" fmla="*/ 202 h 202"/>
              <a:gd name="T26" fmla="*/ 141 w 295"/>
              <a:gd name="T27" fmla="*/ 202 h 202"/>
              <a:gd name="T28" fmla="*/ 175 w 295"/>
              <a:gd name="T29" fmla="*/ 202 h 202"/>
              <a:gd name="T30" fmla="*/ 201 w 295"/>
              <a:gd name="T31" fmla="*/ 202 h 202"/>
              <a:gd name="T32" fmla="*/ 273 w 295"/>
              <a:gd name="T33" fmla="*/ 202 h 202"/>
              <a:gd name="T34" fmla="*/ 295 w 295"/>
              <a:gd name="T35" fmla="*/ 101 h 202"/>
              <a:gd name="T36" fmla="*/ 244 w 295"/>
              <a:gd name="T37" fmla="*/ 53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95" h="202">
                <a:moveTo>
                  <a:pt x="244" y="53"/>
                </a:moveTo>
                <a:cubicBezTo>
                  <a:pt x="235" y="44"/>
                  <a:pt x="226" y="35"/>
                  <a:pt x="219" y="28"/>
                </a:cubicBezTo>
                <a:cubicBezTo>
                  <a:pt x="215" y="25"/>
                  <a:pt x="212" y="22"/>
                  <a:pt x="209" y="20"/>
                </a:cubicBezTo>
                <a:cubicBezTo>
                  <a:pt x="206" y="16"/>
                  <a:pt x="202" y="14"/>
                  <a:pt x="198" y="11"/>
                </a:cubicBezTo>
                <a:cubicBezTo>
                  <a:pt x="185" y="4"/>
                  <a:pt x="182" y="2"/>
                  <a:pt x="159" y="2"/>
                </a:cubicBezTo>
                <a:cubicBezTo>
                  <a:pt x="132" y="1"/>
                  <a:pt x="92" y="0"/>
                  <a:pt x="81" y="5"/>
                </a:cubicBezTo>
                <a:cubicBezTo>
                  <a:pt x="73" y="8"/>
                  <a:pt x="65" y="14"/>
                  <a:pt x="59" y="20"/>
                </a:cubicBezTo>
                <a:cubicBezTo>
                  <a:pt x="52" y="27"/>
                  <a:pt x="43" y="35"/>
                  <a:pt x="35" y="44"/>
                </a:cubicBezTo>
                <a:cubicBezTo>
                  <a:pt x="26" y="52"/>
                  <a:pt x="18" y="59"/>
                  <a:pt x="12" y="66"/>
                </a:cubicBezTo>
                <a:cubicBezTo>
                  <a:pt x="5" y="73"/>
                  <a:pt x="0" y="78"/>
                  <a:pt x="0" y="78"/>
                </a:cubicBezTo>
                <a:cubicBezTo>
                  <a:pt x="4" y="119"/>
                  <a:pt x="8" y="160"/>
                  <a:pt x="12" y="202"/>
                </a:cubicBezTo>
                <a:cubicBezTo>
                  <a:pt x="21" y="202"/>
                  <a:pt x="24" y="202"/>
                  <a:pt x="33" y="202"/>
                </a:cubicBezTo>
                <a:cubicBezTo>
                  <a:pt x="40" y="202"/>
                  <a:pt x="105" y="202"/>
                  <a:pt x="113" y="202"/>
                </a:cubicBezTo>
                <a:cubicBezTo>
                  <a:pt x="132" y="202"/>
                  <a:pt x="138" y="202"/>
                  <a:pt x="141" y="202"/>
                </a:cubicBezTo>
                <a:cubicBezTo>
                  <a:pt x="147" y="202"/>
                  <a:pt x="144" y="202"/>
                  <a:pt x="175" y="202"/>
                </a:cubicBezTo>
                <a:cubicBezTo>
                  <a:pt x="185" y="202"/>
                  <a:pt x="192" y="202"/>
                  <a:pt x="201" y="202"/>
                </a:cubicBezTo>
                <a:cubicBezTo>
                  <a:pt x="212" y="202"/>
                  <a:pt x="263" y="202"/>
                  <a:pt x="273" y="202"/>
                </a:cubicBezTo>
                <a:cubicBezTo>
                  <a:pt x="280" y="168"/>
                  <a:pt x="287" y="135"/>
                  <a:pt x="295" y="101"/>
                </a:cubicBezTo>
                <a:cubicBezTo>
                  <a:pt x="295" y="101"/>
                  <a:pt x="269" y="76"/>
                  <a:pt x="244" y="5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65000"/>
                </a:schemeClr>
              </a:gs>
              <a:gs pos="4600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5"/>
          <p:cNvSpPr>
            <a:spLocks/>
          </p:cNvSpPr>
          <p:nvPr/>
        </p:nvSpPr>
        <p:spPr bwMode="auto">
          <a:xfrm>
            <a:off x="3301585" y="2585039"/>
            <a:ext cx="690563" cy="1838325"/>
          </a:xfrm>
          <a:custGeom>
            <a:avLst/>
            <a:gdLst>
              <a:gd name="T0" fmla="*/ 181 w 181"/>
              <a:gd name="T1" fmla="*/ 0 h 487"/>
              <a:gd name="T2" fmla="*/ 161 w 181"/>
              <a:gd name="T3" fmla="*/ 65 h 487"/>
              <a:gd name="T4" fmla="*/ 158 w 181"/>
              <a:gd name="T5" fmla="*/ 487 h 487"/>
              <a:gd name="T6" fmla="*/ 2 w 181"/>
              <a:gd name="T7" fmla="*/ 487 h 487"/>
              <a:gd name="T8" fmla="*/ 2 w 181"/>
              <a:gd name="T9" fmla="*/ 197 h 487"/>
              <a:gd name="T10" fmla="*/ 17 w 181"/>
              <a:gd name="T11" fmla="*/ 149 h 487"/>
              <a:gd name="T12" fmla="*/ 181 w 181"/>
              <a:gd name="T13" fmla="*/ 0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1" h="487">
                <a:moveTo>
                  <a:pt x="181" y="0"/>
                </a:moveTo>
                <a:cubicBezTo>
                  <a:pt x="158" y="18"/>
                  <a:pt x="162" y="55"/>
                  <a:pt x="161" y="65"/>
                </a:cubicBezTo>
                <a:cubicBezTo>
                  <a:pt x="158" y="487"/>
                  <a:pt x="158" y="487"/>
                  <a:pt x="158" y="487"/>
                </a:cubicBezTo>
                <a:cubicBezTo>
                  <a:pt x="2" y="487"/>
                  <a:pt x="2" y="487"/>
                  <a:pt x="2" y="487"/>
                </a:cubicBezTo>
                <a:cubicBezTo>
                  <a:pt x="2" y="197"/>
                  <a:pt x="2" y="197"/>
                  <a:pt x="2" y="197"/>
                </a:cubicBezTo>
                <a:cubicBezTo>
                  <a:pt x="3" y="190"/>
                  <a:pt x="0" y="162"/>
                  <a:pt x="17" y="149"/>
                </a:cubicBezTo>
                <a:lnTo>
                  <a:pt x="181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42325">
                <a:schemeClr val="accent1"/>
              </a:gs>
              <a:gs pos="25000">
                <a:schemeClr val="accent1">
                  <a:lumMod val="40000"/>
                  <a:lumOff val="60000"/>
                </a:schemeClr>
              </a:gs>
              <a:gs pos="100000">
                <a:schemeClr val="accent1"/>
              </a:gs>
            </a:gsLst>
            <a:lin ang="3000000" scaled="0"/>
          </a:gra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AutoShape 17"/>
          <p:cNvSpPr>
            <a:spLocks noChangeAspect="1" noChangeArrowheads="1" noTextEdit="1"/>
          </p:cNvSpPr>
          <p:nvPr/>
        </p:nvSpPr>
        <p:spPr bwMode="auto">
          <a:xfrm>
            <a:off x="4559624" y="1845264"/>
            <a:ext cx="752475" cy="379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任意多边形 193"/>
          <p:cNvSpPr>
            <a:spLocks/>
          </p:cNvSpPr>
          <p:nvPr/>
        </p:nvSpPr>
        <p:spPr bwMode="auto">
          <a:xfrm>
            <a:off x="4437959" y="2602407"/>
            <a:ext cx="738449" cy="3222720"/>
          </a:xfrm>
          <a:custGeom>
            <a:avLst/>
            <a:gdLst>
              <a:gd name="connsiteX0" fmla="*/ 0 w 738449"/>
              <a:gd name="connsiteY0" fmla="*/ 0 h 3222720"/>
              <a:gd name="connsiteX1" fmla="*/ 608452 w 738449"/>
              <a:gd name="connsiteY1" fmla="*/ 545100 h 3222720"/>
              <a:gd name="connsiteX2" fmla="*/ 669297 w 738449"/>
              <a:gd name="connsiteY2" fmla="*/ 725547 h 3222720"/>
              <a:gd name="connsiteX3" fmla="*/ 669297 w 738449"/>
              <a:gd name="connsiteY3" fmla="*/ 1134725 h 3222720"/>
              <a:gd name="connsiteX4" fmla="*/ 669297 w 738449"/>
              <a:gd name="connsiteY4" fmla="*/ 1138332 h 3222720"/>
              <a:gd name="connsiteX5" fmla="*/ 669998 w 738449"/>
              <a:gd name="connsiteY5" fmla="*/ 1138332 h 3222720"/>
              <a:gd name="connsiteX6" fmla="*/ 677604 w 738449"/>
              <a:gd name="connsiteY6" fmla="*/ 2996974 h 3222720"/>
              <a:gd name="connsiteX7" fmla="*/ 738449 w 738449"/>
              <a:gd name="connsiteY7" fmla="*/ 3222720 h 3222720"/>
              <a:gd name="connsiteX8" fmla="*/ 129997 w 738449"/>
              <a:gd name="connsiteY8" fmla="*/ 2680930 h 3222720"/>
              <a:gd name="connsiteX9" fmla="*/ 72955 w 738449"/>
              <a:gd name="connsiteY9" fmla="*/ 2500333 h 3222720"/>
              <a:gd name="connsiteX10" fmla="*/ 72955 w 738449"/>
              <a:gd name="connsiteY10" fmla="*/ 1712926 h 3222720"/>
              <a:gd name="connsiteX11" fmla="*/ 72955 w 738449"/>
              <a:gd name="connsiteY11" fmla="*/ 1695450 h 3222720"/>
              <a:gd name="connsiteX12" fmla="*/ 72254 w 738449"/>
              <a:gd name="connsiteY12" fmla="*/ 1695450 h 3222720"/>
              <a:gd name="connsiteX13" fmla="*/ 64648 w 738449"/>
              <a:gd name="connsiteY13" fmla="*/ 229318 h 3222720"/>
              <a:gd name="connsiteX14" fmla="*/ 0 w 738449"/>
              <a:gd name="connsiteY14" fmla="*/ 0 h 3222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38449" h="3222720">
                <a:moveTo>
                  <a:pt x="0" y="0"/>
                </a:moveTo>
                <a:cubicBezTo>
                  <a:pt x="0" y="0"/>
                  <a:pt x="0" y="0"/>
                  <a:pt x="608452" y="545100"/>
                </a:cubicBezTo>
                <a:cubicBezTo>
                  <a:pt x="673100" y="593972"/>
                  <a:pt x="665495" y="699232"/>
                  <a:pt x="669297" y="725547"/>
                </a:cubicBezTo>
                <a:cubicBezTo>
                  <a:pt x="669297" y="725547"/>
                  <a:pt x="669297" y="725547"/>
                  <a:pt x="669297" y="1134725"/>
                </a:cubicBezTo>
                <a:lnTo>
                  <a:pt x="669297" y="1138332"/>
                </a:lnTo>
                <a:lnTo>
                  <a:pt x="669998" y="1138332"/>
                </a:lnTo>
                <a:cubicBezTo>
                  <a:pt x="677604" y="2996974"/>
                  <a:pt x="677604" y="2996974"/>
                  <a:pt x="677604" y="2996974"/>
                </a:cubicBezTo>
                <a:cubicBezTo>
                  <a:pt x="681407" y="3030836"/>
                  <a:pt x="669998" y="3154996"/>
                  <a:pt x="738449" y="3222720"/>
                </a:cubicBezTo>
                <a:cubicBezTo>
                  <a:pt x="129997" y="2680930"/>
                  <a:pt x="129997" y="2680930"/>
                  <a:pt x="129997" y="2680930"/>
                </a:cubicBezTo>
                <a:cubicBezTo>
                  <a:pt x="65349" y="2632018"/>
                  <a:pt x="76758" y="2526670"/>
                  <a:pt x="72955" y="2500333"/>
                </a:cubicBezTo>
                <a:cubicBezTo>
                  <a:pt x="72955" y="2159833"/>
                  <a:pt x="72955" y="1904458"/>
                  <a:pt x="72955" y="1712926"/>
                </a:cubicBezTo>
                <a:lnTo>
                  <a:pt x="72955" y="1695450"/>
                </a:lnTo>
                <a:lnTo>
                  <a:pt x="72254" y="1695450"/>
                </a:lnTo>
                <a:cubicBezTo>
                  <a:pt x="72254" y="1695450"/>
                  <a:pt x="72254" y="1695450"/>
                  <a:pt x="64648" y="229318"/>
                </a:cubicBezTo>
                <a:cubicBezTo>
                  <a:pt x="60845" y="195484"/>
                  <a:pt x="72254" y="71427"/>
                  <a:pt x="0" y="0"/>
                </a:cubicBezTo>
                <a:close/>
              </a:path>
            </a:pathLst>
          </a:custGeom>
          <a:gradFill>
            <a:gsLst>
              <a:gs pos="13456">
                <a:schemeClr val="accent2">
                  <a:lumMod val="40000"/>
                  <a:lumOff val="60000"/>
                </a:schemeClr>
              </a:gs>
              <a:gs pos="90000">
                <a:schemeClr val="accent2">
                  <a:lumMod val="40000"/>
                  <a:lumOff val="60000"/>
                </a:schemeClr>
              </a:gs>
              <a:gs pos="29000">
                <a:schemeClr val="accent2"/>
              </a:gs>
              <a:gs pos="0">
                <a:schemeClr val="bg1"/>
              </a:gs>
              <a:gs pos="75000">
                <a:schemeClr val="accent2"/>
              </a:gs>
              <a:gs pos="100000">
                <a:schemeClr val="bg1"/>
              </a:gs>
            </a:gsLst>
            <a:lin ang="72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93" name="Freeform 15"/>
          <p:cNvSpPr>
            <a:spLocks/>
          </p:cNvSpPr>
          <p:nvPr/>
        </p:nvSpPr>
        <p:spPr bwMode="auto">
          <a:xfrm flipH="1" flipV="1">
            <a:off x="7194844" y="1569077"/>
            <a:ext cx="690563" cy="1838325"/>
          </a:xfrm>
          <a:custGeom>
            <a:avLst/>
            <a:gdLst>
              <a:gd name="T0" fmla="*/ 181 w 181"/>
              <a:gd name="T1" fmla="*/ 0 h 487"/>
              <a:gd name="T2" fmla="*/ 161 w 181"/>
              <a:gd name="T3" fmla="*/ 65 h 487"/>
              <a:gd name="T4" fmla="*/ 158 w 181"/>
              <a:gd name="T5" fmla="*/ 487 h 487"/>
              <a:gd name="T6" fmla="*/ 2 w 181"/>
              <a:gd name="T7" fmla="*/ 487 h 487"/>
              <a:gd name="T8" fmla="*/ 2 w 181"/>
              <a:gd name="T9" fmla="*/ 197 h 487"/>
              <a:gd name="T10" fmla="*/ 17 w 181"/>
              <a:gd name="T11" fmla="*/ 149 h 487"/>
              <a:gd name="T12" fmla="*/ 181 w 181"/>
              <a:gd name="T13" fmla="*/ 0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1" h="487">
                <a:moveTo>
                  <a:pt x="181" y="0"/>
                </a:moveTo>
                <a:cubicBezTo>
                  <a:pt x="158" y="18"/>
                  <a:pt x="162" y="55"/>
                  <a:pt x="161" y="65"/>
                </a:cubicBezTo>
                <a:cubicBezTo>
                  <a:pt x="158" y="487"/>
                  <a:pt x="158" y="487"/>
                  <a:pt x="158" y="487"/>
                </a:cubicBezTo>
                <a:cubicBezTo>
                  <a:pt x="2" y="487"/>
                  <a:pt x="2" y="487"/>
                  <a:pt x="2" y="487"/>
                </a:cubicBezTo>
                <a:cubicBezTo>
                  <a:pt x="2" y="197"/>
                  <a:pt x="2" y="197"/>
                  <a:pt x="2" y="197"/>
                </a:cubicBezTo>
                <a:cubicBezTo>
                  <a:pt x="3" y="190"/>
                  <a:pt x="0" y="162"/>
                  <a:pt x="17" y="149"/>
                </a:cubicBezTo>
                <a:lnTo>
                  <a:pt x="181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42325">
                <a:schemeClr val="accent4"/>
              </a:gs>
              <a:gs pos="25000">
                <a:schemeClr val="accent4">
                  <a:lumMod val="40000"/>
                  <a:lumOff val="60000"/>
                </a:schemeClr>
              </a:gs>
              <a:gs pos="100000">
                <a:schemeClr val="accent4"/>
              </a:gs>
            </a:gsLst>
            <a:lin ang="3000000" scaled="0"/>
          </a:gra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任意多边形 194"/>
          <p:cNvSpPr>
            <a:spLocks/>
          </p:cNvSpPr>
          <p:nvPr/>
        </p:nvSpPr>
        <p:spPr bwMode="auto">
          <a:xfrm flipH="1">
            <a:off x="5726775" y="2624400"/>
            <a:ext cx="738449" cy="3222720"/>
          </a:xfrm>
          <a:custGeom>
            <a:avLst/>
            <a:gdLst>
              <a:gd name="connsiteX0" fmla="*/ 0 w 738449"/>
              <a:gd name="connsiteY0" fmla="*/ 0 h 3222720"/>
              <a:gd name="connsiteX1" fmla="*/ 608452 w 738449"/>
              <a:gd name="connsiteY1" fmla="*/ 545100 h 3222720"/>
              <a:gd name="connsiteX2" fmla="*/ 669297 w 738449"/>
              <a:gd name="connsiteY2" fmla="*/ 725547 h 3222720"/>
              <a:gd name="connsiteX3" fmla="*/ 669297 w 738449"/>
              <a:gd name="connsiteY3" fmla="*/ 1134725 h 3222720"/>
              <a:gd name="connsiteX4" fmla="*/ 669297 w 738449"/>
              <a:gd name="connsiteY4" fmla="*/ 1138332 h 3222720"/>
              <a:gd name="connsiteX5" fmla="*/ 669998 w 738449"/>
              <a:gd name="connsiteY5" fmla="*/ 1138332 h 3222720"/>
              <a:gd name="connsiteX6" fmla="*/ 677604 w 738449"/>
              <a:gd name="connsiteY6" fmla="*/ 2996974 h 3222720"/>
              <a:gd name="connsiteX7" fmla="*/ 738449 w 738449"/>
              <a:gd name="connsiteY7" fmla="*/ 3222720 h 3222720"/>
              <a:gd name="connsiteX8" fmla="*/ 129997 w 738449"/>
              <a:gd name="connsiteY8" fmla="*/ 2680930 h 3222720"/>
              <a:gd name="connsiteX9" fmla="*/ 72955 w 738449"/>
              <a:gd name="connsiteY9" fmla="*/ 2500333 h 3222720"/>
              <a:gd name="connsiteX10" fmla="*/ 72955 w 738449"/>
              <a:gd name="connsiteY10" fmla="*/ 1712926 h 3222720"/>
              <a:gd name="connsiteX11" fmla="*/ 72955 w 738449"/>
              <a:gd name="connsiteY11" fmla="*/ 1695450 h 3222720"/>
              <a:gd name="connsiteX12" fmla="*/ 72254 w 738449"/>
              <a:gd name="connsiteY12" fmla="*/ 1695450 h 3222720"/>
              <a:gd name="connsiteX13" fmla="*/ 64648 w 738449"/>
              <a:gd name="connsiteY13" fmla="*/ 229318 h 3222720"/>
              <a:gd name="connsiteX14" fmla="*/ 0 w 738449"/>
              <a:gd name="connsiteY14" fmla="*/ 0 h 3222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38449" h="3222720">
                <a:moveTo>
                  <a:pt x="0" y="0"/>
                </a:moveTo>
                <a:cubicBezTo>
                  <a:pt x="0" y="0"/>
                  <a:pt x="0" y="0"/>
                  <a:pt x="608452" y="545100"/>
                </a:cubicBezTo>
                <a:cubicBezTo>
                  <a:pt x="673100" y="593972"/>
                  <a:pt x="665495" y="699232"/>
                  <a:pt x="669297" y="725547"/>
                </a:cubicBezTo>
                <a:cubicBezTo>
                  <a:pt x="669297" y="725547"/>
                  <a:pt x="669297" y="725547"/>
                  <a:pt x="669297" y="1134725"/>
                </a:cubicBezTo>
                <a:lnTo>
                  <a:pt x="669297" y="1138332"/>
                </a:lnTo>
                <a:lnTo>
                  <a:pt x="669998" y="1138332"/>
                </a:lnTo>
                <a:cubicBezTo>
                  <a:pt x="677604" y="2996974"/>
                  <a:pt x="677604" y="2996974"/>
                  <a:pt x="677604" y="2996974"/>
                </a:cubicBezTo>
                <a:cubicBezTo>
                  <a:pt x="681407" y="3030836"/>
                  <a:pt x="669998" y="3154996"/>
                  <a:pt x="738449" y="3222720"/>
                </a:cubicBezTo>
                <a:cubicBezTo>
                  <a:pt x="129997" y="2680930"/>
                  <a:pt x="129997" y="2680930"/>
                  <a:pt x="129997" y="2680930"/>
                </a:cubicBezTo>
                <a:cubicBezTo>
                  <a:pt x="65349" y="2632018"/>
                  <a:pt x="76758" y="2526670"/>
                  <a:pt x="72955" y="2500333"/>
                </a:cubicBezTo>
                <a:cubicBezTo>
                  <a:pt x="72955" y="2159833"/>
                  <a:pt x="72955" y="1904458"/>
                  <a:pt x="72955" y="1712926"/>
                </a:cubicBezTo>
                <a:lnTo>
                  <a:pt x="72955" y="1695450"/>
                </a:lnTo>
                <a:lnTo>
                  <a:pt x="72254" y="1695450"/>
                </a:lnTo>
                <a:cubicBezTo>
                  <a:pt x="72254" y="1695450"/>
                  <a:pt x="72254" y="1695450"/>
                  <a:pt x="64648" y="229318"/>
                </a:cubicBezTo>
                <a:cubicBezTo>
                  <a:pt x="60845" y="195484"/>
                  <a:pt x="72254" y="71427"/>
                  <a:pt x="0" y="0"/>
                </a:cubicBezTo>
                <a:close/>
              </a:path>
            </a:pathLst>
          </a:custGeom>
          <a:gradFill>
            <a:gsLst>
              <a:gs pos="13456">
                <a:schemeClr val="accent3">
                  <a:lumMod val="40000"/>
                  <a:lumOff val="60000"/>
                </a:schemeClr>
              </a:gs>
              <a:gs pos="90000">
                <a:schemeClr val="accent3">
                  <a:lumMod val="40000"/>
                  <a:lumOff val="60000"/>
                </a:schemeClr>
              </a:gs>
              <a:gs pos="29000">
                <a:schemeClr val="accent3"/>
              </a:gs>
              <a:gs pos="0">
                <a:schemeClr val="bg1"/>
              </a:gs>
              <a:gs pos="75000">
                <a:schemeClr val="accent3"/>
              </a:gs>
              <a:gs pos="100000">
                <a:schemeClr val="bg1"/>
              </a:gs>
            </a:gsLst>
            <a:lin ang="72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pic>
        <p:nvPicPr>
          <p:cNvPr id="196" name="图片 19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262"/>
          <a:stretch/>
        </p:blipFill>
        <p:spPr>
          <a:xfrm flipH="1" flipV="1">
            <a:off x="2676637" y="4229733"/>
            <a:ext cx="1894842" cy="252000"/>
          </a:xfrm>
          <a:prstGeom prst="rect">
            <a:avLst/>
          </a:prstGeom>
        </p:spPr>
      </p:pic>
      <p:pic>
        <p:nvPicPr>
          <p:cNvPr id="197" name="图片 19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262"/>
          <a:stretch/>
        </p:blipFill>
        <p:spPr>
          <a:xfrm flipH="1">
            <a:off x="6622896" y="1530639"/>
            <a:ext cx="1894842" cy="252000"/>
          </a:xfrm>
          <a:prstGeom prst="rect">
            <a:avLst/>
          </a:prstGeom>
        </p:spPr>
      </p:pic>
      <p:sp>
        <p:nvSpPr>
          <p:cNvPr id="185" name="文本框 184"/>
          <p:cNvSpPr txBox="1"/>
          <p:nvPr/>
        </p:nvSpPr>
        <p:spPr>
          <a:xfrm>
            <a:off x="3296228" y="356618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4483249" y="4438281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01" name="文本框 200"/>
          <p:cNvSpPr txBox="1"/>
          <p:nvPr/>
        </p:nvSpPr>
        <p:spPr>
          <a:xfrm>
            <a:off x="5772661" y="4438281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02" name="文本框 201"/>
          <p:cNvSpPr txBox="1"/>
          <p:nvPr/>
        </p:nvSpPr>
        <p:spPr>
          <a:xfrm>
            <a:off x="7248576" y="1640340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03" name="文本框 202"/>
          <p:cNvSpPr txBox="1"/>
          <p:nvPr/>
        </p:nvSpPr>
        <p:spPr>
          <a:xfrm>
            <a:off x="954472" y="424172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accent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dirty="0">
              <a:solidFill>
                <a:schemeClr val="accent5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algn="r"/>
            <a:r>
              <a:rPr lang="zh-CN" altLang="en-US" dirty="0" smtClean="0">
                <a:solidFill>
                  <a:schemeClr val="accent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zh-CN" altLang="en-US" dirty="0">
              <a:solidFill>
                <a:schemeClr val="accent5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04" name="文本框 203"/>
          <p:cNvSpPr txBox="1"/>
          <p:nvPr/>
        </p:nvSpPr>
        <p:spPr>
          <a:xfrm>
            <a:off x="2325263" y="5075944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accent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dirty="0" smtClean="0"/>
              <a:t>点击添加标题文字</a:t>
            </a:r>
            <a:endParaRPr lang="en-US" altLang="zh-CN" dirty="0"/>
          </a:p>
          <a:p>
            <a:r>
              <a:rPr lang="zh-CN" altLang="en-US" dirty="0" smtClean="0"/>
              <a:t>点击添加标题文字</a:t>
            </a:r>
            <a:endParaRPr lang="zh-CN" altLang="en-US" dirty="0"/>
          </a:p>
        </p:txBody>
      </p:sp>
      <p:sp>
        <p:nvSpPr>
          <p:cNvPr id="206" name="文本框 205"/>
          <p:cNvSpPr txBox="1"/>
          <p:nvPr/>
        </p:nvSpPr>
        <p:spPr>
          <a:xfrm>
            <a:off x="8109193" y="2267094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accent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dirty="0" smtClean="0"/>
              <a:t>点击添加标题文字</a:t>
            </a:r>
            <a:endParaRPr lang="en-US" altLang="zh-CN" dirty="0"/>
          </a:p>
          <a:p>
            <a:r>
              <a:rPr lang="zh-CN" altLang="en-US" dirty="0" smtClean="0"/>
              <a:t>点击添加标题文字</a:t>
            </a:r>
            <a:endParaRPr lang="zh-CN" altLang="en-US" dirty="0"/>
          </a:p>
        </p:txBody>
      </p:sp>
      <p:sp>
        <p:nvSpPr>
          <p:cNvPr id="207" name="文本框 206"/>
          <p:cNvSpPr txBox="1"/>
          <p:nvPr/>
        </p:nvSpPr>
        <p:spPr>
          <a:xfrm>
            <a:off x="6658313" y="5075944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accent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dirty="0" smtClean="0"/>
              <a:t>点击添加标题文字</a:t>
            </a:r>
            <a:endParaRPr lang="en-US" altLang="zh-CN" dirty="0"/>
          </a:p>
          <a:p>
            <a:r>
              <a:rPr lang="zh-CN" altLang="en-US" dirty="0" smtClean="0"/>
              <a:t>点击添加标题文字</a:t>
            </a:r>
            <a:endParaRPr lang="zh-CN" altLang="en-US" dirty="0"/>
          </a:p>
        </p:txBody>
      </p:sp>
      <p:grpSp>
        <p:nvGrpSpPr>
          <p:cNvPr id="208" name="组合 207"/>
          <p:cNvGrpSpPr>
            <a:grpSpLocks noChangeAspect="1"/>
          </p:cNvGrpSpPr>
          <p:nvPr/>
        </p:nvGrpSpPr>
        <p:grpSpPr>
          <a:xfrm>
            <a:off x="9025351" y="5100556"/>
            <a:ext cx="2180781" cy="1332000"/>
            <a:chOff x="7031037" y="2716214"/>
            <a:chExt cx="823913" cy="503238"/>
          </a:xfrm>
        </p:grpSpPr>
        <p:sp>
          <p:nvSpPr>
            <p:cNvPr id="209" name="Freeform 288"/>
            <p:cNvSpPr>
              <a:spLocks/>
            </p:cNvSpPr>
            <p:nvPr/>
          </p:nvSpPr>
          <p:spPr bwMode="auto">
            <a:xfrm>
              <a:off x="7031037" y="2828926"/>
              <a:ext cx="701675" cy="369888"/>
            </a:xfrm>
            <a:custGeom>
              <a:avLst/>
              <a:gdLst>
                <a:gd name="T0" fmla="*/ 335 w 340"/>
                <a:gd name="T1" fmla="*/ 179 h 179"/>
                <a:gd name="T2" fmla="*/ 340 w 340"/>
                <a:gd name="T3" fmla="*/ 145 h 179"/>
                <a:gd name="T4" fmla="*/ 290 w 340"/>
                <a:gd name="T5" fmla="*/ 42 h 179"/>
                <a:gd name="T6" fmla="*/ 170 w 340"/>
                <a:gd name="T7" fmla="*/ 0 h 179"/>
                <a:gd name="T8" fmla="*/ 50 w 340"/>
                <a:gd name="T9" fmla="*/ 42 h 179"/>
                <a:gd name="T10" fmla="*/ 0 w 340"/>
                <a:gd name="T11" fmla="*/ 145 h 179"/>
                <a:gd name="T12" fmla="*/ 5 w 340"/>
                <a:gd name="T13" fmla="*/ 179 h 179"/>
                <a:gd name="T14" fmla="*/ 335 w 340"/>
                <a:gd name="T15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0" h="179">
                  <a:moveTo>
                    <a:pt x="335" y="179"/>
                  </a:moveTo>
                  <a:cubicBezTo>
                    <a:pt x="339" y="168"/>
                    <a:pt x="340" y="157"/>
                    <a:pt x="340" y="145"/>
                  </a:cubicBezTo>
                  <a:cubicBezTo>
                    <a:pt x="340" y="105"/>
                    <a:pt x="323" y="71"/>
                    <a:pt x="290" y="42"/>
                  </a:cubicBezTo>
                  <a:cubicBezTo>
                    <a:pt x="257" y="14"/>
                    <a:pt x="217" y="0"/>
                    <a:pt x="170" y="0"/>
                  </a:cubicBezTo>
                  <a:cubicBezTo>
                    <a:pt x="123" y="0"/>
                    <a:pt x="83" y="14"/>
                    <a:pt x="50" y="42"/>
                  </a:cubicBezTo>
                  <a:cubicBezTo>
                    <a:pt x="17" y="71"/>
                    <a:pt x="0" y="105"/>
                    <a:pt x="0" y="145"/>
                  </a:cubicBezTo>
                  <a:cubicBezTo>
                    <a:pt x="0" y="157"/>
                    <a:pt x="2" y="168"/>
                    <a:pt x="5" y="179"/>
                  </a:cubicBezTo>
                  <a:cubicBezTo>
                    <a:pt x="335" y="179"/>
                    <a:pt x="335" y="179"/>
                    <a:pt x="335" y="179"/>
                  </a:cubicBezTo>
                  <a:close/>
                </a:path>
              </a:pathLst>
            </a:custGeom>
            <a:solidFill>
              <a:srgbClr val="DE9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89"/>
            <p:cNvSpPr>
              <a:spLocks/>
            </p:cNvSpPr>
            <p:nvPr/>
          </p:nvSpPr>
          <p:spPr bwMode="auto">
            <a:xfrm>
              <a:off x="7091362" y="2895601"/>
              <a:ext cx="579437" cy="322263"/>
            </a:xfrm>
            <a:custGeom>
              <a:avLst/>
              <a:gdLst>
                <a:gd name="T0" fmla="*/ 240 w 281"/>
                <a:gd name="T1" fmla="*/ 40 h 156"/>
                <a:gd name="T2" fmla="*/ 234 w 281"/>
                <a:gd name="T3" fmla="*/ 34 h 156"/>
                <a:gd name="T4" fmla="*/ 141 w 281"/>
                <a:gd name="T5" fmla="*/ 0 h 156"/>
                <a:gd name="T6" fmla="*/ 41 w 281"/>
                <a:gd name="T7" fmla="*/ 40 h 156"/>
                <a:gd name="T8" fmla="*/ 0 w 281"/>
                <a:gd name="T9" fmla="*/ 134 h 156"/>
                <a:gd name="T10" fmla="*/ 1 w 281"/>
                <a:gd name="T11" fmla="*/ 156 h 156"/>
                <a:gd name="T12" fmla="*/ 279 w 281"/>
                <a:gd name="T13" fmla="*/ 156 h 156"/>
                <a:gd name="T14" fmla="*/ 281 w 281"/>
                <a:gd name="T15" fmla="*/ 134 h 156"/>
                <a:gd name="T16" fmla="*/ 240 w 281"/>
                <a:gd name="T17" fmla="*/ 4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1" h="156">
                  <a:moveTo>
                    <a:pt x="240" y="40"/>
                  </a:moveTo>
                  <a:cubicBezTo>
                    <a:pt x="238" y="38"/>
                    <a:pt x="236" y="36"/>
                    <a:pt x="234" y="34"/>
                  </a:cubicBezTo>
                  <a:cubicBezTo>
                    <a:pt x="207" y="12"/>
                    <a:pt x="176" y="0"/>
                    <a:pt x="141" y="0"/>
                  </a:cubicBezTo>
                  <a:cubicBezTo>
                    <a:pt x="102" y="0"/>
                    <a:pt x="68" y="13"/>
                    <a:pt x="41" y="40"/>
                  </a:cubicBezTo>
                  <a:cubicBezTo>
                    <a:pt x="14" y="66"/>
                    <a:pt x="0" y="97"/>
                    <a:pt x="0" y="134"/>
                  </a:cubicBezTo>
                  <a:cubicBezTo>
                    <a:pt x="0" y="142"/>
                    <a:pt x="0" y="149"/>
                    <a:pt x="1" y="156"/>
                  </a:cubicBezTo>
                  <a:cubicBezTo>
                    <a:pt x="279" y="156"/>
                    <a:pt x="279" y="156"/>
                    <a:pt x="279" y="156"/>
                  </a:cubicBezTo>
                  <a:cubicBezTo>
                    <a:pt x="280" y="149"/>
                    <a:pt x="281" y="142"/>
                    <a:pt x="281" y="134"/>
                  </a:cubicBezTo>
                  <a:cubicBezTo>
                    <a:pt x="281" y="97"/>
                    <a:pt x="267" y="66"/>
                    <a:pt x="240" y="40"/>
                  </a:cubicBezTo>
                  <a:close/>
                </a:path>
              </a:pathLst>
            </a:custGeom>
            <a:solidFill>
              <a:srgbClr val="F8E4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90"/>
            <p:cNvSpPr>
              <a:spLocks/>
            </p:cNvSpPr>
            <p:nvPr/>
          </p:nvSpPr>
          <p:spPr bwMode="auto">
            <a:xfrm>
              <a:off x="7127875" y="2716214"/>
              <a:ext cx="163512" cy="131763"/>
            </a:xfrm>
            <a:custGeom>
              <a:avLst/>
              <a:gdLst>
                <a:gd name="T0" fmla="*/ 64 w 79"/>
                <a:gd name="T1" fmla="*/ 0 h 64"/>
                <a:gd name="T2" fmla="*/ 40 w 79"/>
                <a:gd name="T3" fmla="*/ 18 h 64"/>
                <a:gd name="T4" fmla="*/ 19 w 79"/>
                <a:gd name="T5" fmla="*/ 46 h 64"/>
                <a:gd name="T6" fmla="*/ 4 w 79"/>
                <a:gd name="T7" fmla="*/ 54 h 64"/>
                <a:gd name="T8" fmla="*/ 0 w 79"/>
                <a:gd name="T9" fmla="*/ 60 h 64"/>
                <a:gd name="T10" fmla="*/ 4 w 79"/>
                <a:gd name="T11" fmla="*/ 64 h 64"/>
                <a:gd name="T12" fmla="*/ 28 w 79"/>
                <a:gd name="T13" fmla="*/ 46 h 64"/>
                <a:gd name="T14" fmla="*/ 43 w 79"/>
                <a:gd name="T15" fmla="*/ 20 h 64"/>
                <a:gd name="T16" fmla="*/ 79 w 79"/>
                <a:gd name="T17" fmla="*/ 5 h 64"/>
                <a:gd name="T18" fmla="*/ 73 w 79"/>
                <a:gd name="T19" fmla="*/ 2 h 64"/>
                <a:gd name="T20" fmla="*/ 64 w 79"/>
                <a:gd name="T2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" h="64">
                  <a:moveTo>
                    <a:pt x="64" y="0"/>
                  </a:moveTo>
                  <a:cubicBezTo>
                    <a:pt x="55" y="1"/>
                    <a:pt x="47" y="7"/>
                    <a:pt x="40" y="18"/>
                  </a:cubicBezTo>
                  <a:cubicBezTo>
                    <a:pt x="34" y="36"/>
                    <a:pt x="27" y="46"/>
                    <a:pt x="19" y="46"/>
                  </a:cubicBezTo>
                  <a:cubicBezTo>
                    <a:pt x="11" y="46"/>
                    <a:pt x="6" y="49"/>
                    <a:pt x="4" y="5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55"/>
                    <a:pt x="10" y="49"/>
                    <a:pt x="28" y="46"/>
                  </a:cubicBezTo>
                  <a:cubicBezTo>
                    <a:pt x="34" y="41"/>
                    <a:pt x="39" y="32"/>
                    <a:pt x="43" y="20"/>
                  </a:cubicBezTo>
                  <a:cubicBezTo>
                    <a:pt x="48" y="6"/>
                    <a:pt x="60" y="1"/>
                    <a:pt x="79" y="5"/>
                  </a:cubicBezTo>
                  <a:cubicBezTo>
                    <a:pt x="77" y="4"/>
                    <a:pt x="75" y="3"/>
                    <a:pt x="73" y="2"/>
                  </a:cubicBezTo>
                  <a:cubicBezTo>
                    <a:pt x="70" y="1"/>
                    <a:pt x="67" y="0"/>
                    <a:pt x="64" y="0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91"/>
            <p:cNvSpPr>
              <a:spLocks/>
            </p:cNvSpPr>
            <p:nvPr/>
          </p:nvSpPr>
          <p:spPr bwMode="auto">
            <a:xfrm>
              <a:off x="7132637" y="2717801"/>
              <a:ext cx="192087" cy="190500"/>
            </a:xfrm>
            <a:custGeom>
              <a:avLst/>
              <a:gdLst>
                <a:gd name="T0" fmla="*/ 3 w 93"/>
                <a:gd name="T1" fmla="*/ 63 h 92"/>
                <a:gd name="T2" fmla="*/ 6 w 93"/>
                <a:gd name="T3" fmla="*/ 63 h 92"/>
                <a:gd name="T4" fmla="*/ 42 w 93"/>
                <a:gd name="T5" fmla="*/ 48 h 92"/>
                <a:gd name="T6" fmla="*/ 38 w 93"/>
                <a:gd name="T7" fmla="*/ 46 h 92"/>
                <a:gd name="T8" fmla="*/ 43 w 93"/>
                <a:gd name="T9" fmla="*/ 29 h 92"/>
                <a:gd name="T10" fmla="*/ 43 w 93"/>
                <a:gd name="T11" fmla="*/ 28 h 92"/>
                <a:gd name="T12" fmla="*/ 85 w 93"/>
                <a:gd name="T13" fmla="*/ 16 h 92"/>
                <a:gd name="T14" fmla="*/ 87 w 93"/>
                <a:gd name="T15" fmla="*/ 18 h 92"/>
                <a:gd name="T16" fmla="*/ 87 w 93"/>
                <a:gd name="T17" fmla="*/ 18 h 92"/>
                <a:gd name="T18" fmla="*/ 89 w 93"/>
                <a:gd name="T19" fmla="*/ 28 h 92"/>
                <a:gd name="T20" fmla="*/ 86 w 93"/>
                <a:gd name="T21" fmla="*/ 31 h 92"/>
                <a:gd name="T22" fmla="*/ 84 w 93"/>
                <a:gd name="T23" fmla="*/ 55 h 92"/>
                <a:gd name="T24" fmla="*/ 70 w 93"/>
                <a:gd name="T25" fmla="*/ 76 h 92"/>
                <a:gd name="T26" fmla="*/ 73 w 93"/>
                <a:gd name="T27" fmla="*/ 92 h 92"/>
                <a:gd name="T28" fmla="*/ 83 w 93"/>
                <a:gd name="T29" fmla="*/ 74 h 92"/>
                <a:gd name="T30" fmla="*/ 88 w 93"/>
                <a:gd name="T31" fmla="*/ 86 h 92"/>
                <a:gd name="T32" fmla="*/ 90 w 93"/>
                <a:gd name="T33" fmla="*/ 56 h 92"/>
                <a:gd name="T34" fmla="*/ 91 w 93"/>
                <a:gd name="T35" fmla="*/ 22 h 92"/>
                <a:gd name="T36" fmla="*/ 86 w 93"/>
                <a:gd name="T37" fmla="*/ 11 h 92"/>
                <a:gd name="T38" fmla="*/ 77 w 93"/>
                <a:gd name="T39" fmla="*/ 4 h 92"/>
                <a:gd name="T40" fmla="*/ 41 w 93"/>
                <a:gd name="T41" fmla="*/ 19 h 92"/>
                <a:gd name="T42" fmla="*/ 26 w 93"/>
                <a:gd name="T43" fmla="*/ 45 h 92"/>
                <a:gd name="T44" fmla="*/ 2 w 93"/>
                <a:gd name="T45" fmla="*/ 63 h 92"/>
                <a:gd name="T46" fmla="*/ 3 w 93"/>
                <a:gd name="T47" fmla="*/ 6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3" h="92">
                  <a:moveTo>
                    <a:pt x="3" y="63"/>
                  </a:moveTo>
                  <a:cubicBezTo>
                    <a:pt x="4" y="63"/>
                    <a:pt x="5" y="63"/>
                    <a:pt x="6" y="63"/>
                  </a:cubicBezTo>
                  <a:cubicBezTo>
                    <a:pt x="29" y="71"/>
                    <a:pt x="41" y="66"/>
                    <a:pt x="42" y="48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55" y="10"/>
                    <a:pt x="69" y="6"/>
                    <a:pt x="85" y="16"/>
                  </a:cubicBezTo>
                  <a:cubicBezTo>
                    <a:pt x="86" y="17"/>
                    <a:pt x="86" y="17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9" y="28"/>
                    <a:pt x="89" y="28"/>
                    <a:pt x="89" y="28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4" y="55"/>
                    <a:pt x="84" y="55"/>
                    <a:pt x="84" y="55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0" y="84"/>
                    <a:pt x="70" y="89"/>
                    <a:pt x="73" y="92"/>
                  </a:cubicBezTo>
                  <a:cubicBezTo>
                    <a:pt x="75" y="85"/>
                    <a:pt x="79" y="79"/>
                    <a:pt x="83" y="74"/>
                  </a:cubicBezTo>
                  <a:cubicBezTo>
                    <a:pt x="88" y="86"/>
                    <a:pt x="88" y="86"/>
                    <a:pt x="88" y="86"/>
                  </a:cubicBezTo>
                  <a:cubicBezTo>
                    <a:pt x="91" y="77"/>
                    <a:pt x="92" y="67"/>
                    <a:pt x="90" y="56"/>
                  </a:cubicBezTo>
                  <a:cubicBezTo>
                    <a:pt x="93" y="46"/>
                    <a:pt x="93" y="35"/>
                    <a:pt x="91" y="22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4" y="8"/>
                    <a:pt x="81" y="6"/>
                    <a:pt x="77" y="4"/>
                  </a:cubicBezTo>
                  <a:cubicBezTo>
                    <a:pt x="58" y="0"/>
                    <a:pt x="46" y="5"/>
                    <a:pt x="41" y="19"/>
                  </a:cubicBezTo>
                  <a:cubicBezTo>
                    <a:pt x="37" y="31"/>
                    <a:pt x="32" y="40"/>
                    <a:pt x="26" y="45"/>
                  </a:cubicBezTo>
                  <a:cubicBezTo>
                    <a:pt x="8" y="48"/>
                    <a:pt x="0" y="54"/>
                    <a:pt x="2" y="63"/>
                  </a:cubicBezTo>
                  <a:cubicBezTo>
                    <a:pt x="2" y="63"/>
                    <a:pt x="3" y="63"/>
                    <a:pt x="3" y="6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92"/>
            <p:cNvSpPr>
              <a:spLocks/>
            </p:cNvSpPr>
            <p:nvPr/>
          </p:nvSpPr>
          <p:spPr bwMode="auto">
            <a:xfrm>
              <a:off x="7119937" y="2847976"/>
              <a:ext cx="141287" cy="200025"/>
            </a:xfrm>
            <a:custGeom>
              <a:avLst/>
              <a:gdLst>
                <a:gd name="T0" fmla="*/ 12 w 68"/>
                <a:gd name="T1" fmla="*/ 0 h 97"/>
                <a:gd name="T2" fmla="*/ 9 w 68"/>
                <a:gd name="T3" fmla="*/ 0 h 97"/>
                <a:gd name="T4" fmla="*/ 6 w 68"/>
                <a:gd name="T5" fmla="*/ 6 h 97"/>
                <a:gd name="T6" fmla="*/ 7 w 68"/>
                <a:gd name="T7" fmla="*/ 13 h 97"/>
                <a:gd name="T8" fmla="*/ 0 w 68"/>
                <a:gd name="T9" fmla="*/ 75 h 97"/>
                <a:gd name="T10" fmla="*/ 0 w 68"/>
                <a:gd name="T11" fmla="*/ 77 h 97"/>
                <a:gd name="T12" fmla="*/ 4 w 68"/>
                <a:gd name="T13" fmla="*/ 97 h 97"/>
                <a:gd name="T14" fmla="*/ 14 w 68"/>
                <a:gd name="T15" fmla="*/ 85 h 97"/>
                <a:gd name="T16" fmla="*/ 14 w 68"/>
                <a:gd name="T17" fmla="*/ 47 h 97"/>
                <a:gd name="T18" fmla="*/ 21 w 68"/>
                <a:gd name="T19" fmla="*/ 16 h 97"/>
                <a:gd name="T20" fmla="*/ 21 w 68"/>
                <a:gd name="T21" fmla="*/ 44 h 97"/>
                <a:gd name="T22" fmla="*/ 20 w 68"/>
                <a:gd name="T23" fmla="*/ 51 h 97"/>
                <a:gd name="T24" fmla="*/ 44 w 68"/>
                <a:gd name="T25" fmla="*/ 45 h 97"/>
                <a:gd name="T26" fmla="*/ 20 w 68"/>
                <a:gd name="T27" fmla="*/ 54 h 97"/>
                <a:gd name="T28" fmla="*/ 19 w 68"/>
                <a:gd name="T29" fmla="*/ 62 h 97"/>
                <a:gd name="T30" fmla="*/ 55 w 68"/>
                <a:gd name="T31" fmla="*/ 43 h 97"/>
                <a:gd name="T32" fmla="*/ 55 w 68"/>
                <a:gd name="T33" fmla="*/ 43 h 97"/>
                <a:gd name="T34" fmla="*/ 54 w 68"/>
                <a:gd name="T35" fmla="*/ 41 h 97"/>
                <a:gd name="T36" fmla="*/ 56 w 68"/>
                <a:gd name="T37" fmla="*/ 40 h 97"/>
                <a:gd name="T38" fmla="*/ 65 w 68"/>
                <a:gd name="T39" fmla="*/ 32 h 97"/>
                <a:gd name="T40" fmla="*/ 68 w 68"/>
                <a:gd name="T41" fmla="*/ 25 h 97"/>
                <a:gd name="T42" fmla="*/ 67 w 68"/>
                <a:gd name="T43" fmla="*/ 19 h 97"/>
                <a:gd name="T44" fmla="*/ 49 w 68"/>
                <a:gd name="T45" fmla="*/ 36 h 97"/>
                <a:gd name="T46" fmla="*/ 42 w 68"/>
                <a:gd name="T47" fmla="*/ 31 h 97"/>
                <a:gd name="T48" fmla="*/ 37 w 68"/>
                <a:gd name="T49" fmla="*/ 10 h 97"/>
                <a:gd name="T50" fmla="*/ 12 w 68"/>
                <a:gd name="T5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8" h="97">
                  <a:moveTo>
                    <a:pt x="12" y="0"/>
                  </a:moveTo>
                  <a:cubicBezTo>
                    <a:pt x="11" y="0"/>
                    <a:pt x="10" y="0"/>
                    <a:pt x="9" y="0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4" y="33"/>
                    <a:pt x="1" y="54"/>
                    <a:pt x="0" y="75"/>
                  </a:cubicBezTo>
                  <a:cubicBezTo>
                    <a:pt x="0" y="75"/>
                    <a:pt x="0" y="76"/>
                    <a:pt x="0" y="77"/>
                  </a:cubicBezTo>
                  <a:cubicBezTo>
                    <a:pt x="0" y="84"/>
                    <a:pt x="1" y="91"/>
                    <a:pt x="4" y="97"/>
                  </a:cubicBezTo>
                  <a:cubicBezTo>
                    <a:pt x="9" y="93"/>
                    <a:pt x="12" y="90"/>
                    <a:pt x="14" y="85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20" y="39"/>
                    <a:pt x="23" y="29"/>
                    <a:pt x="21" y="16"/>
                  </a:cubicBezTo>
                  <a:cubicBezTo>
                    <a:pt x="27" y="24"/>
                    <a:pt x="27" y="34"/>
                    <a:pt x="21" y="44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8" y="51"/>
                    <a:pt x="36" y="49"/>
                    <a:pt x="44" y="45"/>
                  </a:cubicBezTo>
                  <a:cubicBezTo>
                    <a:pt x="36" y="52"/>
                    <a:pt x="28" y="55"/>
                    <a:pt x="20" y="54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33" y="58"/>
                    <a:pt x="45" y="52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5" y="41"/>
                    <a:pt x="56" y="41"/>
                    <a:pt x="56" y="40"/>
                  </a:cubicBezTo>
                  <a:cubicBezTo>
                    <a:pt x="60" y="38"/>
                    <a:pt x="63" y="36"/>
                    <a:pt x="65" y="32"/>
                  </a:cubicBezTo>
                  <a:cubicBezTo>
                    <a:pt x="66" y="30"/>
                    <a:pt x="67" y="28"/>
                    <a:pt x="68" y="25"/>
                  </a:cubicBezTo>
                  <a:cubicBezTo>
                    <a:pt x="68" y="23"/>
                    <a:pt x="67" y="21"/>
                    <a:pt x="67" y="19"/>
                  </a:cubicBezTo>
                  <a:cubicBezTo>
                    <a:pt x="60" y="30"/>
                    <a:pt x="54" y="36"/>
                    <a:pt x="49" y="36"/>
                  </a:cubicBezTo>
                  <a:cubicBezTo>
                    <a:pt x="46" y="35"/>
                    <a:pt x="44" y="34"/>
                    <a:pt x="42" y="31"/>
                  </a:cubicBezTo>
                  <a:cubicBezTo>
                    <a:pt x="39" y="27"/>
                    <a:pt x="37" y="20"/>
                    <a:pt x="37" y="10"/>
                  </a:cubicBezTo>
                  <a:cubicBezTo>
                    <a:pt x="28" y="14"/>
                    <a:pt x="20" y="11"/>
                    <a:pt x="12" y="0"/>
                  </a:cubicBezTo>
                  <a:close/>
                </a:path>
              </a:pathLst>
            </a:custGeom>
            <a:solidFill>
              <a:srgbClr val="E9A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93"/>
            <p:cNvSpPr>
              <a:spLocks/>
            </p:cNvSpPr>
            <p:nvPr/>
          </p:nvSpPr>
          <p:spPr bwMode="auto">
            <a:xfrm>
              <a:off x="7097712" y="2847976"/>
              <a:ext cx="41275" cy="201613"/>
            </a:xfrm>
            <a:custGeom>
              <a:avLst/>
              <a:gdLst>
                <a:gd name="T0" fmla="*/ 13 w 20"/>
                <a:gd name="T1" fmla="*/ 17 h 98"/>
                <a:gd name="T2" fmla="*/ 13 w 20"/>
                <a:gd name="T3" fmla="*/ 15 h 98"/>
                <a:gd name="T4" fmla="*/ 17 w 20"/>
                <a:gd name="T5" fmla="*/ 4 h 98"/>
                <a:gd name="T6" fmla="*/ 17 w 20"/>
                <a:gd name="T7" fmla="*/ 6 h 98"/>
                <a:gd name="T8" fmla="*/ 10 w 20"/>
                <a:gd name="T9" fmla="*/ 66 h 98"/>
                <a:gd name="T10" fmla="*/ 9 w 20"/>
                <a:gd name="T11" fmla="*/ 82 h 98"/>
                <a:gd name="T12" fmla="*/ 13 w 20"/>
                <a:gd name="T13" fmla="*/ 98 h 98"/>
                <a:gd name="T14" fmla="*/ 15 w 20"/>
                <a:gd name="T15" fmla="*/ 97 h 98"/>
                <a:gd name="T16" fmla="*/ 11 w 20"/>
                <a:gd name="T17" fmla="*/ 77 h 98"/>
                <a:gd name="T18" fmla="*/ 11 w 20"/>
                <a:gd name="T19" fmla="*/ 75 h 98"/>
                <a:gd name="T20" fmla="*/ 18 w 20"/>
                <a:gd name="T21" fmla="*/ 13 h 98"/>
                <a:gd name="T22" fmla="*/ 17 w 20"/>
                <a:gd name="T23" fmla="*/ 6 h 98"/>
                <a:gd name="T24" fmla="*/ 20 w 20"/>
                <a:gd name="T25" fmla="*/ 0 h 98"/>
                <a:gd name="T26" fmla="*/ 19 w 20"/>
                <a:gd name="T27" fmla="*/ 0 h 98"/>
                <a:gd name="T28" fmla="*/ 12 w 20"/>
                <a:gd name="T29" fmla="*/ 14 h 98"/>
                <a:gd name="T30" fmla="*/ 0 w 20"/>
                <a:gd name="T31" fmla="*/ 45 h 98"/>
                <a:gd name="T32" fmla="*/ 0 w 20"/>
                <a:gd name="T33" fmla="*/ 51 h 98"/>
                <a:gd name="T34" fmla="*/ 1 w 20"/>
                <a:gd name="T35" fmla="*/ 62 h 98"/>
                <a:gd name="T36" fmla="*/ 4 w 20"/>
                <a:gd name="T37" fmla="*/ 60 h 98"/>
                <a:gd name="T38" fmla="*/ 5 w 20"/>
                <a:gd name="T39" fmla="*/ 35 h 98"/>
                <a:gd name="T40" fmla="*/ 13 w 20"/>
                <a:gd name="T41" fmla="*/ 1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" h="98">
                  <a:moveTo>
                    <a:pt x="13" y="17"/>
                  </a:moveTo>
                  <a:cubicBezTo>
                    <a:pt x="13" y="15"/>
                    <a:pt x="13" y="15"/>
                    <a:pt x="13" y="15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2" y="26"/>
                    <a:pt x="10" y="46"/>
                    <a:pt x="10" y="66"/>
                  </a:cubicBezTo>
                  <a:cubicBezTo>
                    <a:pt x="9" y="72"/>
                    <a:pt x="8" y="77"/>
                    <a:pt x="9" y="82"/>
                  </a:cubicBezTo>
                  <a:cubicBezTo>
                    <a:pt x="9" y="88"/>
                    <a:pt x="11" y="93"/>
                    <a:pt x="13" y="98"/>
                  </a:cubicBezTo>
                  <a:cubicBezTo>
                    <a:pt x="14" y="98"/>
                    <a:pt x="15" y="97"/>
                    <a:pt x="15" y="97"/>
                  </a:cubicBezTo>
                  <a:cubicBezTo>
                    <a:pt x="12" y="91"/>
                    <a:pt x="11" y="84"/>
                    <a:pt x="11" y="77"/>
                  </a:cubicBezTo>
                  <a:cubicBezTo>
                    <a:pt x="11" y="76"/>
                    <a:pt x="11" y="75"/>
                    <a:pt x="11" y="75"/>
                  </a:cubicBezTo>
                  <a:cubicBezTo>
                    <a:pt x="12" y="54"/>
                    <a:pt x="15" y="33"/>
                    <a:pt x="18" y="13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5" y="4"/>
                    <a:pt x="13" y="9"/>
                    <a:pt x="12" y="14"/>
                  </a:cubicBezTo>
                  <a:cubicBezTo>
                    <a:pt x="5" y="25"/>
                    <a:pt x="1" y="35"/>
                    <a:pt x="0" y="45"/>
                  </a:cubicBezTo>
                  <a:cubicBezTo>
                    <a:pt x="0" y="47"/>
                    <a:pt x="0" y="49"/>
                    <a:pt x="0" y="51"/>
                  </a:cubicBezTo>
                  <a:cubicBezTo>
                    <a:pt x="0" y="55"/>
                    <a:pt x="0" y="59"/>
                    <a:pt x="1" y="62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1" y="52"/>
                    <a:pt x="1" y="43"/>
                    <a:pt x="5" y="35"/>
                  </a:cubicBezTo>
                  <a:cubicBezTo>
                    <a:pt x="13" y="17"/>
                    <a:pt x="13" y="17"/>
                    <a:pt x="13" y="17"/>
                  </a:cubicBezTo>
                  <a:close/>
                </a:path>
              </a:pathLst>
            </a:custGeom>
            <a:solidFill>
              <a:srgbClr val="F7C8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94"/>
            <p:cNvSpPr>
              <a:spLocks/>
            </p:cNvSpPr>
            <p:nvPr/>
          </p:nvSpPr>
          <p:spPr bwMode="auto">
            <a:xfrm>
              <a:off x="7099300" y="2855914"/>
              <a:ext cx="33337" cy="128588"/>
            </a:xfrm>
            <a:custGeom>
              <a:avLst/>
              <a:gdLst>
                <a:gd name="T0" fmla="*/ 12 w 16"/>
                <a:gd name="T1" fmla="*/ 11 h 62"/>
                <a:gd name="T2" fmla="*/ 12 w 16"/>
                <a:gd name="T3" fmla="*/ 13 h 62"/>
                <a:gd name="T4" fmla="*/ 5 w 16"/>
                <a:gd name="T5" fmla="*/ 54 h 62"/>
                <a:gd name="T6" fmla="*/ 3 w 16"/>
                <a:gd name="T7" fmla="*/ 56 h 62"/>
                <a:gd name="T8" fmla="*/ 0 w 16"/>
                <a:gd name="T9" fmla="*/ 58 h 62"/>
                <a:gd name="T10" fmla="*/ 2 w 16"/>
                <a:gd name="T11" fmla="*/ 62 h 62"/>
                <a:gd name="T12" fmla="*/ 9 w 16"/>
                <a:gd name="T13" fmla="*/ 62 h 62"/>
                <a:gd name="T14" fmla="*/ 16 w 16"/>
                <a:gd name="T15" fmla="*/ 2 h 62"/>
                <a:gd name="T16" fmla="*/ 16 w 16"/>
                <a:gd name="T17" fmla="*/ 0 h 62"/>
                <a:gd name="T18" fmla="*/ 12 w 16"/>
                <a:gd name="T19" fmla="*/ 1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62">
                  <a:moveTo>
                    <a:pt x="12" y="11"/>
                  </a:moveTo>
                  <a:cubicBezTo>
                    <a:pt x="12" y="13"/>
                    <a:pt x="12" y="13"/>
                    <a:pt x="12" y="13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" y="59"/>
                    <a:pt x="1" y="61"/>
                    <a:pt x="2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42"/>
                    <a:pt x="11" y="22"/>
                    <a:pt x="16" y="2"/>
                  </a:cubicBezTo>
                  <a:cubicBezTo>
                    <a:pt x="16" y="1"/>
                    <a:pt x="16" y="1"/>
                    <a:pt x="16" y="0"/>
                  </a:cubicBezTo>
                  <a:cubicBezTo>
                    <a:pt x="12" y="11"/>
                    <a:pt x="12" y="11"/>
                    <a:pt x="12" y="11"/>
                  </a:cubicBezTo>
                  <a:close/>
                </a:path>
              </a:pathLst>
            </a:custGeom>
            <a:solidFill>
              <a:srgbClr val="BF87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295"/>
            <p:cNvSpPr>
              <a:spLocks/>
            </p:cNvSpPr>
            <p:nvPr/>
          </p:nvSpPr>
          <p:spPr bwMode="auto">
            <a:xfrm>
              <a:off x="7145337" y="2778126"/>
              <a:ext cx="90487" cy="98425"/>
            </a:xfrm>
            <a:custGeom>
              <a:avLst/>
              <a:gdLst>
                <a:gd name="T0" fmla="*/ 38 w 44"/>
                <a:gd name="T1" fmla="*/ 13 h 48"/>
                <a:gd name="T2" fmla="*/ 38 w 44"/>
                <a:gd name="T3" fmla="*/ 9 h 48"/>
                <a:gd name="T4" fmla="*/ 37 w 44"/>
                <a:gd name="T5" fmla="*/ 3 h 48"/>
                <a:gd name="T6" fmla="*/ 37 w 44"/>
                <a:gd name="T7" fmla="*/ 0 h 48"/>
                <a:gd name="T8" fmla="*/ 32 w 44"/>
                <a:gd name="T9" fmla="*/ 17 h 48"/>
                <a:gd name="T10" fmla="*/ 36 w 44"/>
                <a:gd name="T11" fmla="*/ 19 h 48"/>
                <a:gd name="T12" fmla="*/ 0 w 44"/>
                <a:gd name="T13" fmla="*/ 34 h 48"/>
                <a:gd name="T14" fmla="*/ 25 w 44"/>
                <a:gd name="T15" fmla="*/ 44 h 48"/>
                <a:gd name="T16" fmla="*/ 28 w 44"/>
                <a:gd name="T17" fmla="*/ 42 h 48"/>
                <a:gd name="T18" fmla="*/ 42 w 44"/>
                <a:gd name="T19" fmla="*/ 28 h 48"/>
                <a:gd name="T20" fmla="*/ 41 w 44"/>
                <a:gd name="T21" fmla="*/ 21 h 48"/>
                <a:gd name="T22" fmla="*/ 44 w 44"/>
                <a:gd name="T23" fmla="*/ 8 h 48"/>
                <a:gd name="T24" fmla="*/ 38 w 44"/>
                <a:gd name="T25" fmla="*/ 1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48">
                  <a:moveTo>
                    <a:pt x="38" y="13"/>
                  </a:moveTo>
                  <a:cubicBezTo>
                    <a:pt x="38" y="9"/>
                    <a:pt x="38" y="9"/>
                    <a:pt x="38" y="9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5" y="37"/>
                    <a:pt x="23" y="42"/>
                    <a:pt x="0" y="34"/>
                  </a:cubicBezTo>
                  <a:cubicBezTo>
                    <a:pt x="8" y="45"/>
                    <a:pt x="16" y="48"/>
                    <a:pt x="25" y="44"/>
                  </a:cubicBezTo>
                  <a:cubicBezTo>
                    <a:pt x="26" y="44"/>
                    <a:pt x="27" y="43"/>
                    <a:pt x="28" y="42"/>
                  </a:cubicBezTo>
                  <a:cubicBezTo>
                    <a:pt x="33" y="39"/>
                    <a:pt x="37" y="34"/>
                    <a:pt x="42" y="28"/>
                  </a:cubicBezTo>
                  <a:cubicBezTo>
                    <a:pt x="41" y="26"/>
                    <a:pt x="41" y="23"/>
                    <a:pt x="41" y="21"/>
                  </a:cubicBezTo>
                  <a:cubicBezTo>
                    <a:pt x="41" y="16"/>
                    <a:pt x="42" y="12"/>
                    <a:pt x="44" y="8"/>
                  </a:cubicBezTo>
                  <a:cubicBezTo>
                    <a:pt x="42" y="10"/>
                    <a:pt x="40" y="11"/>
                    <a:pt x="38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96"/>
            <p:cNvSpPr>
              <a:spLocks/>
            </p:cNvSpPr>
            <p:nvPr/>
          </p:nvSpPr>
          <p:spPr bwMode="auto">
            <a:xfrm>
              <a:off x="7223125" y="2752726"/>
              <a:ext cx="93662" cy="52388"/>
            </a:xfrm>
            <a:custGeom>
              <a:avLst/>
              <a:gdLst>
                <a:gd name="T0" fmla="*/ 0 w 45"/>
                <a:gd name="T1" fmla="*/ 21 h 25"/>
                <a:gd name="T2" fmla="*/ 0 w 45"/>
                <a:gd name="T3" fmla="*/ 25 h 25"/>
                <a:gd name="T4" fmla="*/ 6 w 45"/>
                <a:gd name="T5" fmla="*/ 20 h 25"/>
                <a:gd name="T6" fmla="*/ 25 w 45"/>
                <a:gd name="T7" fmla="*/ 15 h 25"/>
                <a:gd name="T8" fmla="*/ 39 w 45"/>
                <a:gd name="T9" fmla="*/ 19 h 25"/>
                <a:gd name="T10" fmla="*/ 42 w 45"/>
                <a:gd name="T11" fmla="*/ 14 h 25"/>
                <a:gd name="T12" fmla="*/ 45 w 45"/>
                <a:gd name="T13" fmla="*/ 11 h 25"/>
                <a:gd name="T14" fmla="*/ 43 w 45"/>
                <a:gd name="T15" fmla="*/ 1 h 25"/>
                <a:gd name="T16" fmla="*/ 41 w 45"/>
                <a:gd name="T17" fmla="*/ 0 h 25"/>
                <a:gd name="T18" fmla="*/ 39 w 45"/>
                <a:gd name="T19" fmla="*/ 9 h 25"/>
                <a:gd name="T20" fmla="*/ 0 w 45"/>
                <a:gd name="T21" fmla="*/ 2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25">
                  <a:moveTo>
                    <a:pt x="0" y="21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2" y="23"/>
                    <a:pt x="4" y="22"/>
                    <a:pt x="6" y="20"/>
                  </a:cubicBezTo>
                  <a:cubicBezTo>
                    <a:pt x="11" y="17"/>
                    <a:pt x="17" y="16"/>
                    <a:pt x="25" y="15"/>
                  </a:cubicBezTo>
                  <a:cubicBezTo>
                    <a:pt x="35" y="14"/>
                    <a:pt x="39" y="15"/>
                    <a:pt x="39" y="19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1"/>
                    <a:pt x="42" y="0"/>
                    <a:pt x="41" y="0"/>
                  </a:cubicBezTo>
                  <a:cubicBezTo>
                    <a:pt x="41" y="4"/>
                    <a:pt x="41" y="7"/>
                    <a:pt x="39" y="9"/>
                  </a:cubicBezTo>
                  <a:cubicBezTo>
                    <a:pt x="24" y="8"/>
                    <a:pt x="11" y="12"/>
                    <a:pt x="0" y="21"/>
                  </a:cubicBezTo>
                  <a:close/>
                </a:path>
              </a:pathLst>
            </a:custGeom>
            <a:solidFill>
              <a:srgbClr val="BF87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97"/>
            <p:cNvSpPr>
              <a:spLocks/>
            </p:cNvSpPr>
            <p:nvPr/>
          </p:nvSpPr>
          <p:spPr bwMode="auto">
            <a:xfrm>
              <a:off x="7221537" y="2730501"/>
              <a:ext cx="85725" cy="53975"/>
            </a:xfrm>
            <a:custGeom>
              <a:avLst/>
              <a:gdLst>
                <a:gd name="T0" fmla="*/ 0 w 42"/>
                <a:gd name="T1" fmla="*/ 22 h 26"/>
                <a:gd name="T2" fmla="*/ 0 w 42"/>
                <a:gd name="T3" fmla="*/ 23 h 26"/>
                <a:gd name="T4" fmla="*/ 0 w 42"/>
                <a:gd name="T5" fmla="*/ 26 h 26"/>
                <a:gd name="T6" fmla="*/ 42 w 42"/>
                <a:gd name="T7" fmla="*/ 11 h 26"/>
                <a:gd name="T8" fmla="*/ 42 w 42"/>
                <a:gd name="T9" fmla="*/ 10 h 26"/>
                <a:gd name="T10" fmla="*/ 0 w 42"/>
                <a:gd name="T11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26">
                  <a:moveTo>
                    <a:pt x="0" y="22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1" y="8"/>
                    <a:pt x="25" y="3"/>
                    <a:pt x="42" y="11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26" y="0"/>
                    <a:pt x="12" y="4"/>
                    <a:pt x="0" y="22"/>
                  </a:cubicBezTo>
                  <a:close/>
                </a:path>
              </a:pathLst>
            </a:custGeom>
            <a:solidFill>
              <a:srgbClr val="F7BF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298"/>
            <p:cNvSpPr>
              <a:spLocks/>
            </p:cNvSpPr>
            <p:nvPr/>
          </p:nvSpPr>
          <p:spPr bwMode="auto">
            <a:xfrm>
              <a:off x="7221537" y="2736851"/>
              <a:ext cx="85725" cy="60325"/>
            </a:xfrm>
            <a:custGeom>
              <a:avLst/>
              <a:gdLst>
                <a:gd name="T0" fmla="*/ 0 w 42"/>
                <a:gd name="T1" fmla="*/ 23 h 29"/>
                <a:gd name="T2" fmla="*/ 1 w 42"/>
                <a:gd name="T3" fmla="*/ 29 h 29"/>
                <a:gd name="T4" fmla="*/ 40 w 42"/>
                <a:gd name="T5" fmla="*/ 17 h 29"/>
                <a:gd name="T6" fmla="*/ 42 w 42"/>
                <a:gd name="T7" fmla="*/ 8 h 29"/>
                <a:gd name="T8" fmla="*/ 0 w 42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9">
                  <a:moveTo>
                    <a:pt x="0" y="23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12" y="20"/>
                    <a:pt x="25" y="16"/>
                    <a:pt x="40" y="17"/>
                  </a:cubicBezTo>
                  <a:cubicBezTo>
                    <a:pt x="42" y="15"/>
                    <a:pt x="42" y="12"/>
                    <a:pt x="42" y="8"/>
                  </a:cubicBezTo>
                  <a:cubicBezTo>
                    <a:pt x="25" y="0"/>
                    <a:pt x="11" y="5"/>
                    <a:pt x="0" y="23"/>
                  </a:cubicBezTo>
                  <a:close/>
                </a:path>
              </a:pathLst>
            </a:custGeom>
            <a:solidFill>
              <a:srgbClr val="E9A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99"/>
            <p:cNvSpPr>
              <a:spLocks/>
            </p:cNvSpPr>
            <p:nvPr/>
          </p:nvSpPr>
          <p:spPr bwMode="auto">
            <a:xfrm>
              <a:off x="7229475" y="2792414"/>
              <a:ext cx="20637" cy="69850"/>
            </a:xfrm>
            <a:custGeom>
              <a:avLst/>
              <a:gdLst>
                <a:gd name="T0" fmla="*/ 1 w 10"/>
                <a:gd name="T1" fmla="*/ 21 h 34"/>
                <a:gd name="T2" fmla="*/ 1 w 10"/>
                <a:gd name="T3" fmla="*/ 23 h 34"/>
                <a:gd name="T4" fmla="*/ 4 w 10"/>
                <a:gd name="T5" fmla="*/ 27 h 34"/>
                <a:gd name="T6" fmla="*/ 10 w 10"/>
                <a:gd name="T7" fmla="*/ 34 h 34"/>
                <a:gd name="T8" fmla="*/ 7 w 10"/>
                <a:gd name="T9" fmla="*/ 0 h 34"/>
                <a:gd name="T10" fmla="*/ 3 w 10"/>
                <a:gd name="T11" fmla="*/ 1 h 34"/>
                <a:gd name="T12" fmla="*/ 0 w 10"/>
                <a:gd name="T13" fmla="*/ 14 h 34"/>
                <a:gd name="T14" fmla="*/ 1 w 10"/>
                <a:gd name="T15" fmla="*/ 2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34">
                  <a:moveTo>
                    <a:pt x="1" y="21"/>
                  </a:moveTo>
                  <a:cubicBezTo>
                    <a:pt x="1" y="21"/>
                    <a:pt x="1" y="22"/>
                    <a:pt x="1" y="23"/>
                  </a:cubicBezTo>
                  <a:cubicBezTo>
                    <a:pt x="2" y="24"/>
                    <a:pt x="3" y="26"/>
                    <a:pt x="4" y="27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" y="23"/>
                    <a:pt x="0" y="11"/>
                    <a:pt x="7" y="0"/>
                  </a:cubicBezTo>
                  <a:cubicBezTo>
                    <a:pt x="5" y="0"/>
                    <a:pt x="4" y="1"/>
                    <a:pt x="3" y="1"/>
                  </a:cubicBezTo>
                  <a:cubicBezTo>
                    <a:pt x="1" y="5"/>
                    <a:pt x="0" y="9"/>
                    <a:pt x="0" y="14"/>
                  </a:cubicBezTo>
                  <a:cubicBezTo>
                    <a:pt x="0" y="16"/>
                    <a:pt x="0" y="19"/>
                    <a:pt x="1" y="21"/>
                  </a:cubicBez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300"/>
            <p:cNvSpPr>
              <a:spLocks/>
            </p:cNvSpPr>
            <p:nvPr/>
          </p:nvSpPr>
          <p:spPr bwMode="auto">
            <a:xfrm>
              <a:off x="7199312" y="2835276"/>
              <a:ext cx="52387" cy="82550"/>
            </a:xfrm>
            <a:custGeom>
              <a:avLst/>
              <a:gdLst>
                <a:gd name="T0" fmla="*/ 16 w 26"/>
                <a:gd name="T1" fmla="*/ 2 h 40"/>
                <a:gd name="T2" fmla="*/ 16 w 26"/>
                <a:gd name="T3" fmla="*/ 0 h 40"/>
                <a:gd name="T4" fmla="*/ 2 w 26"/>
                <a:gd name="T5" fmla="*/ 14 h 40"/>
                <a:gd name="T6" fmla="*/ 11 w 26"/>
                <a:gd name="T7" fmla="*/ 40 h 40"/>
                <a:gd name="T8" fmla="*/ 26 w 26"/>
                <a:gd name="T9" fmla="*/ 20 h 40"/>
                <a:gd name="T10" fmla="*/ 16 w 26"/>
                <a:gd name="T11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40">
                  <a:moveTo>
                    <a:pt x="16" y="2"/>
                  </a:moveTo>
                  <a:cubicBezTo>
                    <a:pt x="16" y="1"/>
                    <a:pt x="16" y="0"/>
                    <a:pt x="16" y="0"/>
                  </a:cubicBezTo>
                  <a:cubicBezTo>
                    <a:pt x="11" y="6"/>
                    <a:pt x="7" y="11"/>
                    <a:pt x="2" y="14"/>
                  </a:cubicBezTo>
                  <a:cubicBezTo>
                    <a:pt x="0" y="23"/>
                    <a:pt x="3" y="32"/>
                    <a:pt x="11" y="40"/>
                  </a:cubicBezTo>
                  <a:cubicBezTo>
                    <a:pt x="17" y="37"/>
                    <a:pt x="22" y="30"/>
                    <a:pt x="26" y="20"/>
                  </a:cubicBezTo>
                  <a:cubicBezTo>
                    <a:pt x="24" y="18"/>
                    <a:pt x="20" y="12"/>
                    <a:pt x="16" y="2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301"/>
            <p:cNvSpPr>
              <a:spLocks/>
            </p:cNvSpPr>
            <p:nvPr/>
          </p:nvSpPr>
          <p:spPr bwMode="auto">
            <a:xfrm>
              <a:off x="7207250" y="2781301"/>
              <a:ext cx="96837" cy="141288"/>
            </a:xfrm>
            <a:custGeom>
              <a:avLst/>
              <a:gdLst>
                <a:gd name="T0" fmla="*/ 14 w 47"/>
                <a:gd name="T1" fmla="*/ 6 h 68"/>
                <a:gd name="T2" fmla="*/ 18 w 47"/>
                <a:gd name="T3" fmla="*/ 5 h 68"/>
                <a:gd name="T4" fmla="*/ 44 w 47"/>
                <a:gd name="T5" fmla="*/ 6 h 68"/>
                <a:gd name="T6" fmla="*/ 44 w 47"/>
                <a:gd name="T7" fmla="*/ 23 h 68"/>
                <a:gd name="T8" fmla="*/ 21 w 47"/>
                <a:gd name="T9" fmla="*/ 39 h 68"/>
                <a:gd name="T10" fmla="*/ 15 w 47"/>
                <a:gd name="T11" fmla="*/ 32 h 68"/>
                <a:gd name="T12" fmla="*/ 12 w 47"/>
                <a:gd name="T13" fmla="*/ 28 h 68"/>
                <a:gd name="T14" fmla="*/ 22 w 47"/>
                <a:gd name="T15" fmla="*/ 46 h 68"/>
                <a:gd name="T16" fmla="*/ 7 w 47"/>
                <a:gd name="T17" fmla="*/ 66 h 68"/>
                <a:gd name="T18" fmla="*/ 0 w 47"/>
                <a:gd name="T19" fmla="*/ 63 h 68"/>
                <a:gd name="T20" fmla="*/ 7 w 47"/>
                <a:gd name="T21" fmla="*/ 68 h 68"/>
                <a:gd name="T22" fmla="*/ 25 w 47"/>
                <a:gd name="T23" fmla="*/ 51 h 68"/>
                <a:gd name="T24" fmla="*/ 26 w 47"/>
                <a:gd name="T25" fmla="*/ 43 h 68"/>
                <a:gd name="T26" fmla="*/ 34 w 47"/>
                <a:gd name="T27" fmla="*/ 38 h 68"/>
                <a:gd name="T28" fmla="*/ 43 w 47"/>
                <a:gd name="T29" fmla="*/ 28 h 68"/>
                <a:gd name="T30" fmla="*/ 46 w 47"/>
                <a:gd name="T31" fmla="*/ 19 h 68"/>
                <a:gd name="T32" fmla="*/ 47 w 47"/>
                <a:gd name="T33" fmla="*/ 5 h 68"/>
                <a:gd name="T34" fmla="*/ 33 w 47"/>
                <a:gd name="T35" fmla="*/ 1 h 68"/>
                <a:gd name="T36" fmla="*/ 14 w 47"/>
                <a:gd name="T37" fmla="*/ 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7" h="68">
                  <a:moveTo>
                    <a:pt x="14" y="6"/>
                  </a:moveTo>
                  <a:cubicBezTo>
                    <a:pt x="15" y="6"/>
                    <a:pt x="16" y="5"/>
                    <a:pt x="18" y="5"/>
                  </a:cubicBezTo>
                  <a:cubicBezTo>
                    <a:pt x="27" y="2"/>
                    <a:pt x="36" y="3"/>
                    <a:pt x="44" y="6"/>
                  </a:cubicBezTo>
                  <a:cubicBezTo>
                    <a:pt x="44" y="10"/>
                    <a:pt x="44" y="16"/>
                    <a:pt x="44" y="23"/>
                  </a:cubicBezTo>
                  <a:cubicBezTo>
                    <a:pt x="35" y="37"/>
                    <a:pt x="27" y="42"/>
                    <a:pt x="21" y="39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4" y="31"/>
                    <a:pt x="13" y="29"/>
                    <a:pt x="12" y="28"/>
                  </a:cubicBezTo>
                  <a:cubicBezTo>
                    <a:pt x="16" y="38"/>
                    <a:pt x="20" y="44"/>
                    <a:pt x="22" y="46"/>
                  </a:cubicBezTo>
                  <a:cubicBezTo>
                    <a:pt x="18" y="56"/>
                    <a:pt x="13" y="63"/>
                    <a:pt x="7" y="66"/>
                  </a:cubicBezTo>
                  <a:cubicBezTo>
                    <a:pt x="4" y="66"/>
                    <a:pt x="2" y="65"/>
                    <a:pt x="0" y="63"/>
                  </a:cubicBezTo>
                  <a:cubicBezTo>
                    <a:pt x="2" y="66"/>
                    <a:pt x="4" y="67"/>
                    <a:pt x="7" y="68"/>
                  </a:cubicBezTo>
                  <a:cubicBezTo>
                    <a:pt x="12" y="68"/>
                    <a:pt x="18" y="62"/>
                    <a:pt x="25" y="51"/>
                  </a:cubicBezTo>
                  <a:cubicBezTo>
                    <a:pt x="25" y="48"/>
                    <a:pt x="25" y="46"/>
                    <a:pt x="26" y="43"/>
                  </a:cubicBezTo>
                  <a:cubicBezTo>
                    <a:pt x="28" y="43"/>
                    <a:pt x="31" y="42"/>
                    <a:pt x="34" y="3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5" y="26"/>
                    <a:pt x="46" y="23"/>
                    <a:pt x="46" y="19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1"/>
                    <a:pt x="43" y="0"/>
                    <a:pt x="33" y="1"/>
                  </a:cubicBezTo>
                  <a:cubicBezTo>
                    <a:pt x="25" y="2"/>
                    <a:pt x="19" y="3"/>
                    <a:pt x="14" y="6"/>
                  </a:cubicBezTo>
                  <a:close/>
                </a:path>
              </a:pathLst>
            </a:custGeom>
            <a:solidFill>
              <a:srgbClr val="B18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302"/>
            <p:cNvSpPr>
              <a:spLocks/>
            </p:cNvSpPr>
            <p:nvPr/>
          </p:nvSpPr>
          <p:spPr bwMode="auto">
            <a:xfrm>
              <a:off x="7196137" y="2863851"/>
              <a:ext cx="25400" cy="53975"/>
            </a:xfrm>
            <a:custGeom>
              <a:avLst/>
              <a:gdLst>
                <a:gd name="T0" fmla="*/ 0 w 12"/>
                <a:gd name="T1" fmla="*/ 2 h 26"/>
                <a:gd name="T2" fmla="*/ 5 w 12"/>
                <a:gd name="T3" fmla="*/ 23 h 26"/>
                <a:gd name="T4" fmla="*/ 12 w 12"/>
                <a:gd name="T5" fmla="*/ 26 h 26"/>
                <a:gd name="T6" fmla="*/ 3 w 12"/>
                <a:gd name="T7" fmla="*/ 0 h 26"/>
                <a:gd name="T8" fmla="*/ 0 w 12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6">
                  <a:moveTo>
                    <a:pt x="0" y="2"/>
                  </a:moveTo>
                  <a:cubicBezTo>
                    <a:pt x="0" y="12"/>
                    <a:pt x="2" y="19"/>
                    <a:pt x="5" y="23"/>
                  </a:cubicBezTo>
                  <a:cubicBezTo>
                    <a:pt x="7" y="25"/>
                    <a:pt x="9" y="26"/>
                    <a:pt x="12" y="26"/>
                  </a:cubicBezTo>
                  <a:cubicBezTo>
                    <a:pt x="4" y="18"/>
                    <a:pt x="1" y="9"/>
                    <a:pt x="3" y="0"/>
                  </a:cubicBezTo>
                  <a:cubicBezTo>
                    <a:pt x="2" y="1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303"/>
            <p:cNvSpPr>
              <a:spLocks/>
            </p:cNvSpPr>
            <p:nvPr/>
          </p:nvSpPr>
          <p:spPr bwMode="auto">
            <a:xfrm>
              <a:off x="7258050" y="2763839"/>
              <a:ext cx="73025" cy="188913"/>
            </a:xfrm>
            <a:custGeom>
              <a:avLst/>
              <a:gdLst>
                <a:gd name="T0" fmla="*/ 1 w 35"/>
                <a:gd name="T1" fmla="*/ 52 h 92"/>
                <a:gd name="T2" fmla="*/ 0 w 35"/>
                <a:gd name="T3" fmla="*/ 60 h 92"/>
                <a:gd name="T4" fmla="*/ 1 w 35"/>
                <a:gd name="T5" fmla="*/ 66 h 92"/>
                <a:gd name="T6" fmla="*/ 12 w 35"/>
                <a:gd name="T7" fmla="*/ 92 h 92"/>
                <a:gd name="T8" fmla="*/ 17 w 35"/>
                <a:gd name="T9" fmla="*/ 76 h 92"/>
                <a:gd name="T10" fmla="*/ 20 w 35"/>
                <a:gd name="T11" fmla="*/ 72 h 92"/>
                <a:gd name="T12" fmla="*/ 19 w 35"/>
                <a:gd name="T13" fmla="*/ 88 h 92"/>
                <a:gd name="T14" fmla="*/ 32 w 35"/>
                <a:gd name="T15" fmla="*/ 65 h 92"/>
                <a:gd name="T16" fmla="*/ 33 w 35"/>
                <a:gd name="T17" fmla="*/ 31 h 92"/>
                <a:gd name="T18" fmla="*/ 32 w 35"/>
                <a:gd name="T19" fmla="*/ 5 h 92"/>
                <a:gd name="T20" fmla="*/ 30 w 35"/>
                <a:gd name="T21" fmla="*/ 0 h 92"/>
                <a:gd name="T22" fmla="*/ 29 w 35"/>
                <a:gd name="T23" fmla="*/ 34 h 92"/>
                <a:gd name="T24" fmla="*/ 27 w 35"/>
                <a:gd name="T25" fmla="*/ 64 h 92"/>
                <a:gd name="T26" fmla="*/ 22 w 35"/>
                <a:gd name="T27" fmla="*/ 52 h 92"/>
                <a:gd name="T28" fmla="*/ 12 w 35"/>
                <a:gd name="T29" fmla="*/ 70 h 92"/>
                <a:gd name="T30" fmla="*/ 9 w 35"/>
                <a:gd name="T31" fmla="*/ 54 h 92"/>
                <a:gd name="T32" fmla="*/ 23 w 35"/>
                <a:gd name="T33" fmla="*/ 33 h 92"/>
                <a:gd name="T34" fmla="*/ 25 w 35"/>
                <a:gd name="T35" fmla="*/ 9 h 92"/>
                <a:gd name="T36" fmla="*/ 22 w 35"/>
                <a:gd name="T37" fmla="*/ 14 h 92"/>
                <a:gd name="T38" fmla="*/ 21 w 35"/>
                <a:gd name="T39" fmla="*/ 28 h 92"/>
                <a:gd name="T40" fmla="*/ 18 w 35"/>
                <a:gd name="T41" fmla="*/ 37 h 92"/>
                <a:gd name="T42" fmla="*/ 9 w 35"/>
                <a:gd name="T43" fmla="*/ 47 h 92"/>
                <a:gd name="T44" fmla="*/ 1 w 35"/>
                <a:gd name="T45" fmla="*/ 5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92">
                  <a:moveTo>
                    <a:pt x="1" y="52"/>
                  </a:moveTo>
                  <a:cubicBezTo>
                    <a:pt x="0" y="55"/>
                    <a:pt x="0" y="57"/>
                    <a:pt x="0" y="60"/>
                  </a:cubicBezTo>
                  <a:cubicBezTo>
                    <a:pt x="0" y="62"/>
                    <a:pt x="1" y="64"/>
                    <a:pt x="1" y="66"/>
                  </a:cubicBezTo>
                  <a:cubicBezTo>
                    <a:pt x="2" y="76"/>
                    <a:pt x="6" y="84"/>
                    <a:pt x="12" y="92"/>
                  </a:cubicBezTo>
                  <a:cubicBezTo>
                    <a:pt x="12" y="86"/>
                    <a:pt x="14" y="80"/>
                    <a:pt x="17" y="76"/>
                  </a:cubicBezTo>
                  <a:cubicBezTo>
                    <a:pt x="18" y="74"/>
                    <a:pt x="19" y="73"/>
                    <a:pt x="20" y="72"/>
                  </a:cubicBezTo>
                  <a:cubicBezTo>
                    <a:pt x="22" y="77"/>
                    <a:pt x="22" y="82"/>
                    <a:pt x="19" y="88"/>
                  </a:cubicBezTo>
                  <a:cubicBezTo>
                    <a:pt x="28" y="85"/>
                    <a:pt x="32" y="78"/>
                    <a:pt x="32" y="65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5" y="21"/>
                    <a:pt x="35" y="13"/>
                    <a:pt x="32" y="5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13"/>
                    <a:pt x="32" y="24"/>
                    <a:pt x="29" y="34"/>
                  </a:cubicBezTo>
                  <a:cubicBezTo>
                    <a:pt x="31" y="45"/>
                    <a:pt x="30" y="55"/>
                    <a:pt x="27" y="64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18" y="57"/>
                    <a:pt x="14" y="63"/>
                    <a:pt x="12" y="70"/>
                  </a:cubicBezTo>
                  <a:cubicBezTo>
                    <a:pt x="9" y="67"/>
                    <a:pt x="9" y="62"/>
                    <a:pt x="9" y="54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32"/>
                    <a:pt x="20" y="35"/>
                    <a:pt x="18" y="37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6" y="51"/>
                    <a:pt x="3" y="52"/>
                    <a:pt x="1" y="5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304"/>
            <p:cNvSpPr>
              <a:spLocks/>
            </p:cNvSpPr>
            <p:nvPr/>
          </p:nvSpPr>
          <p:spPr bwMode="auto">
            <a:xfrm>
              <a:off x="7243762" y="2900364"/>
              <a:ext cx="49212" cy="125413"/>
            </a:xfrm>
            <a:custGeom>
              <a:avLst/>
              <a:gdLst>
                <a:gd name="T0" fmla="*/ 8 w 24"/>
                <a:gd name="T1" fmla="*/ 0 h 61"/>
                <a:gd name="T2" fmla="*/ 5 w 24"/>
                <a:gd name="T3" fmla="*/ 7 h 61"/>
                <a:gd name="T4" fmla="*/ 7 w 24"/>
                <a:gd name="T5" fmla="*/ 13 h 61"/>
                <a:gd name="T6" fmla="*/ 17 w 24"/>
                <a:gd name="T7" fmla="*/ 31 h 61"/>
                <a:gd name="T8" fmla="*/ 17 w 24"/>
                <a:gd name="T9" fmla="*/ 31 h 61"/>
                <a:gd name="T10" fmla="*/ 16 w 24"/>
                <a:gd name="T11" fmla="*/ 44 h 61"/>
                <a:gd name="T12" fmla="*/ 4 w 24"/>
                <a:gd name="T13" fmla="*/ 54 h 61"/>
                <a:gd name="T14" fmla="*/ 1 w 24"/>
                <a:gd name="T15" fmla="*/ 55 h 61"/>
                <a:gd name="T16" fmla="*/ 1 w 24"/>
                <a:gd name="T17" fmla="*/ 55 h 61"/>
                <a:gd name="T18" fmla="*/ 0 w 24"/>
                <a:gd name="T19" fmla="*/ 58 h 61"/>
                <a:gd name="T20" fmla="*/ 3 w 24"/>
                <a:gd name="T21" fmla="*/ 57 h 61"/>
                <a:gd name="T22" fmla="*/ 4 w 24"/>
                <a:gd name="T23" fmla="*/ 57 h 61"/>
                <a:gd name="T24" fmla="*/ 5 w 24"/>
                <a:gd name="T25" fmla="*/ 57 h 61"/>
                <a:gd name="T26" fmla="*/ 5 w 24"/>
                <a:gd name="T27" fmla="*/ 57 h 61"/>
                <a:gd name="T28" fmla="*/ 18 w 24"/>
                <a:gd name="T29" fmla="*/ 60 h 61"/>
                <a:gd name="T30" fmla="*/ 19 w 24"/>
                <a:gd name="T31" fmla="*/ 61 h 61"/>
                <a:gd name="T32" fmla="*/ 24 w 24"/>
                <a:gd name="T33" fmla="*/ 10 h 61"/>
                <a:gd name="T34" fmla="*/ 19 w 24"/>
                <a:gd name="T35" fmla="*/ 26 h 61"/>
                <a:gd name="T36" fmla="*/ 8 w 24"/>
                <a:gd name="T3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" h="61">
                  <a:moveTo>
                    <a:pt x="8" y="0"/>
                  </a:moveTo>
                  <a:cubicBezTo>
                    <a:pt x="7" y="3"/>
                    <a:pt x="6" y="5"/>
                    <a:pt x="5" y="7"/>
                  </a:cubicBezTo>
                  <a:cubicBezTo>
                    <a:pt x="5" y="9"/>
                    <a:pt x="6" y="11"/>
                    <a:pt x="7" y="13"/>
                  </a:cubicBezTo>
                  <a:cubicBezTo>
                    <a:pt x="9" y="20"/>
                    <a:pt x="12" y="25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5" y="49"/>
                    <a:pt x="11" y="53"/>
                    <a:pt x="4" y="54"/>
                  </a:cubicBezTo>
                  <a:cubicBezTo>
                    <a:pt x="3" y="54"/>
                    <a:pt x="2" y="54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1" y="56"/>
                    <a:pt x="0" y="57"/>
                    <a:pt x="0" y="58"/>
                  </a:cubicBezTo>
                  <a:cubicBezTo>
                    <a:pt x="1" y="57"/>
                    <a:pt x="2" y="57"/>
                    <a:pt x="3" y="57"/>
                  </a:cubicBezTo>
                  <a:cubicBezTo>
                    <a:pt x="3" y="57"/>
                    <a:pt x="4" y="57"/>
                    <a:pt x="4" y="57"/>
                  </a:cubicBezTo>
                  <a:cubicBezTo>
                    <a:pt x="4" y="57"/>
                    <a:pt x="5" y="57"/>
                    <a:pt x="5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10" y="57"/>
                    <a:pt x="14" y="58"/>
                    <a:pt x="18" y="60"/>
                  </a:cubicBezTo>
                  <a:cubicBezTo>
                    <a:pt x="18" y="60"/>
                    <a:pt x="19" y="60"/>
                    <a:pt x="19" y="61"/>
                  </a:cubicBezTo>
                  <a:cubicBezTo>
                    <a:pt x="22" y="44"/>
                    <a:pt x="23" y="27"/>
                    <a:pt x="24" y="10"/>
                  </a:cubicBezTo>
                  <a:cubicBezTo>
                    <a:pt x="21" y="14"/>
                    <a:pt x="19" y="20"/>
                    <a:pt x="19" y="26"/>
                  </a:cubicBezTo>
                  <a:cubicBezTo>
                    <a:pt x="13" y="18"/>
                    <a:pt x="9" y="10"/>
                    <a:pt x="8" y="0"/>
                  </a:cubicBezTo>
                  <a:close/>
                </a:path>
              </a:pathLst>
            </a:custGeom>
            <a:solidFill>
              <a:srgbClr val="BF87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305"/>
            <p:cNvSpPr>
              <a:spLocks/>
            </p:cNvSpPr>
            <p:nvPr/>
          </p:nvSpPr>
          <p:spPr bwMode="auto">
            <a:xfrm>
              <a:off x="7229475" y="2786064"/>
              <a:ext cx="68262" cy="82550"/>
            </a:xfrm>
            <a:custGeom>
              <a:avLst/>
              <a:gdLst>
                <a:gd name="T0" fmla="*/ 7 w 33"/>
                <a:gd name="T1" fmla="*/ 3 h 40"/>
                <a:gd name="T2" fmla="*/ 10 w 33"/>
                <a:gd name="T3" fmla="*/ 37 h 40"/>
                <a:gd name="T4" fmla="*/ 33 w 33"/>
                <a:gd name="T5" fmla="*/ 21 h 40"/>
                <a:gd name="T6" fmla="*/ 33 w 33"/>
                <a:gd name="T7" fmla="*/ 4 h 40"/>
                <a:gd name="T8" fmla="*/ 7 w 33"/>
                <a:gd name="T9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0">
                  <a:moveTo>
                    <a:pt x="7" y="3"/>
                  </a:moveTo>
                  <a:cubicBezTo>
                    <a:pt x="0" y="14"/>
                    <a:pt x="1" y="26"/>
                    <a:pt x="10" y="37"/>
                  </a:cubicBezTo>
                  <a:cubicBezTo>
                    <a:pt x="16" y="40"/>
                    <a:pt x="24" y="35"/>
                    <a:pt x="33" y="21"/>
                  </a:cubicBezTo>
                  <a:cubicBezTo>
                    <a:pt x="33" y="14"/>
                    <a:pt x="33" y="8"/>
                    <a:pt x="33" y="4"/>
                  </a:cubicBezTo>
                  <a:cubicBezTo>
                    <a:pt x="25" y="1"/>
                    <a:pt x="16" y="0"/>
                    <a:pt x="7" y="3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306"/>
            <p:cNvSpPr>
              <a:spLocks/>
            </p:cNvSpPr>
            <p:nvPr/>
          </p:nvSpPr>
          <p:spPr bwMode="auto">
            <a:xfrm>
              <a:off x="7307262" y="2751139"/>
              <a:ext cx="4762" cy="4763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2 h 2"/>
                <a:gd name="T4" fmla="*/ 2 w 2"/>
                <a:gd name="T5" fmla="*/ 2 h 2"/>
                <a:gd name="T6" fmla="*/ 0 w 2"/>
                <a:gd name="T7" fmla="*/ 0 h 2"/>
                <a:gd name="T8" fmla="*/ 0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1" y="1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9A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307"/>
            <p:cNvSpPr>
              <a:spLocks/>
            </p:cNvSpPr>
            <p:nvPr/>
          </p:nvSpPr>
          <p:spPr bwMode="auto">
            <a:xfrm>
              <a:off x="7337425" y="2905126"/>
              <a:ext cx="144462" cy="190500"/>
            </a:xfrm>
            <a:custGeom>
              <a:avLst/>
              <a:gdLst>
                <a:gd name="T0" fmla="*/ 16 w 70"/>
                <a:gd name="T1" fmla="*/ 0 h 92"/>
                <a:gd name="T2" fmla="*/ 4 w 70"/>
                <a:gd name="T3" fmla="*/ 3 h 92"/>
                <a:gd name="T4" fmla="*/ 0 w 70"/>
                <a:gd name="T5" fmla="*/ 32 h 92"/>
                <a:gd name="T6" fmla="*/ 6 w 70"/>
                <a:gd name="T7" fmla="*/ 48 h 92"/>
                <a:gd name="T8" fmla="*/ 14 w 70"/>
                <a:gd name="T9" fmla="*/ 61 h 92"/>
                <a:gd name="T10" fmla="*/ 14 w 70"/>
                <a:gd name="T11" fmla="*/ 81 h 92"/>
                <a:gd name="T12" fmla="*/ 7 w 70"/>
                <a:gd name="T13" fmla="*/ 88 h 92"/>
                <a:gd name="T14" fmla="*/ 26 w 70"/>
                <a:gd name="T15" fmla="*/ 92 h 92"/>
                <a:gd name="T16" fmla="*/ 19 w 70"/>
                <a:gd name="T17" fmla="*/ 82 h 92"/>
                <a:gd name="T18" fmla="*/ 47 w 70"/>
                <a:gd name="T19" fmla="*/ 82 h 92"/>
                <a:gd name="T20" fmla="*/ 25 w 70"/>
                <a:gd name="T21" fmla="*/ 70 h 92"/>
                <a:gd name="T22" fmla="*/ 54 w 70"/>
                <a:gd name="T23" fmla="*/ 70 h 92"/>
                <a:gd name="T24" fmla="*/ 70 w 70"/>
                <a:gd name="T25" fmla="*/ 18 h 92"/>
                <a:gd name="T26" fmla="*/ 59 w 70"/>
                <a:gd name="T27" fmla="*/ 7 h 92"/>
                <a:gd name="T28" fmla="*/ 47 w 70"/>
                <a:gd name="T29" fmla="*/ 40 h 92"/>
                <a:gd name="T30" fmla="*/ 37 w 70"/>
                <a:gd name="T31" fmla="*/ 30 h 92"/>
                <a:gd name="T32" fmla="*/ 24 w 70"/>
                <a:gd name="T33" fmla="*/ 41 h 92"/>
                <a:gd name="T34" fmla="*/ 21 w 70"/>
                <a:gd name="T35" fmla="*/ 30 h 92"/>
                <a:gd name="T36" fmla="*/ 16 w 70"/>
                <a:gd name="T37" fmla="*/ 24 h 92"/>
                <a:gd name="T38" fmla="*/ 22 w 70"/>
                <a:gd name="T39" fmla="*/ 27 h 92"/>
                <a:gd name="T40" fmla="*/ 15 w 70"/>
                <a:gd name="T41" fmla="*/ 19 h 92"/>
                <a:gd name="T42" fmla="*/ 9 w 70"/>
                <a:gd name="T43" fmla="*/ 27 h 92"/>
                <a:gd name="T44" fmla="*/ 9 w 70"/>
                <a:gd name="T45" fmla="*/ 25 h 92"/>
                <a:gd name="T46" fmla="*/ 20 w 70"/>
                <a:gd name="T47" fmla="*/ 6 h 92"/>
                <a:gd name="T48" fmla="*/ 16 w 70"/>
                <a:gd name="T4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0" h="92">
                  <a:moveTo>
                    <a:pt x="16" y="0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1" y="12"/>
                    <a:pt x="0" y="22"/>
                    <a:pt x="0" y="32"/>
                  </a:cubicBezTo>
                  <a:cubicBezTo>
                    <a:pt x="5" y="36"/>
                    <a:pt x="7" y="41"/>
                    <a:pt x="6" y="48"/>
                  </a:cubicBezTo>
                  <a:cubicBezTo>
                    <a:pt x="7" y="52"/>
                    <a:pt x="10" y="57"/>
                    <a:pt x="14" y="61"/>
                  </a:cubicBezTo>
                  <a:cubicBezTo>
                    <a:pt x="12" y="68"/>
                    <a:pt x="12" y="74"/>
                    <a:pt x="14" y="81"/>
                  </a:cubicBezTo>
                  <a:cubicBezTo>
                    <a:pt x="8" y="83"/>
                    <a:pt x="5" y="85"/>
                    <a:pt x="7" y="88"/>
                  </a:cubicBezTo>
                  <a:cubicBezTo>
                    <a:pt x="13" y="88"/>
                    <a:pt x="19" y="89"/>
                    <a:pt x="26" y="92"/>
                  </a:cubicBezTo>
                  <a:cubicBezTo>
                    <a:pt x="27" y="89"/>
                    <a:pt x="25" y="86"/>
                    <a:pt x="19" y="82"/>
                  </a:cubicBezTo>
                  <a:cubicBezTo>
                    <a:pt x="35" y="90"/>
                    <a:pt x="44" y="90"/>
                    <a:pt x="47" y="82"/>
                  </a:cubicBezTo>
                  <a:cubicBezTo>
                    <a:pt x="39" y="80"/>
                    <a:pt x="32" y="76"/>
                    <a:pt x="25" y="70"/>
                  </a:cubicBezTo>
                  <a:cubicBezTo>
                    <a:pt x="34" y="74"/>
                    <a:pt x="44" y="74"/>
                    <a:pt x="54" y="70"/>
                  </a:cubicBezTo>
                  <a:cubicBezTo>
                    <a:pt x="54" y="42"/>
                    <a:pt x="59" y="25"/>
                    <a:pt x="70" y="18"/>
                  </a:cubicBezTo>
                  <a:cubicBezTo>
                    <a:pt x="69" y="13"/>
                    <a:pt x="65" y="9"/>
                    <a:pt x="59" y="7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8" y="4"/>
                    <a:pt x="17" y="2"/>
                    <a:pt x="16" y="0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308"/>
            <p:cNvSpPr>
              <a:spLocks/>
            </p:cNvSpPr>
            <p:nvPr/>
          </p:nvSpPr>
          <p:spPr bwMode="auto">
            <a:xfrm>
              <a:off x="7369175" y="2846389"/>
              <a:ext cx="23812" cy="92075"/>
            </a:xfrm>
            <a:custGeom>
              <a:avLst/>
              <a:gdLst>
                <a:gd name="T0" fmla="*/ 0 w 11"/>
                <a:gd name="T1" fmla="*/ 15 h 45"/>
                <a:gd name="T2" fmla="*/ 0 w 11"/>
                <a:gd name="T3" fmla="*/ 25 h 45"/>
                <a:gd name="T4" fmla="*/ 0 w 11"/>
                <a:gd name="T5" fmla="*/ 29 h 45"/>
                <a:gd name="T6" fmla="*/ 4 w 11"/>
                <a:gd name="T7" fmla="*/ 35 h 45"/>
                <a:gd name="T8" fmla="*/ 4 w 11"/>
                <a:gd name="T9" fmla="*/ 36 h 45"/>
                <a:gd name="T10" fmla="*/ 6 w 11"/>
                <a:gd name="T11" fmla="*/ 41 h 45"/>
                <a:gd name="T12" fmla="*/ 11 w 11"/>
                <a:gd name="T13" fmla="*/ 45 h 45"/>
                <a:gd name="T14" fmla="*/ 6 w 11"/>
                <a:gd name="T15" fmla="*/ 34 h 45"/>
                <a:gd name="T16" fmla="*/ 3 w 11"/>
                <a:gd name="T17" fmla="*/ 17 h 45"/>
                <a:gd name="T18" fmla="*/ 8 w 11"/>
                <a:gd name="T19" fmla="*/ 2 h 45"/>
                <a:gd name="T20" fmla="*/ 6 w 11"/>
                <a:gd name="T21" fmla="*/ 0 h 45"/>
                <a:gd name="T22" fmla="*/ 1 w 11"/>
                <a:gd name="T23" fmla="*/ 13 h 45"/>
                <a:gd name="T24" fmla="*/ 0 w 11"/>
                <a:gd name="T25" fmla="*/ 1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45">
                  <a:moveTo>
                    <a:pt x="0" y="1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0" y="28"/>
                    <a:pt x="0" y="29"/>
                  </a:cubicBezTo>
                  <a:cubicBezTo>
                    <a:pt x="1" y="31"/>
                    <a:pt x="2" y="33"/>
                    <a:pt x="4" y="35"/>
                  </a:cubicBezTo>
                  <a:cubicBezTo>
                    <a:pt x="4" y="35"/>
                    <a:pt x="4" y="36"/>
                    <a:pt x="4" y="36"/>
                  </a:cubicBezTo>
                  <a:cubicBezTo>
                    <a:pt x="5" y="38"/>
                    <a:pt x="5" y="40"/>
                    <a:pt x="6" y="41"/>
                  </a:cubicBezTo>
                  <a:cubicBezTo>
                    <a:pt x="7" y="43"/>
                    <a:pt x="9" y="45"/>
                    <a:pt x="11" y="45"/>
                  </a:cubicBezTo>
                  <a:cubicBezTo>
                    <a:pt x="8" y="41"/>
                    <a:pt x="6" y="38"/>
                    <a:pt x="6" y="34"/>
                  </a:cubicBezTo>
                  <a:cubicBezTo>
                    <a:pt x="3" y="28"/>
                    <a:pt x="2" y="23"/>
                    <a:pt x="3" y="17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309"/>
            <p:cNvSpPr>
              <a:spLocks/>
            </p:cNvSpPr>
            <p:nvPr/>
          </p:nvSpPr>
          <p:spPr bwMode="auto">
            <a:xfrm>
              <a:off x="7373937" y="2849564"/>
              <a:ext cx="68262" cy="88900"/>
            </a:xfrm>
            <a:custGeom>
              <a:avLst/>
              <a:gdLst>
                <a:gd name="T0" fmla="*/ 6 w 33"/>
                <a:gd name="T1" fmla="*/ 0 h 43"/>
                <a:gd name="T2" fmla="*/ 1 w 33"/>
                <a:gd name="T3" fmla="*/ 15 h 43"/>
                <a:gd name="T4" fmla="*/ 4 w 33"/>
                <a:gd name="T5" fmla="*/ 32 h 43"/>
                <a:gd name="T6" fmla="*/ 9 w 33"/>
                <a:gd name="T7" fmla="*/ 43 h 43"/>
                <a:gd name="T8" fmla="*/ 33 w 33"/>
                <a:gd name="T9" fmla="*/ 21 h 43"/>
                <a:gd name="T10" fmla="*/ 33 w 33"/>
                <a:gd name="T11" fmla="*/ 7 h 43"/>
                <a:gd name="T12" fmla="*/ 28 w 33"/>
                <a:gd name="T13" fmla="*/ 7 h 43"/>
                <a:gd name="T14" fmla="*/ 28 w 33"/>
                <a:gd name="T15" fmla="*/ 11 h 43"/>
                <a:gd name="T16" fmla="*/ 6 w 33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43">
                  <a:moveTo>
                    <a:pt x="6" y="0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0" y="21"/>
                    <a:pt x="1" y="26"/>
                    <a:pt x="4" y="32"/>
                  </a:cubicBezTo>
                  <a:cubicBezTo>
                    <a:pt x="4" y="36"/>
                    <a:pt x="6" y="39"/>
                    <a:pt x="9" y="43"/>
                  </a:cubicBezTo>
                  <a:cubicBezTo>
                    <a:pt x="21" y="39"/>
                    <a:pt x="29" y="32"/>
                    <a:pt x="33" y="21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0" y="11"/>
                    <a:pt x="13" y="7"/>
                    <a:pt x="6" y="0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310"/>
            <p:cNvSpPr>
              <a:spLocks/>
            </p:cNvSpPr>
            <p:nvPr/>
          </p:nvSpPr>
          <p:spPr bwMode="auto">
            <a:xfrm>
              <a:off x="7367587" y="2787651"/>
              <a:ext cx="101600" cy="88900"/>
            </a:xfrm>
            <a:custGeom>
              <a:avLst/>
              <a:gdLst>
                <a:gd name="T0" fmla="*/ 1 w 49"/>
                <a:gd name="T1" fmla="*/ 32 h 43"/>
                <a:gd name="T2" fmla="*/ 1 w 49"/>
                <a:gd name="T3" fmla="*/ 43 h 43"/>
                <a:gd name="T4" fmla="*/ 2 w 49"/>
                <a:gd name="T5" fmla="*/ 41 h 43"/>
                <a:gd name="T6" fmla="*/ 6 w 49"/>
                <a:gd name="T7" fmla="*/ 20 h 43"/>
                <a:gd name="T8" fmla="*/ 25 w 49"/>
                <a:gd name="T9" fmla="*/ 30 h 43"/>
                <a:gd name="T10" fmla="*/ 25 w 49"/>
                <a:gd name="T11" fmla="*/ 24 h 43"/>
                <a:gd name="T12" fmla="*/ 38 w 49"/>
                <a:gd name="T13" fmla="*/ 24 h 43"/>
                <a:gd name="T14" fmla="*/ 42 w 49"/>
                <a:gd name="T15" fmla="*/ 34 h 43"/>
                <a:gd name="T16" fmla="*/ 48 w 49"/>
                <a:gd name="T17" fmla="*/ 8 h 43"/>
                <a:gd name="T18" fmla="*/ 10 w 49"/>
                <a:gd name="T19" fmla="*/ 7 h 43"/>
                <a:gd name="T20" fmla="*/ 1 w 49"/>
                <a:gd name="T21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43">
                  <a:moveTo>
                    <a:pt x="1" y="32"/>
                  </a:moveTo>
                  <a:cubicBezTo>
                    <a:pt x="0" y="36"/>
                    <a:pt x="1" y="40"/>
                    <a:pt x="1" y="43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1" y="25"/>
                    <a:pt x="18" y="28"/>
                    <a:pt x="25" y="30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9" y="25"/>
                    <a:pt x="33" y="25"/>
                    <a:pt x="38" y="24"/>
                  </a:cubicBezTo>
                  <a:cubicBezTo>
                    <a:pt x="39" y="28"/>
                    <a:pt x="40" y="31"/>
                    <a:pt x="42" y="34"/>
                  </a:cubicBezTo>
                  <a:cubicBezTo>
                    <a:pt x="47" y="29"/>
                    <a:pt x="49" y="20"/>
                    <a:pt x="48" y="8"/>
                  </a:cubicBezTo>
                  <a:cubicBezTo>
                    <a:pt x="29" y="1"/>
                    <a:pt x="16" y="0"/>
                    <a:pt x="10" y="7"/>
                  </a:cubicBezTo>
                  <a:cubicBezTo>
                    <a:pt x="5" y="15"/>
                    <a:pt x="2" y="24"/>
                    <a:pt x="1" y="32"/>
                  </a:cubicBezTo>
                  <a:close/>
                </a:path>
              </a:pathLst>
            </a:custGeom>
            <a:solidFill>
              <a:srgbClr val="664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311"/>
            <p:cNvSpPr>
              <a:spLocks/>
            </p:cNvSpPr>
            <p:nvPr/>
          </p:nvSpPr>
          <p:spPr bwMode="auto">
            <a:xfrm>
              <a:off x="7381875" y="2838451"/>
              <a:ext cx="65087" cy="127000"/>
            </a:xfrm>
            <a:custGeom>
              <a:avLst/>
              <a:gdLst>
                <a:gd name="T0" fmla="*/ 0 w 31"/>
                <a:gd name="T1" fmla="*/ 4 h 62"/>
                <a:gd name="T2" fmla="*/ 2 w 31"/>
                <a:gd name="T3" fmla="*/ 6 h 62"/>
                <a:gd name="T4" fmla="*/ 24 w 31"/>
                <a:gd name="T5" fmla="*/ 17 h 62"/>
                <a:gd name="T6" fmla="*/ 24 w 31"/>
                <a:gd name="T7" fmla="*/ 13 h 62"/>
                <a:gd name="T8" fmla="*/ 29 w 31"/>
                <a:gd name="T9" fmla="*/ 13 h 62"/>
                <a:gd name="T10" fmla="*/ 29 w 31"/>
                <a:gd name="T11" fmla="*/ 27 h 62"/>
                <a:gd name="T12" fmla="*/ 5 w 31"/>
                <a:gd name="T13" fmla="*/ 49 h 62"/>
                <a:gd name="T14" fmla="*/ 14 w 31"/>
                <a:gd name="T15" fmla="*/ 48 h 62"/>
                <a:gd name="T16" fmla="*/ 5 w 31"/>
                <a:gd name="T17" fmla="*/ 59 h 62"/>
                <a:gd name="T18" fmla="*/ 4 w 31"/>
                <a:gd name="T19" fmla="*/ 62 h 62"/>
                <a:gd name="T20" fmla="*/ 12 w 31"/>
                <a:gd name="T21" fmla="*/ 56 h 62"/>
                <a:gd name="T22" fmla="*/ 25 w 31"/>
                <a:gd name="T23" fmla="*/ 39 h 62"/>
                <a:gd name="T24" fmla="*/ 27 w 31"/>
                <a:gd name="T25" fmla="*/ 37 h 62"/>
                <a:gd name="T26" fmla="*/ 27 w 31"/>
                <a:gd name="T27" fmla="*/ 37 h 62"/>
                <a:gd name="T28" fmla="*/ 30 w 31"/>
                <a:gd name="T29" fmla="*/ 31 h 62"/>
                <a:gd name="T30" fmla="*/ 30 w 31"/>
                <a:gd name="T31" fmla="*/ 27 h 62"/>
                <a:gd name="T32" fmla="*/ 31 w 31"/>
                <a:gd name="T33" fmla="*/ 14 h 62"/>
                <a:gd name="T34" fmla="*/ 27 w 31"/>
                <a:gd name="T35" fmla="*/ 4 h 62"/>
                <a:gd name="T36" fmla="*/ 22 w 31"/>
                <a:gd name="T37" fmla="*/ 4 h 62"/>
                <a:gd name="T38" fmla="*/ 24 w 31"/>
                <a:gd name="T39" fmla="*/ 11 h 62"/>
                <a:gd name="T40" fmla="*/ 2 w 31"/>
                <a:gd name="T41" fmla="*/ 0 h 62"/>
                <a:gd name="T42" fmla="*/ 0 w 31"/>
                <a:gd name="T43" fmla="*/ 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1" h="62">
                  <a:moveTo>
                    <a:pt x="0" y="4"/>
                  </a:moveTo>
                  <a:cubicBezTo>
                    <a:pt x="1" y="4"/>
                    <a:pt x="1" y="5"/>
                    <a:pt x="2" y="6"/>
                  </a:cubicBezTo>
                  <a:cubicBezTo>
                    <a:pt x="9" y="13"/>
                    <a:pt x="16" y="17"/>
                    <a:pt x="24" y="17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5" y="38"/>
                    <a:pt x="17" y="45"/>
                    <a:pt x="5" y="49"/>
                  </a:cubicBezTo>
                  <a:cubicBezTo>
                    <a:pt x="8" y="50"/>
                    <a:pt x="11" y="49"/>
                    <a:pt x="14" y="48"/>
                  </a:cubicBezTo>
                  <a:cubicBezTo>
                    <a:pt x="21" y="45"/>
                    <a:pt x="18" y="49"/>
                    <a:pt x="5" y="59"/>
                  </a:cubicBezTo>
                  <a:cubicBezTo>
                    <a:pt x="5" y="60"/>
                    <a:pt x="5" y="61"/>
                    <a:pt x="4" y="62"/>
                  </a:cubicBezTo>
                  <a:cubicBezTo>
                    <a:pt x="7" y="61"/>
                    <a:pt x="10" y="59"/>
                    <a:pt x="12" y="56"/>
                  </a:cubicBezTo>
                  <a:cubicBezTo>
                    <a:pt x="17" y="52"/>
                    <a:pt x="21" y="47"/>
                    <a:pt x="25" y="39"/>
                  </a:cubicBezTo>
                  <a:cubicBezTo>
                    <a:pt x="26" y="39"/>
                    <a:pt x="26" y="38"/>
                    <a:pt x="27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8" y="35"/>
                    <a:pt x="29" y="33"/>
                    <a:pt x="30" y="31"/>
                  </a:cubicBezTo>
                  <a:cubicBezTo>
                    <a:pt x="30" y="30"/>
                    <a:pt x="30" y="29"/>
                    <a:pt x="30" y="27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29" y="12"/>
                    <a:pt x="28" y="9"/>
                    <a:pt x="27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1" y="6"/>
                    <a:pt x="21" y="9"/>
                    <a:pt x="24" y="11"/>
                  </a:cubicBezTo>
                  <a:cubicBezTo>
                    <a:pt x="13" y="11"/>
                    <a:pt x="6" y="7"/>
                    <a:pt x="2" y="0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B18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312"/>
            <p:cNvSpPr>
              <a:spLocks/>
            </p:cNvSpPr>
            <p:nvPr/>
          </p:nvSpPr>
          <p:spPr bwMode="auto">
            <a:xfrm>
              <a:off x="7372350" y="2801939"/>
              <a:ext cx="106362" cy="92075"/>
            </a:xfrm>
            <a:custGeom>
              <a:avLst/>
              <a:gdLst>
                <a:gd name="T0" fmla="*/ 0 w 52"/>
                <a:gd name="T1" fmla="*/ 34 h 44"/>
                <a:gd name="T2" fmla="*/ 5 w 52"/>
                <a:gd name="T3" fmla="*/ 21 h 44"/>
                <a:gd name="T4" fmla="*/ 7 w 52"/>
                <a:gd name="T5" fmla="*/ 17 h 44"/>
                <a:gd name="T6" fmla="*/ 29 w 52"/>
                <a:gd name="T7" fmla="*/ 28 h 44"/>
                <a:gd name="T8" fmla="*/ 27 w 52"/>
                <a:gd name="T9" fmla="*/ 21 h 44"/>
                <a:gd name="T10" fmla="*/ 32 w 52"/>
                <a:gd name="T11" fmla="*/ 21 h 44"/>
                <a:gd name="T12" fmla="*/ 36 w 52"/>
                <a:gd name="T13" fmla="*/ 31 h 44"/>
                <a:gd name="T14" fmla="*/ 35 w 52"/>
                <a:gd name="T15" fmla="*/ 44 h 44"/>
                <a:gd name="T16" fmla="*/ 37 w 52"/>
                <a:gd name="T17" fmla="*/ 42 h 44"/>
                <a:gd name="T18" fmla="*/ 44 w 52"/>
                <a:gd name="T19" fmla="*/ 30 h 44"/>
                <a:gd name="T20" fmla="*/ 48 w 52"/>
                <a:gd name="T21" fmla="*/ 22 h 44"/>
                <a:gd name="T22" fmla="*/ 47 w 52"/>
                <a:gd name="T23" fmla="*/ 1 h 44"/>
                <a:gd name="T24" fmla="*/ 46 w 52"/>
                <a:gd name="T25" fmla="*/ 0 h 44"/>
                <a:gd name="T26" fmla="*/ 46 w 52"/>
                <a:gd name="T27" fmla="*/ 1 h 44"/>
                <a:gd name="T28" fmla="*/ 40 w 52"/>
                <a:gd name="T29" fmla="*/ 27 h 44"/>
                <a:gd name="T30" fmla="*/ 36 w 52"/>
                <a:gd name="T31" fmla="*/ 17 h 44"/>
                <a:gd name="T32" fmla="*/ 23 w 52"/>
                <a:gd name="T33" fmla="*/ 17 h 44"/>
                <a:gd name="T34" fmla="*/ 23 w 52"/>
                <a:gd name="T35" fmla="*/ 23 h 44"/>
                <a:gd name="T36" fmla="*/ 4 w 52"/>
                <a:gd name="T37" fmla="*/ 13 h 44"/>
                <a:gd name="T38" fmla="*/ 0 w 52"/>
                <a:gd name="T39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44">
                  <a:moveTo>
                    <a:pt x="0" y="34"/>
                  </a:moveTo>
                  <a:cubicBezTo>
                    <a:pt x="5" y="21"/>
                    <a:pt x="5" y="21"/>
                    <a:pt x="5" y="21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11" y="24"/>
                    <a:pt x="18" y="28"/>
                    <a:pt x="29" y="28"/>
                  </a:cubicBezTo>
                  <a:cubicBezTo>
                    <a:pt x="26" y="26"/>
                    <a:pt x="26" y="23"/>
                    <a:pt x="27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3" y="26"/>
                    <a:pt x="34" y="29"/>
                    <a:pt x="36" y="31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52" y="13"/>
                    <a:pt x="52" y="6"/>
                    <a:pt x="47" y="1"/>
                  </a:cubicBezTo>
                  <a:cubicBezTo>
                    <a:pt x="46" y="1"/>
                    <a:pt x="46" y="0"/>
                    <a:pt x="46" y="0"/>
                  </a:cubicBezTo>
                  <a:cubicBezTo>
                    <a:pt x="46" y="0"/>
                    <a:pt x="46" y="1"/>
                    <a:pt x="46" y="1"/>
                  </a:cubicBezTo>
                  <a:cubicBezTo>
                    <a:pt x="47" y="13"/>
                    <a:pt x="45" y="22"/>
                    <a:pt x="40" y="27"/>
                  </a:cubicBezTo>
                  <a:cubicBezTo>
                    <a:pt x="38" y="24"/>
                    <a:pt x="37" y="21"/>
                    <a:pt x="36" y="17"/>
                  </a:cubicBezTo>
                  <a:cubicBezTo>
                    <a:pt x="31" y="18"/>
                    <a:pt x="27" y="18"/>
                    <a:pt x="23" y="17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16" y="21"/>
                    <a:pt x="9" y="18"/>
                    <a:pt x="4" y="13"/>
                  </a:cubicBezTo>
                  <a:cubicBezTo>
                    <a:pt x="0" y="34"/>
                    <a:pt x="0" y="34"/>
                    <a:pt x="0" y="34"/>
                  </a:cubicBezTo>
                  <a:close/>
                </a:path>
              </a:pathLst>
            </a:custGeom>
            <a:solidFill>
              <a:srgbClr val="4630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313"/>
            <p:cNvSpPr>
              <a:spLocks/>
            </p:cNvSpPr>
            <p:nvPr/>
          </p:nvSpPr>
          <p:spPr bwMode="auto">
            <a:xfrm>
              <a:off x="7369175" y="2778126"/>
              <a:ext cx="98425" cy="76200"/>
            </a:xfrm>
            <a:custGeom>
              <a:avLst/>
              <a:gdLst>
                <a:gd name="T0" fmla="*/ 5 w 47"/>
                <a:gd name="T1" fmla="*/ 16 h 37"/>
                <a:gd name="T2" fmla="*/ 0 w 47"/>
                <a:gd name="T3" fmla="*/ 37 h 37"/>
                <a:gd name="T4" fmla="*/ 9 w 47"/>
                <a:gd name="T5" fmla="*/ 12 h 37"/>
                <a:gd name="T6" fmla="*/ 47 w 47"/>
                <a:gd name="T7" fmla="*/ 13 h 37"/>
                <a:gd name="T8" fmla="*/ 47 w 47"/>
                <a:gd name="T9" fmla="*/ 12 h 37"/>
                <a:gd name="T10" fmla="*/ 44 w 47"/>
                <a:gd name="T11" fmla="*/ 10 h 37"/>
                <a:gd name="T12" fmla="*/ 29 w 47"/>
                <a:gd name="T13" fmla="*/ 5 h 37"/>
                <a:gd name="T14" fmla="*/ 5 w 47"/>
                <a:gd name="T15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7">
                  <a:moveTo>
                    <a:pt x="5" y="16"/>
                  </a:moveTo>
                  <a:cubicBezTo>
                    <a:pt x="1" y="23"/>
                    <a:pt x="0" y="30"/>
                    <a:pt x="0" y="37"/>
                  </a:cubicBezTo>
                  <a:cubicBezTo>
                    <a:pt x="1" y="29"/>
                    <a:pt x="4" y="20"/>
                    <a:pt x="9" y="12"/>
                  </a:cubicBezTo>
                  <a:cubicBezTo>
                    <a:pt x="15" y="5"/>
                    <a:pt x="28" y="6"/>
                    <a:pt x="47" y="13"/>
                  </a:cubicBezTo>
                  <a:cubicBezTo>
                    <a:pt x="47" y="13"/>
                    <a:pt x="47" y="12"/>
                    <a:pt x="47" y="12"/>
                  </a:cubicBezTo>
                  <a:cubicBezTo>
                    <a:pt x="46" y="11"/>
                    <a:pt x="45" y="11"/>
                    <a:pt x="44" y="10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19" y="0"/>
                    <a:pt x="11" y="3"/>
                    <a:pt x="5" y="16"/>
                  </a:cubicBezTo>
                  <a:close/>
                </a:path>
              </a:pathLst>
            </a:custGeom>
            <a:solidFill>
              <a:srgbClr val="9F75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314"/>
            <p:cNvSpPr>
              <a:spLocks/>
            </p:cNvSpPr>
            <p:nvPr/>
          </p:nvSpPr>
          <p:spPr bwMode="auto">
            <a:xfrm>
              <a:off x="7367587" y="2901951"/>
              <a:ext cx="76200" cy="76200"/>
            </a:xfrm>
            <a:custGeom>
              <a:avLst/>
              <a:gdLst>
                <a:gd name="T0" fmla="*/ 37 w 37"/>
                <a:gd name="T1" fmla="*/ 0 h 37"/>
                <a:gd name="T2" fmla="*/ 34 w 37"/>
                <a:gd name="T3" fmla="*/ 6 h 37"/>
                <a:gd name="T4" fmla="*/ 34 w 37"/>
                <a:gd name="T5" fmla="*/ 6 h 37"/>
                <a:gd name="T6" fmla="*/ 32 w 37"/>
                <a:gd name="T7" fmla="*/ 8 h 37"/>
                <a:gd name="T8" fmla="*/ 19 w 37"/>
                <a:gd name="T9" fmla="*/ 25 h 37"/>
                <a:gd name="T10" fmla="*/ 11 w 37"/>
                <a:gd name="T11" fmla="*/ 31 h 37"/>
                <a:gd name="T12" fmla="*/ 12 w 37"/>
                <a:gd name="T13" fmla="*/ 28 h 37"/>
                <a:gd name="T14" fmla="*/ 7 w 37"/>
                <a:gd name="T15" fmla="*/ 19 h 37"/>
                <a:gd name="T16" fmla="*/ 7 w 37"/>
                <a:gd name="T17" fmla="*/ 14 h 37"/>
                <a:gd name="T18" fmla="*/ 5 w 37"/>
                <a:gd name="T19" fmla="*/ 9 h 37"/>
                <a:gd name="T20" fmla="*/ 0 w 37"/>
                <a:gd name="T21" fmla="*/ 21 h 37"/>
                <a:gd name="T22" fmla="*/ 7 w 37"/>
                <a:gd name="T23" fmla="*/ 29 h 37"/>
                <a:gd name="T24" fmla="*/ 8 w 37"/>
                <a:gd name="T25" fmla="*/ 29 h 37"/>
                <a:gd name="T26" fmla="*/ 10 w 37"/>
                <a:gd name="T27" fmla="*/ 37 h 37"/>
                <a:gd name="T28" fmla="*/ 22 w 37"/>
                <a:gd name="T29" fmla="*/ 28 h 37"/>
                <a:gd name="T30" fmla="*/ 28 w 37"/>
                <a:gd name="T31" fmla="*/ 35 h 37"/>
                <a:gd name="T32" fmla="*/ 37 w 37"/>
                <a:gd name="T33" fmla="*/ 6 h 37"/>
                <a:gd name="T34" fmla="*/ 37 w 37"/>
                <a:gd name="T3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" h="37">
                  <a:moveTo>
                    <a:pt x="37" y="0"/>
                  </a:moveTo>
                  <a:cubicBezTo>
                    <a:pt x="36" y="2"/>
                    <a:pt x="35" y="4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7"/>
                    <a:pt x="33" y="8"/>
                    <a:pt x="32" y="8"/>
                  </a:cubicBezTo>
                  <a:cubicBezTo>
                    <a:pt x="28" y="16"/>
                    <a:pt x="24" y="21"/>
                    <a:pt x="19" y="25"/>
                  </a:cubicBezTo>
                  <a:cubicBezTo>
                    <a:pt x="17" y="28"/>
                    <a:pt x="14" y="30"/>
                    <a:pt x="11" y="31"/>
                  </a:cubicBezTo>
                  <a:cubicBezTo>
                    <a:pt x="12" y="30"/>
                    <a:pt x="12" y="29"/>
                    <a:pt x="12" y="28"/>
                  </a:cubicBezTo>
                  <a:cubicBezTo>
                    <a:pt x="12" y="26"/>
                    <a:pt x="10" y="23"/>
                    <a:pt x="7" y="1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6" y="13"/>
                    <a:pt x="6" y="11"/>
                    <a:pt x="5" y="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0"/>
                    <a:pt x="37" y="0"/>
                    <a:pt x="37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315"/>
            <p:cNvSpPr>
              <a:spLocks/>
            </p:cNvSpPr>
            <p:nvPr/>
          </p:nvSpPr>
          <p:spPr bwMode="auto">
            <a:xfrm>
              <a:off x="7448550" y="2863851"/>
              <a:ext cx="15875" cy="25400"/>
            </a:xfrm>
            <a:custGeom>
              <a:avLst/>
              <a:gdLst>
                <a:gd name="T0" fmla="*/ 6 w 8"/>
                <a:gd name="T1" fmla="*/ 8 h 12"/>
                <a:gd name="T2" fmla="*/ 7 w 8"/>
                <a:gd name="T3" fmla="*/ 0 h 12"/>
                <a:gd name="T4" fmla="*/ 0 w 8"/>
                <a:gd name="T5" fmla="*/ 12 h 12"/>
                <a:gd name="T6" fmla="*/ 6 w 8"/>
                <a:gd name="T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2">
                  <a:moveTo>
                    <a:pt x="6" y="8"/>
                  </a:moveTo>
                  <a:cubicBezTo>
                    <a:pt x="8" y="4"/>
                    <a:pt x="8" y="1"/>
                    <a:pt x="7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" y="12"/>
                    <a:pt x="4" y="11"/>
                    <a:pt x="6" y="8"/>
                  </a:cubicBezTo>
                  <a:close/>
                </a:path>
              </a:pathLst>
            </a:custGeom>
            <a:solidFill>
              <a:srgbClr val="B18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316"/>
            <p:cNvSpPr>
              <a:spLocks/>
            </p:cNvSpPr>
            <p:nvPr/>
          </p:nvSpPr>
          <p:spPr bwMode="auto">
            <a:xfrm>
              <a:off x="7334250" y="2911476"/>
              <a:ext cx="174625" cy="192088"/>
            </a:xfrm>
            <a:custGeom>
              <a:avLst/>
              <a:gdLst>
                <a:gd name="T0" fmla="*/ 61 w 84"/>
                <a:gd name="T1" fmla="*/ 1 h 93"/>
                <a:gd name="T2" fmla="*/ 58 w 84"/>
                <a:gd name="T3" fmla="*/ 0 h 93"/>
                <a:gd name="T4" fmla="*/ 47 w 84"/>
                <a:gd name="T5" fmla="*/ 33 h 93"/>
                <a:gd name="T6" fmla="*/ 44 w 84"/>
                <a:gd name="T7" fmla="*/ 30 h 93"/>
                <a:gd name="T8" fmla="*/ 38 w 84"/>
                <a:gd name="T9" fmla="*/ 23 h 93"/>
                <a:gd name="T10" fmla="*/ 26 w 84"/>
                <a:gd name="T11" fmla="*/ 32 h 93"/>
                <a:gd name="T12" fmla="*/ 24 w 84"/>
                <a:gd name="T13" fmla="*/ 24 h 93"/>
                <a:gd name="T14" fmla="*/ 23 w 84"/>
                <a:gd name="T15" fmla="*/ 24 h 93"/>
                <a:gd name="T16" fmla="*/ 17 w 84"/>
                <a:gd name="T17" fmla="*/ 21 h 93"/>
                <a:gd name="T18" fmla="*/ 22 w 84"/>
                <a:gd name="T19" fmla="*/ 27 h 93"/>
                <a:gd name="T20" fmla="*/ 25 w 84"/>
                <a:gd name="T21" fmla="*/ 38 h 93"/>
                <a:gd name="T22" fmla="*/ 38 w 84"/>
                <a:gd name="T23" fmla="*/ 27 h 93"/>
                <a:gd name="T24" fmla="*/ 48 w 84"/>
                <a:gd name="T25" fmla="*/ 37 h 93"/>
                <a:gd name="T26" fmla="*/ 60 w 84"/>
                <a:gd name="T27" fmla="*/ 4 h 93"/>
                <a:gd name="T28" fmla="*/ 71 w 84"/>
                <a:gd name="T29" fmla="*/ 15 h 93"/>
                <a:gd name="T30" fmla="*/ 55 w 84"/>
                <a:gd name="T31" fmla="*/ 67 h 93"/>
                <a:gd name="T32" fmla="*/ 26 w 84"/>
                <a:gd name="T33" fmla="*/ 67 h 93"/>
                <a:gd name="T34" fmla="*/ 48 w 84"/>
                <a:gd name="T35" fmla="*/ 79 h 93"/>
                <a:gd name="T36" fmla="*/ 20 w 84"/>
                <a:gd name="T37" fmla="*/ 79 h 93"/>
                <a:gd name="T38" fmla="*/ 27 w 84"/>
                <a:gd name="T39" fmla="*/ 89 h 93"/>
                <a:gd name="T40" fmla="*/ 8 w 84"/>
                <a:gd name="T41" fmla="*/ 85 h 93"/>
                <a:gd name="T42" fmla="*/ 3 w 84"/>
                <a:gd name="T43" fmla="*/ 85 h 93"/>
                <a:gd name="T44" fmla="*/ 0 w 84"/>
                <a:gd name="T45" fmla="*/ 85 h 93"/>
                <a:gd name="T46" fmla="*/ 0 w 84"/>
                <a:gd name="T47" fmla="*/ 87 h 93"/>
                <a:gd name="T48" fmla="*/ 13 w 84"/>
                <a:gd name="T49" fmla="*/ 88 h 93"/>
                <a:gd name="T50" fmla="*/ 33 w 84"/>
                <a:gd name="T51" fmla="*/ 93 h 93"/>
                <a:gd name="T52" fmla="*/ 54 w 84"/>
                <a:gd name="T53" fmla="*/ 90 h 93"/>
                <a:gd name="T54" fmla="*/ 59 w 84"/>
                <a:gd name="T55" fmla="*/ 85 h 93"/>
                <a:gd name="T56" fmla="*/ 63 w 84"/>
                <a:gd name="T57" fmla="*/ 73 h 93"/>
                <a:gd name="T58" fmla="*/ 61 w 84"/>
                <a:gd name="T59" fmla="*/ 65 h 93"/>
                <a:gd name="T60" fmla="*/ 62 w 84"/>
                <a:gd name="T61" fmla="*/ 49 h 93"/>
                <a:gd name="T62" fmla="*/ 77 w 84"/>
                <a:gd name="T63" fmla="*/ 17 h 93"/>
                <a:gd name="T64" fmla="*/ 84 w 84"/>
                <a:gd name="T65" fmla="*/ 14 h 93"/>
                <a:gd name="T66" fmla="*/ 61 w 84"/>
                <a:gd name="T67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4" h="93">
                  <a:moveTo>
                    <a:pt x="61" y="1"/>
                  </a:moveTo>
                  <a:cubicBezTo>
                    <a:pt x="60" y="1"/>
                    <a:pt x="59" y="1"/>
                    <a:pt x="58" y="0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6" y="6"/>
                    <a:pt x="70" y="10"/>
                    <a:pt x="71" y="15"/>
                  </a:cubicBezTo>
                  <a:cubicBezTo>
                    <a:pt x="60" y="22"/>
                    <a:pt x="55" y="39"/>
                    <a:pt x="55" y="67"/>
                  </a:cubicBezTo>
                  <a:cubicBezTo>
                    <a:pt x="45" y="71"/>
                    <a:pt x="35" y="71"/>
                    <a:pt x="26" y="67"/>
                  </a:cubicBezTo>
                  <a:cubicBezTo>
                    <a:pt x="33" y="73"/>
                    <a:pt x="40" y="77"/>
                    <a:pt x="48" y="79"/>
                  </a:cubicBezTo>
                  <a:cubicBezTo>
                    <a:pt x="45" y="87"/>
                    <a:pt x="36" y="87"/>
                    <a:pt x="20" y="79"/>
                  </a:cubicBezTo>
                  <a:cubicBezTo>
                    <a:pt x="26" y="83"/>
                    <a:pt x="28" y="86"/>
                    <a:pt x="27" y="89"/>
                  </a:cubicBezTo>
                  <a:cubicBezTo>
                    <a:pt x="20" y="86"/>
                    <a:pt x="14" y="85"/>
                    <a:pt x="8" y="85"/>
                  </a:cubicBezTo>
                  <a:cubicBezTo>
                    <a:pt x="6" y="85"/>
                    <a:pt x="5" y="85"/>
                    <a:pt x="3" y="85"/>
                  </a:cubicBezTo>
                  <a:cubicBezTo>
                    <a:pt x="2" y="85"/>
                    <a:pt x="1" y="85"/>
                    <a:pt x="0" y="85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20" y="89"/>
                    <a:pt x="27" y="91"/>
                    <a:pt x="33" y="93"/>
                  </a:cubicBezTo>
                  <a:cubicBezTo>
                    <a:pt x="54" y="90"/>
                    <a:pt x="54" y="90"/>
                    <a:pt x="54" y="90"/>
                  </a:cubicBezTo>
                  <a:cubicBezTo>
                    <a:pt x="55" y="89"/>
                    <a:pt x="57" y="87"/>
                    <a:pt x="59" y="85"/>
                  </a:cubicBezTo>
                  <a:cubicBezTo>
                    <a:pt x="56" y="77"/>
                    <a:pt x="58" y="73"/>
                    <a:pt x="63" y="73"/>
                  </a:cubicBezTo>
                  <a:cubicBezTo>
                    <a:pt x="61" y="71"/>
                    <a:pt x="60" y="68"/>
                    <a:pt x="61" y="65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4" y="32"/>
                    <a:pt x="69" y="21"/>
                    <a:pt x="77" y="17"/>
                  </a:cubicBezTo>
                  <a:cubicBezTo>
                    <a:pt x="79" y="16"/>
                    <a:pt x="82" y="15"/>
                    <a:pt x="84" y="14"/>
                  </a:cubicBezTo>
                  <a:cubicBezTo>
                    <a:pt x="78" y="9"/>
                    <a:pt x="70" y="4"/>
                    <a:pt x="61" y="1"/>
                  </a:cubicBezTo>
                  <a:close/>
                </a:path>
              </a:pathLst>
            </a:cu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317"/>
            <p:cNvSpPr>
              <a:spLocks/>
            </p:cNvSpPr>
            <p:nvPr/>
          </p:nvSpPr>
          <p:spPr bwMode="auto">
            <a:xfrm>
              <a:off x="7426325" y="2901951"/>
              <a:ext cx="28575" cy="77788"/>
            </a:xfrm>
            <a:custGeom>
              <a:avLst/>
              <a:gdLst>
                <a:gd name="T0" fmla="*/ 18 w 18"/>
                <a:gd name="T1" fmla="*/ 6 h 49"/>
                <a:gd name="T2" fmla="*/ 11 w 18"/>
                <a:gd name="T3" fmla="*/ 0 h 49"/>
                <a:gd name="T4" fmla="*/ 11 w 18"/>
                <a:gd name="T5" fmla="*/ 8 h 49"/>
                <a:gd name="T6" fmla="*/ 0 w 18"/>
                <a:gd name="T7" fmla="*/ 45 h 49"/>
                <a:gd name="T8" fmla="*/ 3 w 18"/>
                <a:gd name="T9" fmla="*/ 49 h 49"/>
                <a:gd name="T10" fmla="*/ 18 w 18"/>
                <a:gd name="T11" fmla="*/ 6 h 49"/>
                <a:gd name="T12" fmla="*/ 18 w 18"/>
                <a:gd name="T13" fmla="*/ 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9">
                  <a:moveTo>
                    <a:pt x="18" y="6"/>
                  </a:moveTo>
                  <a:lnTo>
                    <a:pt x="11" y="0"/>
                  </a:lnTo>
                  <a:lnTo>
                    <a:pt x="11" y="8"/>
                  </a:lnTo>
                  <a:lnTo>
                    <a:pt x="0" y="45"/>
                  </a:lnTo>
                  <a:lnTo>
                    <a:pt x="3" y="49"/>
                  </a:lnTo>
                  <a:lnTo>
                    <a:pt x="18" y="6"/>
                  </a:lnTo>
                  <a:lnTo>
                    <a:pt x="18" y="6"/>
                  </a:lnTo>
                  <a:close/>
                </a:path>
              </a:pathLst>
            </a:custGeom>
            <a:solidFill>
              <a:srgbClr val="0D0D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318"/>
            <p:cNvSpPr>
              <a:spLocks/>
            </p:cNvSpPr>
            <p:nvPr/>
          </p:nvSpPr>
          <p:spPr bwMode="auto">
            <a:xfrm>
              <a:off x="7456487" y="2941639"/>
              <a:ext cx="68262" cy="192088"/>
            </a:xfrm>
            <a:custGeom>
              <a:avLst/>
              <a:gdLst>
                <a:gd name="T0" fmla="*/ 30 w 33"/>
                <a:gd name="T1" fmla="*/ 40 h 93"/>
                <a:gd name="T2" fmla="*/ 31 w 33"/>
                <a:gd name="T3" fmla="*/ 38 h 93"/>
                <a:gd name="T4" fmla="*/ 25 w 33"/>
                <a:gd name="T5" fmla="*/ 0 h 93"/>
                <a:gd name="T6" fmla="*/ 18 w 33"/>
                <a:gd name="T7" fmla="*/ 3 h 93"/>
                <a:gd name="T8" fmla="*/ 23 w 33"/>
                <a:gd name="T9" fmla="*/ 57 h 93"/>
                <a:gd name="T10" fmla="*/ 17 w 33"/>
                <a:gd name="T11" fmla="*/ 69 h 93"/>
                <a:gd name="T12" fmla="*/ 4 w 33"/>
                <a:gd name="T13" fmla="*/ 69 h 93"/>
                <a:gd name="T14" fmla="*/ 0 w 33"/>
                <a:gd name="T15" fmla="*/ 71 h 93"/>
                <a:gd name="T16" fmla="*/ 3 w 33"/>
                <a:gd name="T17" fmla="*/ 70 h 93"/>
                <a:gd name="T18" fmla="*/ 16 w 33"/>
                <a:gd name="T19" fmla="*/ 76 h 93"/>
                <a:gd name="T20" fmla="*/ 6 w 33"/>
                <a:gd name="T21" fmla="*/ 81 h 93"/>
                <a:gd name="T22" fmla="*/ 8 w 33"/>
                <a:gd name="T23" fmla="*/ 84 h 93"/>
                <a:gd name="T24" fmla="*/ 9 w 33"/>
                <a:gd name="T25" fmla="*/ 90 h 93"/>
                <a:gd name="T26" fmla="*/ 5 w 33"/>
                <a:gd name="T27" fmla="*/ 92 h 93"/>
                <a:gd name="T28" fmla="*/ 9 w 33"/>
                <a:gd name="T29" fmla="*/ 93 h 93"/>
                <a:gd name="T30" fmla="*/ 19 w 33"/>
                <a:gd name="T31" fmla="*/ 89 h 93"/>
                <a:gd name="T32" fmla="*/ 24 w 33"/>
                <a:gd name="T33" fmla="*/ 75 h 93"/>
                <a:gd name="T34" fmla="*/ 25 w 33"/>
                <a:gd name="T35" fmla="*/ 72 h 93"/>
                <a:gd name="T36" fmla="*/ 30 w 33"/>
                <a:gd name="T37" fmla="*/ 4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93">
                  <a:moveTo>
                    <a:pt x="30" y="40"/>
                  </a:moveTo>
                  <a:cubicBezTo>
                    <a:pt x="31" y="38"/>
                    <a:pt x="31" y="38"/>
                    <a:pt x="31" y="38"/>
                  </a:cubicBezTo>
                  <a:cubicBezTo>
                    <a:pt x="33" y="20"/>
                    <a:pt x="32" y="8"/>
                    <a:pt x="25" y="0"/>
                  </a:cubicBezTo>
                  <a:cubicBezTo>
                    <a:pt x="23" y="1"/>
                    <a:pt x="20" y="2"/>
                    <a:pt x="18" y="3"/>
                  </a:cubicBezTo>
                  <a:cubicBezTo>
                    <a:pt x="25" y="18"/>
                    <a:pt x="27" y="36"/>
                    <a:pt x="23" y="57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3" y="67"/>
                    <a:pt x="9" y="67"/>
                    <a:pt x="4" y="69"/>
                  </a:cubicBezTo>
                  <a:cubicBezTo>
                    <a:pt x="3" y="70"/>
                    <a:pt x="2" y="70"/>
                    <a:pt x="0" y="71"/>
                  </a:cubicBezTo>
                  <a:cubicBezTo>
                    <a:pt x="1" y="71"/>
                    <a:pt x="2" y="70"/>
                    <a:pt x="3" y="70"/>
                  </a:cubicBezTo>
                  <a:cubicBezTo>
                    <a:pt x="11" y="69"/>
                    <a:pt x="16" y="71"/>
                    <a:pt x="16" y="76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7" y="82"/>
                    <a:pt x="8" y="83"/>
                    <a:pt x="8" y="84"/>
                  </a:cubicBezTo>
                  <a:cubicBezTo>
                    <a:pt x="9" y="86"/>
                    <a:pt x="10" y="88"/>
                    <a:pt x="9" y="90"/>
                  </a:cubicBezTo>
                  <a:cubicBezTo>
                    <a:pt x="5" y="92"/>
                    <a:pt x="5" y="92"/>
                    <a:pt x="5" y="92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24" y="75"/>
                    <a:pt x="24" y="75"/>
                    <a:pt x="24" y="75"/>
                  </a:cubicBezTo>
                  <a:cubicBezTo>
                    <a:pt x="24" y="74"/>
                    <a:pt x="25" y="73"/>
                    <a:pt x="25" y="72"/>
                  </a:cubicBezTo>
                  <a:cubicBezTo>
                    <a:pt x="29" y="65"/>
                    <a:pt x="30" y="54"/>
                    <a:pt x="30" y="40"/>
                  </a:cubicBezTo>
                  <a:close/>
                </a:path>
              </a:pathLst>
            </a:custGeom>
            <a:solidFill>
              <a:srgbClr val="0D0D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319"/>
            <p:cNvSpPr>
              <a:spLocks/>
            </p:cNvSpPr>
            <p:nvPr/>
          </p:nvSpPr>
          <p:spPr bwMode="auto">
            <a:xfrm>
              <a:off x="7437437" y="3073401"/>
              <a:ext cx="300037" cy="122238"/>
            </a:xfrm>
            <a:custGeom>
              <a:avLst/>
              <a:gdLst>
                <a:gd name="T0" fmla="*/ 42 w 145"/>
                <a:gd name="T1" fmla="*/ 7 h 59"/>
                <a:gd name="T2" fmla="*/ 37 w 145"/>
                <a:gd name="T3" fmla="*/ 24 h 59"/>
                <a:gd name="T4" fmla="*/ 0 w 145"/>
                <a:gd name="T5" fmla="*/ 47 h 59"/>
                <a:gd name="T6" fmla="*/ 37 w 145"/>
                <a:gd name="T7" fmla="*/ 36 h 59"/>
                <a:gd name="T8" fmla="*/ 79 w 145"/>
                <a:gd name="T9" fmla="*/ 51 h 59"/>
                <a:gd name="T10" fmla="*/ 145 w 145"/>
                <a:gd name="T11" fmla="*/ 59 h 59"/>
                <a:gd name="T12" fmla="*/ 92 w 145"/>
                <a:gd name="T13" fmla="*/ 0 h 59"/>
                <a:gd name="T14" fmla="*/ 42 w 145"/>
                <a:gd name="T15" fmla="*/ 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5" h="59">
                  <a:moveTo>
                    <a:pt x="42" y="7"/>
                  </a:moveTo>
                  <a:cubicBezTo>
                    <a:pt x="37" y="24"/>
                    <a:pt x="37" y="24"/>
                    <a:pt x="37" y="24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79" y="51"/>
                    <a:pt x="79" y="51"/>
                    <a:pt x="79" y="51"/>
                  </a:cubicBezTo>
                  <a:cubicBezTo>
                    <a:pt x="145" y="59"/>
                    <a:pt x="145" y="59"/>
                    <a:pt x="145" y="59"/>
                  </a:cubicBezTo>
                  <a:cubicBezTo>
                    <a:pt x="140" y="38"/>
                    <a:pt x="122" y="18"/>
                    <a:pt x="92" y="0"/>
                  </a:cubicBezTo>
                  <a:cubicBezTo>
                    <a:pt x="42" y="7"/>
                    <a:pt x="42" y="7"/>
                    <a:pt x="42" y="7"/>
                  </a:cubicBezTo>
                  <a:close/>
                </a:path>
              </a:pathLst>
            </a:custGeom>
            <a:solidFill>
              <a:srgbClr val="C46A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320"/>
            <p:cNvSpPr>
              <a:spLocks/>
            </p:cNvSpPr>
            <p:nvPr/>
          </p:nvSpPr>
          <p:spPr bwMode="auto">
            <a:xfrm>
              <a:off x="7389812" y="3087689"/>
              <a:ext cx="134937" cy="131763"/>
            </a:xfrm>
            <a:custGeom>
              <a:avLst/>
              <a:gdLst>
                <a:gd name="T0" fmla="*/ 60 w 65"/>
                <a:gd name="T1" fmla="*/ 17 h 64"/>
                <a:gd name="T2" fmla="*/ 65 w 65"/>
                <a:gd name="T3" fmla="*/ 0 h 64"/>
                <a:gd name="T4" fmla="*/ 57 w 65"/>
                <a:gd name="T5" fmla="*/ 1 h 64"/>
                <a:gd name="T6" fmla="*/ 56 w 65"/>
                <a:gd name="T7" fmla="*/ 4 h 64"/>
                <a:gd name="T8" fmla="*/ 51 w 65"/>
                <a:gd name="T9" fmla="*/ 18 h 64"/>
                <a:gd name="T10" fmla="*/ 41 w 65"/>
                <a:gd name="T11" fmla="*/ 22 h 64"/>
                <a:gd name="T12" fmla="*/ 37 w 65"/>
                <a:gd name="T13" fmla="*/ 21 h 64"/>
                <a:gd name="T14" fmla="*/ 21 w 65"/>
                <a:gd name="T15" fmla="*/ 29 h 64"/>
                <a:gd name="T16" fmla="*/ 13 w 65"/>
                <a:gd name="T17" fmla="*/ 44 h 64"/>
                <a:gd name="T18" fmla="*/ 8 w 65"/>
                <a:gd name="T19" fmla="*/ 51 h 64"/>
                <a:gd name="T20" fmla="*/ 6 w 65"/>
                <a:gd name="T21" fmla="*/ 50 h 64"/>
                <a:gd name="T22" fmla="*/ 0 w 65"/>
                <a:gd name="T23" fmla="*/ 64 h 64"/>
                <a:gd name="T24" fmla="*/ 29 w 65"/>
                <a:gd name="T25" fmla="*/ 64 h 64"/>
                <a:gd name="T26" fmla="*/ 11 w 65"/>
                <a:gd name="T27" fmla="*/ 56 h 64"/>
                <a:gd name="T28" fmla="*/ 60 w 65"/>
                <a:gd name="T29" fmla="*/ 29 h 64"/>
                <a:gd name="T30" fmla="*/ 23 w 65"/>
                <a:gd name="T31" fmla="*/ 40 h 64"/>
                <a:gd name="T32" fmla="*/ 60 w 65"/>
                <a:gd name="T33" fmla="*/ 1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64">
                  <a:moveTo>
                    <a:pt x="60" y="17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2"/>
                    <a:pt x="56" y="3"/>
                    <a:pt x="56" y="4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1" y="49"/>
                    <a:pt x="9" y="51"/>
                    <a:pt x="8" y="51"/>
                  </a:cubicBezTo>
                  <a:cubicBezTo>
                    <a:pt x="7" y="51"/>
                    <a:pt x="7" y="51"/>
                    <a:pt x="6" y="50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60" y="17"/>
                    <a:pt x="60" y="17"/>
                    <a:pt x="60" y="17"/>
                  </a:cubicBezTo>
                  <a:close/>
                </a:path>
              </a:pathLst>
            </a:custGeom>
            <a:solidFill>
              <a:srgbClr val="9D5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321"/>
            <p:cNvSpPr>
              <a:spLocks/>
            </p:cNvSpPr>
            <p:nvPr/>
          </p:nvSpPr>
          <p:spPr bwMode="auto">
            <a:xfrm>
              <a:off x="7413625" y="3148014"/>
              <a:ext cx="276225" cy="71438"/>
            </a:xfrm>
            <a:custGeom>
              <a:avLst/>
              <a:gdLst>
                <a:gd name="T0" fmla="*/ 91 w 134"/>
                <a:gd name="T1" fmla="*/ 15 h 35"/>
                <a:gd name="T2" fmla="*/ 49 w 134"/>
                <a:gd name="T3" fmla="*/ 0 h 35"/>
                <a:gd name="T4" fmla="*/ 86 w 134"/>
                <a:gd name="T5" fmla="*/ 25 h 35"/>
                <a:gd name="T6" fmla="*/ 0 w 134"/>
                <a:gd name="T7" fmla="*/ 27 h 35"/>
                <a:gd name="T8" fmla="*/ 18 w 134"/>
                <a:gd name="T9" fmla="*/ 35 h 35"/>
                <a:gd name="T10" fmla="*/ 123 w 134"/>
                <a:gd name="T11" fmla="*/ 35 h 35"/>
                <a:gd name="T12" fmla="*/ 134 w 134"/>
                <a:gd name="T13" fmla="*/ 30 h 35"/>
                <a:gd name="T14" fmla="*/ 91 w 134"/>
                <a:gd name="T15" fmla="*/ 1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4" h="35">
                  <a:moveTo>
                    <a:pt x="91" y="15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80" y="14"/>
                    <a:pt x="93" y="22"/>
                    <a:pt x="86" y="25"/>
                  </a:cubicBezTo>
                  <a:cubicBezTo>
                    <a:pt x="66" y="34"/>
                    <a:pt x="37" y="34"/>
                    <a:pt x="0" y="27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23" y="35"/>
                    <a:pt x="123" y="35"/>
                    <a:pt x="123" y="35"/>
                  </a:cubicBezTo>
                  <a:cubicBezTo>
                    <a:pt x="134" y="30"/>
                    <a:pt x="134" y="30"/>
                    <a:pt x="134" y="30"/>
                  </a:cubicBezTo>
                  <a:cubicBezTo>
                    <a:pt x="91" y="15"/>
                    <a:pt x="91" y="15"/>
                    <a:pt x="91" y="15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322"/>
            <p:cNvSpPr>
              <a:spLocks/>
            </p:cNvSpPr>
            <p:nvPr/>
          </p:nvSpPr>
          <p:spPr bwMode="auto">
            <a:xfrm>
              <a:off x="7413625" y="3148014"/>
              <a:ext cx="192087" cy="69850"/>
            </a:xfrm>
            <a:custGeom>
              <a:avLst/>
              <a:gdLst>
                <a:gd name="T0" fmla="*/ 86 w 93"/>
                <a:gd name="T1" fmla="*/ 25 h 34"/>
                <a:gd name="T2" fmla="*/ 49 w 93"/>
                <a:gd name="T3" fmla="*/ 0 h 34"/>
                <a:gd name="T4" fmla="*/ 0 w 93"/>
                <a:gd name="T5" fmla="*/ 27 h 34"/>
                <a:gd name="T6" fmla="*/ 86 w 93"/>
                <a:gd name="T7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34">
                  <a:moveTo>
                    <a:pt x="86" y="25"/>
                  </a:moveTo>
                  <a:cubicBezTo>
                    <a:pt x="93" y="22"/>
                    <a:pt x="80" y="14"/>
                    <a:pt x="49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37" y="34"/>
                    <a:pt x="66" y="34"/>
                    <a:pt x="86" y="2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323"/>
            <p:cNvSpPr>
              <a:spLocks/>
            </p:cNvSpPr>
            <p:nvPr/>
          </p:nvSpPr>
          <p:spPr bwMode="auto">
            <a:xfrm>
              <a:off x="7600950" y="3070226"/>
              <a:ext cx="254000" cy="149225"/>
            </a:xfrm>
            <a:custGeom>
              <a:avLst/>
              <a:gdLst>
                <a:gd name="T0" fmla="*/ 20 w 123"/>
                <a:gd name="T1" fmla="*/ 0 h 72"/>
                <a:gd name="T2" fmla="*/ 13 w 123"/>
                <a:gd name="T3" fmla="*/ 1 h 72"/>
                <a:gd name="T4" fmla="*/ 66 w 123"/>
                <a:gd name="T5" fmla="*/ 60 h 72"/>
                <a:gd name="T6" fmla="*/ 0 w 123"/>
                <a:gd name="T7" fmla="*/ 52 h 72"/>
                <a:gd name="T8" fmla="*/ 43 w 123"/>
                <a:gd name="T9" fmla="*/ 67 h 72"/>
                <a:gd name="T10" fmla="*/ 32 w 123"/>
                <a:gd name="T11" fmla="*/ 72 h 72"/>
                <a:gd name="T12" fmla="*/ 123 w 123"/>
                <a:gd name="T13" fmla="*/ 72 h 72"/>
                <a:gd name="T14" fmla="*/ 20 w 123"/>
                <a:gd name="T1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72">
                  <a:moveTo>
                    <a:pt x="20" y="0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43" y="19"/>
                    <a:pt x="61" y="39"/>
                    <a:pt x="66" y="6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20" y="0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9D5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324"/>
            <p:cNvSpPr>
              <a:spLocks/>
            </p:cNvSpPr>
            <p:nvPr/>
          </p:nvSpPr>
          <p:spPr bwMode="auto">
            <a:xfrm>
              <a:off x="7381875" y="2930526"/>
              <a:ext cx="44450" cy="28575"/>
            </a:xfrm>
            <a:custGeom>
              <a:avLst/>
              <a:gdLst>
                <a:gd name="T0" fmla="*/ 14 w 21"/>
                <a:gd name="T1" fmla="*/ 3 h 14"/>
                <a:gd name="T2" fmla="*/ 5 w 21"/>
                <a:gd name="T3" fmla="*/ 4 h 14"/>
                <a:gd name="T4" fmla="*/ 0 w 21"/>
                <a:gd name="T5" fmla="*/ 0 h 14"/>
                <a:gd name="T6" fmla="*/ 0 w 21"/>
                <a:gd name="T7" fmla="*/ 5 h 14"/>
                <a:gd name="T8" fmla="*/ 5 w 21"/>
                <a:gd name="T9" fmla="*/ 14 h 14"/>
                <a:gd name="T10" fmla="*/ 14 w 21"/>
                <a:gd name="T11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4">
                  <a:moveTo>
                    <a:pt x="14" y="3"/>
                  </a:moveTo>
                  <a:cubicBezTo>
                    <a:pt x="11" y="4"/>
                    <a:pt x="8" y="5"/>
                    <a:pt x="5" y="4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" y="9"/>
                    <a:pt x="5" y="12"/>
                    <a:pt x="5" y="14"/>
                  </a:cubicBezTo>
                  <a:cubicBezTo>
                    <a:pt x="18" y="4"/>
                    <a:pt x="21" y="0"/>
                    <a:pt x="14" y="3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325"/>
            <p:cNvSpPr>
              <a:spLocks/>
            </p:cNvSpPr>
            <p:nvPr/>
          </p:nvSpPr>
          <p:spPr bwMode="auto">
            <a:xfrm>
              <a:off x="7450137" y="2946401"/>
              <a:ext cx="42862" cy="141288"/>
            </a:xfrm>
            <a:custGeom>
              <a:avLst/>
              <a:gdLst>
                <a:gd name="T0" fmla="*/ 6 w 21"/>
                <a:gd name="T1" fmla="*/ 32 h 68"/>
                <a:gd name="T2" fmla="*/ 5 w 21"/>
                <a:gd name="T3" fmla="*/ 48 h 68"/>
                <a:gd name="T4" fmla="*/ 7 w 21"/>
                <a:gd name="T5" fmla="*/ 56 h 68"/>
                <a:gd name="T6" fmla="*/ 3 w 21"/>
                <a:gd name="T7" fmla="*/ 68 h 68"/>
                <a:gd name="T8" fmla="*/ 7 w 21"/>
                <a:gd name="T9" fmla="*/ 66 h 68"/>
                <a:gd name="T10" fmla="*/ 10 w 21"/>
                <a:gd name="T11" fmla="*/ 56 h 68"/>
                <a:gd name="T12" fmla="*/ 21 w 21"/>
                <a:gd name="T13" fmla="*/ 0 h 68"/>
                <a:gd name="T14" fmla="*/ 6 w 21"/>
                <a:gd name="T15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68">
                  <a:moveTo>
                    <a:pt x="6" y="32"/>
                  </a:moveTo>
                  <a:cubicBezTo>
                    <a:pt x="5" y="48"/>
                    <a:pt x="5" y="48"/>
                    <a:pt x="5" y="48"/>
                  </a:cubicBezTo>
                  <a:cubicBezTo>
                    <a:pt x="4" y="51"/>
                    <a:pt x="5" y="54"/>
                    <a:pt x="7" y="56"/>
                  </a:cubicBezTo>
                  <a:cubicBezTo>
                    <a:pt x="2" y="56"/>
                    <a:pt x="0" y="60"/>
                    <a:pt x="3" y="68"/>
                  </a:cubicBezTo>
                  <a:cubicBezTo>
                    <a:pt x="5" y="67"/>
                    <a:pt x="6" y="67"/>
                    <a:pt x="7" y="66"/>
                  </a:cubicBezTo>
                  <a:cubicBezTo>
                    <a:pt x="3" y="62"/>
                    <a:pt x="4" y="58"/>
                    <a:pt x="10" y="56"/>
                  </a:cubicBezTo>
                  <a:cubicBezTo>
                    <a:pt x="7" y="30"/>
                    <a:pt x="11" y="11"/>
                    <a:pt x="21" y="0"/>
                  </a:cubicBezTo>
                  <a:cubicBezTo>
                    <a:pt x="13" y="4"/>
                    <a:pt x="8" y="15"/>
                    <a:pt x="6" y="32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326"/>
            <p:cNvSpPr>
              <a:spLocks/>
            </p:cNvSpPr>
            <p:nvPr/>
          </p:nvSpPr>
          <p:spPr bwMode="auto">
            <a:xfrm>
              <a:off x="7456487" y="2946401"/>
              <a:ext cx="55562" cy="136525"/>
            </a:xfrm>
            <a:custGeom>
              <a:avLst/>
              <a:gdLst>
                <a:gd name="T0" fmla="*/ 23 w 27"/>
                <a:gd name="T1" fmla="*/ 54 h 66"/>
                <a:gd name="T2" fmla="*/ 18 w 27"/>
                <a:gd name="T3" fmla="*/ 0 h 66"/>
                <a:gd name="T4" fmla="*/ 7 w 27"/>
                <a:gd name="T5" fmla="*/ 56 h 66"/>
                <a:gd name="T6" fmla="*/ 4 w 27"/>
                <a:gd name="T7" fmla="*/ 66 h 66"/>
                <a:gd name="T8" fmla="*/ 17 w 27"/>
                <a:gd name="T9" fmla="*/ 66 h 66"/>
                <a:gd name="T10" fmla="*/ 23 w 27"/>
                <a:gd name="T11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66">
                  <a:moveTo>
                    <a:pt x="23" y="54"/>
                  </a:moveTo>
                  <a:cubicBezTo>
                    <a:pt x="27" y="33"/>
                    <a:pt x="25" y="15"/>
                    <a:pt x="18" y="0"/>
                  </a:cubicBezTo>
                  <a:cubicBezTo>
                    <a:pt x="8" y="11"/>
                    <a:pt x="4" y="30"/>
                    <a:pt x="7" y="56"/>
                  </a:cubicBezTo>
                  <a:cubicBezTo>
                    <a:pt x="1" y="58"/>
                    <a:pt x="0" y="62"/>
                    <a:pt x="4" y="66"/>
                  </a:cubicBezTo>
                  <a:cubicBezTo>
                    <a:pt x="9" y="64"/>
                    <a:pt x="13" y="64"/>
                    <a:pt x="17" y="66"/>
                  </a:cubicBezTo>
                  <a:cubicBezTo>
                    <a:pt x="23" y="54"/>
                    <a:pt x="23" y="54"/>
                    <a:pt x="23" y="5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327"/>
            <p:cNvSpPr>
              <a:spLocks/>
            </p:cNvSpPr>
            <p:nvPr/>
          </p:nvSpPr>
          <p:spPr bwMode="auto">
            <a:xfrm>
              <a:off x="7354887" y="2917826"/>
              <a:ext cx="23812" cy="44450"/>
            </a:xfrm>
            <a:custGeom>
              <a:avLst/>
              <a:gdLst>
                <a:gd name="T0" fmla="*/ 11 w 11"/>
                <a:gd name="T1" fmla="*/ 1 h 21"/>
                <a:gd name="T2" fmla="*/ 11 w 11"/>
                <a:gd name="T3" fmla="*/ 0 h 21"/>
                <a:gd name="T4" fmla="*/ 0 w 11"/>
                <a:gd name="T5" fmla="*/ 19 h 21"/>
                <a:gd name="T6" fmla="*/ 0 w 11"/>
                <a:gd name="T7" fmla="*/ 21 h 21"/>
                <a:gd name="T8" fmla="*/ 6 w 11"/>
                <a:gd name="T9" fmla="*/ 13 h 21"/>
                <a:gd name="T10" fmla="*/ 11 w 11"/>
                <a:gd name="T1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1">
                  <a:moveTo>
                    <a:pt x="11" y="1"/>
                  </a:moveTo>
                  <a:cubicBezTo>
                    <a:pt x="11" y="1"/>
                    <a:pt x="11" y="0"/>
                    <a:pt x="11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11" y="1"/>
                    <a:pt x="11" y="1"/>
                    <a:pt x="11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328"/>
            <p:cNvSpPr>
              <a:spLocks/>
            </p:cNvSpPr>
            <p:nvPr/>
          </p:nvSpPr>
          <p:spPr bwMode="auto">
            <a:xfrm>
              <a:off x="7305675" y="2914651"/>
              <a:ext cx="31750" cy="112713"/>
            </a:xfrm>
            <a:custGeom>
              <a:avLst/>
              <a:gdLst>
                <a:gd name="T0" fmla="*/ 15 w 15"/>
                <a:gd name="T1" fmla="*/ 0 h 55"/>
                <a:gd name="T2" fmla="*/ 12 w 15"/>
                <a:gd name="T3" fmla="*/ 4 h 55"/>
                <a:gd name="T4" fmla="*/ 7 w 15"/>
                <a:gd name="T5" fmla="*/ 23 h 55"/>
                <a:gd name="T6" fmla="*/ 0 w 15"/>
                <a:gd name="T7" fmla="*/ 55 h 55"/>
                <a:gd name="T8" fmla="*/ 5 w 15"/>
                <a:gd name="T9" fmla="*/ 55 h 55"/>
                <a:gd name="T10" fmla="*/ 15 w 15"/>
                <a:gd name="T1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55">
                  <a:moveTo>
                    <a:pt x="15" y="0"/>
                  </a:moveTo>
                  <a:cubicBezTo>
                    <a:pt x="14" y="1"/>
                    <a:pt x="13" y="2"/>
                    <a:pt x="12" y="4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6" y="37"/>
                    <a:pt x="10" y="19"/>
                    <a:pt x="15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329"/>
            <p:cNvSpPr>
              <a:spLocks/>
            </p:cNvSpPr>
            <p:nvPr/>
          </p:nvSpPr>
          <p:spPr bwMode="auto">
            <a:xfrm>
              <a:off x="7251700" y="2925764"/>
              <a:ext cx="26987" cy="85725"/>
            </a:xfrm>
            <a:custGeom>
              <a:avLst/>
              <a:gdLst>
                <a:gd name="T0" fmla="*/ 13 w 13"/>
                <a:gd name="T1" fmla="*/ 18 h 41"/>
                <a:gd name="T2" fmla="*/ 13 w 13"/>
                <a:gd name="T3" fmla="*/ 18 h 41"/>
                <a:gd name="T4" fmla="*/ 3 w 13"/>
                <a:gd name="T5" fmla="*/ 0 h 41"/>
                <a:gd name="T6" fmla="*/ 0 w 13"/>
                <a:gd name="T7" fmla="*/ 41 h 41"/>
                <a:gd name="T8" fmla="*/ 12 w 13"/>
                <a:gd name="T9" fmla="*/ 31 h 41"/>
                <a:gd name="T10" fmla="*/ 13 w 13"/>
                <a:gd name="T11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13" y="18"/>
                  </a:moveTo>
                  <a:cubicBezTo>
                    <a:pt x="13" y="18"/>
                    <a:pt x="13" y="18"/>
                    <a:pt x="13" y="18"/>
                  </a:cubicBezTo>
                  <a:cubicBezTo>
                    <a:pt x="8" y="12"/>
                    <a:pt x="5" y="7"/>
                    <a:pt x="3" y="0"/>
                  </a:cubicBezTo>
                  <a:cubicBezTo>
                    <a:pt x="3" y="15"/>
                    <a:pt x="2" y="29"/>
                    <a:pt x="0" y="41"/>
                  </a:cubicBezTo>
                  <a:cubicBezTo>
                    <a:pt x="7" y="40"/>
                    <a:pt x="11" y="36"/>
                    <a:pt x="12" y="31"/>
                  </a:cubicBezTo>
                  <a:cubicBezTo>
                    <a:pt x="13" y="18"/>
                    <a:pt x="13" y="18"/>
                    <a:pt x="13" y="18"/>
                  </a:cubicBezTo>
                  <a:close/>
                </a:path>
              </a:pathLst>
            </a:custGeom>
            <a:solidFill>
              <a:srgbClr val="E9A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330"/>
            <p:cNvSpPr>
              <a:spLocks/>
            </p:cNvSpPr>
            <p:nvPr/>
          </p:nvSpPr>
          <p:spPr bwMode="auto">
            <a:xfrm>
              <a:off x="7305675" y="2973389"/>
              <a:ext cx="39687" cy="85725"/>
            </a:xfrm>
            <a:custGeom>
              <a:avLst/>
              <a:gdLst>
                <a:gd name="T0" fmla="*/ 9 w 19"/>
                <a:gd name="T1" fmla="*/ 26 h 41"/>
                <a:gd name="T2" fmla="*/ 5 w 19"/>
                <a:gd name="T3" fmla="*/ 26 h 41"/>
                <a:gd name="T4" fmla="*/ 0 w 19"/>
                <a:gd name="T5" fmla="*/ 26 h 41"/>
                <a:gd name="T6" fmla="*/ 5 w 19"/>
                <a:gd name="T7" fmla="*/ 28 h 41"/>
                <a:gd name="T8" fmla="*/ 15 w 19"/>
                <a:gd name="T9" fmla="*/ 31 h 41"/>
                <a:gd name="T10" fmla="*/ 9 w 19"/>
                <a:gd name="T11" fmla="*/ 41 h 41"/>
                <a:gd name="T12" fmla="*/ 10 w 19"/>
                <a:gd name="T13" fmla="*/ 41 h 41"/>
                <a:gd name="T14" fmla="*/ 14 w 19"/>
                <a:gd name="T15" fmla="*/ 40 h 41"/>
                <a:gd name="T16" fmla="*/ 19 w 19"/>
                <a:gd name="T17" fmla="*/ 39 h 41"/>
                <a:gd name="T18" fmla="*/ 18 w 19"/>
                <a:gd name="T19" fmla="*/ 32 h 41"/>
                <a:gd name="T20" fmla="*/ 18 w 19"/>
                <a:gd name="T21" fmla="*/ 26 h 41"/>
                <a:gd name="T22" fmla="*/ 19 w 19"/>
                <a:gd name="T23" fmla="*/ 22 h 41"/>
                <a:gd name="T24" fmla="*/ 18 w 19"/>
                <a:gd name="T25" fmla="*/ 16 h 41"/>
                <a:gd name="T26" fmla="*/ 17 w 19"/>
                <a:gd name="T27" fmla="*/ 11 h 41"/>
                <a:gd name="T28" fmla="*/ 12 w 19"/>
                <a:gd name="T29" fmla="*/ 0 h 41"/>
                <a:gd name="T30" fmla="*/ 9 w 19"/>
                <a:gd name="T31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41">
                  <a:moveTo>
                    <a:pt x="9" y="26"/>
                  </a:moveTo>
                  <a:cubicBezTo>
                    <a:pt x="5" y="26"/>
                    <a:pt x="5" y="26"/>
                    <a:pt x="5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1"/>
                    <a:pt x="10" y="41"/>
                    <a:pt x="10" y="41"/>
                  </a:cubicBezTo>
                  <a:cubicBezTo>
                    <a:pt x="12" y="40"/>
                    <a:pt x="13" y="40"/>
                    <a:pt x="14" y="40"/>
                  </a:cubicBezTo>
                  <a:cubicBezTo>
                    <a:pt x="15" y="40"/>
                    <a:pt x="17" y="39"/>
                    <a:pt x="19" y="39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0"/>
                    <a:pt x="18" y="18"/>
                    <a:pt x="18" y="16"/>
                  </a:cubicBezTo>
                  <a:cubicBezTo>
                    <a:pt x="18" y="14"/>
                    <a:pt x="17" y="13"/>
                    <a:pt x="17" y="11"/>
                  </a:cubicBezTo>
                  <a:cubicBezTo>
                    <a:pt x="17" y="8"/>
                    <a:pt x="15" y="4"/>
                    <a:pt x="12" y="0"/>
                  </a:cubicBezTo>
                  <a:cubicBezTo>
                    <a:pt x="14" y="11"/>
                    <a:pt x="13" y="20"/>
                    <a:pt x="9" y="26"/>
                  </a:cubicBezTo>
                  <a:close/>
                </a:path>
              </a:pathLst>
            </a:custGeom>
            <a:solidFill>
              <a:srgbClr val="0D0D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331"/>
            <p:cNvSpPr>
              <a:spLocks/>
            </p:cNvSpPr>
            <p:nvPr/>
          </p:nvSpPr>
          <p:spPr bwMode="auto">
            <a:xfrm>
              <a:off x="7316787" y="2911476"/>
              <a:ext cx="28575" cy="115888"/>
            </a:xfrm>
            <a:custGeom>
              <a:avLst/>
              <a:gdLst>
                <a:gd name="T0" fmla="*/ 0 w 14"/>
                <a:gd name="T1" fmla="*/ 56 h 56"/>
                <a:gd name="T2" fmla="*/ 4 w 14"/>
                <a:gd name="T3" fmla="*/ 56 h 56"/>
                <a:gd name="T4" fmla="*/ 7 w 14"/>
                <a:gd name="T5" fmla="*/ 30 h 56"/>
                <a:gd name="T6" fmla="*/ 14 w 14"/>
                <a:gd name="T7" fmla="*/ 0 h 56"/>
                <a:gd name="T8" fmla="*/ 10 w 14"/>
                <a:gd name="T9" fmla="*/ 1 h 56"/>
                <a:gd name="T10" fmla="*/ 0 w 14"/>
                <a:gd name="T1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6">
                  <a:moveTo>
                    <a:pt x="0" y="56"/>
                  </a:moveTo>
                  <a:cubicBezTo>
                    <a:pt x="4" y="56"/>
                    <a:pt x="4" y="56"/>
                    <a:pt x="4" y="56"/>
                  </a:cubicBezTo>
                  <a:cubicBezTo>
                    <a:pt x="8" y="50"/>
                    <a:pt x="9" y="41"/>
                    <a:pt x="7" y="30"/>
                  </a:cubicBezTo>
                  <a:cubicBezTo>
                    <a:pt x="7" y="18"/>
                    <a:pt x="10" y="8"/>
                    <a:pt x="14" y="0"/>
                  </a:cubicBezTo>
                  <a:cubicBezTo>
                    <a:pt x="13" y="0"/>
                    <a:pt x="12" y="0"/>
                    <a:pt x="10" y="1"/>
                  </a:cubicBezTo>
                  <a:cubicBezTo>
                    <a:pt x="5" y="20"/>
                    <a:pt x="1" y="38"/>
                    <a:pt x="0" y="5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332"/>
            <p:cNvSpPr>
              <a:spLocks/>
            </p:cNvSpPr>
            <p:nvPr/>
          </p:nvSpPr>
          <p:spPr bwMode="auto">
            <a:xfrm>
              <a:off x="7307262" y="3032126"/>
              <a:ext cx="30162" cy="26988"/>
            </a:xfrm>
            <a:custGeom>
              <a:avLst/>
              <a:gdLst>
                <a:gd name="T0" fmla="*/ 0 w 14"/>
                <a:gd name="T1" fmla="*/ 12 h 13"/>
                <a:gd name="T2" fmla="*/ 2 w 14"/>
                <a:gd name="T3" fmla="*/ 12 h 13"/>
                <a:gd name="T4" fmla="*/ 8 w 14"/>
                <a:gd name="T5" fmla="*/ 13 h 13"/>
                <a:gd name="T6" fmla="*/ 14 w 14"/>
                <a:gd name="T7" fmla="*/ 3 h 13"/>
                <a:gd name="T8" fmla="*/ 4 w 14"/>
                <a:gd name="T9" fmla="*/ 0 h 13"/>
                <a:gd name="T10" fmla="*/ 0 w 14"/>
                <a:gd name="T11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3">
                  <a:moveTo>
                    <a:pt x="0" y="12"/>
                  </a:moveTo>
                  <a:cubicBezTo>
                    <a:pt x="1" y="12"/>
                    <a:pt x="1" y="12"/>
                    <a:pt x="2" y="12"/>
                  </a:cubicBezTo>
                  <a:cubicBezTo>
                    <a:pt x="4" y="12"/>
                    <a:pt x="6" y="13"/>
                    <a:pt x="8" y="1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12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333"/>
            <p:cNvSpPr>
              <a:spLocks/>
            </p:cNvSpPr>
            <p:nvPr/>
          </p:nvSpPr>
          <p:spPr bwMode="auto">
            <a:xfrm>
              <a:off x="7304087" y="3055939"/>
              <a:ext cx="7937" cy="30163"/>
            </a:xfrm>
            <a:custGeom>
              <a:avLst/>
              <a:gdLst>
                <a:gd name="T0" fmla="*/ 4 w 4"/>
                <a:gd name="T1" fmla="*/ 0 h 14"/>
                <a:gd name="T2" fmla="*/ 2 w 4"/>
                <a:gd name="T3" fmla="*/ 0 h 14"/>
                <a:gd name="T4" fmla="*/ 0 w 4"/>
                <a:gd name="T5" fmla="*/ 14 h 14"/>
                <a:gd name="T6" fmla="*/ 1 w 4"/>
                <a:gd name="T7" fmla="*/ 13 h 14"/>
                <a:gd name="T8" fmla="*/ 4 w 4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4">
                  <a:moveTo>
                    <a:pt x="4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334"/>
            <p:cNvSpPr>
              <a:spLocks/>
            </p:cNvSpPr>
            <p:nvPr/>
          </p:nvSpPr>
          <p:spPr bwMode="auto">
            <a:xfrm>
              <a:off x="7304087" y="3027364"/>
              <a:ext cx="12700" cy="28575"/>
            </a:xfrm>
            <a:custGeom>
              <a:avLst/>
              <a:gdLst>
                <a:gd name="T0" fmla="*/ 0 w 6"/>
                <a:gd name="T1" fmla="*/ 13 h 14"/>
                <a:gd name="T2" fmla="*/ 2 w 6"/>
                <a:gd name="T3" fmla="*/ 14 h 14"/>
                <a:gd name="T4" fmla="*/ 6 w 6"/>
                <a:gd name="T5" fmla="*/ 2 h 14"/>
                <a:gd name="T6" fmla="*/ 1 w 6"/>
                <a:gd name="T7" fmla="*/ 0 h 14"/>
                <a:gd name="T8" fmla="*/ 0 w 6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4">
                  <a:moveTo>
                    <a:pt x="0" y="13"/>
                  </a:moveTo>
                  <a:cubicBezTo>
                    <a:pt x="1" y="14"/>
                    <a:pt x="1" y="14"/>
                    <a:pt x="2" y="1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8"/>
                    <a:pt x="0" y="13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335"/>
            <p:cNvSpPr>
              <a:spLocks/>
            </p:cNvSpPr>
            <p:nvPr/>
          </p:nvSpPr>
          <p:spPr bwMode="auto">
            <a:xfrm>
              <a:off x="7305675" y="3055939"/>
              <a:ext cx="20637" cy="26988"/>
            </a:xfrm>
            <a:custGeom>
              <a:avLst/>
              <a:gdLst>
                <a:gd name="T0" fmla="*/ 10 w 10"/>
                <a:gd name="T1" fmla="*/ 1 h 13"/>
                <a:gd name="T2" fmla="*/ 9 w 10"/>
                <a:gd name="T3" fmla="*/ 1 h 13"/>
                <a:gd name="T4" fmla="*/ 3 w 10"/>
                <a:gd name="T5" fmla="*/ 0 h 13"/>
                <a:gd name="T6" fmla="*/ 0 w 10"/>
                <a:gd name="T7" fmla="*/ 13 h 13"/>
                <a:gd name="T8" fmla="*/ 8 w 10"/>
                <a:gd name="T9" fmla="*/ 11 h 13"/>
                <a:gd name="T10" fmla="*/ 10 w 10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3">
                  <a:moveTo>
                    <a:pt x="10" y="1"/>
                  </a:moveTo>
                  <a:cubicBezTo>
                    <a:pt x="10" y="1"/>
                    <a:pt x="9" y="1"/>
                    <a:pt x="9" y="1"/>
                  </a:cubicBezTo>
                  <a:cubicBezTo>
                    <a:pt x="7" y="1"/>
                    <a:pt x="5" y="0"/>
                    <a:pt x="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" y="12"/>
                    <a:pt x="5" y="11"/>
                    <a:pt x="8" y="11"/>
                  </a:cubicBezTo>
                  <a:cubicBezTo>
                    <a:pt x="10" y="1"/>
                    <a:pt x="10" y="1"/>
                    <a:pt x="10" y="1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336"/>
            <p:cNvSpPr>
              <a:spLocks/>
            </p:cNvSpPr>
            <p:nvPr/>
          </p:nvSpPr>
          <p:spPr bwMode="auto">
            <a:xfrm>
              <a:off x="7331075" y="2911476"/>
              <a:ext cx="34925" cy="176213"/>
            </a:xfrm>
            <a:custGeom>
              <a:avLst/>
              <a:gdLst>
                <a:gd name="T0" fmla="*/ 5 w 17"/>
                <a:gd name="T1" fmla="*/ 41 h 85"/>
                <a:gd name="T2" fmla="*/ 6 w 17"/>
                <a:gd name="T3" fmla="*/ 46 h 85"/>
                <a:gd name="T4" fmla="*/ 13 w 17"/>
                <a:gd name="T5" fmla="*/ 58 h 85"/>
                <a:gd name="T6" fmla="*/ 13 w 17"/>
                <a:gd name="T7" fmla="*/ 77 h 85"/>
                <a:gd name="T8" fmla="*/ 5 w 17"/>
                <a:gd name="T9" fmla="*/ 85 h 85"/>
                <a:gd name="T10" fmla="*/ 10 w 17"/>
                <a:gd name="T11" fmla="*/ 85 h 85"/>
                <a:gd name="T12" fmla="*/ 17 w 17"/>
                <a:gd name="T13" fmla="*/ 78 h 85"/>
                <a:gd name="T14" fmla="*/ 17 w 17"/>
                <a:gd name="T15" fmla="*/ 58 h 85"/>
                <a:gd name="T16" fmla="*/ 9 w 17"/>
                <a:gd name="T17" fmla="*/ 45 h 85"/>
                <a:gd name="T18" fmla="*/ 3 w 17"/>
                <a:gd name="T19" fmla="*/ 29 h 85"/>
                <a:gd name="T20" fmla="*/ 7 w 17"/>
                <a:gd name="T21" fmla="*/ 0 h 85"/>
                <a:gd name="T22" fmla="*/ 0 w 17"/>
                <a:gd name="T23" fmla="*/ 30 h 85"/>
                <a:gd name="T24" fmla="*/ 5 w 17"/>
                <a:gd name="T25" fmla="*/ 4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85">
                  <a:moveTo>
                    <a:pt x="5" y="41"/>
                  </a:moveTo>
                  <a:cubicBezTo>
                    <a:pt x="5" y="43"/>
                    <a:pt x="6" y="44"/>
                    <a:pt x="6" y="46"/>
                  </a:cubicBezTo>
                  <a:cubicBezTo>
                    <a:pt x="7" y="51"/>
                    <a:pt x="10" y="55"/>
                    <a:pt x="13" y="58"/>
                  </a:cubicBezTo>
                  <a:cubicBezTo>
                    <a:pt x="11" y="63"/>
                    <a:pt x="11" y="70"/>
                    <a:pt x="13" y="77"/>
                  </a:cubicBezTo>
                  <a:cubicBezTo>
                    <a:pt x="7" y="78"/>
                    <a:pt x="5" y="81"/>
                    <a:pt x="5" y="85"/>
                  </a:cubicBezTo>
                  <a:cubicBezTo>
                    <a:pt x="7" y="85"/>
                    <a:pt x="8" y="85"/>
                    <a:pt x="10" y="85"/>
                  </a:cubicBezTo>
                  <a:cubicBezTo>
                    <a:pt x="8" y="82"/>
                    <a:pt x="11" y="80"/>
                    <a:pt x="17" y="78"/>
                  </a:cubicBezTo>
                  <a:cubicBezTo>
                    <a:pt x="15" y="71"/>
                    <a:pt x="15" y="65"/>
                    <a:pt x="17" y="58"/>
                  </a:cubicBezTo>
                  <a:cubicBezTo>
                    <a:pt x="13" y="54"/>
                    <a:pt x="10" y="49"/>
                    <a:pt x="9" y="45"/>
                  </a:cubicBezTo>
                  <a:cubicBezTo>
                    <a:pt x="10" y="38"/>
                    <a:pt x="8" y="33"/>
                    <a:pt x="3" y="29"/>
                  </a:cubicBezTo>
                  <a:cubicBezTo>
                    <a:pt x="3" y="19"/>
                    <a:pt x="4" y="9"/>
                    <a:pt x="7" y="0"/>
                  </a:cubicBezTo>
                  <a:cubicBezTo>
                    <a:pt x="3" y="8"/>
                    <a:pt x="0" y="18"/>
                    <a:pt x="0" y="30"/>
                  </a:cubicBezTo>
                  <a:cubicBezTo>
                    <a:pt x="3" y="34"/>
                    <a:pt x="5" y="38"/>
                    <a:pt x="5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337"/>
            <p:cNvSpPr>
              <a:spLocks/>
            </p:cNvSpPr>
            <p:nvPr/>
          </p:nvSpPr>
          <p:spPr bwMode="auto">
            <a:xfrm>
              <a:off x="7334250" y="3006726"/>
              <a:ext cx="23812" cy="80963"/>
            </a:xfrm>
            <a:custGeom>
              <a:avLst/>
              <a:gdLst>
                <a:gd name="T0" fmla="*/ 4 w 11"/>
                <a:gd name="T1" fmla="*/ 0 h 39"/>
                <a:gd name="T2" fmla="*/ 5 w 11"/>
                <a:gd name="T3" fmla="*/ 6 h 39"/>
                <a:gd name="T4" fmla="*/ 8 w 11"/>
                <a:gd name="T5" fmla="*/ 12 h 39"/>
                <a:gd name="T6" fmla="*/ 9 w 11"/>
                <a:gd name="T7" fmla="*/ 30 h 39"/>
                <a:gd name="T8" fmla="*/ 0 w 11"/>
                <a:gd name="T9" fmla="*/ 39 h 39"/>
                <a:gd name="T10" fmla="*/ 3 w 11"/>
                <a:gd name="T11" fmla="*/ 39 h 39"/>
                <a:gd name="T12" fmla="*/ 11 w 11"/>
                <a:gd name="T13" fmla="*/ 31 h 39"/>
                <a:gd name="T14" fmla="*/ 11 w 11"/>
                <a:gd name="T15" fmla="*/ 12 h 39"/>
                <a:gd name="T16" fmla="*/ 4 w 11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9">
                  <a:moveTo>
                    <a:pt x="4" y="0"/>
                  </a:moveTo>
                  <a:cubicBezTo>
                    <a:pt x="4" y="2"/>
                    <a:pt x="5" y="4"/>
                    <a:pt x="5" y="6"/>
                  </a:cubicBezTo>
                  <a:cubicBezTo>
                    <a:pt x="6" y="8"/>
                    <a:pt x="7" y="10"/>
                    <a:pt x="8" y="12"/>
                  </a:cubicBezTo>
                  <a:cubicBezTo>
                    <a:pt x="7" y="19"/>
                    <a:pt x="7" y="25"/>
                    <a:pt x="9" y="30"/>
                  </a:cubicBezTo>
                  <a:cubicBezTo>
                    <a:pt x="3" y="31"/>
                    <a:pt x="1" y="34"/>
                    <a:pt x="0" y="39"/>
                  </a:cubicBezTo>
                  <a:cubicBezTo>
                    <a:pt x="1" y="39"/>
                    <a:pt x="2" y="39"/>
                    <a:pt x="3" y="39"/>
                  </a:cubicBezTo>
                  <a:cubicBezTo>
                    <a:pt x="3" y="35"/>
                    <a:pt x="5" y="32"/>
                    <a:pt x="11" y="31"/>
                  </a:cubicBezTo>
                  <a:cubicBezTo>
                    <a:pt x="9" y="24"/>
                    <a:pt x="9" y="17"/>
                    <a:pt x="11" y="12"/>
                  </a:cubicBezTo>
                  <a:cubicBezTo>
                    <a:pt x="8" y="9"/>
                    <a:pt x="5" y="5"/>
                    <a:pt x="4" y="0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338"/>
            <p:cNvSpPr>
              <a:spLocks/>
            </p:cNvSpPr>
            <p:nvPr/>
          </p:nvSpPr>
          <p:spPr bwMode="auto">
            <a:xfrm>
              <a:off x="7304087" y="3055939"/>
              <a:ext cx="30162" cy="58738"/>
            </a:xfrm>
            <a:custGeom>
              <a:avLst/>
              <a:gdLst>
                <a:gd name="T0" fmla="*/ 15 w 15"/>
                <a:gd name="T1" fmla="*/ 0 h 28"/>
                <a:gd name="T2" fmla="*/ 11 w 15"/>
                <a:gd name="T3" fmla="*/ 1 h 28"/>
                <a:gd name="T4" fmla="*/ 9 w 15"/>
                <a:gd name="T5" fmla="*/ 11 h 28"/>
                <a:gd name="T6" fmla="*/ 1 w 15"/>
                <a:gd name="T7" fmla="*/ 13 h 28"/>
                <a:gd name="T8" fmla="*/ 0 w 15"/>
                <a:gd name="T9" fmla="*/ 14 h 28"/>
                <a:gd name="T10" fmla="*/ 0 w 15"/>
                <a:gd name="T11" fmla="*/ 15 h 28"/>
                <a:gd name="T12" fmla="*/ 4 w 15"/>
                <a:gd name="T13" fmla="*/ 14 h 28"/>
                <a:gd name="T14" fmla="*/ 5 w 15"/>
                <a:gd name="T15" fmla="*/ 15 h 28"/>
                <a:gd name="T16" fmla="*/ 10 w 15"/>
                <a:gd name="T17" fmla="*/ 28 h 28"/>
                <a:gd name="T18" fmla="*/ 11 w 15"/>
                <a:gd name="T19" fmla="*/ 28 h 28"/>
                <a:gd name="T20" fmla="*/ 10 w 15"/>
                <a:gd name="T21" fmla="*/ 24 h 28"/>
                <a:gd name="T22" fmla="*/ 10 w 15"/>
                <a:gd name="T23" fmla="*/ 24 h 28"/>
                <a:gd name="T24" fmla="*/ 10 w 15"/>
                <a:gd name="T25" fmla="*/ 24 h 28"/>
                <a:gd name="T26" fmla="*/ 15 w 15"/>
                <a:gd name="T27" fmla="*/ 17 h 28"/>
                <a:gd name="T28" fmla="*/ 12 w 15"/>
                <a:gd name="T29" fmla="*/ 15 h 28"/>
                <a:gd name="T30" fmla="*/ 12 w 15"/>
                <a:gd name="T31" fmla="*/ 16 h 28"/>
                <a:gd name="T32" fmla="*/ 9 w 15"/>
                <a:gd name="T33" fmla="*/ 21 h 28"/>
                <a:gd name="T34" fmla="*/ 7 w 15"/>
                <a:gd name="T35" fmla="*/ 16 h 28"/>
                <a:gd name="T36" fmla="*/ 6 w 15"/>
                <a:gd name="T37" fmla="*/ 15 h 28"/>
                <a:gd name="T38" fmla="*/ 10 w 15"/>
                <a:gd name="T39" fmla="*/ 15 h 28"/>
                <a:gd name="T40" fmla="*/ 15 w 15"/>
                <a:gd name="T4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" h="28">
                  <a:moveTo>
                    <a:pt x="15" y="0"/>
                  </a:moveTo>
                  <a:cubicBezTo>
                    <a:pt x="14" y="0"/>
                    <a:pt x="13" y="0"/>
                    <a:pt x="11" y="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6" y="11"/>
                    <a:pt x="3" y="12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4"/>
                    <a:pt x="3" y="13"/>
                    <a:pt x="4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6"/>
                    <a:pt x="13" y="15"/>
                    <a:pt x="12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8"/>
                    <a:pt x="10" y="20"/>
                    <a:pt x="9" y="21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8" y="15"/>
                    <a:pt x="9" y="14"/>
                    <a:pt x="10" y="15"/>
                  </a:cubicBezTo>
                  <a:cubicBezTo>
                    <a:pt x="15" y="0"/>
                    <a:pt x="15" y="0"/>
                    <a:pt x="15" y="0"/>
                  </a:cubicBezTo>
                  <a:close/>
                </a:path>
              </a:pathLst>
            </a:custGeom>
            <a:solidFill>
              <a:srgbClr val="B18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339"/>
            <p:cNvSpPr>
              <a:spLocks/>
            </p:cNvSpPr>
            <p:nvPr/>
          </p:nvSpPr>
          <p:spPr bwMode="auto">
            <a:xfrm>
              <a:off x="7324725" y="3090864"/>
              <a:ext cx="36512" cy="23813"/>
            </a:xfrm>
            <a:custGeom>
              <a:avLst/>
              <a:gdLst>
                <a:gd name="T0" fmla="*/ 8 w 23"/>
                <a:gd name="T1" fmla="*/ 15 h 15"/>
                <a:gd name="T2" fmla="*/ 13 w 23"/>
                <a:gd name="T3" fmla="*/ 13 h 15"/>
                <a:gd name="T4" fmla="*/ 23 w 23"/>
                <a:gd name="T5" fmla="*/ 2 h 15"/>
                <a:gd name="T6" fmla="*/ 6 w 23"/>
                <a:gd name="T7" fmla="*/ 0 h 15"/>
                <a:gd name="T8" fmla="*/ 0 w 23"/>
                <a:gd name="T9" fmla="*/ 10 h 15"/>
                <a:gd name="T10" fmla="*/ 8 w 23"/>
                <a:gd name="T11" fmla="*/ 15 h 15"/>
                <a:gd name="T12" fmla="*/ 8 w 23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5">
                  <a:moveTo>
                    <a:pt x="8" y="15"/>
                  </a:moveTo>
                  <a:lnTo>
                    <a:pt x="13" y="13"/>
                  </a:lnTo>
                  <a:lnTo>
                    <a:pt x="23" y="2"/>
                  </a:lnTo>
                  <a:lnTo>
                    <a:pt x="6" y="0"/>
                  </a:lnTo>
                  <a:lnTo>
                    <a:pt x="0" y="10"/>
                  </a:lnTo>
                  <a:lnTo>
                    <a:pt x="8" y="15"/>
                  </a:lnTo>
                  <a:lnTo>
                    <a:pt x="8" y="15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340"/>
            <p:cNvSpPr>
              <a:spLocks/>
            </p:cNvSpPr>
            <p:nvPr/>
          </p:nvSpPr>
          <p:spPr bwMode="auto">
            <a:xfrm>
              <a:off x="7327900" y="3097214"/>
              <a:ext cx="119062" cy="39688"/>
            </a:xfrm>
            <a:custGeom>
              <a:avLst/>
              <a:gdLst>
                <a:gd name="T0" fmla="*/ 8 w 57"/>
                <a:gd name="T1" fmla="*/ 7 h 19"/>
                <a:gd name="T2" fmla="*/ 4 w 57"/>
                <a:gd name="T3" fmla="*/ 8 h 19"/>
                <a:gd name="T4" fmla="*/ 0 w 57"/>
                <a:gd name="T5" fmla="*/ 8 h 19"/>
                <a:gd name="T6" fmla="*/ 26 w 57"/>
                <a:gd name="T7" fmla="*/ 11 h 19"/>
                <a:gd name="T8" fmla="*/ 26 w 57"/>
                <a:gd name="T9" fmla="*/ 19 h 19"/>
                <a:gd name="T10" fmla="*/ 38 w 57"/>
                <a:gd name="T11" fmla="*/ 15 h 19"/>
                <a:gd name="T12" fmla="*/ 54 w 57"/>
                <a:gd name="T13" fmla="*/ 5 h 19"/>
                <a:gd name="T14" fmla="*/ 54 w 57"/>
                <a:gd name="T15" fmla="*/ 5 h 19"/>
                <a:gd name="T16" fmla="*/ 57 w 57"/>
                <a:gd name="T17" fmla="*/ 0 h 19"/>
                <a:gd name="T18" fmla="*/ 36 w 57"/>
                <a:gd name="T19" fmla="*/ 3 h 19"/>
                <a:gd name="T20" fmla="*/ 15 w 57"/>
                <a:gd name="T21" fmla="*/ 6 h 19"/>
                <a:gd name="T22" fmla="*/ 8 w 57"/>
                <a:gd name="T23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" h="19">
                  <a:moveTo>
                    <a:pt x="8" y="7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5" y="4"/>
                    <a:pt x="56" y="2"/>
                    <a:pt x="57" y="0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8" y="7"/>
                    <a:pt x="8" y="7"/>
                    <a:pt x="8" y="7"/>
                  </a:cubicBezTo>
                  <a:close/>
                </a:path>
              </a:pathLst>
            </a:custGeom>
            <a:solidFill>
              <a:srgbClr val="9D5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341"/>
            <p:cNvSpPr>
              <a:spLocks/>
            </p:cNvSpPr>
            <p:nvPr/>
          </p:nvSpPr>
          <p:spPr bwMode="auto">
            <a:xfrm>
              <a:off x="7358062" y="3094039"/>
              <a:ext cx="44450" cy="15875"/>
            </a:xfrm>
            <a:custGeom>
              <a:avLst/>
              <a:gdLst>
                <a:gd name="T0" fmla="*/ 0 w 22"/>
                <a:gd name="T1" fmla="*/ 8 h 8"/>
                <a:gd name="T2" fmla="*/ 1 w 22"/>
                <a:gd name="T3" fmla="*/ 8 h 8"/>
                <a:gd name="T4" fmla="*/ 22 w 22"/>
                <a:gd name="T5" fmla="*/ 5 h 8"/>
                <a:gd name="T6" fmla="*/ 2 w 22"/>
                <a:gd name="T7" fmla="*/ 0 h 8"/>
                <a:gd name="T8" fmla="*/ 0 w 22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8">
                  <a:moveTo>
                    <a:pt x="0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16" y="3"/>
                    <a:pt x="9" y="1"/>
                    <a:pt x="2" y="0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342"/>
            <p:cNvSpPr>
              <a:spLocks/>
            </p:cNvSpPr>
            <p:nvPr/>
          </p:nvSpPr>
          <p:spPr bwMode="auto">
            <a:xfrm>
              <a:off x="7345362" y="3094039"/>
              <a:ext cx="15875" cy="17463"/>
            </a:xfrm>
            <a:custGeom>
              <a:avLst/>
              <a:gdLst>
                <a:gd name="T0" fmla="*/ 9 w 10"/>
                <a:gd name="T1" fmla="*/ 10 h 11"/>
                <a:gd name="T2" fmla="*/ 8 w 10"/>
                <a:gd name="T3" fmla="*/ 10 h 11"/>
                <a:gd name="T4" fmla="*/ 10 w 10"/>
                <a:gd name="T5" fmla="*/ 0 h 11"/>
                <a:gd name="T6" fmla="*/ 0 w 10"/>
                <a:gd name="T7" fmla="*/ 11 h 11"/>
                <a:gd name="T8" fmla="*/ 9 w 10"/>
                <a:gd name="T9" fmla="*/ 10 h 11"/>
                <a:gd name="T10" fmla="*/ 9 w 10"/>
                <a:gd name="T1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1">
                  <a:moveTo>
                    <a:pt x="9" y="10"/>
                  </a:moveTo>
                  <a:lnTo>
                    <a:pt x="8" y="10"/>
                  </a:lnTo>
                  <a:lnTo>
                    <a:pt x="10" y="0"/>
                  </a:lnTo>
                  <a:lnTo>
                    <a:pt x="0" y="11"/>
                  </a:lnTo>
                  <a:lnTo>
                    <a:pt x="9" y="10"/>
                  </a:lnTo>
                  <a:lnTo>
                    <a:pt x="9" y="10"/>
                  </a:lnTo>
                  <a:close/>
                </a:path>
              </a:pathLst>
            </a:custGeom>
            <a:solidFill>
              <a:srgbClr val="121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343"/>
            <p:cNvSpPr>
              <a:spLocks/>
            </p:cNvSpPr>
            <p:nvPr/>
          </p:nvSpPr>
          <p:spPr bwMode="auto">
            <a:xfrm>
              <a:off x="7297737" y="3082926"/>
              <a:ext cx="15875" cy="12700"/>
            </a:xfrm>
            <a:custGeom>
              <a:avLst/>
              <a:gdLst>
                <a:gd name="T0" fmla="*/ 7 w 8"/>
                <a:gd name="T1" fmla="*/ 1 h 6"/>
                <a:gd name="T2" fmla="*/ 3 w 8"/>
                <a:gd name="T3" fmla="*/ 2 h 6"/>
                <a:gd name="T4" fmla="*/ 1 w 8"/>
                <a:gd name="T5" fmla="*/ 6 h 6"/>
                <a:gd name="T6" fmla="*/ 8 w 8"/>
                <a:gd name="T7" fmla="*/ 2 h 6"/>
                <a:gd name="T8" fmla="*/ 7 w 8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7" y="1"/>
                  </a:moveTo>
                  <a:cubicBezTo>
                    <a:pt x="6" y="0"/>
                    <a:pt x="4" y="1"/>
                    <a:pt x="3" y="2"/>
                  </a:cubicBezTo>
                  <a:cubicBezTo>
                    <a:pt x="1" y="3"/>
                    <a:pt x="0" y="4"/>
                    <a:pt x="1" y="6"/>
                  </a:cubicBezTo>
                  <a:cubicBezTo>
                    <a:pt x="2" y="4"/>
                    <a:pt x="4" y="2"/>
                    <a:pt x="8" y="2"/>
                  </a:cubicBezTo>
                  <a:cubicBezTo>
                    <a:pt x="7" y="1"/>
                    <a:pt x="7" y="1"/>
                    <a:pt x="7" y="1"/>
                  </a:cubicBez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344"/>
            <p:cNvSpPr>
              <a:spLocks/>
            </p:cNvSpPr>
            <p:nvPr/>
          </p:nvSpPr>
          <p:spPr bwMode="auto">
            <a:xfrm>
              <a:off x="7316787" y="3086101"/>
              <a:ext cx="11112" cy="3175"/>
            </a:xfrm>
            <a:custGeom>
              <a:avLst/>
              <a:gdLst>
                <a:gd name="T0" fmla="*/ 0 w 6"/>
                <a:gd name="T1" fmla="*/ 1 h 2"/>
                <a:gd name="T2" fmla="*/ 1 w 6"/>
                <a:gd name="T3" fmla="*/ 2 h 2"/>
                <a:gd name="T4" fmla="*/ 6 w 6"/>
                <a:gd name="T5" fmla="*/ 2 h 2"/>
                <a:gd name="T6" fmla="*/ 6 w 6"/>
                <a:gd name="T7" fmla="*/ 1 h 2"/>
                <a:gd name="T8" fmla="*/ 4 w 6"/>
                <a:gd name="T9" fmla="*/ 1 h 2"/>
                <a:gd name="T10" fmla="*/ 0 w 6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2">
                  <a:moveTo>
                    <a:pt x="0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4" y="2"/>
                    <a:pt x="6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3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345"/>
            <p:cNvSpPr>
              <a:spLocks/>
            </p:cNvSpPr>
            <p:nvPr/>
          </p:nvSpPr>
          <p:spPr bwMode="auto">
            <a:xfrm>
              <a:off x="7318375" y="3089276"/>
              <a:ext cx="9525" cy="11113"/>
            </a:xfrm>
            <a:custGeom>
              <a:avLst/>
              <a:gdLst>
                <a:gd name="T0" fmla="*/ 5 w 5"/>
                <a:gd name="T1" fmla="*/ 0 h 5"/>
                <a:gd name="T2" fmla="*/ 0 w 5"/>
                <a:gd name="T3" fmla="*/ 0 h 5"/>
                <a:gd name="T4" fmla="*/ 2 w 5"/>
                <a:gd name="T5" fmla="*/ 5 h 5"/>
                <a:gd name="T6" fmla="*/ 5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3" y="0"/>
                    <a:pt x="2" y="0"/>
                    <a:pt x="0" y="0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5" y="2"/>
                    <a:pt x="5" y="0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346"/>
            <p:cNvSpPr>
              <a:spLocks/>
            </p:cNvSpPr>
            <p:nvPr/>
          </p:nvSpPr>
          <p:spPr bwMode="auto">
            <a:xfrm>
              <a:off x="7272337" y="3106739"/>
              <a:ext cx="26987" cy="4763"/>
            </a:xfrm>
            <a:custGeom>
              <a:avLst/>
              <a:gdLst>
                <a:gd name="T0" fmla="*/ 11 w 13"/>
                <a:gd name="T1" fmla="*/ 0 h 3"/>
                <a:gd name="T2" fmla="*/ 0 w 13"/>
                <a:gd name="T3" fmla="*/ 1 h 3"/>
                <a:gd name="T4" fmla="*/ 13 w 13"/>
                <a:gd name="T5" fmla="*/ 3 h 3"/>
                <a:gd name="T6" fmla="*/ 11 w 1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">
                  <a:moveTo>
                    <a:pt x="11" y="0"/>
                  </a:moveTo>
                  <a:cubicBezTo>
                    <a:pt x="5" y="0"/>
                    <a:pt x="2" y="0"/>
                    <a:pt x="0" y="1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2"/>
                    <a:pt x="11" y="1"/>
                    <a:pt x="11" y="0"/>
                  </a:cubicBezTo>
                  <a:close/>
                </a:path>
              </a:pathLst>
            </a:custGeom>
            <a:solidFill>
              <a:srgbClr val="121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347"/>
            <p:cNvSpPr>
              <a:spLocks/>
            </p:cNvSpPr>
            <p:nvPr/>
          </p:nvSpPr>
          <p:spPr bwMode="auto">
            <a:xfrm>
              <a:off x="7292975" y="3095626"/>
              <a:ext cx="12700" cy="15875"/>
            </a:xfrm>
            <a:custGeom>
              <a:avLst/>
              <a:gdLst>
                <a:gd name="T0" fmla="*/ 1 w 6"/>
                <a:gd name="T1" fmla="*/ 0 h 8"/>
                <a:gd name="T2" fmla="*/ 1 w 6"/>
                <a:gd name="T3" fmla="*/ 5 h 8"/>
                <a:gd name="T4" fmla="*/ 3 w 6"/>
                <a:gd name="T5" fmla="*/ 8 h 8"/>
                <a:gd name="T6" fmla="*/ 6 w 6"/>
                <a:gd name="T7" fmla="*/ 8 h 8"/>
                <a:gd name="T8" fmla="*/ 1 w 6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1" y="0"/>
                  </a:moveTo>
                  <a:cubicBezTo>
                    <a:pt x="0" y="1"/>
                    <a:pt x="0" y="3"/>
                    <a:pt x="1" y="5"/>
                  </a:cubicBezTo>
                  <a:cubicBezTo>
                    <a:pt x="1" y="6"/>
                    <a:pt x="2" y="7"/>
                    <a:pt x="3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348"/>
            <p:cNvSpPr>
              <a:spLocks/>
            </p:cNvSpPr>
            <p:nvPr/>
          </p:nvSpPr>
          <p:spPr bwMode="auto">
            <a:xfrm>
              <a:off x="7173912" y="3097214"/>
              <a:ext cx="207962" cy="122238"/>
            </a:xfrm>
            <a:custGeom>
              <a:avLst/>
              <a:gdLst>
                <a:gd name="T0" fmla="*/ 79 w 131"/>
                <a:gd name="T1" fmla="*/ 9 h 77"/>
                <a:gd name="T2" fmla="*/ 62 w 131"/>
                <a:gd name="T3" fmla="*/ 7 h 77"/>
                <a:gd name="T4" fmla="*/ 58 w 131"/>
                <a:gd name="T5" fmla="*/ 7 h 77"/>
                <a:gd name="T6" fmla="*/ 55 w 131"/>
                <a:gd name="T7" fmla="*/ 7 h 77"/>
                <a:gd name="T8" fmla="*/ 48 w 131"/>
                <a:gd name="T9" fmla="*/ 6 h 77"/>
                <a:gd name="T10" fmla="*/ 45 w 131"/>
                <a:gd name="T11" fmla="*/ 6 h 77"/>
                <a:gd name="T12" fmla="*/ 34 w 131"/>
                <a:gd name="T13" fmla="*/ 4 h 77"/>
                <a:gd name="T14" fmla="*/ 3 w 131"/>
                <a:gd name="T15" fmla="*/ 0 h 77"/>
                <a:gd name="T16" fmla="*/ 0 w 131"/>
                <a:gd name="T17" fmla="*/ 3 h 77"/>
                <a:gd name="T18" fmla="*/ 129 w 131"/>
                <a:gd name="T19" fmla="*/ 17 h 77"/>
                <a:gd name="T20" fmla="*/ 129 w 131"/>
                <a:gd name="T21" fmla="*/ 77 h 77"/>
                <a:gd name="T22" fmla="*/ 131 w 131"/>
                <a:gd name="T23" fmla="*/ 77 h 77"/>
                <a:gd name="T24" fmla="*/ 131 w 131"/>
                <a:gd name="T25" fmla="*/ 56 h 77"/>
                <a:gd name="T26" fmla="*/ 131 w 131"/>
                <a:gd name="T27" fmla="*/ 49 h 77"/>
                <a:gd name="T28" fmla="*/ 131 w 131"/>
                <a:gd name="T29" fmla="*/ 43 h 77"/>
                <a:gd name="T30" fmla="*/ 131 w 131"/>
                <a:gd name="T31" fmla="*/ 39 h 77"/>
                <a:gd name="T32" fmla="*/ 131 w 131"/>
                <a:gd name="T33" fmla="*/ 29 h 77"/>
                <a:gd name="T34" fmla="*/ 131 w 131"/>
                <a:gd name="T35" fmla="*/ 25 h 77"/>
                <a:gd name="T36" fmla="*/ 131 w 131"/>
                <a:gd name="T37" fmla="*/ 15 h 77"/>
                <a:gd name="T38" fmla="*/ 97 w 131"/>
                <a:gd name="T39" fmla="*/ 11 h 77"/>
                <a:gd name="T40" fmla="*/ 96 w 131"/>
                <a:gd name="T41" fmla="*/ 11 h 77"/>
                <a:gd name="T42" fmla="*/ 95 w 131"/>
                <a:gd name="T43" fmla="*/ 11 h 77"/>
                <a:gd name="T44" fmla="*/ 92 w 131"/>
                <a:gd name="T45" fmla="*/ 11 h 77"/>
                <a:gd name="T46" fmla="*/ 90 w 131"/>
                <a:gd name="T47" fmla="*/ 11 h 77"/>
                <a:gd name="T48" fmla="*/ 87 w 131"/>
                <a:gd name="T49" fmla="*/ 9 h 77"/>
                <a:gd name="T50" fmla="*/ 83 w 131"/>
                <a:gd name="T51" fmla="*/ 9 h 77"/>
                <a:gd name="T52" fmla="*/ 79 w 131"/>
                <a:gd name="T53" fmla="*/ 9 h 77"/>
                <a:gd name="T54" fmla="*/ 79 w 131"/>
                <a:gd name="T55" fmla="*/ 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1" h="77">
                  <a:moveTo>
                    <a:pt x="79" y="9"/>
                  </a:moveTo>
                  <a:lnTo>
                    <a:pt x="62" y="7"/>
                  </a:lnTo>
                  <a:lnTo>
                    <a:pt x="58" y="7"/>
                  </a:lnTo>
                  <a:lnTo>
                    <a:pt x="55" y="7"/>
                  </a:lnTo>
                  <a:lnTo>
                    <a:pt x="48" y="6"/>
                  </a:lnTo>
                  <a:lnTo>
                    <a:pt x="45" y="6"/>
                  </a:lnTo>
                  <a:lnTo>
                    <a:pt x="34" y="4"/>
                  </a:lnTo>
                  <a:lnTo>
                    <a:pt x="3" y="0"/>
                  </a:lnTo>
                  <a:lnTo>
                    <a:pt x="0" y="3"/>
                  </a:lnTo>
                  <a:lnTo>
                    <a:pt x="129" y="17"/>
                  </a:lnTo>
                  <a:lnTo>
                    <a:pt x="129" y="77"/>
                  </a:lnTo>
                  <a:lnTo>
                    <a:pt x="131" y="77"/>
                  </a:lnTo>
                  <a:lnTo>
                    <a:pt x="131" y="56"/>
                  </a:lnTo>
                  <a:lnTo>
                    <a:pt x="131" y="49"/>
                  </a:lnTo>
                  <a:lnTo>
                    <a:pt x="131" y="43"/>
                  </a:lnTo>
                  <a:lnTo>
                    <a:pt x="131" y="39"/>
                  </a:lnTo>
                  <a:lnTo>
                    <a:pt x="131" y="29"/>
                  </a:lnTo>
                  <a:lnTo>
                    <a:pt x="131" y="25"/>
                  </a:lnTo>
                  <a:lnTo>
                    <a:pt x="131" y="15"/>
                  </a:lnTo>
                  <a:lnTo>
                    <a:pt x="97" y="11"/>
                  </a:lnTo>
                  <a:lnTo>
                    <a:pt x="96" y="11"/>
                  </a:lnTo>
                  <a:lnTo>
                    <a:pt x="95" y="11"/>
                  </a:lnTo>
                  <a:lnTo>
                    <a:pt x="92" y="11"/>
                  </a:lnTo>
                  <a:lnTo>
                    <a:pt x="90" y="11"/>
                  </a:lnTo>
                  <a:lnTo>
                    <a:pt x="87" y="9"/>
                  </a:lnTo>
                  <a:lnTo>
                    <a:pt x="83" y="9"/>
                  </a:lnTo>
                  <a:lnTo>
                    <a:pt x="79" y="9"/>
                  </a:lnTo>
                  <a:lnTo>
                    <a:pt x="79" y="9"/>
                  </a:lnTo>
                  <a:close/>
                </a:path>
              </a:pathLst>
            </a:custGeom>
            <a:solidFill>
              <a:srgbClr val="F5F6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349"/>
            <p:cNvSpPr>
              <a:spLocks/>
            </p:cNvSpPr>
            <p:nvPr/>
          </p:nvSpPr>
          <p:spPr bwMode="auto">
            <a:xfrm>
              <a:off x="7324725" y="3106739"/>
              <a:ext cx="12700" cy="7938"/>
            </a:xfrm>
            <a:custGeom>
              <a:avLst/>
              <a:gdLst>
                <a:gd name="T0" fmla="*/ 0 w 8"/>
                <a:gd name="T1" fmla="*/ 0 h 5"/>
                <a:gd name="T2" fmla="*/ 0 w 8"/>
                <a:gd name="T3" fmla="*/ 0 h 5"/>
                <a:gd name="T4" fmla="*/ 1 w 8"/>
                <a:gd name="T5" fmla="*/ 5 h 5"/>
                <a:gd name="T6" fmla="*/ 2 w 8"/>
                <a:gd name="T7" fmla="*/ 5 h 5"/>
                <a:gd name="T8" fmla="*/ 8 w 8"/>
                <a:gd name="T9" fmla="*/ 5 h 5"/>
                <a:gd name="T10" fmla="*/ 0 w 8"/>
                <a:gd name="T11" fmla="*/ 0 h 5"/>
                <a:gd name="T12" fmla="*/ 0 w 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">
                  <a:moveTo>
                    <a:pt x="0" y="0"/>
                  </a:moveTo>
                  <a:lnTo>
                    <a:pt x="0" y="0"/>
                  </a:lnTo>
                  <a:lnTo>
                    <a:pt x="1" y="5"/>
                  </a:lnTo>
                  <a:lnTo>
                    <a:pt x="2" y="5"/>
                  </a:lnTo>
                  <a:lnTo>
                    <a:pt x="8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21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350"/>
            <p:cNvSpPr>
              <a:spLocks/>
            </p:cNvSpPr>
            <p:nvPr/>
          </p:nvSpPr>
          <p:spPr bwMode="auto">
            <a:xfrm>
              <a:off x="7310437" y="3094039"/>
              <a:ext cx="9525" cy="20638"/>
            </a:xfrm>
            <a:custGeom>
              <a:avLst/>
              <a:gdLst>
                <a:gd name="T0" fmla="*/ 4 w 6"/>
                <a:gd name="T1" fmla="*/ 13 h 13"/>
                <a:gd name="T2" fmla="*/ 6 w 6"/>
                <a:gd name="T3" fmla="*/ 13 h 13"/>
                <a:gd name="T4" fmla="*/ 0 w 6"/>
                <a:gd name="T5" fmla="*/ 0 h 13"/>
                <a:gd name="T6" fmla="*/ 4 w 6"/>
                <a:gd name="T7" fmla="*/ 13 h 13"/>
                <a:gd name="T8" fmla="*/ 4 w 6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4" y="13"/>
                  </a:moveTo>
                  <a:lnTo>
                    <a:pt x="6" y="13"/>
                  </a:lnTo>
                  <a:lnTo>
                    <a:pt x="0" y="0"/>
                  </a:lnTo>
                  <a:lnTo>
                    <a:pt x="4" y="13"/>
                  </a:lnTo>
                  <a:lnTo>
                    <a:pt x="4" y="13"/>
                  </a:lnTo>
                  <a:close/>
                </a:path>
              </a:pathLst>
            </a:custGeom>
            <a:solidFill>
              <a:srgbClr val="B18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351"/>
            <p:cNvSpPr>
              <a:spLocks/>
            </p:cNvSpPr>
            <p:nvPr/>
          </p:nvSpPr>
          <p:spPr bwMode="auto">
            <a:xfrm>
              <a:off x="7296150" y="3095626"/>
              <a:ext cx="15875" cy="15875"/>
            </a:xfrm>
            <a:custGeom>
              <a:avLst/>
              <a:gdLst>
                <a:gd name="T0" fmla="*/ 5 w 8"/>
                <a:gd name="T1" fmla="*/ 8 h 8"/>
                <a:gd name="T2" fmla="*/ 8 w 8"/>
                <a:gd name="T3" fmla="*/ 8 h 8"/>
                <a:gd name="T4" fmla="*/ 2 w 8"/>
                <a:gd name="T5" fmla="*/ 0 h 8"/>
                <a:gd name="T6" fmla="*/ 0 w 8"/>
                <a:gd name="T7" fmla="*/ 0 h 8"/>
                <a:gd name="T8" fmla="*/ 5 w 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5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5" y="8"/>
                    <a:pt x="5" y="8"/>
                    <a:pt x="5" y="8"/>
                  </a:cubicBezTo>
                  <a:close/>
                </a:path>
              </a:pathLst>
            </a:custGeom>
            <a:solidFill>
              <a:srgbClr val="B18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352"/>
            <p:cNvSpPr>
              <a:spLocks/>
            </p:cNvSpPr>
            <p:nvPr/>
          </p:nvSpPr>
          <p:spPr bwMode="auto">
            <a:xfrm>
              <a:off x="7299325" y="3087689"/>
              <a:ext cx="25400" cy="26988"/>
            </a:xfrm>
            <a:custGeom>
              <a:avLst/>
              <a:gdLst>
                <a:gd name="T0" fmla="*/ 10 w 12"/>
                <a:gd name="T1" fmla="*/ 13 h 13"/>
                <a:gd name="T2" fmla="*/ 12 w 12"/>
                <a:gd name="T3" fmla="*/ 13 h 13"/>
                <a:gd name="T4" fmla="*/ 7 w 12"/>
                <a:gd name="T5" fmla="*/ 0 h 13"/>
                <a:gd name="T6" fmla="*/ 0 w 12"/>
                <a:gd name="T7" fmla="*/ 4 h 13"/>
                <a:gd name="T8" fmla="*/ 6 w 12"/>
                <a:gd name="T9" fmla="*/ 12 h 13"/>
                <a:gd name="T10" fmla="*/ 8 w 12"/>
                <a:gd name="T11" fmla="*/ 13 h 13"/>
                <a:gd name="T12" fmla="*/ 5 w 12"/>
                <a:gd name="T13" fmla="*/ 3 h 13"/>
                <a:gd name="T14" fmla="*/ 10 w 12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3">
                  <a:moveTo>
                    <a:pt x="10" y="13"/>
                  </a:moveTo>
                  <a:cubicBezTo>
                    <a:pt x="12" y="13"/>
                    <a:pt x="12" y="13"/>
                    <a:pt x="12" y="1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0" y="13"/>
                    <a:pt x="10" y="13"/>
                    <a:pt x="10" y="13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353"/>
            <p:cNvSpPr>
              <a:spLocks/>
            </p:cNvSpPr>
            <p:nvPr/>
          </p:nvSpPr>
          <p:spPr bwMode="auto">
            <a:xfrm>
              <a:off x="7381875" y="3101976"/>
              <a:ext cx="76200" cy="41275"/>
            </a:xfrm>
            <a:custGeom>
              <a:avLst/>
              <a:gdLst>
                <a:gd name="T0" fmla="*/ 0 w 37"/>
                <a:gd name="T1" fmla="*/ 17 h 20"/>
                <a:gd name="T2" fmla="*/ 0 w 37"/>
                <a:gd name="T3" fmla="*/ 20 h 20"/>
                <a:gd name="T4" fmla="*/ 14 w 37"/>
                <a:gd name="T5" fmla="*/ 15 h 20"/>
                <a:gd name="T6" fmla="*/ 37 w 37"/>
                <a:gd name="T7" fmla="*/ 0 h 20"/>
                <a:gd name="T8" fmla="*/ 34 w 37"/>
                <a:gd name="T9" fmla="*/ 0 h 20"/>
                <a:gd name="T10" fmla="*/ 29 w 37"/>
                <a:gd name="T11" fmla="*/ 3 h 20"/>
                <a:gd name="T12" fmla="*/ 28 w 37"/>
                <a:gd name="T13" fmla="*/ 4 h 20"/>
                <a:gd name="T14" fmla="*/ 28 w 37"/>
                <a:gd name="T15" fmla="*/ 3 h 20"/>
                <a:gd name="T16" fmla="*/ 28 w 37"/>
                <a:gd name="T17" fmla="*/ 3 h 20"/>
                <a:gd name="T18" fmla="*/ 12 w 37"/>
                <a:gd name="T19" fmla="*/ 13 h 20"/>
                <a:gd name="T20" fmla="*/ 0 w 37"/>
                <a:gd name="T21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20">
                  <a:moveTo>
                    <a:pt x="0" y="17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33" y="0"/>
                    <a:pt x="31" y="1"/>
                    <a:pt x="29" y="3"/>
                  </a:cubicBezTo>
                  <a:cubicBezTo>
                    <a:pt x="29" y="3"/>
                    <a:pt x="28" y="3"/>
                    <a:pt x="28" y="4"/>
                  </a:cubicBezTo>
                  <a:cubicBezTo>
                    <a:pt x="28" y="4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0" y="17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354"/>
            <p:cNvSpPr>
              <a:spLocks/>
            </p:cNvSpPr>
            <p:nvPr/>
          </p:nvSpPr>
          <p:spPr bwMode="auto">
            <a:xfrm>
              <a:off x="7381875" y="3162301"/>
              <a:ext cx="7937" cy="12700"/>
            </a:xfrm>
            <a:custGeom>
              <a:avLst/>
              <a:gdLst>
                <a:gd name="T0" fmla="*/ 0 w 5"/>
                <a:gd name="T1" fmla="*/ 2 h 8"/>
                <a:gd name="T2" fmla="*/ 0 w 5"/>
                <a:gd name="T3" fmla="*/ 8 h 8"/>
                <a:gd name="T4" fmla="*/ 5 w 5"/>
                <a:gd name="T5" fmla="*/ 0 h 8"/>
                <a:gd name="T6" fmla="*/ 3 w 5"/>
                <a:gd name="T7" fmla="*/ 0 h 8"/>
                <a:gd name="T8" fmla="*/ 0 w 5"/>
                <a:gd name="T9" fmla="*/ 2 h 8"/>
                <a:gd name="T10" fmla="*/ 0 w 5"/>
                <a:gd name="T1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0" y="2"/>
                  </a:moveTo>
                  <a:lnTo>
                    <a:pt x="0" y="8"/>
                  </a:lnTo>
                  <a:lnTo>
                    <a:pt x="5" y="0"/>
                  </a:lnTo>
                  <a:lnTo>
                    <a:pt x="3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8C98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355"/>
            <p:cNvSpPr>
              <a:spLocks/>
            </p:cNvSpPr>
            <p:nvPr/>
          </p:nvSpPr>
          <p:spPr bwMode="auto">
            <a:xfrm>
              <a:off x="7381875" y="3101976"/>
              <a:ext cx="90487" cy="90488"/>
            </a:xfrm>
            <a:custGeom>
              <a:avLst/>
              <a:gdLst>
                <a:gd name="T0" fmla="*/ 0 w 44"/>
                <a:gd name="T1" fmla="*/ 35 h 44"/>
                <a:gd name="T2" fmla="*/ 0 w 44"/>
                <a:gd name="T3" fmla="*/ 41 h 44"/>
                <a:gd name="T4" fmla="*/ 8 w 44"/>
                <a:gd name="T5" fmla="*/ 29 h 44"/>
                <a:gd name="T6" fmla="*/ 12 w 44"/>
                <a:gd name="T7" fmla="*/ 28 h 44"/>
                <a:gd name="T8" fmla="*/ 3 w 44"/>
                <a:gd name="T9" fmla="*/ 41 h 44"/>
                <a:gd name="T10" fmla="*/ 5 w 44"/>
                <a:gd name="T11" fmla="*/ 42 h 44"/>
                <a:gd name="T12" fmla="*/ 13 w 44"/>
                <a:gd name="T13" fmla="*/ 29 h 44"/>
                <a:gd name="T14" fmla="*/ 15 w 44"/>
                <a:gd name="T15" fmla="*/ 31 h 44"/>
                <a:gd name="T16" fmla="*/ 10 w 44"/>
                <a:gd name="T17" fmla="*/ 43 h 44"/>
                <a:gd name="T18" fmla="*/ 12 w 44"/>
                <a:gd name="T19" fmla="*/ 44 h 44"/>
                <a:gd name="T20" fmla="*/ 24 w 44"/>
                <a:gd name="T21" fmla="*/ 20 h 44"/>
                <a:gd name="T22" fmla="*/ 44 w 44"/>
                <a:gd name="T23" fmla="*/ 6 h 44"/>
                <a:gd name="T24" fmla="*/ 42 w 44"/>
                <a:gd name="T25" fmla="*/ 3 h 44"/>
                <a:gd name="T26" fmla="*/ 39 w 44"/>
                <a:gd name="T27" fmla="*/ 0 h 44"/>
                <a:gd name="T28" fmla="*/ 37 w 44"/>
                <a:gd name="T29" fmla="*/ 0 h 44"/>
                <a:gd name="T30" fmla="*/ 14 w 44"/>
                <a:gd name="T31" fmla="*/ 15 h 44"/>
                <a:gd name="T32" fmla="*/ 0 w 44"/>
                <a:gd name="T33" fmla="*/ 20 h 44"/>
                <a:gd name="T34" fmla="*/ 0 w 44"/>
                <a:gd name="T35" fmla="*/ 28 h 44"/>
                <a:gd name="T36" fmla="*/ 2 w 44"/>
                <a:gd name="T37" fmla="*/ 26 h 44"/>
                <a:gd name="T38" fmla="*/ 4 w 44"/>
                <a:gd name="T39" fmla="*/ 29 h 44"/>
                <a:gd name="T40" fmla="*/ 0 w 44"/>
                <a:gd name="T41" fmla="*/ 3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" h="44">
                  <a:moveTo>
                    <a:pt x="0" y="35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42"/>
                    <a:pt x="4" y="42"/>
                    <a:pt x="5" y="42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1" y="44"/>
                    <a:pt x="11" y="44"/>
                    <a:pt x="12" y="44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5"/>
                    <a:pt x="43" y="4"/>
                    <a:pt x="42" y="3"/>
                  </a:cubicBezTo>
                  <a:cubicBezTo>
                    <a:pt x="41" y="2"/>
                    <a:pt x="40" y="1"/>
                    <a:pt x="39" y="0"/>
                  </a:cubicBezTo>
                  <a:cubicBezTo>
                    <a:pt x="39" y="0"/>
                    <a:pt x="38" y="0"/>
                    <a:pt x="37" y="0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0" y="35"/>
                    <a:pt x="0" y="35"/>
                    <a:pt x="0" y="35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356"/>
            <p:cNvSpPr>
              <a:spLocks/>
            </p:cNvSpPr>
            <p:nvPr/>
          </p:nvSpPr>
          <p:spPr bwMode="auto">
            <a:xfrm>
              <a:off x="7381875" y="3155951"/>
              <a:ext cx="7937" cy="9525"/>
            </a:xfrm>
            <a:custGeom>
              <a:avLst/>
              <a:gdLst>
                <a:gd name="T0" fmla="*/ 3 w 5"/>
                <a:gd name="T1" fmla="*/ 0 h 6"/>
                <a:gd name="T2" fmla="*/ 0 w 5"/>
                <a:gd name="T3" fmla="*/ 2 h 6"/>
                <a:gd name="T4" fmla="*/ 0 w 5"/>
                <a:gd name="T5" fmla="*/ 6 h 6"/>
                <a:gd name="T6" fmla="*/ 3 w 5"/>
                <a:gd name="T7" fmla="*/ 4 h 6"/>
                <a:gd name="T8" fmla="*/ 5 w 5"/>
                <a:gd name="T9" fmla="*/ 4 h 6"/>
                <a:gd name="T10" fmla="*/ 3 w 5"/>
                <a:gd name="T11" fmla="*/ 0 h 6"/>
                <a:gd name="T12" fmla="*/ 3 w 5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0" y="2"/>
                  </a:lnTo>
                  <a:lnTo>
                    <a:pt x="0" y="6"/>
                  </a:lnTo>
                  <a:lnTo>
                    <a:pt x="3" y="4"/>
                  </a:lnTo>
                  <a:lnTo>
                    <a:pt x="5" y="4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18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357"/>
            <p:cNvSpPr>
              <a:spLocks/>
            </p:cNvSpPr>
            <p:nvPr/>
          </p:nvSpPr>
          <p:spPr bwMode="auto">
            <a:xfrm>
              <a:off x="7440612" y="3086101"/>
              <a:ext cx="22225" cy="22225"/>
            </a:xfrm>
            <a:custGeom>
              <a:avLst/>
              <a:gdLst>
                <a:gd name="T0" fmla="*/ 11 w 11"/>
                <a:gd name="T1" fmla="*/ 0 h 11"/>
                <a:gd name="T2" fmla="*/ 8 w 11"/>
                <a:gd name="T3" fmla="*/ 1 h 11"/>
                <a:gd name="T4" fmla="*/ 3 w 11"/>
                <a:gd name="T5" fmla="*/ 6 h 11"/>
                <a:gd name="T6" fmla="*/ 0 w 11"/>
                <a:gd name="T7" fmla="*/ 11 h 11"/>
                <a:gd name="T8" fmla="*/ 1 w 11"/>
                <a:gd name="T9" fmla="*/ 10 h 11"/>
                <a:gd name="T10" fmla="*/ 1 w 11"/>
                <a:gd name="T11" fmla="*/ 11 h 11"/>
                <a:gd name="T12" fmla="*/ 6 w 11"/>
                <a:gd name="T13" fmla="*/ 8 h 11"/>
                <a:gd name="T14" fmla="*/ 11 w 11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1">
                  <a:moveTo>
                    <a:pt x="11" y="0"/>
                  </a:moveTo>
                  <a:cubicBezTo>
                    <a:pt x="10" y="0"/>
                    <a:pt x="9" y="1"/>
                    <a:pt x="8" y="1"/>
                  </a:cubicBezTo>
                  <a:cubicBezTo>
                    <a:pt x="6" y="3"/>
                    <a:pt x="4" y="5"/>
                    <a:pt x="3" y="6"/>
                  </a:cubicBezTo>
                  <a:cubicBezTo>
                    <a:pt x="2" y="8"/>
                    <a:pt x="1" y="10"/>
                    <a:pt x="0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3" y="9"/>
                    <a:pt x="5" y="8"/>
                    <a:pt x="6" y="8"/>
                  </a:cubicBezTo>
                  <a:cubicBezTo>
                    <a:pt x="11" y="0"/>
                    <a:pt x="11" y="0"/>
                    <a:pt x="11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358"/>
            <p:cNvSpPr>
              <a:spLocks/>
            </p:cNvSpPr>
            <p:nvPr/>
          </p:nvSpPr>
          <p:spPr bwMode="auto">
            <a:xfrm>
              <a:off x="7451725" y="3082926"/>
              <a:ext cx="38100" cy="25400"/>
            </a:xfrm>
            <a:custGeom>
              <a:avLst/>
              <a:gdLst>
                <a:gd name="T0" fmla="*/ 3 w 18"/>
                <a:gd name="T1" fmla="*/ 9 h 12"/>
                <a:gd name="T2" fmla="*/ 5 w 18"/>
                <a:gd name="T3" fmla="*/ 9 h 12"/>
                <a:gd name="T4" fmla="*/ 8 w 18"/>
                <a:gd name="T5" fmla="*/ 12 h 12"/>
                <a:gd name="T6" fmla="*/ 18 w 18"/>
                <a:gd name="T7" fmla="*/ 7 h 12"/>
                <a:gd name="T8" fmla="*/ 5 w 18"/>
                <a:gd name="T9" fmla="*/ 1 h 12"/>
                <a:gd name="T10" fmla="*/ 0 w 18"/>
                <a:gd name="T11" fmla="*/ 9 h 12"/>
                <a:gd name="T12" fmla="*/ 3 w 18"/>
                <a:gd name="T13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2">
                  <a:moveTo>
                    <a:pt x="3" y="9"/>
                  </a:moveTo>
                  <a:cubicBezTo>
                    <a:pt x="4" y="9"/>
                    <a:pt x="5" y="9"/>
                    <a:pt x="5" y="9"/>
                  </a:cubicBezTo>
                  <a:cubicBezTo>
                    <a:pt x="6" y="10"/>
                    <a:pt x="7" y="11"/>
                    <a:pt x="8" y="12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2"/>
                    <a:pt x="13" y="0"/>
                    <a:pt x="5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2" y="9"/>
                    <a:pt x="3" y="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359"/>
            <p:cNvSpPr>
              <a:spLocks/>
            </p:cNvSpPr>
            <p:nvPr/>
          </p:nvSpPr>
          <p:spPr bwMode="auto">
            <a:xfrm>
              <a:off x="7407275" y="3114676"/>
              <a:ext cx="69850" cy="77788"/>
            </a:xfrm>
            <a:custGeom>
              <a:avLst/>
              <a:gdLst>
                <a:gd name="T0" fmla="*/ 29 w 34"/>
                <a:gd name="T1" fmla="*/ 8 h 38"/>
                <a:gd name="T2" fmla="*/ 33 w 34"/>
                <a:gd name="T3" fmla="*/ 6 h 38"/>
                <a:gd name="T4" fmla="*/ 32 w 34"/>
                <a:gd name="T5" fmla="*/ 0 h 38"/>
                <a:gd name="T6" fmla="*/ 12 w 34"/>
                <a:gd name="T7" fmla="*/ 14 h 38"/>
                <a:gd name="T8" fmla="*/ 0 w 34"/>
                <a:gd name="T9" fmla="*/ 38 h 38"/>
                <a:gd name="T10" fmla="*/ 5 w 34"/>
                <a:gd name="T11" fmla="*/ 31 h 38"/>
                <a:gd name="T12" fmla="*/ 13 w 34"/>
                <a:gd name="T13" fmla="*/ 16 h 38"/>
                <a:gd name="T14" fmla="*/ 29 w 34"/>
                <a:gd name="T15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38">
                  <a:moveTo>
                    <a:pt x="29" y="8"/>
                  </a:moveTo>
                  <a:cubicBezTo>
                    <a:pt x="33" y="6"/>
                    <a:pt x="33" y="6"/>
                    <a:pt x="33" y="6"/>
                  </a:cubicBezTo>
                  <a:cubicBezTo>
                    <a:pt x="34" y="4"/>
                    <a:pt x="33" y="2"/>
                    <a:pt x="32" y="0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" y="38"/>
                    <a:pt x="3" y="36"/>
                    <a:pt x="5" y="31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29" y="8"/>
                    <a:pt x="29" y="8"/>
                    <a:pt x="29" y="8"/>
                  </a:cubicBezTo>
                  <a:close/>
                </a:path>
              </a:pathLst>
            </a:custGeom>
            <a:solidFill>
              <a:srgbClr val="B18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360"/>
            <p:cNvSpPr>
              <a:spLocks/>
            </p:cNvSpPr>
            <p:nvPr/>
          </p:nvSpPr>
          <p:spPr bwMode="auto">
            <a:xfrm>
              <a:off x="7381875" y="3159126"/>
              <a:ext cx="25400" cy="30163"/>
            </a:xfrm>
            <a:custGeom>
              <a:avLst/>
              <a:gdLst>
                <a:gd name="T0" fmla="*/ 12 w 12"/>
                <a:gd name="T1" fmla="*/ 0 h 14"/>
                <a:gd name="T2" fmla="*/ 8 w 12"/>
                <a:gd name="T3" fmla="*/ 1 h 14"/>
                <a:gd name="T4" fmla="*/ 0 w 12"/>
                <a:gd name="T5" fmla="*/ 13 h 14"/>
                <a:gd name="T6" fmla="*/ 3 w 12"/>
                <a:gd name="T7" fmla="*/ 13 h 14"/>
                <a:gd name="T8" fmla="*/ 12 w 12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2" y="0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" y="14"/>
                    <a:pt x="3" y="13"/>
                    <a:pt x="3" y="13"/>
                  </a:cubicBezTo>
                  <a:cubicBezTo>
                    <a:pt x="12" y="0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8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361"/>
            <p:cNvSpPr>
              <a:spLocks/>
            </p:cNvSpPr>
            <p:nvPr/>
          </p:nvSpPr>
          <p:spPr bwMode="auto">
            <a:xfrm>
              <a:off x="7392987" y="3162301"/>
              <a:ext cx="20637" cy="26988"/>
            </a:xfrm>
            <a:custGeom>
              <a:avLst/>
              <a:gdLst>
                <a:gd name="T0" fmla="*/ 10 w 10"/>
                <a:gd name="T1" fmla="*/ 2 h 13"/>
                <a:gd name="T2" fmla="*/ 8 w 10"/>
                <a:gd name="T3" fmla="*/ 0 h 13"/>
                <a:gd name="T4" fmla="*/ 0 w 10"/>
                <a:gd name="T5" fmla="*/ 13 h 13"/>
                <a:gd name="T6" fmla="*/ 2 w 10"/>
                <a:gd name="T7" fmla="*/ 12 h 13"/>
                <a:gd name="T8" fmla="*/ 8 w 10"/>
                <a:gd name="T9" fmla="*/ 5 h 13"/>
                <a:gd name="T10" fmla="*/ 10 w 10"/>
                <a:gd name="T1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3">
                  <a:moveTo>
                    <a:pt x="10" y="2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2" y="12"/>
                    <a:pt x="2" y="12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2"/>
                    <a:pt x="10" y="2"/>
                    <a:pt x="10" y="2"/>
                  </a:cubicBezTo>
                  <a:close/>
                </a:path>
              </a:pathLst>
            </a:custGeom>
            <a:solidFill>
              <a:srgbClr val="B18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362"/>
            <p:cNvSpPr>
              <a:spLocks/>
            </p:cNvSpPr>
            <p:nvPr/>
          </p:nvSpPr>
          <p:spPr bwMode="auto">
            <a:xfrm>
              <a:off x="7381875" y="3171826"/>
              <a:ext cx="26987" cy="47625"/>
            </a:xfrm>
            <a:custGeom>
              <a:avLst/>
              <a:gdLst>
                <a:gd name="T0" fmla="*/ 7 w 13"/>
                <a:gd name="T1" fmla="*/ 7 h 23"/>
                <a:gd name="T2" fmla="*/ 5 w 13"/>
                <a:gd name="T3" fmla="*/ 8 h 23"/>
                <a:gd name="T4" fmla="*/ 3 w 13"/>
                <a:gd name="T5" fmla="*/ 7 h 23"/>
                <a:gd name="T6" fmla="*/ 0 w 13"/>
                <a:gd name="T7" fmla="*/ 7 h 23"/>
                <a:gd name="T8" fmla="*/ 0 w 13"/>
                <a:gd name="T9" fmla="*/ 23 h 23"/>
                <a:gd name="T10" fmla="*/ 1 w 13"/>
                <a:gd name="T11" fmla="*/ 23 h 23"/>
                <a:gd name="T12" fmla="*/ 13 w 13"/>
                <a:gd name="T13" fmla="*/ 0 h 23"/>
                <a:gd name="T14" fmla="*/ 7 w 13"/>
                <a:gd name="T1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23">
                  <a:moveTo>
                    <a:pt x="7" y="7"/>
                  </a:moveTo>
                  <a:cubicBezTo>
                    <a:pt x="7" y="7"/>
                    <a:pt x="6" y="8"/>
                    <a:pt x="5" y="8"/>
                  </a:cubicBezTo>
                  <a:cubicBezTo>
                    <a:pt x="4" y="8"/>
                    <a:pt x="3" y="8"/>
                    <a:pt x="3" y="7"/>
                  </a:cubicBezTo>
                  <a:cubicBezTo>
                    <a:pt x="3" y="7"/>
                    <a:pt x="2" y="8"/>
                    <a:pt x="0" y="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7" y="7"/>
                    <a:pt x="7" y="7"/>
                    <a:pt x="7" y="7"/>
                  </a:cubicBezTo>
                  <a:close/>
                </a:path>
              </a:pathLst>
            </a:custGeom>
            <a:solidFill>
              <a:srgbClr val="8C98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363"/>
            <p:cNvSpPr>
              <a:spLocks/>
            </p:cNvSpPr>
            <p:nvPr/>
          </p:nvSpPr>
          <p:spPr bwMode="auto">
            <a:xfrm>
              <a:off x="7385050" y="3165476"/>
              <a:ext cx="28575" cy="53975"/>
            </a:xfrm>
            <a:custGeom>
              <a:avLst/>
              <a:gdLst>
                <a:gd name="T0" fmla="*/ 11 w 18"/>
                <a:gd name="T1" fmla="*/ 16 h 34"/>
                <a:gd name="T2" fmla="*/ 18 w 18"/>
                <a:gd name="T3" fmla="*/ 0 h 34"/>
                <a:gd name="T4" fmla="*/ 15 w 18"/>
                <a:gd name="T5" fmla="*/ 4 h 34"/>
                <a:gd name="T6" fmla="*/ 0 w 18"/>
                <a:gd name="T7" fmla="*/ 34 h 34"/>
                <a:gd name="T8" fmla="*/ 3 w 18"/>
                <a:gd name="T9" fmla="*/ 34 h 34"/>
                <a:gd name="T10" fmla="*/ 11 w 18"/>
                <a:gd name="T11" fmla="*/ 16 h 34"/>
                <a:gd name="T12" fmla="*/ 11 w 18"/>
                <a:gd name="T13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34">
                  <a:moveTo>
                    <a:pt x="11" y="16"/>
                  </a:moveTo>
                  <a:lnTo>
                    <a:pt x="18" y="0"/>
                  </a:lnTo>
                  <a:lnTo>
                    <a:pt x="15" y="4"/>
                  </a:lnTo>
                  <a:lnTo>
                    <a:pt x="0" y="34"/>
                  </a:lnTo>
                  <a:lnTo>
                    <a:pt x="3" y="34"/>
                  </a:lnTo>
                  <a:lnTo>
                    <a:pt x="11" y="16"/>
                  </a:lnTo>
                  <a:lnTo>
                    <a:pt x="11" y="16"/>
                  </a:lnTo>
                  <a:close/>
                </a:path>
              </a:pathLst>
            </a:custGeom>
            <a:solidFill>
              <a:srgbClr val="AFB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364"/>
            <p:cNvSpPr>
              <a:spLocks/>
            </p:cNvSpPr>
            <p:nvPr/>
          </p:nvSpPr>
          <p:spPr bwMode="auto">
            <a:xfrm>
              <a:off x="7124700" y="2881314"/>
              <a:ext cx="111125" cy="168275"/>
            </a:xfrm>
            <a:custGeom>
              <a:avLst/>
              <a:gdLst>
                <a:gd name="T0" fmla="*/ 53 w 54"/>
                <a:gd name="T1" fmla="*/ 27 h 82"/>
                <a:gd name="T2" fmla="*/ 53 w 54"/>
                <a:gd name="T3" fmla="*/ 27 h 82"/>
                <a:gd name="T4" fmla="*/ 17 w 54"/>
                <a:gd name="T5" fmla="*/ 46 h 82"/>
                <a:gd name="T6" fmla="*/ 18 w 54"/>
                <a:gd name="T7" fmla="*/ 38 h 82"/>
                <a:gd name="T8" fmla="*/ 42 w 54"/>
                <a:gd name="T9" fmla="*/ 29 h 82"/>
                <a:gd name="T10" fmla="*/ 18 w 54"/>
                <a:gd name="T11" fmla="*/ 35 h 82"/>
                <a:gd name="T12" fmla="*/ 19 w 54"/>
                <a:gd name="T13" fmla="*/ 28 h 82"/>
                <a:gd name="T14" fmla="*/ 19 w 54"/>
                <a:gd name="T15" fmla="*/ 0 h 82"/>
                <a:gd name="T16" fmla="*/ 12 w 54"/>
                <a:gd name="T17" fmla="*/ 31 h 82"/>
                <a:gd name="T18" fmla="*/ 12 w 54"/>
                <a:gd name="T19" fmla="*/ 69 h 82"/>
                <a:gd name="T20" fmla="*/ 2 w 54"/>
                <a:gd name="T21" fmla="*/ 81 h 82"/>
                <a:gd name="T22" fmla="*/ 0 w 54"/>
                <a:gd name="T23" fmla="*/ 82 h 82"/>
                <a:gd name="T24" fmla="*/ 16 w 54"/>
                <a:gd name="T25" fmla="*/ 75 h 82"/>
                <a:gd name="T26" fmla="*/ 14 w 54"/>
                <a:gd name="T27" fmla="*/ 66 h 82"/>
                <a:gd name="T28" fmla="*/ 16 w 54"/>
                <a:gd name="T29" fmla="*/ 49 h 82"/>
                <a:gd name="T30" fmla="*/ 17 w 54"/>
                <a:gd name="T31" fmla="*/ 47 h 82"/>
                <a:gd name="T32" fmla="*/ 54 w 54"/>
                <a:gd name="T33" fmla="*/ 29 h 82"/>
                <a:gd name="T34" fmla="*/ 54 w 54"/>
                <a:gd name="T35" fmla="*/ 24 h 82"/>
                <a:gd name="T36" fmla="*/ 52 w 54"/>
                <a:gd name="T37" fmla="*/ 25 h 82"/>
                <a:gd name="T38" fmla="*/ 53 w 54"/>
                <a:gd name="T39" fmla="*/ 2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" h="82">
                  <a:moveTo>
                    <a:pt x="53" y="27"/>
                  </a:moveTo>
                  <a:cubicBezTo>
                    <a:pt x="53" y="27"/>
                    <a:pt x="53" y="27"/>
                    <a:pt x="53" y="27"/>
                  </a:cubicBezTo>
                  <a:cubicBezTo>
                    <a:pt x="43" y="36"/>
                    <a:pt x="31" y="42"/>
                    <a:pt x="17" y="4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26" y="39"/>
                    <a:pt x="34" y="36"/>
                    <a:pt x="42" y="29"/>
                  </a:cubicBezTo>
                  <a:cubicBezTo>
                    <a:pt x="34" y="33"/>
                    <a:pt x="26" y="35"/>
                    <a:pt x="18" y="35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5" y="18"/>
                    <a:pt x="25" y="8"/>
                    <a:pt x="19" y="0"/>
                  </a:cubicBezTo>
                  <a:cubicBezTo>
                    <a:pt x="21" y="13"/>
                    <a:pt x="18" y="23"/>
                    <a:pt x="12" y="31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0" y="74"/>
                    <a:pt x="7" y="77"/>
                    <a:pt x="2" y="81"/>
                  </a:cubicBezTo>
                  <a:cubicBezTo>
                    <a:pt x="2" y="81"/>
                    <a:pt x="1" y="82"/>
                    <a:pt x="0" y="82"/>
                  </a:cubicBezTo>
                  <a:cubicBezTo>
                    <a:pt x="16" y="75"/>
                    <a:pt x="16" y="75"/>
                    <a:pt x="16" y="75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30" y="46"/>
                    <a:pt x="43" y="40"/>
                    <a:pt x="54" y="29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5"/>
                    <a:pt x="53" y="25"/>
                    <a:pt x="52" y="25"/>
                  </a:cubicBezTo>
                  <a:cubicBezTo>
                    <a:pt x="53" y="27"/>
                    <a:pt x="53" y="27"/>
                    <a:pt x="53" y="27"/>
                  </a:cubicBezTo>
                  <a:close/>
                </a:path>
              </a:pathLst>
            </a:custGeom>
            <a:solidFill>
              <a:srgbClr val="BF87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365"/>
            <p:cNvSpPr>
              <a:spLocks/>
            </p:cNvSpPr>
            <p:nvPr/>
          </p:nvSpPr>
          <p:spPr bwMode="auto">
            <a:xfrm>
              <a:off x="7158037" y="2941639"/>
              <a:ext cx="82550" cy="161925"/>
            </a:xfrm>
            <a:custGeom>
              <a:avLst/>
              <a:gdLst>
                <a:gd name="T0" fmla="*/ 1 w 40"/>
                <a:gd name="T1" fmla="*/ 18 h 79"/>
                <a:gd name="T2" fmla="*/ 0 w 40"/>
                <a:gd name="T3" fmla="*/ 20 h 79"/>
                <a:gd name="T4" fmla="*/ 30 w 40"/>
                <a:gd name="T5" fmla="*/ 18 h 79"/>
                <a:gd name="T6" fmla="*/ 25 w 40"/>
                <a:gd name="T7" fmla="*/ 65 h 79"/>
                <a:gd name="T8" fmla="*/ 5 w 40"/>
                <a:gd name="T9" fmla="*/ 30 h 79"/>
                <a:gd name="T10" fmla="*/ 23 w 40"/>
                <a:gd name="T11" fmla="*/ 72 h 79"/>
                <a:gd name="T12" fmla="*/ 16 w 40"/>
                <a:gd name="T13" fmla="*/ 68 h 79"/>
                <a:gd name="T14" fmla="*/ 8 w 40"/>
                <a:gd name="T15" fmla="*/ 71 h 79"/>
                <a:gd name="T16" fmla="*/ 10 w 40"/>
                <a:gd name="T17" fmla="*/ 76 h 79"/>
                <a:gd name="T18" fmla="*/ 34 w 40"/>
                <a:gd name="T19" fmla="*/ 79 h 79"/>
                <a:gd name="T20" fmla="*/ 37 w 40"/>
                <a:gd name="T21" fmla="*/ 44 h 79"/>
                <a:gd name="T22" fmla="*/ 38 w 40"/>
                <a:gd name="T23" fmla="*/ 0 h 79"/>
                <a:gd name="T24" fmla="*/ 1 w 40"/>
                <a:gd name="T25" fmla="*/ 1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79">
                  <a:moveTo>
                    <a:pt x="1" y="18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25" y="65"/>
                    <a:pt x="25" y="65"/>
                    <a:pt x="25" y="65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34" y="79"/>
                    <a:pt x="34" y="79"/>
                    <a:pt x="34" y="79"/>
                  </a:cubicBezTo>
                  <a:cubicBezTo>
                    <a:pt x="36" y="68"/>
                    <a:pt x="37" y="57"/>
                    <a:pt x="37" y="44"/>
                  </a:cubicBezTo>
                  <a:cubicBezTo>
                    <a:pt x="39" y="27"/>
                    <a:pt x="40" y="12"/>
                    <a:pt x="38" y="0"/>
                  </a:cubicBezTo>
                  <a:cubicBezTo>
                    <a:pt x="27" y="11"/>
                    <a:pt x="14" y="17"/>
                    <a:pt x="1" y="18"/>
                  </a:cubicBezTo>
                  <a:close/>
                </a:path>
              </a:pathLst>
            </a:custGeom>
            <a:solidFill>
              <a:srgbClr val="3823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366"/>
            <p:cNvSpPr>
              <a:spLocks/>
            </p:cNvSpPr>
            <p:nvPr/>
          </p:nvSpPr>
          <p:spPr bwMode="auto">
            <a:xfrm>
              <a:off x="7153275" y="2978151"/>
              <a:ext cx="66675" cy="109538"/>
            </a:xfrm>
            <a:custGeom>
              <a:avLst/>
              <a:gdLst>
                <a:gd name="T0" fmla="*/ 0 w 42"/>
                <a:gd name="T1" fmla="*/ 25 h 69"/>
                <a:gd name="T2" fmla="*/ 3 w 42"/>
                <a:gd name="T3" fmla="*/ 36 h 69"/>
                <a:gd name="T4" fmla="*/ 6 w 42"/>
                <a:gd name="T5" fmla="*/ 57 h 69"/>
                <a:gd name="T6" fmla="*/ 13 w 42"/>
                <a:gd name="T7" fmla="*/ 69 h 69"/>
                <a:gd name="T8" fmla="*/ 23 w 42"/>
                <a:gd name="T9" fmla="*/ 65 h 69"/>
                <a:gd name="T10" fmla="*/ 9 w 42"/>
                <a:gd name="T11" fmla="*/ 16 h 69"/>
                <a:gd name="T12" fmla="*/ 35 w 42"/>
                <a:gd name="T13" fmla="*/ 61 h 69"/>
                <a:gd name="T14" fmla="*/ 42 w 42"/>
                <a:gd name="T15" fmla="*/ 0 h 69"/>
                <a:gd name="T16" fmla="*/ 3 w 42"/>
                <a:gd name="T17" fmla="*/ 3 h 69"/>
                <a:gd name="T18" fmla="*/ 0 w 42"/>
                <a:gd name="T19" fmla="*/ 25 h 69"/>
                <a:gd name="T20" fmla="*/ 0 w 42"/>
                <a:gd name="T21" fmla="*/ 2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69">
                  <a:moveTo>
                    <a:pt x="0" y="25"/>
                  </a:moveTo>
                  <a:lnTo>
                    <a:pt x="3" y="36"/>
                  </a:lnTo>
                  <a:lnTo>
                    <a:pt x="6" y="57"/>
                  </a:lnTo>
                  <a:lnTo>
                    <a:pt x="13" y="69"/>
                  </a:lnTo>
                  <a:lnTo>
                    <a:pt x="23" y="65"/>
                  </a:lnTo>
                  <a:lnTo>
                    <a:pt x="9" y="16"/>
                  </a:lnTo>
                  <a:lnTo>
                    <a:pt x="35" y="61"/>
                  </a:lnTo>
                  <a:lnTo>
                    <a:pt x="42" y="0"/>
                  </a:lnTo>
                  <a:lnTo>
                    <a:pt x="3" y="3"/>
                  </a:lnTo>
                  <a:lnTo>
                    <a:pt x="0" y="25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684B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367"/>
            <p:cNvSpPr>
              <a:spLocks/>
            </p:cNvSpPr>
            <p:nvPr/>
          </p:nvSpPr>
          <p:spPr bwMode="auto">
            <a:xfrm>
              <a:off x="7245350" y="2914651"/>
              <a:ext cx="12700" cy="98425"/>
            </a:xfrm>
            <a:custGeom>
              <a:avLst/>
              <a:gdLst>
                <a:gd name="T0" fmla="*/ 0 w 6"/>
                <a:gd name="T1" fmla="*/ 48 h 48"/>
                <a:gd name="T2" fmla="*/ 3 w 6"/>
                <a:gd name="T3" fmla="*/ 47 h 48"/>
                <a:gd name="T4" fmla="*/ 6 w 6"/>
                <a:gd name="T5" fmla="*/ 6 h 48"/>
                <a:gd name="T6" fmla="*/ 4 w 6"/>
                <a:gd name="T7" fmla="*/ 0 h 48"/>
                <a:gd name="T8" fmla="*/ 0 w 6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8">
                  <a:moveTo>
                    <a:pt x="0" y="48"/>
                  </a:moveTo>
                  <a:cubicBezTo>
                    <a:pt x="1" y="47"/>
                    <a:pt x="2" y="47"/>
                    <a:pt x="3" y="47"/>
                  </a:cubicBezTo>
                  <a:cubicBezTo>
                    <a:pt x="5" y="35"/>
                    <a:pt x="6" y="21"/>
                    <a:pt x="6" y="6"/>
                  </a:cubicBezTo>
                  <a:cubicBezTo>
                    <a:pt x="5" y="4"/>
                    <a:pt x="4" y="2"/>
                    <a:pt x="4" y="0"/>
                  </a:cubicBezTo>
                  <a:cubicBezTo>
                    <a:pt x="4" y="16"/>
                    <a:pt x="3" y="32"/>
                    <a:pt x="0" y="48"/>
                  </a:cubicBezTo>
                  <a:close/>
                </a:path>
              </a:pathLst>
            </a:custGeom>
            <a:solidFill>
              <a:srgbClr val="F7C8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368"/>
            <p:cNvSpPr>
              <a:spLocks/>
            </p:cNvSpPr>
            <p:nvPr/>
          </p:nvSpPr>
          <p:spPr bwMode="auto">
            <a:xfrm>
              <a:off x="7245350" y="3017839"/>
              <a:ext cx="9525" cy="88900"/>
            </a:xfrm>
            <a:custGeom>
              <a:avLst/>
              <a:gdLst>
                <a:gd name="T0" fmla="*/ 3 w 4"/>
                <a:gd name="T1" fmla="*/ 0 h 43"/>
                <a:gd name="T2" fmla="*/ 2 w 4"/>
                <a:gd name="T3" fmla="*/ 0 h 43"/>
                <a:gd name="T4" fmla="*/ 1 w 4"/>
                <a:gd name="T5" fmla="*/ 18 h 43"/>
                <a:gd name="T6" fmla="*/ 0 w 4"/>
                <a:gd name="T7" fmla="*/ 43 h 43"/>
                <a:gd name="T8" fmla="*/ 2 w 4"/>
                <a:gd name="T9" fmla="*/ 43 h 43"/>
                <a:gd name="T10" fmla="*/ 4 w 4"/>
                <a:gd name="T11" fmla="*/ 1 h 43"/>
                <a:gd name="T12" fmla="*/ 3 w 4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3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5"/>
                    <a:pt x="1" y="11"/>
                    <a:pt x="1" y="18"/>
                  </a:cubicBezTo>
                  <a:cubicBezTo>
                    <a:pt x="2" y="26"/>
                    <a:pt x="2" y="34"/>
                    <a:pt x="0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369"/>
            <p:cNvSpPr>
              <a:spLocks/>
            </p:cNvSpPr>
            <p:nvPr/>
          </p:nvSpPr>
          <p:spPr bwMode="auto">
            <a:xfrm>
              <a:off x="7251700" y="3017839"/>
              <a:ext cx="30162" cy="90488"/>
            </a:xfrm>
            <a:custGeom>
              <a:avLst/>
              <a:gdLst>
                <a:gd name="T0" fmla="*/ 1 w 14"/>
                <a:gd name="T1" fmla="*/ 0 h 44"/>
                <a:gd name="T2" fmla="*/ 0 w 14"/>
                <a:gd name="T3" fmla="*/ 0 h 44"/>
                <a:gd name="T4" fmla="*/ 1 w 14"/>
                <a:gd name="T5" fmla="*/ 1 h 44"/>
                <a:gd name="T6" fmla="*/ 9 w 14"/>
                <a:gd name="T7" fmla="*/ 5 h 44"/>
                <a:gd name="T8" fmla="*/ 4 w 14"/>
                <a:gd name="T9" fmla="*/ 44 h 44"/>
                <a:gd name="T10" fmla="*/ 7 w 14"/>
                <a:gd name="T11" fmla="*/ 44 h 44"/>
                <a:gd name="T12" fmla="*/ 14 w 14"/>
                <a:gd name="T13" fmla="*/ 3 h 44"/>
                <a:gd name="T14" fmla="*/ 1 w 14"/>
                <a:gd name="T15" fmla="*/ 0 h 44"/>
                <a:gd name="T16" fmla="*/ 1 w 14"/>
                <a:gd name="T1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4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0" y="1"/>
                    <a:pt x="6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18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370"/>
            <p:cNvSpPr>
              <a:spLocks/>
            </p:cNvSpPr>
            <p:nvPr/>
          </p:nvSpPr>
          <p:spPr bwMode="auto">
            <a:xfrm>
              <a:off x="7099300" y="2882901"/>
              <a:ext cx="25400" cy="88900"/>
            </a:xfrm>
            <a:custGeom>
              <a:avLst/>
              <a:gdLst>
                <a:gd name="T0" fmla="*/ 4 w 12"/>
                <a:gd name="T1" fmla="*/ 18 h 43"/>
                <a:gd name="T2" fmla="*/ 3 w 12"/>
                <a:gd name="T3" fmla="*/ 43 h 43"/>
                <a:gd name="T4" fmla="*/ 5 w 12"/>
                <a:gd name="T5" fmla="*/ 41 h 43"/>
                <a:gd name="T6" fmla="*/ 12 w 12"/>
                <a:gd name="T7" fmla="*/ 0 h 43"/>
                <a:gd name="T8" fmla="*/ 4 w 12"/>
                <a:gd name="T9" fmla="*/ 1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3">
                  <a:moveTo>
                    <a:pt x="4" y="18"/>
                  </a:moveTo>
                  <a:cubicBezTo>
                    <a:pt x="0" y="26"/>
                    <a:pt x="0" y="35"/>
                    <a:pt x="3" y="43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18"/>
                    <a:pt x="4" y="18"/>
                    <a:pt x="4" y="18"/>
                  </a:cubicBezTo>
                  <a:close/>
                </a:path>
              </a:pathLst>
            </a:custGeom>
            <a:solidFill>
              <a:srgbClr val="E9A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371"/>
            <p:cNvSpPr>
              <a:spLocks/>
            </p:cNvSpPr>
            <p:nvPr/>
          </p:nvSpPr>
          <p:spPr bwMode="auto">
            <a:xfrm>
              <a:off x="7104062" y="2984501"/>
              <a:ext cx="14287" cy="33338"/>
            </a:xfrm>
            <a:custGeom>
              <a:avLst/>
              <a:gdLst>
                <a:gd name="T0" fmla="*/ 7 w 7"/>
                <a:gd name="T1" fmla="*/ 0 h 16"/>
                <a:gd name="T2" fmla="*/ 0 w 7"/>
                <a:gd name="T3" fmla="*/ 0 h 16"/>
                <a:gd name="T4" fmla="*/ 6 w 7"/>
                <a:gd name="T5" fmla="*/ 16 h 16"/>
                <a:gd name="T6" fmla="*/ 7 w 7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6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3" y="11"/>
                    <a:pt x="6" y="16"/>
                  </a:cubicBezTo>
                  <a:cubicBezTo>
                    <a:pt x="5" y="11"/>
                    <a:pt x="6" y="6"/>
                    <a:pt x="7" y="0"/>
                  </a:cubicBezTo>
                  <a:close/>
                </a:path>
              </a:pathLst>
            </a:custGeom>
            <a:solidFill>
              <a:srgbClr val="684B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372"/>
            <p:cNvSpPr>
              <a:spLocks/>
            </p:cNvSpPr>
            <p:nvPr/>
          </p:nvSpPr>
          <p:spPr bwMode="auto">
            <a:xfrm>
              <a:off x="7124700" y="3035301"/>
              <a:ext cx="53975" cy="71438"/>
            </a:xfrm>
            <a:custGeom>
              <a:avLst/>
              <a:gdLst>
                <a:gd name="T0" fmla="*/ 3 w 26"/>
                <a:gd name="T1" fmla="*/ 8 h 34"/>
                <a:gd name="T2" fmla="*/ 13 w 26"/>
                <a:gd name="T3" fmla="*/ 7 h 34"/>
                <a:gd name="T4" fmla="*/ 24 w 26"/>
                <a:gd name="T5" fmla="*/ 34 h 34"/>
                <a:gd name="T6" fmla="*/ 24 w 26"/>
                <a:gd name="T7" fmla="*/ 32 h 34"/>
                <a:gd name="T8" fmla="*/ 26 w 26"/>
                <a:gd name="T9" fmla="*/ 30 h 34"/>
                <a:gd name="T10" fmla="*/ 24 w 26"/>
                <a:gd name="T11" fmla="*/ 25 h 34"/>
                <a:gd name="T12" fmla="*/ 19 w 26"/>
                <a:gd name="T13" fmla="*/ 16 h 34"/>
                <a:gd name="T14" fmla="*/ 16 w 26"/>
                <a:gd name="T15" fmla="*/ 0 h 34"/>
                <a:gd name="T16" fmla="*/ 0 w 26"/>
                <a:gd name="T17" fmla="*/ 7 h 34"/>
                <a:gd name="T18" fmla="*/ 0 w 26"/>
                <a:gd name="T19" fmla="*/ 8 h 34"/>
                <a:gd name="T20" fmla="*/ 3 w 26"/>
                <a:gd name="T21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34">
                  <a:moveTo>
                    <a:pt x="3" y="8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3" y="8"/>
                    <a:pt x="3" y="8"/>
                    <a:pt x="3" y="8"/>
                  </a:cubicBezTo>
                  <a:close/>
                </a:path>
              </a:pathLst>
            </a:custGeom>
            <a:solidFill>
              <a:srgbClr val="B18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373"/>
            <p:cNvSpPr>
              <a:spLocks/>
            </p:cNvSpPr>
            <p:nvPr/>
          </p:nvSpPr>
          <p:spPr bwMode="auto">
            <a:xfrm>
              <a:off x="7131050" y="3049589"/>
              <a:ext cx="44450" cy="73025"/>
            </a:xfrm>
            <a:custGeom>
              <a:avLst/>
              <a:gdLst>
                <a:gd name="T0" fmla="*/ 10 w 22"/>
                <a:gd name="T1" fmla="*/ 0 h 35"/>
                <a:gd name="T2" fmla="*/ 0 w 22"/>
                <a:gd name="T3" fmla="*/ 1 h 35"/>
                <a:gd name="T4" fmla="*/ 19 w 22"/>
                <a:gd name="T5" fmla="*/ 35 h 35"/>
                <a:gd name="T6" fmla="*/ 22 w 22"/>
                <a:gd name="T7" fmla="*/ 32 h 35"/>
                <a:gd name="T8" fmla="*/ 21 w 22"/>
                <a:gd name="T9" fmla="*/ 27 h 35"/>
                <a:gd name="T10" fmla="*/ 10 w 22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5">
                  <a:moveTo>
                    <a:pt x="1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0" y="34"/>
                    <a:pt x="21" y="33"/>
                    <a:pt x="22" y="32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10" y="0"/>
                    <a:pt x="10" y="0"/>
                    <a:pt x="10" y="0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374"/>
            <p:cNvSpPr>
              <a:spLocks/>
            </p:cNvSpPr>
            <p:nvPr/>
          </p:nvSpPr>
          <p:spPr bwMode="auto">
            <a:xfrm>
              <a:off x="7124700" y="3052764"/>
              <a:ext cx="44450" cy="74613"/>
            </a:xfrm>
            <a:custGeom>
              <a:avLst/>
              <a:gdLst>
                <a:gd name="T0" fmla="*/ 3 w 22"/>
                <a:gd name="T1" fmla="*/ 0 h 36"/>
                <a:gd name="T2" fmla="*/ 0 w 22"/>
                <a:gd name="T3" fmla="*/ 0 h 36"/>
                <a:gd name="T4" fmla="*/ 12 w 22"/>
                <a:gd name="T5" fmla="*/ 20 h 36"/>
                <a:gd name="T6" fmla="*/ 21 w 22"/>
                <a:gd name="T7" fmla="*/ 36 h 36"/>
                <a:gd name="T8" fmla="*/ 22 w 22"/>
                <a:gd name="T9" fmla="*/ 34 h 36"/>
                <a:gd name="T10" fmla="*/ 3 w 22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6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7"/>
                    <a:pt x="7" y="13"/>
                    <a:pt x="12" y="20"/>
                  </a:cubicBezTo>
                  <a:cubicBezTo>
                    <a:pt x="16" y="26"/>
                    <a:pt x="19" y="32"/>
                    <a:pt x="21" y="36"/>
                  </a:cubicBezTo>
                  <a:cubicBezTo>
                    <a:pt x="21" y="36"/>
                    <a:pt x="21" y="35"/>
                    <a:pt x="22" y="34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375"/>
            <p:cNvSpPr>
              <a:spLocks/>
            </p:cNvSpPr>
            <p:nvPr/>
          </p:nvSpPr>
          <p:spPr bwMode="auto">
            <a:xfrm>
              <a:off x="7250112" y="3019426"/>
              <a:ext cx="20637" cy="88900"/>
            </a:xfrm>
            <a:custGeom>
              <a:avLst/>
              <a:gdLst>
                <a:gd name="T0" fmla="*/ 0 w 13"/>
                <a:gd name="T1" fmla="*/ 55 h 56"/>
                <a:gd name="T2" fmla="*/ 7 w 13"/>
                <a:gd name="T3" fmla="*/ 56 h 56"/>
                <a:gd name="T4" fmla="*/ 13 w 13"/>
                <a:gd name="T5" fmla="*/ 5 h 56"/>
                <a:gd name="T6" fmla="*/ 3 w 13"/>
                <a:gd name="T7" fmla="*/ 0 h 56"/>
                <a:gd name="T8" fmla="*/ 0 w 13"/>
                <a:gd name="T9" fmla="*/ 55 h 56"/>
                <a:gd name="T10" fmla="*/ 0 w 13"/>
                <a:gd name="T11" fmla="*/ 5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56">
                  <a:moveTo>
                    <a:pt x="0" y="55"/>
                  </a:moveTo>
                  <a:lnTo>
                    <a:pt x="7" y="56"/>
                  </a:lnTo>
                  <a:lnTo>
                    <a:pt x="13" y="5"/>
                  </a:lnTo>
                  <a:lnTo>
                    <a:pt x="3" y="0"/>
                  </a:lnTo>
                  <a:lnTo>
                    <a:pt x="0" y="55"/>
                  </a:lnTo>
                  <a:lnTo>
                    <a:pt x="0" y="55"/>
                  </a:ln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376"/>
            <p:cNvSpPr>
              <a:spLocks/>
            </p:cNvSpPr>
            <p:nvPr/>
          </p:nvSpPr>
          <p:spPr bwMode="auto">
            <a:xfrm>
              <a:off x="7167562" y="3003551"/>
              <a:ext cx="36512" cy="85725"/>
            </a:xfrm>
            <a:custGeom>
              <a:avLst/>
              <a:gdLst>
                <a:gd name="T0" fmla="*/ 14 w 23"/>
                <a:gd name="T1" fmla="*/ 49 h 54"/>
                <a:gd name="T2" fmla="*/ 23 w 23"/>
                <a:gd name="T3" fmla="*/ 54 h 54"/>
                <a:gd name="T4" fmla="*/ 0 w 23"/>
                <a:gd name="T5" fmla="*/ 0 h 54"/>
                <a:gd name="T6" fmla="*/ 14 w 23"/>
                <a:gd name="T7" fmla="*/ 49 h 54"/>
                <a:gd name="T8" fmla="*/ 14 w 23"/>
                <a:gd name="T9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54">
                  <a:moveTo>
                    <a:pt x="14" y="49"/>
                  </a:moveTo>
                  <a:lnTo>
                    <a:pt x="23" y="54"/>
                  </a:lnTo>
                  <a:lnTo>
                    <a:pt x="0" y="0"/>
                  </a:lnTo>
                  <a:lnTo>
                    <a:pt x="14" y="49"/>
                  </a:lnTo>
                  <a:lnTo>
                    <a:pt x="14" y="49"/>
                  </a:lnTo>
                  <a:close/>
                </a:path>
              </a:pathLst>
            </a:custGeom>
            <a:solidFill>
              <a:srgbClr val="A57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377"/>
            <p:cNvSpPr>
              <a:spLocks/>
            </p:cNvSpPr>
            <p:nvPr/>
          </p:nvSpPr>
          <p:spPr bwMode="auto">
            <a:xfrm>
              <a:off x="7173912" y="3101976"/>
              <a:ext cx="204787" cy="107950"/>
            </a:xfrm>
            <a:custGeom>
              <a:avLst/>
              <a:gdLst>
                <a:gd name="T0" fmla="*/ 0 w 129"/>
                <a:gd name="T1" fmla="*/ 0 h 68"/>
                <a:gd name="T2" fmla="*/ 0 w 129"/>
                <a:gd name="T3" fmla="*/ 3 h 68"/>
                <a:gd name="T4" fmla="*/ 1 w 129"/>
                <a:gd name="T5" fmla="*/ 9 h 68"/>
                <a:gd name="T6" fmla="*/ 3 w 129"/>
                <a:gd name="T7" fmla="*/ 12 h 68"/>
                <a:gd name="T8" fmla="*/ 8 w 129"/>
                <a:gd name="T9" fmla="*/ 39 h 68"/>
                <a:gd name="T10" fmla="*/ 14 w 129"/>
                <a:gd name="T11" fmla="*/ 65 h 68"/>
                <a:gd name="T12" fmla="*/ 18 w 129"/>
                <a:gd name="T13" fmla="*/ 65 h 68"/>
                <a:gd name="T14" fmla="*/ 5 w 129"/>
                <a:gd name="T15" fmla="*/ 4 h 68"/>
                <a:gd name="T16" fmla="*/ 120 w 129"/>
                <a:gd name="T17" fmla="*/ 20 h 68"/>
                <a:gd name="T18" fmla="*/ 18 w 129"/>
                <a:gd name="T19" fmla="*/ 12 h 68"/>
                <a:gd name="T20" fmla="*/ 18 w 129"/>
                <a:gd name="T21" fmla="*/ 65 h 68"/>
                <a:gd name="T22" fmla="*/ 112 w 129"/>
                <a:gd name="T23" fmla="*/ 68 h 68"/>
                <a:gd name="T24" fmla="*/ 129 w 129"/>
                <a:gd name="T25" fmla="*/ 14 h 68"/>
                <a:gd name="T26" fmla="*/ 0 w 129"/>
                <a:gd name="T27" fmla="*/ 0 h 68"/>
                <a:gd name="T28" fmla="*/ 0 w 129"/>
                <a:gd name="T2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9" h="68">
                  <a:moveTo>
                    <a:pt x="0" y="0"/>
                  </a:moveTo>
                  <a:lnTo>
                    <a:pt x="0" y="3"/>
                  </a:lnTo>
                  <a:lnTo>
                    <a:pt x="1" y="9"/>
                  </a:lnTo>
                  <a:lnTo>
                    <a:pt x="3" y="12"/>
                  </a:lnTo>
                  <a:lnTo>
                    <a:pt x="8" y="39"/>
                  </a:lnTo>
                  <a:lnTo>
                    <a:pt x="14" y="65"/>
                  </a:lnTo>
                  <a:lnTo>
                    <a:pt x="18" y="65"/>
                  </a:lnTo>
                  <a:lnTo>
                    <a:pt x="5" y="4"/>
                  </a:lnTo>
                  <a:lnTo>
                    <a:pt x="120" y="20"/>
                  </a:lnTo>
                  <a:lnTo>
                    <a:pt x="18" y="12"/>
                  </a:lnTo>
                  <a:lnTo>
                    <a:pt x="18" y="65"/>
                  </a:lnTo>
                  <a:lnTo>
                    <a:pt x="112" y="68"/>
                  </a:lnTo>
                  <a:lnTo>
                    <a:pt x="129" y="1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FE2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378"/>
            <p:cNvSpPr>
              <a:spLocks/>
            </p:cNvSpPr>
            <p:nvPr/>
          </p:nvSpPr>
          <p:spPr bwMode="auto">
            <a:xfrm>
              <a:off x="7169150" y="3116264"/>
              <a:ext cx="9525" cy="12700"/>
            </a:xfrm>
            <a:custGeom>
              <a:avLst/>
              <a:gdLst>
                <a:gd name="T0" fmla="*/ 3 w 4"/>
                <a:gd name="T1" fmla="*/ 0 h 6"/>
                <a:gd name="T2" fmla="*/ 0 w 4"/>
                <a:gd name="T3" fmla="*/ 3 h 6"/>
                <a:gd name="T4" fmla="*/ 1 w 4"/>
                <a:gd name="T5" fmla="*/ 6 h 6"/>
                <a:gd name="T6" fmla="*/ 4 w 4"/>
                <a:gd name="T7" fmla="*/ 2 h 6"/>
                <a:gd name="T8" fmla="*/ 3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4"/>
                    <a:pt x="2" y="3"/>
                    <a:pt x="4" y="2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E9A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379"/>
            <p:cNvSpPr>
              <a:spLocks/>
            </p:cNvSpPr>
            <p:nvPr/>
          </p:nvSpPr>
          <p:spPr bwMode="auto">
            <a:xfrm>
              <a:off x="7172325" y="3121026"/>
              <a:ext cx="14287" cy="42863"/>
            </a:xfrm>
            <a:custGeom>
              <a:avLst/>
              <a:gdLst>
                <a:gd name="T0" fmla="*/ 0 w 7"/>
                <a:gd name="T1" fmla="*/ 4 h 21"/>
                <a:gd name="T2" fmla="*/ 0 w 7"/>
                <a:gd name="T3" fmla="*/ 4 h 21"/>
                <a:gd name="T4" fmla="*/ 5 w 7"/>
                <a:gd name="T5" fmla="*/ 19 h 21"/>
                <a:gd name="T6" fmla="*/ 7 w 7"/>
                <a:gd name="T7" fmla="*/ 21 h 21"/>
                <a:gd name="T8" fmla="*/ 3 w 7"/>
                <a:gd name="T9" fmla="*/ 0 h 21"/>
                <a:gd name="T10" fmla="*/ 0 w 7"/>
                <a:gd name="T11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1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20"/>
                    <a:pt x="7" y="20"/>
                    <a:pt x="7" y="2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1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380"/>
            <p:cNvSpPr>
              <a:spLocks/>
            </p:cNvSpPr>
            <p:nvPr/>
          </p:nvSpPr>
          <p:spPr bwMode="auto">
            <a:xfrm>
              <a:off x="7165975" y="3122614"/>
              <a:ext cx="6350" cy="14288"/>
            </a:xfrm>
            <a:custGeom>
              <a:avLst/>
              <a:gdLst>
                <a:gd name="T0" fmla="*/ 3 w 3"/>
                <a:gd name="T1" fmla="*/ 3 h 7"/>
                <a:gd name="T2" fmla="*/ 3 w 3"/>
                <a:gd name="T3" fmla="*/ 3 h 7"/>
                <a:gd name="T4" fmla="*/ 2 w 3"/>
                <a:gd name="T5" fmla="*/ 0 h 7"/>
                <a:gd name="T6" fmla="*/ 1 w 3"/>
                <a:gd name="T7" fmla="*/ 2 h 7"/>
                <a:gd name="T8" fmla="*/ 0 w 3"/>
                <a:gd name="T9" fmla="*/ 4 h 7"/>
                <a:gd name="T10" fmla="*/ 1 w 3"/>
                <a:gd name="T11" fmla="*/ 7 h 7"/>
                <a:gd name="T12" fmla="*/ 1 w 3"/>
                <a:gd name="T13" fmla="*/ 7 h 7"/>
                <a:gd name="T14" fmla="*/ 3 w 3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7"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5"/>
                    <a:pt x="2" y="4"/>
                    <a:pt x="3" y="3"/>
                  </a:cubicBezTo>
                  <a:close/>
                </a:path>
              </a:pathLst>
            </a:custGeom>
            <a:solidFill>
              <a:srgbClr val="F6C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381"/>
            <p:cNvSpPr>
              <a:spLocks/>
            </p:cNvSpPr>
            <p:nvPr/>
          </p:nvSpPr>
          <p:spPr bwMode="auto">
            <a:xfrm>
              <a:off x="7167562" y="3128964"/>
              <a:ext cx="14287" cy="30163"/>
            </a:xfrm>
            <a:custGeom>
              <a:avLst/>
              <a:gdLst>
                <a:gd name="T0" fmla="*/ 0 w 7"/>
                <a:gd name="T1" fmla="*/ 4 h 15"/>
                <a:gd name="T2" fmla="*/ 7 w 7"/>
                <a:gd name="T3" fmla="*/ 15 h 15"/>
                <a:gd name="T4" fmla="*/ 2 w 7"/>
                <a:gd name="T5" fmla="*/ 0 h 15"/>
                <a:gd name="T6" fmla="*/ 0 w 7"/>
                <a:gd name="T7" fmla="*/ 4 h 15"/>
                <a:gd name="T8" fmla="*/ 0 w 7"/>
                <a:gd name="T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5">
                  <a:moveTo>
                    <a:pt x="0" y="4"/>
                  </a:moveTo>
                  <a:cubicBezTo>
                    <a:pt x="3" y="9"/>
                    <a:pt x="5" y="13"/>
                    <a:pt x="7" y="1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382"/>
            <p:cNvSpPr>
              <a:spLocks/>
            </p:cNvSpPr>
            <p:nvPr/>
          </p:nvSpPr>
          <p:spPr bwMode="auto">
            <a:xfrm>
              <a:off x="7031037" y="3136901"/>
              <a:ext cx="250825" cy="82550"/>
            </a:xfrm>
            <a:custGeom>
              <a:avLst/>
              <a:gdLst>
                <a:gd name="T0" fmla="*/ 73 w 121"/>
                <a:gd name="T1" fmla="*/ 11 h 40"/>
                <a:gd name="T2" fmla="*/ 66 w 121"/>
                <a:gd name="T3" fmla="*/ 0 h 40"/>
                <a:gd name="T4" fmla="*/ 66 w 121"/>
                <a:gd name="T5" fmla="*/ 0 h 40"/>
                <a:gd name="T6" fmla="*/ 58 w 121"/>
                <a:gd name="T7" fmla="*/ 1 h 40"/>
                <a:gd name="T8" fmla="*/ 74 w 121"/>
                <a:gd name="T9" fmla="*/ 34 h 40"/>
                <a:gd name="T10" fmla="*/ 0 w 121"/>
                <a:gd name="T11" fmla="*/ 40 h 40"/>
                <a:gd name="T12" fmla="*/ 121 w 121"/>
                <a:gd name="T13" fmla="*/ 40 h 40"/>
                <a:gd name="T14" fmla="*/ 80 w 121"/>
                <a:gd name="T15" fmla="*/ 33 h 40"/>
                <a:gd name="T16" fmla="*/ 75 w 121"/>
                <a:gd name="T17" fmla="*/ 13 h 40"/>
                <a:gd name="T18" fmla="*/ 73 w 121"/>
                <a:gd name="T19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40">
                  <a:moveTo>
                    <a:pt x="73" y="11"/>
                  </a:moveTo>
                  <a:cubicBezTo>
                    <a:pt x="71" y="9"/>
                    <a:pt x="69" y="5"/>
                    <a:pt x="6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5" y="12"/>
                    <a:pt x="74" y="12"/>
                    <a:pt x="73" y="11"/>
                  </a:cubicBezTo>
                  <a:close/>
                </a:path>
              </a:pathLst>
            </a:custGeom>
            <a:solidFill>
              <a:srgbClr val="9D5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383"/>
            <p:cNvSpPr>
              <a:spLocks/>
            </p:cNvSpPr>
            <p:nvPr/>
          </p:nvSpPr>
          <p:spPr bwMode="auto">
            <a:xfrm>
              <a:off x="7196137" y="3124201"/>
              <a:ext cx="182562" cy="95250"/>
            </a:xfrm>
            <a:custGeom>
              <a:avLst/>
              <a:gdLst>
                <a:gd name="T0" fmla="*/ 4 w 115"/>
                <a:gd name="T1" fmla="*/ 51 h 60"/>
                <a:gd name="T2" fmla="*/ 0 w 115"/>
                <a:gd name="T3" fmla="*/ 51 h 60"/>
                <a:gd name="T4" fmla="*/ 54 w 115"/>
                <a:gd name="T5" fmla="*/ 60 h 60"/>
                <a:gd name="T6" fmla="*/ 115 w 115"/>
                <a:gd name="T7" fmla="*/ 60 h 60"/>
                <a:gd name="T8" fmla="*/ 115 w 115"/>
                <a:gd name="T9" fmla="*/ 0 h 60"/>
                <a:gd name="T10" fmla="*/ 98 w 115"/>
                <a:gd name="T11" fmla="*/ 54 h 60"/>
                <a:gd name="T12" fmla="*/ 4 w 115"/>
                <a:gd name="T13" fmla="*/ 51 h 60"/>
                <a:gd name="T14" fmla="*/ 4 w 115"/>
                <a:gd name="T15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60">
                  <a:moveTo>
                    <a:pt x="4" y="51"/>
                  </a:moveTo>
                  <a:lnTo>
                    <a:pt x="0" y="51"/>
                  </a:lnTo>
                  <a:lnTo>
                    <a:pt x="54" y="60"/>
                  </a:lnTo>
                  <a:lnTo>
                    <a:pt x="115" y="60"/>
                  </a:lnTo>
                  <a:lnTo>
                    <a:pt x="115" y="0"/>
                  </a:lnTo>
                  <a:lnTo>
                    <a:pt x="98" y="54"/>
                  </a:lnTo>
                  <a:lnTo>
                    <a:pt x="4" y="51"/>
                  </a:lnTo>
                  <a:lnTo>
                    <a:pt x="4" y="51"/>
                  </a:lnTo>
                  <a:close/>
                </a:path>
              </a:pathLst>
            </a:custGeom>
            <a:solidFill>
              <a:srgbClr val="C6CF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384"/>
            <p:cNvSpPr>
              <a:spLocks/>
            </p:cNvSpPr>
            <p:nvPr/>
          </p:nvSpPr>
          <p:spPr bwMode="auto">
            <a:xfrm>
              <a:off x="7181850" y="3108326"/>
              <a:ext cx="182562" cy="96838"/>
            </a:xfrm>
            <a:custGeom>
              <a:avLst/>
              <a:gdLst>
                <a:gd name="T0" fmla="*/ 13 w 115"/>
                <a:gd name="T1" fmla="*/ 8 h 61"/>
                <a:gd name="T2" fmla="*/ 115 w 115"/>
                <a:gd name="T3" fmla="*/ 16 h 61"/>
                <a:gd name="T4" fmla="*/ 0 w 115"/>
                <a:gd name="T5" fmla="*/ 0 h 61"/>
                <a:gd name="T6" fmla="*/ 13 w 115"/>
                <a:gd name="T7" fmla="*/ 61 h 61"/>
                <a:gd name="T8" fmla="*/ 13 w 115"/>
                <a:gd name="T9" fmla="*/ 8 h 61"/>
                <a:gd name="T10" fmla="*/ 13 w 115"/>
                <a:gd name="T11" fmla="*/ 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" h="61">
                  <a:moveTo>
                    <a:pt x="13" y="8"/>
                  </a:moveTo>
                  <a:lnTo>
                    <a:pt x="115" y="16"/>
                  </a:lnTo>
                  <a:lnTo>
                    <a:pt x="0" y="0"/>
                  </a:lnTo>
                  <a:lnTo>
                    <a:pt x="13" y="61"/>
                  </a:lnTo>
                  <a:lnTo>
                    <a:pt x="13" y="8"/>
                  </a:lnTo>
                  <a:lnTo>
                    <a:pt x="13" y="8"/>
                  </a:lnTo>
                  <a:close/>
                </a:path>
              </a:pathLst>
            </a:custGeom>
            <a:solidFill>
              <a:srgbClr val="EB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385"/>
            <p:cNvSpPr>
              <a:spLocks/>
            </p:cNvSpPr>
            <p:nvPr/>
          </p:nvSpPr>
          <p:spPr bwMode="auto">
            <a:xfrm>
              <a:off x="7031037" y="3138489"/>
              <a:ext cx="152400" cy="80963"/>
            </a:xfrm>
            <a:custGeom>
              <a:avLst/>
              <a:gdLst>
                <a:gd name="T0" fmla="*/ 96 w 96"/>
                <a:gd name="T1" fmla="*/ 43 h 51"/>
                <a:gd name="T2" fmla="*/ 76 w 96"/>
                <a:gd name="T3" fmla="*/ 0 h 51"/>
                <a:gd name="T4" fmla="*/ 0 w 96"/>
                <a:gd name="T5" fmla="*/ 8 h 51"/>
                <a:gd name="T6" fmla="*/ 0 w 96"/>
                <a:gd name="T7" fmla="*/ 51 h 51"/>
                <a:gd name="T8" fmla="*/ 96 w 96"/>
                <a:gd name="T9" fmla="*/ 43 h 51"/>
                <a:gd name="T10" fmla="*/ 96 w 96"/>
                <a:gd name="T11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51">
                  <a:moveTo>
                    <a:pt x="96" y="43"/>
                  </a:moveTo>
                  <a:lnTo>
                    <a:pt x="76" y="0"/>
                  </a:lnTo>
                  <a:lnTo>
                    <a:pt x="0" y="8"/>
                  </a:lnTo>
                  <a:lnTo>
                    <a:pt x="0" y="51"/>
                  </a:lnTo>
                  <a:lnTo>
                    <a:pt x="96" y="43"/>
                  </a:lnTo>
                  <a:lnTo>
                    <a:pt x="96" y="43"/>
                  </a:lnTo>
                  <a:close/>
                </a:path>
              </a:pathLst>
            </a:custGeom>
            <a:solidFill>
              <a:srgbClr val="C46A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0" name="Freeform 81"/>
          <p:cNvSpPr>
            <a:spLocks noChangeAspect="1" noEditPoints="1"/>
          </p:cNvSpPr>
          <p:nvPr/>
        </p:nvSpPr>
        <p:spPr bwMode="auto">
          <a:xfrm>
            <a:off x="3878981" y="4602241"/>
            <a:ext cx="477607" cy="468000"/>
          </a:xfrm>
          <a:custGeom>
            <a:avLst/>
            <a:gdLst/>
            <a:ahLst/>
            <a:cxnLst>
              <a:cxn ang="0">
                <a:pos x="85" y="59"/>
              </a:cxn>
              <a:cxn ang="0">
                <a:pos x="99" y="53"/>
              </a:cxn>
              <a:cxn ang="0">
                <a:pos x="99" y="43"/>
              </a:cxn>
              <a:cxn ang="0">
                <a:pos x="85" y="37"/>
              </a:cxn>
              <a:cxn ang="0">
                <a:pos x="83" y="31"/>
              </a:cxn>
              <a:cxn ang="0">
                <a:pos x="88" y="17"/>
              </a:cxn>
              <a:cxn ang="0">
                <a:pos x="80" y="10"/>
              </a:cxn>
              <a:cxn ang="0">
                <a:pos x="67" y="15"/>
              </a:cxn>
              <a:cxn ang="0">
                <a:pos x="60" y="13"/>
              </a:cxn>
              <a:cxn ang="0">
                <a:pos x="54" y="0"/>
              </a:cxn>
              <a:cxn ang="0">
                <a:pos x="44" y="0"/>
              </a:cxn>
              <a:cxn ang="0">
                <a:pos x="38" y="13"/>
              </a:cxn>
              <a:cxn ang="0">
                <a:pos x="32" y="15"/>
              </a:cxn>
              <a:cxn ang="0">
                <a:pos x="18" y="10"/>
              </a:cxn>
              <a:cxn ang="0">
                <a:pos x="10" y="18"/>
              </a:cxn>
              <a:cxn ang="0">
                <a:pos x="16" y="31"/>
              </a:cxn>
              <a:cxn ang="0">
                <a:pos x="13" y="37"/>
              </a:cxn>
              <a:cxn ang="0">
                <a:pos x="0" y="43"/>
              </a:cxn>
              <a:cxn ang="0">
                <a:pos x="0" y="54"/>
              </a:cxn>
              <a:cxn ang="0">
                <a:pos x="13" y="59"/>
              </a:cxn>
              <a:cxn ang="0">
                <a:pos x="16" y="65"/>
              </a:cxn>
              <a:cxn ang="0">
                <a:pos x="10" y="79"/>
              </a:cxn>
              <a:cxn ang="0">
                <a:pos x="18" y="86"/>
              </a:cxn>
              <a:cxn ang="0">
                <a:pos x="32" y="81"/>
              </a:cxn>
              <a:cxn ang="0">
                <a:pos x="38" y="83"/>
              </a:cxn>
              <a:cxn ang="0">
                <a:pos x="44" y="97"/>
              </a:cxn>
              <a:cxn ang="0">
                <a:pos x="55" y="97"/>
              </a:cxn>
              <a:cxn ang="0">
                <a:pos x="61" y="83"/>
              </a:cxn>
              <a:cxn ang="0">
                <a:pos x="67" y="81"/>
              </a:cxn>
              <a:cxn ang="0">
                <a:pos x="81" y="86"/>
              </a:cxn>
              <a:cxn ang="0">
                <a:pos x="88" y="79"/>
              </a:cxn>
              <a:cxn ang="0">
                <a:pos x="83" y="65"/>
              </a:cxn>
              <a:cxn ang="0">
                <a:pos x="85" y="59"/>
              </a:cxn>
              <a:cxn ang="0">
                <a:pos x="49" y="64"/>
              </a:cxn>
              <a:cxn ang="0">
                <a:pos x="33" y="48"/>
              </a:cxn>
              <a:cxn ang="0">
                <a:pos x="49" y="33"/>
              </a:cxn>
              <a:cxn ang="0">
                <a:pos x="65" y="48"/>
              </a:cxn>
              <a:cxn ang="0">
                <a:pos x="49" y="64"/>
              </a:cxn>
            </a:cxnLst>
            <a:rect l="0" t="0" r="r" b="b"/>
            <a:pathLst>
              <a:path w="99" h="97">
                <a:moveTo>
                  <a:pt x="85" y="59"/>
                </a:moveTo>
                <a:cubicBezTo>
                  <a:pt x="85" y="59"/>
                  <a:pt x="99" y="54"/>
                  <a:pt x="99" y="53"/>
                </a:cubicBezTo>
                <a:cubicBezTo>
                  <a:pt x="99" y="43"/>
                  <a:pt x="99" y="43"/>
                  <a:pt x="99" y="43"/>
                </a:cubicBezTo>
                <a:cubicBezTo>
                  <a:pt x="99" y="42"/>
                  <a:pt x="85" y="37"/>
                  <a:pt x="85" y="37"/>
                </a:cubicBezTo>
                <a:cubicBezTo>
                  <a:pt x="83" y="31"/>
                  <a:pt x="83" y="31"/>
                  <a:pt x="83" y="31"/>
                </a:cubicBezTo>
                <a:cubicBezTo>
                  <a:pt x="83" y="31"/>
                  <a:pt x="88" y="18"/>
                  <a:pt x="88" y="17"/>
                </a:cubicBezTo>
                <a:cubicBezTo>
                  <a:pt x="80" y="10"/>
                  <a:pt x="80" y="10"/>
                  <a:pt x="80" y="10"/>
                </a:cubicBezTo>
                <a:cubicBezTo>
                  <a:pt x="80" y="9"/>
                  <a:pt x="67" y="15"/>
                  <a:pt x="67" y="15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13"/>
                  <a:pt x="55" y="0"/>
                  <a:pt x="5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3" y="0"/>
                  <a:pt x="38" y="13"/>
                  <a:pt x="38" y="13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18" y="10"/>
                  <a:pt x="18" y="10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6" y="31"/>
                  <a:pt x="16" y="31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0" y="42"/>
                  <a:pt x="0" y="43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13" y="59"/>
                  <a:pt x="13" y="59"/>
                </a:cubicBezTo>
                <a:cubicBezTo>
                  <a:pt x="16" y="65"/>
                  <a:pt x="16" y="65"/>
                  <a:pt x="16" y="65"/>
                </a:cubicBezTo>
                <a:cubicBezTo>
                  <a:pt x="16" y="65"/>
                  <a:pt x="10" y="78"/>
                  <a:pt x="10" y="79"/>
                </a:cubicBezTo>
                <a:cubicBezTo>
                  <a:pt x="18" y="86"/>
                  <a:pt x="18" y="86"/>
                  <a:pt x="18" y="86"/>
                </a:cubicBezTo>
                <a:cubicBezTo>
                  <a:pt x="19" y="87"/>
                  <a:pt x="32" y="81"/>
                  <a:pt x="32" y="81"/>
                </a:cubicBezTo>
                <a:cubicBezTo>
                  <a:pt x="38" y="83"/>
                  <a:pt x="38" y="83"/>
                  <a:pt x="38" y="83"/>
                </a:cubicBezTo>
                <a:cubicBezTo>
                  <a:pt x="38" y="83"/>
                  <a:pt x="43" y="97"/>
                  <a:pt x="44" y="97"/>
                </a:cubicBezTo>
                <a:cubicBezTo>
                  <a:pt x="55" y="97"/>
                  <a:pt x="55" y="97"/>
                  <a:pt x="55" y="97"/>
                </a:cubicBezTo>
                <a:cubicBezTo>
                  <a:pt x="56" y="97"/>
                  <a:pt x="61" y="83"/>
                  <a:pt x="61" y="83"/>
                </a:cubicBezTo>
                <a:cubicBezTo>
                  <a:pt x="67" y="81"/>
                  <a:pt x="67" y="81"/>
                  <a:pt x="67" y="81"/>
                </a:cubicBezTo>
                <a:cubicBezTo>
                  <a:pt x="67" y="81"/>
                  <a:pt x="80" y="87"/>
                  <a:pt x="81" y="86"/>
                </a:cubicBezTo>
                <a:cubicBezTo>
                  <a:pt x="88" y="79"/>
                  <a:pt x="88" y="79"/>
                  <a:pt x="88" y="79"/>
                </a:cubicBezTo>
                <a:cubicBezTo>
                  <a:pt x="89" y="78"/>
                  <a:pt x="83" y="65"/>
                  <a:pt x="83" y="65"/>
                </a:cubicBezTo>
                <a:lnTo>
                  <a:pt x="85" y="59"/>
                </a:lnTo>
                <a:close/>
                <a:moveTo>
                  <a:pt x="49" y="64"/>
                </a:moveTo>
                <a:cubicBezTo>
                  <a:pt x="40" y="64"/>
                  <a:pt x="33" y="57"/>
                  <a:pt x="33" y="48"/>
                </a:cubicBezTo>
                <a:cubicBezTo>
                  <a:pt x="33" y="40"/>
                  <a:pt x="40" y="33"/>
                  <a:pt x="49" y="33"/>
                </a:cubicBezTo>
                <a:cubicBezTo>
                  <a:pt x="58" y="33"/>
                  <a:pt x="65" y="40"/>
                  <a:pt x="65" y="48"/>
                </a:cubicBezTo>
                <a:cubicBezTo>
                  <a:pt x="65" y="57"/>
                  <a:pt x="58" y="64"/>
                  <a:pt x="49" y="64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139"/>
          <p:cNvSpPr>
            <a:spLocks noChangeAspect="1" noEditPoints="1"/>
          </p:cNvSpPr>
          <p:nvPr/>
        </p:nvSpPr>
        <p:spPr bwMode="auto">
          <a:xfrm>
            <a:off x="2481797" y="3637347"/>
            <a:ext cx="504000" cy="504000"/>
          </a:xfrm>
          <a:custGeom>
            <a:avLst/>
            <a:gdLst/>
            <a:ahLst/>
            <a:cxnLst>
              <a:cxn ang="0">
                <a:pos x="0" y="256"/>
              </a:cxn>
              <a:cxn ang="0">
                <a:pos x="512" y="256"/>
              </a:cxn>
              <a:cxn ang="0">
                <a:pos x="256" y="480"/>
              </a:cxn>
              <a:cxn ang="0">
                <a:pos x="191" y="430"/>
              </a:cxn>
              <a:cxn ang="0">
                <a:pos x="256" y="368"/>
              </a:cxn>
              <a:cxn ang="0">
                <a:pos x="321" y="430"/>
              </a:cxn>
              <a:cxn ang="0">
                <a:pos x="256" y="480"/>
              </a:cxn>
              <a:cxn ang="0">
                <a:pos x="169" y="356"/>
              </a:cxn>
              <a:cxn ang="0">
                <a:pos x="352" y="264"/>
              </a:cxn>
              <a:cxn ang="0">
                <a:pos x="256" y="352"/>
              </a:cxn>
              <a:cxn ang="0">
                <a:pos x="292" y="34"/>
              </a:cxn>
              <a:cxn ang="0">
                <a:pos x="339" y="139"/>
              </a:cxn>
              <a:cxn ang="0">
                <a:pos x="173" y="139"/>
              </a:cxn>
              <a:cxn ang="0">
                <a:pos x="220" y="34"/>
              </a:cxn>
              <a:cxn ang="0">
                <a:pos x="256" y="160"/>
              </a:cxn>
              <a:cxn ang="0">
                <a:pos x="352" y="248"/>
              </a:cxn>
              <a:cxn ang="0">
                <a:pos x="169" y="155"/>
              </a:cxn>
              <a:cxn ang="0">
                <a:pos x="368" y="248"/>
              </a:cxn>
              <a:cxn ang="0">
                <a:pos x="444" y="134"/>
              </a:cxn>
              <a:cxn ang="0">
                <a:pos x="368" y="248"/>
              </a:cxn>
              <a:cxn ang="0">
                <a:pos x="32" y="248"/>
              </a:cxn>
              <a:cxn ang="0">
                <a:pos x="153" y="153"/>
              </a:cxn>
              <a:cxn ang="0">
                <a:pos x="144" y="264"/>
              </a:cxn>
              <a:cxn ang="0">
                <a:pos x="68" y="377"/>
              </a:cxn>
              <a:cxn ang="0">
                <a:pos x="144" y="264"/>
              </a:cxn>
              <a:cxn ang="0">
                <a:pos x="480" y="264"/>
              </a:cxn>
              <a:cxn ang="0">
                <a:pos x="359" y="358"/>
              </a:cxn>
              <a:cxn ang="0">
                <a:pos x="434" y="120"/>
              </a:cxn>
              <a:cxn ang="0">
                <a:pos x="355" y="137"/>
              </a:cxn>
              <a:cxn ang="0">
                <a:pos x="414" y="97"/>
              </a:cxn>
              <a:cxn ang="0">
                <a:pos x="196" y="40"/>
              </a:cxn>
              <a:cxn ang="0">
                <a:pos x="80" y="121"/>
              </a:cxn>
              <a:cxn ang="0">
                <a:pos x="98" y="97"/>
              </a:cxn>
              <a:cxn ang="0">
                <a:pos x="78" y="391"/>
              </a:cxn>
              <a:cxn ang="0">
                <a:pos x="157" y="374"/>
              </a:cxn>
              <a:cxn ang="0">
                <a:pos x="98" y="414"/>
              </a:cxn>
              <a:cxn ang="0">
                <a:pos x="316" y="471"/>
              </a:cxn>
              <a:cxn ang="0">
                <a:pos x="432" y="390"/>
              </a:cxn>
              <a:cxn ang="0">
                <a:pos x="414" y="414"/>
              </a:cxn>
            </a:cxnLst>
            <a:rect l="0" t="0" r="r" b="b"/>
            <a:pathLst>
              <a:path w="512" h="512">
                <a:moveTo>
                  <a:pt x="256" y="0"/>
                </a:moveTo>
                <a:cubicBezTo>
                  <a:pt x="115" y="0"/>
                  <a:pt x="0" y="114"/>
                  <a:pt x="0" y="256"/>
                </a:cubicBezTo>
                <a:cubicBezTo>
                  <a:pt x="0" y="397"/>
                  <a:pt x="115" y="512"/>
                  <a:pt x="256" y="512"/>
                </a:cubicBezTo>
                <a:cubicBezTo>
                  <a:pt x="397" y="512"/>
                  <a:pt x="512" y="397"/>
                  <a:pt x="512" y="256"/>
                </a:cubicBezTo>
                <a:cubicBezTo>
                  <a:pt x="512" y="114"/>
                  <a:pt x="397" y="0"/>
                  <a:pt x="256" y="0"/>
                </a:cubicBezTo>
                <a:close/>
                <a:moveTo>
                  <a:pt x="256" y="480"/>
                </a:moveTo>
                <a:cubicBezTo>
                  <a:pt x="244" y="480"/>
                  <a:pt x="232" y="479"/>
                  <a:pt x="220" y="477"/>
                </a:cubicBezTo>
                <a:cubicBezTo>
                  <a:pt x="210" y="466"/>
                  <a:pt x="200" y="450"/>
                  <a:pt x="191" y="430"/>
                </a:cubicBezTo>
                <a:cubicBezTo>
                  <a:pt x="184" y="413"/>
                  <a:pt x="178" y="393"/>
                  <a:pt x="173" y="372"/>
                </a:cubicBezTo>
                <a:cubicBezTo>
                  <a:pt x="199" y="369"/>
                  <a:pt x="227" y="368"/>
                  <a:pt x="256" y="368"/>
                </a:cubicBezTo>
                <a:cubicBezTo>
                  <a:pt x="285" y="368"/>
                  <a:pt x="313" y="369"/>
                  <a:pt x="339" y="372"/>
                </a:cubicBezTo>
                <a:cubicBezTo>
                  <a:pt x="334" y="393"/>
                  <a:pt x="328" y="413"/>
                  <a:pt x="321" y="430"/>
                </a:cubicBezTo>
                <a:cubicBezTo>
                  <a:pt x="312" y="450"/>
                  <a:pt x="302" y="466"/>
                  <a:pt x="292" y="477"/>
                </a:cubicBezTo>
                <a:cubicBezTo>
                  <a:pt x="280" y="479"/>
                  <a:pt x="268" y="480"/>
                  <a:pt x="256" y="480"/>
                </a:cubicBezTo>
                <a:close/>
                <a:moveTo>
                  <a:pt x="256" y="352"/>
                </a:moveTo>
                <a:cubicBezTo>
                  <a:pt x="226" y="352"/>
                  <a:pt x="196" y="353"/>
                  <a:pt x="169" y="356"/>
                </a:cubicBezTo>
                <a:cubicBezTo>
                  <a:pt x="164" y="327"/>
                  <a:pt x="161" y="296"/>
                  <a:pt x="160" y="264"/>
                </a:cubicBezTo>
                <a:cubicBezTo>
                  <a:pt x="352" y="264"/>
                  <a:pt x="352" y="264"/>
                  <a:pt x="352" y="264"/>
                </a:cubicBezTo>
                <a:cubicBezTo>
                  <a:pt x="351" y="296"/>
                  <a:pt x="348" y="327"/>
                  <a:pt x="343" y="356"/>
                </a:cubicBezTo>
                <a:cubicBezTo>
                  <a:pt x="316" y="353"/>
                  <a:pt x="286" y="352"/>
                  <a:pt x="256" y="352"/>
                </a:cubicBezTo>
                <a:close/>
                <a:moveTo>
                  <a:pt x="256" y="32"/>
                </a:moveTo>
                <a:cubicBezTo>
                  <a:pt x="268" y="32"/>
                  <a:pt x="280" y="32"/>
                  <a:pt x="292" y="34"/>
                </a:cubicBezTo>
                <a:cubicBezTo>
                  <a:pt x="302" y="45"/>
                  <a:pt x="312" y="61"/>
                  <a:pt x="321" y="81"/>
                </a:cubicBezTo>
                <a:cubicBezTo>
                  <a:pt x="328" y="98"/>
                  <a:pt x="334" y="118"/>
                  <a:pt x="339" y="139"/>
                </a:cubicBezTo>
                <a:cubicBezTo>
                  <a:pt x="313" y="142"/>
                  <a:pt x="285" y="144"/>
                  <a:pt x="256" y="144"/>
                </a:cubicBezTo>
                <a:cubicBezTo>
                  <a:pt x="227" y="144"/>
                  <a:pt x="199" y="142"/>
                  <a:pt x="173" y="139"/>
                </a:cubicBezTo>
                <a:cubicBezTo>
                  <a:pt x="178" y="118"/>
                  <a:pt x="184" y="98"/>
                  <a:pt x="191" y="81"/>
                </a:cubicBezTo>
                <a:cubicBezTo>
                  <a:pt x="200" y="61"/>
                  <a:pt x="210" y="45"/>
                  <a:pt x="220" y="34"/>
                </a:cubicBezTo>
                <a:cubicBezTo>
                  <a:pt x="232" y="32"/>
                  <a:pt x="244" y="32"/>
                  <a:pt x="256" y="32"/>
                </a:cubicBezTo>
                <a:close/>
                <a:moveTo>
                  <a:pt x="256" y="160"/>
                </a:moveTo>
                <a:cubicBezTo>
                  <a:pt x="286" y="160"/>
                  <a:pt x="316" y="158"/>
                  <a:pt x="343" y="155"/>
                </a:cubicBezTo>
                <a:cubicBezTo>
                  <a:pt x="348" y="184"/>
                  <a:pt x="351" y="215"/>
                  <a:pt x="352" y="248"/>
                </a:cubicBezTo>
                <a:cubicBezTo>
                  <a:pt x="160" y="248"/>
                  <a:pt x="160" y="248"/>
                  <a:pt x="160" y="248"/>
                </a:cubicBezTo>
                <a:cubicBezTo>
                  <a:pt x="161" y="215"/>
                  <a:pt x="164" y="184"/>
                  <a:pt x="169" y="155"/>
                </a:cubicBezTo>
                <a:cubicBezTo>
                  <a:pt x="196" y="158"/>
                  <a:pt x="226" y="160"/>
                  <a:pt x="256" y="160"/>
                </a:cubicBezTo>
                <a:close/>
                <a:moveTo>
                  <a:pt x="368" y="248"/>
                </a:moveTo>
                <a:cubicBezTo>
                  <a:pt x="367" y="214"/>
                  <a:pt x="364" y="182"/>
                  <a:pt x="359" y="153"/>
                </a:cubicBezTo>
                <a:cubicBezTo>
                  <a:pt x="391" y="148"/>
                  <a:pt x="420" y="142"/>
                  <a:pt x="444" y="134"/>
                </a:cubicBezTo>
                <a:cubicBezTo>
                  <a:pt x="466" y="167"/>
                  <a:pt x="478" y="206"/>
                  <a:pt x="480" y="248"/>
                </a:cubicBezTo>
                <a:lnTo>
                  <a:pt x="368" y="248"/>
                </a:lnTo>
                <a:close/>
                <a:moveTo>
                  <a:pt x="144" y="248"/>
                </a:moveTo>
                <a:cubicBezTo>
                  <a:pt x="32" y="248"/>
                  <a:pt x="32" y="248"/>
                  <a:pt x="32" y="248"/>
                </a:cubicBezTo>
                <a:cubicBezTo>
                  <a:pt x="34" y="206"/>
                  <a:pt x="46" y="167"/>
                  <a:pt x="68" y="134"/>
                </a:cubicBezTo>
                <a:cubicBezTo>
                  <a:pt x="92" y="142"/>
                  <a:pt x="121" y="148"/>
                  <a:pt x="153" y="153"/>
                </a:cubicBezTo>
                <a:cubicBezTo>
                  <a:pt x="148" y="182"/>
                  <a:pt x="145" y="214"/>
                  <a:pt x="144" y="248"/>
                </a:cubicBezTo>
                <a:close/>
                <a:moveTo>
                  <a:pt x="144" y="264"/>
                </a:moveTo>
                <a:cubicBezTo>
                  <a:pt x="145" y="297"/>
                  <a:pt x="148" y="329"/>
                  <a:pt x="153" y="358"/>
                </a:cubicBezTo>
                <a:cubicBezTo>
                  <a:pt x="121" y="363"/>
                  <a:pt x="92" y="369"/>
                  <a:pt x="68" y="377"/>
                </a:cubicBezTo>
                <a:cubicBezTo>
                  <a:pt x="46" y="344"/>
                  <a:pt x="34" y="305"/>
                  <a:pt x="32" y="264"/>
                </a:cubicBezTo>
                <a:lnTo>
                  <a:pt x="144" y="264"/>
                </a:lnTo>
                <a:close/>
                <a:moveTo>
                  <a:pt x="368" y="264"/>
                </a:moveTo>
                <a:cubicBezTo>
                  <a:pt x="480" y="264"/>
                  <a:pt x="480" y="264"/>
                  <a:pt x="480" y="264"/>
                </a:cubicBezTo>
                <a:cubicBezTo>
                  <a:pt x="478" y="305"/>
                  <a:pt x="466" y="344"/>
                  <a:pt x="444" y="377"/>
                </a:cubicBezTo>
                <a:cubicBezTo>
                  <a:pt x="420" y="369"/>
                  <a:pt x="391" y="363"/>
                  <a:pt x="359" y="358"/>
                </a:cubicBezTo>
                <a:cubicBezTo>
                  <a:pt x="364" y="329"/>
                  <a:pt x="367" y="297"/>
                  <a:pt x="368" y="264"/>
                </a:cubicBezTo>
                <a:close/>
                <a:moveTo>
                  <a:pt x="434" y="120"/>
                </a:moveTo>
                <a:cubicBezTo>
                  <a:pt x="434" y="120"/>
                  <a:pt x="433" y="121"/>
                  <a:pt x="432" y="121"/>
                </a:cubicBezTo>
                <a:cubicBezTo>
                  <a:pt x="410" y="128"/>
                  <a:pt x="384" y="133"/>
                  <a:pt x="355" y="137"/>
                </a:cubicBezTo>
                <a:cubicBezTo>
                  <a:pt x="346" y="97"/>
                  <a:pt x="333" y="64"/>
                  <a:pt x="316" y="40"/>
                </a:cubicBezTo>
                <a:cubicBezTo>
                  <a:pt x="353" y="50"/>
                  <a:pt x="387" y="69"/>
                  <a:pt x="414" y="97"/>
                </a:cubicBezTo>
                <a:cubicBezTo>
                  <a:pt x="422" y="104"/>
                  <a:pt x="428" y="112"/>
                  <a:pt x="434" y="120"/>
                </a:cubicBezTo>
                <a:close/>
                <a:moveTo>
                  <a:pt x="196" y="40"/>
                </a:moveTo>
                <a:cubicBezTo>
                  <a:pt x="179" y="64"/>
                  <a:pt x="166" y="97"/>
                  <a:pt x="157" y="137"/>
                </a:cubicBezTo>
                <a:cubicBezTo>
                  <a:pt x="128" y="133"/>
                  <a:pt x="102" y="128"/>
                  <a:pt x="80" y="121"/>
                </a:cubicBezTo>
                <a:cubicBezTo>
                  <a:pt x="79" y="121"/>
                  <a:pt x="78" y="120"/>
                  <a:pt x="78" y="120"/>
                </a:cubicBezTo>
                <a:cubicBezTo>
                  <a:pt x="84" y="112"/>
                  <a:pt x="90" y="104"/>
                  <a:pt x="98" y="97"/>
                </a:cubicBezTo>
                <a:cubicBezTo>
                  <a:pt x="125" y="69"/>
                  <a:pt x="159" y="50"/>
                  <a:pt x="196" y="40"/>
                </a:cubicBezTo>
                <a:close/>
                <a:moveTo>
                  <a:pt x="78" y="391"/>
                </a:moveTo>
                <a:cubicBezTo>
                  <a:pt x="78" y="391"/>
                  <a:pt x="79" y="390"/>
                  <a:pt x="80" y="390"/>
                </a:cubicBezTo>
                <a:cubicBezTo>
                  <a:pt x="102" y="383"/>
                  <a:pt x="128" y="378"/>
                  <a:pt x="157" y="374"/>
                </a:cubicBezTo>
                <a:cubicBezTo>
                  <a:pt x="166" y="414"/>
                  <a:pt x="179" y="447"/>
                  <a:pt x="196" y="471"/>
                </a:cubicBezTo>
                <a:cubicBezTo>
                  <a:pt x="159" y="461"/>
                  <a:pt x="125" y="442"/>
                  <a:pt x="98" y="414"/>
                </a:cubicBezTo>
                <a:cubicBezTo>
                  <a:pt x="90" y="407"/>
                  <a:pt x="84" y="399"/>
                  <a:pt x="78" y="391"/>
                </a:cubicBezTo>
                <a:close/>
                <a:moveTo>
                  <a:pt x="316" y="471"/>
                </a:moveTo>
                <a:cubicBezTo>
                  <a:pt x="333" y="447"/>
                  <a:pt x="346" y="414"/>
                  <a:pt x="355" y="374"/>
                </a:cubicBezTo>
                <a:cubicBezTo>
                  <a:pt x="384" y="378"/>
                  <a:pt x="410" y="383"/>
                  <a:pt x="432" y="390"/>
                </a:cubicBezTo>
                <a:cubicBezTo>
                  <a:pt x="433" y="390"/>
                  <a:pt x="434" y="391"/>
                  <a:pt x="434" y="391"/>
                </a:cubicBezTo>
                <a:cubicBezTo>
                  <a:pt x="428" y="399"/>
                  <a:pt x="422" y="407"/>
                  <a:pt x="414" y="414"/>
                </a:cubicBezTo>
                <a:cubicBezTo>
                  <a:pt x="387" y="442"/>
                  <a:pt x="353" y="461"/>
                  <a:pt x="316" y="471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820"/>
          <p:cNvSpPr>
            <a:spLocks noChangeAspect="1"/>
          </p:cNvSpPr>
          <p:nvPr/>
        </p:nvSpPr>
        <p:spPr bwMode="auto">
          <a:xfrm>
            <a:off x="8109193" y="1675505"/>
            <a:ext cx="365928" cy="576000"/>
          </a:xfrm>
          <a:custGeom>
            <a:avLst/>
            <a:gdLst>
              <a:gd name="T0" fmla="*/ 270 w 270"/>
              <a:gd name="T1" fmla="*/ 0 h 425"/>
              <a:gd name="T2" fmla="*/ 0 w 270"/>
              <a:gd name="T3" fmla="*/ 241 h 425"/>
              <a:gd name="T4" fmla="*/ 90 w 270"/>
              <a:gd name="T5" fmla="*/ 241 h 425"/>
              <a:gd name="T6" fmla="*/ 0 w 270"/>
              <a:gd name="T7" fmla="*/ 425 h 425"/>
              <a:gd name="T8" fmla="*/ 270 w 270"/>
              <a:gd name="T9" fmla="*/ 184 h 425"/>
              <a:gd name="T10" fmla="*/ 180 w 270"/>
              <a:gd name="T11" fmla="*/ 184 h 425"/>
              <a:gd name="T12" fmla="*/ 270 w 270"/>
              <a:gd name="T13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0" h="425">
                <a:moveTo>
                  <a:pt x="270" y="0"/>
                </a:moveTo>
                <a:lnTo>
                  <a:pt x="0" y="241"/>
                </a:lnTo>
                <a:lnTo>
                  <a:pt x="90" y="241"/>
                </a:lnTo>
                <a:lnTo>
                  <a:pt x="0" y="425"/>
                </a:lnTo>
                <a:lnTo>
                  <a:pt x="270" y="184"/>
                </a:lnTo>
                <a:lnTo>
                  <a:pt x="180" y="184"/>
                </a:lnTo>
                <a:lnTo>
                  <a:pt x="27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9525">
            <a:noFill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62"/>
          <p:cNvSpPr>
            <a:spLocks noChangeAspect="1" noEditPoints="1"/>
          </p:cNvSpPr>
          <p:nvPr/>
        </p:nvSpPr>
        <p:spPr bwMode="auto">
          <a:xfrm>
            <a:off x="6658313" y="4566241"/>
            <a:ext cx="504000" cy="504000"/>
          </a:xfrm>
          <a:custGeom>
            <a:avLst/>
            <a:gdLst/>
            <a:ahLst/>
            <a:cxnLst>
              <a:cxn ang="0">
                <a:pos x="240" y="64"/>
              </a:cxn>
              <a:cxn ang="0">
                <a:pos x="240" y="384"/>
              </a:cxn>
              <a:cxn ang="0">
                <a:pos x="120" y="336"/>
              </a:cxn>
              <a:cxn ang="0">
                <a:pos x="21" y="351"/>
              </a:cxn>
              <a:cxn ang="0">
                <a:pos x="16" y="352"/>
              </a:cxn>
              <a:cxn ang="0">
                <a:pos x="7" y="349"/>
              </a:cxn>
              <a:cxn ang="0">
                <a:pos x="0" y="336"/>
              </a:cxn>
              <a:cxn ang="0">
                <a:pos x="0" y="48"/>
              </a:cxn>
              <a:cxn ang="0">
                <a:pos x="5" y="36"/>
              </a:cxn>
              <a:cxn ang="0">
                <a:pos x="120" y="0"/>
              </a:cxn>
              <a:cxn ang="0">
                <a:pos x="232" y="49"/>
              </a:cxn>
              <a:cxn ang="0">
                <a:pos x="235" y="52"/>
              </a:cxn>
              <a:cxn ang="0">
                <a:pos x="240" y="64"/>
              </a:cxn>
              <a:cxn ang="0">
                <a:pos x="272" y="64"/>
              </a:cxn>
              <a:cxn ang="0">
                <a:pos x="272" y="384"/>
              </a:cxn>
              <a:cxn ang="0">
                <a:pos x="392" y="336"/>
              </a:cxn>
              <a:cxn ang="0">
                <a:pos x="491" y="351"/>
              </a:cxn>
              <a:cxn ang="0">
                <a:pos x="496" y="352"/>
              </a:cxn>
              <a:cxn ang="0">
                <a:pos x="505" y="349"/>
              </a:cxn>
              <a:cxn ang="0">
                <a:pos x="512" y="336"/>
              </a:cxn>
              <a:cxn ang="0">
                <a:pos x="512" y="48"/>
              </a:cxn>
              <a:cxn ang="0">
                <a:pos x="507" y="36"/>
              </a:cxn>
              <a:cxn ang="0">
                <a:pos x="392" y="0"/>
              </a:cxn>
              <a:cxn ang="0">
                <a:pos x="280" y="49"/>
              </a:cxn>
              <a:cxn ang="0">
                <a:pos x="277" y="52"/>
              </a:cxn>
              <a:cxn ang="0">
                <a:pos x="272" y="64"/>
              </a:cxn>
            </a:cxnLst>
            <a:rect l="0" t="0" r="r" b="b"/>
            <a:pathLst>
              <a:path w="512" h="384">
                <a:moveTo>
                  <a:pt x="240" y="64"/>
                </a:moveTo>
                <a:cubicBezTo>
                  <a:pt x="240" y="384"/>
                  <a:pt x="240" y="384"/>
                  <a:pt x="240" y="384"/>
                </a:cubicBezTo>
                <a:cubicBezTo>
                  <a:pt x="224" y="368"/>
                  <a:pt x="192" y="336"/>
                  <a:pt x="120" y="336"/>
                </a:cubicBezTo>
                <a:cubicBezTo>
                  <a:pt x="74" y="336"/>
                  <a:pt x="38" y="346"/>
                  <a:pt x="21" y="351"/>
                </a:cubicBezTo>
                <a:cubicBezTo>
                  <a:pt x="19" y="352"/>
                  <a:pt x="18" y="352"/>
                  <a:pt x="16" y="352"/>
                </a:cubicBezTo>
                <a:cubicBezTo>
                  <a:pt x="13" y="352"/>
                  <a:pt x="9" y="351"/>
                  <a:pt x="7" y="349"/>
                </a:cubicBezTo>
                <a:cubicBezTo>
                  <a:pt x="2" y="346"/>
                  <a:pt x="0" y="341"/>
                  <a:pt x="0" y="336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4"/>
                  <a:pt x="2" y="39"/>
                  <a:pt x="5" y="36"/>
                </a:cubicBezTo>
                <a:cubicBezTo>
                  <a:pt x="28" y="16"/>
                  <a:pt x="77" y="0"/>
                  <a:pt x="120" y="0"/>
                </a:cubicBezTo>
                <a:cubicBezTo>
                  <a:pt x="179" y="0"/>
                  <a:pt x="213" y="32"/>
                  <a:pt x="232" y="49"/>
                </a:cubicBezTo>
                <a:cubicBezTo>
                  <a:pt x="233" y="50"/>
                  <a:pt x="234" y="51"/>
                  <a:pt x="235" y="52"/>
                </a:cubicBezTo>
                <a:cubicBezTo>
                  <a:pt x="238" y="55"/>
                  <a:pt x="240" y="60"/>
                  <a:pt x="240" y="64"/>
                </a:cubicBezTo>
                <a:close/>
                <a:moveTo>
                  <a:pt x="272" y="64"/>
                </a:moveTo>
                <a:cubicBezTo>
                  <a:pt x="272" y="384"/>
                  <a:pt x="272" y="384"/>
                  <a:pt x="272" y="384"/>
                </a:cubicBezTo>
                <a:cubicBezTo>
                  <a:pt x="288" y="368"/>
                  <a:pt x="320" y="336"/>
                  <a:pt x="392" y="336"/>
                </a:cubicBezTo>
                <a:cubicBezTo>
                  <a:pt x="438" y="336"/>
                  <a:pt x="474" y="346"/>
                  <a:pt x="491" y="351"/>
                </a:cubicBezTo>
                <a:cubicBezTo>
                  <a:pt x="493" y="352"/>
                  <a:pt x="494" y="352"/>
                  <a:pt x="496" y="352"/>
                </a:cubicBezTo>
                <a:cubicBezTo>
                  <a:pt x="499" y="352"/>
                  <a:pt x="503" y="351"/>
                  <a:pt x="505" y="349"/>
                </a:cubicBezTo>
                <a:cubicBezTo>
                  <a:pt x="510" y="346"/>
                  <a:pt x="512" y="341"/>
                  <a:pt x="512" y="336"/>
                </a:cubicBezTo>
                <a:cubicBezTo>
                  <a:pt x="512" y="48"/>
                  <a:pt x="512" y="48"/>
                  <a:pt x="512" y="48"/>
                </a:cubicBezTo>
                <a:cubicBezTo>
                  <a:pt x="512" y="44"/>
                  <a:pt x="510" y="39"/>
                  <a:pt x="507" y="36"/>
                </a:cubicBezTo>
                <a:cubicBezTo>
                  <a:pt x="484" y="16"/>
                  <a:pt x="435" y="0"/>
                  <a:pt x="392" y="0"/>
                </a:cubicBezTo>
                <a:cubicBezTo>
                  <a:pt x="333" y="0"/>
                  <a:pt x="299" y="32"/>
                  <a:pt x="280" y="49"/>
                </a:cubicBezTo>
                <a:cubicBezTo>
                  <a:pt x="279" y="50"/>
                  <a:pt x="278" y="51"/>
                  <a:pt x="277" y="52"/>
                </a:cubicBezTo>
                <a:cubicBezTo>
                  <a:pt x="274" y="55"/>
                  <a:pt x="272" y="60"/>
                  <a:pt x="272" y="64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009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 rot="21061639">
            <a:off x="5154214" y="3277512"/>
            <a:ext cx="4903294" cy="1080000"/>
          </a:xfrm>
          <a:prstGeom prst="rect">
            <a:avLst/>
          </a:prstGeom>
          <a:solidFill>
            <a:schemeClr val="accent2"/>
          </a:solidFill>
          <a:ln w="15875" cap="flat">
            <a:noFill/>
            <a:prstDash val="solid"/>
            <a:miter lim="800000"/>
            <a:headEnd/>
            <a:tailEnd/>
          </a:ln>
          <a:effectLst>
            <a:outerShdw blurRad="177800" dist="1905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8" name="Freeform 13"/>
          <p:cNvSpPr>
            <a:spLocks noChangeAspect="1"/>
          </p:cNvSpPr>
          <p:nvPr/>
        </p:nvSpPr>
        <p:spPr bwMode="auto">
          <a:xfrm>
            <a:off x="5103226" y="3028274"/>
            <a:ext cx="701735" cy="1706759"/>
          </a:xfrm>
          <a:custGeom>
            <a:avLst/>
            <a:gdLst>
              <a:gd name="T0" fmla="*/ 782 w 782"/>
              <a:gd name="T1" fmla="*/ 1292 h 2046"/>
              <a:gd name="T2" fmla="*/ 503 w 782"/>
              <a:gd name="T3" fmla="*/ 0 h 2046"/>
              <a:gd name="T4" fmla="*/ 0 w 782"/>
              <a:gd name="T5" fmla="*/ 756 h 2046"/>
              <a:gd name="T6" fmla="*/ 279 w 782"/>
              <a:gd name="T7" fmla="*/ 2046 h 2046"/>
              <a:gd name="T8" fmla="*/ 782 w 782"/>
              <a:gd name="T9" fmla="*/ 1292 h 2046"/>
              <a:gd name="connsiteX0" fmla="*/ 10000 w 10000"/>
              <a:gd name="connsiteY0" fmla="*/ 6417 h 10102"/>
              <a:gd name="connsiteX1" fmla="*/ 6964 w 10000"/>
              <a:gd name="connsiteY1" fmla="*/ 0 h 10102"/>
              <a:gd name="connsiteX2" fmla="*/ 0 w 10000"/>
              <a:gd name="connsiteY2" fmla="*/ 3797 h 10102"/>
              <a:gd name="connsiteX3" fmla="*/ 3568 w 10000"/>
              <a:gd name="connsiteY3" fmla="*/ 10102 h 10102"/>
              <a:gd name="connsiteX4" fmla="*/ 10000 w 10000"/>
              <a:gd name="connsiteY4" fmla="*/ 6417 h 10102"/>
              <a:gd name="connsiteX0" fmla="*/ 10000 w 10000"/>
              <a:gd name="connsiteY0" fmla="*/ 6397 h 10082"/>
              <a:gd name="connsiteX1" fmla="*/ 7326 w 10000"/>
              <a:gd name="connsiteY1" fmla="*/ 0 h 10082"/>
              <a:gd name="connsiteX2" fmla="*/ 0 w 10000"/>
              <a:gd name="connsiteY2" fmla="*/ 3777 h 10082"/>
              <a:gd name="connsiteX3" fmla="*/ 3568 w 10000"/>
              <a:gd name="connsiteY3" fmla="*/ 10082 h 10082"/>
              <a:gd name="connsiteX4" fmla="*/ 10000 w 10000"/>
              <a:gd name="connsiteY4" fmla="*/ 6397 h 10082"/>
              <a:gd name="connsiteX0" fmla="*/ 10000 w 10000"/>
              <a:gd name="connsiteY0" fmla="*/ 6397 h 10341"/>
              <a:gd name="connsiteX1" fmla="*/ 7326 w 10000"/>
              <a:gd name="connsiteY1" fmla="*/ 0 h 10341"/>
              <a:gd name="connsiteX2" fmla="*/ 0 w 10000"/>
              <a:gd name="connsiteY2" fmla="*/ 3777 h 10341"/>
              <a:gd name="connsiteX3" fmla="*/ 2806 w 10000"/>
              <a:gd name="connsiteY3" fmla="*/ 10341 h 10341"/>
              <a:gd name="connsiteX4" fmla="*/ 10000 w 10000"/>
              <a:gd name="connsiteY4" fmla="*/ 6397 h 10341"/>
              <a:gd name="connsiteX0" fmla="*/ 10000 w 10000"/>
              <a:gd name="connsiteY0" fmla="*/ 6397 h 10212"/>
              <a:gd name="connsiteX1" fmla="*/ 7326 w 10000"/>
              <a:gd name="connsiteY1" fmla="*/ 0 h 10212"/>
              <a:gd name="connsiteX2" fmla="*/ 0 w 10000"/>
              <a:gd name="connsiteY2" fmla="*/ 3777 h 10212"/>
              <a:gd name="connsiteX3" fmla="*/ 2721 w 10000"/>
              <a:gd name="connsiteY3" fmla="*/ 10212 h 10212"/>
              <a:gd name="connsiteX4" fmla="*/ 10000 w 10000"/>
              <a:gd name="connsiteY4" fmla="*/ 6397 h 10212"/>
              <a:gd name="connsiteX0" fmla="*/ 10000 w 10000"/>
              <a:gd name="connsiteY0" fmla="*/ 6397 h 10212"/>
              <a:gd name="connsiteX1" fmla="*/ 7326 w 10000"/>
              <a:gd name="connsiteY1" fmla="*/ 0 h 10212"/>
              <a:gd name="connsiteX2" fmla="*/ 0 w 10000"/>
              <a:gd name="connsiteY2" fmla="*/ 3777 h 10212"/>
              <a:gd name="connsiteX3" fmla="*/ 2636 w 10000"/>
              <a:gd name="connsiteY3" fmla="*/ 10212 h 10212"/>
              <a:gd name="connsiteX4" fmla="*/ 10000 w 10000"/>
              <a:gd name="connsiteY4" fmla="*/ 6397 h 10212"/>
              <a:gd name="connsiteX0" fmla="*/ 10000 w 10000"/>
              <a:gd name="connsiteY0" fmla="*/ 6397 h 10212"/>
              <a:gd name="connsiteX1" fmla="*/ 7502 w 10000"/>
              <a:gd name="connsiteY1" fmla="*/ 0 h 10212"/>
              <a:gd name="connsiteX2" fmla="*/ 0 w 10000"/>
              <a:gd name="connsiteY2" fmla="*/ 3777 h 10212"/>
              <a:gd name="connsiteX3" fmla="*/ 2636 w 10000"/>
              <a:gd name="connsiteY3" fmla="*/ 10212 h 10212"/>
              <a:gd name="connsiteX4" fmla="*/ 10000 w 10000"/>
              <a:gd name="connsiteY4" fmla="*/ 6397 h 10212"/>
              <a:gd name="connsiteX0" fmla="*/ 10000 w 10000"/>
              <a:gd name="connsiteY0" fmla="*/ 6434 h 10249"/>
              <a:gd name="connsiteX1" fmla="*/ 7678 w 10000"/>
              <a:gd name="connsiteY1" fmla="*/ 0 h 10249"/>
              <a:gd name="connsiteX2" fmla="*/ 0 w 10000"/>
              <a:gd name="connsiteY2" fmla="*/ 3814 h 10249"/>
              <a:gd name="connsiteX3" fmla="*/ 2636 w 10000"/>
              <a:gd name="connsiteY3" fmla="*/ 10249 h 10249"/>
              <a:gd name="connsiteX4" fmla="*/ 10000 w 10000"/>
              <a:gd name="connsiteY4" fmla="*/ 6434 h 10249"/>
              <a:gd name="connsiteX0" fmla="*/ 10000 w 10000"/>
              <a:gd name="connsiteY0" fmla="*/ 6434 h 10510"/>
              <a:gd name="connsiteX1" fmla="*/ 7678 w 10000"/>
              <a:gd name="connsiteY1" fmla="*/ 0 h 10510"/>
              <a:gd name="connsiteX2" fmla="*/ 0 w 10000"/>
              <a:gd name="connsiteY2" fmla="*/ 3814 h 10510"/>
              <a:gd name="connsiteX3" fmla="*/ 2548 w 10000"/>
              <a:gd name="connsiteY3" fmla="*/ 10510 h 10510"/>
              <a:gd name="connsiteX4" fmla="*/ 10000 w 10000"/>
              <a:gd name="connsiteY4" fmla="*/ 6434 h 10510"/>
              <a:gd name="connsiteX0" fmla="*/ 10000 w 10000"/>
              <a:gd name="connsiteY0" fmla="*/ 6434 h 10339"/>
              <a:gd name="connsiteX1" fmla="*/ 7678 w 10000"/>
              <a:gd name="connsiteY1" fmla="*/ 0 h 10339"/>
              <a:gd name="connsiteX2" fmla="*/ 0 w 10000"/>
              <a:gd name="connsiteY2" fmla="*/ 3814 h 10339"/>
              <a:gd name="connsiteX3" fmla="*/ 2364 w 10000"/>
              <a:gd name="connsiteY3" fmla="*/ 10339 h 10339"/>
              <a:gd name="connsiteX4" fmla="*/ 10000 w 10000"/>
              <a:gd name="connsiteY4" fmla="*/ 6434 h 10339"/>
              <a:gd name="connsiteX0" fmla="*/ 10000 w 10000"/>
              <a:gd name="connsiteY0" fmla="*/ 6434 h 10308"/>
              <a:gd name="connsiteX1" fmla="*/ 7678 w 10000"/>
              <a:gd name="connsiteY1" fmla="*/ 0 h 10308"/>
              <a:gd name="connsiteX2" fmla="*/ 0 w 10000"/>
              <a:gd name="connsiteY2" fmla="*/ 3814 h 10308"/>
              <a:gd name="connsiteX3" fmla="*/ 2327 w 10000"/>
              <a:gd name="connsiteY3" fmla="*/ 10308 h 10308"/>
              <a:gd name="connsiteX4" fmla="*/ 10000 w 10000"/>
              <a:gd name="connsiteY4" fmla="*/ 6434 h 10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308">
                <a:moveTo>
                  <a:pt x="10000" y="6434"/>
                </a:moveTo>
                <a:lnTo>
                  <a:pt x="7678" y="0"/>
                </a:lnTo>
                <a:lnTo>
                  <a:pt x="0" y="3814"/>
                </a:lnTo>
                <a:lnTo>
                  <a:pt x="2327" y="10308"/>
                </a:lnTo>
                <a:lnTo>
                  <a:pt x="10000" y="6434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 rot="21061639">
            <a:off x="5154214" y="4647214"/>
            <a:ext cx="4903294" cy="1080000"/>
          </a:xfrm>
          <a:prstGeom prst="rect">
            <a:avLst/>
          </a:prstGeom>
          <a:solidFill>
            <a:schemeClr val="accent3"/>
          </a:solidFill>
          <a:ln w="15875" cap="flat">
            <a:noFill/>
            <a:prstDash val="solid"/>
            <a:miter lim="800000"/>
            <a:headEnd/>
            <a:tailEnd/>
          </a:ln>
          <a:effectLst>
            <a:outerShdw blurRad="177800" dist="1905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9" name="Freeform 13"/>
          <p:cNvSpPr>
            <a:spLocks noChangeAspect="1"/>
          </p:cNvSpPr>
          <p:nvPr/>
        </p:nvSpPr>
        <p:spPr bwMode="auto">
          <a:xfrm>
            <a:off x="5103226" y="4406635"/>
            <a:ext cx="701735" cy="1706759"/>
          </a:xfrm>
          <a:custGeom>
            <a:avLst/>
            <a:gdLst>
              <a:gd name="T0" fmla="*/ 782 w 782"/>
              <a:gd name="T1" fmla="*/ 1292 h 2046"/>
              <a:gd name="T2" fmla="*/ 503 w 782"/>
              <a:gd name="T3" fmla="*/ 0 h 2046"/>
              <a:gd name="T4" fmla="*/ 0 w 782"/>
              <a:gd name="T5" fmla="*/ 756 h 2046"/>
              <a:gd name="T6" fmla="*/ 279 w 782"/>
              <a:gd name="T7" fmla="*/ 2046 h 2046"/>
              <a:gd name="T8" fmla="*/ 782 w 782"/>
              <a:gd name="T9" fmla="*/ 1292 h 2046"/>
              <a:gd name="connsiteX0" fmla="*/ 10000 w 10000"/>
              <a:gd name="connsiteY0" fmla="*/ 6417 h 10102"/>
              <a:gd name="connsiteX1" fmla="*/ 6964 w 10000"/>
              <a:gd name="connsiteY1" fmla="*/ 0 h 10102"/>
              <a:gd name="connsiteX2" fmla="*/ 0 w 10000"/>
              <a:gd name="connsiteY2" fmla="*/ 3797 h 10102"/>
              <a:gd name="connsiteX3" fmla="*/ 3568 w 10000"/>
              <a:gd name="connsiteY3" fmla="*/ 10102 h 10102"/>
              <a:gd name="connsiteX4" fmla="*/ 10000 w 10000"/>
              <a:gd name="connsiteY4" fmla="*/ 6417 h 10102"/>
              <a:gd name="connsiteX0" fmla="*/ 10000 w 10000"/>
              <a:gd name="connsiteY0" fmla="*/ 6397 h 10082"/>
              <a:gd name="connsiteX1" fmla="*/ 7326 w 10000"/>
              <a:gd name="connsiteY1" fmla="*/ 0 h 10082"/>
              <a:gd name="connsiteX2" fmla="*/ 0 w 10000"/>
              <a:gd name="connsiteY2" fmla="*/ 3777 h 10082"/>
              <a:gd name="connsiteX3" fmla="*/ 3568 w 10000"/>
              <a:gd name="connsiteY3" fmla="*/ 10082 h 10082"/>
              <a:gd name="connsiteX4" fmla="*/ 10000 w 10000"/>
              <a:gd name="connsiteY4" fmla="*/ 6397 h 10082"/>
              <a:gd name="connsiteX0" fmla="*/ 10000 w 10000"/>
              <a:gd name="connsiteY0" fmla="*/ 6397 h 10341"/>
              <a:gd name="connsiteX1" fmla="*/ 7326 w 10000"/>
              <a:gd name="connsiteY1" fmla="*/ 0 h 10341"/>
              <a:gd name="connsiteX2" fmla="*/ 0 w 10000"/>
              <a:gd name="connsiteY2" fmla="*/ 3777 h 10341"/>
              <a:gd name="connsiteX3" fmla="*/ 2806 w 10000"/>
              <a:gd name="connsiteY3" fmla="*/ 10341 h 10341"/>
              <a:gd name="connsiteX4" fmla="*/ 10000 w 10000"/>
              <a:gd name="connsiteY4" fmla="*/ 6397 h 10341"/>
              <a:gd name="connsiteX0" fmla="*/ 10000 w 10000"/>
              <a:gd name="connsiteY0" fmla="*/ 6397 h 10212"/>
              <a:gd name="connsiteX1" fmla="*/ 7326 w 10000"/>
              <a:gd name="connsiteY1" fmla="*/ 0 h 10212"/>
              <a:gd name="connsiteX2" fmla="*/ 0 w 10000"/>
              <a:gd name="connsiteY2" fmla="*/ 3777 h 10212"/>
              <a:gd name="connsiteX3" fmla="*/ 2721 w 10000"/>
              <a:gd name="connsiteY3" fmla="*/ 10212 h 10212"/>
              <a:gd name="connsiteX4" fmla="*/ 10000 w 10000"/>
              <a:gd name="connsiteY4" fmla="*/ 6397 h 10212"/>
              <a:gd name="connsiteX0" fmla="*/ 10000 w 10000"/>
              <a:gd name="connsiteY0" fmla="*/ 6397 h 10212"/>
              <a:gd name="connsiteX1" fmla="*/ 7326 w 10000"/>
              <a:gd name="connsiteY1" fmla="*/ 0 h 10212"/>
              <a:gd name="connsiteX2" fmla="*/ 0 w 10000"/>
              <a:gd name="connsiteY2" fmla="*/ 3777 h 10212"/>
              <a:gd name="connsiteX3" fmla="*/ 2636 w 10000"/>
              <a:gd name="connsiteY3" fmla="*/ 10212 h 10212"/>
              <a:gd name="connsiteX4" fmla="*/ 10000 w 10000"/>
              <a:gd name="connsiteY4" fmla="*/ 6397 h 10212"/>
              <a:gd name="connsiteX0" fmla="*/ 10000 w 10000"/>
              <a:gd name="connsiteY0" fmla="*/ 6397 h 10212"/>
              <a:gd name="connsiteX1" fmla="*/ 7502 w 10000"/>
              <a:gd name="connsiteY1" fmla="*/ 0 h 10212"/>
              <a:gd name="connsiteX2" fmla="*/ 0 w 10000"/>
              <a:gd name="connsiteY2" fmla="*/ 3777 h 10212"/>
              <a:gd name="connsiteX3" fmla="*/ 2636 w 10000"/>
              <a:gd name="connsiteY3" fmla="*/ 10212 h 10212"/>
              <a:gd name="connsiteX4" fmla="*/ 10000 w 10000"/>
              <a:gd name="connsiteY4" fmla="*/ 6397 h 10212"/>
              <a:gd name="connsiteX0" fmla="*/ 10000 w 10000"/>
              <a:gd name="connsiteY0" fmla="*/ 6434 h 10249"/>
              <a:gd name="connsiteX1" fmla="*/ 7678 w 10000"/>
              <a:gd name="connsiteY1" fmla="*/ 0 h 10249"/>
              <a:gd name="connsiteX2" fmla="*/ 0 w 10000"/>
              <a:gd name="connsiteY2" fmla="*/ 3814 h 10249"/>
              <a:gd name="connsiteX3" fmla="*/ 2636 w 10000"/>
              <a:gd name="connsiteY3" fmla="*/ 10249 h 10249"/>
              <a:gd name="connsiteX4" fmla="*/ 10000 w 10000"/>
              <a:gd name="connsiteY4" fmla="*/ 6434 h 10249"/>
              <a:gd name="connsiteX0" fmla="*/ 10000 w 10000"/>
              <a:gd name="connsiteY0" fmla="*/ 6434 h 10510"/>
              <a:gd name="connsiteX1" fmla="*/ 7678 w 10000"/>
              <a:gd name="connsiteY1" fmla="*/ 0 h 10510"/>
              <a:gd name="connsiteX2" fmla="*/ 0 w 10000"/>
              <a:gd name="connsiteY2" fmla="*/ 3814 h 10510"/>
              <a:gd name="connsiteX3" fmla="*/ 2548 w 10000"/>
              <a:gd name="connsiteY3" fmla="*/ 10510 h 10510"/>
              <a:gd name="connsiteX4" fmla="*/ 10000 w 10000"/>
              <a:gd name="connsiteY4" fmla="*/ 6434 h 10510"/>
              <a:gd name="connsiteX0" fmla="*/ 10000 w 10000"/>
              <a:gd name="connsiteY0" fmla="*/ 6434 h 10339"/>
              <a:gd name="connsiteX1" fmla="*/ 7678 w 10000"/>
              <a:gd name="connsiteY1" fmla="*/ 0 h 10339"/>
              <a:gd name="connsiteX2" fmla="*/ 0 w 10000"/>
              <a:gd name="connsiteY2" fmla="*/ 3814 h 10339"/>
              <a:gd name="connsiteX3" fmla="*/ 2364 w 10000"/>
              <a:gd name="connsiteY3" fmla="*/ 10339 h 10339"/>
              <a:gd name="connsiteX4" fmla="*/ 10000 w 10000"/>
              <a:gd name="connsiteY4" fmla="*/ 6434 h 10339"/>
              <a:gd name="connsiteX0" fmla="*/ 10000 w 10000"/>
              <a:gd name="connsiteY0" fmla="*/ 6434 h 10308"/>
              <a:gd name="connsiteX1" fmla="*/ 7678 w 10000"/>
              <a:gd name="connsiteY1" fmla="*/ 0 h 10308"/>
              <a:gd name="connsiteX2" fmla="*/ 0 w 10000"/>
              <a:gd name="connsiteY2" fmla="*/ 3814 h 10308"/>
              <a:gd name="connsiteX3" fmla="*/ 2327 w 10000"/>
              <a:gd name="connsiteY3" fmla="*/ 10308 h 10308"/>
              <a:gd name="connsiteX4" fmla="*/ 10000 w 10000"/>
              <a:gd name="connsiteY4" fmla="*/ 6434 h 10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308">
                <a:moveTo>
                  <a:pt x="10000" y="6434"/>
                </a:moveTo>
                <a:lnTo>
                  <a:pt x="7678" y="0"/>
                </a:lnTo>
                <a:lnTo>
                  <a:pt x="0" y="3814"/>
                </a:lnTo>
                <a:lnTo>
                  <a:pt x="2327" y="10308"/>
                </a:lnTo>
                <a:lnTo>
                  <a:pt x="10000" y="6434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 rot="21061639">
            <a:off x="5154214" y="1905538"/>
            <a:ext cx="4903294" cy="1080000"/>
          </a:xfrm>
          <a:prstGeom prst="rect">
            <a:avLst/>
          </a:prstGeom>
          <a:solidFill>
            <a:schemeClr val="accent1"/>
          </a:solidFill>
          <a:ln w="15875" cap="flat">
            <a:noFill/>
            <a:prstDash val="solid"/>
            <a:miter lim="800000"/>
            <a:headEnd/>
            <a:tailEnd/>
          </a:ln>
          <a:effectLst>
            <a:outerShdw blurRad="177800" dist="1905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Freeform 13"/>
          <p:cNvSpPr>
            <a:spLocks noChangeAspect="1"/>
          </p:cNvSpPr>
          <p:nvPr/>
        </p:nvSpPr>
        <p:spPr bwMode="auto">
          <a:xfrm>
            <a:off x="5103226" y="1660572"/>
            <a:ext cx="701735" cy="1706759"/>
          </a:xfrm>
          <a:custGeom>
            <a:avLst/>
            <a:gdLst>
              <a:gd name="T0" fmla="*/ 782 w 782"/>
              <a:gd name="T1" fmla="*/ 1292 h 2046"/>
              <a:gd name="T2" fmla="*/ 503 w 782"/>
              <a:gd name="T3" fmla="*/ 0 h 2046"/>
              <a:gd name="T4" fmla="*/ 0 w 782"/>
              <a:gd name="T5" fmla="*/ 756 h 2046"/>
              <a:gd name="T6" fmla="*/ 279 w 782"/>
              <a:gd name="T7" fmla="*/ 2046 h 2046"/>
              <a:gd name="T8" fmla="*/ 782 w 782"/>
              <a:gd name="T9" fmla="*/ 1292 h 2046"/>
              <a:gd name="connsiteX0" fmla="*/ 10000 w 10000"/>
              <a:gd name="connsiteY0" fmla="*/ 6417 h 10102"/>
              <a:gd name="connsiteX1" fmla="*/ 6964 w 10000"/>
              <a:gd name="connsiteY1" fmla="*/ 0 h 10102"/>
              <a:gd name="connsiteX2" fmla="*/ 0 w 10000"/>
              <a:gd name="connsiteY2" fmla="*/ 3797 h 10102"/>
              <a:gd name="connsiteX3" fmla="*/ 3568 w 10000"/>
              <a:gd name="connsiteY3" fmla="*/ 10102 h 10102"/>
              <a:gd name="connsiteX4" fmla="*/ 10000 w 10000"/>
              <a:gd name="connsiteY4" fmla="*/ 6417 h 10102"/>
              <a:gd name="connsiteX0" fmla="*/ 10000 w 10000"/>
              <a:gd name="connsiteY0" fmla="*/ 6397 h 10082"/>
              <a:gd name="connsiteX1" fmla="*/ 7326 w 10000"/>
              <a:gd name="connsiteY1" fmla="*/ 0 h 10082"/>
              <a:gd name="connsiteX2" fmla="*/ 0 w 10000"/>
              <a:gd name="connsiteY2" fmla="*/ 3777 h 10082"/>
              <a:gd name="connsiteX3" fmla="*/ 3568 w 10000"/>
              <a:gd name="connsiteY3" fmla="*/ 10082 h 10082"/>
              <a:gd name="connsiteX4" fmla="*/ 10000 w 10000"/>
              <a:gd name="connsiteY4" fmla="*/ 6397 h 10082"/>
              <a:gd name="connsiteX0" fmla="*/ 10000 w 10000"/>
              <a:gd name="connsiteY0" fmla="*/ 6397 h 10341"/>
              <a:gd name="connsiteX1" fmla="*/ 7326 w 10000"/>
              <a:gd name="connsiteY1" fmla="*/ 0 h 10341"/>
              <a:gd name="connsiteX2" fmla="*/ 0 w 10000"/>
              <a:gd name="connsiteY2" fmla="*/ 3777 h 10341"/>
              <a:gd name="connsiteX3" fmla="*/ 2806 w 10000"/>
              <a:gd name="connsiteY3" fmla="*/ 10341 h 10341"/>
              <a:gd name="connsiteX4" fmla="*/ 10000 w 10000"/>
              <a:gd name="connsiteY4" fmla="*/ 6397 h 10341"/>
              <a:gd name="connsiteX0" fmla="*/ 10000 w 10000"/>
              <a:gd name="connsiteY0" fmla="*/ 6397 h 10212"/>
              <a:gd name="connsiteX1" fmla="*/ 7326 w 10000"/>
              <a:gd name="connsiteY1" fmla="*/ 0 h 10212"/>
              <a:gd name="connsiteX2" fmla="*/ 0 w 10000"/>
              <a:gd name="connsiteY2" fmla="*/ 3777 h 10212"/>
              <a:gd name="connsiteX3" fmla="*/ 2721 w 10000"/>
              <a:gd name="connsiteY3" fmla="*/ 10212 h 10212"/>
              <a:gd name="connsiteX4" fmla="*/ 10000 w 10000"/>
              <a:gd name="connsiteY4" fmla="*/ 6397 h 10212"/>
              <a:gd name="connsiteX0" fmla="*/ 10000 w 10000"/>
              <a:gd name="connsiteY0" fmla="*/ 6397 h 10212"/>
              <a:gd name="connsiteX1" fmla="*/ 7326 w 10000"/>
              <a:gd name="connsiteY1" fmla="*/ 0 h 10212"/>
              <a:gd name="connsiteX2" fmla="*/ 0 w 10000"/>
              <a:gd name="connsiteY2" fmla="*/ 3777 h 10212"/>
              <a:gd name="connsiteX3" fmla="*/ 2636 w 10000"/>
              <a:gd name="connsiteY3" fmla="*/ 10212 h 10212"/>
              <a:gd name="connsiteX4" fmla="*/ 10000 w 10000"/>
              <a:gd name="connsiteY4" fmla="*/ 6397 h 10212"/>
              <a:gd name="connsiteX0" fmla="*/ 10000 w 10000"/>
              <a:gd name="connsiteY0" fmla="*/ 6397 h 10212"/>
              <a:gd name="connsiteX1" fmla="*/ 7502 w 10000"/>
              <a:gd name="connsiteY1" fmla="*/ 0 h 10212"/>
              <a:gd name="connsiteX2" fmla="*/ 0 w 10000"/>
              <a:gd name="connsiteY2" fmla="*/ 3777 h 10212"/>
              <a:gd name="connsiteX3" fmla="*/ 2636 w 10000"/>
              <a:gd name="connsiteY3" fmla="*/ 10212 h 10212"/>
              <a:gd name="connsiteX4" fmla="*/ 10000 w 10000"/>
              <a:gd name="connsiteY4" fmla="*/ 6397 h 10212"/>
              <a:gd name="connsiteX0" fmla="*/ 10000 w 10000"/>
              <a:gd name="connsiteY0" fmla="*/ 6434 h 10249"/>
              <a:gd name="connsiteX1" fmla="*/ 7678 w 10000"/>
              <a:gd name="connsiteY1" fmla="*/ 0 h 10249"/>
              <a:gd name="connsiteX2" fmla="*/ 0 w 10000"/>
              <a:gd name="connsiteY2" fmla="*/ 3814 h 10249"/>
              <a:gd name="connsiteX3" fmla="*/ 2636 w 10000"/>
              <a:gd name="connsiteY3" fmla="*/ 10249 h 10249"/>
              <a:gd name="connsiteX4" fmla="*/ 10000 w 10000"/>
              <a:gd name="connsiteY4" fmla="*/ 6434 h 10249"/>
              <a:gd name="connsiteX0" fmla="*/ 10000 w 10000"/>
              <a:gd name="connsiteY0" fmla="*/ 6434 h 10510"/>
              <a:gd name="connsiteX1" fmla="*/ 7678 w 10000"/>
              <a:gd name="connsiteY1" fmla="*/ 0 h 10510"/>
              <a:gd name="connsiteX2" fmla="*/ 0 w 10000"/>
              <a:gd name="connsiteY2" fmla="*/ 3814 h 10510"/>
              <a:gd name="connsiteX3" fmla="*/ 2548 w 10000"/>
              <a:gd name="connsiteY3" fmla="*/ 10510 h 10510"/>
              <a:gd name="connsiteX4" fmla="*/ 10000 w 10000"/>
              <a:gd name="connsiteY4" fmla="*/ 6434 h 10510"/>
              <a:gd name="connsiteX0" fmla="*/ 10000 w 10000"/>
              <a:gd name="connsiteY0" fmla="*/ 6434 h 10339"/>
              <a:gd name="connsiteX1" fmla="*/ 7678 w 10000"/>
              <a:gd name="connsiteY1" fmla="*/ 0 h 10339"/>
              <a:gd name="connsiteX2" fmla="*/ 0 w 10000"/>
              <a:gd name="connsiteY2" fmla="*/ 3814 h 10339"/>
              <a:gd name="connsiteX3" fmla="*/ 2364 w 10000"/>
              <a:gd name="connsiteY3" fmla="*/ 10339 h 10339"/>
              <a:gd name="connsiteX4" fmla="*/ 10000 w 10000"/>
              <a:gd name="connsiteY4" fmla="*/ 6434 h 10339"/>
              <a:gd name="connsiteX0" fmla="*/ 10000 w 10000"/>
              <a:gd name="connsiteY0" fmla="*/ 6434 h 10308"/>
              <a:gd name="connsiteX1" fmla="*/ 7678 w 10000"/>
              <a:gd name="connsiteY1" fmla="*/ 0 h 10308"/>
              <a:gd name="connsiteX2" fmla="*/ 0 w 10000"/>
              <a:gd name="connsiteY2" fmla="*/ 3814 h 10308"/>
              <a:gd name="connsiteX3" fmla="*/ 2327 w 10000"/>
              <a:gd name="connsiteY3" fmla="*/ 10308 h 10308"/>
              <a:gd name="connsiteX4" fmla="*/ 10000 w 10000"/>
              <a:gd name="connsiteY4" fmla="*/ 6434 h 10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308">
                <a:moveTo>
                  <a:pt x="10000" y="6434"/>
                </a:moveTo>
                <a:lnTo>
                  <a:pt x="7678" y="0"/>
                </a:lnTo>
                <a:lnTo>
                  <a:pt x="0" y="3814"/>
                </a:lnTo>
                <a:lnTo>
                  <a:pt x="2327" y="10308"/>
                </a:lnTo>
                <a:lnTo>
                  <a:pt x="10000" y="6434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1061639">
            <a:off x="854602" y="2034999"/>
            <a:ext cx="4903294" cy="1080000"/>
          </a:xfrm>
          <a:prstGeom prst="rect">
            <a:avLst/>
          </a:prstGeom>
          <a:solidFill>
            <a:schemeClr val="accent1"/>
          </a:solidFill>
          <a:ln w="15875" cap="flat">
            <a:noFill/>
            <a:prstDash val="solid"/>
            <a:miter lim="800000"/>
            <a:headEnd/>
            <a:tailEnd/>
          </a:ln>
          <a:effectLst>
            <a:outerShdw blurRad="177800" dist="1905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 rot="21061639">
            <a:off x="854602" y="3407833"/>
            <a:ext cx="4903294" cy="1080000"/>
          </a:xfrm>
          <a:prstGeom prst="rect">
            <a:avLst/>
          </a:prstGeom>
          <a:solidFill>
            <a:schemeClr val="accent2"/>
          </a:solidFill>
          <a:ln w="15875" cap="flat">
            <a:noFill/>
            <a:prstDash val="solid"/>
            <a:miter lim="800000"/>
            <a:headEnd/>
            <a:tailEnd/>
          </a:ln>
          <a:effectLst>
            <a:outerShdw blurRad="177800" dist="1905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 rot="21061639">
            <a:off x="854602" y="4780666"/>
            <a:ext cx="4903294" cy="1080000"/>
          </a:xfrm>
          <a:prstGeom prst="rect">
            <a:avLst/>
          </a:prstGeom>
          <a:solidFill>
            <a:schemeClr val="accent3"/>
          </a:solidFill>
          <a:ln w="15875" cap="flat">
            <a:noFill/>
            <a:prstDash val="solid"/>
            <a:miter lim="800000"/>
            <a:headEnd/>
            <a:tailEnd/>
          </a:ln>
          <a:effectLst>
            <a:outerShdw blurRad="177800" dist="1905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2" name="Freeform 81"/>
          <p:cNvSpPr>
            <a:spLocks noChangeAspect="1" noEditPoints="1"/>
          </p:cNvSpPr>
          <p:nvPr/>
        </p:nvSpPr>
        <p:spPr bwMode="auto">
          <a:xfrm>
            <a:off x="3867217" y="4969459"/>
            <a:ext cx="477607" cy="468000"/>
          </a:xfrm>
          <a:custGeom>
            <a:avLst/>
            <a:gdLst/>
            <a:ahLst/>
            <a:cxnLst>
              <a:cxn ang="0">
                <a:pos x="85" y="59"/>
              </a:cxn>
              <a:cxn ang="0">
                <a:pos x="99" y="53"/>
              </a:cxn>
              <a:cxn ang="0">
                <a:pos x="99" y="43"/>
              </a:cxn>
              <a:cxn ang="0">
                <a:pos x="85" y="37"/>
              </a:cxn>
              <a:cxn ang="0">
                <a:pos x="83" y="31"/>
              </a:cxn>
              <a:cxn ang="0">
                <a:pos x="88" y="17"/>
              </a:cxn>
              <a:cxn ang="0">
                <a:pos x="80" y="10"/>
              </a:cxn>
              <a:cxn ang="0">
                <a:pos x="67" y="15"/>
              </a:cxn>
              <a:cxn ang="0">
                <a:pos x="60" y="13"/>
              </a:cxn>
              <a:cxn ang="0">
                <a:pos x="54" y="0"/>
              </a:cxn>
              <a:cxn ang="0">
                <a:pos x="44" y="0"/>
              </a:cxn>
              <a:cxn ang="0">
                <a:pos x="38" y="13"/>
              </a:cxn>
              <a:cxn ang="0">
                <a:pos x="32" y="15"/>
              </a:cxn>
              <a:cxn ang="0">
                <a:pos x="18" y="10"/>
              </a:cxn>
              <a:cxn ang="0">
                <a:pos x="10" y="18"/>
              </a:cxn>
              <a:cxn ang="0">
                <a:pos x="16" y="31"/>
              </a:cxn>
              <a:cxn ang="0">
                <a:pos x="13" y="37"/>
              </a:cxn>
              <a:cxn ang="0">
                <a:pos x="0" y="43"/>
              </a:cxn>
              <a:cxn ang="0">
                <a:pos x="0" y="54"/>
              </a:cxn>
              <a:cxn ang="0">
                <a:pos x="13" y="59"/>
              </a:cxn>
              <a:cxn ang="0">
                <a:pos x="16" y="65"/>
              </a:cxn>
              <a:cxn ang="0">
                <a:pos x="10" y="79"/>
              </a:cxn>
              <a:cxn ang="0">
                <a:pos x="18" y="86"/>
              </a:cxn>
              <a:cxn ang="0">
                <a:pos x="32" y="81"/>
              </a:cxn>
              <a:cxn ang="0">
                <a:pos x="38" y="83"/>
              </a:cxn>
              <a:cxn ang="0">
                <a:pos x="44" y="97"/>
              </a:cxn>
              <a:cxn ang="0">
                <a:pos x="55" y="97"/>
              </a:cxn>
              <a:cxn ang="0">
                <a:pos x="61" y="83"/>
              </a:cxn>
              <a:cxn ang="0">
                <a:pos x="67" y="81"/>
              </a:cxn>
              <a:cxn ang="0">
                <a:pos x="81" y="86"/>
              </a:cxn>
              <a:cxn ang="0">
                <a:pos x="88" y="79"/>
              </a:cxn>
              <a:cxn ang="0">
                <a:pos x="83" y="65"/>
              </a:cxn>
              <a:cxn ang="0">
                <a:pos x="85" y="59"/>
              </a:cxn>
              <a:cxn ang="0">
                <a:pos x="49" y="64"/>
              </a:cxn>
              <a:cxn ang="0">
                <a:pos x="33" y="48"/>
              </a:cxn>
              <a:cxn ang="0">
                <a:pos x="49" y="33"/>
              </a:cxn>
              <a:cxn ang="0">
                <a:pos x="65" y="48"/>
              </a:cxn>
              <a:cxn ang="0">
                <a:pos x="49" y="64"/>
              </a:cxn>
            </a:cxnLst>
            <a:rect l="0" t="0" r="r" b="b"/>
            <a:pathLst>
              <a:path w="99" h="97">
                <a:moveTo>
                  <a:pt x="85" y="59"/>
                </a:moveTo>
                <a:cubicBezTo>
                  <a:pt x="85" y="59"/>
                  <a:pt x="99" y="54"/>
                  <a:pt x="99" y="53"/>
                </a:cubicBezTo>
                <a:cubicBezTo>
                  <a:pt x="99" y="43"/>
                  <a:pt x="99" y="43"/>
                  <a:pt x="99" y="43"/>
                </a:cubicBezTo>
                <a:cubicBezTo>
                  <a:pt x="99" y="42"/>
                  <a:pt x="85" y="37"/>
                  <a:pt x="85" y="37"/>
                </a:cubicBezTo>
                <a:cubicBezTo>
                  <a:pt x="83" y="31"/>
                  <a:pt x="83" y="31"/>
                  <a:pt x="83" y="31"/>
                </a:cubicBezTo>
                <a:cubicBezTo>
                  <a:pt x="83" y="31"/>
                  <a:pt x="88" y="18"/>
                  <a:pt x="88" y="17"/>
                </a:cubicBezTo>
                <a:cubicBezTo>
                  <a:pt x="80" y="10"/>
                  <a:pt x="80" y="10"/>
                  <a:pt x="80" y="10"/>
                </a:cubicBezTo>
                <a:cubicBezTo>
                  <a:pt x="80" y="9"/>
                  <a:pt x="67" y="15"/>
                  <a:pt x="67" y="15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13"/>
                  <a:pt x="55" y="0"/>
                  <a:pt x="5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3" y="0"/>
                  <a:pt x="38" y="13"/>
                  <a:pt x="38" y="13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18" y="10"/>
                  <a:pt x="18" y="10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6" y="31"/>
                  <a:pt x="16" y="31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0" y="42"/>
                  <a:pt x="0" y="43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13" y="59"/>
                  <a:pt x="13" y="59"/>
                </a:cubicBezTo>
                <a:cubicBezTo>
                  <a:pt x="16" y="65"/>
                  <a:pt x="16" y="65"/>
                  <a:pt x="16" y="65"/>
                </a:cubicBezTo>
                <a:cubicBezTo>
                  <a:pt x="16" y="65"/>
                  <a:pt x="10" y="78"/>
                  <a:pt x="10" y="79"/>
                </a:cubicBezTo>
                <a:cubicBezTo>
                  <a:pt x="18" y="86"/>
                  <a:pt x="18" y="86"/>
                  <a:pt x="18" y="86"/>
                </a:cubicBezTo>
                <a:cubicBezTo>
                  <a:pt x="19" y="87"/>
                  <a:pt x="32" y="81"/>
                  <a:pt x="32" y="81"/>
                </a:cubicBezTo>
                <a:cubicBezTo>
                  <a:pt x="38" y="83"/>
                  <a:pt x="38" y="83"/>
                  <a:pt x="38" y="83"/>
                </a:cubicBezTo>
                <a:cubicBezTo>
                  <a:pt x="38" y="83"/>
                  <a:pt x="43" y="97"/>
                  <a:pt x="44" y="97"/>
                </a:cubicBezTo>
                <a:cubicBezTo>
                  <a:pt x="55" y="97"/>
                  <a:pt x="55" y="97"/>
                  <a:pt x="55" y="97"/>
                </a:cubicBezTo>
                <a:cubicBezTo>
                  <a:pt x="56" y="97"/>
                  <a:pt x="61" y="83"/>
                  <a:pt x="61" y="83"/>
                </a:cubicBezTo>
                <a:cubicBezTo>
                  <a:pt x="67" y="81"/>
                  <a:pt x="67" y="81"/>
                  <a:pt x="67" y="81"/>
                </a:cubicBezTo>
                <a:cubicBezTo>
                  <a:pt x="67" y="81"/>
                  <a:pt x="80" y="87"/>
                  <a:pt x="81" y="86"/>
                </a:cubicBezTo>
                <a:cubicBezTo>
                  <a:pt x="88" y="79"/>
                  <a:pt x="88" y="79"/>
                  <a:pt x="88" y="79"/>
                </a:cubicBezTo>
                <a:cubicBezTo>
                  <a:pt x="89" y="78"/>
                  <a:pt x="83" y="65"/>
                  <a:pt x="83" y="65"/>
                </a:cubicBezTo>
                <a:lnTo>
                  <a:pt x="85" y="59"/>
                </a:lnTo>
                <a:close/>
                <a:moveTo>
                  <a:pt x="49" y="64"/>
                </a:moveTo>
                <a:cubicBezTo>
                  <a:pt x="40" y="64"/>
                  <a:pt x="33" y="57"/>
                  <a:pt x="33" y="48"/>
                </a:cubicBezTo>
                <a:cubicBezTo>
                  <a:pt x="33" y="40"/>
                  <a:pt x="40" y="33"/>
                  <a:pt x="49" y="33"/>
                </a:cubicBezTo>
                <a:cubicBezTo>
                  <a:pt x="58" y="33"/>
                  <a:pt x="65" y="40"/>
                  <a:pt x="65" y="48"/>
                </a:cubicBezTo>
                <a:cubicBezTo>
                  <a:pt x="65" y="57"/>
                  <a:pt x="58" y="64"/>
                  <a:pt x="49" y="64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139"/>
          <p:cNvSpPr>
            <a:spLocks noChangeAspect="1" noEditPoints="1"/>
          </p:cNvSpPr>
          <p:nvPr/>
        </p:nvSpPr>
        <p:spPr bwMode="auto">
          <a:xfrm>
            <a:off x="3729145" y="2239799"/>
            <a:ext cx="504000" cy="504000"/>
          </a:xfrm>
          <a:custGeom>
            <a:avLst/>
            <a:gdLst/>
            <a:ahLst/>
            <a:cxnLst>
              <a:cxn ang="0">
                <a:pos x="0" y="256"/>
              </a:cxn>
              <a:cxn ang="0">
                <a:pos x="512" y="256"/>
              </a:cxn>
              <a:cxn ang="0">
                <a:pos x="256" y="480"/>
              </a:cxn>
              <a:cxn ang="0">
                <a:pos x="191" y="430"/>
              </a:cxn>
              <a:cxn ang="0">
                <a:pos x="256" y="368"/>
              </a:cxn>
              <a:cxn ang="0">
                <a:pos x="321" y="430"/>
              </a:cxn>
              <a:cxn ang="0">
                <a:pos x="256" y="480"/>
              </a:cxn>
              <a:cxn ang="0">
                <a:pos x="169" y="356"/>
              </a:cxn>
              <a:cxn ang="0">
                <a:pos x="352" y="264"/>
              </a:cxn>
              <a:cxn ang="0">
                <a:pos x="256" y="352"/>
              </a:cxn>
              <a:cxn ang="0">
                <a:pos x="292" y="34"/>
              </a:cxn>
              <a:cxn ang="0">
                <a:pos x="339" y="139"/>
              </a:cxn>
              <a:cxn ang="0">
                <a:pos x="173" y="139"/>
              </a:cxn>
              <a:cxn ang="0">
                <a:pos x="220" y="34"/>
              </a:cxn>
              <a:cxn ang="0">
                <a:pos x="256" y="160"/>
              </a:cxn>
              <a:cxn ang="0">
                <a:pos x="352" y="248"/>
              </a:cxn>
              <a:cxn ang="0">
                <a:pos x="169" y="155"/>
              </a:cxn>
              <a:cxn ang="0">
                <a:pos x="368" y="248"/>
              </a:cxn>
              <a:cxn ang="0">
                <a:pos x="444" y="134"/>
              </a:cxn>
              <a:cxn ang="0">
                <a:pos x="368" y="248"/>
              </a:cxn>
              <a:cxn ang="0">
                <a:pos x="32" y="248"/>
              </a:cxn>
              <a:cxn ang="0">
                <a:pos x="153" y="153"/>
              </a:cxn>
              <a:cxn ang="0">
                <a:pos x="144" y="264"/>
              </a:cxn>
              <a:cxn ang="0">
                <a:pos x="68" y="377"/>
              </a:cxn>
              <a:cxn ang="0">
                <a:pos x="144" y="264"/>
              </a:cxn>
              <a:cxn ang="0">
                <a:pos x="480" y="264"/>
              </a:cxn>
              <a:cxn ang="0">
                <a:pos x="359" y="358"/>
              </a:cxn>
              <a:cxn ang="0">
                <a:pos x="434" y="120"/>
              </a:cxn>
              <a:cxn ang="0">
                <a:pos x="355" y="137"/>
              </a:cxn>
              <a:cxn ang="0">
                <a:pos x="414" y="97"/>
              </a:cxn>
              <a:cxn ang="0">
                <a:pos x="196" y="40"/>
              </a:cxn>
              <a:cxn ang="0">
                <a:pos x="80" y="121"/>
              </a:cxn>
              <a:cxn ang="0">
                <a:pos x="98" y="97"/>
              </a:cxn>
              <a:cxn ang="0">
                <a:pos x="78" y="391"/>
              </a:cxn>
              <a:cxn ang="0">
                <a:pos x="157" y="374"/>
              </a:cxn>
              <a:cxn ang="0">
                <a:pos x="98" y="414"/>
              </a:cxn>
              <a:cxn ang="0">
                <a:pos x="316" y="471"/>
              </a:cxn>
              <a:cxn ang="0">
                <a:pos x="432" y="390"/>
              </a:cxn>
              <a:cxn ang="0">
                <a:pos x="414" y="414"/>
              </a:cxn>
            </a:cxnLst>
            <a:rect l="0" t="0" r="r" b="b"/>
            <a:pathLst>
              <a:path w="512" h="512">
                <a:moveTo>
                  <a:pt x="256" y="0"/>
                </a:moveTo>
                <a:cubicBezTo>
                  <a:pt x="115" y="0"/>
                  <a:pt x="0" y="114"/>
                  <a:pt x="0" y="256"/>
                </a:cubicBezTo>
                <a:cubicBezTo>
                  <a:pt x="0" y="397"/>
                  <a:pt x="115" y="512"/>
                  <a:pt x="256" y="512"/>
                </a:cubicBezTo>
                <a:cubicBezTo>
                  <a:pt x="397" y="512"/>
                  <a:pt x="512" y="397"/>
                  <a:pt x="512" y="256"/>
                </a:cubicBezTo>
                <a:cubicBezTo>
                  <a:pt x="512" y="114"/>
                  <a:pt x="397" y="0"/>
                  <a:pt x="256" y="0"/>
                </a:cubicBezTo>
                <a:close/>
                <a:moveTo>
                  <a:pt x="256" y="480"/>
                </a:moveTo>
                <a:cubicBezTo>
                  <a:pt x="244" y="480"/>
                  <a:pt x="232" y="479"/>
                  <a:pt x="220" y="477"/>
                </a:cubicBezTo>
                <a:cubicBezTo>
                  <a:pt x="210" y="466"/>
                  <a:pt x="200" y="450"/>
                  <a:pt x="191" y="430"/>
                </a:cubicBezTo>
                <a:cubicBezTo>
                  <a:pt x="184" y="413"/>
                  <a:pt x="178" y="393"/>
                  <a:pt x="173" y="372"/>
                </a:cubicBezTo>
                <a:cubicBezTo>
                  <a:pt x="199" y="369"/>
                  <a:pt x="227" y="368"/>
                  <a:pt x="256" y="368"/>
                </a:cubicBezTo>
                <a:cubicBezTo>
                  <a:pt x="285" y="368"/>
                  <a:pt x="313" y="369"/>
                  <a:pt x="339" y="372"/>
                </a:cubicBezTo>
                <a:cubicBezTo>
                  <a:pt x="334" y="393"/>
                  <a:pt x="328" y="413"/>
                  <a:pt x="321" y="430"/>
                </a:cubicBezTo>
                <a:cubicBezTo>
                  <a:pt x="312" y="450"/>
                  <a:pt x="302" y="466"/>
                  <a:pt x="292" y="477"/>
                </a:cubicBezTo>
                <a:cubicBezTo>
                  <a:pt x="280" y="479"/>
                  <a:pt x="268" y="480"/>
                  <a:pt x="256" y="480"/>
                </a:cubicBezTo>
                <a:close/>
                <a:moveTo>
                  <a:pt x="256" y="352"/>
                </a:moveTo>
                <a:cubicBezTo>
                  <a:pt x="226" y="352"/>
                  <a:pt x="196" y="353"/>
                  <a:pt x="169" y="356"/>
                </a:cubicBezTo>
                <a:cubicBezTo>
                  <a:pt x="164" y="327"/>
                  <a:pt x="161" y="296"/>
                  <a:pt x="160" y="264"/>
                </a:cubicBezTo>
                <a:cubicBezTo>
                  <a:pt x="352" y="264"/>
                  <a:pt x="352" y="264"/>
                  <a:pt x="352" y="264"/>
                </a:cubicBezTo>
                <a:cubicBezTo>
                  <a:pt x="351" y="296"/>
                  <a:pt x="348" y="327"/>
                  <a:pt x="343" y="356"/>
                </a:cubicBezTo>
                <a:cubicBezTo>
                  <a:pt x="316" y="353"/>
                  <a:pt x="286" y="352"/>
                  <a:pt x="256" y="352"/>
                </a:cubicBezTo>
                <a:close/>
                <a:moveTo>
                  <a:pt x="256" y="32"/>
                </a:moveTo>
                <a:cubicBezTo>
                  <a:pt x="268" y="32"/>
                  <a:pt x="280" y="32"/>
                  <a:pt x="292" y="34"/>
                </a:cubicBezTo>
                <a:cubicBezTo>
                  <a:pt x="302" y="45"/>
                  <a:pt x="312" y="61"/>
                  <a:pt x="321" y="81"/>
                </a:cubicBezTo>
                <a:cubicBezTo>
                  <a:pt x="328" y="98"/>
                  <a:pt x="334" y="118"/>
                  <a:pt x="339" y="139"/>
                </a:cubicBezTo>
                <a:cubicBezTo>
                  <a:pt x="313" y="142"/>
                  <a:pt x="285" y="144"/>
                  <a:pt x="256" y="144"/>
                </a:cubicBezTo>
                <a:cubicBezTo>
                  <a:pt x="227" y="144"/>
                  <a:pt x="199" y="142"/>
                  <a:pt x="173" y="139"/>
                </a:cubicBezTo>
                <a:cubicBezTo>
                  <a:pt x="178" y="118"/>
                  <a:pt x="184" y="98"/>
                  <a:pt x="191" y="81"/>
                </a:cubicBezTo>
                <a:cubicBezTo>
                  <a:pt x="200" y="61"/>
                  <a:pt x="210" y="45"/>
                  <a:pt x="220" y="34"/>
                </a:cubicBezTo>
                <a:cubicBezTo>
                  <a:pt x="232" y="32"/>
                  <a:pt x="244" y="32"/>
                  <a:pt x="256" y="32"/>
                </a:cubicBezTo>
                <a:close/>
                <a:moveTo>
                  <a:pt x="256" y="160"/>
                </a:moveTo>
                <a:cubicBezTo>
                  <a:pt x="286" y="160"/>
                  <a:pt x="316" y="158"/>
                  <a:pt x="343" y="155"/>
                </a:cubicBezTo>
                <a:cubicBezTo>
                  <a:pt x="348" y="184"/>
                  <a:pt x="351" y="215"/>
                  <a:pt x="352" y="248"/>
                </a:cubicBezTo>
                <a:cubicBezTo>
                  <a:pt x="160" y="248"/>
                  <a:pt x="160" y="248"/>
                  <a:pt x="160" y="248"/>
                </a:cubicBezTo>
                <a:cubicBezTo>
                  <a:pt x="161" y="215"/>
                  <a:pt x="164" y="184"/>
                  <a:pt x="169" y="155"/>
                </a:cubicBezTo>
                <a:cubicBezTo>
                  <a:pt x="196" y="158"/>
                  <a:pt x="226" y="160"/>
                  <a:pt x="256" y="160"/>
                </a:cubicBezTo>
                <a:close/>
                <a:moveTo>
                  <a:pt x="368" y="248"/>
                </a:moveTo>
                <a:cubicBezTo>
                  <a:pt x="367" y="214"/>
                  <a:pt x="364" y="182"/>
                  <a:pt x="359" y="153"/>
                </a:cubicBezTo>
                <a:cubicBezTo>
                  <a:pt x="391" y="148"/>
                  <a:pt x="420" y="142"/>
                  <a:pt x="444" y="134"/>
                </a:cubicBezTo>
                <a:cubicBezTo>
                  <a:pt x="466" y="167"/>
                  <a:pt x="478" y="206"/>
                  <a:pt x="480" y="248"/>
                </a:cubicBezTo>
                <a:lnTo>
                  <a:pt x="368" y="248"/>
                </a:lnTo>
                <a:close/>
                <a:moveTo>
                  <a:pt x="144" y="248"/>
                </a:moveTo>
                <a:cubicBezTo>
                  <a:pt x="32" y="248"/>
                  <a:pt x="32" y="248"/>
                  <a:pt x="32" y="248"/>
                </a:cubicBezTo>
                <a:cubicBezTo>
                  <a:pt x="34" y="206"/>
                  <a:pt x="46" y="167"/>
                  <a:pt x="68" y="134"/>
                </a:cubicBezTo>
                <a:cubicBezTo>
                  <a:pt x="92" y="142"/>
                  <a:pt x="121" y="148"/>
                  <a:pt x="153" y="153"/>
                </a:cubicBezTo>
                <a:cubicBezTo>
                  <a:pt x="148" y="182"/>
                  <a:pt x="145" y="214"/>
                  <a:pt x="144" y="248"/>
                </a:cubicBezTo>
                <a:close/>
                <a:moveTo>
                  <a:pt x="144" y="264"/>
                </a:moveTo>
                <a:cubicBezTo>
                  <a:pt x="145" y="297"/>
                  <a:pt x="148" y="329"/>
                  <a:pt x="153" y="358"/>
                </a:cubicBezTo>
                <a:cubicBezTo>
                  <a:pt x="121" y="363"/>
                  <a:pt x="92" y="369"/>
                  <a:pt x="68" y="377"/>
                </a:cubicBezTo>
                <a:cubicBezTo>
                  <a:pt x="46" y="344"/>
                  <a:pt x="34" y="305"/>
                  <a:pt x="32" y="264"/>
                </a:cubicBezTo>
                <a:lnTo>
                  <a:pt x="144" y="264"/>
                </a:lnTo>
                <a:close/>
                <a:moveTo>
                  <a:pt x="368" y="264"/>
                </a:moveTo>
                <a:cubicBezTo>
                  <a:pt x="480" y="264"/>
                  <a:pt x="480" y="264"/>
                  <a:pt x="480" y="264"/>
                </a:cubicBezTo>
                <a:cubicBezTo>
                  <a:pt x="478" y="305"/>
                  <a:pt x="466" y="344"/>
                  <a:pt x="444" y="377"/>
                </a:cubicBezTo>
                <a:cubicBezTo>
                  <a:pt x="420" y="369"/>
                  <a:pt x="391" y="363"/>
                  <a:pt x="359" y="358"/>
                </a:cubicBezTo>
                <a:cubicBezTo>
                  <a:pt x="364" y="329"/>
                  <a:pt x="367" y="297"/>
                  <a:pt x="368" y="264"/>
                </a:cubicBezTo>
                <a:close/>
                <a:moveTo>
                  <a:pt x="434" y="120"/>
                </a:moveTo>
                <a:cubicBezTo>
                  <a:pt x="434" y="120"/>
                  <a:pt x="433" y="121"/>
                  <a:pt x="432" y="121"/>
                </a:cubicBezTo>
                <a:cubicBezTo>
                  <a:pt x="410" y="128"/>
                  <a:pt x="384" y="133"/>
                  <a:pt x="355" y="137"/>
                </a:cubicBezTo>
                <a:cubicBezTo>
                  <a:pt x="346" y="97"/>
                  <a:pt x="333" y="64"/>
                  <a:pt x="316" y="40"/>
                </a:cubicBezTo>
                <a:cubicBezTo>
                  <a:pt x="353" y="50"/>
                  <a:pt x="387" y="69"/>
                  <a:pt x="414" y="97"/>
                </a:cubicBezTo>
                <a:cubicBezTo>
                  <a:pt x="422" y="104"/>
                  <a:pt x="428" y="112"/>
                  <a:pt x="434" y="120"/>
                </a:cubicBezTo>
                <a:close/>
                <a:moveTo>
                  <a:pt x="196" y="40"/>
                </a:moveTo>
                <a:cubicBezTo>
                  <a:pt x="179" y="64"/>
                  <a:pt x="166" y="97"/>
                  <a:pt x="157" y="137"/>
                </a:cubicBezTo>
                <a:cubicBezTo>
                  <a:pt x="128" y="133"/>
                  <a:pt x="102" y="128"/>
                  <a:pt x="80" y="121"/>
                </a:cubicBezTo>
                <a:cubicBezTo>
                  <a:pt x="79" y="121"/>
                  <a:pt x="78" y="120"/>
                  <a:pt x="78" y="120"/>
                </a:cubicBezTo>
                <a:cubicBezTo>
                  <a:pt x="84" y="112"/>
                  <a:pt x="90" y="104"/>
                  <a:pt x="98" y="97"/>
                </a:cubicBezTo>
                <a:cubicBezTo>
                  <a:pt x="125" y="69"/>
                  <a:pt x="159" y="50"/>
                  <a:pt x="196" y="40"/>
                </a:cubicBezTo>
                <a:close/>
                <a:moveTo>
                  <a:pt x="78" y="391"/>
                </a:moveTo>
                <a:cubicBezTo>
                  <a:pt x="78" y="391"/>
                  <a:pt x="79" y="390"/>
                  <a:pt x="80" y="390"/>
                </a:cubicBezTo>
                <a:cubicBezTo>
                  <a:pt x="102" y="383"/>
                  <a:pt x="128" y="378"/>
                  <a:pt x="157" y="374"/>
                </a:cubicBezTo>
                <a:cubicBezTo>
                  <a:pt x="166" y="414"/>
                  <a:pt x="179" y="447"/>
                  <a:pt x="196" y="471"/>
                </a:cubicBezTo>
                <a:cubicBezTo>
                  <a:pt x="159" y="461"/>
                  <a:pt x="125" y="442"/>
                  <a:pt x="98" y="414"/>
                </a:cubicBezTo>
                <a:cubicBezTo>
                  <a:pt x="90" y="407"/>
                  <a:pt x="84" y="399"/>
                  <a:pt x="78" y="391"/>
                </a:cubicBezTo>
                <a:close/>
                <a:moveTo>
                  <a:pt x="316" y="471"/>
                </a:moveTo>
                <a:cubicBezTo>
                  <a:pt x="333" y="447"/>
                  <a:pt x="346" y="414"/>
                  <a:pt x="355" y="374"/>
                </a:cubicBezTo>
                <a:cubicBezTo>
                  <a:pt x="384" y="378"/>
                  <a:pt x="410" y="383"/>
                  <a:pt x="432" y="390"/>
                </a:cubicBezTo>
                <a:cubicBezTo>
                  <a:pt x="433" y="390"/>
                  <a:pt x="434" y="391"/>
                  <a:pt x="434" y="391"/>
                </a:cubicBezTo>
                <a:cubicBezTo>
                  <a:pt x="428" y="399"/>
                  <a:pt x="422" y="407"/>
                  <a:pt x="414" y="414"/>
                </a:cubicBezTo>
                <a:cubicBezTo>
                  <a:pt x="387" y="442"/>
                  <a:pt x="353" y="461"/>
                  <a:pt x="316" y="471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820"/>
          <p:cNvSpPr>
            <a:spLocks noChangeAspect="1"/>
          </p:cNvSpPr>
          <p:nvPr/>
        </p:nvSpPr>
        <p:spPr bwMode="auto">
          <a:xfrm>
            <a:off x="3867217" y="3568629"/>
            <a:ext cx="365928" cy="576000"/>
          </a:xfrm>
          <a:custGeom>
            <a:avLst/>
            <a:gdLst>
              <a:gd name="T0" fmla="*/ 270 w 270"/>
              <a:gd name="T1" fmla="*/ 0 h 425"/>
              <a:gd name="T2" fmla="*/ 0 w 270"/>
              <a:gd name="T3" fmla="*/ 241 h 425"/>
              <a:gd name="T4" fmla="*/ 90 w 270"/>
              <a:gd name="T5" fmla="*/ 241 h 425"/>
              <a:gd name="T6" fmla="*/ 0 w 270"/>
              <a:gd name="T7" fmla="*/ 425 h 425"/>
              <a:gd name="T8" fmla="*/ 270 w 270"/>
              <a:gd name="T9" fmla="*/ 184 h 425"/>
              <a:gd name="T10" fmla="*/ 180 w 270"/>
              <a:gd name="T11" fmla="*/ 184 h 425"/>
              <a:gd name="T12" fmla="*/ 270 w 270"/>
              <a:gd name="T13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0" h="425">
                <a:moveTo>
                  <a:pt x="270" y="0"/>
                </a:moveTo>
                <a:lnTo>
                  <a:pt x="0" y="241"/>
                </a:lnTo>
                <a:lnTo>
                  <a:pt x="90" y="241"/>
                </a:lnTo>
                <a:lnTo>
                  <a:pt x="0" y="425"/>
                </a:lnTo>
                <a:lnTo>
                  <a:pt x="270" y="184"/>
                </a:lnTo>
                <a:lnTo>
                  <a:pt x="180" y="184"/>
                </a:lnTo>
                <a:lnTo>
                  <a:pt x="27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9525">
            <a:noFill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2880022" y="2251834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880022" y="3624668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880022" y="4997501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 rot="21000000">
            <a:off x="6077238" y="2183928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2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 rot="21000000">
            <a:off x="6077238" y="3555902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2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 rot="21024102">
            <a:off x="6077238" y="4925604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2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并列关系图表</a:t>
            </a:r>
          </a:p>
        </p:txBody>
      </p:sp>
    </p:spTree>
    <p:extLst>
      <p:ext uri="{BB962C8B-B14F-4D97-AF65-F5344CB8AC3E}">
        <p14:creationId xmlns:p14="http://schemas.microsoft.com/office/powerpoint/2010/main" val="788588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 noChangeAspect="1"/>
          </p:cNvGrpSpPr>
          <p:nvPr/>
        </p:nvGrpSpPr>
        <p:grpSpPr>
          <a:xfrm>
            <a:off x="4431791" y="2771528"/>
            <a:ext cx="1978595" cy="1980000"/>
            <a:chOff x="3564284" y="-7938"/>
            <a:chExt cx="6626225" cy="6630989"/>
          </a:xfrm>
          <a:effectLst>
            <a:outerShdw blurRad="1397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9665047" y="3305176"/>
              <a:ext cx="517525" cy="1192213"/>
            </a:xfrm>
            <a:custGeom>
              <a:avLst/>
              <a:gdLst>
                <a:gd name="T0" fmla="*/ 89 w 138"/>
                <a:gd name="T1" fmla="*/ 276 h 317"/>
                <a:gd name="T2" fmla="*/ 104 w 138"/>
                <a:gd name="T3" fmla="*/ 226 h 317"/>
                <a:gd name="T4" fmla="*/ 103 w 138"/>
                <a:gd name="T5" fmla="*/ 226 h 317"/>
                <a:gd name="T6" fmla="*/ 116 w 138"/>
                <a:gd name="T7" fmla="*/ 172 h 317"/>
                <a:gd name="T8" fmla="*/ 125 w 138"/>
                <a:gd name="T9" fmla="*/ 119 h 317"/>
                <a:gd name="T10" fmla="*/ 130 w 138"/>
                <a:gd name="T11" fmla="*/ 66 h 317"/>
                <a:gd name="T12" fmla="*/ 133 w 138"/>
                <a:gd name="T13" fmla="*/ 12 h 317"/>
                <a:gd name="T14" fmla="*/ 132 w 138"/>
                <a:gd name="T15" fmla="*/ 12 h 317"/>
                <a:gd name="T16" fmla="*/ 135 w 138"/>
                <a:gd name="T17" fmla="*/ 0 h 317"/>
                <a:gd name="T18" fmla="*/ 135 w 138"/>
                <a:gd name="T19" fmla="*/ 0 h 317"/>
                <a:gd name="T20" fmla="*/ 134 w 138"/>
                <a:gd name="T21" fmla="*/ 0 h 317"/>
                <a:gd name="T22" fmla="*/ 111 w 138"/>
                <a:gd name="T23" fmla="*/ 0 h 317"/>
                <a:gd name="T24" fmla="*/ 109 w 138"/>
                <a:gd name="T25" fmla="*/ 0 h 317"/>
                <a:gd name="T26" fmla="*/ 75 w 138"/>
                <a:gd name="T27" fmla="*/ 0 h 317"/>
                <a:gd name="T28" fmla="*/ 74 w 138"/>
                <a:gd name="T29" fmla="*/ 0 h 317"/>
                <a:gd name="T30" fmla="*/ 54 w 138"/>
                <a:gd name="T31" fmla="*/ 0 h 317"/>
                <a:gd name="T32" fmla="*/ 54 w 138"/>
                <a:gd name="T33" fmla="*/ 0 h 317"/>
                <a:gd name="T34" fmla="*/ 53 w 138"/>
                <a:gd name="T35" fmla="*/ 0 h 317"/>
                <a:gd name="T36" fmla="*/ 53 w 138"/>
                <a:gd name="T37" fmla="*/ 0 h 317"/>
                <a:gd name="T38" fmla="*/ 53 w 138"/>
                <a:gd name="T39" fmla="*/ 7 h 317"/>
                <a:gd name="T40" fmla="*/ 56 w 138"/>
                <a:gd name="T41" fmla="*/ 32 h 317"/>
                <a:gd name="T42" fmla="*/ 51 w 138"/>
                <a:gd name="T43" fmla="*/ 56 h 317"/>
                <a:gd name="T44" fmla="*/ 53 w 138"/>
                <a:gd name="T45" fmla="*/ 82 h 317"/>
                <a:gd name="T46" fmla="*/ 46 w 138"/>
                <a:gd name="T47" fmla="*/ 106 h 317"/>
                <a:gd name="T48" fmla="*/ 46 w 138"/>
                <a:gd name="T49" fmla="*/ 130 h 317"/>
                <a:gd name="T50" fmla="*/ 38 w 138"/>
                <a:gd name="T51" fmla="*/ 153 h 317"/>
                <a:gd name="T52" fmla="*/ 37 w 138"/>
                <a:gd name="T53" fmla="*/ 178 h 317"/>
                <a:gd name="T54" fmla="*/ 27 w 138"/>
                <a:gd name="T55" fmla="*/ 201 h 317"/>
                <a:gd name="T56" fmla="*/ 24 w 138"/>
                <a:gd name="T57" fmla="*/ 226 h 317"/>
                <a:gd name="T58" fmla="*/ 13 w 138"/>
                <a:gd name="T59" fmla="*/ 249 h 317"/>
                <a:gd name="T60" fmla="*/ 9 w 138"/>
                <a:gd name="T61" fmla="*/ 273 h 317"/>
                <a:gd name="T62" fmla="*/ 0 w 138"/>
                <a:gd name="T63" fmla="*/ 288 h 317"/>
                <a:gd name="T64" fmla="*/ 1 w 138"/>
                <a:gd name="T65" fmla="*/ 288 h 317"/>
                <a:gd name="T66" fmla="*/ 19 w 138"/>
                <a:gd name="T67" fmla="*/ 295 h 317"/>
                <a:gd name="T68" fmla="*/ 20 w 138"/>
                <a:gd name="T69" fmla="*/ 296 h 317"/>
                <a:gd name="T70" fmla="*/ 52 w 138"/>
                <a:gd name="T71" fmla="*/ 308 h 317"/>
                <a:gd name="T72" fmla="*/ 54 w 138"/>
                <a:gd name="T73" fmla="*/ 309 h 317"/>
                <a:gd name="T74" fmla="*/ 75 w 138"/>
                <a:gd name="T75" fmla="*/ 317 h 317"/>
                <a:gd name="T76" fmla="*/ 76 w 138"/>
                <a:gd name="T77" fmla="*/ 317 h 317"/>
                <a:gd name="T78" fmla="*/ 76 w 138"/>
                <a:gd name="T79" fmla="*/ 317 h 317"/>
                <a:gd name="T80" fmla="*/ 89 w 138"/>
                <a:gd name="T81" fmla="*/ 276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317">
                  <a:moveTo>
                    <a:pt x="89" y="276"/>
                  </a:moveTo>
                  <a:cubicBezTo>
                    <a:pt x="99" y="261"/>
                    <a:pt x="104" y="244"/>
                    <a:pt x="104" y="226"/>
                  </a:cubicBezTo>
                  <a:cubicBezTo>
                    <a:pt x="103" y="226"/>
                    <a:pt x="103" y="226"/>
                    <a:pt x="103" y="226"/>
                  </a:cubicBezTo>
                  <a:cubicBezTo>
                    <a:pt x="113" y="210"/>
                    <a:pt x="117" y="191"/>
                    <a:pt x="116" y="172"/>
                  </a:cubicBezTo>
                  <a:cubicBezTo>
                    <a:pt x="124" y="156"/>
                    <a:pt x="128" y="138"/>
                    <a:pt x="125" y="119"/>
                  </a:cubicBezTo>
                  <a:cubicBezTo>
                    <a:pt x="132" y="102"/>
                    <a:pt x="134" y="84"/>
                    <a:pt x="130" y="66"/>
                  </a:cubicBezTo>
                  <a:cubicBezTo>
                    <a:pt x="137" y="49"/>
                    <a:pt x="138" y="30"/>
                    <a:pt x="133" y="12"/>
                  </a:cubicBezTo>
                  <a:cubicBezTo>
                    <a:pt x="132" y="12"/>
                    <a:pt x="132" y="12"/>
                    <a:pt x="132" y="12"/>
                  </a:cubicBezTo>
                  <a:cubicBezTo>
                    <a:pt x="134" y="8"/>
                    <a:pt x="134" y="4"/>
                    <a:pt x="135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2"/>
                    <a:pt x="53" y="4"/>
                    <a:pt x="53" y="7"/>
                  </a:cubicBezTo>
                  <a:cubicBezTo>
                    <a:pt x="53" y="14"/>
                    <a:pt x="54" y="24"/>
                    <a:pt x="56" y="32"/>
                  </a:cubicBezTo>
                  <a:cubicBezTo>
                    <a:pt x="53" y="40"/>
                    <a:pt x="51" y="48"/>
                    <a:pt x="51" y="56"/>
                  </a:cubicBezTo>
                  <a:cubicBezTo>
                    <a:pt x="50" y="64"/>
                    <a:pt x="51" y="73"/>
                    <a:pt x="53" y="82"/>
                  </a:cubicBezTo>
                  <a:cubicBezTo>
                    <a:pt x="49" y="89"/>
                    <a:pt x="47" y="97"/>
                    <a:pt x="46" y="106"/>
                  </a:cubicBezTo>
                  <a:cubicBezTo>
                    <a:pt x="45" y="113"/>
                    <a:pt x="45" y="122"/>
                    <a:pt x="46" y="130"/>
                  </a:cubicBezTo>
                  <a:cubicBezTo>
                    <a:pt x="42" y="137"/>
                    <a:pt x="40" y="145"/>
                    <a:pt x="38" y="153"/>
                  </a:cubicBezTo>
                  <a:cubicBezTo>
                    <a:pt x="37" y="160"/>
                    <a:pt x="36" y="170"/>
                    <a:pt x="37" y="178"/>
                  </a:cubicBezTo>
                  <a:cubicBezTo>
                    <a:pt x="32" y="186"/>
                    <a:pt x="29" y="193"/>
                    <a:pt x="27" y="201"/>
                  </a:cubicBezTo>
                  <a:cubicBezTo>
                    <a:pt x="25" y="209"/>
                    <a:pt x="24" y="218"/>
                    <a:pt x="24" y="226"/>
                  </a:cubicBezTo>
                  <a:cubicBezTo>
                    <a:pt x="19" y="233"/>
                    <a:pt x="16" y="241"/>
                    <a:pt x="13" y="249"/>
                  </a:cubicBezTo>
                  <a:cubicBezTo>
                    <a:pt x="11" y="256"/>
                    <a:pt x="9" y="264"/>
                    <a:pt x="9" y="273"/>
                  </a:cubicBezTo>
                  <a:cubicBezTo>
                    <a:pt x="5" y="278"/>
                    <a:pt x="2" y="282"/>
                    <a:pt x="0" y="288"/>
                  </a:cubicBezTo>
                  <a:cubicBezTo>
                    <a:pt x="1" y="288"/>
                    <a:pt x="1" y="288"/>
                    <a:pt x="1" y="288"/>
                  </a:cubicBezTo>
                  <a:cubicBezTo>
                    <a:pt x="19" y="295"/>
                    <a:pt x="19" y="295"/>
                    <a:pt x="19" y="295"/>
                  </a:cubicBezTo>
                  <a:cubicBezTo>
                    <a:pt x="20" y="296"/>
                    <a:pt x="20" y="296"/>
                    <a:pt x="20" y="296"/>
                  </a:cubicBezTo>
                  <a:cubicBezTo>
                    <a:pt x="52" y="308"/>
                    <a:pt x="52" y="308"/>
                    <a:pt x="52" y="308"/>
                  </a:cubicBezTo>
                  <a:cubicBezTo>
                    <a:pt x="54" y="309"/>
                    <a:pt x="54" y="309"/>
                    <a:pt x="54" y="309"/>
                  </a:cubicBezTo>
                  <a:cubicBezTo>
                    <a:pt x="75" y="317"/>
                    <a:pt x="75" y="317"/>
                    <a:pt x="75" y="317"/>
                  </a:cubicBezTo>
                  <a:cubicBezTo>
                    <a:pt x="76" y="317"/>
                    <a:pt x="76" y="317"/>
                    <a:pt x="76" y="317"/>
                  </a:cubicBezTo>
                  <a:cubicBezTo>
                    <a:pt x="76" y="317"/>
                    <a:pt x="76" y="317"/>
                    <a:pt x="76" y="317"/>
                  </a:cubicBezTo>
                  <a:cubicBezTo>
                    <a:pt x="84" y="305"/>
                    <a:pt x="88" y="291"/>
                    <a:pt x="89" y="276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9698384" y="3549651"/>
              <a:ext cx="473075" cy="781050"/>
            </a:xfrm>
            <a:custGeom>
              <a:avLst/>
              <a:gdLst>
                <a:gd name="T0" fmla="*/ 98 w 126"/>
                <a:gd name="T1" fmla="*/ 78 h 208"/>
                <a:gd name="T2" fmla="*/ 67 w 126"/>
                <a:gd name="T3" fmla="*/ 111 h 208"/>
                <a:gd name="T4" fmla="*/ 34 w 126"/>
                <a:gd name="T5" fmla="*/ 141 h 208"/>
                <a:gd name="T6" fmla="*/ 4 w 126"/>
                <a:gd name="T7" fmla="*/ 184 h 208"/>
                <a:gd name="T8" fmla="*/ 0 w 126"/>
                <a:gd name="T9" fmla="*/ 208 h 208"/>
                <a:gd name="T10" fmla="*/ 1 w 126"/>
                <a:gd name="T11" fmla="*/ 206 h 208"/>
                <a:gd name="T12" fmla="*/ 35 w 126"/>
                <a:gd name="T13" fmla="*/ 142 h 208"/>
                <a:gd name="T14" fmla="*/ 68 w 126"/>
                <a:gd name="T15" fmla="*/ 112 h 208"/>
                <a:gd name="T16" fmla="*/ 99 w 126"/>
                <a:gd name="T17" fmla="*/ 79 h 208"/>
                <a:gd name="T18" fmla="*/ 115 w 126"/>
                <a:gd name="T19" fmla="*/ 56 h 208"/>
                <a:gd name="T20" fmla="*/ 115 w 126"/>
                <a:gd name="T21" fmla="*/ 54 h 208"/>
                <a:gd name="T22" fmla="*/ 116 w 126"/>
                <a:gd name="T23" fmla="*/ 54 h 208"/>
                <a:gd name="T24" fmla="*/ 116 w 126"/>
                <a:gd name="T25" fmla="*/ 54 h 208"/>
                <a:gd name="T26" fmla="*/ 121 w 126"/>
                <a:gd name="T27" fmla="*/ 0 h 208"/>
                <a:gd name="T28" fmla="*/ 120 w 126"/>
                <a:gd name="T29" fmla="*/ 2 h 208"/>
                <a:gd name="T30" fmla="*/ 98 w 126"/>
                <a:gd name="T31" fmla="*/ 7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6" h="208">
                  <a:moveTo>
                    <a:pt x="98" y="78"/>
                  </a:moveTo>
                  <a:cubicBezTo>
                    <a:pt x="77" y="102"/>
                    <a:pt x="67" y="111"/>
                    <a:pt x="67" y="111"/>
                  </a:cubicBezTo>
                  <a:cubicBezTo>
                    <a:pt x="67" y="111"/>
                    <a:pt x="57" y="120"/>
                    <a:pt x="34" y="141"/>
                  </a:cubicBezTo>
                  <a:cubicBezTo>
                    <a:pt x="19" y="154"/>
                    <a:pt x="9" y="168"/>
                    <a:pt x="4" y="184"/>
                  </a:cubicBezTo>
                  <a:cubicBezTo>
                    <a:pt x="2" y="191"/>
                    <a:pt x="0" y="199"/>
                    <a:pt x="0" y="208"/>
                  </a:cubicBezTo>
                  <a:cubicBezTo>
                    <a:pt x="1" y="206"/>
                    <a:pt x="1" y="206"/>
                    <a:pt x="1" y="206"/>
                  </a:cubicBezTo>
                  <a:cubicBezTo>
                    <a:pt x="3" y="180"/>
                    <a:pt x="13" y="161"/>
                    <a:pt x="35" y="142"/>
                  </a:cubicBezTo>
                  <a:cubicBezTo>
                    <a:pt x="58" y="121"/>
                    <a:pt x="67" y="112"/>
                    <a:pt x="68" y="112"/>
                  </a:cubicBezTo>
                  <a:cubicBezTo>
                    <a:pt x="68" y="112"/>
                    <a:pt x="78" y="103"/>
                    <a:pt x="99" y="79"/>
                  </a:cubicBezTo>
                  <a:cubicBezTo>
                    <a:pt x="106" y="72"/>
                    <a:pt x="111" y="64"/>
                    <a:pt x="115" y="56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16" y="54"/>
                    <a:pt x="116" y="54"/>
                    <a:pt x="116" y="54"/>
                  </a:cubicBezTo>
                  <a:cubicBezTo>
                    <a:pt x="116" y="54"/>
                    <a:pt x="116" y="54"/>
                    <a:pt x="116" y="54"/>
                  </a:cubicBezTo>
                  <a:cubicBezTo>
                    <a:pt x="123" y="37"/>
                    <a:pt x="125" y="19"/>
                    <a:pt x="121" y="0"/>
                  </a:cubicBezTo>
                  <a:cubicBezTo>
                    <a:pt x="120" y="2"/>
                    <a:pt x="120" y="2"/>
                    <a:pt x="120" y="2"/>
                  </a:cubicBezTo>
                  <a:cubicBezTo>
                    <a:pt x="126" y="30"/>
                    <a:pt x="119" y="56"/>
                    <a:pt x="98" y="7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9665047" y="3752851"/>
              <a:ext cx="481013" cy="635000"/>
            </a:xfrm>
            <a:custGeom>
              <a:avLst/>
              <a:gdLst>
                <a:gd name="T0" fmla="*/ 0 w 128"/>
                <a:gd name="T1" fmla="*/ 169 h 169"/>
                <a:gd name="T2" fmla="*/ 1 w 128"/>
                <a:gd name="T3" fmla="*/ 169 h 169"/>
                <a:gd name="T4" fmla="*/ 30 w 128"/>
                <a:gd name="T5" fmla="*/ 134 h 169"/>
                <a:gd name="T6" fmla="*/ 65 w 128"/>
                <a:gd name="T7" fmla="*/ 107 h 169"/>
                <a:gd name="T8" fmla="*/ 98 w 128"/>
                <a:gd name="T9" fmla="*/ 76 h 169"/>
                <a:gd name="T10" fmla="*/ 115 w 128"/>
                <a:gd name="T11" fmla="*/ 55 h 169"/>
                <a:gd name="T12" fmla="*/ 115 w 128"/>
                <a:gd name="T13" fmla="*/ 54 h 169"/>
                <a:gd name="T14" fmla="*/ 115 w 128"/>
                <a:gd name="T15" fmla="*/ 54 h 169"/>
                <a:gd name="T16" fmla="*/ 125 w 128"/>
                <a:gd name="T17" fmla="*/ 0 h 169"/>
                <a:gd name="T18" fmla="*/ 124 w 128"/>
                <a:gd name="T19" fmla="*/ 2 h 169"/>
                <a:gd name="T20" fmla="*/ 97 w 128"/>
                <a:gd name="T21" fmla="*/ 75 h 169"/>
                <a:gd name="T22" fmla="*/ 64 w 128"/>
                <a:gd name="T23" fmla="*/ 106 h 169"/>
                <a:gd name="T24" fmla="*/ 29 w 128"/>
                <a:gd name="T25" fmla="*/ 133 h 169"/>
                <a:gd name="T26" fmla="*/ 10 w 128"/>
                <a:gd name="T27" fmla="*/ 152 h 169"/>
                <a:gd name="T28" fmla="*/ 10 w 128"/>
                <a:gd name="T29" fmla="*/ 154 h 169"/>
                <a:gd name="T30" fmla="*/ 9 w 128"/>
                <a:gd name="T31" fmla="*/ 154 h 169"/>
                <a:gd name="T32" fmla="*/ 9 w 128"/>
                <a:gd name="T33" fmla="*/ 154 h 169"/>
                <a:gd name="T34" fmla="*/ 0 w 128"/>
                <a:gd name="T35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8" h="169">
                  <a:moveTo>
                    <a:pt x="0" y="169"/>
                  </a:moveTo>
                  <a:cubicBezTo>
                    <a:pt x="1" y="169"/>
                    <a:pt x="1" y="169"/>
                    <a:pt x="1" y="169"/>
                  </a:cubicBezTo>
                  <a:cubicBezTo>
                    <a:pt x="7" y="156"/>
                    <a:pt x="16" y="145"/>
                    <a:pt x="30" y="134"/>
                  </a:cubicBezTo>
                  <a:cubicBezTo>
                    <a:pt x="54" y="115"/>
                    <a:pt x="64" y="107"/>
                    <a:pt x="65" y="107"/>
                  </a:cubicBezTo>
                  <a:cubicBezTo>
                    <a:pt x="65" y="106"/>
                    <a:pt x="75" y="99"/>
                    <a:pt x="98" y="76"/>
                  </a:cubicBezTo>
                  <a:cubicBezTo>
                    <a:pt x="105" y="69"/>
                    <a:pt x="110" y="62"/>
                    <a:pt x="115" y="55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24" y="37"/>
                    <a:pt x="128" y="19"/>
                    <a:pt x="125" y="0"/>
                  </a:cubicBezTo>
                  <a:cubicBezTo>
                    <a:pt x="124" y="2"/>
                    <a:pt x="124" y="2"/>
                    <a:pt x="124" y="2"/>
                  </a:cubicBezTo>
                  <a:cubicBezTo>
                    <a:pt x="127" y="30"/>
                    <a:pt x="118" y="54"/>
                    <a:pt x="97" y="75"/>
                  </a:cubicBezTo>
                  <a:cubicBezTo>
                    <a:pt x="74" y="98"/>
                    <a:pt x="64" y="105"/>
                    <a:pt x="64" y="106"/>
                  </a:cubicBezTo>
                  <a:cubicBezTo>
                    <a:pt x="64" y="106"/>
                    <a:pt x="53" y="114"/>
                    <a:pt x="29" y="133"/>
                  </a:cubicBezTo>
                  <a:cubicBezTo>
                    <a:pt x="22" y="139"/>
                    <a:pt x="15" y="145"/>
                    <a:pt x="10" y="152"/>
                  </a:cubicBezTo>
                  <a:cubicBezTo>
                    <a:pt x="10" y="154"/>
                    <a:pt x="10" y="154"/>
                    <a:pt x="10" y="154"/>
                  </a:cubicBezTo>
                  <a:cubicBezTo>
                    <a:pt x="9" y="154"/>
                    <a:pt x="9" y="154"/>
                    <a:pt x="9" y="154"/>
                  </a:cubicBezTo>
                  <a:cubicBezTo>
                    <a:pt x="9" y="154"/>
                    <a:pt x="9" y="154"/>
                    <a:pt x="9" y="154"/>
                  </a:cubicBezTo>
                  <a:cubicBezTo>
                    <a:pt x="5" y="159"/>
                    <a:pt x="2" y="163"/>
                    <a:pt x="0" y="16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9698384" y="4324351"/>
              <a:ext cx="3175" cy="6350"/>
            </a:xfrm>
            <a:custGeom>
              <a:avLst/>
              <a:gdLst>
                <a:gd name="T0" fmla="*/ 2 w 2"/>
                <a:gd name="T1" fmla="*/ 4 h 4"/>
                <a:gd name="T2" fmla="*/ 2 w 2"/>
                <a:gd name="T3" fmla="*/ 0 h 4"/>
                <a:gd name="T4" fmla="*/ 0 w 2"/>
                <a:gd name="T5" fmla="*/ 4 h 4"/>
                <a:gd name="T6" fmla="*/ 0 w 2"/>
                <a:gd name="T7" fmla="*/ 4 h 4"/>
                <a:gd name="T8" fmla="*/ 2 w 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10130184" y="3752851"/>
              <a:ext cx="4763" cy="7938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5 h 5"/>
                <a:gd name="T4" fmla="*/ 3 w 3"/>
                <a:gd name="T5" fmla="*/ 0 h 5"/>
                <a:gd name="T6" fmla="*/ 3 w 3"/>
                <a:gd name="T7" fmla="*/ 0 h 5"/>
                <a:gd name="T8" fmla="*/ 0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lnTo>
                    <a:pt x="0" y="5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9736484" y="3948113"/>
              <a:ext cx="368300" cy="469900"/>
            </a:xfrm>
            <a:custGeom>
              <a:avLst/>
              <a:gdLst>
                <a:gd name="T0" fmla="*/ 65 w 98"/>
                <a:gd name="T1" fmla="*/ 75 h 125"/>
                <a:gd name="T2" fmla="*/ 29 w 98"/>
                <a:gd name="T3" fmla="*/ 103 h 125"/>
                <a:gd name="T4" fmla="*/ 0 w 98"/>
                <a:gd name="T5" fmla="*/ 124 h 125"/>
                <a:gd name="T6" fmla="*/ 1 w 98"/>
                <a:gd name="T7" fmla="*/ 125 h 125"/>
                <a:gd name="T8" fmla="*/ 30 w 98"/>
                <a:gd name="T9" fmla="*/ 104 h 125"/>
                <a:gd name="T10" fmla="*/ 65 w 98"/>
                <a:gd name="T11" fmla="*/ 76 h 125"/>
                <a:gd name="T12" fmla="*/ 83 w 98"/>
                <a:gd name="T13" fmla="*/ 56 h 125"/>
                <a:gd name="T14" fmla="*/ 83 w 98"/>
                <a:gd name="T15" fmla="*/ 55 h 125"/>
                <a:gd name="T16" fmla="*/ 84 w 98"/>
                <a:gd name="T17" fmla="*/ 55 h 125"/>
                <a:gd name="T18" fmla="*/ 97 w 98"/>
                <a:gd name="T19" fmla="*/ 0 h 125"/>
                <a:gd name="T20" fmla="*/ 96 w 98"/>
                <a:gd name="T21" fmla="*/ 2 h 125"/>
                <a:gd name="T22" fmla="*/ 96 w 98"/>
                <a:gd name="T23" fmla="*/ 3 h 125"/>
                <a:gd name="T24" fmla="*/ 65 w 98"/>
                <a:gd name="T25" fmla="*/ 7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125">
                  <a:moveTo>
                    <a:pt x="65" y="75"/>
                  </a:moveTo>
                  <a:cubicBezTo>
                    <a:pt x="40" y="96"/>
                    <a:pt x="29" y="103"/>
                    <a:pt x="29" y="103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1" y="125"/>
                    <a:pt x="1" y="125"/>
                    <a:pt x="1" y="125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30" y="104"/>
                    <a:pt x="41" y="97"/>
                    <a:pt x="65" y="76"/>
                  </a:cubicBezTo>
                  <a:cubicBezTo>
                    <a:pt x="73" y="70"/>
                    <a:pt x="79" y="63"/>
                    <a:pt x="83" y="56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4" y="55"/>
                    <a:pt x="84" y="55"/>
                    <a:pt x="84" y="55"/>
                  </a:cubicBezTo>
                  <a:cubicBezTo>
                    <a:pt x="94" y="39"/>
                    <a:pt x="98" y="20"/>
                    <a:pt x="97" y="0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7" y="31"/>
                    <a:pt x="87" y="55"/>
                    <a:pt x="65" y="7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10096847" y="3956051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9860309" y="4154488"/>
              <a:ext cx="195263" cy="312738"/>
            </a:xfrm>
            <a:custGeom>
              <a:avLst/>
              <a:gdLst>
                <a:gd name="T0" fmla="*/ 15 w 52"/>
                <a:gd name="T1" fmla="*/ 71 h 83"/>
                <a:gd name="T2" fmla="*/ 0 w 52"/>
                <a:gd name="T3" fmla="*/ 82 h 83"/>
                <a:gd name="T4" fmla="*/ 2 w 52"/>
                <a:gd name="T5" fmla="*/ 83 h 83"/>
                <a:gd name="T6" fmla="*/ 15 w 52"/>
                <a:gd name="T7" fmla="*/ 72 h 83"/>
                <a:gd name="T8" fmla="*/ 35 w 52"/>
                <a:gd name="T9" fmla="*/ 52 h 83"/>
                <a:gd name="T10" fmla="*/ 35 w 52"/>
                <a:gd name="T11" fmla="*/ 50 h 83"/>
                <a:gd name="T12" fmla="*/ 37 w 52"/>
                <a:gd name="T13" fmla="*/ 50 h 83"/>
                <a:gd name="T14" fmla="*/ 52 w 52"/>
                <a:gd name="T15" fmla="*/ 0 h 83"/>
                <a:gd name="T16" fmla="*/ 51 w 52"/>
                <a:gd name="T17" fmla="*/ 0 h 83"/>
                <a:gd name="T18" fmla="*/ 50 w 52"/>
                <a:gd name="T19" fmla="*/ 1 h 83"/>
                <a:gd name="T20" fmla="*/ 15 w 52"/>
                <a:gd name="T21" fmla="*/ 7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83">
                  <a:moveTo>
                    <a:pt x="15" y="71"/>
                  </a:moveTo>
                  <a:cubicBezTo>
                    <a:pt x="9" y="75"/>
                    <a:pt x="4" y="79"/>
                    <a:pt x="0" y="82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6" y="80"/>
                    <a:pt x="10" y="76"/>
                    <a:pt x="15" y="72"/>
                  </a:cubicBezTo>
                  <a:cubicBezTo>
                    <a:pt x="23" y="66"/>
                    <a:pt x="30" y="59"/>
                    <a:pt x="35" y="52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47" y="35"/>
                    <a:pt x="52" y="18"/>
                    <a:pt x="5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29"/>
                    <a:pt x="38" y="53"/>
                    <a:pt x="15" y="7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10047634" y="4154488"/>
              <a:ext cx="4763" cy="476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9946034" y="4343401"/>
              <a:ext cx="52388" cy="153988"/>
            </a:xfrm>
            <a:custGeom>
              <a:avLst/>
              <a:gdLst>
                <a:gd name="T0" fmla="*/ 0 w 14"/>
                <a:gd name="T1" fmla="*/ 41 h 41"/>
                <a:gd name="T2" fmla="*/ 1 w 14"/>
                <a:gd name="T3" fmla="*/ 41 h 41"/>
                <a:gd name="T4" fmla="*/ 1 w 14"/>
                <a:gd name="T5" fmla="*/ 41 h 41"/>
                <a:gd name="T6" fmla="*/ 14 w 14"/>
                <a:gd name="T7" fmla="*/ 0 h 41"/>
                <a:gd name="T8" fmla="*/ 12 w 14"/>
                <a:gd name="T9" fmla="*/ 2 h 41"/>
                <a:gd name="T10" fmla="*/ 0 w 14"/>
                <a:gd name="T11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41">
                  <a:moveTo>
                    <a:pt x="0" y="41"/>
                  </a:moveTo>
                  <a:cubicBezTo>
                    <a:pt x="1" y="41"/>
                    <a:pt x="1" y="41"/>
                    <a:pt x="1" y="4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9" y="29"/>
                    <a:pt x="13" y="15"/>
                    <a:pt x="14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17"/>
                    <a:pt x="7" y="30"/>
                    <a:pt x="0" y="4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9992072" y="4343401"/>
              <a:ext cx="6350" cy="6350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4 h 4"/>
                <a:gd name="T4" fmla="*/ 4 w 4"/>
                <a:gd name="T5" fmla="*/ 0 h 4"/>
                <a:gd name="T6" fmla="*/ 0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0" y="4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9863484" y="3305176"/>
              <a:ext cx="15875" cy="120650"/>
            </a:xfrm>
            <a:custGeom>
              <a:avLst/>
              <a:gdLst>
                <a:gd name="T0" fmla="*/ 1 w 4"/>
                <a:gd name="T1" fmla="*/ 0 h 32"/>
                <a:gd name="T2" fmla="*/ 1 w 4"/>
                <a:gd name="T3" fmla="*/ 0 h 32"/>
                <a:gd name="T4" fmla="*/ 0 w 4"/>
                <a:gd name="T5" fmla="*/ 0 h 32"/>
                <a:gd name="T6" fmla="*/ 0 w 4"/>
                <a:gd name="T7" fmla="*/ 0 h 32"/>
                <a:gd name="T8" fmla="*/ 0 w 4"/>
                <a:gd name="T9" fmla="*/ 7 h 32"/>
                <a:gd name="T10" fmla="*/ 3 w 4"/>
                <a:gd name="T11" fmla="*/ 32 h 32"/>
                <a:gd name="T12" fmla="*/ 3 w 4"/>
                <a:gd name="T13" fmla="*/ 31 h 32"/>
                <a:gd name="T14" fmla="*/ 4 w 4"/>
                <a:gd name="T15" fmla="*/ 30 h 32"/>
                <a:gd name="T16" fmla="*/ 1 w 4"/>
                <a:gd name="T1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7"/>
                  </a:cubicBezTo>
                  <a:cubicBezTo>
                    <a:pt x="0" y="15"/>
                    <a:pt x="1" y="24"/>
                    <a:pt x="3" y="32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4" y="31"/>
                    <a:pt x="4" y="30"/>
                    <a:pt x="4" y="30"/>
                  </a:cubicBezTo>
                  <a:cubicBezTo>
                    <a:pt x="1" y="20"/>
                    <a:pt x="0" y="1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9849197" y="3305176"/>
              <a:ext cx="96838" cy="307975"/>
            </a:xfrm>
            <a:custGeom>
              <a:avLst/>
              <a:gdLst>
                <a:gd name="T0" fmla="*/ 21 w 26"/>
                <a:gd name="T1" fmla="*/ 8 h 82"/>
                <a:gd name="T2" fmla="*/ 26 w 26"/>
                <a:gd name="T3" fmla="*/ 0 h 82"/>
                <a:gd name="T4" fmla="*/ 25 w 26"/>
                <a:gd name="T5" fmla="*/ 0 h 82"/>
                <a:gd name="T6" fmla="*/ 20 w 26"/>
                <a:gd name="T7" fmla="*/ 7 h 82"/>
                <a:gd name="T8" fmla="*/ 8 w 26"/>
                <a:gd name="T9" fmla="*/ 30 h 82"/>
                <a:gd name="T10" fmla="*/ 8 w 26"/>
                <a:gd name="T11" fmla="*/ 31 h 82"/>
                <a:gd name="T12" fmla="*/ 7 w 26"/>
                <a:gd name="T13" fmla="*/ 31 h 82"/>
                <a:gd name="T14" fmla="*/ 2 w 26"/>
                <a:gd name="T15" fmla="*/ 56 h 82"/>
                <a:gd name="T16" fmla="*/ 4 w 26"/>
                <a:gd name="T17" fmla="*/ 82 h 82"/>
                <a:gd name="T18" fmla="*/ 4 w 26"/>
                <a:gd name="T19" fmla="*/ 81 h 82"/>
                <a:gd name="T20" fmla="*/ 4 w 26"/>
                <a:gd name="T21" fmla="*/ 80 h 82"/>
                <a:gd name="T22" fmla="*/ 21 w 26"/>
                <a:gd name="T23" fmla="*/ 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82">
                  <a:moveTo>
                    <a:pt x="21" y="8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5" y="15"/>
                    <a:pt x="11" y="22"/>
                    <a:pt x="8" y="30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4" y="39"/>
                    <a:pt x="2" y="48"/>
                    <a:pt x="2" y="56"/>
                  </a:cubicBezTo>
                  <a:cubicBezTo>
                    <a:pt x="1" y="64"/>
                    <a:pt x="2" y="73"/>
                    <a:pt x="4" y="82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0" y="54"/>
                    <a:pt x="5" y="32"/>
                    <a:pt x="21" y="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9874597" y="3417888"/>
              <a:ext cx="4763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9830147" y="3305176"/>
              <a:ext cx="250825" cy="488950"/>
            </a:xfrm>
            <a:custGeom>
              <a:avLst/>
              <a:gdLst>
                <a:gd name="T0" fmla="*/ 24 w 67"/>
                <a:gd name="T1" fmla="*/ 59 h 130"/>
                <a:gd name="T2" fmla="*/ 51 w 67"/>
                <a:gd name="T3" fmla="*/ 23 h 130"/>
                <a:gd name="T4" fmla="*/ 67 w 67"/>
                <a:gd name="T5" fmla="*/ 0 h 130"/>
                <a:gd name="T6" fmla="*/ 65 w 67"/>
                <a:gd name="T7" fmla="*/ 0 h 130"/>
                <a:gd name="T8" fmla="*/ 50 w 67"/>
                <a:gd name="T9" fmla="*/ 22 h 130"/>
                <a:gd name="T10" fmla="*/ 23 w 67"/>
                <a:gd name="T11" fmla="*/ 58 h 130"/>
                <a:gd name="T12" fmla="*/ 9 w 67"/>
                <a:gd name="T13" fmla="*/ 80 h 130"/>
                <a:gd name="T14" fmla="*/ 10 w 67"/>
                <a:gd name="T15" fmla="*/ 81 h 130"/>
                <a:gd name="T16" fmla="*/ 9 w 67"/>
                <a:gd name="T17" fmla="*/ 81 h 130"/>
                <a:gd name="T18" fmla="*/ 2 w 67"/>
                <a:gd name="T19" fmla="*/ 106 h 130"/>
                <a:gd name="T20" fmla="*/ 2 w 67"/>
                <a:gd name="T21" fmla="*/ 130 h 130"/>
                <a:gd name="T22" fmla="*/ 3 w 67"/>
                <a:gd name="T23" fmla="*/ 128 h 130"/>
                <a:gd name="T24" fmla="*/ 24 w 67"/>
                <a:gd name="T25" fmla="*/ 59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130">
                  <a:moveTo>
                    <a:pt x="24" y="59"/>
                  </a:moveTo>
                  <a:cubicBezTo>
                    <a:pt x="43" y="34"/>
                    <a:pt x="51" y="23"/>
                    <a:pt x="51" y="23"/>
                  </a:cubicBezTo>
                  <a:cubicBezTo>
                    <a:pt x="51" y="23"/>
                    <a:pt x="56" y="17"/>
                    <a:pt x="67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5" y="16"/>
                    <a:pt x="50" y="22"/>
                    <a:pt x="50" y="22"/>
                  </a:cubicBezTo>
                  <a:cubicBezTo>
                    <a:pt x="50" y="22"/>
                    <a:pt x="42" y="34"/>
                    <a:pt x="23" y="58"/>
                  </a:cubicBezTo>
                  <a:cubicBezTo>
                    <a:pt x="17" y="65"/>
                    <a:pt x="13" y="72"/>
                    <a:pt x="9" y="80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5" y="89"/>
                    <a:pt x="3" y="97"/>
                    <a:pt x="2" y="106"/>
                  </a:cubicBezTo>
                  <a:cubicBezTo>
                    <a:pt x="1" y="113"/>
                    <a:pt x="1" y="122"/>
                    <a:pt x="2" y="130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0" y="102"/>
                    <a:pt x="7" y="81"/>
                    <a:pt x="24" y="5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9863484" y="3606801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9799984" y="3305176"/>
              <a:ext cx="371475" cy="673100"/>
            </a:xfrm>
            <a:custGeom>
              <a:avLst/>
              <a:gdLst>
                <a:gd name="T0" fmla="*/ 27 w 99"/>
                <a:gd name="T1" fmla="*/ 107 h 179"/>
                <a:gd name="T2" fmla="*/ 56 w 99"/>
                <a:gd name="T3" fmla="*/ 73 h 179"/>
                <a:gd name="T4" fmla="*/ 83 w 99"/>
                <a:gd name="T5" fmla="*/ 37 h 179"/>
                <a:gd name="T6" fmla="*/ 96 w 99"/>
                <a:gd name="T7" fmla="*/ 13 h 179"/>
                <a:gd name="T8" fmla="*/ 96 w 99"/>
                <a:gd name="T9" fmla="*/ 12 h 179"/>
                <a:gd name="T10" fmla="*/ 96 w 99"/>
                <a:gd name="T11" fmla="*/ 12 h 179"/>
                <a:gd name="T12" fmla="*/ 99 w 99"/>
                <a:gd name="T13" fmla="*/ 0 h 179"/>
                <a:gd name="T14" fmla="*/ 99 w 99"/>
                <a:gd name="T15" fmla="*/ 0 h 179"/>
                <a:gd name="T16" fmla="*/ 98 w 99"/>
                <a:gd name="T17" fmla="*/ 0 h 179"/>
                <a:gd name="T18" fmla="*/ 82 w 99"/>
                <a:gd name="T19" fmla="*/ 37 h 179"/>
                <a:gd name="T20" fmla="*/ 55 w 99"/>
                <a:gd name="T21" fmla="*/ 73 h 179"/>
                <a:gd name="T22" fmla="*/ 26 w 99"/>
                <a:gd name="T23" fmla="*/ 106 h 179"/>
                <a:gd name="T24" fmla="*/ 11 w 99"/>
                <a:gd name="T25" fmla="*/ 128 h 179"/>
                <a:gd name="T26" fmla="*/ 11 w 99"/>
                <a:gd name="T27" fmla="*/ 130 h 179"/>
                <a:gd name="T28" fmla="*/ 10 w 99"/>
                <a:gd name="T29" fmla="*/ 130 h 179"/>
                <a:gd name="T30" fmla="*/ 10 w 99"/>
                <a:gd name="T31" fmla="*/ 130 h 179"/>
                <a:gd name="T32" fmla="*/ 2 w 99"/>
                <a:gd name="T33" fmla="*/ 153 h 179"/>
                <a:gd name="T34" fmla="*/ 1 w 99"/>
                <a:gd name="T35" fmla="*/ 179 h 179"/>
                <a:gd name="T36" fmla="*/ 1 w 99"/>
                <a:gd name="T37" fmla="*/ 177 h 179"/>
                <a:gd name="T38" fmla="*/ 2 w 99"/>
                <a:gd name="T39" fmla="*/ 176 h 179"/>
                <a:gd name="T40" fmla="*/ 27 w 99"/>
                <a:gd name="T41" fmla="*/ 107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9" h="179">
                  <a:moveTo>
                    <a:pt x="27" y="107"/>
                  </a:moveTo>
                  <a:cubicBezTo>
                    <a:pt x="47" y="84"/>
                    <a:pt x="56" y="73"/>
                    <a:pt x="56" y="73"/>
                  </a:cubicBezTo>
                  <a:cubicBezTo>
                    <a:pt x="56" y="73"/>
                    <a:pt x="65" y="64"/>
                    <a:pt x="83" y="37"/>
                  </a:cubicBezTo>
                  <a:cubicBezTo>
                    <a:pt x="89" y="30"/>
                    <a:pt x="93" y="21"/>
                    <a:pt x="96" y="13"/>
                  </a:cubicBezTo>
                  <a:cubicBezTo>
                    <a:pt x="96" y="13"/>
                    <a:pt x="96" y="12"/>
                    <a:pt x="96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8" y="8"/>
                    <a:pt x="98" y="4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6" y="13"/>
                    <a:pt x="91" y="25"/>
                    <a:pt x="82" y="37"/>
                  </a:cubicBezTo>
                  <a:cubicBezTo>
                    <a:pt x="64" y="63"/>
                    <a:pt x="55" y="72"/>
                    <a:pt x="55" y="73"/>
                  </a:cubicBezTo>
                  <a:cubicBezTo>
                    <a:pt x="55" y="73"/>
                    <a:pt x="46" y="83"/>
                    <a:pt x="26" y="106"/>
                  </a:cubicBezTo>
                  <a:cubicBezTo>
                    <a:pt x="20" y="114"/>
                    <a:pt x="15" y="121"/>
                    <a:pt x="11" y="128"/>
                  </a:cubicBezTo>
                  <a:cubicBezTo>
                    <a:pt x="11" y="129"/>
                    <a:pt x="11" y="129"/>
                    <a:pt x="11" y="130"/>
                  </a:cubicBezTo>
                  <a:cubicBezTo>
                    <a:pt x="10" y="130"/>
                    <a:pt x="10" y="130"/>
                    <a:pt x="10" y="130"/>
                  </a:cubicBezTo>
                  <a:cubicBezTo>
                    <a:pt x="10" y="130"/>
                    <a:pt x="10" y="130"/>
                    <a:pt x="10" y="130"/>
                  </a:cubicBezTo>
                  <a:cubicBezTo>
                    <a:pt x="6" y="137"/>
                    <a:pt x="4" y="145"/>
                    <a:pt x="2" y="153"/>
                  </a:cubicBezTo>
                  <a:cubicBezTo>
                    <a:pt x="1" y="160"/>
                    <a:pt x="0" y="170"/>
                    <a:pt x="1" y="179"/>
                  </a:cubicBezTo>
                  <a:cubicBezTo>
                    <a:pt x="1" y="177"/>
                    <a:pt x="1" y="177"/>
                    <a:pt x="1" y="177"/>
                  </a:cubicBezTo>
                  <a:cubicBezTo>
                    <a:pt x="2" y="177"/>
                    <a:pt x="2" y="177"/>
                    <a:pt x="2" y="176"/>
                  </a:cubicBezTo>
                  <a:cubicBezTo>
                    <a:pt x="0" y="150"/>
                    <a:pt x="8" y="129"/>
                    <a:pt x="27" y="10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2"/>
            <p:cNvSpPr>
              <a:spLocks/>
            </p:cNvSpPr>
            <p:nvPr/>
          </p:nvSpPr>
          <p:spPr bwMode="auto">
            <a:xfrm>
              <a:off x="9838084" y="3786188"/>
              <a:ext cx="3175" cy="7938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0 w 1"/>
                <a:gd name="T5" fmla="*/ 2 h 2"/>
                <a:gd name="T6" fmla="*/ 0 w 1"/>
                <a:gd name="T7" fmla="*/ 2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3"/>
            <p:cNvSpPr>
              <a:spLocks/>
            </p:cNvSpPr>
            <p:nvPr/>
          </p:nvSpPr>
          <p:spPr bwMode="auto">
            <a:xfrm>
              <a:off x="9755534" y="3351213"/>
              <a:ext cx="434975" cy="803275"/>
            </a:xfrm>
            <a:custGeom>
              <a:avLst/>
              <a:gdLst>
                <a:gd name="T0" fmla="*/ 0 w 116"/>
                <a:gd name="T1" fmla="*/ 214 h 214"/>
                <a:gd name="T2" fmla="*/ 1 w 116"/>
                <a:gd name="T3" fmla="*/ 213 h 214"/>
                <a:gd name="T4" fmla="*/ 31 w 116"/>
                <a:gd name="T5" fmla="*/ 145 h 214"/>
                <a:gd name="T6" fmla="*/ 62 w 116"/>
                <a:gd name="T7" fmla="*/ 113 h 214"/>
                <a:gd name="T8" fmla="*/ 91 w 116"/>
                <a:gd name="T9" fmla="*/ 79 h 214"/>
                <a:gd name="T10" fmla="*/ 109 w 116"/>
                <a:gd name="T11" fmla="*/ 0 h 214"/>
                <a:gd name="T12" fmla="*/ 108 w 116"/>
                <a:gd name="T13" fmla="*/ 0 h 214"/>
                <a:gd name="T14" fmla="*/ 108 w 116"/>
                <a:gd name="T15" fmla="*/ 1 h 214"/>
                <a:gd name="T16" fmla="*/ 91 w 116"/>
                <a:gd name="T17" fmla="*/ 78 h 214"/>
                <a:gd name="T18" fmla="*/ 61 w 116"/>
                <a:gd name="T19" fmla="*/ 112 h 214"/>
                <a:gd name="T20" fmla="*/ 30 w 116"/>
                <a:gd name="T21" fmla="*/ 144 h 214"/>
                <a:gd name="T22" fmla="*/ 14 w 116"/>
                <a:gd name="T23" fmla="*/ 164 h 214"/>
                <a:gd name="T24" fmla="*/ 14 w 116"/>
                <a:gd name="T25" fmla="*/ 165 h 214"/>
                <a:gd name="T26" fmla="*/ 13 w 116"/>
                <a:gd name="T27" fmla="*/ 165 h 214"/>
                <a:gd name="T28" fmla="*/ 3 w 116"/>
                <a:gd name="T29" fmla="*/ 189 h 214"/>
                <a:gd name="T30" fmla="*/ 0 w 116"/>
                <a:gd name="T31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214">
                  <a:moveTo>
                    <a:pt x="0" y="214"/>
                  </a:moveTo>
                  <a:cubicBezTo>
                    <a:pt x="1" y="213"/>
                    <a:pt x="1" y="213"/>
                    <a:pt x="1" y="213"/>
                  </a:cubicBezTo>
                  <a:cubicBezTo>
                    <a:pt x="1" y="187"/>
                    <a:pt x="10" y="166"/>
                    <a:pt x="31" y="145"/>
                  </a:cubicBezTo>
                  <a:cubicBezTo>
                    <a:pt x="53" y="123"/>
                    <a:pt x="62" y="113"/>
                    <a:pt x="62" y="113"/>
                  </a:cubicBezTo>
                  <a:cubicBezTo>
                    <a:pt x="62" y="113"/>
                    <a:pt x="72" y="104"/>
                    <a:pt x="91" y="79"/>
                  </a:cubicBezTo>
                  <a:cubicBezTo>
                    <a:pt x="110" y="55"/>
                    <a:pt x="116" y="28"/>
                    <a:pt x="109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1"/>
                    <a:pt x="108" y="1"/>
                  </a:cubicBezTo>
                  <a:cubicBezTo>
                    <a:pt x="115" y="29"/>
                    <a:pt x="109" y="55"/>
                    <a:pt x="91" y="78"/>
                  </a:cubicBezTo>
                  <a:cubicBezTo>
                    <a:pt x="71" y="103"/>
                    <a:pt x="61" y="112"/>
                    <a:pt x="61" y="112"/>
                  </a:cubicBezTo>
                  <a:cubicBezTo>
                    <a:pt x="61" y="112"/>
                    <a:pt x="52" y="122"/>
                    <a:pt x="30" y="144"/>
                  </a:cubicBezTo>
                  <a:cubicBezTo>
                    <a:pt x="24" y="151"/>
                    <a:pt x="18" y="157"/>
                    <a:pt x="14" y="164"/>
                  </a:cubicBezTo>
                  <a:cubicBezTo>
                    <a:pt x="14" y="165"/>
                    <a:pt x="14" y="165"/>
                    <a:pt x="14" y="165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9" y="173"/>
                    <a:pt x="5" y="181"/>
                    <a:pt x="3" y="189"/>
                  </a:cubicBezTo>
                  <a:cubicBezTo>
                    <a:pt x="1" y="197"/>
                    <a:pt x="0" y="206"/>
                    <a:pt x="0" y="214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10160347" y="3351213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auto">
            <a:xfrm>
              <a:off x="9803159" y="3967163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9082434" y="4387851"/>
              <a:ext cx="868363" cy="1138238"/>
            </a:xfrm>
            <a:custGeom>
              <a:avLst/>
              <a:gdLst>
                <a:gd name="T0" fmla="*/ 88 w 231"/>
                <a:gd name="T1" fmla="*/ 270 h 303"/>
                <a:gd name="T2" fmla="*/ 120 w 231"/>
                <a:gd name="T3" fmla="*/ 228 h 303"/>
                <a:gd name="T4" fmla="*/ 119 w 231"/>
                <a:gd name="T5" fmla="*/ 228 h 303"/>
                <a:gd name="T6" fmla="*/ 151 w 231"/>
                <a:gd name="T7" fmla="*/ 182 h 303"/>
                <a:gd name="T8" fmla="*/ 179 w 231"/>
                <a:gd name="T9" fmla="*/ 136 h 303"/>
                <a:gd name="T10" fmla="*/ 203 w 231"/>
                <a:gd name="T11" fmla="*/ 89 h 303"/>
                <a:gd name="T12" fmla="*/ 225 w 231"/>
                <a:gd name="T13" fmla="*/ 39 h 303"/>
                <a:gd name="T14" fmla="*/ 224 w 231"/>
                <a:gd name="T15" fmla="*/ 39 h 303"/>
                <a:gd name="T16" fmla="*/ 231 w 231"/>
                <a:gd name="T17" fmla="*/ 29 h 303"/>
                <a:gd name="T18" fmla="*/ 231 w 231"/>
                <a:gd name="T19" fmla="*/ 29 h 303"/>
                <a:gd name="T20" fmla="*/ 230 w 231"/>
                <a:gd name="T21" fmla="*/ 29 h 303"/>
                <a:gd name="T22" fmla="*/ 209 w 231"/>
                <a:gd name="T23" fmla="*/ 21 h 303"/>
                <a:gd name="T24" fmla="*/ 207 w 231"/>
                <a:gd name="T25" fmla="*/ 20 h 303"/>
                <a:gd name="T26" fmla="*/ 175 w 231"/>
                <a:gd name="T27" fmla="*/ 8 h 303"/>
                <a:gd name="T28" fmla="*/ 174 w 231"/>
                <a:gd name="T29" fmla="*/ 7 h 303"/>
                <a:gd name="T30" fmla="*/ 156 w 231"/>
                <a:gd name="T31" fmla="*/ 0 h 303"/>
                <a:gd name="T32" fmla="*/ 155 w 231"/>
                <a:gd name="T33" fmla="*/ 0 h 303"/>
                <a:gd name="T34" fmla="*/ 155 w 231"/>
                <a:gd name="T35" fmla="*/ 0 h 303"/>
                <a:gd name="T36" fmla="*/ 154 w 231"/>
                <a:gd name="T37" fmla="*/ 0 h 303"/>
                <a:gd name="T38" fmla="*/ 152 w 231"/>
                <a:gd name="T39" fmla="*/ 5 h 303"/>
                <a:gd name="T40" fmla="*/ 146 w 231"/>
                <a:gd name="T41" fmla="*/ 30 h 303"/>
                <a:gd name="T42" fmla="*/ 132 w 231"/>
                <a:gd name="T43" fmla="*/ 51 h 303"/>
                <a:gd name="T44" fmla="*/ 125 w 231"/>
                <a:gd name="T45" fmla="*/ 75 h 303"/>
                <a:gd name="T46" fmla="*/ 110 w 231"/>
                <a:gd name="T47" fmla="*/ 95 h 303"/>
                <a:gd name="T48" fmla="*/ 101 w 231"/>
                <a:gd name="T49" fmla="*/ 118 h 303"/>
                <a:gd name="T50" fmla="*/ 85 w 231"/>
                <a:gd name="T51" fmla="*/ 136 h 303"/>
                <a:gd name="T52" fmla="*/ 75 w 231"/>
                <a:gd name="T53" fmla="*/ 160 h 303"/>
                <a:gd name="T54" fmla="*/ 58 w 231"/>
                <a:gd name="T55" fmla="*/ 177 h 303"/>
                <a:gd name="T56" fmla="*/ 46 w 231"/>
                <a:gd name="T57" fmla="*/ 200 h 303"/>
                <a:gd name="T58" fmla="*/ 27 w 231"/>
                <a:gd name="T59" fmla="*/ 217 h 303"/>
                <a:gd name="T60" fmla="*/ 14 w 231"/>
                <a:gd name="T61" fmla="*/ 238 h 303"/>
                <a:gd name="T62" fmla="*/ 0 w 231"/>
                <a:gd name="T63" fmla="*/ 248 h 303"/>
                <a:gd name="T64" fmla="*/ 1 w 231"/>
                <a:gd name="T65" fmla="*/ 249 h 303"/>
                <a:gd name="T66" fmla="*/ 16 w 231"/>
                <a:gd name="T67" fmla="*/ 262 h 303"/>
                <a:gd name="T68" fmla="*/ 17 w 231"/>
                <a:gd name="T69" fmla="*/ 263 h 303"/>
                <a:gd name="T70" fmla="*/ 42 w 231"/>
                <a:gd name="T71" fmla="*/ 286 h 303"/>
                <a:gd name="T72" fmla="*/ 43 w 231"/>
                <a:gd name="T73" fmla="*/ 287 h 303"/>
                <a:gd name="T74" fmla="*/ 60 w 231"/>
                <a:gd name="T75" fmla="*/ 303 h 303"/>
                <a:gd name="T76" fmla="*/ 61 w 231"/>
                <a:gd name="T77" fmla="*/ 303 h 303"/>
                <a:gd name="T78" fmla="*/ 61 w 231"/>
                <a:gd name="T79" fmla="*/ 303 h 303"/>
                <a:gd name="T80" fmla="*/ 88 w 231"/>
                <a:gd name="T81" fmla="*/ 27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1" h="303">
                  <a:moveTo>
                    <a:pt x="88" y="270"/>
                  </a:moveTo>
                  <a:cubicBezTo>
                    <a:pt x="102" y="260"/>
                    <a:pt x="113" y="246"/>
                    <a:pt x="120" y="228"/>
                  </a:cubicBezTo>
                  <a:cubicBezTo>
                    <a:pt x="119" y="228"/>
                    <a:pt x="119" y="228"/>
                    <a:pt x="119" y="228"/>
                  </a:cubicBezTo>
                  <a:cubicBezTo>
                    <a:pt x="134" y="217"/>
                    <a:pt x="145" y="201"/>
                    <a:pt x="151" y="182"/>
                  </a:cubicBezTo>
                  <a:cubicBezTo>
                    <a:pt x="165" y="170"/>
                    <a:pt x="174" y="155"/>
                    <a:pt x="179" y="136"/>
                  </a:cubicBezTo>
                  <a:cubicBezTo>
                    <a:pt x="191" y="124"/>
                    <a:pt x="199" y="107"/>
                    <a:pt x="203" y="89"/>
                  </a:cubicBezTo>
                  <a:cubicBezTo>
                    <a:pt x="215" y="75"/>
                    <a:pt x="223" y="59"/>
                    <a:pt x="225" y="39"/>
                  </a:cubicBezTo>
                  <a:cubicBezTo>
                    <a:pt x="224" y="39"/>
                    <a:pt x="224" y="39"/>
                    <a:pt x="224" y="39"/>
                  </a:cubicBezTo>
                  <a:cubicBezTo>
                    <a:pt x="227" y="36"/>
                    <a:pt x="229" y="33"/>
                    <a:pt x="231" y="29"/>
                  </a:cubicBezTo>
                  <a:cubicBezTo>
                    <a:pt x="231" y="29"/>
                    <a:pt x="231" y="29"/>
                    <a:pt x="231" y="29"/>
                  </a:cubicBezTo>
                  <a:cubicBezTo>
                    <a:pt x="230" y="29"/>
                    <a:pt x="230" y="29"/>
                    <a:pt x="230" y="29"/>
                  </a:cubicBezTo>
                  <a:cubicBezTo>
                    <a:pt x="209" y="21"/>
                    <a:pt x="209" y="21"/>
                    <a:pt x="209" y="21"/>
                  </a:cubicBezTo>
                  <a:cubicBezTo>
                    <a:pt x="207" y="20"/>
                    <a:pt x="207" y="20"/>
                    <a:pt x="207" y="20"/>
                  </a:cubicBezTo>
                  <a:cubicBezTo>
                    <a:pt x="175" y="8"/>
                    <a:pt x="175" y="8"/>
                    <a:pt x="175" y="8"/>
                  </a:cubicBezTo>
                  <a:cubicBezTo>
                    <a:pt x="174" y="7"/>
                    <a:pt x="174" y="7"/>
                    <a:pt x="174" y="7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1"/>
                    <a:pt x="153" y="3"/>
                    <a:pt x="152" y="5"/>
                  </a:cubicBezTo>
                  <a:cubicBezTo>
                    <a:pt x="149" y="13"/>
                    <a:pt x="147" y="22"/>
                    <a:pt x="146" y="30"/>
                  </a:cubicBezTo>
                  <a:cubicBezTo>
                    <a:pt x="140" y="37"/>
                    <a:pt x="136" y="43"/>
                    <a:pt x="132" y="51"/>
                  </a:cubicBezTo>
                  <a:cubicBezTo>
                    <a:pt x="129" y="58"/>
                    <a:pt x="126" y="67"/>
                    <a:pt x="125" y="75"/>
                  </a:cubicBezTo>
                  <a:cubicBezTo>
                    <a:pt x="119" y="81"/>
                    <a:pt x="114" y="88"/>
                    <a:pt x="110" y="95"/>
                  </a:cubicBezTo>
                  <a:cubicBezTo>
                    <a:pt x="106" y="102"/>
                    <a:pt x="103" y="110"/>
                    <a:pt x="101" y="118"/>
                  </a:cubicBezTo>
                  <a:cubicBezTo>
                    <a:pt x="95" y="123"/>
                    <a:pt x="90" y="129"/>
                    <a:pt x="85" y="136"/>
                  </a:cubicBezTo>
                  <a:cubicBezTo>
                    <a:pt x="81" y="143"/>
                    <a:pt x="77" y="151"/>
                    <a:pt x="75" y="160"/>
                  </a:cubicBezTo>
                  <a:cubicBezTo>
                    <a:pt x="68" y="165"/>
                    <a:pt x="62" y="171"/>
                    <a:pt x="58" y="177"/>
                  </a:cubicBezTo>
                  <a:cubicBezTo>
                    <a:pt x="53" y="184"/>
                    <a:pt x="49" y="192"/>
                    <a:pt x="46" y="200"/>
                  </a:cubicBezTo>
                  <a:cubicBezTo>
                    <a:pt x="39" y="205"/>
                    <a:pt x="32" y="210"/>
                    <a:pt x="27" y="217"/>
                  </a:cubicBezTo>
                  <a:cubicBezTo>
                    <a:pt x="22" y="223"/>
                    <a:pt x="18" y="230"/>
                    <a:pt x="14" y="238"/>
                  </a:cubicBezTo>
                  <a:cubicBezTo>
                    <a:pt x="9" y="241"/>
                    <a:pt x="5" y="244"/>
                    <a:pt x="0" y="248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6" y="262"/>
                    <a:pt x="16" y="262"/>
                    <a:pt x="16" y="262"/>
                  </a:cubicBezTo>
                  <a:cubicBezTo>
                    <a:pt x="17" y="263"/>
                    <a:pt x="17" y="263"/>
                    <a:pt x="17" y="263"/>
                  </a:cubicBezTo>
                  <a:cubicBezTo>
                    <a:pt x="42" y="286"/>
                    <a:pt x="42" y="286"/>
                    <a:pt x="42" y="286"/>
                  </a:cubicBezTo>
                  <a:cubicBezTo>
                    <a:pt x="43" y="287"/>
                    <a:pt x="43" y="287"/>
                    <a:pt x="43" y="287"/>
                  </a:cubicBezTo>
                  <a:cubicBezTo>
                    <a:pt x="60" y="303"/>
                    <a:pt x="60" y="303"/>
                    <a:pt x="60" y="303"/>
                  </a:cubicBezTo>
                  <a:cubicBezTo>
                    <a:pt x="61" y="303"/>
                    <a:pt x="61" y="303"/>
                    <a:pt x="61" y="303"/>
                  </a:cubicBezTo>
                  <a:cubicBezTo>
                    <a:pt x="61" y="303"/>
                    <a:pt x="61" y="303"/>
                    <a:pt x="61" y="303"/>
                  </a:cubicBezTo>
                  <a:cubicBezTo>
                    <a:pt x="72" y="295"/>
                    <a:pt x="81" y="283"/>
                    <a:pt x="88" y="270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9134822" y="4718051"/>
              <a:ext cx="709613" cy="563563"/>
            </a:xfrm>
            <a:custGeom>
              <a:avLst/>
              <a:gdLst>
                <a:gd name="T0" fmla="*/ 139 w 189"/>
                <a:gd name="T1" fmla="*/ 65 h 150"/>
                <a:gd name="T2" fmla="*/ 98 w 189"/>
                <a:gd name="T3" fmla="*/ 83 h 150"/>
                <a:gd name="T4" fmla="*/ 57 w 189"/>
                <a:gd name="T5" fmla="*/ 99 h 150"/>
                <a:gd name="T6" fmla="*/ 13 w 189"/>
                <a:gd name="T7" fmla="*/ 129 h 150"/>
                <a:gd name="T8" fmla="*/ 0 w 189"/>
                <a:gd name="T9" fmla="*/ 150 h 150"/>
                <a:gd name="T10" fmla="*/ 2 w 189"/>
                <a:gd name="T11" fmla="*/ 148 h 150"/>
                <a:gd name="T12" fmla="*/ 57 w 189"/>
                <a:gd name="T13" fmla="*/ 101 h 150"/>
                <a:gd name="T14" fmla="*/ 98 w 189"/>
                <a:gd name="T15" fmla="*/ 85 h 150"/>
                <a:gd name="T16" fmla="*/ 140 w 189"/>
                <a:gd name="T17" fmla="*/ 66 h 150"/>
                <a:gd name="T18" fmla="*/ 163 w 189"/>
                <a:gd name="T19" fmla="*/ 50 h 150"/>
                <a:gd name="T20" fmla="*/ 163 w 189"/>
                <a:gd name="T21" fmla="*/ 48 h 150"/>
                <a:gd name="T22" fmla="*/ 165 w 189"/>
                <a:gd name="T23" fmla="*/ 48 h 150"/>
                <a:gd name="T24" fmla="*/ 165 w 189"/>
                <a:gd name="T25" fmla="*/ 48 h 150"/>
                <a:gd name="T26" fmla="*/ 189 w 189"/>
                <a:gd name="T27" fmla="*/ 0 h 150"/>
                <a:gd name="T28" fmla="*/ 188 w 189"/>
                <a:gd name="T29" fmla="*/ 1 h 150"/>
                <a:gd name="T30" fmla="*/ 139 w 189"/>
                <a:gd name="T31" fmla="*/ 6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9" h="150">
                  <a:moveTo>
                    <a:pt x="139" y="65"/>
                  </a:moveTo>
                  <a:cubicBezTo>
                    <a:pt x="111" y="79"/>
                    <a:pt x="98" y="83"/>
                    <a:pt x="98" y="83"/>
                  </a:cubicBezTo>
                  <a:cubicBezTo>
                    <a:pt x="98" y="83"/>
                    <a:pt x="85" y="89"/>
                    <a:pt x="57" y="99"/>
                  </a:cubicBezTo>
                  <a:cubicBezTo>
                    <a:pt x="38" y="106"/>
                    <a:pt x="24" y="116"/>
                    <a:pt x="13" y="129"/>
                  </a:cubicBezTo>
                  <a:cubicBezTo>
                    <a:pt x="8" y="135"/>
                    <a:pt x="4" y="142"/>
                    <a:pt x="0" y="150"/>
                  </a:cubicBezTo>
                  <a:cubicBezTo>
                    <a:pt x="2" y="148"/>
                    <a:pt x="2" y="148"/>
                    <a:pt x="2" y="148"/>
                  </a:cubicBezTo>
                  <a:cubicBezTo>
                    <a:pt x="14" y="125"/>
                    <a:pt x="30" y="110"/>
                    <a:pt x="57" y="101"/>
                  </a:cubicBezTo>
                  <a:cubicBezTo>
                    <a:pt x="86" y="90"/>
                    <a:pt x="98" y="85"/>
                    <a:pt x="98" y="85"/>
                  </a:cubicBezTo>
                  <a:cubicBezTo>
                    <a:pt x="98" y="84"/>
                    <a:pt x="111" y="80"/>
                    <a:pt x="140" y="66"/>
                  </a:cubicBezTo>
                  <a:cubicBezTo>
                    <a:pt x="149" y="61"/>
                    <a:pt x="156" y="56"/>
                    <a:pt x="163" y="50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7" y="36"/>
                    <a:pt x="185" y="19"/>
                    <a:pt x="189" y="0"/>
                  </a:cubicBezTo>
                  <a:cubicBezTo>
                    <a:pt x="188" y="1"/>
                    <a:pt x="188" y="1"/>
                    <a:pt x="188" y="1"/>
                  </a:cubicBezTo>
                  <a:cubicBezTo>
                    <a:pt x="182" y="30"/>
                    <a:pt x="166" y="51"/>
                    <a:pt x="139" y="6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8"/>
            <p:cNvSpPr>
              <a:spLocks/>
            </p:cNvSpPr>
            <p:nvPr/>
          </p:nvSpPr>
          <p:spPr bwMode="auto">
            <a:xfrm>
              <a:off x="9082434" y="4899026"/>
              <a:ext cx="673100" cy="423863"/>
            </a:xfrm>
            <a:custGeom>
              <a:avLst/>
              <a:gdLst>
                <a:gd name="T0" fmla="*/ 0 w 179"/>
                <a:gd name="T1" fmla="*/ 112 h 113"/>
                <a:gd name="T2" fmla="*/ 1 w 179"/>
                <a:gd name="T3" fmla="*/ 113 h 113"/>
                <a:gd name="T4" fmla="*/ 41 w 179"/>
                <a:gd name="T5" fmla="*/ 91 h 113"/>
                <a:gd name="T6" fmla="*/ 83 w 179"/>
                <a:gd name="T7" fmla="*/ 78 h 113"/>
                <a:gd name="T8" fmla="*/ 126 w 179"/>
                <a:gd name="T9" fmla="*/ 62 h 113"/>
                <a:gd name="T10" fmla="*/ 149 w 179"/>
                <a:gd name="T11" fmla="*/ 48 h 113"/>
                <a:gd name="T12" fmla="*/ 150 w 179"/>
                <a:gd name="T13" fmla="*/ 47 h 113"/>
                <a:gd name="T14" fmla="*/ 150 w 179"/>
                <a:gd name="T15" fmla="*/ 47 h 113"/>
                <a:gd name="T16" fmla="*/ 179 w 179"/>
                <a:gd name="T17" fmla="*/ 0 h 113"/>
                <a:gd name="T18" fmla="*/ 177 w 179"/>
                <a:gd name="T19" fmla="*/ 2 h 113"/>
                <a:gd name="T20" fmla="*/ 125 w 179"/>
                <a:gd name="T21" fmla="*/ 60 h 113"/>
                <a:gd name="T22" fmla="*/ 83 w 179"/>
                <a:gd name="T23" fmla="*/ 77 h 113"/>
                <a:gd name="T24" fmla="*/ 41 w 179"/>
                <a:gd name="T25" fmla="*/ 90 h 113"/>
                <a:gd name="T26" fmla="*/ 16 w 179"/>
                <a:gd name="T27" fmla="*/ 100 h 113"/>
                <a:gd name="T28" fmla="*/ 15 w 179"/>
                <a:gd name="T29" fmla="*/ 102 h 113"/>
                <a:gd name="T30" fmla="*/ 14 w 179"/>
                <a:gd name="T31" fmla="*/ 102 h 113"/>
                <a:gd name="T32" fmla="*/ 14 w 179"/>
                <a:gd name="T33" fmla="*/ 102 h 113"/>
                <a:gd name="T34" fmla="*/ 0 w 179"/>
                <a:gd name="T35" fmla="*/ 11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9" h="113">
                  <a:moveTo>
                    <a:pt x="0" y="112"/>
                  </a:moveTo>
                  <a:cubicBezTo>
                    <a:pt x="1" y="113"/>
                    <a:pt x="1" y="113"/>
                    <a:pt x="1" y="113"/>
                  </a:cubicBezTo>
                  <a:cubicBezTo>
                    <a:pt x="12" y="103"/>
                    <a:pt x="25" y="96"/>
                    <a:pt x="41" y="91"/>
                  </a:cubicBezTo>
                  <a:cubicBezTo>
                    <a:pt x="71" y="82"/>
                    <a:pt x="83" y="78"/>
                    <a:pt x="83" y="78"/>
                  </a:cubicBezTo>
                  <a:cubicBezTo>
                    <a:pt x="84" y="78"/>
                    <a:pt x="96" y="74"/>
                    <a:pt x="126" y="62"/>
                  </a:cubicBezTo>
                  <a:cubicBezTo>
                    <a:pt x="135" y="58"/>
                    <a:pt x="142" y="53"/>
                    <a:pt x="149" y="48"/>
                  </a:cubicBezTo>
                  <a:cubicBezTo>
                    <a:pt x="149" y="47"/>
                    <a:pt x="149" y="47"/>
                    <a:pt x="150" y="47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64" y="35"/>
                    <a:pt x="174" y="19"/>
                    <a:pt x="179" y="0"/>
                  </a:cubicBezTo>
                  <a:cubicBezTo>
                    <a:pt x="177" y="2"/>
                    <a:pt x="177" y="2"/>
                    <a:pt x="177" y="2"/>
                  </a:cubicBezTo>
                  <a:cubicBezTo>
                    <a:pt x="170" y="29"/>
                    <a:pt x="153" y="48"/>
                    <a:pt x="125" y="60"/>
                  </a:cubicBezTo>
                  <a:cubicBezTo>
                    <a:pt x="96" y="73"/>
                    <a:pt x="83" y="76"/>
                    <a:pt x="83" y="77"/>
                  </a:cubicBezTo>
                  <a:cubicBezTo>
                    <a:pt x="83" y="76"/>
                    <a:pt x="70" y="81"/>
                    <a:pt x="41" y="90"/>
                  </a:cubicBezTo>
                  <a:cubicBezTo>
                    <a:pt x="32" y="93"/>
                    <a:pt x="24" y="96"/>
                    <a:pt x="16" y="100"/>
                  </a:cubicBezTo>
                  <a:cubicBezTo>
                    <a:pt x="15" y="102"/>
                    <a:pt x="15" y="102"/>
                    <a:pt x="15" y="102"/>
                  </a:cubicBezTo>
                  <a:cubicBezTo>
                    <a:pt x="14" y="102"/>
                    <a:pt x="14" y="102"/>
                    <a:pt x="14" y="102"/>
                  </a:cubicBezTo>
                  <a:cubicBezTo>
                    <a:pt x="14" y="102"/>
                    <a:pt x="14" y="102"/>
                    <a:pt x="14" y="102"/>
                  </a:cubicBezTo>
                  <a:cubicBezTo>
                    <a:pt x="9" y="105"/>
                    <a:pt x="5" y="108"/>
                    <a:pt x="0" y="11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9"/>
            <p:cNvSpPr>
              <a:spLocks/>
            </p:cNvSpPr>
            <p:nvPr/>
          </p:nvSpPr>
          <p:spPr bwMode="auto">
            <a:xfrm>
              <a:off x="9134822" y="5273676"/>
              <a:ext cx="7938" cy="7938"/>
            </a:xfrm>
            <a:custGeom>
              <a:avLst/>
              <a:gdLst>
                <a:gd name="T0" fmla="*/ 3 w 5"/>
                <a:gd name="T1" fmla="*/ 5 h 5"/>
                <a:gd name="T2" fmla="*/ 5 w 5"/>
                <a:gd name="T3" fmla="*/ 0 h 5"/>
                <a:gd name="T4" fmla="*/ 0 w 5"/>
                <a:gd name="T5" fmla="*/ 5 h 5"/>
                <a:gd name="T6" fmla="*/ 0 w 5"/>
                <a:gd name="T7" fmla="*/ 5 h 5"/>
                <a:gd name="T8" fmla="*/ 3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3" y="5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0"/>
            <p:cNvSpPr>
              <a:spLocks/>
            </p:cNvSpPr>
            <p:nvPr/>
          </p:nvSpPr>
          <p:spPr bwMode="auto">
            <a:xfrm>
              <a:off x="9747597" y="4899026"/>
              <a:ext cx="7938" cy="6350"/>
            </a:xfrm>
            <a:custGeom>
              <a:avLst/>
              <a:gdLst>
                <a:gd name="T0" fmla="*/ 0 w 5"/>
                <a:gd name="T1" fmla="*/ 0 h 4"/>
                <a:gd name="T2" fmla="*/ 0 w 5"/>
                <a:gd name="T3" fmla="*/ 4 h 4"/>
                <a:gd name="T4" fmla="*/ 5 w 5"/>
                <a:gd name="T5" fmla="*/ 0 h 4"/>
                <a:gd name="T6" fmla="*/ 5 w 5"/>
                <a:gd name="T7" fmla="*/ 0 h 4"/>
                <a:gd name="T8" fmla="*/ 0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lnTo>
                    <a:pt x="0" y="4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1"/>
            <p:cNvSpPr>
              <a:spLocks/>
            </p:cNvSpPr>
            <p:nvPr/>
          </p:nvSpPr>
          <p:spPr bwMode="auto">
            <a:xfrm>
              <a:off x="9142759" y="5072063"/>
              <a:ext cx="506413" cy="303213"/>
            </a:xfrm>
            <a:custGeom>
              <a:avLst/>
              <a:gdLst>
                <a:gd name="T0" fmla="*/ 78 w 135"/>
                <a:gd name="T1" fmla="*/ 58 h 81"/>
                <a:gd name="T2" fmla="*/ 35 w 135"/>
                <a:gd name="T3" fmla="*/ 71 h 81"/>
                <a:gd name="T4" fmla="*/ 0 w 135"/>
                <a:gd name="T5" fmla="*/ 80 h 81"/>
                <a:gd name="T6" fmla="*/ 1 w 135"/>
                <a:gd name="T7" fmla="*/ 81 h 81"/>
                <a:gd name="T8" fmla="*/ 35 w 135"/>
                <a:gd name="T9" fmla="*/ 73 h 81"/>
                <a:gd name="T10" fmla="*/ 78 w 135"/>
                <a:gd name="T11" fmla="*/ 59 h 81"/>
                <a:gd name="T12" fmla="*/ 102 w 135"/>
                <a:gd name="T13" fmla="*/ 47 h 81"/>
                <a:gd name="T14" fmla="*/ 103 w 135"/>
                <a:gd name="T15" fmla="*/ 46 h 81"/>
                <a:gd name="T16" fmla="*/ 103 w 135"/>
                <a:gd name="T17" fmla="*/ 46 h 81"/>
                <a:gd name="T18" fmla="*/ 135 w 135"/>
                <a:gd name="T19" fmla="*/ 0 h 81"/>
                <a:gd name="T20" fmla="*/ 134 w 135"/>
                <a:gd name="T21" fmla="*/ 1 h 81"/>
                <a:gd name="T22" fmla="*/ 133 w 135"/>
                <a:gd name="T23" fmla="*/ 2 h 81"/>
                <a:gd name="T24" fmla="*/ 78 w 135"/>
                <a:gd name="T25" fmla="*/ 5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5" h="81">
                  <a:moveTo>
                    <a:pt x="78" y="58"/>
                  </a:moveTo>
                  <a:cubicBezTo>
                    <a:pt x="48" y="69"/>
                    <a:pt x="35" y="71"/>
                    <a:pt x="35" y="7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2"/>
                    <a:pt x="48" y="70"/>
                    <a:pt x="78" y="59"/>
                  </a:cubicBezTo>
                  <a:cubicBezTo>
                    <a:pt x="87" y="56"/>
                    <a:pt x="95" y="52"/>
                    <a:pt x="102" y="47"/>
                  </a:cubicBezTo>
                  <a:cubicBezTo>
                    <a:pt x="102" y="46"/>
                    <a:pt x="103" y="46"/>
                    <a:pt x="103" y="46"/>
                  </a:cubicBezTo>
                  <a:cubicBezTo>
                    <a:pt x="103" y="46"/>
                    <a:pt x="103" y="46"/>
                    <a:pt x="103" y="46"/>
                  </a:cubicBezTo>
                  <a:cubicBezTo>
                    <a:pt x="118" y="35"/>
                    <a:pt x="129" y="18"/>
                    <a:pt x="135" y="0"/>
                  </a:cubicBezTo>
                  <a:cubicBezTo>
                    <a:pt x="134" y="1"/>
                    <a:pt x="134" y="1"/>
                    <a:pt x="134" y="1"/>
                  </a:cubicBezTo>
                  <a:cubicBezTo>
                    <a:pt x="133" y="2"/>
                    <a:pt x="133" y="2"/>
                    <a:pt x="133" y="2"/>
                  </a:cubicBezTo>
                  <a:cubicBezTo>
                    <a:pt x="124" y="29"/>
                    <a:pt x="106" y="48"/>
                    <a:pt x="78" y="5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auto">
            <a:xfrm>
              <a:off x="9642822" y="5075238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3"/>
            <p:cNvSpPr>
              <a:spLocks/>
            </p:cNvSpPr>
            <p:nvPr/>
          </p:nvSpPr>
          <p:spPr bwMode="auto">
            <a:xfrm>
              <a:off x="9239597" y="5243513"/>
              <a:ext cx="293688" cy="222250"/>
            </a:xfrm>
            <a:custGeom>
              <a:avLst/>
              <a:gdLst>
                <a:gd name="T0" fmla="*/ 17 w 78"/>
                <a:gd name="T1" fmla="*/ 53 h 59"/>
                <a:gd name="T2" fmla="*/ 0 w 78"/>
                <a:gd name="T3" fmla="*/ 58 h 59"/>
                <a:gd name="T4" fmla="*/ 1 w 78"/>
                <a:gd name="T5" fmla="*/ 59 h 59"/>
                <a:gd name="T6" fmla="*/ 18 w 78"/>
                <a:gd name="T7" fmla="*/ 55 h 59"/>
                <a:gd name="T8" fmla="*/ 44 w 78"/>
                <a:gd name="T9" fmla="*/ 43 h 59"/>
                <a:gd name="T10" fmla="*/ 44 w 78"/>
                <a:gd name="T11" fmla="*/ 41 h 59"/>
                <a:gd name="T12" fmla="*/ 46 w 78"/>
                <a:gd name="T13" fmla="*/ 42 h 59"/>
                <a:gd name="T14" fmla="*/ 78 w 78"/>
                <a:gd name="T15" fmla="*/ 0 h 59"/>
                <a:gd name="T16" fmla="*/ 77 w 78"/>
                <a:gd name="T17" fmla="*/ 0 h 59"/>
                <a:gd name="T18" fmla="*/ 76 w 78"/>
                <a:gd name="T19" fmla="*/ 1 h 59"/>
                <a:gd name="T20" fmla="*/ 17 w 78"/>
                <a:gd name="T21" fmla="*/ 5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59">
                  <a:moveTo>
                    <a:pt x="17" y="53"/>
                  </a:moveTo>
                  <a:cubicBezTo>
                    <a:pt x="11" y="55"/>
                    <a:pt x="5" y="57"/>
                    <a:pt x="0" y="58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6" y="58"/>
                    <a:pt x="12" y="56"/>
                    <a:pt x="18" y="55"/>
                  </a:cubicBezTo>
                  <a:cubicBezTo>
                    <a:pt x="27" y="52"/>
                    <a:pt x="36" y="48"/>
                    <a:pt x="44" y="43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60" y="32"/>
                    <a:pt x="71" y="18"/>
                    <a:pt x="78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66" y="27"/>
                    <a:pt x="46" y="45"/>
                    <a:pt x="17" y="5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4"/>
            <p:cNvSpPr>
              <a:spLocks/>
            </p:cNvSpPr>
            <p:nvPr/>
          </p:nvSpPr>
          <p:spPr bwMode="auto">
            <a:xfrm>
              <a:off x="9525347" y="5243513"/>
              <a:ext cx="4763" cy="476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5"/>
            <p:cNvSpPr>
              <a:spLocks/>
            </p:cNvSpPr>
            <p:nvPr/>
          </p:nvSpPr>
          <p:spPr bwMode="auto">
            <a:xfrm>
              <a:off x="9307859" y="5402263"/>
              <a:ext cx="104775" cy="123825"/>
            </a:xfrm>
            <a:custGeom>
              <a:avLst/>
              <a:gdLst>
                <a:gd name="T0" fmla="*/ 0 w 28"/>
                <a:gd name="T1" fmla="*/ 33 h 33"/>
                <a:gd name="T2" fmla="*/ 1 w 28"/>
                <a:gd name="T3" fmla="*/ 33 h 33"/>
                <a:gd name="T4" fmla="*/ 1 w 28"/>
                <a:gd name="T5" fmla="*/ 33 h 33"/>
                <a:gd name="T6" fmla="*/ 28 w 28"/>
                <a:gd name="T7" fmla="*/ 0 h 33"/>
                <a:gd name="T8" fmla="*/ 26 w 28"/>
                <a:gd name="T9" fmla="*/ 1 h 33"/>
                <a:gd name="T10" fmla="*/ 0 w 28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3">
                  <a:moveTo>
                    <a:pt x="0" y="33"/>
                  </a:moveTo>
                  <a:cubicBezTo>
                    <a:pt x="1" y="33"/>
                    <a:pt x="1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2" y="25"/>
                    <a:pt x="21" y="13"/>
                    <a:pt x="28" y="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19" y="14"/>
                    <a:pt x="11" y="25"/>
                    <a:pt x="0" y="3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6"/>
            <p:cNvSpPr>
              <a:spLocks/>
            </p:cNvSpPr>
            <p:nvPr/>
          </p:nvSpPr>
          <p:spPr bwMode="auto">
            <a:xfrm>
              <a:off x="9406284" y="5397501"/>
              <a:ext cx="6350" cy="7938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5 h 5"/>
                <a:gd name="T4" fmla="*/ 4 w 4"/>
                <a:gd name="T5" fmla="*/ 3 h 5"/>
                <a:gd name="T6" fmla="*/ 0 w 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5"/>
                  </a:lnTo>
                  <a:lnTo>
                    <a:pt x="4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7"/>
            <p:cNvSpPr>
              <a:spLocks/>
            </p:cNvSpPr>
            <p:nvPr/>
          </p:nvSpPr>
          <p:spPr bwMode="auto">
            <a:xfrm>
              <a:off x="9630122" y="4387851"/>
              <a:ext cx="38100" cy="115888"/>
            </a:xfrm>
            <a:custGeom>
              <a:avLst/>
              <a:gdLst>
                <a:gd name="T0" fmla="*/ 10 w 10"/>
                <a:gd name="T1" fmla="*/ 0 h 31"/>
                <a:gd name="T2" fmla="*/ 9 w 10"/>
                <a:gd name="T3" fmla="*/ 0 h 31"/>
                <a:gd name="T4" fmla="*/ 9 w 10"/>
                <a:gd name="T5" fmla="*/ 0 h 31"/>
                <a:gd name="T6" fmla="*/ 8 w 10"/>
                <a:gd name="T7" fmla="*/ 0 h 31"/>
                <a:gd name="T8" fmla="*/ 6 w 10"/>
                <a:gd name="T9" fmla="*/ 5 h 31"/>
                <a:gd name="T10" fmla="*/ 0 w 10"/>
                <a:gd name="T11" fmla="*/ 31 h 31"/>
                <a:gd name="T12" fmla="*/ 1 w 10"/>
                <a:gd name="T13" fmla="*/ 29 h 31"/>
                <a:gd name="T14" fmla="*/ 1 w 10"/>
                <a:gd name="T15" fmla="*/ 29 h 31"/>
                <a:gd name="T16" fmla="*/ 10 w 1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31">
                  <a:moveTo>
                    <a:pt x="1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7" y="3"/>
                    <a:pt x="6" y="5"/>
                  </a:cubicBezTo>
                  <a:cubicBezTo>
                    <a:pt x="3" y="13"/>
                    <a:pt x="1" y="22"/>
                    <a:pt x="0" y="31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3" y="18"/>
                    <a:pt x="5" y="9"/>
                    <a:pt x="1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8"/>
            <p:cNvSpPr>
              <a:spLocks/>
            </p:cNvSpPr>
            <p:nvPr/>
          </p:nvSpPr>
          <p:spPr bwMode="auto">
            <a:xfrm>
              <a:off x="9552334" y="4413251"/>
              <a:ext cx="187325" cy="255588"/>
            </a:xfrm>
            <a:custGeom>
              <a:avLst/>
              <a:gdLst>
                <a:gd name="T0" fmla="*/ 43 w 50"/>
                <a:gd name="T1" fmla="*/ 6 h 68"/>
                <a:gd name="T2" fmla="*/ 50 w 50"/>
                <a:gd name="T3" fmla="*/ 1 h 68"/>
                <a:gd name="T4" fmla="*/ 49 w 50"/>
                <a:gd name="T5" fmla="*/ 0 h 68"/>
                <a:gd name="T6" fmla="*/ 42 w 50"/>
                <a:gd name="T7" fmla="*/ 5 h 68"/>
                <a:gd name="T8" fmla="*/ 22 w 50"/>
                <a:gd name="T9" fmla="*/ 22 h 68"/>
                <a:gd name="T10" fmla="*/ 22 w 50"/>
                <a:gd name="T11" fmla="*/ 23 h 68"/>
                <a:gd name="T12" fmla="*/ 22 w 50"/>
                <a:gd name="T13" fmla="*/ 22 h 68"/>
                <a:gd name="T14" fmla="*/ 7 w 50"/>
                <a:gd name="T15" fmla="*/ 44 h 68"/>
                <a:gd name="T16" fmla="*/ 0 w 50"/>
                <a:gd name="T17" fmla="*/ 68 h 68"/>
                <a:gd name="T18" fmla="*/ 0 w 50"/>
                <a:gd name="T19" fmla="*/ 68 h 68"/>
                <a:gd name="T20" fmla="*/ 1 w 50"/>
                <a:gd name="T21" fmla="*/ 67 h 68"/>
                <a:gd name="T22" fmla="*/ 43 w 50"/>
                <a:gd name="T23" fmla="*/ 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68">
                  <a:moveTo>
                    <a:pt x="43" y="6"/>
                  </a:moveTo>
                  <a:cubicBezTo>
                    <a:pt x="50" y="1"/>
                    <a:pt x="50" y="1"/>
                    <a:pt x="50" y="1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34" y="10"/>
                    <a:pt x="28" y="16"/>
                    <a:pt x="22" y="22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6" y="29"/>
                    <a:pt x="11" y="36"/>
                    <a:pt x="7" y="44"/>
                  </a:cubicBezTo>
                  <a:cubicBezTo>
                    <a:pt x="4" y="51"/>
                    <a:pt x="1" y="60"/>
                    <a:pt x="0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6" y="41"/>
                    <a:pt x="19" y="22"/>
                    <a:pt x="43" y="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9"/>
            <p:cNvSpPr>
              <a:spLocks/>
            </p:cNvSpPr>
            <p:nvPr/>
          </p:nvSpPr>
          <p:spPr bwMode="auto">
            <a:xfrm>
              <a:off x="9634884" y="4497388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0"/>
            <p:cNvSpPr>
              <a:spLocks/>
            </p:cNvSpPr>
            <p:nvPr/>
          </p:nvSpPr>
          <p:spPr bwMode="auto">
            <a:xfrm>
              <a:off x="9461847" y="4462463"/>
              <a:ext cx="406400" cy="368300"/>
            </a:xfrm>
            <a:custGeom>
              <a:avLst/>
              <a:gdLst>
                <a:gd name="T0" fmla="*/ 46 w 108"/>
                <a:gd name="T1" fmla="*/ 40 h 98"/>
                <a:gd name="T2" fmla="*/ 84 w 108"/>
                <a:gd name="T3" fmla="*/ 16 h 98"/>
                <a:gd name="T4" fmla="*/ 108 w 108"/>
                <a:gd name="T5" fmla="*/ 1 h 98"/>
                <a:gd name="T6" fmla="*/ 106 w 108"/>
                <a:gd name="T7" fmla="*/ 0 h 98"/>
                <a:gd name="T8" fmla="*/ 84 w 108"/>
                <a:gd name="T9" fmla="*/ 15 h 98"/>
                <a:gd name="T10" fmla="*/ 46 w 108"/>
                <a:gd name="T11" fmla="*/ 38 h 98"/>
                <a:gd name="T12" fmla="*/ 25 w 108"/>
                <a:gd name="T13" fmla="*/ 54 h 98"/>
                <a:gd name="T14" fmla="*/ 25 w 108"/>
                <a:gd name="T15" fmla="*/ 55 h 98"/>
                <a:gd name="T16" fmla="*/ 24 w 108"/>
                <a:gd name="T17" fmla="*/ 55 h 98"/>
                <a:gd name="T18" fmla="*/ 9 w 108"/>
                <a:gd name="T19" fmla="*/ 75 h 98"/>
                <a:gd name="T20" fmla="*/ 0 w 108"/>
                <a:gd name="T21" fmla="*/ 98 h 98"/>
                <a:gd name="T22" fmla="*/ 2 w 108"/>
                <a:gd name="T23" fmla="*/ 96 h 98"/>
                <a:gd name="T24" fmla="*/ 46 w 108"/>
                <a:gd name="T25" fmla="*/ 4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8" h="98">
                  <a:moveTo>
                    <a:pt x="46" y="40"/>
                  </a:moveTo>
                  <a:cubicBezTo>
                    <a:pt x="73" y="24"/>
                    <a:pt x="84" y="16"/>
                    <a:pt x="84" y="16"/>
                  </a:cubicBezTo>
                  <a:cubicBezTo>
                    <a:pt x="84" y="16"/>
                    <a:pt x="92" y="12"/>
                    <a:pt x="108" y="1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91" y="11"/>
                    <a:pt x="84" y="15"/>
                    <a:pt x="84" y="15"/>
                  </a:cubicBezTo>
                  <a:cubicBezTo>
                    <a:pt x="83" y="15"/>
                    <a:pt x="72" y="23"/>
                    <a:pt x="46" y="38"/>
                  </a:cubicBezTo>
                  <a:cubicBezTo>
                    <a:pt x="38" y="43"/>
                    <a:pt x="31" y="48"/>
                    <a:pt x="25" y="54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18" y="61"/>
                    <a:pt x="13" y="68"/>
                    <a:pt x="9" y="75"/>
                  </a:cubicBezTo>
                  <a:cubicBezTo>
                    <a:pt x="5" y="82"/>
                    <a:pt x="2" y="90"/>
                    <a:pt x="0" y="98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8" y="71"/>
                    <a:pt x="22" y="54"/>
                    <a:pt x="46" y="4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1"/>
            <p:cNvSpPr>
              <a:spLocks/>
            </p:cNvSpPr>
            <p:nvPr/>
          </p:nvSpPr>
          <p:spPr bwMode="auto">
            <a:xfrm>
              <a:off x="9552334" y="4665663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2"/>
            <p:cNvSpPr>
              <a:spLocks/>
            </p:cNvSpPr>
            <p:nvPr/>
          </p:nvSpPr>
          <p:spPr bwMode="auto">
            <a:xfrm>
              <a:off x="9363422" y="4497388"/>
              <a:ext cx="587375" cy="492125"/>
            </a:xfrm>
            <a:custGeom>
              <a:avLst/>
              <a:gdLst>
                <a:gd name="T0" fmla="*/ 50 w 156"/>
                <a:gd name="T1" fmla="*/ 74 h 131"/>
                <a:gd name="T2" fmla="*/ 89 w 156"/>
                <a:gd name="T3" fmla="*/ 53 h 131"/>
                <a:gd name="T4" fmla="*/ 128 w 156"/>
                <a:gd name="T5" fmla="*/ 29 h 131"/>
                <a:gd name="T6" fmla="*/ 148 w 156"/>
                <a:gd name="T7" fmla="*/ 11 h 131"/>
                <a:gd name="T8" fmla="*/ 148 w 156"/>
                <a:gd name="T9" fmla="*/ 10 h 131"/>
                <a:gd name="T10" fmla="*/ 149 w 156"/>
                <a:gd name="T11" fmla="*/ 10 h 131"/>
                <a:gd name="T12" fmla="*/ 156 w 156"/>
                <a:gd name="T13" fmla="*/ 0 h 131"/>
                <a:gd name="T14" fmla="*/ 156 w 156"/>
                <a:gd name="T15" fmla="*/ 0 h 131"/>
                <a:gd name="T16" fmla="*/ 155 w 156"/>
                <a:gd name="T17" fmla="*/ 0 h 131"/>
                <a:gd name="T18" fmla="*/ 127 w 156"/>
                <a:gd name="T19" fmla="*/ 28 h 131"/>
                <a:gd name="T20" fmla="*/ 89 w 156"/>
                <a:gd name="T21" fmla="*/ 52 h 131"/>
                <a:gd name="T22" fmla="*/ 50 w 156"/>
                <a:gd name="T23" fmla="*/ 73 h 131"/>
                <a:gd name="T24" fmla="*/ 28 w 156"/>
                <a:gd name="T25" fmla="*/ 87 h 131"/>
                <a:gd name="T26" fmla="*/ 27 w 156"/>
                <a:gd name="T27" fmla="*/ 89 h 131"/>
                <a:gd name="T28" fmla="*/ 26 w 156"/>
                <a:gd name="T29" fmla="*/ 89 h 131"/>
                <a:gd name="T30" fmla="*/ 26 w 156"/>
                <a:gd name="T31" fmla="*/ 89 h 131"/>
                <a:gd name="T32" fmla="*/ 10 w 156"/>
                <a:gd name="T33" fmla="*/ 107 h 131"/>
                <a:gd name="T34" fmla="*/ 0 w 156"/>
                <a:gd name="T35" fmla="*/ 131 h 131"/>
                <a:gd name="T36" fmla="*/ 1 w 156"/>
                <a:gd name="T37" fmla="*/ 130 h 131"/>
                <a:gd name="T38" fmla="*/ 2 w 156"/>
                <a:gd name="T39" fmla="*/ 129 h 131"/>
                <a:gd name="T40" fmla="*/ 50 w 156"/>
                <a:gd name="T41" fmla="*/ 74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6" h="131">
                  <a:moveTo>
                    <a:pt x="50" y="74"/>
                  </a:moveTo>
                  <a:cubicBezTo>
                    <a:pt x="77" y="60"/>
                    <a:pt x="89" y="53"/>
                    <a:pt x="89" y="53"/>
                  </a:cubicBezTo>
                  <a:cubicBezTo>
                    <a:pt x="89" y="53"/>
                    <a:pt x="101" y="47"/>
                    <a:pt x="128" y="29"/>
                  </a:cubicBezTo>
                  <a:cubicBezTo>
                    <a:pt x="136" y="24"/>
                    <a:pt x="143" y="18"/>
                    <a:pt x="148" y="11"/>
                  </a:cubicBezTo>
                  <a:cubicBezTo>
                    <a:pt x="148" y="11"/>
                    <a:pt x="148" y="11"/>
                    <a:pt x="148" y="10"/>
                  </a:cubicBezTo>
                  <a:cubicBezTo>
                    <a:pt x="149" y="10"/>
                    <a:pt x="149" y="10"/>
                    <a:pt x="149" y="10"/>
                  </a:cubicBezTo>
                  <a:cubicBezTo>
                    <a:pt x="152" y="7"/>
                    <a:pt x="154" y="4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8" y="11"/>
                    <a:pt x="139" y="20"/>
                    <a:pt x="127" y="28"/>
                  </a:cubicBezTo>
                  <a:cubicBezTo>
                    <a:pt x="101" y="46"/>
                    <a:pt x="89" y="52"/>
                    <a:pt x="89" y="52"/>
                  </a:cubicBezTo>
                  <a:cubicBezTo>
                    <a:pt x="89" y="52"/>
                    <a:pt x="77" y="59"/>
                    <a:pt x="50" y="73"/>
                  </a:cubicBezTo>
                  <a:cubicBezTo>
                    <a:pt x="41" y="77"/>
                    <a:pt x="34" y="82"/>
                    <a:pt x="28" y="87"/>
                  </a:cubicBezTo>
                  <a:cubicBezTo>
                    <a:pt x="27" y="88"/>
                    <a:pt x="27" y="89"/>
                    <a:pt x="27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0" y="94"/>
                    <a:pt x="15" y="100"/>
                    <a:pt x="10" y="107"/>
                  </a:cubicBezTo>
                  <a:cubicBezTo>
                    <a:pt x="6" y="114"/>
                    <a:pt x="2" y="123"/>
                    <a:pt x="0" y="131"/>
                  </a:cubicBezTo>
                  <a:cubicBezTo>
                    <a:pt x="1" y="130"/>
                    <a:pt x="1" y="130"/>
                    <a:pt x="1" y="130"/>
                  </a:cubicBezTo>
                  <a:cubicBezTo>
                    <a:pt x="1" y="130"/>
                    <a:pt x="1" y="129"/>
                    <a:pt x="2" y="129"/>
                  </a:cubicBezTo>
                  <a:cubicBezTo>
                    <a:pt x="10" y="104"/>
                    <a:pt x="25" y="87"/>
                    <a:pt x="50" y="74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3"/>
            <p:cNvSpPr>
              <a:spLocks/>
            </p:cNvSpPr>
            <p:nvPr/>
          </p:nvSpPr>
          <p:spPr bwMode="auto">
            <a:xfrm>
              <a:off x="9461847" y="4822826"/>
              <a:ext cx="7938" cy="7938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1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1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4"/>
            <p:cNvSpPr>
              <a:spLocks/>
            </p:cNvSpPr>
            <p:nvPr/>
          </p:nvSpPr>
          <p:spPr bwMode="auto">
            <a:xfrm>
              <a:off x="9255472" y="4533901"/>
              <a:ext cx="671513" cy="604838"/>
            </a:xfrm>
            <a:custGeom>
              <a:avLst/>
              <a:gdLst>
                <a:gd name="T0" fmla="*/ 0 w 179"/>
                <a:gd name="T1" fmla="*/ 161 h 161"/>
                <a:gd name="T2" fmla="*/ 1 w 179"/>
                <a:gd name="T3" fmla="*/ 161 h 161"/>
                <a:gd name="T4" fmla="*/ 53 w 179"/>
                <a:gd name="T5" fmla="*/ 108 h 161"/>
                <a:gd name="T6" fmla="*/ 94 w 179"/>
                <a:gd name="T7" fmla="*/ 89 h 161"/>
                <a:gd name="T8" fmla="*/ 134 w 179"/>
                <a:gd name="T9" fmla="*/ 68 h 161"/>
                <a:gd name="T10" fmla="*/ 179 w 179"/>
                <a:gd name="T11" fmla="*/ 0 h 161"/>
                <a:gd name="T12" fmla="*/ 178 w 179"/>
                <a:gd name="T13" fmla="*/ 0 h 161"/>
                <a:gd name="T14" fmla="*/ 177 w 179"/>
                <a:gd name="T15" fmla="*/ 1 h 161"/>
                <a:gd name="T16" fmla="*/ 133 w 179"/>
                <a:gd name="T17" fmla="*/ 67 h 161"/>
                <a:gd name="T18" fmla="*/ 93 w 179"/>
                <a:gd name="T19" fmla="*/ 88 h 161"/>
                <a:gd name="T20" fmla="*/ 53 w 179"/>
                <a:gd name="T21" fmla="*/ 106 h 161"/>
                <a:gd name="T22" fmla="*/ 31 w 179"/>
                <a:gd name="T23" fmla="*/ 119 h 161"/>
                <a:gd name="T24" fmla="*/ 30 w 179"/>
                <a:gd name="T25" fmla="*/ 120 h 161"/>
                <a:gd name="T26" fmla="*/ 30 w 179"/>
                <a:gd name="T27" fmla="*/ 120 h 161"/>
                <a:gd name="T28" fmla="*/ 12 w 179"/>
                <a:gd name="T29" fmla="*/ 138 h 161"/>
                <a:gd name="T30" fmla="*/ 0 w 179"/>
                <a:gd name="T31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9" h="161">
                  <a:moveTo>
                    <a:pt x="0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1" y="135"/>
                    <a:pt x="27" y="119"/>
                    <a:pt x="53" y="108"/>
                  </a:cubicBezTo>
                  <a:cubicBezTo>
                    <a:pt x="82" y="95"/>
                    <a:pt x="94" y="89"/>
                    <a:pt x="94" y="89"/>
                  </a:cubicBezTo>
                  <a:cubicBezTo>
                    <a:pt x="94" y="89"/>
                    <a:pt x="106" y="84"/>
                    <a:pt x="134" y="68"/>
                  </a:cubicBezTo>
                  <a:cubicBezTo>
                    <a:pt x="160" y="52"/>
                    <a:pt x="175" y="29"/>
                    <a:pt x="179" y="0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78" y="1"/>
                    <a:pt x="178" y="1"/>
                    <a:pt x="177" y="1"/>
                  </a:cubicBezTo>
                  <a:cubicBezTo>
                    <a:pt x="174" y="30"/>
                    <a:pt x="159" y="51"/>
                    <a:pt x="133" y="67"/>
                  </a:cubicBezTo>
                  <a:cubicBezTo>
                    <a:pt x="106" y="83"/>
                    <a:pt x="93" y="88"/>
                    <a:pt x="93" y="88"/>
                  </a:cubicBezTo>
                  <a:cubicBezTo>
                    <a:pt x="93" y="88"/>
                    <a:pt x="81" y="94"/>
                    <a:pt x="53" y="106"/>
                  </a:cubicBezTo>
                  <a:cubicBezTo>
                    <a:pt x="45" y="110"/>
                    <a:pt x="37" y="114"/>
                    <a:pt x="31" y="119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23" y="125"/>
                    <a:pt x="17" y="131"/>
                    <a:pt x="12" y="138"/>
                  </a:cubicBezTo>
                  <a:cubicBezTo>
                    <a:pt x="7" y="145"/>
                    <a:pt x="3" y="153"/>
                    <a:pt x="0" y="16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5"/>
            <p:cNvSpPr>
              <a:spLocks/>
            </p:cNvSpPr>
            <p:nvPr/>
          </p:nvSpPr>
          <p:spPr bwMode="auto">
            <a:xfrm>
              <a:off x="9920634" y="4533901"/>
              <a:ext cx="3175" cy="476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6"/>
            <p:cNvSpPr>
              <a:spLocks/>
            </p:cNvSpPr>
            <p:nvPr/>
          </p:nvSpPr>
          <p:spPr bwMode="auto">
            <a:xfrm>
              <a:off x="9368184" y="4981576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7"/>
            <p:cNvSpPr>
              <a:spLocks/>
            </p:cNvSpPr>
            <p:nvPr/>
          </p:nvSpPr>
          <p:spPr bwMode="auto">
            <a:xfrm>
              <a:off x="8207722" y="5319713"/>
              <a:ext cx="1103313" cy="938213"/>
            </a:xfrm>
            <a:custGeom>
              <a:avLst/>
              <a:gdLst>
                <a:gd name="T0" fmla="*/ 74 w 294"/>
                <a:gd name="T1" fmla="*/ 228 h 250"/>
                <a:gd name="T2" fmla="*/ 119 w 294"/>
                <a:gd name="T3" fmla="*/ 201 h 250"/>
                <a:gd name="T4" fmla="*/ 118 w 294"/>
                <a:gd name="T5" fmla="*/ 200 h 250"/>
                <a:gd name="T6" fmla="*/ 164 w 294"/>
                <a:gd name="T7" fmla="*/ 169 h 250"/>
                <a:gd name="T8" fmla="*/ 207 w 294"/>
                <a:gd name="T9" fmla="*/ 136 h 250"/>
                <a:gd name="T10" fmla="*/ 246 w 294"/>
                <a:gd name="T11" fmla="*/ 100 h 250"/>
                <a:gd name="T12" fmla="*/ 285 w 294"/>
                <a:gd name="T13" fmla="*/ 63 h 250"/>
                <a:gd name="T14" fmla="*/ 284 w 294"/>
                <a:gd name="T15" fmla="*/ 62 h 250"/>
                <a:gd name="T16" fmla="*/ 294 w 294"/>
                <a:gd name="T17" fmla="*/ 55 h 250"/>
                <a:gd name="T18" fmla="*/ 294 w 294"/>
                <a:gd name="T19" fmla="*/ 55 h 250"/>
                <a:gd name="T20" fmla="*/ 293 w 294"/>
                <a:gd name="T21" fmla="*/ 55 h 250"/>
                <a:gd name="T22" fmla="*/ 276 w 294"/>
                <a:gd name="T23" fmla="*/ 39 h 250"/>
                <a:gd name="T24" fmla="*/ 275 w 294"/>
                <a:gd name="T25" fmla="*/ 38 h 250"/>
                <a:gd name="T26" fmla="*/ 250 w 294"/>
                <a:gd name="T27" fmla="*/ 15 h 250"/>
                <a:gd name="T28" fmla="*/ 249 w 294"/>
                <a:gd name="T29" fmla="*/ 14 h 250"/>
                <a:gd name="T30" fmla="*/ 234 w 294"/>
                <a:gd name="T31" fmla="*/ 1 h 250"/>
                <a:gd name="T32" fmla="*/ 234 w 294"/>
                <a:gd name="T33" fmla="*/ 1 h 250"/>
                <a:gd name="T34" fmla="*/ 233 w 294"/>
                <a:gd name="T35" fmla="*/ 0 h 250"/>
                <a:gd name="T36" fmla="*/ 233 w 294"/>
                <a:gd name="T37" fmla="*/ 0 h 250"/>
                <a:gd name="T38" fmla="*/ 229 w 294"/>
                <a:gd name="T39" fmla="*/ 5 h 250"/>
                <a:gd name="T40" fmla="*/ 214 w 294"/>
                <a:gd name="T41" fmla="*/ 26 h 250"/>
                <a:gd name="T42" fmla="*/ 194 w 294"/>
                <a:gd name="T43" fmla="*/ 40 h 250"/>
                <a:gd name="T44" fmla="*/ 178 w 294"/>
                <a:gd name="T45" fmla="*/ 60 h 250"/>
                <a:gd name="T46" fmla="*/ 157 w 294"/>
                <a:gd name="T47" fmla="*/ 73 h 250"/>
                <a:gd name="T48" fmla="*/ 141 w 294"/>
                <a:gd name="T49" fmla="*/ 91 h 250"/>
                <a:gd name="T50" fmla="*/ 120 w 294"/>
                <a:gd name="T51" fmla="*/ 103 h 250"/>
                <a:gd name="T52" fmla="*/ 101 w 294"/>
                <a:gd name="T53" fmla="*/ 121 h 250"/>
                <a:gd name="T54" fmla="*/ 79 w 294"/>
                <a:gd name="T55" fmla="*/ 131 h 250"/>
                <a:gd name="T56" fmla="*/ 60 w 294"/>
                <a:gd name="T57" fmla="*/ 148 h 250"/>
                <a:gd name="T58" fmla="*/ 37 w 294"/>
                <a:gd name="T59" fmla="*/ 157 h 250"/>
                <a:gd name="T60" fmla="*/ 17 w 294"/>
                <a:gd name="T61" fmla="*/ 172 h 250"/>
                <a:gd name="T62" fmla="*/ 0 w 294"/>
                <a:gd name="T63" fmla="*/ 177 h 250"/>
                <a:gd name="T64" fmla="*/ 1 w 294"/>
                <a:gd name="T65" fmla="*/ 178 h 250"/>
                <a:gd name="T66" fmla="*/ 9 w 294"/>
                <a:gd name="T67" fmla="*/ 195 h 250"/>
                <a:gd name="T68" fmla="*/ 10 w 294"/>
                <a:gd name="T69" fmla="*/ 197 h 250"/>
                <a:gd name="T70" fmla="*/ 25 w 294"/>
                <a:gd name="T71" fmla="*/ 227 h 250"/>
                <a:gd name="T72" fmla="*/ 26 w 294"/>
                <a:gd name="T73" fmla="*/ 228 h 250"/>
                <a:gd name="T74" fmla="*/ 36 w 294"/>
                <a:gd name="T75" fmla="*/ 249 h 250"/>
                <a:gd name="T76" fmla="*/ 37 w 294"/>
                <a:gd name="T77" fmla="*/ 250 h 250"/>
                <a:gd name="T78" fmla="*/ 37 w 294"/>
                <a:gd name="T79" fmla="*/ 250 h 250"/>
                <a:gd name="T80" fmla="*/ 74 w 294"/>
                <a:gd name="T81" fmla="*/ 22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4" h="250">
                  <a:moveTo>
                    <a:pt x="74" y="228"/>
                  </a:moveTo>
                  <a:cubicBezTo>
                    <a:pt x="91" y="224"/>
                    <a:pt x="106" y="215"/>
                    <a:pt x="119" y="201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36" y="195"/>
                    <a:pt x="152" y="184"/>
                    <a:pt x="164" y="169"/>
                  </a:cubicBezTo>
                  <a:cubicBezTo>
                    <a:pt x="181" y="163"/>
                    <a:pt x="196" y="152"/>
                    <a:pt x="207" y="136"/>
                  </a:cubicBezTo>
                  <a:cubicBezTo>
                    <a:pt x="223" y="129"/>
                    <a:pt x="236" y="116"/>
                    <a:pt x="246" y="100"/>
                  </a:cubicBezTo>
                  <a:cubicBezTo>
                    <a:pt x="263" y="92"/>
                    <a:pt x="276" y="80"/>
                    <a:pt x="285" y="63"/>
                  </a:cubicBezTo>
                  <a:cubicBezTo>
                    <a:pt x="284" y="62"/>
                    <a:pt x="284" y="62"/>
                    <a:pt x="284" y="62"/>
                  </a:cubicBezTo>
                  <a:cubicBezTo>
                    <a:pt x="288" y="60"/>
                    <a:pt x="291" y="58"/>
                    <a:pt x="294" y="55"/>
                  </a:cubicBezTo>
                  <a:cubicBezTo>
                    <a:pt x="294" y="55"/>
                    <a:pt x="294" y="55"/>
                    <a:pt x="294" y="55"/>
                  </a:cubicBezTo>
                  <a:cubicBezTo>
                    <a:pt x="293" y="55"/>
                    <a:pt x="293" y="55"/>
                    <a:pt x="293" y="55"/>
                  </a:cubicBezTo>
                  <a:cubicBezTo>
                    <a:pt x="276" y="39"/>
                    <a:pt x="276" y="39"/>
                    <a:pt x="276" y="39"/>
                  </a:cubicBezTo>
                  <a:cubicBezTo>
                    <a:pt x="275" y="38"/>
                    <a:pt x="275" y="38"/>
                    <a:pt x="275" y="38"/>
                  </a:cubicBezTo>
                  <a:cubicBezTo>
                    <a:pt x="250" y="15"/>
                    <a:pt x="250" y="15"/>
                    <a:pt x="250" y="15"/>
                  </a:cubicBezTo>
                  <a:cubicBezTo>
                    <a:pt x="249" y="14"/>
                    <a:pt x="249" y="14"/>
                    <a:pt x="249" y="14"/>
                  </a:cubicBezTo>
                  <a:cubicBezTo>
                    <a:pt x="234" y="1"/>
                    <a:pt x="234" y="1"/>
                    <a:pt x="234" y="1"/>
                  </a:cubicBezTo>
                  <a:cubicBezTo>
                    <a:pt x="234" y="1"/>
                    <a:pt x="234" y="1"/>
                    <a:pt x="234" y="1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232" y="1"/>
                    <a:pt x="230" y="3"/>
                    <a:pt x="229" y="5"/>
                  </a:cubicBezTo>
                  <a:cubicBezTo>
                    <a:pt x="224" y="10"/>
                    <a:pt x="218" y="18"/>
                    <a:pt x="214" y="26"/>
                  </a:cubicBezTo>
                  <a:cubicBezTo>
                    <a:pt x="207" y="30"/>
                    <a:pt x="200" y="34"/>
                    <a:pt x="194" y="40"/>
                  </a:cubicBezTo>
                  <a:cubicBezTo>
                    <a:pt x="188" y="45"/>
                    <a:pt x="183" y="53"/>
                    <a:pt x="178" y="60"/>
                  </a:cubicBezTo>
                  <a:cubicBezTo>
                    <a:pt x="170" y="63"/>
                    <a:pt x="163" y="68"/>
                    <a:pt x="157" y="73"/>
                  </a:cubicBezTo>
                  <a:cubicBezTo>
                    <a:pt x="151" y="78"/>
                    <a:pt x="145" y="84"/>
                    <a:pt x="141" y="91"/>
                  </a:cubicBezTo>
                  <a:cubicBezTo>
                    <a:pt x="133" y="94"/>
                    <a:pt x="126" y="98"/>
                    <a:pt x="120" y="103"/>
                  </a:cubicBezTo>
                  <a:cubicBezTo>
                    <a:pt x="113" y="107"/>
                    <a:pt x="107" y="114"/>
                    <a:pt x="101" y="121"/>
                  </a:cubicBezTo>
                  <a:cubicBezTo>
                    <a:pt x="93" y="123"/>
                    <a:pt x="86" y="126"/>
                    <a:pt x="79" y="131"/>
                  </a:cubicBezTo>
                  <a:cubicBezTo>
                    <a:pt x="72" y="135"/>
                    <a:pt x="65" y="141"/>
                    <a:pt x="60" y="148"/>
                  </a:cubicBezTo>
                  <a:cubicBezTo>
                    <a:pt x="51" y="150"/>
                    <a:pt x="44" y="153"/>
                    <a:pt x="37" y="157"/>
                  </a:cubicBezTo>
                  <a:cubicBezTo>
                    <a:pt x="30" y="161"/>
                    <a:pt x="23" y="166"/>
                    <a:pt x="17" y="172"/>
                  </a:cubicBezTo>
                  <a:cubicBezTo>
                    <a:pt x="11" y="173"/>
                    <a:pt x="6" y="174"/>
                    <a:pt x="0" y="177"/>
                  </a:cubicBezTo>
                  <a:cubicBezTo>
                    <a:pt x="1" y="178"/>
                    <a:pt x="1" y="178"/>
                    <a:pt x="1" y="178"/>
                  </a:cubicBezTo>
                  <a:cubicBezTo>
                    <a:pt x="9" y="195"/>
                    <a:pt x="9" y="195"/>
                    <a:pt x="9" y="195"/>
                  </a:cubicBezTo>
                  <a:cubicBezTo>
                    <a:pt x="10" y="197"/>
                    <a:pt x="10" y="197"/>
                    <a:pt x="10" y="197"/>
                  </a:cubicBezTo>
                  <a:cubicBezTo>
                    <a:pt x="25" y="227"/>
                    <a:pt x="25" y="227"/>
                    <a:pt x="25" y="227"/>
                  </a:cubicBezTo>
                  <a:cubicBezTo>
                    <a:pt x="26" y="228"/>
                    <a:pt x="26" y="228"/>
                    <a:pt x="26" y="228"/>
                  </a:cubicBezTo>
                  <a:cubicBezTo>
                    <a:pt x="36" y="249"/>
                    <a:pt x="36" y="249"/>
                    <a:pt x="36" y="249"/>
                  </a:cubicBezTo>
                  <a:cubicBezTo>
                    <a:pt x="37" y="250"/>
                    <a:pt x="37" y="250"/>
                    <a:pt x="37" y="250"/>
                  </a:cubicBezTo>
                  <a:cubicBezTo>
                    <a:pt x="37" y="250"/>
                    <a:pt x="37" y="250"/>
                    <a:pt x="37" y="250"/>
                  </a:cubicBezTo>
                  <a:cubicBezTo>
                    <a:pt x="51" y="246"/>
                    <a:pt x="63" y="239"/>
                    <a:pt x="74" y="228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8"/>
            <p:cNvSpPr>
              <a:spLocks/>
            </p:cNvSpPr>
            <p:nvPr/>
          </p:nvSpPr>
          <p:spPr bwMode="auto">
            <a:xfrm>
              <a:off x="8271222" y="5694363"/>
              <a:ext cx="860425" cy="271463"/>
            </a:xfrm>
            <a:custGeom>
              <a:avLst/>
              <a:gdLst>
                <a:gd name="T0" fmla="*/ 160 w 229"/>
                <a:gd name="T1" fmla="*/ 42 h 72"/>
                <a:gd name="T2" fmla="*/ 115 w 229"/>
                <a:gd name="T3" fmla="*/ 45 h 72"/>
                <a:gd name="T4" fmla="*/ 70 w 229"/>
                <a:gd name="T5" fmla="*/ 45 h 72"/>
                <a:gd name="T6" fmla="*/ 20 w 229"/>
                <a:gd name="T7" fmla="*/ 57 h 72"/>
                <a:gd name="T8" fmla="*/ 0 w 229"/>
                <a:gd name="T9" fmla="*/ 72 h 72"/>
                <a:gd name="T10" fmla="*/ 2 w 229"/>
                <a:gd name="T11" fmla="*/ 71 h 72"/>
                <a:gd name="T12" fmla="*/ 70 w 229"/>
                <a:gd name="T13" fmla="*/ 46 h 72"/>
                <a:gd name="T14" fmla="*/ 115 w 229"/>
                <a:gd name="T15" fmla="*/ 46 h 72"/>
                <a:gd name="T16" fmla="*/ 160 w 229"/>
                <a:gd name="T17" fmla="*/ 44 h 72"/>
                <a:gd name="T18" fmla="*/ 187 w 229"/>
                <a:gd name="T19" fmla="*/ 37 h 72"/>
                <a:gd name="T20" fmla="*/ 189 w 229"/>
                <a:gd name="T21" fmla="*/ 35 h 72"/>
                <a:gd name="T22" fmla="*/ 190 w 229"/>
                <a:gd name="T23" fmla="*/ 36 h 72"/>
                <a:gd name="T24" fmla="*/ 190 w 229"/>
                <a:gd name="T25" fmla="*/ 36 h 72"/>
                <a:gd name="T26" fmla="*/ 229 w 229"/>
                <a:gd name="T27" fmla="*/ 0 h 72"/>
                <a:gd name="T28" fmla="*/ 228 w 229"/>
                <a:gd name="T29" fmla="*/ 1 h 72"/>
                <a:gd name="T30" fmla="*/ 160 w 229"/>
                <a:gd name="T31" fmla="*/ 4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9" h="72">
                  <a:moveTo>
                    <a:pt x="160" y="42"/>
                  </a:moveTo>
                  <a:cubicBezTo>
                    <a:pt x="128" y="46"/>
                    <a:pt x="115" y="45"/>
                    <a:pt x="115" y="45"/>
                  </a:cubicBezTo>
                  <a:cubicBezTo>
                    <a:pt x="115" y="45"/>
                    <a:pt x="101" y="45"/>
                    <a:pt x="70" y="45"/>
                  </a:cubicBezTo>
                  <a:cubicBezTo>
                    <a:pt x="51" y="45"/>
                    <a:pt x="34" y="48"/>
                    <a:pt x="20" y="57"/>
                  </a:cubicBezTo>
                  <a:cubicBezTo>
                    <a:pt x="13" y="61"/>
                    <a:pt x="6" y="66"/>
                    <a:pt x="0" y="72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21" y="53"/>
                    <a:pt x="42" y="46"/>
                    <a:pt x="70" y="46"/>
                  </a:cubicBezTo>
                  <a:cubicBezTo>
                    <a:pt x="101" y="47"/>
                    <a:pt x="115" y="46"/>
                    <a:pt x="115" y="46"/>
                  </a:cubicBezTo>
                  <a:cubicBezTo>
                    <a:pt x="115" y="46"/>
                    <a:pt x="128" y="47"/>
                    <a:pt x="160" y="44"/>
                  </a:cubicBezTo>
                  <a:cubicBezTo>
                    <a:pt x="170" y="43"/>
                    <a:pt x="179" y="41"/>
                    <a:pt x="187" y="37"/>
                  </a:cubicBezTo>
                  <a:cubicBezTo>
                    <a:pt x="189" y="35"/>
                    <a:pt x="189" y="35"/>
                    <a:pt x="189" y="35"/>
                  </a:cubicBezTo>
                  <a:cubicBezTo>
                    <a:pt x="190" y="36"/>
                    <a:pt x="190" y="36"/>
                    <a:pt x="190" y="36"/>
                  </a:cubicBezTo>
                  <a:cubicBezTo>
                    <a:pt x="190" y="36"/>
                    <a:pt x="190" y="36"/>
                    <a:pt x="190" y="36"/>
                  </a:cubicBezTo>
                  <a:cubicBezTo>
                    <a:pt x="206" y="29"/>
                    <a:pt x="220" y="16"/>
                    <a:pt x="229" y="0"/>
                  </a:cubicBezTo>
                  <a:cubicBezTo>
                    <a:pt x="228" y="1"/>
                    <a:pt x="228" y="1"/>
                    <a:pt x="228" y="1"/>
                  </a:cubicBezTo>
                  <a:cubicBezTo>
                    <a:pt x="213" y="25"/>
                    <a:pt x="190" y="39"/>
                    <a:pt x="160" y="4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9"/>
            <p:cNvSpPr>
              <a:spLocks/>
            </p:cNvSpPr>
            <p:nvPr/>
          </p:nvSpPr>
          <p:spPr bwMode="auto">
            <a:xfrm>
              <a:off x="8207722" y="5830888"/>
              <a:ext cx="776288" cy="157163"/>
            </a:xfrm>
            <a:custGeom>
              <a:avLst/>
              <a:gdLst>
                <a:gd name="T0" fmla="*/ 0 w 207"/>
                <a:gd name="T1" fmla="*/ 41 h 42"/>
                <a:gd name="T2" fmla="*/ 1 w 207"/>
                <a:gd name="T3" fmla="*/ 42 h 42"/>
                <a:gd name="T4" fmla="*/ 46 w 207"/>
                <a:gd name="T5" fmla="*/ 36 h 42"/>
                <a:gd name="T6" fmla="*/ 90 w 207"/>
                <a:gd name="T7" fmla="*/ 38 h 42"/>
                <a:gd name="T8" fmla="*/ 135 w 207"/>
                <a:gd name="T9" fmla="*/ 38 h 42"/>
                <a:gd name="T10" fmla="*/ 162 w 207"/>
                <a:gd name="T11" fmla="*/ 34 h 42"/>
                <a:gd name="T12" fmla="*/ 163 w 207"/>
                <a:gd name="T13" fmla="*/ 33 h 42"/>
                <a:gd name="T14" fmla="*/ 163 w 207"/>
                <a:gd name="T15" fmla="*/ 33 h 42"/>
                <a:gd name="T16" fmla="*/ 207 w 207"/>
                <a:gd name="T17" fmla="*/ 0 h 42"/>
                <a:gd name="T18" fmla="*/ 204 w 207"/>
                <a:gd name="T19" fmla="*/ 1 h 42"/>
                <a:gd name="T20" fmla="*/ 135 w 207"/>
                <a:gd name="T21" fmla="*/ 37 h 42"/>
                <a:gd name="T22" fmla="*/ 90 w 207"/>
                <a:gd name="T23" fmla="*/ 37 h 42"/>
                <a:gd name="T24" fmla="*/ 46 w 207"/>
                <a:gd name="T25" fmla="*/ 34 h 42"/>
                <a:gd name="T26" fmla="*/ 19 w 207"/>
                <a:gd name="T27" fmla="*/ 35 h 42"/>
                <a:gd name="T28" fmla="*/ 18 w 207"/>
                <a:gd name="T29" fmla="*/ 37 h 42"/>
                <a:gd name="T30" fmla="*/ 17 w 207"/>
                <a:gd name="T31" fmla="*/ 36 h 42"/>
                <a:gd name="T32" fmla="*/ 17 w 207"/>
                <a:gd name="T33" fmla="*/ 36 h 42"/>
                <a:gd name="T34" fmla="*/ 0 w 207"/>
                <a:gd name="T35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7" h="42">
                  <a:moveTo>
                    <a:pt x="0" y="41"/>
                  </a:moveTo>
                  <a:cubicBezTo>
                    <a:pt x="1" y="42"/>
                    <a:pt x="1" y="42"/>
                    <a:pt x="1" y="42"/>
                  </a:cubicBezTo>
                  <a:cubicBezTo>
                    <a:pt x="14" y="36"/>
                    <a:pt x="29" y="34"/>
                    <a:pt x="46" y="36"/>
                  </a:cubicBezTo>
                  <a:cubicBezTo>
                    <a:pt x="76" y="38"/>
                    <a:pt x="90" y="38"/>
                    <a:pt x="90" y="38"/>
                  </a:cubicBezTo>
                  <a:cubicBezTo>
                    <a:pt x="90" y="38"/>
                    <a:pt x="103" y="40"/>
                    <a:pt x="135" y="38"/>
                  </a:cubicBezTo>
                  <a:cubicBezTo>
                    <a:pt x="145" y="38"/>
                    <a:pt x="154" y="36"/>
                    <a:pt x="162" y="34"/>
                  </a:cubicBezTo>
                  <a:cubicBezTo>
                    <a:pt x="162" y="34"/>
                    <a:pt x="163" y="33"/>
                    <a:pt x="163" y="33"/>
                  </a:cubicBezTo>
                  <a:cubicBezTo>
                    <a:pt x="163" y="33"/>
                    <a:pt x="163" y="33"/>
                    <a:pt x="163" y="33"/>
                  </a:cubicBezTo>
                  <a:cubicBezTo>
                    <a:pt x="181" y="27"/>
                    <a:pt x="196" y="16"/>
                    <a:pt x="207" y="0"/>
                  </a:cubicBezTo>
                  <a:cubicBezTo>
                    <a:pt x="204" y="1"/>
                    <a:pt x="204" y="1"/>
                    <a:pt x="204" y="1"/>
                  </a:cubicBezTo>
                  <a:cubicBezTo>
                    <a:pt x="188" y="24"/>
                    <a:pt x="165" y="36"/>
                    <a:pt x="135" y="37"/>
                  </a:cubicBezTo>
                  <a:cubicBezTo>
                    <a:pt x="103" y="38"/>
                    <a:pt x="90" y="37"/>
                    <a:pt x="90" y="37"/>
                  </a:cubicBezTo>
                  <a:cubicBezTo>
                    <a:pt x="90" y="37"/>
                    <a:pt x="76" y="37"/>
                    <a:pt x="46" y="34"/>
                  </a:cubicBezTo>
                  <a:cubicBezTo>
                    <a:pt x="36" y="34"/>
                    <a:pt x="28" y="34"/>
                    <a:pt x="19" y="35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1" y="37"/>
                    <a:pt x="6" y="38"/>
                    <a:pt x="0" y="4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50"/>
            <p:cNvSpPr>
              <a:spLocks/>
            </p:cNvSpPr>
            <p:nvPr/>
          </p:nvSpPr>
          <p:spPr bwMode="auto">
            <a:xfrm>
              <a:off x="8271222" y="5961063"/>
              <a:ext cx="7938" cy="7938"/>
            </a:xfrm>
            <a:custGeom>
              <a:avLst/>
              <a:gdLst>
                <a:gd name="T0" fmla="*/ 2 w 5"/>
                <a:gd name="T1" fmla="*/ 5 h 5"/>
                <a:gd name="T2" fmla="*/ 5 w 5"/>
                <a:gd name="T3" fmla="*/ 0 h 5"/>
                <a:gd name="T4" fmla="*/ 0 w 5"/>
                <a:gd name="T5" fmla="*/ 3 h 5"/>
                <a:gd name="T6" fmla="*/ 0 w 5"/>
                <a:gd name="T7" fmla="*/ 3 h 5"/>
                <a:gd name="T8" fmla="*/ 2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lnTo>
                    <a:pt x="5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51"/>
            <p:cNvSpPr>
              <a:spLocks/>
            </p:cNvSpPr>
            <p:nvPr/>
          </p:nvSpPr>
          <p:spPr bwMode="auto">
            <a:xfrm>
              <a:off x="8972897" y="5826126"/>
              <a:ext cx="11113" cy="7938"/>
            </a:xfrm>
            <a:custGeom>
              <a:avLst/>
              <a:gdLst>
                <a:gd name="T0" fmla="*/ 5 w 7"/>
                <a:gd name="T1" fmla="*/ 0 h 5"/>
                <a:gd name="T2" fmla="*/ 0 w 7"/>
                <a:gd name="T3" fmla="*/ 5 h 5"/>
                <a:gd name="T4" fmla="*/ 7 w 7"/>
                <a:gd name="T5" fmla="*/ 3 h 5"/>
                <a:gd name="T6" fmla="*/ 7 w 7"/>
                <a:gd name="T7" fmla="*/ 3 h 5"/>
                <a:gd name="T8" fmla="*/ 5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5" y="0"/>
                  </a:moveTo>
                  <a:lnTo>
                    <a:pt x="0" y="5"/>
                  </a:lnTo>
                  <a:lnTo>
                    <a:pt x="7" y="3"/>
                  </a:lnTo>
                  <a:lnTo>
                    <a:pt x="7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2"/>
            <p:cNvSpPr>
              <a:spLocks/>
            </p:cNvSpPr>
            <p:nvPr/>
          </p:nvSpPr>
          <p:spPr bwMode="auto">
            <a:xfrm>
              <a:off x="8241059" y="5954713"/>
              <a:ext cx="582613" cy="130175"/>
            </a:xfrm>
            <a:custGeom>
              <a:avLst/>
              <a:gdLst>
                <a:gd name="T0" fmla="*/ 81 w 155"/>
                <a:gd name="T1" fmla="*/ 33 h 35"/>
                <a:gd name="T2" fmla="*/ 36 w 155"/>
                <a:gd name="T3" fmla="*/ 30 h 35"/>
                <a:gd name="T4" fmla="*/ 0 w 155"/>
                <a:gd name="T5" fmla="*/ 26 h 35"/>
                <a:gd name="T6" fmla="*/ 1 w 155"/>
                <a:gd name="T7" fmla="*/ 28 h 35"/>
                <a:gd name="T8" fmla="*/ 36 w 155"/>
                <a:gd name="T9" fmla="*/ 32 h 35"/>
                <a:gd name="T10" fmla="*/ 81 w 155"/>
                <a:gd name="T11" fmla="*/ 35 h 35"/>
                <a:gd name="T12" fmla="*/ 108 w 155"/>
                <a:gd name="T13" fmla="*/ 32 h 35"/>
                <a:gd name="T14" fmla="*/ 109 w 155"/>
                <a:gd name="T15" fmla="*/ 31 h 35"/>
                <a:gd name="T16" fmla="*/ 109 w 155"/>
                <a:gd name="T17" fmla="*/ 31 h 35"/>
                <a:gd name="T18" fmla="*/ 155 w 155"/>
                <a:gd name="T19" fmla="*/ 0 h 35"/>
                <a:gd name="T20" fmla="*/ 154 w 155"/>
                <a:gd name="T21" fmla="*/ 0 h 35"/>
                <a:gd name="T22" fmla="*/ 153 w 155"/>
                <a:gd name="T23" fmla="*/ 1 h 35"/>
                <a:gd name="T24" fmla="*/ 81 w 155"/>
                <a:gd name="T25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5" h="35">
                  <a:moveTo>
                    <a:pt x="81" y="33"/>
                  </a:moveTo>
                  <a:cubicBezTo>
                    <a:pt x="49" y="33"/>
                    <a:pt x="36" y="30"/>
                    <a:pt x="36" y="3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49" y="34"/>
                    <a:pt x="81" y="35"/>
                  </a:cubicBezTo>
                  <a:cubicBezTo>
                    <a:pt x="91" y="35"/>
                    <a:pt x="100" y="34"/>
                    <a:pt x="108" y="32"/>
                  </a:cubicBezTo>
                  <a:cubicBezTo>
                    <a:pt x="108" y="31"/>
                    <a:pt x="109" y="31"/>
                    <a:pt x="109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27" y="26"/>
                    <a:pt x="143" y="15"/>
                    <a:pt x="155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3" y="1"/>
                    <a:pt x="153" y="1"/>
                    <a:pt x="153" y="1"/>
                  </a:cubicBezTo>
                  <a:cubicBezTo>
                    <a:pt x="135" y="23"/>
                    <a:pt x="111" y="34"/>
                    <a:pt x="81" y="3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3"/>
            <p:cNvSpPr>
              <a:spLocks/>
            </p:cNvSpPr>
            <p:nvPr/>
          </p:nvSpPr>
          <p:spPr bwMode="auto">
            <a:xfrm>
              <a:off x="8815734" y="5954713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4"/>
            <p:cNvSpPr>
              <a:spLocks/>
            </p:cNvSpPr>
            <p:nvPr/>
          </p:nvSpPr>
          <p:spPr bwMode="auto">
            <a:xfrm>
              <a:off x="8301384" y="6070601"/>
              <a:ext cx="352425" cy="115888"/>
            </a:xfrm>
            <a:custGeom>
              <a:avLst/>
              <a:gdLst>
                <a:gd name="T0" fmla="*/ 18 w 94"/>
                <a:gd name="T1" fmla="*/ 29 h 31"/>
                <a:gd name="T2" fmla="*/ 0 w 94"/>
                <a:gd name="T3" fmla="*/ 27 h 31"/>
                <a:gd name="T4" fmla="*/ 1 w 94"/>
                <a:gd name="T5" fmla="*/ 28 h 31"/>
                <a:gd name="T6" fmla="*/ 18 w 94"/>
                <a:gd name="T7" fmla="*/ 30 h 31"/>
                <a:gd name="T8" fmla="*/ 46 w 94"/>
                <a:gd name="T9" fmla="*/ 28 h 31"/>
                <a:gd name="T10" fmla="*/ 48 w 94"/>
                <a:gd name="T11" fmla="*/ 27 h 31"/>
                <a:gd name="T12" fmla="*/ 49 w 94"/>
                <a:gd name="T13" fmla="*/ 28 h 31"/>
                <a:gd name="T14" fmla="*/ 94 w 94"/>
                <a:gd name="T15" fmla="*/ 1 h 31"/>
                <a:gd name="T16" fmla="*/ 93 w 94"/>
                <a:gd name="T17" fmla="*/ 0 h 31"/>
                <a:gd name="T18" fmla="*/ 92 w 94"/>
                <a:gd name="T19" fmla="*/ 1 h 31"/>
                <a:gd name="T20" fmla="*/ 18 w 94"/>
                <a:gd name="T2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31">
                  <a:moveTo>
                    <a:pt x="18" y="29"/>
                  </a:moveTo>
                  <a:cubicBezTo>
                    <a:pt x="11" y="28"/>
                    <a:pt x="5" y="27"/>
                    <a:pt x="0" y="27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6" y="29"/>
                    <a:pt x="12" y="29"/>
                    <a:pt x="18" y="30"/>
                  </a:cubicBezTo>
                  <a:cubicBezTo>
                    <a:pt x="28" y="31"/>
                    <a:pt x="37" y="30"/>
                    <a:pt x="46" y="28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66" y="24"/>
                    <a:pt x="81" y="15"/>
                    <a:pt x="94" y="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2" y="1"/>
                    <a:pt x="92" y="1"/>
                    <a:pt x="92" y="1"/>
                  </a:cubicBezTo>
                  <a:cubicBezTo>
                    <a:pt x="73" y="22"/>
                    <a:pt x="48" y="31"/>
                    <a:pt x="18" y="2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5"/>
            <p:cNvSpPr>
              <a:spLocks/>
            </p:cNvSpPr>
            <p:nvPr/>
          </p:nvSpPr>
          <p:spPr bwMode="auto">
            <a:xfrm>
              <a:off x="8647459" y="6070601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6"/>
            <p:cNvSpPr>
              <a:spLocks/>
            </p:cNvSpPr>
            <p:nvPr/>
          </p:nvSpPr>
          <p:spPr bwMode="auto">
            <a:xfrm>
              <a:off x="8342659" y="6175376"/>
              <a:ext cx="142875" cy="82550"/>
            </a:xfrm>
            <a:custGeom>
              <a:avLst/>
              <a:gdLst>
                <a:gd name="T0" fmla="*/ 0 w 38"/>
                <a:gd name="T1" fmla="*/ 21 h 22"/>
                <a:gd name="T2" fmla="*/ 1 w 38"/>
                <a:gd name="T3" fmla="*/ 22 h 22"/>
                <a:gd name="T4" fmla="*/ 1 w 38"/>
                <a:gd name="T5" fmla="*/ 22 h 22"/>
                <a:gd name="T6" fmla="*/ 38 w 38"/>
                <a:gd name="T7" fmla="*/ 0 h 22"/>
                <a:gd name="T8" fmla="*/ 35 w 38"/>
                <a:gd name="T9" fmla="*/ 0 h 22"/>
                <a:gd name="T10" fmla="*/ 0 w 38"/>
                <a:gd name="T11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2">
                  <a:moveTo>
                    <a:pt x="0" y="21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5" y="18"/>
                    <a:pt x="27" y="11"/>
                    <a:pt x="38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10"/>
                    <a:pt x="13" y="17"/>
                    <a:pt x="0" y="2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7"/>
            <p:cNvSpPr>
              <a:spLocks/>
            </p:cNvSpPr>
            <p:nvPr/>
          </p:nvSpPr>
          <p:spPr bwMode="auto">
            <a:xfrm>
              <a:off x="8474422" y="6172201"/>
              <a:ext cx="11113" cy="3175"/>
            </a:xfrm>
            <a:custGeom>
              <a:avLst/>
              <a:gdLst>
                <a:gd name="T0" fmla="*/ 4 w 7"/>
                <a:gd name="T1" fmla="*/ 0 h 2"/>
                <a:gd name="T2" fmla="*/ 0 w 7"/>
                <a:gd name="T3" fmla="*/ 2 h 2"/>
                <a:gd name="T4" fmla="*/ 7 w 7"/>
                <a:gd name="T5" fmla="*/ 2 h 2"/>
                <a:gd name="T6" fmla="*/ 4 w 7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">
                  <a:moveTo>
                    <a:pt x="4" y="0"/>
                  </a:moveTo>
                  <a:lnTo>
                    <a:pt x="0" y="2"/>
                  </a:lnTo>
                  <a:lnTo>
                    <a:pt x="7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8"/>
            <p:cNvSpPr>
              <a:spLocks/>
            </p:cNvSpPr>
            <p:nvPr/>
          </p:nvSpPr>
          <p:spPr bwMode="auto">
            <a:xfrm>
              <a:off x="9010997" y="5319713"/>
              <a:ext cx="74613" cy="96838"/>
            </a:xfrm>
            <a:custGeom>
              <a:avLst/>
              <a:gdLst>
                <a:gd name="T0" fmla="*/ 20 w 20"/>
                <a:gd name="T1" fmla="*/ 1 h 26"/>
                <a:gd name="T2" fmla="*/ 20 w 20"/>
                <a:gd name="T3" fmla="*/ 1 h 26"/>
                <a:gd name="T4" fmla="*/ 19 w 20"/>
                <a:gd name="T5" fmla="*/ 0 h 26"/>
                <a:gd name="T6" fmla="*/ 19 w 20"/>
                <a:gd name="T7" fmla="*/ 0 h 26"/>
                <a:gd name="T8" fmla="*/ 15 w 20"/>
                <a:gd name="T9" fmla="*/ 5 h 26"/>
                <a:gd name="T10" fmla="*/ 0 w 20"/>
                <a:gd name="T11" fmla="*/ 26 h 26"/>
                <a:gd name="T12" fmla="*/ 1 w 20"/>
                <a:gd name="T13" fmla="*/ 25 h 26"/>
                <a:gd name="T14" fmla="*/ 2 w 20"/>
                <a:gd name="T15" fmla="*/ 25 h 26"/>
                <a:gd name="T16" fmla="*/ 20 w 20"/>
                <a:gd name="T17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6">
                  <a:moveTo>
                    <a:pt x="20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1"/>
                    <a:pt x="16" y="3"/>
                    <a:pt x="15" y="5"/>
                  </a:cubicBezTo>
                  <a:cubicBezTo>
                    <a:pt x="9" y="10"/>
                    <a:pt x="4" y="18"/>
                    <a:pt x="0" y="26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7" y="15"/>
                    <a:pt x="13" y="7"/>
                    <a:pt x="2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9"/>
            <p:cNvSpPr>
              <a:spLocks/>
            </p:cNvSpPr>
            <p:nvPr/>
          </p:nvSpPr>
          <p:spPr bwMode="auto">
            <a:xfrm>
              <a:off x="8876059" y="5372101"/>
              <a:ext cx="269875" cy="173038"/>
            </a:xfrm>
            <a:custGeom>
              <a:avLst/>
              <a:gdLst>
                <a:gd name="T0" fmla="*/ 63 w 72"/>
                <a:gd name="T1" fmla="*/ 3 h 46"/>
                <a:gd name="T2" fmla="*/ 72 w 72"/>
                <a:gd name="T3" fmla="*/ 1 h 46"/>
                <a:gd name="T4" fmla="*/ 71 w 72"/>
                <a:gd name="T5" fmla="*/ 0 h 46"/>
                <a:gd name="T6" fmla="*/ 63 w 72"/>
                <a:gd name="T7" fmla="*/ 2 h 46"/>
                <a:gd name="T8" fmla="*/ 38 w 72"/>
                <a:gd name="T9" fmla="*/ 11 h 46"/>
                <a:gd name="T10" fmla="*/ 38 w 72"/>
                <a:gd name="T11" fmla="*/ 11 h 46"/>
                <a:gd name="T12" fmla="*/ 37 w 72"/>
                <a:gd name="T13" fmla="*/ 11 h 46"/>
                <a:gd name="T14" fmla="*/ 16 w 72"/>
                <a:gd name="T15" fmla="*/ 26 h 46"/>
                <a:gd name="T16" fmla="*/ 0 w 72"/>
                <a:gd name="T17" fmla="*/ 46 h 46"/>
                <a:gd name="T18" fmla="*/ 1 w 72"/>
                <a:gd name="T19" fmla="*/ 46 h 46"/>
                <a:gd name="T20" fmla="*/ 2 w 72"/>
                <a:gd name="T21" fmla="*/ 45 h 46"/>
                <a:gd name="T22" fmla="*/ 63 w 72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" h="46">
                  <a:moveTo>
                    <a:pt x="63" y="3"/>
                  </a:moveTo>
                  <a:cubicBezTo>
                    <a:pt x="72" y="1"/>
                    <a:pt x="72" y="1"/>
                    <a:pt x="72" y="1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54" y="4"/>
                    <a:pt x="46" y="7"/>
                    <a:pt x="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29" y="15"/>
                    <a:pt x="22" y="20"/>
                    <a:pt x="16" y="26"/>
                  </a:cubicBezTo>
                  <a:cubicBezTo>
                    <a:pt x="10" y="31"/>
                    <a:pt x="5" y="39"/>
                    <a:pt x="0" y="46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16" y="23"/>
                    <a:pt x="35" y="10"/>
                    <a:pt x="63" y="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60"/>
            <p:cNvSpPr>
              <a:spLocks/>
            </p:cNvSpPr>
            <p:nvPr/>
          </p:nvSpPr>
          <p:spPr bwMode="auto">
            <a:xfrm>
              <a:off x="9014172" y="5413376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61"/>
            <p:cNvSpPr>
              <a:spLocks/>
            </p:cNvSpPr>
            <p:nvPr/>
          </p:nvSpPr>
          <p:spPr bwMode="auto">
            <a:xfrm>
              <a:off x="8736359" y="5462588"/>
              <a:ext cx="508000" cy="198438"/>
            </a:xfrm>
            <a:custGeom>
              <a:avLst/>
              <a:gdLst>
                <a:gd name="T0" fmla="*/ 64 w 135"/>
                <a:gd name="T1" fmla="*/ 15 h 53"/>
                <a:gd name="T2" fmla="*/ 108 w 135"/>
                <a:gd name="T3" fmla="*/ 7 h 53"/>
                <a:gd name="T4" fmla="*/ 135 w 135"/>
                <a:gd name="T5" fmla="*/ 1 h 53"/>
                <a:gd name="T6" fmla="*/ 134 w 135"/>
                <a:gd name="T7" fmla="*/ 0 h 53"/>
                <a:gd name="T8" fmla="*/ 108 w 135"/>
                <a:gd name="T9" fmla="*/ 6 h 53"/>
                <a:gd name="T10" fmla="*/ 64 w 135"/>
                <a:gd name="T11" fmla="*/ 14 h 53"/>
                <a:gd name="T12" fmla="*/ 39 w 135"/>
                <a:gd name="T13" fmla="*/ 21 h 53"/>
                <a:gd name="T14" fmla="*/ 39 w 135"/>
                <a:gd name="T15" fmla="*/ 22 h 53"/>
                <a:gd name="T16" fmla="*/ 38 w 135"/>
                <a:gd name="T17" fmla="*/ 22 h 53"/>
                <a:gd name="T18" fmla="*/ 16 w 135"/>
                <a:gd name="T19" fmla="*/ 35 h 53"/>
                <a:gd name="T20" fmla="*/ 0 w 135"/>
                <a:gd name="T21" fmla="*/ 53 h 53"/>
                <a:gd name="T22" fmla="*/ 2 w 135"/>
                <a:gd name="T23" fmla="*/ 52 h 53"/>
                <a:gd name="T24" fmla="*/ 64 w 135"/>
                <a:gd name="T25" fmla="*/ 1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5" h="53">
                  <a:moveTo>
                    <a:pt x="64" y="15"/>
                  </a:moveTo>
                  <a:cubicBezTo>
                    <a:pt x="94" y="10"/>
                    <a:pt x="108" y="7"/>
                    <a:pt x="108" y="7"/>
                  </a:cubicBezTo>
                  <a:cubicBezTo>
                    <a:pt x="108" y="7"/>
                    <a:pt x="116" y="6"/>
                    <a:pt x="135" y="1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16" y="5"/>
                    <a:pt x="108" y="6"/>
                    <a:pt x="108" y="6"/>
                  </a:cubicBezTo>
                  <a:cubicBezTo>
                    <a:pt x="107" y="6"/>
                    <a:pt x="94" y="9"/>
                    <a:pt x="64" y="14"/>
                  </a:cubicBezTo>
                  <a:cubicBezTo>
                    <a:pt x="55" y="16"/>
                    <a:pt x="47" y="18"/>
                    <a:pt x="39" y="21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0" y="25"/>
                    <a:pt x="23" y="29"/>
                    <a:pt x="16" y="35"/>
                  </a:cubicBezTo>
                  <a:cubicBezTo>
                    <a:pt x="10" y="40"/>
                    <a:pt x="4" y="46"/>
                    <a:pt x="0" y="53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17" y="31"/>
                    <a:pt x="36" y="20"/>
                    <a:pt x="64" y="1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2"/>
            <p:cNvSpPr>
              <a:spLocks/>
            </p:cNvSpPr>
            <p:nvPr/>
          </p:nvSpPr>
          <p:spPr bwMode="auto">
            <a:xfrm>
              <a:off x="8879234" y="5540376"/>
              <a:ext cx="4763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3"/>
            <p:cNvSpPr>
              <a:spLocks/>
            </p:cNvSpPr>
            <p:nvPr/>
          </p:nvSpPr>
          <p:spPr bwMode="auto">
            <a:xfrm>
              <a:off x="8587134" y="5526088"/>
              <a:ext cx="723900" cy="247650"/>
            </a:xfrm>
            <a:custGeom>
              <a:avLst/>
              <a:gdLst>
                <a:gd name="T0" fmla="*/ 68 w 193"/>
                <a:gd name="T1" fmla="*/ 31 h 66"/>
                <a:gd name="T2" fmla="*/ 112 w 193"/>
                <a:gd name="T3" fmla="*/ 26 h 66"/>
                <a:gd name="T4" fmla="*/ 156 w 193"/>
                <a:gd name="T5" fmla="*/ 17 h 66"/>
                <a:gd name="T6" fmla="*/ 182 w 193"/>
                <a:gd name="T7" fmla="*/ 8 h 66"/>
                <a:gd name="T8" fmla="*/ 182 w 193"/>
                <a:gd name="T9" fmla="*/ 7 h 66"/>
                <a:gd name="T10" fmla="*/ 183 w 193"/>
                <a:gd name="T11" fmla="*/ 7 h 66"/>
                <a:gd name="T12" fmla="*/ 193 w 193"/>
                <a:gd name="T13" fmla="*/ 0 h 66"/>
                <a:gd name="T14" fmla="*/ 193 w 193"/>
                <a:gd name="T15" fmla="*/ 0 h 66"/>
                <a:gd name="T16" fmla="*/ 192 w 193"/>
                <a:gd name="T17" fmla="*/ 0 h 66"/>
                <a:gd name="T18" fmla="*/ 156 w 193"/>
                <a:gd name="T19" fmla="*/ 16 h 66"/>
                <a:gd name="T20" fmla="*/ 112 w 193"/>
                <a:gd name="T21" fmla="*/ 24 h 66"/>
                <a:gd name="T22" fmla="*/ 68 w 193"/>
                <a:gd name="T23" fmla="*/ 30 h 66"/>
                <a:gd name="T24" fmla="*/ 42 w 193"/>
                <a:gd name="T25" fmla="*/ 35 h 66"/>
                <a:gd name="T26" fmla="*/ 41 w 193"/>
                <a:gd name="T27" fmla="*/ 37 h 66"/>
                <a:gd name="T28" fmla="*/ 39 w 193"/>
                <a:gd name="T29" fmla="*/ 36 h 66"/>
                <a:gd name="T30" fmla="*/ 40 w 193"/>
                <a:gd name="T31" fmla="*/ 36 h 66"/>
                <a:gd name="T32" fmla="*/ 19 w 193"/>
                <a:gd name="T33" fmla="*/ 48 h 66"/>
                <a:gd name="T34" fmla="*/ 0 w 193"/>
                <a:gd name="T35" fmla="*/ 66 h 66"/>
                <a:gd name="T36" fmla="*/ 2 w 193"/>
                <a:gd name="T37" fmla="*/ 65 h 66"/>
                <a:gd name="T38" fmla="*/ 3 w 193"/>
                <a:gd name="T39" fmla="*/ 65 h 66"/>
                <a:gd name="T40" fmla="*/ 68 w 193"/>
                <a:gd name="T41" fmla="*/ 3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3" h="66">
                  <a:moveTo>
                    <a:pt x="68" y="31"/>
                  </a:moveTo>
                  <a:cubicBezTo>
                    <a:pt x="98" y="27"/>
                    <a:pt x="112" y="25"/>
                    <a:pt x="112" y="26"/>
                  </a:cubicBezTo>
                  <a:cubicBezTo>
                    <a:pt x="112" y="25"/>
                    <a:pt x="125" y="24"/>
                    <a:pt x="156" y="17"/>
                  </a:cubicBezTo>
                  <a:cubicBezTo>
                    <a:pt x="166" y="15"/>
                    <a:pt x="174" y="12"/>
                    <a:pt x="182" y="8"/>
                  </a:cubicBezTo>
                  <a:cubicBezTo>
                    <a:pt x="182" y="8"/>
                    <a:pt x="182" y="7"/>
                    <a:pt x="182" y="7"/>
                  </a:cubicBezTo>
                  <a:cubicBezTo>
                    <a:pt x="183" y="7"/>
                    <a:pt x="183" y="7"/>
                    <a:pt x="183" y="7"/>
                  </a:cubicBezTo>
                  <a:cubicBezTo>
                    <a:pt x="187" y="5"/>
                    <a:pt x="190" y="3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2" y="7"/>
                    <a:pt x="170" y="13"/>
                    <a:pt x="156" y="16"/>
                  </a:cubicBezTo>
                  <a:cubicBezTo>
                    <a:pt x="125" y="23"/>
                    <a:pt x="112" y="24"/>
                    <a:pt x="112" y="24"/>
                  </a:cubicBezTo>
                  <a:cubicBezTo>
                    <a:pt x="112" y="24"/>
                    <a:pt x="98" y="26"/>
                    <a:pt x="68" y="30"/>
                  </a:cubicBezTo>
                  <a:cubicBezTo>
                    <a:pt x="58" y="31"/>
                    <a:pt x="50" y="33"/>
                    <a:pt x="42" y="35"/>
                  </a:cubicBezTo>
                  <a:cubicBezTo>
                    <a:pt x="41" y="36"/>
                    <a:pt x="41" y="36"/>
                    <a:pt x="41" y="37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32" y="39"/>
                    <a:pt x="25" y="43"/>
                    <a:pt x="19" y="48"/>
                  </a:cubicBezTo>
                  <a:cubicBezTo>
                    <a:pt x="12" y="52"/>
                    <a:pt x="5" y="59"/>
                    <a:pt x="0" y="66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5"/>
                    <a:pt x="2" y="65"/>
                    <a:pt x="3" y="65"/>
                  </a:cubicBezTo>
                  <a:cubicBezTo>
                    <a:pt x="19" y="44"/>
                    <a:pt x="39" y="34"/>
                    <a:pt x="68" y="3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4"/>
            <p:cNvSpPr>
              <a:spLocks/>
            </p:cNvSpPr>
            <p:nvPr/>
          </p:nvSpPr>
          <p:spPr bwMode="auto">
            <a:xfrm>
              <a:off x="8733184" y="5657851"/>
              <a:ext cx="11113" cy="6350"/>
            </a:xfrm>
            <a:custGeom>
              <a:avLst/>
              <a:gdLst>
                <a:gd name="T0" fmla="*/ 2 w 3"/>
                <a:gd name="T1" fmla="*/ 2 h 2"/>
                <a:gd name="T2" fmla="*/ 3 w 3"/>
                <a:gd name="T3" fmla="*/ 0 h 2"/>
                <a:gd name="T4" fmla="*/ 1 w 3"/>
                <a:gd name="T5" fmla="*/ 1 h 2"/>
                <a:gd name="T6" fmla="*/ 0 w 3"/>
                <a:gd name="T7" fmla="*/ 1 h 2"/>
                <a:gd name="T8" fmla="*/ 2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cubicBezTo>
                    <a:pt x="2" y="1"/>
                    <a:pt x="2" y="1"/>
                    <a:pt x="3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5"/>
            <p:cNvSpPr>
              <a:spLocks/>
            </p:cNvSpPr>
            <p:nvPr/>
          </p:nvSpPr>
          <p:spPr bwMode="auto">
            <a:xfrm>
              <a:off x="8433147" y="5551488"/>
              <a:ext cx="844550" cy="323850"/>
            </a:xfrm>
            <a:custGeom>
              <a:avLst/>
              <a:gdLst>
                <a:gd name="T0" fmla="*/ 0 w 225"/>
                <a:gd name="T1" fmla="*/ 86 h 86"/>
                <a:gd name="T2" fmla="*/ 1 w 225"/>
                <a:gd name="T3" fmla="*/ 86 h 86"/>
                <a:gd name="T4" fmla="*/ 69 w 225"/>
                <a:gd name="T5" fmla="*/ 55 h 86"/>
                <a:gd name="T6" fmla="*/ 113 w 225"/>
                <a:gd name="T7" fmla="*/ 53 h 86"/>
                <a:gd name="T8" fmla="*/ 158 w 225"/>
                <a:gd name="T9" fmla="*/ 47 h 86"/>
                <a:gd name="T10" fmla="*/ 225 w 225"/>
                <a:gd name="T11" fmla="*/ 1 h 86"/>
                <a:gd name="T12" fmla="*/ 224 w 225"/>
                <a:gd name="T13" fmla="*/ 0 h 86"/>
                <a:gd name="T14" fmla="*/ 223 w 225"/>
                <a:gd name="T15" fmla="*/ 1 h 86"/>
                <a:gd name="T16" fmla="*/ 158 w 225"/>
                <a:gd name="T17" fmla="*/ 46 h 86"/>
                <a:gd name="T18" fmla="*/ 113 w 225"/>
                <a:gd name="T19" fmla="*/ 51 h 86"/>
                <a:gd name="T20" fmla="*/ 69 w 225"/>
                <a:gd name="T21" fmla="*/ 54 h 86"/>
                <a:gd name="T22" fmla="*/ 44 w 225"/>
                <a:gd name="T23" fmla="*/ 58 h 86"/>
                <a:gd name="T24" fmla="*/ 43 w 225"/>
                <a:gd name="T25" fmla="*/ 59 h 86"/>
                <a:gd name="T26" fmla="*/ 43 w 225"/>
                <a:gd name="T27" fmla="*/ 58 h 86"/>
                <a:gd name="T28" fmla="*/ 19 w 225"/>
                <a:gd name="T29" fmla="*/ 69 h 86"/>
                <a:gd name="T30" fmla="*/ 0 w 225"/>
                <a:gd name="T31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5" h="86">
                  <a:moveTo>
                    <a:pt x="0" y="86"/>
                  </a:moveTo>
                  <a:cubicBezTo>
                    <a:pt x="1" y="86"/>
                    <a:pt x="1" y="86"/>
                    <a:pt x="1" y="86"/>
                  </a:cubicBezTo>
                  <a:cubicBezTo>
                    <a:pt x="19" y="66"/>
                    <a:pt x="40" y="57"/>
                    <a:pt x="69" y="55"/>
                  </a:cubicBezTo>
                  <a:cubicBezTo>
                    <a:pt x="100" y="54"/>
                    <a:pt x="113" y="53"/>
                    <a:pt x="113" y="53"/>
                  </a:cubicBezTo>
                  <a:cubicBezTo>
                    <a:pt x="113" y="53"/>
                    <a:pt x="127" y="52"/>
                    <a:pt x="158" y="47"/>
                  </a:cubicBezTo>
                  <a:cubicBezTo>
                    <a:pt x="188" y="42"/>
                    <a:pt x="211" y="26"/>
                    <a:pt x="225" y="1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4" y="0"/>
                    <a:pt x="223" y="1"/>
                    <a:pt x="223" y="1"/>
                  </a:cubicBezTo>
                  <a:cubicBezTo>
                    <a:pt x="209" y="26"/>
                    <a:pt x="188" y="41"/>
                    <a:pt x="158" y="46"/>
                  </a:cubicBezTo>
                  <a:cubicBezTo>
                    <a:pt x="127" y="51"/>
                    <a:pt x="113" y="51"/>
                    <a:pt x="113" y="51"/>
                  </a:cubicBezTo>
                  <a:cubicBezTo>
                    <a:pt x="113" y="51"/>
                    <a:pt x="100" y="53"/>
                    <a:pt x="69" y="54"/>
                  </a:cubicBezTo>
                  <a:cubicBezTo>
                    <a:pt x="60" y="55"/>
                    <a:pt x="51" y="56"/>
                    <a:pt x="44" y="58"/>
                  </a:cubicBezTo>
                  <a:cubicBezTo>
                    <a:pt x="43" y="59"/>
                    <a:pt x="43" y="59"/>
                    <a:pt x="43" y="59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34" y="61"/>
                    <a:pt x="26" y="64"/>
                    <a:pt x="19" y="69"/>
                  </a:cubicBezTo>
                  <a:cubicBezTo>
                    <a:pt x="12" y="73"/>
                    <a:pt x="5" y="79"/>
                    <a:pt x="0" y="8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6"/>
            <p:cNvSpPr>
              <a:spLocks/>
            </p:cNvSpPr>
            <p:nvPr/>
          </p:nvSpPr>
          <p:spPr bwMode="auto">
            <a:xfrm>
              <a:off x="9269759" y="5551488"/>
              <a:ext cx="4763" cy="476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7"/>
            <p:cNvSpPr>
              <a:spLocks/>
            </p:cNvSpPr>
            <p:nvPr/>
          </p:nvSpPr>
          <p:spPr bwMode="auto">
            <a:xfrm>
              <a:off x="8593484" y="5770563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8"/>
            <p:cNvSpPr>
              <a:spLocks/>
            </p:cNvSpPr>
            <p:nvPr/>
          </p:nvSpPr>
          <p:spPr bwMode="auto">
            <a:xfrm>
              <a:off x="7152034" y="5980113"/>
              <a:ext cx="1193800" cy="612775"/>
            </a:xfrm>
            <a:custGeom>
              <a:avLst/>
              <a:gdLst>
                <a:gd name="T0" fmla="*/ 50 w 318"/>
                <a:gd name="T1" fmla="*/ 155 h 163"/>
                <a:gd name="T2" fmla="*/ 102 w 318"/>
                <a:gd name="T3" fmla="*/ 146 h 163"/>
                <a:gd name="T4" fmla="*/ 101 w 318"/>
                <a:gd name="T5" fmla="*/ 145 h 163"/>
                <a:gd name="T6" fmla="*/ 156 w 318"/>
                <a:gd name="T7" fmla="*/ 133 h 163"/>
                <a:gd name="T8" fmla="*/ 207 w 318"/>
                <a:gd name="T9" fmla="*/ 118 h 163"/>
                <a:gd name="T10" fmla="*/ 257 w 318"/>
                <a:gd name="T11" fmla="*/ 99 h 163"/>
                <a:gd name="T12" fmla="*/ 306 w 318"/>
                <a:gd name="T13" fmla="*/ 77 h 163"/>
                <a:gd name="T14" fmla="*/ 306 w 318"/>
                <a:gd name="T15" fmla="*/ 77 h 163"/>
                <a:gd name="T16" fmla="*/ 318 w 318"/>
                <a:gd name="T17" fmla="*/ 74 h 163"/>
                <a:gd name="T18" fmla="*/ 318 w 318"/>
                <a:gd name="T19" fmla="*/ 74 h 163"/>
                <a:gd name="T20" fmla="*/ 317 w 318"/>
                <a:gd name="T21" fmla="*/ 73 h 163"/>
                <a:gd name="T22" fmla="*/ 307 w 318"/>
                <a:gd name="T23" fmla="*/ 52 h 163"/>
                <a:gd name="T24" fmla="*/ 306 w 318"/>
                <a:gd name="T25" fmla="*/ 51 h 163"/>
                <a:gd name="T26" fmla="*/ 291 w 318"/>
                <a:gd name="T27" fmla="*/ 21 h 163"/>
                <a:gd name="T28" fmla="*/ 290 w 318"/>
                <a:gd name="T29" fmla="*/ 19 h 163"/>
                <a:gd name="T30" fmla="*/ 282 w 318"/>
                <a:gd name="T31" fmla="*/ 2 h 163"/>
                <a:gd name="T32" fmla="*/ 282 w 318"/>
                <a:gd name="T33" fmla="*/ 1 h 163"/>
                <a:gd name="T34" fmla="*/ 281 w 318"/>
                <a:gd name="T35" fmla="*/ 1 h 163"/>
                <a:gd name="T36" fmla="*/ 281 w 318"/>
                <a:gd name="T37" fmla="*/ 0 h 163"/>
                <a:gd name="T38" fmla="*/ 275 w 318"/>
                <a:gd name="T39" fmla="*/ 3 h 163"/>
                <a:gd name="T40" fmla="*/ 254 w 318"/>
                <a:gd name="T41" fmla="*/ 17 h 163"/>
                <a:gd name="T42" fmla="*/ 230 w 318"/>
                <a:gd name="T43" fmla="*/ 23 h 163"/>
                <a:gd name="T44" fmla="*/ 208 w 318"/>
                <a:gd name="T45" fmla="*/ 36 h 163"/>
                <a:gd name="T46" fmla="*/ 184 w 318"/>
                <a:gd name="T47" fmla="*/ 41 h 163"/>
                <a:gd name="T48" fmla="*/ 162 w 318"/>
                <a:gd name="T49" fmla="*/ 52 h 163"/>
                <a:gd name="T50" fmla="*/ 138 w 318"/>
                <a:gd name="T51" fmla="*/ 55 h 163"/>
                <a:gd name="T52" fmla="*/ 115 w 318"/>
                <a:gd name="T53" fmla="*/ 65 h 163"/>
                <a:gd name="T54" fmla="*/ 90 w 318"/>
                <a:gd name="T55" fmla="*/ 67 h 163"/>
                <a:gd name="T56" fmla="*/ 66 w 318"/>
                <a:gd name="T57" fmla="*/ 75 h 163"/>
                <a:gd name="T58" fmla="*/ 41 w 318"/>
                <a:gd name="T59" fmla="*/ 75 h 163"/>
                <a:gd name="T60" fmla="*/ 17 w 318"/>
                <a:gd name="T61" fmla="*/ 82 h 163"/>
                <a:gd name="T62" fmla="*/ 0 w 318"/>
                <a:gd name="T63" fmla="*/ 80 h 163"/>
                <a:gd name="T64" fmla="*/ 0 w 318"/>
                <a:gd name="T65" fmla="*/ 81 h 163"/>
                <a:gd name="T66" fmla="*/ 2 w 318"/>
                <a:gd name="T67" fmla="*/ 101 h 163"/>
                <a:gd name="T68" fmla="*/ 2 w 318"/>
                <a:gd name="T69" fmla="*/ 103 h 163"/>
                <a:gd name="T70" fmla="*/ 5 w 318"/>
                <a:gd name="T71" fmla="*/ 136 h 163"/>
                <a:gd name="T72" fmla="*/ 5 w 318"/>
                <a:gd name="T73" fmla="*/ 138 h 163"/>
                <a:gd name="T74" fmla="*/ 7 w 318"/>
                <a:gd name="T75" fmla="*/ 161 h 163"/>
                <a:gd name="T76" fmla="*/ 7 w 318"/>
                <a:gd name="T77" fmla="*/ 162 h 163"/>
                <a:gd name="T78" fmla="*/ 8 w 318"/>
                <a:gd name="T79" fmla="*/ 162 h 163"/>
                <a:gd name="T80" fmla="*/ 50 w 318"/>
                <a:gd name="T81" fmla="*/ 15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18" h="163">
                  <a:moveTo>
                    <a:pt x="50" y="155"/>
                  </a:moveTo>
                  <a:cubicBezTo>
                    <a:pt x="68" y="157"/>
                    <a:pt x="85" y="155"/>
                    <a:pt x="102" y="146"/>
                  </a:cubicBezTo>
                  <a:cubicBezTo>
                    <a:pt x="101" y="145"/>
                    <a:pt x="101" y="145"/>
                    <a:pt x="101" y="145"/>
                  </a:cubicBezTo>
                  <a:cubicBezTo>
                    <a:pt x="120" y="147"/>
                    <a:pt x="139" y="143"/>
                    <a:pt x="156" y="133"/>
                  </a:cubicBezTo>
                  <a:cubicBezTo>
                    <a:pt x="174" y="134"/>
                    <a:pt x="191" y="128"/>
                    <a:pt x="207" y="118"/>
                  </a:cubicBezTo>
                  <a:cubicBezTo>
                    <a:pt x="225" y="117"/>
                    <a:pt x="242" y="110"/>
                    <a:pt x="257" y="99"/>
                  </a:cubicBezTo>
                  <a:cubicBezTo>
                    <a:pt x="275" y="97"/>
                    <a:pt x="292" y="90"/>
                    <a:pt x="306" y="77"/>
                  </a:cubicBezTo>
                  <a:cubicBezTo>
                    <a:pt x="306" y="77"/>
                    <a:pt x="306" y="77"/>
                    <a:pt x="306" y="77"/>
                  </a:cubicBezTo>
                  <a:cubicBezTo>
                    <a:pt x="310" y="76"/>
                    <a:pt x="314" y="75"/>
                    <a:pt x="318" y="74"/>
                  </a:cubicBezTo>
                  <a:cubicBezTo>
                    <a:pt x="318" y="74"/>
                    <a:pt x="318" y="74"/>
                    <a:pt x="318" y="74"/>
                  </a:cubicBezTo>
                  <a:cubicBezTo>
                    <a:pt x="317" y="73"/>
                    <a:pt x="317" y="73"/>
                    <a:pt x="317" y="73"/>
                  </a:cubicBezTo>
                  <a:cubicBezTo>
                    <a:pt x="307" y="52"/>
                    <a:pt x="307" y="52"/>
                    <a:pt x="307" y="52"/>
                  </a:cubicBezTo>
                  <a:cubicBezTo>
                    <a:pt x="306" y="51"/>
                    <a:pt x="306" y="51"/>
                    <a:pt x="306" y="51"/>
                  </a:cubicBezTo>
                  <a:cubicBezTo>
                    <a:pt x="291" y="21"/>
                    <a:pt x="291" y="21"/>
                    <a:pt x="291" y="21"/>
                  </a:cubicBezTo>
                  <a:cubicBezTo>
                    <a:pt x="290" y="19"/>
                    <a:pt x="290" y="19"/>
                    <a:pt x="290" y="19"/>
                  </a:cubicBezTo>
                  <a:cubicBezTo>
                    <a:pt x="282" y="2"/>
                    <a:pt x="282" y="2"/>
                    <a:pt x="282" y="2"/>
                  </a:cubicBezTo>
                  <a:cubicBezTo>
                    <a:pt x="282" y="1"/>
                    <a:pt x="282" y="1"/>
                    <a:pt x="282" y="1"/>
                  </a:cubicBezTo>
                  <a:cubicBezTo>
                    <a:pt x="281" y="1"/>
                    <a:pt x="281" y="1"/>
                    <a:pt x="281" y="1"/>
                  </a:cubicBezTo>
                  <a:cubicBezTo>
                    <a:pt x="281" y="0"/>
                    <a:pt x="281" y="0"/>
                    <a:pt x="281" y="0"/>
                  </a:cubicBezTo>
                  <a:cubicBezTo>
                    <a:pt x="279" y="1"/>
                    <a:pt x="277" y="2"/>
                    <a:pt x="275" y="3"/>
                  </a:cubicBezTo>
                  <a:cubicBezTo>
                    <a:pt x="268" y="6"/>
                    <a:pt x="261" y="12"/>
                    <a:pt x="254" y="17"/>
                  </a:cubicBezTo>
                  <a:cubicBezTo>
                    <a:pt x="246" y="18"/>
                    <a:pt x="238" y="20"/>
                    <a:pt x="230" y="23"/>
                  </a:cubicBezTo>
                  <a:cubicBezTo>
                    <a:pt x="223" y="26"/>
                    <a:pt x="215" y="31"/>
                    <a:pt x="208" y="36"/>
                  </a:cubicBezTo>
                  <a:cubicBezTo>
                    <a:pt x="200" y="37"/>
                    <a:pt x="192" y="38"/>
                    <a:pt x="184" y="41"/>
                  </a:cubicBezTo>
                  <a:cubicBezTo>
                    <a:pt x="176" y="43"/>
                    <a:pt x="169" y="47"/>
                    <a:pt x="162" y="52"/>
                  </a:cubicBezTo>
                  <a:cubicBezTo>
                    <a:pt x="154" y="52"/>
                    <a:pt x="146" y="53"/>
                    <a:pt x="138" y="55"/>
                  </a:cubicBezTo>
                  <a:cubicBezTo>
                    <a:pt x="131" y="57"/>
                    <a:pt x="122" y="61"/>
                    <a:pt x="115" y="65"/>
                  </a:cubicBezTo>
                  <a:cubicBezTo>
                    <a:pt x="106" y="64"/>
                    <a:pt x="98" y="65"/>
                    <a:pt x="90" y="67"/>
                  </a:cubicBezTo>
                  <a:cubicBezTo>
                    <a:pt x="82" y="68"/>
                    <a:pt x="74" y="71"/>
                    <a:pt x="66" y="75"/>
                  </a:cubicBezTo>
                  <a:cubicBezTo>
                    <a:pt x="57" y="74"/>
                    <a:pt x="49" y="74"/>
                    <a:pt x="41" y="75"/>
                  </a:cubicBezTo>
                  <a:cubicBezTo>
                    <a:pt x="33" y="76"/>
                    <a:pt x="25" y="79"/>
                    <a:pt x="17" y="82"/>
                  </a:cubicBezTo>
                  <a:cubicBezTo>
                    <a:pt x="12" y="81"/>
                    <a:pt x="6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" y="101"/>
                    <a:pt x="2" y="101"/>
                    <a:pt x="2" y="101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5" y="136"/>
                    <a:pt x="5" y="136"/>
                    <a:pt x="5" y="136"/>
                  </a:cubicBezTo>
                  <a:cubicBezTo>
                    <a:pt x="5" y="138"/>
                    <a:pt x="5" y="138"/>
                    <a:pt x="5" y="138"/>
                  </a:cubicBezTo>
                  <a:cubicBezTo>
                    <a:pt x="7" y="161"/>
                    <a:pt x="7" y="161"/>
                    <a:pt x="7" y="161"/>
                  </a:cubicBezTo>
                  <a:cubicBezTo>
                    <a:pt x="7" y="162"/>
                    <a:pt x="7" y="162"/>
                    <a:pt x="7" y="162"/>
                  </a:cubicBezTo>
                  <a:cubicBezTo>
                    <a:pt x="8" y="162"/>
                    <a:pt x="8" y="162"/>
                    <a:pt x="8" y="162"/>
                  </a:cubicBezTo>
                  <a:cubicBezTo>
                    <a:pt x="22" y="163"/>
                    <a:pt x="36" y="161"/>
                    <a:pt x="50" y="155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9"/>
            <p:cNvSpPr>
              <a:spLocks/>
            </p:cNvSpPr>
            <p:nvPr/>
          </p:nvSpPr>
          <p:spPr bwMode="auto">
            <a:xfrm>
              <a:off x="7215534" y="6254751"/>
              <a:ext cx="901700" cy="180975"/>
            </a:xfrm>
            <a:custGeom>
              <a:avLst/>
              <a:gdLst>
                <a:gd name="T0" fmla="*/ 160 w 240"/>
                <a:gd name="T1" fmla="*/ 40 h 48"/>
                <a:gd name="T2" fmla="*/ 117 w 240"/>
                <a:gd name="T3" fmla="*/ 26 h 48"/>
                <a:gd name="T4" fmla="*/ 76 w 240"/>
                <a:gd name="T5" fmla="*/ 10 h 48"/>
                <a:gd name="T6" fmla="*/ 24 w 240"/>
                <a:gd name="T7" fmla="*/ 2 h 48"/>
                <a:gd name="T8" fmla="*/ 0 w 240"/>
                <a:gd name="T9" fmla="*/ 9 h 48"/>
                <a:gd name="T10" fmla="*/ 3 w 240"/>
                <a:gd name="T11" fmla="*/ 9 h 48"/>
                <a:gd name="T12" fmla="*/ 75 w 240"/>
                <a:gd name="T13" fmla="*/ 11 h 48"/>
                <a:gd name="T14" fmla="*/ 117 w 240"/>
                <a:gd name="T15" fmla="*/ 27 h 48"/>
                <a:gd name="T16" fmla="*/ 160 w 240"/>
                <a:gd name="T17" fmla="*/ 41 h 48"/>
                <a:gd name="T18" fmla="*/ 188 w 240"/>
                <a:gd name="T19" fmla="*/ 45 h 48"/>
                <a:gd name="T20" fmla="*/ 190 w 240"/>
                <a:gd name="T21" fmla="*/ 44 h 48"/>
                <a:gd name="T22" fmla="*/ 190 w 240"/>
                <a:gd name="T23" fmla="*/ 45 h 48"/>
                <a:gd name="T24" fmla="*/ 190 w 240"/>
                <a:gd name="T25" fmla="*/ 45 h 48"/>
                <a:gd name="T26" fmla="*/ 240 w 240"/>
                <a:gd name="T27" fmla="*/ 26 h 48"/>
                <a:gd name="T28" fmla="*/ 239 w 240"/>
                <a:gd name="T29" fmla="*/ 25 h 48"/>
                <a:gd name="T30" fmla="*/ 160 w 240"/>
                <a:gd name="T31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0" h="48">
                  <a:moveTo>
                    <a:pt x="160" y="40"/>
                  </a:moveTo>
                  <a:cubicBezTo>
                    <a:pt x="129" y="31"/>
                    <a:pt x="117" y="26"/>
                    <a:pt x="117" y="26"/>
                  </a:cubicBezTo>
                  <a:cubicBezTo>
                    <a:pt x="117" y="26"/>
                    <a:pt x="104" y="21"/>
                    <a:pt x="76" y="10"/>
                  </a:cubicBezTo>
                  <a:cubicBezTo>
                    <a:pt x="57" y="2"/>
                    <a:pt x="41" y="0"/>
                    <a:pt x="24" y="2"/>
                  </a:cubicBezTo>
                  <a:cubicBezTo>
                    <a:pt x="16" y="3"/>
                    <a:pt x="8" y="6"/>
                    <a:pt x="0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7" y="0"/>
                    <a:pt x="49" y="0"/>
                    <a:pt x="75" y="11"/>
                  </a:cubicBezTo>
                  <a:cubicBezTo>
                    <a:pt x="104" y="22"/>
                    <a:pt x="116" y="27"/>
                    <a:pt x="117" y="27"/>
                  </a:cubicBezTo>
                  <a:cubicBezTo>
                    <a:pt x="117" y="27"/>
                    <a:pt x="129" y="32"/>
                    <a:pt x="160" y="41"/>
                  </a:cubicBezTo>
                  <a:cubicBezTo>
                    <a:pt x="169" y="44"/>
                    <a:pt x="179" y="45"/>
                    <a:pt x="188" y="45"/>
                  </a:cubicBezTo>
                  <a:cubicBezTo>
                    <a:pt x="190" y="44"/>
                    <a:pt x="190" y="44"/>
                    <a:pt x="190" y="44"/>
                  </a:cubicBezTo>
                  <a:cubicBezTo>
                    <a:pt x="190" y="45"/>
                    <a:pt x="190" y="45"/>
                    <a:pt x="190" y="45"/>
                  </a:cubicBezTo>
                  <a:cubicBezTo>
                    <a:pt x="190" y="45"/>
                    <a:pt x="190" y="45"/>
                    <a:pt x="190" y="45"/>
                  </a:cubicBezTo>
                  <a:cubicBezTo>
                    <a:pt x="208" y="44"/>
                    <a:pt x="225" y="37"/>
                    <a:pt x="240" y="26"/>
                  </a:cubicBezTo>
                  <a:cubicBezTo>
                    <a:pt x="239" y="25"/>
                    <a:pt x="239" y="25"/>
                    <a:pt x="239" y="25"/>
                  </a:cubicBezTo>
                  <a:cubicBezTo>
                    <a:pt x="215" y="43"/>
                    <a:pt x="189" y="48"/>
                    <a:pt x="160" y="4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70"/>
            <p:cNvSpPr>
              <a:spLocks/>
            </p:cNvSpPr>
            <p:nvPr/>
          </p:nvSpPr>
          <p:spPr bwMode="auto">
            <a:xfrm>
              <a:off x="7152034" y="6280151"/>
              <a:ext cx="777875" cy="211138"/>
            </a:xfrm>
            <a:custGeom>
              <a:avLst/>
              <a:gdLst>
                <a:gd name="T0" fmla="*/ 0 w 207"/>
                <a:gd name="T1" fmla="*/ 0 h 56"/>
                <a:gd name="T2" fmla="*/ 0 w 207"/>
                <a:gd name="T3" fmla="*/ 1 h 56"/>
                <a:gd name="T4" fmla="*/ 44 w 207"/>
                <a:gd name="T5" fmla="*/ 12 h 56"/>
                <a:gd name="T6" fmla="*/ 84 w 207"/>
                <a:gd name="T7" fmla="*/ 31 h 56"/>
                <a:gd name="T8" fmla="*/ 127 w 207"/>
                <a:gd name="T9" fmla="*/ 48 h 56"/>
                <a:gd name="T10" fmla="*/ 153 w 207"/>
                <a:gd name="T11" fmla="*/ 53 h 56"/>
                <a:gd name="T12" fmla="*/ 154 w 207"/>
                <a:gd name="T13" fmla="*/ 52 h 56"/>
                <a:gd name="T14" fmla="*/ 155 w 207"/>
                <a:gd name="T15" fmla="*/ 53 h 56"/>
                <a:gd name="T16" fmla="*/ 207 w 207"/>
                <a:gd name="T17" fmla="*/ 38 h 56"/>
                <a:gd name="T18" fmla="*/ 205 w 207"/>
                <a:gd name="T19" fmla="*/ 38 h 56"/>
                <a:gd name="T20" fmla="*/ 127 w 207"/>
                <a:gd name="T21" fmla="*/ 46 h 56"/>
                <a:gd name="T22" fmla="*/ 85 w 207"/>
                <a:gd name="T23" fmla="*/ 30 h 56"/>
                <a:gd name="T24" fmla="*/ 45 w 207"/>
                <a:gd name="T25" fmla="*/ 11 h 56"/>
                <a:gd name="T26" fmla="*/ 20 w 207"/>
                <a:gd name="T27" fmla="*/ 2 h 56"/>
                <a:gd name="T28" fmla="*/ 18 w 207"/>
                <a:gd name="T29" fmla="*/ 3 h 56"/>
                <a:gd name="T30" fmla="*/ 17 w 207"/>
                <a:gd name="T31" fmla="*/ 2 h 56"/>
                <a:gd name="T32" fmla="*/ 17 w 207"/>
                <a:gd name="T33" fmla="*/ 2 h 56"/>
                <a:gd name="T34" fmla="*/ 0 w 207"/>
                <a:gd name="T3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7" h="56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4" y="1"/>
                    <a:pt x="29" y="5"/>
                    <a:pt x="44" y="12"/>
                  </a:cubicBezTo>
                  <a:cubicBezTo>
                    <a:pt x="72" y="26"/>
                    <a:pt x="84" y="31"/>
                    <a:pt x="84" y="31"/>
                  </a:cubicBezTo>
                  <a:cubicBezTo>
                    <a:pt x="85" y="31"/>
                    <a:pt x="96" y="37"/>
                    <a:pt x="127" y="48"/>
                  </a:cubicBezTo>
                  <a:cubicBezTo>
                    <a:pt x="136" y="51"/>
                    <a:pt x="145" y="52"/>
                    <a:pt x="153" y="53"/>
                  </a:cubicBezTo>
                  <a:cubicBezTo>
                    <a:pt x="154" y="53"/>
                    <a:pt x="154" y="53"/>
                    <a:pt x="154" y="52"/>
                  </a:cubicBezTo>
                  <a:cubicBezTo>
                    <a:pt x="155" y="53"/>
                    <a:pt x="155" y="53"/>
                    <a:pt x="155" y="53"/>
                  </a:cubicBezTo>
                  <a:cubicBezTo>
                    <a:pt x="173" y="54"/>
                    <a:pt x="191" y="49"/>
                    <a:pt x="207" y="38"/>
                  </a:cubicBezTo>
                  <a:cubicBezTo>
                    <a:pt x="205" y="38"/>
                    <a:pt x="205" y="38"/>
                    <a:pt x="205" y="38"/>
                  </a:cubicBezTo>
                  <a:cubicBezTo>
                    <a:pt x="181" y="53"/>
                    <a:pt x="155" y="56"/>
                    <a:pt x="127" y="46"/>
                  </a:cubicBezTo>
                  <a:cubicBezTo>
                    <a:pt x="97" y="36"/>
                    <a:pt x="85" y="30"/>
                    <a:pt x="85" y="30"/>
                  </a:cubicBezTo>
                  <a:cubicBezTo>
                    <a:pt x="85" y="30"/>
                    <a:pt x="73" y="24"/>
                    <a:pt x="45" y="11"/>
                  </a:cubicBezTo>
                  <a:cubicBezTo>
                    <a:pt x="36" y="7"/>
                    <a:pt x="28" y="4"/>
                    <a:pt x="20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2" y="1"/>
                    <a:pt x="6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71"/>
            <p:cNvSpPr>
              <a:spLocks/>
            </p:cNvSpPr>
            <p:nvPr/>
          </p:nvSpPr>
          <p:spPr bwMode="auto">
            <a:xfrm>
              <a:off x="7215534" y="6288088"/>
              <a:ext cx="11113" cy="4763"/>
            </a:xfrm>
            <a:custGeom>
              <a:avLst/>
              <a:gdLst>
                <a:gd name="T0" fmla="*/ 2 w 7"/>
                <a:gd name="T1" fmla="*/ 3 h 3"/>
                <a:gd name="T2" fmla="*/ 7 w 7"/>
                <a:gd name="T3" fmla="*/ 0 h 3"/>
                <a:gd name="T4" fmla="*/ 0 w 7"/>
                <a:gd name="T5" fmla="*/ 0 h 3"/>
                <a:gd name="T6" fmla="*/ 0 w 7"/>
                <a:gd name="T7" fmla="*/ 0 h 3"/>
                <a:gd name="T8" fmla="*/ 2 w 7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2" y="3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2"/>
            <p:cNvSpPr>
              <a:spLocks/>
            </p:cNvSpPr>
            <p:nvPr/>
          </p:nvSpPr>
          <p:spPr bwMode="auto">
            <a:xfrm>
              <a:off x="7921972" y="6419851"/>
              <a:ext cx="7938" cy="3175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2 h 2"/>
                <a:gd name="T4" fmla="*/ 5 w 5"/>
                <a:gd name="T5" fmla="*/ 2 h 2"/>
                <a:gd name="T6" fmla="*/ 5 w 5"/>
                <a:gd name="T7" fmla="*/ 2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0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3"/>
            <p:cNvSpPr>
              <a:spLocks/>
            </p:cNvSpPr>
            <p:nvPr/>
          </p:nvSpPr>
          <p:spPr bwMode="auto">
            <a:xfrm>
              <a:off x="7158384" y="6359526"/>
              <a:ext cx="579438" cy="180975"/>
            </a:xfrm>
            <a:custGeom>
              <a:avLst/>
              <a:gdLst>
                <a:gd name="T0" fmla="*/ 72 w 154"/>
                <a:gd name="T1" fmla="*/ 36 h 48"/>
                <a:gd name="T2" fmla="*/ 32 w 154"/>
                <a:gd name="T3" fmla="*/ 17 h 48"/>
                <a:gd name="T4" fmla="*/ 0 w 154"/>
                <a:gd name="T5" fmla="*/ 0 h 48"/>
                <a:gd name="T6" fmla="*/ 0 w 154"/>
                <a:gd name="T7" fmla="*/ 2 h 48"/>
                <a:gd name="T8" fmla="*/ 31 w 154"/>
                <a:gd name="T9" fmla="*/ 18 h 48"/>
                <a:gd name="T10" fmla="*/ 72 w 154"/>
                <a:gd name="T11" fmla="*/ 37 h 48"/>
                <a:gd name="T12" fmla="*/ 98 w 154"/>
                <a:gd name="T13" fmla="*/ 44 h 48"/>
                <a:gd name="T14" fmla="*/ 99 w 154"/>
                <a:gd name="T15" fmla="*/ 44 h 48"/>
                <a:gd name="T16" fmla="*/ 99 w 154"/>
                <a:gd name="T17" fmla="*/ 44 h 48"/>
                <a:gd name="T18" fmla="*/ 154 w 154"/>
                <a:gd name="T19" fmla="*/ 32 h 48"/>
                <a:gd name="T20" fmla="*/ 153 w 154"/>
                <a:gd name="T21" fmla="*/ 32 h 48"/>
                <a:gd name="T22" fmla="*/ 151 w 154"/>
                <a:gd name="T23" fmla="*/ 32 h 48"/>
                <a:gd name="T24" fmla="*/ 72 w 154"/>
                <a:gd name="T25" fmla="*/ 3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48">
                  <a:moveTo>
                    <a:pt x="72" y="36"/>
                  </a:moveTo>
                  <a:cubicBezTo>
                    <a:pt x="43" y="24"/>
                    <a:pt x="32" y="17"/>
                    <a:pt x="32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42" y="25"/>
                    <a:pt x="72" y="37"/>
                  </a:cubicBezTo>
                  <a:cubicBezTo>
                    <a:pt x="81" y="41"/>
                    <a:pt x="90" y="43"/>
                    <a:pt x="98" y="44"/>
                  </a:cubicBezTo>
                  <a:cubicBezTo>
                    <a:pt x="99" y="44"/>
                    <a:pt x="99" y="44"/>
                    <a:pt x="99" y="44"/>
                  </a:cubicBezTo>
                  <a:cubicBezTo>
                    <a:pt x="99" y="44"/>
                    <a:pt x="99" y="44"/>
                    <a:pt x="99" y="44"/>
                  </a:cubicBezTo>
                  <a:cubicBezTo>
                    <a:pt x="118" y="46"/>
                    <a:pt x="137" y="42"/>
                    <a:pt x="154" y="32"/>
                  </a:cubicBezTo>
                  <a:cubicBezTo>
                    <a:pt x="153" y="32"/>
                    <a:pt x="153" y="32"/>
                    <a:pt x="153" y="32"/>
                  </a:cubicBezTo>
                  <a:cubicBezTo>
                    <a:pt x="151" y="32"/>
                    <a:pt x="151" y="32"/>
                    <a:pt x="151" y="32"/>
                  </a:cubicBezTo>
                  <a:cubicBezTo>
                    <a:pt x="126" y="46"/>
                    <a:pt x="100" y="48"/>
                    <a:pt x="72" y="3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4"/>
            <p:cNvSpPr>
              <a:spLocks/>
            </p:cNvSpPr>
            <p:nvPr/>
          </p:nvSpPr>
          <p:spPr bwMode="auto">
            <a:xfrm>
              <a:off x="7726709" y="6477001"/>
              <a:ext cx="7938" cy="3175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1 h 1"/>
                <a:gd name="T4" fmla="*/ 1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5"/>
            <p:cNvSpPr>
              <a:spLocks/>
            </p:cNvSpPr>
            <p:nvPr/>
          </p:nvSpPr>
          <p:spPr bwMode="auto">
            <a:xfrm>
              <a:off x="7171084" y="6491288"/>
              <a:ext cx="363538" cy="82550"/>
            </a:xfrm>
            <a:custGeom>
              <a:avLst/>
              <a:gdLst>
                <a:gd name="T0" fmla="*/ 16 w 97"/>
                <a:gd name="T1" fmla="*/ 9 h 22"/>
                <a:gd name="T2" fmla="*/ 0 w 97"/>
                <a:gd name="T3" fmla="*/ 0 h 22"/>
                <a:gd name="T4" fmla="*/ 0 w 97"/>
                <a:gd name="T5" fmla="*/ 2 h 22"/>
                <a:gd name="T6" fmla="*/ 16 w 97"/>
                <a:gd name="T7" fmla="*/ 10 h 22"/>
                <a:gd name="T8" fmla="*/ 42 w 97"/>
                <a:gd name="T9" fmla="*/ 19 h 22"/>
                <a:gd name="T10" fmla="*/ 44 w 97"/>
                <a:gd name="T11" fmla="*/ 18 h 22"/>
                <a:gd name="T12" fmla="*/ 45 w 97"/>
                <a:gd name="T13" fmla="*/ 19 h 22"/>
                <a:gd name="T14" fmla="*/ 97 w 97"/>
                <a:gd name="T15" fmla="*/ 10 h 22"/>
                <a:gd name="T16" fmla="*/ 96 w 97"/>
                <a:gd name="T17" fmla="*/ 9 h 22"/>
                <a:gd name="T18" fmla="*/ 95 w 97"/>
                <a:gd name="T19" fmla="*/ 9 h 22"/>
                <a:gd name="T20" fmla="*/ 16 w 97"/>
                <a:gd name="T21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22">
                  <a:moveTo>
                    <a:pt x="16" y="9"/>
                  </a:moveTo>
                  <a:cubicBezTo>
                    <a:pt x="10" y="6"/>
                    <a:pt x="5" y="3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5" y="4"/>
                    <a:pt x="10" y="7"/>
                    <a:pt x="16" y="10"/>
                  </a:cubicBezTo>
                  <a:cubicBezTo>
                    <a:pt x="25" y="14"/>
                    <a:pt x="34" y="17"/>
                    <a:pt x="42" y="19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63" y="21"/>
                    <a:pt x="80" y="19"/>
                    <a:pt x="97" y="10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70" y="22"/>
                    <a:pt x="43" y="22"/>
                    <a:pt x="16" y="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6"/>
            <p:cNvSpPr>
              <a:spLocks/>
            </p:cNvSpPr>
            <p:nvPr/>
          </p:nvSpPr>
          <p:spPr bwMode="auto">
            <a:xfrm>
              <a:off x="7526684" y="6524626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7"/>
            <p:cNvSpPr>
              <a:spLocks/>
            </p:cNvSpPr>
            <p:nvPr/>
          </p:nvSpPr>
          <p:spPr bwMode="auto">
            <a:xfrm>
              <a:off x="7177434" y="6562726"/>
              <a:ext cx="161925" cy="30163"/>
            </a:xfrm>
            <a:custGeom>
              <a:avLst/>
              <a:gdLst>
                <a:gd name="T0" fmla="*/ 0 w 43"/>
                <a:gd name="T1" fmla="*/ 6 h 8"/>
                <a:gd name="T2" fmla="*/ 0 w 43"/>
                <a:gd name="T3" fmla="*/ 7 h 8"/>
                <a:gd name="T4" fmla="*/ 1 w 43"/>
                <a:gd name="T5" fmla="*/ 7 h 8"/>
                <a:gd name="T6" fmla="*/ 43 w 43"/>
                <a:gd name="T7" fmla="*/ 0 h 8"/>
                <a:gd name="T8" fmla="*/ 40 w 43"/>
                <a:gd name="T9" fmla="*/ 0 h 8"/>
                <a:gd name="T10" fmla="*/ 0 w 43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8">
                  <a:moveTo>
                    <a:pt x="0" y="6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5" y="8"/>
                    <a:pt x="29" y="6"/>
                    <a:pt x="43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7" y="5"/>
                    <a:pt x="14" y="7"/>
                    <a:pt x="0" y="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8"/>
            <p:cNvSpPr>
              <a:spLocks/>
            </p:cNvSpPr>
            <p:nvPr/>
          </p:nvSpPr>
          <p:spPr bwMode="auto">
            <a:xfrm>
              <a:off x="7328247" y="6559551"/>
              <a:ext cx="11113" cy="3175"/>
            </a:xfrm>
            <a:custGeom>
              <a:avLst/>
              <a:gdLst>
                <a:gd name="T0" fmla="*/ 5 w 7"/>
                <a:gd name="T1" fmla="*/ 0 h 2"/>
                <a:gd name="T2" fmla="*/ 0 w 7"/>
                <a:gd name="T3" fmla="*/ 2 h 2"/>
                <a:gd name="T4" fmla="*/ 7 w 7"/>
                <a:gd name="T5" fmla="*/ 2 h 2"/>
                <a:gd name="T6" fmla="*/ 5 w 7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">
                  <a:moveTo>
                    <a:pt x="5" y="0"/>
                  </a:moveTo>
                  <a:lnTo>
                    <a:pt x="0" y="2"/>
                  </a:lnTo>
                  <a:lnTo>
                    <a:pt x="7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9"/>
            <p:cNvSpPr>
              <a:spLocks/>
            </p:cNvSpPr>
            <p:nvPr/>
          </p:nvSpPr>
          <p:spPr bwMode="auto">
            <a:xfrm>
              <a:off x="8106122" y="5980113"/>
              <a:ext cx="104775" cy="68263"/>
            </a:xfrm>
            <a:custGeom>
              <a:avLst/>
              <a:gdLst>
                <a:gd name="T0" fmla="*/ 28 w 28"/>
                <a:gd name="T1" fmla="*/ 2 h 18"/>
                <a:gd name="T2" fmla="*/ 28 w 28"/>
                <a:gd name="T3" fmla="*/ 1 h 18"/>
                <a:gd name="T4" fmla="*/ 27 w 28"/>
                <a:gd name="T5" fmla="*/ 1 h 18"/>
                <a:gd name="T6" fmla="*/ 27 w 28"/>
                <a:gd name="T7" fmla="*/ 0 h 18"/>
                <a:gd name="T8" fmla="*/ 21 w 28"/>
                <a:gd name="T9" fmla="*/ 3 h 18"/>
                <a:gd name="T10" fmla="*/ 0 w 28"/>
                <a:gd name="T11" fmla="*/ 18 h 18"/>
                <a:gd name="T12" fmla="*/ 1 w 28"/>
                <a:gd name="T13" fmla="*/ 17 h 18"/>
                <a:gd name="T14" fmla="*/ 2 w 28"/>
                <a:gd name="T15" fmla="*/ 17 h 18"/>
                <a:gd name="T16" fmla="*/ 28 w 28"/>
                <a:gd name="T17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8">
                  <a:moveTo>
                    <a:pt x="28" y="2"/>
                  </a:moveTo>
                  <a:cubicBezTo>
                    <a:pt x="28" y="1"/>
                    <a:pt x="28" y="1"/>
                    <a:pt x="28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5" y="1"/>
                    <a:pt x="23" y="2"/>
                    <a:pt x="21" y="3"/>
                  </a:cubicBezTo>
                  <a:cubicBezTo>
                    <a:pt x="14" y="6"/>
                    <a:pt x="6" y="12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0" y="10"/>
                    <a:pt x="19" y="5"/>
                    <a:pt x="28" y="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80"/>
            <p:cNvSpPr>
              <a:spLocks/>
            </p:cNvSpPr>
            <p:nvPr/>
          </p:nvSpPr>
          <p:spPr bwMode="auto">
            <a:xfrm>
              <a:off x="7933084" y="6037263"/>
              <a:ext cx="311150" cy="77788"/>
            </a:xfrm>
            <a:custGeom>
              <a:avLst/>
              <a:gdLst>
                <a:gd name="T0" fmla="*/ 74 w 83"/>
                <a:gd name="T1" fmla="*/ 4 h 21"/>
                <a:gd name="T2" fmla="*/ 83 w 83"/>
                <a:gd name="T3" fmla="*/ 6 h 21"/>
                <a:gd name="T4" fmla="*/ 82 w 83"/>
                <a:gd name="T5" fmla="*/ 4 h 21"/>
                <a:gd name="T6" fmla="*/ 74 w 83"/>
                <a:gd name="T7" fmla="*/ 3 h 21"/>
                <a:gd name="T8" fmla="*/ 48 w 83"/>
                <a:gd name="T9" fmla="*/ 2 h 21"/>
                <a:gd name="T10" fmla="*/ 48 w 83"/>
                <a:gd name="T11" fmla="*/ 3 h 21"/>
                <a:gd name="T12" fmla="*/ 47 w 83"/>
                <a:gd name="T13" fmla="*/ 2 h 21"/>
                <a:gd name="T14" fmla="*/ 22 w 83"/>
                <a:gd name="T15" fmla="*/ 8 h 21"/>
                <a:gd name="T16" fmla="*/ 0 w 83"/>
                <a:gd name="T17" fmla="*/ 21 h 21"/>
                <a:gd name="T18" fmla="*/ 1 w 83"/>
                <a:gd name="T19" fmla="*/ 21 h 21"/>
                <a:gd name="T20" fmla="*/ 2 w 83"/>
                <a:gd name="T21" fmla="*/ 21 h 21"/>
                <a:gd name="T22" fmla="*/ 74 w 83"/>
                <a:gd name="T23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21">
                  <a:moveTo>
                    <a:pt x="74" y="4"/>
                  </a:moveTo>
                  <a:cubicBezTo>
                    <a:pt x="83" y="6"/>
                    <a:pt x="83" y="6"/>
                    <a:pt x="83" y="6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65" y="2"/>
                    <a:pt x="56" y="1"/>
                    <a:pt x="48" y="2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38" y="3"/>
                    <a:pt x="30" y="5"/>
                    <a:pt x="22" y="8"/>
                  </a:cubicBezTo>
                  <a:cubicBezTo>
                    <a:pt x="15" y="11"/>
                    <a:pt x="7" y="16"/>
                    <a:pt x="0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3" y="5"/>
                    <a:pt x="45" y="0"/>
                    <a:pt x="74" y="4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81"/>
            <p:cNvSpPr>
              <a:spLocks/>
            </p:cNvSpPr>
            <p:nvPr/>
          </p:nvSpPr>
          <p:spPr bwMode="auto">
            <a:xfrm>
              <a:off x="8109297" y="6043613"/>
              <a:ext cx="4763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82"/>
            <p:cNvSpPr>
              <a:spLocks/>
            </p:cNvSpPr>
            <p:nvPr/>
          </p:nvSpPr>
          <p:spPr bwMode="auto">
            <a:xfrm>
              <a:off x="7760047" y="6108701"/>
              <a:ext cx="544513" cy="66675"/>
            </a:xfrm>
            <a:custGeom>
              <a:avLst/>
              <a:gdLst>
                <a:gd name="T0" fmla="*/ 74 w 145"/>
                <a:gd name="T1" fmla="*/ 6 h 18"/>
                <a:gd name="T2" fmla="*/ 117 w 145"/>
                <a:gd name="T3" fmla="*/ 14 h 18"/>
                <a:gd name="T4" fmla="*/ 145 w 145"/>
                <a:gd name="T5" fmla="*/ 18 h 18"/>
                <a:gd name="T6" fmla="*/ 144 w 145"/>
                <a:gd name="T7" fmla="*/ 17 h 18"/>
                <a:gd name="T8" fmla="*/ 117 w 145"/>
                <a:gd name="T9" fmla="*/ 13 h 18"/>
                <a:gd name="T10" fmla="*/ 74 w 145"/>
                <a:gd name="T11" fmla="*/ 5 h 18"/>
                <a:gd name="T12" fmla="*/ 48 w 145"/>
                <a:gd name="T13" fmla="*/ 2 h 18"/>
                <a:gd name="T14" fmla="*/ 48 w 145"/>
                <a:gd name="T15" fmla="*/ 3 h 18"/>
                <a:gd name="T16" fmla="*/ 47 w 145"/>
                <a:gd name="T17" fmla="*/ 2 h 18"/>
                <a:gd name="T18" fmla="*/ 22 w 145"/>
                <a:gd name="T19" fmla="*/ 7 h 18"/>
                <a:gd name="T20" fmla="*/ 0 w 145"/>
                <a:gd name="T21" fmla="*/ 18 h 18"/>
                <a:gd name="T22" fmla="*/ 2 w 145"/>
                <a:gd name="T23" fmla="*/ 18 h 18"/>
                <a:gd name="T24" fmla="*/ 74 w 145"/>
                <a:gd name="T25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8">
                  <a:moveTo>
                    <a:pt x="74" y="6"/>
                  </a:moveTo>
                  <a:cubicBezTo>
                    <a:pt x="104" y="12"/>
                    <a:pt x="117" y="14"/>
                    <a:pt x="117" y="14"/>
                  </a:cubicBezTo>
                  <a:cubicBezTo>
                    <a:pt x="117" y="14"/>
                    <a:pt x="126" y="16"/>
                    <a:pt x="145" y="18"/>
                  </a:cubicBezTo>
                  <a:cubicBezTo>
                    <a:pt x="144" y="17"/>
                    <a:pt x="144" y="17"/>
                    <a:pt x="144" y="17"/>
                  </a:cubicBezTo>
                  <a:cubicBezTo>
                    <a:pt x="126" y="15"/>
                    <a:pt x="118" y="13"/>
                    <a:pt x="117" y="13"/>
                  </a:cubicBezTo>
                  <a:cubicBezTo>
                    <a:pt x="117" y="13"/>
                    <a:pt x="104" y="11"/>
                    <a:pt x="74" y="5"/>
                  </a:cubicBezTo>
                  <a:cubicBezTo>
                    <a:pt x="65" y="3"/>
                    <a:pt x="56" y="2"/>
                    <a:pt x="48" y="2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38" y="3"/>
                    <a:pt x="30" y="4"/>
                    <a:pt x="22" y="7"/>
                  </a:cubicBezTo>
                  <a:cubicBezTo>
                    <a:pt x="14" y="9"/>
                    <a:pt x="7" y="13"/>
                    <a:pt x="0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4" y="4"/>
                    <a:pt x="46" y="0"/>
                    <a:pt x="74" y="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3"/>
            <p:cNvSpPr>
              <a:spLocks/>
            </p:cNvSpPr>
            <p:nvPr/>
          </p:nvSpPr>
          <p:spPr bwMode="auto">
            <a:xfrm>
              <a:off x="7936259" y="6115051"/>
              <a:ext cx="4763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4"/>
            <p:cNvSpPr>
              <a:spLocks/>
            </p:cNvSpPr>
            <p:nvPr/>
          </p:nvSpPr>
          <p:spPr bwMode="auto">
            <a:xfrm>
              <a:off x="7580659" y="6169026"/>
              <a:ext cx="765175" cy="104775"/>
            </a:xfrm>
            <a:custGeom>
              <a:avLst/>
              <a:gdLst>
                <a:gd name="T0" fmla="*/ 76 w 204"/>
                <a:gd name="T1" fmla="*/ 7 h 28"/>
                <a:gd name="T2" fmla="*/ 119 w 204"/>
                <a:gd name="T3" fmla="*/ 18 h 28"/>
                <a:gd name="T4" fmla="*/ 164 w 204"/>
                <a:gd name="T5" fmla="*/ 26 h 28"/>
                <a:gd name="T6" fmla="*/ 191 w 204"/>
                <a:gd name="T7" fmla="*/ 27 h 28"/>
                <a:gd name="T8" fmla="*/ 192 w 204"/>
                <a:gd name="T9" fmla="*/ 26 h 28"/>
                <a:gd name="T10" fmla="*/ 192 w 204"/>
                <a:gd name="T11" fmla="*/ 27 h 28"/>
                <a:gd name="T12" fmla="*/ 204 w 204"/>
                <a:gd name="T13" fmla="*/ 24 h 28"/>
                <a:gd name="T14" fmla="*/ 204 w 204"/>
                <a:gd name="T15" fmla="*/ 24 h 28"/>
                <a:gd name="T16" fmla="*/ 203 w 204"/>
                <a:gd name="T17" fmla="*/ 23 h 28"/>
                <a:gd name="T18" fmla="*/ 164 w 204"/>
                <a:gd name="T19" fmla="*/ 25 h 28"/>
                <a:gd name="T20" fmla="*/ 119 w 204"/>
                <a:gd name="T21" fmla="*/ 17 h 28"/>
                <a:gd name="T22" fmla="*/ 76 w 204"/>
                <a:gd name="T23" fmla="*/ 6 h 28"/>
                <a:gd name="T24" fmla="*/ 50 w 204"/>
                <a:gd name="T25" fmla="*/ 2 h 28"/>
                <a:gd name="T26" fmla="*/ 48 w 204"/>
                <a:gd name="T27" fmla="*/ 3 h 28"/>
                <a:gd name="T28" fmla="*/ 48 w 204"/>
                <a:gd name="T29" fmla="*/ 2 h 28"/>
                <a:gd name="T30" fmla="*/ 48 w 204"/>
                <a:gd name="T31" fmla="*/ 2 h 28"/>
                <a:gd name="T32" fmla="*/ 24 w 204"/>
                <a:gd name="T33" fmla="*/ 5 h 28"/>
                <a:gd name="T34" fmla="*/ 0 w 204"/>
                <a:gd name="T35" fmla="*/ 15 h 28"/>
                <a:gd name="T36" fmla="*/ 2 w 204"/>
                <a:gd name="T37" fmla="*/ 15 h 28"/>
                <a:gd name="T38" fmla="*/ 3 w 204"/>
                <a:gd name="T39" fmla="*/ 15 h 28"/>
                <a:gd name="T40" fmla="*/ 76 w 204"/>
                <a:gd name="T41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4" h="28">
                  <a:moveTo>
                    <a:pt x="76" y="7"/>
                  </a:moveTo>
                  <a:cubicBezTo>
                    <a:pt x="106" y="15"/>
                    <a:pt x="119" y="18"/>
                    <a:pt x="119" y="18"/>
                  </a:cubicBezTo>
                  <a:cubicBezTo>
                    <a:pt x="119" y="18"/>
                    <a:pt x="132" y="22"/>
                    <a:pt x="164" y="26"/>
                  </a:cubicBezTo>
                  <a:cubicBezTo>
                    <a:pt x="173" y="28"/>
                    <a:pt x="182" y="28"/>
                    <a:pt x="191" y="27"/>
                  </a:cubicBezTo>
                  <a:cubicBezTo>
                    <a:pt x="191" y="27"/>
                    <a:pt x="191" y="26"/>
                    <a:pt x="192" y="26"/>
                  </a:cubicBezTo>
                  <a:cubicBezTo>
                    <a:pt x="192" y="27"/>
                    <a:pt x="192" y="27"/>
                    <a:pt x="192" y="27"/>
                  </a:cubicBezTo>
                  <a:cubicBezTo>
                    <a:pt x="196" y="26"/>
                    <a:pt x="200" y="25"/>
                    <a:pt x="204" y="24"/>
                  </a:cubicBezTo>
                  <a:cubicBezTo>
                    <a:pt x="204" y="24"/>
                    <a:pt x="204" y="24"/>
                    <a:pt x="204" y="24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191" y="26"/>
                    <a:pt x="178" y="27"/>
                    <a:pt x="164" y="25"/>
                  </a:cubicBezTo>
                  <a:cubicBezTo>
                    <a:pt x="132" y="21"/>
                    <a:pt x="120" y="17"/>
                    <a:pt x="119" y="17"/>
                  </a:cubicBezTo>
                  <a:cubicBezTo>
                    <a:pt x="119" y="17"/>
                    <a:pt x="106" y="14"/>
                    <a:pt x="76" y="6"/>
                  </a:cubicBezTo>
                  <a:cubicBezTo>
                    <a:pt x="67" y="4"/>
                    <a:pt x="58" y="2"/>
                    <a:pt x="50" y="2"/>
                  </a:cubicBezTo>
                  <a:cubicBezTo>
                    <a:pt x="49" y="2"/>
                    <a:pt x="49" y="3"/>
                    <a:pt x="48" y="3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0" y="2"/>
                    <a:pt x="32" y="3"/>
                    <a:pt x="24" y="5"/>
                  </a:cubicBezTo>
                  <a:cubicBezTo>
                    <a:pt x="16" y="7"/>
                    <a:pt x="8" y="11"/>
                    <a:pt x="0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3" y="15"/>
                    <a:pt x="3" y="15"/>
                  </a:cubicBezTo>
                  <a:cubicBezTo>
                    <a:pt x="26" y="2"/>
                    <a:pt x="48" y="0"/>
                    <a:pt x="76" y="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5"/>
            <p:cNvSpPr>
              <a:spLocks/>
            </p:cNvSpPr>
            <p:nvPr/>
          </p:nvSpPr>
          <p:spPr bwMode="auto">
            <a:xfrm>
              <a:off x="7760047" y="6175376"/>
              <a:ext cx="7938" cy="4763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0 h 1"/>
                <a:gd name="T8" fmla="*/ 0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6"/>
            <p:cNvSpPr>
              <a:spLocks/>
            </p:cNvSpPr>
            <p:nvPr/>
          </p:nvSpPr>
          <p:spPr bwMode="auto">
            <a:xfrm>
              <a:off x="7399684" y="6216651"/>
              <a:ext cx="901700" cy="150813"/>
            </a:xfrm>
            <a:custGeom>
              <a:avLst/>
              <a:gdLst>
                <a:gd name="T0" fmla="*/ 0 w 240"/>
                <a:gd name="T1" fmla="*/ 12 h 40"/>
                <a:gd name="T2" fmla="*/ 1 w 240"/>
                <a:gd name="T3" fmla="*/ 13 h 40"/>
                <a:gd name="T4" fmla="*/ 76 w 240"/>
                <a:gd name="T5" fmla="*/ 9 h 40"/>
                <a:gd name="T6" fmla="*/ 118 w 240"/>
                <a:gd name="T7" fmla="*/ 23 h 40"/>
                <a:gd name="T8" fmla="*/ 162 w 240"/>
                <a:gd name="T9" fmla="*/ 34 h 40"/>
                <a:gd name="T10" fmla="*/ 240 w 240"/>
                <a:gd name="T11" fmla="*/ 14 h 40"/>
                <a:gd name="T12" fmla="*/ 240 w 240"/>
                <a:gd name="T13" fmla="*/ 14 h 40"/>
                <a:gd name="T14" fmla="*/ 239 w 240"/>
                <a:gd name="T15" fmla="*/ 14 h 40"/>
                <a:gd name="T16" fmla="*/ 162 w 240"/>
                <a:gd name="T17" fmla="*/ 33 h 40"/>
                <a:gd name="T18" fmla="*/ 118 w 240"/>
                <a:gd name="T19" fmla="*/ 21 h 40"/>
                <a:gd name="T20" fmla="*/ 76 w 240"/>
                <a:gd name="T21" fmla="*/ 8 h 40"/>
                <a:gd name="T22" fmla="*/ 51 w 240"/>
                <a:gd name="T23" fmla="*/ 2 h 40"/>
                <a:gd name="T24" fmla="*/ 50 w 240"/>
                <a:gd name="T25" fmla="*/ 3 h 40"/>
                <a:gd name="T26" fmla="*/ 50 w 240"/>
                <a:gd name="T27" fmla="*/ 2 h 40"/>
                <a:gd name="T28" fmla="*/ 24 w 240"/>
                <a:gd name="T29" fmla="*/ 4 h 40"/>
                <a:gd name="T30" fmla="*/ 0 w 240"/>
                <a:gd name="T31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0" h="40">
                  <a:moveTo>
                    <a:pt x="0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25" y="1"/>
                    <a:pt x="48" y="0"/>
                    <a:pt x="76" y="9"/>
                  </a:cubicBezTo>
                  <a:cubicBezTo>
                    <a:pt x="105" y="19"/>
                    <a:pt x="118" y="22"/>
                    <a:pt x="118" y="23"/>
                  </a:cubicBezTo>
                  <a:cubicBezTo>
                    <a:pt x="118" y="23"/>
                    <a:pt x="130" y="27"/>
                    <a:pt x="162" y="34"/>
                  </a:cubicBezTo>
                  <a:cubicBezTo>
                    <a:pt x="192" y="40"/>
                    <a:pt x="218" y="33"/>
                    <a:pt x="240" y="14"/>
                  </a:cubicBezTo>
                  <a:cubicBezTo>
                    <a:pt x="240" y="14"/>
                    <a:pt x="240" y="14"/>
                    <a:pt x="240" y="14"/>
                  </a:cubicBezTo>
                  <a:cubicBezTo>
                    <a:pt x="239" y="14"/>
                    <a:pt x="239" y="14"/>
                    <a:pt x="239" y="14"/>
                  </a:cubicBezTo>
                  <a:cubicBezTo>
                    <a:pt x="217" y="32"/>
                    <a:pt x="191" y="39"/>
                    <a:pt x="162" y="33"/>
                  </a:cubicBezTo>
                  <a:cubicBezTo>
                    <a:pt x="131" y="26"/>
                    <a:pt x="118" y="21"/>
                    <a:pt x="118" y="21"/>
                  </a:cubicBezTo>
                  <a:cubicBezTo>
                    <a:pt x="118" y="21"/>
                    <a:pt x="105" y="18"/>
                    <a:pt x="76" y="8"/>
                  </a:cubicBezTo>
                  <a:cubicBezTo>
                    <a:pt x="67" y="5"/>
                    <a:pt x="59" y="3"/>
                    <a:pt x="51" y="2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41" y="1"/>
                    <a:pt x="32" y="2"/>
                    <a:pt x="24" y="4"/>
                  </a:cubicBezTo>
                  <a:cubicBezTo>
                    <a:pt x="16" y="5"/>
                    <a:pt x="8" y="8"/>
                    <a:pt x="0" y="1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7"/>
            <p:cNvSpPr>
              <a:spLocks/>
            </p:cNvSpPr>
            <p:nvPr/>
          </p:nvSpPr>
          <p:spPr bwMode="auto">
            <a:xfrm>
              <a:off x="8296622" y="6265863"/>
              <a:ext cx="4763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8"/>
            <p:cNvSpPr>
              <a:spLocks/>
            </p:cNvSpPr>
            <p:nvPr/>
          </p:nvSpPr>
          <p:spPr bwMode="auto">
            <a:xfrm>
              <a:off x="7587009" y="6224588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9"/>
            <p:cNvSpPr>
              <a:spLocks/>
            </p:cNvSpPr>
            <p:nvPr/>
          </p:nvSpPr>
          <p:spPr bwMode="auto">
            <a:xfrm>
              <a:off x="5972522" y="6183313"/>
              <a:ext cx="1209675" cy="428625"/>
            </a:xfrm>
            <a:custGeom>
              <a:avLst/>
              <a:gdLst>
                <a:gd name="T0" fmla="*/ 43 w 322"/>
                <a:gd name="T1" fmla="*/ 87 h 114"/>
                <a:gd name="T2" fmla="*/ 94 w 322"/>
                <a:gd name="T3" fmla="*/ 97 h 114"/>
                <a:gd name="T4" fmla="*/ 94 w 322"/>
                <a:gd name="T5" fmla="*/ 97 h 114"/>
                <a:gd name="T6" fmla="*/ 149 w 322"/>
                <a:gd name="T7" fmla="*/ 105 h 114"/>
                <a:gd name="T8" fmla="*/ 203 w 322"/>
                <a:gd name="T9" fmla="*/ 109 h 114"/>
                <a:gd name="T10" fmla="*/ 256 w 322"/>
                <a:gd name="T11" fmla="*/ 109 h 114"/>
                <a:gd name="T12" fmla="*/ 310 w 322"/>
                <a:gd name="T13" fmla="*/ 107 h 114"/>
                <a:gd name="T14" fmla="*/ 309 w 322"/>
                <a:gd name="T15" fmla="*/ 106 h 114"/>
                <a:gd name="T16" fmla="*/ 322 w 322"/>
                <a:gd name="T17" fmla="*/ 108 h 114"/>
                <a:gd name="T18" fmla="*/ 321 w 322"/>
                <a:gd name="T19" fmla="*/ 108 h 114"/>
                <a:gd name="T20" fmla="*/ 321 w 322"/>
                <a:gd name="T21" fmla="*/ 107 h 114"/>
                <a:gd name="T22" fmla="*/ 319 w 322"/>
                <a:gd name="T23" fmla="*/ 84 h 114"/>
                <a:gd name="T24" fmla="*/ 319 w 322"/>
                <a:gd name="T25" fmla="*/ 82 h 114"/>
                <a:gd name="T26" fmla="*/ 316 w 322"/>
                <a:gd name="T27" fmla="*/ 49 h 114"/>
                <a:gd name="T28" fmla="*/ 316 w 322"/>
                <a:gd name="T29" fmla="*/ 47 h 114"/>
                <a:gd name="T30" fmla="*/ 314 w 322"/>
                <a:gd name="T31" fmla="*/ 27 h 114"/>
                <a:gd name="T32" fmla="*/ 314 w 322"/>
                <a:gd name="T33" fmla="*/ 27 h 114"/>
                <a:gd name="T34" fmla="*/ 314 w 322"/>
                <a:gd name="T35" fmla="*/ 26 h 114"/>
                <a:gd name="T36" fmla="*/ 314 w 322"/>
                <a:gd name="T37" fmla="*/ 26 h 114"/>
                <a:gd name="T38" fmla="*/ 308 w 322"/>
                <a:gd name="T39" fmla="*/ 27 h 114"/>
                <a:gd name="T40" fmla="*/ 283 w 322"/>
                <a:gd name="T41" fmla="*/ 32 h 114"/>
                <a:gd name="T42" fmla="*/ 258 w 322"/>
                <a:gd name="T43" fmla="*/ 29 h 114"/>
                <a:gd name="T44" fmla="*/ 233 w 322"/>
                <a:gd name="T45" fmla="*/ 33 h 114"/>
                <a:gd name="T46" fmla="*/ 208 w 322"/>
                <a:gd name="T47" fmla="*/ 29 h 114"/>
                <a:gd name="T48" fmla="*/ 184 w 322"/>
                <a:gd name="T49" fmla="*/ 31 h 114"/>
                <a:gd name="T50" fmla="*/ 161 w 322"/>
                <a:gd name="T51" fmla="*/ 25 h 114"/>
                <a:gd name="T52" fmla="*/ 135 w 322"/>
                <a:gd name="T53" fmla="*/ 26 h 114"/>
                <a:gd name="T54" fmla="*/ 112 w 322"/>
                <a:gd name="T55" fmla="*/ 19 h 114"/>
                <a:gd name="T56" fmla="*/ 86 w 322"/>
                <a:gd name="T57" fmla="*/ 18 h 114"/>
                <a:gd name="T58" fmla="*/ 63 w 322"/>
                <a:gd name="T59" fmla="*/ 9 h 114"/>
                <a:gd name="T60" fmla="*/ 38 w 322"/>
                <a:gd name="T61" fmla="*/ 7 h 114"/>
                <a:gd name="T62" fmla="*/ 23 w 322"/>
                <a:gd name="T63" fmla="*/ 0 h 114"/>
                <a:gd name="T64" fmla="*/ 22 w 322"/>
                <a:gd name="T65" fmla="*/ 1 h 114"/>
                <a:gd name="T66" fmla="*/ 17 w 322"/>
                <a:gd name="T67" fmla="*/ 20 h 114"/>
                <a:gd name="T68" fmla="*/ 17 w 322"/>
                <a:gd name="T69" fmla="*/ 21 h 114"/>
                <a:gd name="T70" fmla="*/ 7 w 322"/>
                <a:gd name="T71" fmla="*/ 54 h 114"/>
                <a:gd name="T72" fmla="*/ 7 w 322"/>
                <a:gd name="T73" fmla="*/ 55 h 114"/>
                <a:gd name="T74" fmla="*/ 1 w 322"/>
                <a:gd name="T75" fmla="*/ 77 h 114"/>
                <a:gd name="T76" fmla="*/ 0 w 322"/>
                <a:gd name="T77" fmla="*/ 78 h 114"/>
                <a:gd name="T78" fmla="*/ 0 w 322"/>
                <a:gd name="T79" fmla="*/ 79 h 114"/>
                <a:gd name="T80" fmla="*/ 43 w 322"/>
                <a:gd name="T81" fmla="*/ 8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2" h="114">
                  <a:moveTo>
                    <a:pt x="43" y="87"/>
                  </a:moveTo>
                  <a:cubicBezTo>
                    <a:pt x="58" y="96"/>
                    <a:pt x="75" y="99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111" y="105"/>
                    <a:pt x="130" y="108"/>
                    <a:pt x="149" y="105"/>
                  </a:cubicBezTo>
                  <a:cubicBezTo>
                    <a:pt x="166" y="112"/>
                    <a:pt x="184" y="113"/>
                    <a:pt x="203" y="109"/>
                  </a:cubicBezTo>
                  <a:cubicBezTo>
                    <a:pt x="219" y="114"/>
                    <a:pt x="238" y="114"/>
                    <a:pt x="256" y="109"/>
                  </a:cubicBezTo>
                  <a:cubicBezTo>
                    <a:pt x="273" y="114"/>
                    <a:pt x="292" y="113"/>
                    <a:pt x="310" y="107"/>
                  </a:cubicBezTo>
                  <a:cubicBezTo>
                    <a:pt x="309" y="106"/>
                    <a:pt x="309" y="106"/>
                    <a:pt x="309" y="106"/>
                  </a:cubicBezTo>
                  <a:cubicBezTo>
                    <a:pt x="313" y="107"/>
                    <a:pt x="317" y="108"/>
                    <a:pt x="322" y="108"/>
                  </a:cubicBezTo>
                  <a:cubicBezTo>
                    <a:pt x="321" y="108"/>
                    <a:pt x="321" y="108"/>
                    <a:pt x="321" y="108"/>
                  </a:cubicBezTo>
                  <a:cubicBezTo>
                    <a:pt x="321" y="107"/>
                    <a:pt x="321" y="107"/>
                    <a:pt x="321" y="107"/>
                  </a:cubicBezTo>
                  <a:cubicBezTo>
                    <a:pt x="319" y="84"/>
                    <a:pt x="319" y="84"/>
                    <a:pt x="319" y="84"/>
                  </a:cubicBezTo>
                  <a:cubicBezTo>
                    <a:pt x="319" y="82"/>
                    <a:pt x="319" y="82"/>
                    <a:pt x="319" y="82"/>
                  </a:cubicBezTo>
                  <a:cubicBezTo>
                    <a:pt x="316" y="49"/>
                    <a:pt x="316" y="49"/>
                    <a:pt x="316" y="49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4" y="27"/>
                    <a:pt x="314" y="27"/>
                    <a:pt x="314" y="27"/>
                  </a:cubicBezTo>
                  <a:cubicBezTo>
                    <a:pt x="314" y="27"/>
                    <a:pt x="314" y="27"/>
                    <a:pt x="314" y="27"/>
                  </a:cubicBezTo>
                  <a:cubicBezTo>
                    <a:pt x="314" y="26"/>
                    <a:pt x="314" y="26"/>
                    <a:pt x="314" y="26"/>
                  </a:cubicBezTo>
                  <a:cubicBezTo>
                    <a:pt x="314" y="26"/>
                    <a:pt x="314" y="26"/>
                    <a:pt x="314" y="26"/>
                  </a:cubicBezTo>
                  <a:cubicBezTo>
                    <a:pt x="312" y="26"/>
                    <a:pt x="310" y="26"/>
                    <a:pt x="308" y="27"/>
                  </a:cubicBezTo>
                  <a:cubicBezTo>
                    <a:pt x="300" y="27"/>
                    <a:pt x="291" y="29"/>
                    <a:pt x="283" y="32"/>
                  </a:cubicBezTo>
                  <a:cubicBezTo>
                    <a:pt x="274" y="30"/>
                    <a:pt x="266" y="29"/>
                    <a:pt x="258" y="29"/>
                  </a:cubicBezTo>
                  <a:cubicBezTo>
                    <a:pt x="250" y="29"/>
                    <a:pt x="241" y="31"/>
                    <a:pt x="233" y="33"/>
                  </a:cubicBezTo>
                  <a:cubicBezTo>
                    <a:pt x="225" y="31"/>
                    <a:pt x="217" y="29"/>
                    <a:pt x="208" y="29"/>
                  </a:cubicBezTo>
                  <a:cubicBezTo>
                    <a:pt x="200" y="28"/>
                    <a:pt x="192" y="29"/>
                    <a:pt x="184" y="31"/>
                  </a:cubicBezTo>
                  <a:cubicBezTo>
                    <a:pt x="176" y="28"/>
                    <a:pt x="169" y="26"/>
                    <a:pt x="161" y="25"/>
                  </a:cubicBezTo>
                  <a:cubicBezTo>
                    <a:pt x="153" y="25"/>
                    <a:pt x="144" y="25"/>
                    <a:pt x="135" y="26"/>
                  </a:cubicBezTo>
                  <a:cubicBezTo>
                    <a:pt x="127" y="23"/>
                    <a:pt x="120" y="20"/>
                    <a:pt x="112" y="19"/>
                  </a:cubicBezTo>
                  <a:cubicBezTo>
                    <a:pt x="104" y="18"/>
                    <a:pt x="95" y="18"/>
                    <a:pt x="86" y="18"/>
                  </a:cubicBezTo>
                  <a:cubicBezTo>
                    <a:pt x="79" y="14"/>
                    <a:pt x="71" y="11"/>
                    <a:pt x="63" y="9"/>
                  </a:cubicBezTo>
                  <a:cubicBezTo>
                    <a:pt x="55" y="8"/>
                    <a:pt x="47" y="7"/>
                    <a:pt x="38" y="7"/>
                  </a:cubicBezTo>
                  <a:cubicBezTo>
                    <a:pt x="33" y="4"/>
                    <a:pt x="28" y="2"/>
                    <a:pt x="23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3" y="85"/>
                    <a:pt x="27" y="88"/>
                    <a:pt x="43" y="87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90"/>
            <p:cNvSpPr>
              <a:spLocks/>
            </p:cNvSpPr>
            <p:nvPr/>
          </p:nvSpPr>
          <p:spPr bwMode="auto">
            <a:xfrm>
              <a:off x="6115397" y="6210301"/>
              <a:ext cx="819150" cy="407988"/>
            </a:xfrm>
            <a:custGeom>
              <a:avLst/>
              <a:gdLst>
                <a:gd name="T0" fmla="*/ 138 w 218"/>
                <a:gd name="T1" fmla="*/ 86 h 109"/>
                <a:gd name="T2" fmla="*/ 103 w 218"/>
                <a:gd name="T3" fmla="*/ 58 h 109"/>
                <a:gd name="T4" fmla="*/ 70 w 218"/>
                <a:gd name="T5" fmla="*/ 28 h 109"/>
                <a:gd name="T6" fmla="*/ 25 w 218"/>
                <a:gd name="T7" fmla="*/ 2 h 109"/>
                <a:gd name="T8" fmla="*/ 0 w 218"/>
                <a:gd name="T9" fmla="*/ 0 h 109"/>
                <a:gd name="T10" fmla="*/ 2 w 218"/>
                <a:gd name="T11" fmla="*/ 2 h 109"/>
                <a:gd name="T12" fmla="*/ 70 w 218"/>
                <a:gd name="T13" fmla="*/ 29 h 109"/>
                <a:gd name="T14" fmla="*/ 102 w 218"/>
                <a:gd name="T15" fmla="*/ 59 h 109"/>
                <a:gd name="T16" fmla="*/ 137 w 218"/>
                <a:gd name="T17" fmla="*/ 87 h 109"/>
                <a:gd name="T18" fmla="*/ 162 w 218"/>
                <a:gd name="T19" fmla="*/ 101 h 109"/>
                <a:gd name="T20" fmla="*/ 164 w 218"/>
                <a:gd name="T21" fmla="*/ 101 h 109"/>
                <a:gd name="T22" fmla="*/ 165 w 218"/>
                <a:gd name="T23" fmla="*/ 102 h 109"/>
                <a:gd name="T24" fmla="*/ 165 w 218"/>
                <a:gd name="T25" fmla="*/ 102 h 109"/>
                <a:gd name="T26" fmla="*/ 218 w 218"/>
                <a:gd name="T27" fmla="*/ 102 h 109"/>
                <a:gd name="T28" fmla="*/ 217 w 218"/>
                <a:gd name="T29" fmla="*/ 101 h 109"/>
                <a:gd name="T30" fmla="*/ 138 w 218"/>
                <a:gd name="T31" fmla="*/ 8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8" h="109">
                  <a:moveTo>
                    <a:pt x="138" y="86"/>
                  </a:moveTo>
                  <a:cubicBezTo>
                    <a:pt x="113" y="67"/>
                    <a:pt x="103" y="58"/>
                    <a:pt x="103" y="58"/>
                  </a:cubicBezTo>
                  <a:cubicBezTo>
                    <a:pt x="103" y="58"/>
                    <a:pt x="93" y="49"/>
                    <a:pt x="70" y="28"/>
                  </a:cubicBezTo>
                  <a:cubicBezTo>
                    <a:pt x="56" y="15"/>
                    <a:pt x="41" y="6"/>
                    <a:pt x="25" y="2"/>
                  </a:cubicBezTo>
                  <a:cubicBezTo>
                    <a:pt x="17" y="1"/>
                    <a:pt x="9" y="0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8" y="1"/>
                    <a:pt x="49" y="10"/>
                    <a:pt x="70" y="29"/>
                  </a:cubicBezTo>
                  <a:cubicBezTo>
                    <a:pt x="92" y="50"/>
                    <a:pt x="102" y="59"/>
                    <a:pt x="102" y="59"/>
                  </a:cubicBezTo>
                  <a:cubicBezTo>
                    <a:pt x="102" y="59"/>
                    <a:pt x="112" y="68"/>
                    <a:pt x="137" y="87"/>
                  </a:cubicBezTo>
                  <a:cubicBezTo>
                    <a:pt x="145" y="93"/>
                    <a:pt x="154" y="98"/>
                    <a:pt x="162" y="101"/>
                  </a:cubicBezTo>
                  <a:cubicBezTo>
                    <a:pt x="164" y="101"/>
                    <a:pt x="164" y="101"/>
                    <a:pt x="164" y="101"/>
                  </a:cubicBezTo>
                  <a:cubicBezTo>
                    <a:pt x="165" y="102"/>
                    <a:pt x="165" y="102"/>
                    <a:pt x="165" y="102"/>
                  </a:cubicBezTo>
                  <a:cubicBezTo>
                    <a:pt x="165" y="102"/>
                    <a:pt x="165" y="102"/>
                    <a:pt x="165" y="102"/>
                  </a:cubicBezTo>
                  <a:cubicBezTo>
                    <a:pt x="182" y="107"/>
                    <a:pt x="200" y="107"/>
                    <a:pt x="218" y="102"/>
                  </a:cubicBezTo>
                  <a:cubicBezTo>
                    <a:pt x="217" y="101"/>
                    <a:pt x="217" y="101"/>
                    <a:pt x="217" y="101"/>
                  </a:cubicBezTo>
                  <a:cubicBezTo>
                    <a:pt x="189" y="109"/>
                    <a:pt x="163" y="105"/>
                    <a:pt x="138" y="8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91"/>
            <p:cNvSpPr>
              <a:spLocks/>
            </p:cNvSpPr>
            <p:nvPr/>
          </p:nvSpPr>
          <p:spPr bwMode="auto">
            <a:xfrm>
              <a:off x="6055072" y="6183313"/>
              <a:ext cx="679450" cy="428625"/>
            </a:xfrm>
            <a:custGeom>
              <a:avLst/>
              <a:gdLst>
                <a:gd name="T0" fmla="*/ 1 w 181"/>
                <a:gd name="T1" fmla="*/ 0 h 114"/>
                <a:gd name="T2" fmla="*/ 0 w 181"/>
                <a:gd name="T3" fmla="*/ 1 h 114"/>
                <a:gd name="T4" fmla="*/ 38 w 181"/>
                <a:gd name="T5" fmla="*/ 27 h 114"/>
                <a:gd name="T6" fmla="*/ 69 w 181"/>
                <a:gd name="T7" fmla="*/ 58 h 114"/>
                <a:gd name="T8" fmla="*/ 102 w 181"/>
                <a:gd name="T9" fmla="*/ 89 h 114"/>
                <a:gd name="T10" fmla="*/ 125 w 181"/>
                <a:gd name="T11" fmla="*/ 104 h 114"/>
                <a:gd name="T12" fmla="*/ 126 w 181"/>
                <a:gd name="T13" fmla="*/ 104 h 114"/>
                <a:gd name="T14" fmla="*/ 126 w 181"/>
                <a:gd name="T15" fmla="*/ 104 h 114"/>
                <a:gd name="T16" fmla="*/ 181 w 181"/>
                <a:gd name="T17" fmla="*/ 109 h 114"/>
                <a:gd name="T18" fmla="*/ 178 w 181"/>
                <a:gd name="T19" fmla="*/ 108 h 114"/>
                <a:gd name="T20" fmla="*/ 103 w 181"/>
                <a:gd name="T21" fmla="*/ 88 h 114"/>
                <a:gd name="T22" fmla="*/ 70 w 181"/>
                <a:gd name="T23" fmla="*/ 58 h 114"/>
                <a:gd name="T24" fmla="*/ 39 w 181"/>
                <a:gd name="T25" fmla="*/ 26 h 114"/>
                <a:gd name="T26" fmla="*/ 18 w 181"/>
                <a:gd name="T27" fmla="*/ 9 h 114"/>
                <a:gd name="T28" fmla="*/ 16 w 181"/>
                <a:gd name="T29" fmla="*/ 9 h 114"/>
                <a:gd name="T30" fmla="*/ 16 w 181"/>
                <a:gd name="T31" fmla="*/ 7 h 114"/>
                <a:gd name="T32" fmla="*/ 16 w 181"/>
                <a:gd name="T33" fmla="*/ 7 h 114"/>
                <a:gd name="T34" fmla="*/ 1 w 181"/>
                <a:gd name="T3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1" h="114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4" y="6"/>
                    <a:pt x="26" y="14"/>
                    <a:pt x="38" y="27"/>
                  </a:cubicBezTo>
                  <a:cubicBezTo>
                    <a:pt x="59" y="49"/>
                    <a:pt x="69" y="58"/>
                    <a:pt x="69" y="58"/>
                  </a:cubicBezTo>
                  <a:cubicBezTo>
                    <a:pt x="69" y="58"/>
                    <a:pt x="78" y="68"/>
                    <a:pt x="102" y="89"/>
                  </a:cubicBezTo>
                  <a:cubicBezTo>
                    <a:pt x="109" y="95"/>
                    <a:pt x="117" y="100"/>
                    <a:pt x="125" y="104"/>
                  </a:cubicBezTo>
                  <a:cubicBezTo>
                    <a:pt x="125" y="104"/>
                    <a:pt x="126" y="104"/>
                    <a:pt x="126" y="104"/>
                  </a:cubicBezTo>
                  <a:cubicBezTo>
                    <a:pt x="126" y="104"/>
                    <a:pt x="126" y="104"/>
                    <a:pt x="126" y="104"/>
                  </a:cubicBezTo>
                  <a:cubicBezTo>
                    <a:pt x="143" y="112"/>
                    <a:pt x="162" y="113"/>
                    <a:pt x="181" y="109"/>
                  </a:cubicBezTo>
                  <a:cubicBezTo>
                    <a:pt x="178" y="108"/>
                    <a:pt x="178" y="108"/>
                    <a:pt x="178" y="108"/>
                  </a:cubicBezTo>
                  <a:cubicBezTo>
                    <a:pt x="151" y="114"/>
                    <a:pt x="126" y="107"/>
                    <a:pt x="103" y="88"/>
                  </a:cubicBezTo>
                  <a:cubicBezTo>
                    <a:pt x="79" y="68"/>
                    <a:pt x="70" y="58"/>
                    <a:pt x="70" y="58"/>
                  </a:cubicBezTo>
                  <a:cubicBezTo>
                    <a:pt x="70" y="57"/>
                    <a:pt x="60" y="48"/>
                    <a:pt x="39" y="26"/>
                  </a:cubicBezTo>
                  <a:cubicBezTo>
                    <a:pt x="32" y="19"/>
                    <a:pt x="25" y="13"/>
                    <a:pt x="18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1" y="4"/>
                    <a:pt x="6" y="2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92"/>
            <p:cNvSpPr>
              <a:spLocks/>
            </p:cNvSpPr>
            <p:nvPr/>
          </p:nvSpPr>
          <p:spPr bwMode="auto">
            <a:xfrm>
              <a:off x="6115397" y="6210301"/>
              <a:ext cx="6350" cy="6350"/>
            </a:xfrm>
            <a:custGeom>
              <a:avLst/>
              <a:gdLst>
                <a:gd name="T0" fmla="*/ 0 w 4"/>
                <a:gd name="T1" fmla="*/ 4 h 4"/>
                <a:gd name="T2" fmla="*/ 4 w 4"/>
                <a:gd name="T3" fmla="*/ 4 h 4"/>
                <a:gd name="T4" fmla="*/ 0 w 4"/>
                <a:gd name="T5" fmla="*/ 0 h 4"/>
                <a:gd name="T6" fmla="*/ 0 w 4"/>
                <a:gd name="T7" fmla="*/ 0 h 4"/>
                <a:gd name="T8" fmla="*/ 0 w 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4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93"/>
            <p:cNvSpPr>
              <a:spLocks/>
            </p:cNvSpPr>
            <p:nvPr/>
          </p:nvSpPr>
          <p:spPr bwMode="auto">
            <a:xfrm>
              <a:off x="6723409" y="6589713"/>
              <a:ext cx="11113" cy="3175"/>
            </a:xfrm>
            <a:custGeom>
              <a:avLst/>
              <a:gdLst>
                <a:gd name="T0" fmla="*/ 5 w 7"/>
                <a:gd name="T1" fmla="*/ 0 h 2"/>
                <a:gd name="T2" fmla="*/ 0 w 7"/>
                <a:gd name="T3" fmla="*/ 0 h 2"/>
                <a:gd name="T4" fmla="*/ 7 w 7"/>
                <a:gd name="T5" fmla="*/ 2 h 2"/>
                <a:gd name="T6" fmla="*/ 7 w 7"/>
                <a:gd name="T7" fmla="*/ 2 h 2"/>
                <a:gd name="T8" fmla="*/ 5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5" y="0"/>
                  </a:moveTo>
                  <a:lnTo>
                    <a:pt x="0" y="0"/>
                  </a:lnTo>
                  <a:lnTo>
                    <a:pt x="7" y="2"/>
                  </a:lnTo>
                  <a:lnTo>
                    <a:pt x="7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4"/>
            <p:cNvSpPr>
              <a:spLocks/>
            </p:cNvSpPr>
            <p:nvPr/>
          </p:nvSpPr>
          <p:spPr bwMode="auto">
            <a:xfrm>
              <a:off x="6036022" y="6257926"/>
              <a:ext cx="495300" cy="331788"/>
            </a:xfrm>
            <a:custGeom>
              <a:avLst/>
              <a:gdLst>
                <a:gd name="T0" fmla="*/ 55 w 132"/>
                <a:gd name="T1" fmla="*/ 59 h 88"/>
                <a:gd name="T2" fmla="*/ 23 w 132"/>
                <a:gd name="T3" fmla="*/ 27 h 88"/>
                <a:gd name="T4" fmla="*/ 0 w 132"/>
                <a:gd name="T5" fmla="*/ 0 h 88"/>
                <a:gd name="T6" fmla="*/ 0 w 132"/>
                <a:gd name="T7" fmla="*/ 1 h 88"/>
                <a:gd name="T8" fmla="*/ 22 w 132"/>
                <a:gd name="T9" fmla="*/ 28 h 88"/>
                <a:gd name="T10" fmla="*/ 54 w 132"/>
                <a:gd name="T11" fmla="*/ 60 h 88"/>
                <a:gd name="T12" fmla="*/ 76 w 132"/>
                <a:gd name="T13" fmla="*/ 76 h 88"/>
                <a:gd name="T14" fmla="*/ 77 w 132"/>
                <a:gd name="T15" fmla="*/ 76 h 88"/>
                <a:gd name="T16" fmla="*/ 77 w 132"/>
                <a:gd name="T17" fmla="*/ 77 h 88"/>
                <a:gd name="T18" fmla="*/ 132 w 132"/>
                <a:gd name="T19" fmla="*/ 84 h 88"/>
                <a:gd name="T20" fmla="*/ 131 w 132"/>
                <a:gd name="T21" fmla="*/ 84 h 88"/>
                <a:gd name="T22" fmla="*/ 130 w 132"/>
                <a:gd name="T23" fmla="*/ 84 h 88"/>
                <a:gd name="T24" fmla="*/ 55 w 132"/>
                <a:gd name="T25" fmla="*/ 5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" h="88">
                  <a:moveTo>
                    <a:pt x="55" y="59"/>
                  </a:moveTo>
                  <a:cubicBezTo>
                    <a:pt x="32" y="37"/>
                    <a:pt x="24" y="27"/>
                    <a:pt x="23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3" y="28"/>
                    <a:pt x="31" y="38"/>
                    <a:pt x="54" y="60"/>
                  </a:cubicBezTo>
                  <a:cubicBezTo>
                    <a:pt x="61" y="67"/>
                    <a:pt x="68" y="72"/>
                    <a:pt x="76" y="76"/>
                  </a:cubicBezTo>
                  <a:cubicBezTo>
                    <a:pt x="76" y="76"/>
                    <a:pt x="77" y="76"/>
                    <a:pt x="77" y="76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94" y="85"/>
                    <a:pt x="113" y="88"/>
                    <a:pt x="132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0" y="84"/>
                    <a:pt x="130" y="84"/>
                    <a:pt x="130" y="84"/>
                  </a:cubicBezTo>
                  <a:cubicBezTo>
                    <a:pt x="102" y="88"/>
                    <a:pt x="77" y="80"/>
                    <a:pt x="55" y="5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5"/>
            <p:cNvSpPr>
              <a:spLocks/>
            </p:cNvSpPr>
            <p:nvPr/>
          </p:nvSpPr>
          <p:spPr bwMode="auto">
            <a:xfrm>
              <a:off x="6524972" y="6573838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6"/>
            <p:cNvSpPr>
              <a:spLocks/>
            </p:cNvSpPr>
            <p:nvPr/>
          </p:nvSpPr>
          <p:spPr bwMode="auto">
            <a:xfrm>
              <a:off x="5997922" y="6386513"/>
              <a:ext cx="327025" cy="168275"/>
            </a:xfrm>
            <a:custGeom>
              <a:avLst/>
              <a:gdLst>
                <a:gd name="T0" fmla="*/ 12 w 87"/>
                <a:gd name="T1" fmla="*/ 13 h 45"/>
                <a:gd name="T2" fmla="*/ 0 w 87"/>
                <a:gd name="T3" fmla="*/ 0 h 45"/>
                <a:gd name="T4" fmla="*/ 0 w 87"/>
                <a:gd name="T5" fmla="*/ 1 h 45"/>
                <a:gd name="T6" fmla="*/ 11 w 87"/>
                <a:gd name="T7" fmla="*/ 14 h 45"/>
                <a:gd name="T8" fmla="*/ 33 w 87"/>
                <a:gd name="T9" fmla="*/ 32 h 45"/>
                <a:gd name="T10" fmla="*/ 36 w 87"/>
                <a:gd name="T11" fmla="*/ 32 h 45"/>
                <a:gd name="T12" fmla="*/ 36 w 87"/>
                <a:gd name="T13" fmla="*/ 33 h 45"/>
                <a:gd name="T14" fmla="*/ 87 w 87"/>
                <a:gd name="T15" fmla="*/ 43 h 45"/>
                <a:gd name="T16" fmla="*/ 87 w 87"/>
                <a:gd name="T17" fmla="*/ 43 h 45"/>
                <a:gd name="T18" fmla="*/ 86 w 87"/>
                <a:gd name="T19" fmla="*/ 42 h 45"/>
                <a:gd name="T20" fmla="*/ 12 w 87"/>
                <a:gd name="T21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12" y="13"/>
                  </a:moveTo>
                  <a:cubicBezTo>
                    <a:pt x="8" y="8"/>
                    <a:pt x="4" y="4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5"/>
                    <a:pt x="7" y="9"/>
                    <a:pt x="11" y="14"/>
                  </a:cubicBezTo>
                  <a:cubicBezTo>
                    <a:pt x="18" y="21"/>
                    <a:pt x="26" y="27"/>
                    <a:pt x="33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51" y="42"/>
                    <a:pt x="68" y="45"/>
                    <a:pt x="87" y="43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57" y="45"/>
                    <a:pt x="33" y="35"/>
                    <a:pt x="12" y="1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7"/>
            <p:cNvSpPr>
              <a:spLocks/>
            </p:cNvSpPr>
            <p:nvPr/>
          </p:nvSpPr>
          <p:spPr bwMode="auto">
            <a:xfrm>
              <a:off x="6321772" y="6543676"/>
              <a:ext cx="3175" cy="476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8"/>
            <p:cNvSpPr>
              <a:spLocks/>
            </p:cNvSpPr>
            <p:nvPr/>
          </p:nvSpPr>
          <p:spPr bwMode="auto">
            <a:xfrm>
              <a:off x="5972522" y="6472238"/>
              <a:ext cx="160338" cy="41275"/>
            </a:xfrm>
            <a:custGeom>
              <a:avLst/>
              <a:gdLst>
                <a:gd name="T0" fmla="*/ 1 w 43"/>
                <a:gd name="T1" fmla="*/ 0 h 11"/>
                <a:gd name="T2" fmla="*/ 0 w 43"/>
                <a:gd name="T3" fmla="*/ 1 h 11"/>
                <a:gd name="T4" fmla="*/ 0 w 43"/>
                <a:gd name="T5" fmla="*/ 2 h 11"/>
                <a:gd name="T6" fmla="*/ 43 w 43"/>
                <a:gd name="T7" fmla="*/ 10 h 11"/>
                <a:gd name="T8" fmla="*/ 40 w 43"/>
                <a:gd name="T9" fmla="*/ 9 h 11"/>
                <a:gd name="T10" fmla="*/ 1 w 43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1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3" y="8"/>
                    <a:pt x="27" y="11"/>
                    <a:pt x="43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26" y="9"/>
                    <a:pt x="13" y="6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9"/>
            <p:cNvSpPr>
              <a:spLocks/>
            </p:cNvSpPr>
            <p:nvPr/>
          </p:nvSpPr>
          <p:spPr bwMode="auto">
            <a:xfrm>
              <a:off x="6121747" y="6505576"/>
              <a:ext cx="11113" cy="4763"/>
            </a:xfrm>
            <a:custGeom>
              <a:avLst/>
              <a:gdLst>
                <a:gd name="T0" fmla="*/ 7 w 7"/>
                <a:gd name="T1" fmla="*/ 0 h 3"/>
                <a:gd name="T2" fmla="*/ 0 w 7"/>
                <a:gd name="T3" fmla="*/ 0 h 3"/>
                <a:gd name="T4" fmla="*/ 7 w 7"/>
                <a:gd name="T5" fmla="*/ 3 h 3"/>
                <a:gd name="T6" fmla="*/ 7 w 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7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00"/>
            <p:cNvSpPr>
              <a:spLocks/>
            </p:cNvSpPr>
            <p:nvPr/>
          </p:nvSpPr>
          <p:spPr bwMode="auto">
            <a:xfrm>
              <a:off x="7031384" y="6280151"/>
              <a:ext cx="120650" cy="26988"/>
            </a:xfrm>
            <a:custGeom>
              <a:avLst/>
              <a:gdLst>
                <a:gd name="T0" fmla="*/ 32 w 32"/>
                <a:gd name="T1" fmla="*/ 1 h 7"/>
                <a:gd name="T2" fmla="*/ 32 w 32"/>
                <a:gd name="T3" fmla="*/ 1 h 7"/>
                <a:gd name="T4" fmla="*/ 32 w 32"/>
                <a:gd name="T5" fmla="*/ 0 h 7"/>
                <a:gd name="T6" fmla="*/ 32 w 32"/>
                <a:gd name="T7" fmla="*/ 0 h 7"/>
                <a:gd name="T8" fmla="*/ 26 w 32"/>
                <a:gd name="T9" fmla="*/ 1 h 7"/>
                <a:gd name="T10" fmla="*/ 0 w 32"/>
                <a:gd name="T11" fmla="*/ 6 h 7"/>
                <a:gd name="T12" fmla="*/ 2 w 32"/>
                <a:gd name="T13" fmla="*/ 7 h 7"/>
                <a:gd name="T14" fmla="*/ 3 w 32"/>
                <a:gd name="T15" fmla="*/ 7 h 7"/>
                <a:gd name="T16" fmla="*/ 32 w 32"/>
                <a:gd name="T1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7">
                  <a:moveTo>
                    <a:pt x="32" y="1"/>
                  </a:moveTo>
                  <a:cubicBezTo>
                    <a:pt x="32" y="1"/>
                    <a:pt x="32" y="1"/>
                    <a:pt x="32" y="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0" y="0"/>
                    <a:pt x="28" y="0"/>
                    <a:pt x="26" y="1"/>
                  </a:cubicBezTo>
                  <a:cubicBezTo>
                    <a:pt x="18" y="1"/>
                    <a:pt x="8" y="3"/>
                    <a:pt x="0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13" y="3"/>
                    <a:pt x="22" y="2"/>
                    <a:pt x="32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01"/>
            <p:cNvSpPr>
              <a:spLocks/>
            </p:cNvSpPr>
            <p:nvPr/>
          </p:nvSpPr>
          <p:spPr bwMode="auto">
            <a:xfrm>
              <a:off x="6847234" y="6284913"/>
              <a:ext cx="311150" cy="82550"/>
            </a:xfrm>
            <a:custGeom>
              <a:avLst/>
              <a:gdLst>
                <a:gd name="T0" fmla="*/ 75 w 83"/>
                <a:gd name="T1" fmla="*/ 17 h 22"/>
                <a:gd name="T2" fmla="*/ 83 w 83"/>
                <a:gd name="T3" fmla="*/ 22 h 22"/>
                <a:gd name="T4" fmla="*/ 83 w 83"/>
                <a:gd name="T5" fmla="*/ 20 h 22"/>
                <a:gd name="T6" fmla="*/ 75 w 83"/>
                <a:gd name="T7" fmla="*/ 16 h 22"/>
                <a:gd name="T8" fmla="*/ 52 w 83"/>
                <a:gd name="T9" fmla="*/ 6 h 22"/>
                <a:gd name="T10" fmla="*/ 51 w 83"/>
                <a:gd name="T11" fmla="*/ 6 h 22"/>
                <a:gd name="T12" fmla="*/ 51 w 83"/>
                <a:gd name="T13" fmla="*/ 6 h 22"/>
                <a:gd name="T14" fmla="*/ 25 w 83"/>
                <a:gd name="T15" fmla="*/ 2 h 22"/>
                <a:gd name="T16" fmla="*/ 0 w 83"/>
                <a:gd name="T17" fmla="*/ 6 h 22"/>
                <a:gd name="T18" fmla="*/ 1 w 83"/>
                <a:gd name="T19" fmla="*/ 7 h 22"/>
                <a:gd name="T20" fmla="*/ 2 w 83"/>
                <a:gd name="T21" fmla="*/ 7 h 22"/>
                <a:gd name="T22" fmla="*/ 75 w 83"/>
                <a:gd name="T23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22">
                  <a:moveTo>
                    <a:pt x="75" y="17"/>
                  </a:moveTo>
                  <a:cubicBezTo>
                    <a:pt x="83" y="22"/>
                    <a:pt x="83" y="22"/>
                    <a:pt x="83" y="22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75" y="16"/>
                    <a:pt x="75" y="16"/>
                    <a:pt x="75" y="16"/>
                  </a:cubicBezTo>
                  <a:cubicBezTo>
                    <a:pt x="67" y="12"/>
                    <a:pt x="60" y="8"/>
                    <a:pt x="52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42" y="3"/>
                    <a:pt x="34" y="2"/>
                    <a:pt x="25" y="2"/>
                  </a:cubicBezTo>
                  <a:cubicBezTo>
                    <a:pt x="17" y="2"/>
                    <a:pt x="8" y="4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7" y="0"/>
                    <a:pt x="50" y="3"/>
                    <a:pt x="75" y="1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02"/>
            <p:cNvSpPr>
              <a:spLocks/>
            </p:cNvSpPr>
            <p:nvPr/>
          </p:nvSpPr>
          <p:spPr bwMode="auto">
            <a:xfrm>
              <a:off x="7039322" y="6307138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03"/>
            <p:cNvSpPr>
              <a:spLocks/>
            </p:cNvSpPr>
            <p:nvPr/>
          </p:nvSpPr>
          <p:spPr bwMode="auto">
            <a:xfrm>
              <a:off x="6663084" y="6284913"/>
              <a:ext cx="508000" cy="214313"/>
            </a:xfrm>
            <a:custGeom>
              <a:avLst/>
              <a:gdLst>
                <a:gd name="T0" fmla="*/ 73 w 135"/>
                <a:gd name="T1" fmla="*/ 20 h 57"/>
                <a:gd name="T2" fmla="*/ 111 w 135"/>
                <a:gd name="T3" fmla="*/ 43 h 57"/>
                <a:gd name="T4" fmla="*/ 135 w 135"/>
                <a:gd name="T5" fmla="*/ 57 h 57"/>
                <a:gd name="T6" fmla="*/ 135 w 135"/>
                <a:gd name="T7" fmla="*/ 55 h 57"/>
                <a:gd name="T8" fmla="*/ 112 w 135"/>
                <a:gd name="T9" fmla="*/ 42 h 57"/>
                <a:gd name="T10" fmla="*/ 74 w 135"/>
                <a:gd name="T11" fmla="*/ 19 h 57"/>
                <a:gd name="T12" fmla="*/ 51 w 135"/>
                <a:gd name="T13" fmla="*/ 7 h 57"/>
                <a:gd name="T14" fmla="*/ 50 w 135"/>
                <a:gd name="T15" fmla="*/ 7 h 57"/>
                <a:gd name="T16" fmla="*/ 50 w 135"/>
                <a:gd name="T17" fmla="*/ 7 h 57"/>
                <a:gd name="T18" fmla="*/ 24 w 135"/>
                <a:gd name="T19" fmla="*/ 2 h 57"/>
                <a:gd name="T20" fmla="*/ 0 w 135"/>
                <a:gd name="T21" fmla="*/ 4 h 57"/>
                <a:gd name="T22" fmla="*/ 2 w 135"/>
                <a:gd name="T23" fmla="*/ 5 h 57"/>
                <a:gd name="T24" fmla="*/ 73 w 135"/>
                <a:gd name="T2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5" h="57">
                  <a:moveTo>
                    <a:pt x="73" y="20"/>
                  </a:moveTo>
                  <a:cubicBezTo>
                    <a:pt x="99" y="36"/>
                    <a:pt x="111" y="43"/>
                    <a:pt x="111" y="43"/>
                  </a:cubicBezTo>
                  <a:cubicBezTo>
                    <a:pt x="111" y="43"/>
                    <a:pt x="118" y="48"/>
                    <a:pt x="135" y="57"/>
                  </a:cubicBezTo>
                  <a:cubicBezTo>
                    <a:pt x="135" y="55"/>
                    <a:pt x="135" y="55"/>
                    <a:pt x="135" y="55"/>
                  </a:cubicBezTo>
                  <a:cubicBezTo>
                    <a:pt x="119" y="47"/>
                    <a:pt x="112" y="42"/>
                    <a:pt x="112" y="42"/>
                  </a:cubicBezTo>
                  <a:cubicBezTo>
                    <a:pt x="112" y="42"/>
                    <a:pt x="100" y="35"/>
                    <a:pt x="74" y="19"/>
                  </a:cubicBezTo>
                  <a:cubicBezTo>
                    <a:pt x="66" y="14"/>
                    <a:pt x="59" y="10"/>
                    <a:pt x="51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1" y="4"/>
                    <a:pt x="33" y="2"/>
                    <a:pt x="24" y="2"/>
                  </a:cubicBezTo>
                  <a:cubicBezTo>
                    <a:pt x="16" y="1"/>
                    <a:pt x="8" y="2"/>
                    <a:pt x="0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7" y="0"/>
                    <a:pt x="49" y="4"/>
                    <a:pt x="73" y="2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4"/>
            <p:cNvSpPr>
              <a:spLocks/>
            </p:cNvSpPr>
            <p:nvPr/>
          </p:nvSpPr>
          <p:spPr bwMode="auto">
            <a:xfrm>
              <a:off x="6850409" y="6310313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05"/>
            <p:cNvSpPr>
              <a:spLocks/>
            </p:cNvSpPr>
            <p:nvPr/>
          </p:nvSpPr>
          <p:spPr bwMode="auto">
            <a:xfrm>
              <a:off x="6478934" y="6269038"/>
              <a:ext cx="703263" cy="320675"/>
            </a:xfrm>
            <a:custGeom>
              <a:avLst/>
              <a:gdLst>
                <a:gd name="T0" fmla="*/ 73 w 187"/>
                <a:gd name="T1" fmla="*/ 23 h 85"/>
                <a:gd name="T2" fmla="*/ 110 w 187"/>
                <a:gd name="T3" fmla="*/ 49 h 85"/>
                <a:gd name="T4" fmla="*/ 148 w 187"/>
                <a:gd name="T5" fmla="*/ 73 h 85"/>
                <a:gd name="T6" fmla="*/ 173 w 187"/>
                <a:gd name="T7" fmla="*/ 83 h 85"/>
                <a:gd name="T8" fmla="*/ 174 w 187"/>
                <a:gd name="T9" fmla="*/ 83 h 85"/>
                <a:gd name="T10" fmla="*/ 174 w 187"/>
                <a:gd name="T11" fmla="*/ 83 h 85"/>
                <a:gd name="T12" fmla="*/ 187 w 187"/>
                <a:gd name="T13" fmla="*/ 85 h 85"/>
                <a:gd name="T14" fmla="*/ 186 w 187"/>
                <a:gd name="T15" fmla="*/ 85 h 85"/>
                <a:gd name="T16" fmla="*/ 186 w 187"/>
                <a:gd name="T17" fmla="*/ 84 h 85"/>
                <a:gd name="T18" fmla="*/ 149 w 187"/>
                <a:gd name="T19" fmla="*/ 72 h 85"/>
                <a:gd name="T20" fmla="*/ 110 w 187"/>
                <a:gd name="T21" fmla="*/ 48 h 85"/>
                <a:gd name="T22" fmla="*/ 74 w 187"/>
                <a:gd name="T23" fmla="*/ 22 h 85"/>
                <a:gd name="T24" fmla="*/ 51 w 187"/>
                <a:gd name="T25" fmla="*/ 9 h 85"/>
                <a:gd name="T26" fmla="*/ 49 w 187"/>
                <a:gd name="T27" fmla="*/ 9 h 85"/>
                <a:gd name="T28" fmla="*/ 49 w 187"/>
                <a:gd name="T29" fmla="*/ 8 h 85"/>
                <a:gd name="T30" fmla="*/ 49 w 187"/>
                <a:gd name="T31" fmla="*/ 8 h 85"/>
                <a:gd name="T32" fmla="*/ 26 w 187"/>
                <a:gd name="T33" fmla="*/ 2 h 85"/>
                <a:gd name="T34" fmla="*/ 0 w 187"/>
                <a:gd name="T35" fmla="*/ 3 h 85"/>
                <a:gd name="T36" fmla="*/ 1 w 187"/>
                <a:gd name="T37" fmla="*/ 4 h 85"/>
                <a:gd name="T38" fmla="*/ 2 w 187"/>
                <a:gd name="T39" fmla="*/ 4 h 85"/>
                <a:gd name="T40" fmla="*/ 73 w 187"/>
                <a:gd name="T41" fmla="*/ 2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7" h="85">
                  <a:moveTo>
                    <a:pt x="73" y="23"/>
                  </a:moveTo>
                  <a:cubicBezTo>
                    <a:pt x="98" y="41"/>
                    <a:pt x="110" y="49"/>
                    <a:pt x="110" y="49"/>
                  </a:cubicBezTo>
                  <a:cubicBezTo>
                    <a:pt x="110" y="49"/>
                    <a:pt x="120" y="57"/>
                    <a:pt x="148" y="73"/>
                  </a:cubicBezTo>
                  <a:cubicBezTo>
                    <a:pt x="156" y="78"/>
                    <a:pt x="165" y="81"/>
                    <a:pt x="173" y="83"/>
                  </a:cubicBezTo>
                  <a:cubicBezTo>
                    <a:pt x="174" y="83"/>
                    <a:pt x="174" y="83"/>
                    <a:pt x="174" y="83"/>
                  </a:cubicBezTo>
                  <a:cubicBezTo>
                    <a:pt x="174" y="83"/>
                    <a:pt x="174" y="83"/>
                    <a:pt x="174" y="83"/>
                  </a:cubicBezTo>
                  <a:cubicBezTo>
                    <a:pt x="178" y="84"/>
                    <a:pt x="182" y="85"/>
                    <a:pt x="187" y="85"/>
                  </a:cubicBezTo>
                  <a:cubicBezTo>
                    <a:pt x="186" y="85"/>
                    <a:pt x="186" y="85"/>
                    <a:pt x="186" y="85"/>
                  </a:cubicBezTo>
                  <a:cubicBezTo>
                    <a:pt x="186" y="84"/>
                    <a:pt x="186" y="84"/>
                    <a:pt x="186" y="84"/>
                  </a:cubicBezTo>
                  <a:cubicBezTo>
                    <a:pt x="174" y="83"/>
                    <a:pt x="161" y="79"/>
                    <a:pt x="149" y="72"/>
                  </a:cubicBezTo>
                  <a:cubicBezTo>
                    <a:pt x="121" y="56"/>
                    <a:pt x="111" y="48"/>
                    <a:pt x="110" y="48"/>
                  </a:cubicBezTo>
                  <a:cubicBezTo>
                    <a:pt x="110" y="48"/>
                    <a:pt x="99" y="40"/>
                    <a:pt x="74" y="22"/>
                  </a:cubicBezTo>
                  <a:cubicBezTo>
                    <a:pt x="66" y="17"/>
                    <a:pt x="59" y="12"/>
                    <a:pt x="51" y="9"/>
                  </a:cubicBezTo>
                  <a:cubicBezTo>
                    <a:pt x="50" y="9"/>
                    <a:pt x="50" y="9"/>
                    <a:pt x="49" y="9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1" y="5"/>
                    <a:pt x="34" y="3"/>
                    <a:pt x="26" y="2"/>
                  </a:cubicBezTo>
                  <a:cubicBezTo>
                    <a:pt x="18" y="2"/>
                    <a:pt x="8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8" y="0"/>
                    <a:pt x="50" y="6"/>
                    <a:pt x="73" y="2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6"/>
            <p:cNvSpPr>
              <a:spLocks/>
            </p:cNvSpPr>
            <p:nvPr/>
          </p:nvSpPr>
          <p:spPr bwMode="auto">
            <a:xfrm>
              <a:off x="6663084" y="6299201"/>
              <a:ext cx="7938" cy="4763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1 h 1"/>
                <a:gd name="T4" fmla="*/ 0 w 2"/>
                <a:gd name="T5" fmla="*/ 0 h 1"/>
                <a:gd name="T6" fmla="*/ 0 w 2"/>
                <a:gd name="T7" fmla="*/ 0 h 1"/>
                <a:gd name="T8" fmla="*/ 0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7"/>
            <p:cNvSpPr>
              <a:spLocks/>
            </p:cNvSpPr>
            <p:nvPr/>
          </p:nvSpPr>
          <p:spPr bwMode="auto">
            <a:xfrm>
              <a:off x="6294784" y="6246813"/>
              <a:ext cx="841375" cy="376238"/>
            </a:xfrm>
            <a:custGeom>
              <a:avLst/>
              <a:gdLst>
                <a:gd name="T0" fmla="*/ 0 w 224"/>
                <a:gd name="T1" fmla="*/ 1 h 100"/>
                <a:gd name="T2" fmla="*/ 1 w 224"/>
                <a:gd name="T3" fmla="*/ 3 h 100"/>
                <a:gd name="T4" fmla="*/ 72 w 224"/>
                <a:gd name="T5" fmla="*/ 26 h 100"/>
                <a:gd name="T6" fmla="*/ 106 w 224"/>
                <a:gd name="T7" fmla="*/ 53 h 100"/>
                <a:gd name="T8" fmla="*/ 143 w 224"/>
                <a:gd name="T9" fmla="*/ 80 h 100"/>
                <a:gd name="T10" fmla="*/ 224 w 224"/>
                <a:gd name="T11" fmla="*/ 90 h 100"/>
                <a:gd name="T12" fmla="*/ 223 w 224"/>
                <a:gd name="T13" fmla="*/ 89 h 100"/>
                <a:gd name="T14" fmla="*/ 222 w 224"/>
                <a:gd name="T15" fmla="*/ 89 h 100"/>
                <a:gd name="T16" fmla="*/ 144 w 224"/>
                <a:gd name="T17" fmla="*/ 79 h 100"/>
                <a:gd name="T18" fmla="*/ 107 w 224"/>
                <a:gd name="T19" fmla="*/ 52 h 100"/>
                <a:gd name="T20" fmla="*/ 73 w 224"/>
                <a:gd name="T21" fmla="*/ 25 h 100"/>
                <a:gd name="T22" fmla="*/ 51 w 224"/>
                <a:gd name="T23" fmla="*/ 10 h 100"/>
                <a:gd name="T24" fmla="*/ 50 w 224"/>
                <a:gd name="T25" fmla="*/ 11 h 100"/>
                <a:gd name="T26" fmla="*/ 50 w 224"/>
                <a:gd name="T27" fmla="*/ 10 h 100"/>
                <a:gd name="T28" fmla="*/ 26 w 224"/>
                <a:gd name="T29" fmla="*/ 2 h 100"/>
                <a:gd name="T30" fmla="*/ 0 w 224"/>
                <a:gd name="T31" fmla="*/ 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4" h="100">
                  <a:moveTo>
                    <a:pt x="0" y="1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28" y="0"/>
                    <a:pt x="49" y="7"/>
                    <a:pt x="72" y="26"/>
                  </a:cubicBezTo>
                  <a:cubicBezTo>
                    <a:pt x="96" y="45"/>
                    <a:pt x="106" y="53"/>
                    <a:pt x="106" y="53"/>
                  </a:cubicBezTo>
                  <a:cubicBezTo>
                    <a:pt x="107" y="53"/>
                    <a:pt x="117" y="62"/>
                    <a:pt x="143" y="80"/>
                  </a:cubicBezTo>
                  <a:cubicBezTo>
                    <a:pt x="169" y="96"/>
                    <a:pt x="196" y="100"/>
                    <a:pt x="224" y="90"/>
                  </a:cubicBezTo>
                  <a:cubicBezTo>
                    <a:pt x="223" y="89"/>
                    <a:pt x="223" y="89"/>
                    <a:pt x="223" y="89"/>
                  </a:cubicBezTo>
                  <a:cubicBezTo>
                    <a:pt x="223" y="89"/>
                    <a:pt x="223" y="89"/>
                    <a:pt x="222" y="89"/>
                  </a:cubicBezTo>
                  <a:cubicBezTo>
                    <a:pt x="195" y="98"/>
                    <a:pt x="169" y="95"/>
                    <a:pt x="144" y="79"/>
                  </a:cubicBezTo>
                  <a:cubicBezTo>
                    <a:pt x="117" y="61"/>
                    <a:pt x="107" y="53"/>
                    <a:pt x="107" y="52"/>
                  </a:cubicBezTo>
                  <a:cubicBezTo>
                    <a:pt x="107" y="52"/>
                    <a:pt x="96" y="44"/>
                    <a:pt x="73" y="25"/>
                  </a:cubicBezTo>
                  <a:cubicBezTo>
                    <a:pt x="66" y="19"/>
                    <a:pt x="58" y="14"/>
                    <a:pt x="51" y="10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2" y="6"/>
                    <a:pt x="34" y="3"/>
                    <a:pt x="26" y="2"/>
                  </a:cubicBezTo>
                  <a:cubicBezTo>
                    <a:pt x="18" y="1"/>
                    <a:pt x="9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8"/>
            <p:cNvSpPr>
              <a:spLocks/>
            </p:cNvSpPr>
            <p:nvPr/>
          </p:nvSpPr>
          <p:spPr bwMode="auto">
            <a:xfrm>
              <a:off x="7129809" y="6581776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9"/>
            <p:cNvSpPr>
              <a:spLocks/>
            </p:cNvSpPr>
            <p:nvPr/>
          </p:nvSpPr>
          <p:spPr bwMode="auto">
            <a:xfrm>
              <a:off x="6483697" y="6284913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10"/>
            <p:cNvSpPr>
              <a:spLocks/>
            </p:cNvSpPr>
            <p:nvPr/>
          </p:nvSpPr>
          <p:spPr bwMode="auto">
            <a:xfrm>
              <a:off x="4889847" y="5691188"/>
              <a:ext cx="1168400" cy="788988"/>
            </a:xfrm>
            <a:custGeom>
              <a:avLst/>
              <a:gdLst>
                <a:gd name="T0" fmla="*/ 36 w 311"/>
                <a:gd name="T1" fmla="*/ 89 h 210"/>
                <a:gd name="T2" fmla="*/ 80 w 311"/>
                <a:gd name="T3" fmla="*/ 117 h 210"/>
                <a:gd name="T4" fmla="*/ 80 w 311"/>
                <a:gd name="T5" fmla="*/ 117 h 210"/>
                <a:gd name="T6" fmla="*/ 129 w 311"/>
                <a:gd name="T7" fmla="*/ 144 h 210"/>
                <a:gd name="T8" fmla="*/ 177 w 311"/>
                <a:gd name="T9" fmla="*/ 167 h 210"/>
                <a:gd name="T10" fmla="*/ 227 w 311"/>
                <a:gd name="T11" fmla="*/ 187 h 210"/>
                <a:gd name="T12" fmla="*/ 278 w 311"/>
                <a:gd name="T13" fmla="*/ 204 h 210"/>
                <a:gd name="T14" fmla="*/ 278 w 311"/>
                <a:gd name="T15" fmla="*/ 203 h 210"/>
                <a:gd name="T16" fmla="*/ 288 w 311"/>
                <a:gd name="T17" fmla="*/ 210 h 210"/>
                <a:gd name="T18" fmla="*/ 288 w 311"/>
                <a:gd name="T19" fmla="*/ 209 h 210"/>
                <a:gd name="T20" fmla="*/ 289 w 311"/>
                <a:gd name="T21" fmla="*/ 208 h 210"/>
                <a:gd name="T22" fmla="*/ 295 w 311"/>
                <a:gd name="T23" fmla="*/ 186 h 210"/>
                <a:gd name="T24" fmla="*/ 295 w 311"/>
                <a:gd name="T25" fmla="*/ 185 h 210"/>
                <a:gd name="T26" fmla="*/ 305 w 311"/>
                <a:gd name="T27" fmla="*/ 152 h 210"/>
                <a:gd name="T28" fmla="*/ 305 w 311"/>
                <a:gd name="T29" fmla="*/ 151 h 210"/>
                <a:gd name="T30" fmla="*/ 310 w 311"/>
                <a:gd name="T31" fmla="*/ 132 h 210"/>
                <a:gd name="T32" fmla="*/ 310 w 311"/>
                <a:gd name="T33" fmla="*/ 132 h 210"/>
                <a:gd name="T34" fmla="*/ 311 w 311"/>
                <a:gd name="T35" fmla="*/ 131 h 210"/>
                <a:gd name="T36" fmla="*/ 311 w 311"/>
                <a:gd name="T37" fmla="*/ 130 h 210"/>
                <a:gd name="T38" fmla="*/ 305 w 311"/>
                <a:gd name="T39" fmla="*/ 128 h 210"/>
                <a:gd name="T40" fmla="*/ 279 w 311"/>
                <a:gd name="T41" fmla="*/ 125 h 210"/>
                <a:gd name="T42" fmla="*/ 258 w 311"/>
                <a:gd name="T43" fmla="*/ 113 h 210"/>
                <a:gd name="T44" fmla="*/ 233 w 311"/>
                <a:gd name="T45" fmla="*/ 108 h 210"/>
                <a:gd name="T46" fmla="*/ 212 w 311"/>
                <a:gd name="T47" fmla="*/ 95 h 210"/>
                <a:gd name="T48" fmla="*/ 188 w 311"/>
                <a:gd name="T49" fmla="*/ 88 h 210"/>
                <a:gd name="T50" fmla="*/ 168 w 311"/>
                <a:gd name="T51" fmla="*/ 74 h 210"/>
                <a:gd name="T52" fmla="*/ 144 w 311"/>
                <a:gd name="T53" fmla="*/ 66 h 210"/>
                <a:gd name="T54" fmla="*/ 125 w 311"/>
                <a:gd name="T55" fmla="*/ 50 h 210"/>
                <a:gd name="T56" fmla="*/ 101 w 311"/>
                <a:gd name="T57" fmla="*/ 41 h 210"/>
                <a:gd name="T58" fmla="*/ 83 w 311"/>
                <a:gd name="T59" fmla="*/ 24 h 210"/>
                <a:gd name="T60" fmla="*/ 61 w 311"/>
                <a:gd name="T61" fmla="*/ 13 h 210"/>
                <a:gd name="T62" fmla="*/ 49 w 311"/>
                <a:gd name="T63" fmla="*/ 0 h 210"/>
                <a:gd name="T64" fmla="*/ 48 w 311"/>
                <a:gd name="T65" fmla="*/ 1 h 210"/>
                <a:gd name="T66" fmla="*/ 37 w 311"/>
                <a:gd name="T67" fmla="*/ 17 h 210"/>
                <a:gd name="T68" fmla="*/ 36 w 311"/>
                <a:gd name="T69" fmla="*/ 18 h 210"/>
                <a:gd name="T70" fmla="*/ 15 w 311"/>
                <a:gd name="T71" fmla="*/ 45 h 210"/>
                <a:gd name="T72" fmla="*/ 14 w 311"/>
                <a:gd name="T73" fmla="*/ 46 h 210"/>
                <a:gd name="T74" fmla="*/ 0 w 311"/>
                <a:gd name="T75" fmla="*/ 65 h 210"/>
                <a:gd name="T76" fmla="*/ 0 w 311"/>
                <a:gd name="T77" fmla="*/ 65 h 210"/>
                <a:gd name="T78" fmla="*/ 0 w 311"/>
                <a:gd name="T79" fmla="*/ 66 h 210"/>
                <a:gd name="T80" fmla="*/ 36 w 311"/>
                <a:gd name="T81" fmla="*/ 89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11" h="210">
                  <a:moveTo>
                    <a:pt x="36" y="89"/>
                  </a:moveTo>
                  <a:cubicBezTo>
                    <a:pt x="47" y="103"/>
                    <a:pt x="62" y="112"/>
                    <a:pt x="80" y="117"/>
                  </a:cubicBezTo>
                  <a:cubicBezTo>
                    <a:pt x="80" y="117"/>
                    <a:pt x="80" y="117"/>
                    <a:pt x="80" y="117"/>
                  </a:cubicBezTo>
                  <a:cubicBezTo>
                    <a:pt x="93" y="130"/>
                    <a:pt x="110" y="140"/>
                    <a:pt x="129" y="144"/>
                  </a:cubicBezTo>
                  <a:cubicBezTo>
                    <a:pt x="142" y="157"/>
                    <a:pt x="158" y="164"/>
                    <a:pt x="177" y="167"/>
                  </a:cubicBezTo>
                  <a:cubicBezTo>
                    <a:pt x="191" y="179"/>
                    <a:pt x="208" y="185"/>
                    <a:pt x="227" y="187"/>
                  </a:cubicBezTo>
                  <a:cubicBezTo>
                    <a:pt x="241" y="198"/>
                    <a:pt x="258" y="204"/>
                    <a:pt x="278" y="204"/>
                  </a:cubicBezTo>
                  <a:cubicBezTo>
                    <a:pt x="278" y="203"/>
                    <a:pt x="278" y="203"/>
                    <a:pt x="278" y="203"/>
                  </a:cubicBezTo>
                  <a:cubicBezTo>
                    <a:pt x="281" y="206"/>
                    <a:pt x="285" y="208"/>
                    <a:pt x="288" y="210"/>
                  </a:cubicBezTo>
                  <a:cubicBezTo>
                    <a:pt x="288" y="209"/>
                    <a:pt x="288" y="209"/>
                    <a:pt x="288" y="209"/>
                  </a:cubicBezTo>
                  <a:cubicBezTo>
                    <a:pt x="289" y="208"/>
                    <a:pt x="289" y="208"/>
                    <a:pt x="289" y="208"/>
                  </a:cubicBezTo>
                  <a:cubicBezTo>
                    <a:pt x="295" y="186"/>
                    <a:pt x="295" y="186"/>
                    <a:pt x="295" y="186"/>
                  </a:cubicBezTo>
                  <a:cubicBezTo>
                    <a:pt x="295" y="185"/>
                    <a:pt x="295" y="185"/>
                    <a:pt x="295" y="185"/>
                  </a:cubicBezTo>
                  <a:cubicBezTo>
                    <a:pt x="305" y="152"/>
                    <a:pt x="305" y="152"/>
                    <a:pt x="305" y="152"/>
                  </a:cubicBezTo>
                  <a:cubicBezTo>
                    <a:pt x="305" y="151"/>
                    <a:pt x="305" y="151"/>
                    <a:pt x="305" y="151"/>
                  </a:cubicBezTo>
                  <a:cubicBezTo>
                    <a:pt x="310" y="132"/>
                    <a:pt x="310" y="132"/>
                    <a:pt x="310" y="132"/>
                  </a:cubicBezTo>
                  <a:cubicBezTo>
                    <a:pt x="310" y="132"/>
                    <a:pt x="310" y="132"/>
                    <a:pt x="310" y="132"/>
                  </a:cubicBezTo>
                  <a:cubicBezTo>
                    <a:pt x="311" y="131"/>
                    <a:pt x="311" y="131"/>
                    <a:pt x="311" y="131"/>
                  </a:cubicBezTo>
                  <a:cubicBezTo>
                    <a:pt x="311" y="130"/>
                    <a:pt x="311" y="130"/>
                    <a:pt x="311" y="130"/>
                  </a:cubicBezTo>
                  <a:cubicBezTo>
                    <a:pt x="309" y="130"/>
                    <a:pt x="307" y="129"/>
                    <a:pt x="305" y="128"/>
                  </a:cubicBezTo>
                  <a:cubicBezTo>
                    <a:pt x="297" y="126"/>
                    <a:pt x="288" y="125"/>
                    <a:pt x="279" y="125"/>
                  </a:cubicBezTo>
                  <a:cubicBezTo>
                    <a:pt x="273" y="120"/>
                    <a:pt x="265" y="116"/>
                    <a:pt x="258" y="113"/>
                  </a:cubicBezTo>
                  <a:cubicBezTo>
                    <a:pt x="250" y="110"/>
                    <a:pt x="241" y="109"/>
                    <a:pt x="233" y="108"/>
                  </a:cubicBezTo>
                  <a:cubicBezTo>
                    <a:pt x="226" y="102"/>
                    <a:pt x="219" y="98"/>
                    <a:pt x="212" y="95"/>
                  </a:cubicBezTo>
                  <a:cubicBezTo>
                    <a:pt x="204" y="91"/>
                    <a:pt x="196" y="89"/>
                    <a:pt x="188" y="88"/>
                  </a:cubicBezTo>
                  <a:cubicBezTo>
                    <a:pt x="182" y="82"/>
                    <a:pt x="175" y="78"/>
                    <a:pt x="168" y="74"/>
                  </a:cubicBezTo>
                  <a:cubicBezTo>
                    <a:pt x="161" y="71"/>
                    <a:pt x="152" y="68"/>
                    <a:pt x="144" y="66"/>
                  </a:cubicBezTo>
                  <a:cubicBezTo>
                    <a:pt x="138" y="60"/>
                    <a:pt x="132" y="55"/>
                    <a:pt x="125" y="50"/>
                  </a:cubicBezTo>
                  <a:cubicBezTo>
                    <a:pt x="118" y="46"/>
                    <a:pt x="110" y="43"/>
                    <a:pt x="101" y="41"/>
                  </a:cubicBezTo>
                  <a:cubicBezTo>
                    <a:pt x="96" y="34"/>
                    <a:pt x="90" y="28"/>
                    <a:pt x="83" y="24"/>
                  </a:cubicBezTo>
                  <a:cubicBezTo>
                    <a:pt x="76" y="19"/>
                    <a:pt x="69" y="16"/>
                    <a:pt x="61" y="13"/>
                  </a:cubicBezTo>
                  <a:cubicBezTo>
                    <a:pt x="57" y="8"/>
                    <a:pt x="53" y="4"/>
                    <a:pt x="49" y="0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9" y="76"/>
                    <a:pt x="21" y="84"/>
                    <a:pt x="36" y="89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11"/>
            <p:cNvSpPr>
              <a:spLocks/>
            </p:cNvSpPr>
            <p:nvPr/>
          </p:nvSpPr>
          <p:spPr bwMode="auto">
            <a:xfrm>
              <a:off x="5120034" y="5740401"/>
              <a:ext cx="622300" cy="652463"/>
            </a:xfrm>
            <a:custGeom>
              <a:avLst/>
              <a:gdLst>
                <a:gd name="T0" fmla="*/ 97 w 166"/>
                <a:gd name="T1" fmla="*/ 130 h 174"/>
                <a:gd name="T2" fmla="*/ 75 w 166"/>
                <a:gd name="T3" fmla="*/ 91 h 174"/>
                <a:gd name="T4" fmla="*/ 55 w 166"/>
                <a:gd name="T5" fmla="*/ 51 h 174"/>
                <a:gd name="T6" fmla="*/ 22 w 166"/>
                <a:gd name="T7" fmla="*/ 11 h 174"/>
                <a:gd name="T8" fmla="*/ 0 w 166"/>
                <a:gd name="T9" fmla="*/ 0 h 174"/>
                <a:gd name="T10" fmla="*/ 1 w 166"/>
                <a:gd name="T11" fmla="*/ 2 h 174"/>
                <a:gd name="T12" fmla="*/ 54 w 166"/>
                <a:gd name="T13" fmla="*/ 52 h 174"/>
                <a:gd name="T14" fmla="*/ 74 w 166"/>
                <a:gd name="T15" fmla="*/ 92 h 174"/>
                <a:gd name="T16" fmla="*/ 96 w 166"/>
                <a:gd name="T17" fmla="*/ 131 h 174"/>
                <a:gd name="T18" fmla="*/ 114 w 166"/>
                <a:gd name="T19" fmla="*/ 153 h 174"/>
                <a:gd name="T20" fmla="*/ 116 w 166"/>
                <a:gd name="T21" fmla="*/ 153 h 174"/>
                <a:gd name="T22" fmla="*/ 116 w 166"/>
                <a:gd name="T23" fmla="*/ 154 h 174"/>
                <a:gd name="T24" fmla="*/ 116 w 166"/>
                <a:gd name="T25" fmla="*/ 154 h 174"/>
                <a:gd name="T26" fmla="*/ 166 w 166"/>
                <a:gd name="T27" fmla="*/ 174 h 174"/>
                <a:gd name="T28" fmla="*/ 165 w 166"/>
                <a:gd name="T29" fmla="*/ 173 h 174"/>
                <a:gd name="T30" fmla="*/ 97 w 166"/>
                <a:gd name="T31" fmla="*/ 13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6" h="174">
                  <a:moveTo>
                    <a:pt x="97" y="130"/>
                  </a:moveTo>
                  <a:cubicBezTo>
                    <a:pt x="80" y="103"/>
                    <a:pt x="75" y="91"/>
                    <a:pt x="75" y="91"/>
                  </a:cubicBezTo>
                  <a:cubicBezTo>
                    <a:pt x="75" y="91"/>
                    <a:pt x="68" y="79"/>
                    <a:pt x="55" y="51"/>
                  </a:cubicBezTo>
                  <a:cubicBezTo>
                    <a:pt x="47" y="33"/>
                    <a:pt x="36" y="20"/>
                    <a:pt x="22" y="11"/>
                  </a:cubicBezTo>
                  <a:cubicBezTo>
                    <a:pt x="15" y="6"/>
                    <a:pt x="8" y="3"/>
                    <a:pt x="0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6" y="11"/>
                    <a:pt x="42" y="26"/>
                    <a:pt x="54" y="52"/>
                  </a:cubicBezTo>
                  <a:cubicBezTo>
                    <a:pt x="67" y="80"/>
                    <a:pt x="74" y="91"/>
                    <a:pt x="74" y="92"/>
                  </a:cubicBezTo>
                  <a:cubicBezTo>
                    <a:pt x="74" y="92"/>
                    <a:pt x="79" y="104"/>
                    <a:pt x="96" y="131"/>
                  </a:cubicBezTo>
                  <a:cubicBezTo>
                    <a:pt x="101" y="139"/>
                    <a:pt x="107" y="147"/>
                    <a:pt x="114" y="153"/>
                  </a:cubicBezTo>
                  <a:cubicBezTo>
                    <a:pt x="116" y="153"/>
                    <a:pt x="116" y="153"/>
                    <a:pt x="116" y="153"/>
                  </a:cubicBezTo>
                  <a:cubicBezTo>
                    <a:pt x="116" y="154"/>
                    <a:pt x="116" y="154"/>
                    <a:pt x="116" y="154"/>
                  </a:cubicBezTo>
                  <a:cubicBezTo>
                    <a:pt x="116" y="154"/>
                    <a:pt x="116" y="154"/>
                    <a:pt x="116" y="154"/>
                  </a:cubicBezTo>
                  <a:cubicBezTo>
                    <a:pt x="130" y="166"/>
                    <a:pt x="147" y="172"/>
                    <a:pt x="166" y="174"/>
                  </a:cubicBezTo>
                  <a:cubicBezTo>
                    <a:pt x="165" y="173"/>
                    <a:pt x="165" y="173"/>
                    <a:pt x="165" y="173"/>
                  </a:cubicBezTo>
                  <a:cubicBezTo>
                    <a:pt x="136" y="170"/>
                    <a:pt x="113" y="156"/>
                    <a:pt x="97" y="13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12"/>
            <p:cNvSpPr>
              <a:spLocks/>
            </p:cNvSpPr>
            <p:nvPr/>
          </p:nvSpPr>
          <p:spPr bwMode="auto">
            <a:xfrm>
              <a:off x="5070822" y="5691188"/>
              <a:ext cx="484188" cy="627063"/>
            </a:xfrm>
            <a:custGeom>
              <a:avLst/>
              <a:gdLst>
                <a:gd name="T0" fmla="*/ 1 w 129"/>
                <a:gd name="T1" fmla="*/ 0 h 167"/>
                <a:gd name="T2" fmla="*/ 0 w 129"/>
                <a:gd name="T3" fmla="*/ 1 h 167"/>
                <a:gd name="T4" fmla="*/ 26 w 129"/>
                <a:gd name="T5" fmla="*/ 39 h 167"/>
                <a:gd name="T6" fmla="*/ 43 w 129"/>
                <a:gd name="T7" fmla="*/ 80 h 167"/>
                <a:gd name="T8" fmla="*/ 63 w 129"/>
                <a:gd name="T9" fmla="*/ 120 h 167"/>
                <a:gd name="T10" fmla="*/ 79 w 129"/>
                <a:gd name="T11" fmla="*/ 142 h 167"/>
                <a:gd name="T12" fmla="*/ 80 w 129"/>
                <a:gd name="T13" fmla="*/ 142 h 167"/>
                <a:gd name="T14" fmla="*/ 80 w 129"/>
                <a:gd name="T15" fmla="*/ 143 h 167"/>
                <a:gd name="T16" fmla="*/ 129 w 129"/>
                <a:gd name="T17" fmla="*/ 167 h 167"/>
                <a:gd name="T18" fmla="*/ 127 w 129"/>
                <a:gd name="T19" fmla="*/ 166 h 167"/>
                <a:gd name="T20" fmla="*/ 64 w 129"/>
                <a:gd name="T21" fmla="*/ 120 h 167"/>
                <a:gd name="T22" fmla="*/ 44 w 129"/>
                <a:gd name="T23" fmla="*/ 79 h 167"/>
                <a:gd name="T24" fmla="*/ 27 w 129"/>
                <a:gd name="T25" fmla="*/ 38 h 167"/>
                <a:gd name="T26" fmla="*/ 14 w 129"/>
                <a:gd name="T27" fmla="*/ 15 h 167"/>
                <a:gd name="T28" fmla="*/ 13 w 129"/>
                <a:gd name="T29" fmla="*/ 14 h 167"/>
                <a:gd name="T30" fmla="*/ 13 w 129"/>
                <a:gd name="T31" fmla="*/ 13 h 167"/>
                <a:gd name="T32" fmla="*/ 13 w 129"/>
                <a:gd name="T33" fmla="*/ 13 h 167"/>
                <a:gd name="T34" fmla="*/ 1 w 129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7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1" y="10"/>
                    <a:pt x="19" y="23"/>
                    <a:pt x="26" y="39"/>
                  </a:cubicBezTo>
                  <a:cubicBezTo>
                    <a:pt x="37" y="67"/>
                    <a:pt x="43" y="79"/>
                    <a:pt x="43" y="80"/>
                  </a:cubicBezTo>
                  <a:cubicBezTo>
                    <a:pt x="43" y="80"/>
                    <a:pt x="48" y="92"/>
                    <a:pt x="63" y="120"/>
                  </a:cubicBezTo>
                  <a:cubicBezTo>
                    <a:pt x="68" y="129"/>
                    <a:pt x="73" y="136"/>
                    <a:pt x="79" y="142"/>
                  </a:cubicBezTo>
                  <a:cubicBezTo>
                    <a:pt x="79" y="142"/>
                    <a:pt x="80" y="142"/>
                    <a:pt x="80" y="142"/>
                  </a:cubicBezTo>
                  <a:cubicBezTo>
                    <a:pt x="80" y="143"/>
                    <a:pt x="80" y="143"/>
                    <a:pt x="80" y="143"/>
                  </a:cubicBezTo>
                  <a:cubicBezTo>
                    <a:pt x="93" y="156"/>
                    <a:pt x="110" y="164"/>
                    <a:pt x="129" y="167"/>
                  </a:cubicBezTo>
                  <a:cubicBezTo>
                    <a:pt x="127" y="166"/>
                    <a:pt x="127" y="166"/>
                    <a:pt x="127" y="166"/>
                  </a:cubicBezTo>
                  <a:cubicBezTo>
                    <a:pt x="99" y="161"/>
                    <a:pt x="79" y="146"/>
                    <a:pt x="64" y="120"/>
                  </a:cubicBezTo>
                  <a:cubicBezTo>
                    <a:pt x="49" y="92"/>
                    <a:pt x="44" y="79"/>
                    <a:pt x="44" y="79"/>
                  </a:cubicBezTo>
                  <a:cubicBezTo>
                    <a:pt x="44" y="79"/>
                    <a:pt x="39" y="67"/>
                    <a:pt x="27" y="38"/>
                  </a:cubicBezTo>
                  <a:cubicBezTo>
                    <a:pt x="23" y="29"/>
                    <a:pt x="19" y="22"/>
                    <a:pt x="14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9" y="8"/>
                    <a:pt x="5" y="4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13"/>
            <p:cNvSpPr>
              <a:spLocks/>
            </p:cNvSpPr>
            <p:nvPr/>
          </p:nvSpPr>
          <p:spPr bwMode="auto">
            <a:xfrm>
              <a:off x="5120034" y="5740401"/>
              <a:ext cx="3175" cy="6350"/>
            </a:xfrm>
            <a:custGeom>
              <a:avLst/>
              <a:gdLst>
                <a:gd name="T0" fmla="*/ 0 w 2"/>
                <a:gd name="T1" fmla="*/ 2 h 4"/>
                <a:gd name="T2" fmla="*/ 2 w 2"/>
                <a:gd name="T3" fmla="*/ 4 h 4"/>
                <a:gd name="T4" fmla="*/ 0 w 2"/>
                <a:gd name="T5" fmla="*/ 0 h 4"/>
                <a:gd name="T6" fmla="*/ 0 w 2"/>
                <a:gd name="T7" fmla="*/ 0 h 4"/>
                <a:gd name="T8" fmla="*/ 0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lnTo>
                    <a:pt x="2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14"/>
            <p:cNvSpPr>
              <a:spLocks/>
            </p:cNvSpPr>
            <p:nvPr/>
          </p:nvSpPr>
          <p:spPr bwMode="auto">
            <a:xfrm>
              <a:off x="5547072" y="6315076"/>
              <a:ext cx="7938" cy="3175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0 h 2"/>
                <a:gd name="T4" fmla="*/ 5 w 5"/>
                <a:gd name="T5" fmla="*/ 2 h 2"/>
                <a:gd name="T6" fmla="*/ 5 w 5"/>
                <a:gd name="T7" fmla="*/ 2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0" y="0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15"/>
            <p:cNvSpPr>
              <a:spLocks/>
            </p:cNvSpPr>
            <p:nvPr/>
          </p:nvSpPr>
          <p:spPr bwMode="auto">
            <a:xfrm>
              <a:off x="5024784" y="5754688"/>
              <a:ext cx="350838" cy="477838"/>
            </a:xfrm>
            <a:custGeom>
              <a:avLst/>
              <a:gdLst>
                <a:gd name="T0" fmla="*/ 30 w 93"/>
                <a:gd name="T1" fmla="*/ 75 h 127"/>
                <a:gd name="T2" fmla="*/ 13 w 93"/>
                <a:gd name="T3" fmla="*/ 33 h 127"/>
                <a:gd name="T4" fmla="*/ 1 w 93"/>
                <a:gd name="T5" fmla="*/ 0 h 127"/>
                <a:gd name="T6" fmla="*/ 0 w 93"/>
                <a:gd name="T7" fmla="*/ 1 h 127"/>
                <a:gd name="T8" fmla="*/ 11 w 93"/>
                <a:gd name="T9" fmla="*/ 34 h 127"/>
                <a:gd name="T10" fmla="*/ 29 w 93"/>
                <a:gd name="T11" fmla="*/ 76 h 127"/>
                <a:gd name="T12" fmla="*/ 44 w 93"/>
                <a:gd name="T13" fmla="*/ 99 h 127"/>
                <a:gd name="T14" fmla="*/ 44 w 93"/>
                <a:gd name="T15" fmla="*/ 99 h 127"/>
                <a:gd name="T16" fmla="*/ 44 w 93"/>
                <a:gd name="T17" fmla="*/ 100 h 127"/>
                <a:gd name="T18" fmla="*/ 93 w 93"/>
                <a:gd name="T19" fmla="*/ 127 h 127"/>
                <a:gd name="T20" fmla="*/ 92 w 93"/>
                <a:gd name="T21" fmla="*/ 126 h 127"/>
                <a:gd name="T22" fmla="*/ 91 w 93"/>
                <a:gd name="T23" fmla="*/ 125 h 127"/>
                <a:gd name="T24" fmla="*/ 30 w 93"/>
                <a:gd name="T25" fmla="*/ 75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127">
                  <a:moveTo>
                    <a:pt x="30" y="75"/>
                  </a:moveTo>
                  <a:cubicBezTo>
                    <a:pt x="17" y="46"/>
                    <a:pt x="13" y="34"/>
                    <a:pt x="13" y="3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5" y="47"/>
                    <a:pt x="29" y="76"/>
                  </a:cubicBezTo>
                  <a:cubicBezTo>
                    <a:pt x="33" y="84"/>
                    <a:pt x="38" y="92"/>
                    <a:pt x="44" y="99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44" y="100"/>
                    <a:pt x="44" y="100"/>
                    <a:pt x="44" y="100"/>
                  </a:cubicBezTo>
                  <a:cubicBezTo>
                    <a:pt x="57" y="113"/>
                    <a:pt x="74" y="123"/>
                    <a:pt x="93" y="127"/>
                  </a:cubicBezTo>
                  <a:cubicBezTo>
                    <a:pt x="92" y="126"/>
                    <a:pt x="92" y="126"/>
                    <a:pt x="92" y="126"/>
                  </a:cubicBezTo>
                  <a:cubicBezTo>
                    <a:pt x="91" y="125"/>
                    <a:pt x="91" y="125"/>
                    <a:pt x="91" y="125"/>
                  </a:cubicBezTo>
                  <a:cubicBezTo>
                    <a:pt x="63" y="119"/>
                    <a:pt x="43" y="102"/>
                    <a:pt x="30" y="7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16"/>
            <p:cNvSpPr>
              <a:spLocks/>
            </p:cNvSpPr>
            <p:nvPr/>
          </p:nvSpPr>
          <p:spPr bwMode="auto">
            <a:xfrm>
              <a:off x="5367684" y="6224588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7"/>
            <p:cNvSpPr>
              <a:spLocks/>
            </p:cNvSpPr>
            <p:nvPr/>
          </p:nvSpPr>
          <p:spPr bwMode="auto">
            <a:xfrm>
              <a:off x="4942234" y="5859463"/>
              <a:ext cx="249238" cy="271463"/>
            </a:xfrm>
            <a:custGeom>
              <a:avLst/>
              <a:gdLst>
                <a:gd name="T0" fmla="*/ 8 w 66"/>
                <a:gd name="T1" fmla="*/ 17 h 72"/>
                <a:gd name="T2" fmla="*/ 1 w 66"/>
                <a:gd name="T3" fmla="*/ 0 h 72"/>
                <a:gd name="T4" fmla="*/ 0 w 66"/>
                <a:gd name="T5" fmla="*/ 1 h 72"/>
                <a:gd name="T6" fmla="*/ 6 w 66"/>
                <a:gd name="T7" fmla="*/ 17 h 72"/>
                <a:gd name="T8" fmla="*/ 20 w 66"/>
                <a:gd name="T9" fmla="*/ 42 h 72"/>
                <a:gd name="T10" fmla="*/ 22 w 66"/>
                <a:gd name="T11" fmla="*/ 43 h 72"/>
                <a:gd name="T12" fmla="*/ 22 w 66"/>
                <a:gd name="T13" fmla="*/ 44 h 72"/>
                <a:gd name="T14" fmla="*/ 66 w 66"/>
                <a:gd name="T15" fmla="*/ 72 h 72"/>
                <a:gd name="T16" fmla="*/ 66 w 66"/>
                <a:gd name="T17" fmla="*/ 72 h 72"/>
                <a:gd name="T18" fmla="*/ 66 w 66"/>
                <a:gd name="T19" fmla="*/ 71 h 72"/>
                <a:gd name="T20" fmla="*/ 8 w 66"/>
                <a:gd name="T21" fmla="*/ 1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72">
                  <a:moveTo>
                    <a:pt x="8" y="17"/>
                  </a:moveTo>
                  <a:cubicBezTo>
                    <a:pt x="5" y="10"/>
                    <a:pt x="3" y="5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6"/>
                    <a:pt x="4" y="11"/>
                    <a:pt x="6" y="17"/>
                  </a:cubicBezTo>
                  <a:cubicBezTo>
                    <a:pt x="10" y="27"/>
                    <a:pt x="15" y="35"/>
                    <a:pt x="20" y="42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33" y="58"/>
                    <a:pt x="48" y="67"/>
                    <a:pt x="66" y="72"/>
                  </a:cubicBezTo>
                  <a:cubicBezTo>
                    <a:pt x="66" y="72"/>
                    <a:pt x="66" y="72"/>
                    <a:pt x="66" y="72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38" y="63"/>
                    <a:pt x="19" y="45"/>
                    <a:pt x="8" y="1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8"/>
            <p:cNvSpPr>
              <a:spLocks/>
            </p:cNvSpPr>
            <p:nvPr/>
          </p:nvSpPr>
          <p:spPr bwMode="auto">
            <a:xfrm>
              <a:off x="5191472" y="6126163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9"/>
            <p:cNvSpPr>
              <a:spLocks/>
            </p:cNvSpPr>
            <p:nvPr/>
          </p:nvSpPr>
          <p:spPr bwMode="auto">
            <a:xfrm>
              <a:off x="4889847" y="5935663"/>
              <a:ext cx="134938" cy="90488"/>
            </a:xfrm>
            <a:custGeom>
              <a:avLst/>
              <a:gdLst>
                <a:gd name="T0" fmla="*/ 0 w 36"/>
                <a:gd name="T1" fmla="*/ 0 h 24"/>
                <a:gd name="T2" fmla="*/ 0 w 36"/>
                <a:gd name="T3" fmla="*/ 0 h 24"/>
                <a:gd name="T4" fmla="*/ 0 w 36"/>
                <a:gd name="T5" fmla="*/ 1 h 24"/>
                <a:gd name="T6" fmla="*/ 36 w 36"/>
                <a:gd name="T7" fmla="*/ 24 h 24"/>
                <a:gd name="T8" fmla="*/ 34 w 36"/>
                <a:gd name="T9" fmla="*/ 22 h 24"/>
                <a:gd name="T10" fmla="*/ 0 w 36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9" y="11"/>
                    <a:pt x="21" y="19"/>
                    <a:pt x="36" y="24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21" y="17"/>
                    <a:pt x="9" y="9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20"/>
            <p:cNvSpPr>
              <a:spLocks/>
            </p:cNvSpPr>
            <p:nvPr/>
          </p:nvSpPr>
          <p:spPr bwMode="auto">
            <a:xfrm>
              <a:off x="5018434" y="6018213"/>
              <a:ext cx="6350" cy="7938"/>
            </a:xfrm>
            <a:custGeom>
              <a:avLst/>
              <a:gdLst>
                <a:gd name="T0" fmla="*/ 4 w 4"/>
                <a:gd name="T1" fmla="*/ 2 h 5"/>
                <a:gd name="T2" fmla="*/ 0 w 4"/>
                <a:gd name="T3" fmla="*/ 0 h 5"/>
                <a:gd name="T4" fmla="*/ 4 w 4"/>
                <a:gd name="T5" fmla="*/ 5 h 5"/>
                <a:gd name="T6" fmla="*/ 4 w 4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4" y="2"/>
                  </a:moveTo>
                  <a:lnTo>
                    <a:pt x="0" y="0"/>
                  </a:lnTo>
                  <a:lnTo>
                    <a:pt x="4" y="5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21"/>
            <p:cNvSpPr>
              <a:spLocks/>
            </p:cNvSpPr>
            <p:nvPr/>
          </p:nvSpPr>
          <p:spPr bwMode="auto">
            <a:xfrm>
              <a:off x="5937597" y="6161088"/>
              <a:ext cx="120650" cy="25400"/>
            </a:xfrm>
            <a:custGeom>
              <a:avLst/>
              <a:gdLst>
                <a:gd name="T0" fmla="*/ 31 w 32"/>
                <a:gd name="T1" fmla="*/ 7 h 7"/>
                <a:gd name="T2" fmla="*/ 31 w 32"/>
                <a:gd name="T3" fmla="*/ 7 h 7"/>
                <a:gd name="T4" fmla="*/ 32 w 32"/>
                <a:gd name="T5" fmla="*/ 6 h 7"/>
                <a:gd name="T6" fmla="*/ 32 w 32"/>
                <a:gd name="T7" fmla="*/ 5 h 7"/>
                <a:gd name="T8" fmla="*/ 26 w 32"/>
                <a:gd name="T9" fmla="*/ 3 h 7"/>
                <a:gd name="T10" fmla="*/ 0 w 32"/>
                <a:gd name="T11" fmla="*/ 0 h 7"/>
                <a:gd name="T12" fmla="*/ 1 w 32"/>
                <a:gd name="T13" fmla="*/ 0 h 7"/>
                <a:gd name="T14" fmla="*/ 2 w 32"/>
                <a:gd name="T15" fmla="*/ 1 h 7"/>
                <a:gd name="T16" fmla="*/ 31 w 32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7">
                  <a:moveTo>
                    <a:pt x="31" y="7"/>
                  </a:moveTo>
                  <a:cubicBezTo>
                    <a:pt x="31" y="7"/>
                    <a:pt x="31" y="7"/>
                    <a:pt x="31" y="7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0" y="5"/>
                    <a:pt x="28" y="4"/>
                    <a:pt x="26" y="3"/>
                  </a:cubicBezTo>
                  <a:cubicBezTo>
                    <a:pt x="18" y="1"/>
                    <a:pt x="9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3" y="1"/>
                    <a:pt x="22" y="3"/>
                    <a:pt x="31" y="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22"/>
            <p:cNvSpPr>
              <a:spLocks/>
            </p:cNvSpPr>
            <p:nvPr/>
          </p:nvSpPr>
          <p:spPr bwMode="auto">
            <a:xfrm>
              <a:off x="5766147" y="6097588"/>
              <a:ext cx="269875" cy="165100"/>
            </a:xfrm>
            <a:custGeom>
              <a:avLst/>
              <a:gdLst>
                <a:gd name="T0" fmla="*/ 66 w 72"/>
                <a:gd name="T1" fmla="*/ 37 h 44"/>
                <a:gd name="T2" fmla="*/ 72 w 72"/>
                <a:gd name="T3" fmla="*/ 44 h 44"/>
                <a:gd name="T4" fmla="*/ 72 w 72"/>
                <a:gd name="T5" fmla="*/ 43 h 44"/>
                <a:gd name="T6" fmla="*/ 67 w 72"/>
                <a:gd name="T7" fmla="*/ 36 h 44"/>
                <a:gd name="T8" fmla="*/ 48 w 72"/>
                <a:gd name="T9" fmla="*/ 18 h 44"/>
                <a:gd name="T10" fmla="*/ 47 w 72"/>
                <a:gd name="T11" fmla="*/ 18 h 44"/>
                <a:gd name="T12" fmla="*/ 47 w 72"/>
                <a:gd name="T13" fmla="*/ 17 h 44"/>
                <a:gd name="T14" fmla="*/ 25 w 72"/>
                <a:gd name="T15" fmla="*/ 5 h 44"/>
                <a:gd name="T16" fmla="*/ 0 w 72"/>
                <a:gd name="T17" fmla="*/ 0 h 44"/>
                <a:gd name="T18" fmla="*/ 0 w 72"/>
                <a:gd name="T19" fmla="*/ 0 h 44"/>
                <a:gd name="T20" fmla="*/ 1 w 72"/>
                <a:gd name="T21" fmla="*/ 1 h 44"/>
                <a:gd name="T22" fmla="*/ 66 w 72"/>
                <a:gd name="T23" fmla="*/ 3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" h="44">
                  <a:moveTo>
                    <a:pt x="66" y="37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67" y="36"/>
                    <a:pt x="67" y="36"/>
                    <a:pt x="67" y="36"/>
                  </a:cubicBezTo>
                  <a:cubicBezTo>
                    <a:pt x="61" y="29"/>
                    <a:pt x="55" y="23"/>
                    <a:pt x="48" y="18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0" y="12"/>
                    <a:pt x="33" y="8"/>
                    <a:pt x="25" y="5"/>
                  </a:cubicBezTo>
                  <a:cubicBezTo>
                    <a:pt x="17" y="2"/>
                    <a:pt x="8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8" y="4"/>
                    <a:pt x="47" y="15"/>
                    <a:pt x="66" y="3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23"/>
            <p:cNvSpPr>
              <a:spLocks/>
            </p:cNvSpPr>
            <p:nvPr/>
          </p:nvSpPr>
          <p:spPr bwMode="auto">
            <a:xfrm>
              <a:off x="5942359" y="6161088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24"/>
            <p:cNvSpPr>
              <a:spLocks/>
            </p:cNvSpPr>
            <p:nvPr/>
          </p:nvSpPr>
          <p:spPr bwMode="auto">
            <a:xfrm>
              <a:off x="5596284" y="6021388"/>
              <a:ext cx="401638" cy="368300"/>
            </a:xfrm>
            <a:custGeom>
              <a:avLst/>
              <a:gdLst>
                <a:gd name="T0" fmla="*/ 62 w 107"/>
                <a:gd name="T1" fmla="*/ 41 h 98"/>
                <a:gd name="T2" fmla="*/ 89 w 107"/>
                <a:gd name="T3" fmla="*/ 76 h 98"/>
                <a:gd name="T4" fmla="*/ 107 w 107"/>
                <a:gd name="T5" fmla="*/ 98 h 98"/>
                <a:gd name="T6" fmla="*/ 107 w 107"/>
                <a:gd name="T7" fmla="*/ 97 h 98"/>
                <a:gd name="T8" fmla="*/ 90 w 107"/>
                <a:gd name="T9" fmla="*/ 76 h 98"/>
                <a:gd name="T10" fmla="*/ 64 w 107"/>
                <a:gd name="T11" fmla="*/ 40 h 98"/>
                <a:gd name="T12" fmla="*/ 46 w 107"/>
                <a:gd name="T13" fmla="*/ 21 h 98"/>
                <a:gd name="T14" fmla="*/ 45 w 107"/>
                <a:gd name="T15" fmla="*/ 21 h 98"/>
                <a:gd name="T16" fmla="*/ 45 w 107"/>
                <a:gd name="T17" fmla="*/ 20 h 98"/>
                <a:gd name="T18" fmla="*/ 24 w 107"/>
                <a:gd name="T19" fmla="*/ 7 h 98"/>
                <a:gd name="T20" fmla="*/ 0 w 107"/>
                <a:gd name="T21" fmla="*/ 0 h 98"/>
                <a:gd name="T22" fmla="*/ 2 w 107"/>
                <a:gd name="T23" fmla="*/ 2 h 98"/>
                <a:gd name="T24" fmla="*/ 62 w 107"/>
                <a:gd name="T25" fmla="*/ 4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7" h="98">
                  <a:moveTo>
                    <a:pt x="62" y="41"/>
                  </a:moveTo>
                  <a:cubicBezTo>
                    <a:pt x="81" y="66"/>
                    <a:pt x="89" y="76"/>
                    <a:pt x="89" y="76"/>
                  </a:cubicBezTo>
                  <a:cubicBezTo>
                    <a:pt x="89" y="77"/>
                    <a:pt x="94" y="83"/>
                    <a:pt x="107" y="98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95" y="82"/>
                    <a:pt x="90" y="76"/>
                    <a:pt x="90" y="76"/>
                  </a:cubicBezTo>
                  <a:cubicBezTo>
                    <a:pt x="90" y="76"/>
                    <a:pt x="82" y="65"/>
                    <a:pt x="64" y="40"/>
                  </a:cubicBezTo>
                  <a:cubicBezTo>
                    <a:pt x="58" y="33"/>
                    <a:pt x="52" y="27"/>
                    <a:pt x="46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39" y="15"/>
                    <a:pt x="31" y="10"/>
                    <a:pt x="24" y="7"/>
                  </a:cubicBezTo>
                  <a:cubicBezTo>
                    <a:pt x="16" y="3"/>
                    <a:pt x="8" y="1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7" y="6"/>
                    <a:pt x="46" y="18"/>
                    <a:pt x="62" y="4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25"/>
            <p:cNvSpPr>
              <a:spLocks/>
            </p:cNvSpPr>
            <p:nvPr/>
          </p:nvSpPr>
          <p:spPr bwMode="auto">
            <a:xfrm>
              <a:off x="5766147" y="6097588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26"/>
            <p:cNvSpPr>
              <a:spLocks/>
            </p:cNvSpPr>
            <p:nvPr/>
          </p:nvSpPr>
          <p:spPr bwMode="auto">
            <a:xfrm>
              <a:off x="5431184" y="5938838"/>
              <a:ext cx="544513" cy="541338"/>
            </a:xfrm>
            <a:custGeom>
              <a:avLst/>
              <a:gdLst>
                <a:gd name="T0" fmla="*/ 61 w 145"/>
                <a:gd name="T1" fmla="*/ 45 h 144"/>
                <a:gd name="T2" fmla="*/ 86 w 145"/>
                <a:gd name="T3" fmla="*/ 82 h 144"/>
                <a:gd name="T4" fmla="*/ 113 w 145"/>
                <a:gd name="T5" fmla="*/ 118 h 144"/>
                <a:gd name="T6" fmla="*/ 133 w 145"/>
                <a:gd name="T7" fmla="*/ 137 h 144"/>
                <a:gd name="T8" fmla="*/ 134 w 145"/>
                <a:gd name="T9" fmla="*/ 137 h 144"/>
                <a:gd name="T10" fmla="*/ 134 w 145"/>
                <a:gd name="T11" fmla="*/ 137 h 144"/>
                <a:gd name="T12" fmla="*/ 144 w 145"/>
                <a:gd name="T13" fmla="*/ 144 h 144"/>
                <a:gd name="T14" fmla="*/ 144 w 145"/>
                <a:gd name="T15" fmla="*/ 143 h 144"/>
                <a:gd name="T16" fmla="*/ 145 w 145"/>
                <a:gd name="T17" fmla="*/ 142 h 144"/>
                <a:gd name="T18" fmla="*/ 114 w 145"/>
                <a:gd name="T19" fmla="*/ 117 h 144"/>
                <a:gd name="T20" fmla="*/ 87 w 145"/>
                <a:gd name="T21" fmla="*/ 81 h 144"/>
                <a:gd name="T22" fmla="*/ 62 w 145"/>
                <a:gd name="T23" fmla="*/ 44 h 144"/>
                <a:gd name="T24" fmla="*/ 46 w 145"/>
                <a:gd name="T25" fmla="*/ 24 h 144"/>
                <a:gd name="T26" fmla="*/ 44 w 145"/>
                <a:gd name="T27" fmla="*/ 23 h 144"/>
                <a:gd name="T28" fmla="*/ 44 w 145"/>
                <a:gd name="T29" fmla="*/ 22 h 144"/>
                <a:gd name="T30" fmla="*/ 44 w 145"/>
                <a:gd name="T31" fmla="*/ 22 h 144"/>
                <a:gd name="T32" fmla="*/ 24 w 145"/>
                <a:gd name="T33" fmla="*/ 8 h 144"/>
                <a:gd name="T34" fmla="*/ 0 w 145"/>
                <a:gd name="T35" fmla="*/ 0 h 144"/>
                <a:gd name="T36" fmla="*/ 1 w 145"/>
                <a:gd name="T37" fmla="*/ 1 h 144"/>
                <a:gd name="T38" fmla="*/ 2 w 145"/>
                <a:gd name="T39" fmla="*/ 2 h 144"/>
                <a:gd name="T40" fmla="*/ 61 w 145"/>
                <a:gd name="T41" fmla="*/ 4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5" h="144">
                  <a:moveTo>
                    <a:pt x="61" y="45"/>
                  </a:moveTo>
                  <a:cubicBezTo>
                    <a:pt x="78" y="71"/>
                    <a:pt x="86" y="82"/>
                    <a:pt x="86" y="82"/>
                  </a:cubicBezTo>
                  <a:cubicBezTo>
                    <a:pt x="86" y="82"/>
                    <a:pt x="93" y="93"/>
                    <a:pt x="113" y="118"/>
                  </a:cubicBezTo>
                  <a:cubicBezTo>
                    <a:pt x="119" y="126"/>
                    <a:pt x="126" y="132"/>
                    <a:pt x="133" y="137"/>
                  </a:cubicBezTo>
                  <a:cubicBezTo>
                    <a:pt x="133" y="137"/>
                    <a:pt x="133" y="137"/>
                    <a:pt x="134" y="137"/>
                  </a:cubicBezTo>
                  <a:cubicBezTo>
                    <a:pt x="134" y="137"/>
                    <a:pt x="134" y="137"/>
                    <a:pt x="134" y="137"/>
                  </a:cubicBezTo>
                  <a:cubicBezTo>
                    <a:pt x="137" y="140"/>
                    <a:pt x="141" y="142"/>
                    <a:pt x="144" y="144"/>
                  </a:cubicBezTo>
                  <a:cubicBezTo>
                    <a:pt x="144" y="143"/>
                    <a:pt x="144" y="143"/>
                    <a:pt x="144" y="143"/>
                  </a:cubicBezTo>
                  <a:cubicBezTo>
                    <a:pt x="145" y="142"/>
                    <a:pt x="145" y="142"/>
                    <a:pt x="145" y="142"/>
                  </a:cubicBezTo>
                  <a:cubicBezTo>
                    <a:pt x="133" y="137"/>
                    <a:pt x="123" y="129"/>
                    <a:pt x="114" y="117"/>
                  </a:cubicBezTo>
                  <a:cubicBezTo>
                    <a:pt x="94" y="93"/>
                    <a:pt x="87" y="81"/>
                    <a:pt x="87" y="81"/>
                  </a:cubicBezTo>
                  <a:cubicBezTo>
                    <a:pt x="87" y="81"/>
                    <a:pt x="79" y="70"/>
                    <a:pt x="62" y="44"/>
                  </a:cubicBezTo>
                  <a:cubicBezTo>
                    <a:pt x="57" y="36"/>
                    <a:pt x="52" y="29"/>
                    <a:pt x="46" y="24"/>
                  </a:cubicBezTo>
                  <a:cubicBezTo>
                    <a:pt x="45" y="23"/>
                    <a:pt x="44" y="23"/>
                    <a:pt x="44" y="23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38" y="16"/>
                    <a:pt x="31" y="12"/>
                    <a:pt x="24" y="8"/>
                  </a:cubicBezTo>
                  <a:cubicBezTo>
                    <a:pt x="17" y="5"/>
                    <a:pt x="8" y="2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8" y="7"/>
                    <a:pt x="46" y="21"/>
                    <a:pt x="61" y="4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27"/>
            <p:cNvSpPr>
              <a:spLocks/>
            </p:cNvSpPr>
            <p:nvPr/>
          </p:nvSpPr>
          <p:spPr bwMode="auto">
            <a:xfrm>
              <a:off x="5596284" y="6021388"/>
              <a:ext cx="7938" cy="7938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2 h 2"/>
                <a:gd name="T4" fmla="*/ 0 w 2"/>
                <a:gd name="T5" fmla="*/ 0 h 2"/>
                <a:gd name="T6" fmla="*/ 0 w 2"/>
                <a:gd name="T7" fmla="*/ 0 h 2"/>
                <a:gd name="T8" fmla="*/ 0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1" y="1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8"/>
            <p:cNvSpPr>
              <a:spLocks/>
            </p:cNvSpPr>
            <p:nvPr/>
          </p:nvSpPr>
          <p:spPr bwMode="auto">
            <a:xfrm>
              <a:off x="5269259" y="5845176"/>
              <a:ext cx="665163" cy="612775"/>
            </a:xfrm>
            <a:custGeom>
              <a:avLst/>
              <a:gdLst>
                <a:gd name="T0" fmla="*/ 0 w 177"/>
                <a:gd name="T1" fmla="*/ 0 h 163"/>
                <a:gd name="T2" fmla="*/ 1 w 177"/>
                <a:gd name="T3" fmla="*/ 1 h 163"/>
                <a:gd name="T4" fmla="*/ 58 w 177"/>
                <a:gd name="T5" fmla="*/ 48 h 163"/>
                <a:gd name="T6" fmla="*/ 80 w 177"/>
                <a:gd name="T7" fmla="*/ 87 h 163"/>
                <a:gd name="T8" fmla="*/ 105 w 177"/>
                <a:gd name="T9" fmla="*/ 125 h 163"/>
                <a:gd name="T10" fmla="*/ 177 w 177"/>
                <a:gd name="T11" fmla="*/ 163 h 163"/>
                <a:gd name="T12" fmla="*/ 177 w 177"/>
                <a:gd name="T13" fmla="*/ 162 h 163"/>
                <a:gd name="T14" fmla="*/ 176 w 177"/>
                <a:gd name="T15" fmla="*/ 162 h 163"/>
                <a:gd name="T16" fmla="*/ 106 w 177"/>
                <a:gd name="T17" fmla="*/ 124 h 163"/>
                <a:gd name="T18" fmla="*/ 82 w 177"/>
                <a:gd name="T19" fmla="*/ 86 h 163"/>
                <a:gd name="T20" fmla="*/ 59 w 177"/>
                <a:gd name="T21" fmla="*/ 48 h 163"/>
                <a:gd name="T22" fmla="*/ 45 w 177"/>
                <a:gd name="T23" fmla="*/ 27 h 163"/>
                <a:gd name="T24" fmla="*/ 44 w 177"/>
                <a:gd name="T25" fmla="*/ 26 h 163"/>
                <a:gd name="T26" fmla="*/ 44 w 177"/>
                <a:gd name="T27" fmla="*/ 26 h 163"/>
                <a:gd name="T28" fmla="*/ 24 w 177"/>
                <a:gd name="T29" fmla="*/ 9 h 163"/>
                <a:gd name="T30" fmla="*/ 0 w 177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7" h="163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7" y="8"/>
                    <a:pt x="44" y="23"/>
                    <a:pt x="58" y="48"/>
                  </a:cubicBezTo>
                  <a:cubicBezTo>
                    <a:pt x="73" y="75"/>
                    <a:pt x="81" y="87"/>
                    <a:pt x="80" y="87"/>
                  </a:cubicBezTo>
                  <a:cubicBezTo>
                    <a:pt x="81" y="87"/>
                    <a:pt x="87" y="99"/>
                    <a:pt x="105" y="125"/>
                  </a:cubicBezTo>
                  <a:cubicBezTo>
                    <a:pt x="123" y="149"/>
                    <a:pt x="148" y="162"/>
                    <a:pt x="177" y="163"/>
                  </a:cubicBezTo>
                  <a:cubicBezTo>
                    <a:pt x="177" y="162"/>
                    <a:pt x="177" y="162"/>
                    <a:pt x="177" y="162"/>
                  </a:cubicBezTo>
                  <a:cubicBezTo>
                    <a:pt x="176" y="162"/>
                    <a:pt x="176" y="162"/>
                    <a:pt x="176" y="162"/>
                  </a:cubicBezTo>
                  <a:cubicBezTo>
                    <a:pt x="147" y="161"/>
                    <a:pt x="124" y="148"/>
                    <a:pt x="106" y="124"/>
                  </a:cubicBezTo>
                  <a:cubicBezTo>
                    <a:pt x="88" y="98"/>
                    <a:pt x="82" y="86"/>
                    <a:pt x="82" y="86"/>
                  </a:cubicBezTo>
                  <a:cubicBezTo>
                    <a:pt x="82" y="86"/>
                    <a:pt x="75" y="74"/>
                    <a:pt x="59" y="48"/>
                  </a:cubicBezTo>
                  <a:cubicBezTo>
                    <a:pt x="55" y="40"/>
                    <a:pt x="50" y="33"/>
                    <a:pt x="45" y="27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38" y="19"/>
                    <a:pt x="31" y="14"/>
                    <a:pt x="24" y="9"/>
                  </a:cubicBezTo>
                  <a:cubicBezTo>
                    <a:pt x="17" y="5"/>
                    <a:pt x="9" y="2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9"/>
            <p:cNvSpPr>
              <a:spLocks/>
            </p:cNvSpPr>
            <p:nvPr/>
          </p:nvSpPr>
          <p:spPr bwMode="auto">
            <a:xfrm>
              <a:off x="5931247" y="6453188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30"/>
            <p:cNvSpPr>
              <a:spLocks/>
            </p:cNvSpPr>
            <p:nvPr/>
          </p:nvSpPr>
          <p:spPr bwMode="auto">
            <a:xfrm>
              <a:off x="5434359" y="5943601"/>
              <a:ext cx="4763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31"/>
            <p:cNvSpPr>
              <a:spLocks/>
            </p:cNvSpPr>
            <p:nvPr/>
          </p:nvSpPr>
          <p:spPr bwMode="auto">
            <a:xfrm>
              <a:off x="4070697" y="4879976"/>
              <a:ext cx="1003300" cy="1058863"/>
            </a:xfrm>
            <a:custGeom>
              <a:avLst/>
              <a:gdLst>
                <a:gd name="T0" fmla="*/ 26 w 267"/>
                <a:gd name="T1" fmla="*/ 78 h 282"/>
                <a:gd name="T2" fmla="*/ 57 w 267"/>
                <a:gd name="T3" fmla="*/ 120 h 282"/>
                <a:gd name="T4" fmla="*/ 57 w 267"/>
                <a:gd name="T5" fmla="*/ 120 h 282"/>
                <a:gd name="T6" fmla="*/ 93 w 267"/>
                <a:gd name="T7" fmla="*/ 163 h 282"/>
                <a:gd name="T8" fmla="*/ 129 w 267"/>
                <a:gd name="T9" fmla="*/ 202 h 282"/>
                <a:gd name="T10" fmla="*/ 168 w 267"/>
                <a:gd name="T11" fmla="*/ 238 h 282"/>
                <a:gd name="T12" fmla="*/ 210 w 267"/>
                <a:gd name="T13" fmla="*/ 273 h 282"/>
                <a:gd name="T14" fmla="*/ 210 w 267"/>
                <a:gd name="T15" fmla="*/ 272 h 282"/>
                <a:gd name="T16" fmla="*/ 218 w 267"/>
                <a:gd name="T17" fmla="*/ 282 h 282"/>
                <a:gd name="T18" fmla="*/ 218 w 267"/>
                <a:gd name="T19" fmla="*/ 281 h 282"/>
                <a:gd name="T20" fmla="*/ 218 w 267"/>
                <a:gd name="T21" fmla="*/ 281 h 282"/>
                <a:gd name="T22" fmla="*/ 232 w 267"/>
                <a:gd name="T23" fmla="*/ 262 h 282"/>
                <a:gd name="T24" fmla="*/ 233 w 267"/>
                <a:gd name="T25" fmla="*/ 261 h 282"/>
                <a:gd name="T26" fmla="*/ 254 w 267"/>
                <a:gd name="T27" fmla="*/ 234 h 282"/>
                <a:gd name="T28" fmla="*/ 255 w 267"/>
                <a:gd name="T29" fmla="*/ 233 h 282"/>
                <a:gd name="T30" fmla="*/ 266 w 267"/>
                <a:gd name="T31" fmla="*/ 217 h 282"/>
                <a:gd name="T32" fmla="*/ 267 w 267"/>
                <a:gd name="T33" fmla="*/ 217 h 282"/>
                <a:gd name="T34" fmla="*/ 267 w 267"/>
                <a:gd name="T35" fmla="*/ 216 h 282"/>
                <a:gd name="T36" fmla="*/ 267 w 267"/>
                <a:gd name="T37" fmla="*/ 216 h 282"/>
                <a:gd name="T38" fmla="*/ 262 w 267"/>
                <a:gd name="T39" fmla="*/ 212 h 282"/>
                <a:gd name="T40" fmla="*/ 240 w 267"/>
                <a:gd name="T41" fmla="*/ 199 h 282"/>
                <a:gd name="T42" fmla="*/ 224 w 267"/>
                <a:gd name="T43" fmla="*/ 180 h 282"/>
                <a:gd name="T44" fmla="*/ 202 w 267"/>
                <a:gd name="T45" fmla="*/ 167 h 282"/>
                <a:gd name="T46" fmla="*/ 188 w 267"/>
                <a:gd name="T47" fmla="*/ 147 h 282"/>
                <a:gd name="T48" fmla="*/ 168 w 267"/>
                <a:gd name="T49" fmla="*/ 132 h 282"/>
                <a:gd name="T50" fmla="*/ 155 w 267"/>
                <a:gd name="T51" fmla="*/ 112 h 282"/>
                <a:gd name="T52" fmla="*/ 135 w 267"/>
                <a:gd name="T53" fmla="*/ 96 h 282"/>
                <a:gd name="T54" fmla="*/ 123 w 267"/>
                <a:gd name="T55" fmla="*/ 74 h 282"/>
                <a:gd name="T56" fmla="*/ 104 w 267"/>
                <a:gd name="T57" fmla="*/ 57 h 282"/>
                <a:gd name="T58" fmla="*/ 93 w 267"/>
                <a:gd name="T59" fmla="*/ 34 h 282"/>
                <a:gd name="T60" fmla="*/ 76 w 267"/>
                <a:gd name="T61" fmla="*/ 16 h 282"/>
                <a:gd name="T62" fmla="*/ 70 w 267"/>
                <a:gd name="T63" fmla="*/ 0 h 282"/>
                <a:gd name="T64" fmla="*/ 69 w 267"/>
                <a:gd name="T65" fmla="*/ 1 h 282"/>
                <a:gd name="T66" fmla="*/ 52 w 267"/>
                <a:gd name="T67" fmla="*/ 11 h 282"/>
                <a:gd name="T68" fmla="*/ 51 w 267"/>
                <a:gd name="T69" fmla="*/ 12 h 282"/>
                <a:gd name="T70" fmla="*/ 22 w 267"/>
                <a:gd name="T71" fmla="*/ 30 h 282"/>
                <a:gd name="T72" fmla="*/ 21 w 267"/>
                <a:gd name="T73" fmla="*/ 31 h 282"/>
                <a:gd name="T74" fmla="*/ 1 w 267"/>
                <a:gd name="T75" fmla="*/ 43 h 282"/>
                <a:gd name="T76" fmla="*/ 1 w 267"/>
                <a:gd name="T77" fmla="*/ 43 h 282"/>
                <a:gd name="T78" fmla="*/ 0 w 267"/>
                <a:gd name="T79" fmla="*/ 43 h 282"/>
                <a:gd name="T80" fmla="*/ 26 w 267"/>
                <a:gd name="T81" fmla="*/ 7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7" h="282">
                  <a:moveTo>
                    <a:pt x="26" y="78"/>
                  </a:moveTo>
                  <a:cubicBezTo>
                    <a:pt x="31" y="95"/>
                    <a:pt x="42" y="109"/>
                    <a:pt x="57" y="120"/>
                  </a:cubicBezTo>
                  <a:cubicBezTo>
                    <a:pt x="57" y="120"/>
                    <a:pt x="57" y="120"/>
                    <a:pt x="57" y="120"/>
                  </a:cubicBezTo>
                  <a:cubicBezTo>
                    <a:pt x="64" y="137"/>
                    <a:pt x="76" y="152"/>
                    <a:pt x="93" y="163"/>
                  </a:cubicBezTo>
                  <a:cubicBezTo>
                    <a:pt x="100" y="179"/>
                    <a:pt x="113" y="193"/>
                    <a:pt x="129" y="202"/>
                  </a:cubicBezTo>
                  <a:cubicBezTo>
                    <a:pt x="138" y="217"/>
                    <a:pt x="152" y="230"/>
                    <a:pt x="168" y="238"/>
                  </a:cubicBezTo>
                  <a:cubicBezTo>
                    <a:pt x="178" y="254"/>
                    <a:pt x="192" y="265"/>
                    <a:pt x="210" y="273"/>
                  </a:cubicBezTo>
                  <a:cubicBezTo>
                    <a:pt x="210" y="272"/>
                    <a:pt x="210" y="272"/>
                    <a:pt x="210" y="272"/>
                  </a:cubicBezTo>
                  <a:cubicBezTo>
                    <a:pt x="212" y="276"/>
                    <a:pt x="215" y="279"/>
                    <a:pt x="218" y="282"/>
                  </a:cubicBezTo>
                  <a:cubicBezTo>
                    <a:pt x="218" y="281"/>
                    <a:pt x="218" y="281"/>
                    <a:pt x="218" y="281"/>
                  </a:cubicBezTo>
                  <a:cubicBezTo>
                    <a:pt x="218" y="281"/>
                    <a:pt x="218" y="281"/>
                    <a:pt x="218" y="281"/>
                  </a:cubicBezTo>
                  <a:cubicBezTo>
                    <a:pt x="232" y="262"/>
                    <a:pt x="232" y="262"/>
                    <a:pt x="232" y="262"/>
                  </a:cubicBezTo>
                  <a:cubicBezTo>
                    <a:pt x="233" y="261"/>
                    <a:pt x="233" y="261"/>
                    <a:pt x="233" y="261"/>
                  </a:cubicBezTo>
                  <a:cubicBezTo>
                    <a:pt x="254" y="234"/>
                    <a:pt x="254" y="234"/>
                    <a:pt x="254" y="234"/>
                  </a:cubicBezTo>
                  <a:cubicBezTo>
                    <a:pt x="255" y="233"/>
                    <a:pt x="255" y="233"/>
                    <a:pt x="255" y="233"/>
                  </a:cubicBezTo>
                  <a:cubicBezTo>
                    <a:pt x="266" y="217"/>
                    <a:pt x="266" y="217"/>
                    <a:pt x="266" y="217"/>
                  </a:cubicBezTo>
                  <a:cubicBezTo>
                    <a:pt x="267" y="217"/>
                    <a:pt x="267" y="217"/>
                    <a:pt x="267" y="217"/>
                  </a:cubicBezTo>
                  <a:cubicBezTo>
                    <a:pt x="267" y="216"/>
                    <a:pt x="267" y="216"/>
                    <a:pt x="267" y="216"/>
                  </a:cubicBezTo>
                  <a:cubicBezTo>
                    <a:pt x="267" y="216"/>
                    <a:pt x="267" y="216"/>
                    <a:pt x="267" y="216"/>
                  </a:cubicBezTo>
                  <a:cubicBezTo>
                    <a:pt x="266" y="215"/>
                    <a:pt x="264" y="213"/>
                    <a:pt x="262" y="212"/>
                  </a:cubicBezTo>
                  <a:cubicBezTo>
                    <a:pt x="256" y="207"/>
                    <a:pt x="248" y="203"/>
                    <a:pt x="240" y="199"/>
                  </a:cubicBezTo>
                  <a:cubicBezTo>
                    <a:pt x="235" y="192"/>
                    <a:pt x="230" y="186"/>
                    <a:pt x="224" y="180"/>
                  </a:cubicBezTo>
                  <a:cubicBezTo>
                    <a:pt x="218" y="175"/>
                    <a:pt x="210" y="170"/>
                    <a:pt x="202" y="167"/>
                  </a:cubicBezTo>
                  <a:cubicBezTo>
                    <a:pt x="198" y="159"/>
                    <a:pt x="193" y="153"/>
                    <a:pt x="188" y="147"/>
                  </a:cubicBezTo>
                  <a:cubicBezTo>
                    <a:pt x="182" y="141"/>
                    <a:pt x="175" y="136"/>
                    <a:pt x="168" y="132"/>
                  </a:cubicBezTo>
                  <a:cubicBezTo>
                    <a:pt x="164" y="125"/>
                    <a:pt x="160" y="118"/>
                    <a:pt x="155" y="112"/>
                  </a:cubicBezTo>
                  <a:cubicBezTo>
                    <a:pt x="149" y="106"/>
                    <a:pt x="142" y="100"/>
                    <a:pt x="135" y="96"/>
                  </a:cubicBezTo>
                  <a:cubicBezTo>
                    <a:pt x="132" y="88"/>
                    <a:pt x="128" y="81"/>
                    <a:pt x="123" y="74"/>
                  </a:cubicBezTo>
                  <a:cubicBezTo>
                    <a:pt x="118" y="68"/>
                    <a:pt x="111" y="62"/>
                    <a:pt x="104" y="57"/>
                  </a:cubicBezTo>
                  <a:cubicBezTo>
                    <a:pt x="101" y="48"/>
                    <a:pt x="98" y="41"/>
                    <a:pt x="93" y="34"/>
                  </a:cubicBezTo>
                  <a:cubicBezTo>
                    <a:pt x="89" y="28"/>
                    <a:pt x="83" y="22"/>
                    <a:pt x="76" y="16"/>
                  </a:cubicBezTo>
                  <a:cubicBezTo>
                    <a:pt x="75" y="10"/>
                    <a:pt x="73" y="5"/>
                    <a:pt x="70" y="0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57"/>
                    <a:pt x="14" y="68"/>
                    <a:pt x="26" y="78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32"/>
            <p:cNvSpPr>
              <a:spLocks/>
            </p:cNvSpPr>
            <p:nvPr/>
          </p:nvSpPr>
          <p:spPr bwMode="auto">
            <a:xfrm>
              <a:off x="4356447" y="4940301"/>
              <a:ext cx="349250" cy="833438"/>
            </a:xfrm>
            <a:custGeom>
              <a:avLst/>
              <a:gdLst>
                <a:gd name="T0" fmla="*/ 44 w 93"/>
                <a:gd name="T1" fmla="*/ 157 h 222"/>
                <a:gd name="T2" fmla="*/ 37 w 93"/>
                <a:gd name="T3" fmla="*/ 112 h 222"/>
                <a:gd name="T4" fmla="*/ 33 w 93"/>
                <a:gd name="T5" fmla="*/ 68 h 222"/>
                <a:gd name="T6" fmla="*/ 17 w 93"/>
                <a:gd name="T7" fmla="*/ 18 h 222"/>
                <a:gd name="T8" fmla="*/ 0 w 93"/>
                <a:gd name="T9" fmla="*/ 0 h 222"/>
                <a:gd name="T10" fmla="*/ 1 w 93"/>
                <a:gd name="T11" fmla="*/ 3 h 222"/>
                <a:gd name="T12" fmla="*/ 32 w 93"/>
                <a:gd name="T13" fmla="*/ 68 h 222"/>
                <a:gd name="T14" fmla="*/ 36 w 93"/>
                <a:gd name="T15" fmla="*/ 112 h 222"/>
                <a:gd name="T16" fmla="*/ 43 w 93"/>
                <a:gd name="T17" fmla="*/ 157 h 222"/>
                <a:gd name="T18" fmla="*/ 52 w 93"/>
                <a:gd name="T19" fmla="*/ 184 h 222"/>
                <a:gd name="T20" fmla="*/ 54 w 93"/>
                <a:gd name="T21" fmla="*/ 185 h 222"/>
                <a:gd name="T22" fmla="*/ 53 w 93"/>
                <a:gd name="T23" fmla="*/ 186 h 222"/>
                <a:gd name="T24" fmla="*/ 53 w 93"/>
                <a:gd name="T25" fmla="*/ 186 h 222"/>
                <a:gd name="T26" fmla="*/ 93 w 93"/>
                <a:gd name="T27" fmla="*/ 222 h 222"/>
                <a:gd name="T28" fmla="*/ 92 w 93"/>
                <a:gd name="T29" fmla="*/ 221 h 222"/>
                <a:gd name="T30" fmla="*/ 44 w 93"/>
                <a:gd name="T31" fmla="*/ 157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3" h="222">
                  <a:moveTo>
                    <a:pt x="44" y="157"/>
                  </a:moveTo>
                  <a:cubicBezTo>
                    <a:pt x="38" y="126"/>
                    <a:pt x="38" y="112"/>
                    <a:pt x="37" y="112"/>
                  </a:cubicBezTo>
                  <a:cubicBezTo>
                    <a:pt x="38" y="112"/>
                    <a:pt x="36" y="99"/>
                    <a:pt x="33" y="68"/>
                  </a:cubicBezTo>
                  <a:cubicBezTo>
                    <a:pt x="32" y="48"/>
                    <a:pt x="27" y="32"/>
                    <a:pt x="17" y="18"/>
                  </a:cubicBezTo>
                  <a:cubicBezTo>
                    <a:pt x="13" y="12"/>
                    <a:pt x="7" y="6"/>
                    <a:pt x="0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1" y="20"/>
                    <a:pt x="30" y="40"/>
                    <a:pt x="32" y="68"/>
                  </a:cubicBezTo>
                  <a:cubicBezTo>
                    <a:pt x="35" y="99"/>
                    <a:pt x="36" y="112"/>
                    <a:pt x="36" y="112"/>
                  </a:cubicBezTo>
                  <a:cubicBezTo>
                    <a:pt x="36" y="112"/>
                    <a:pt x="37" y="126"/>
                    <a:pt x="43" y="157"/>
                  </a:cubicBezTo>
                  <a:cubicBezTo>
                    <a:pt x="45" y="167"/>
                    <a:pt x="48" y="176"/>
                    <a:pt x="52" y="184"/>
                  </a:cubicBezTo>
                  <a:cubicBezTo>
                    <a:pt x="54" y="185"/>
                    <a:pt x="54" y="185"/>
                    <a:pt x="54" y="185"/>
                  </a:cubicBezTo>
                  <a:cubicBezTo>
                    <a:pt x="53" y="186"/>
                    <a:pt x="53" y="186"/>
                    <a:pt x="53" y="186"/>
                  </a:cubicBezTo>
                  <a:cubicBezTo>
                    <a:pt x="53" y="186"/>
                    <a:pt x="53" y="186"/>
                    <a:pt x="53" y="186"/>
                  </a:cubicBezTo>
                  <a:cubicBezTo>
                    <a:pt x="62" y="202"/>
                    <a:pt x="76" y="214"/>
                    <a:pt x="93" y="222"/>
                  </a:cubicBezTo>
                  <a:cubicBezTo>
                    <a:pt x="92" y="221"/>
                    <a:pt x="92" y="221"/>
                    <a:pt x="92" y="221"/>
                  </a:cubicBezTo>
                  <a:cubicBezTo>
                    <a:pt x="66" y="208"/>
                    <a:pt x="50" y="187"/>
                    <a:pt x="44" y="15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33"/>
            <p:cNvSpPr>
              <a:spLocks/>
            </p:cNvSpPr>
            <p:nvPr/>
          </p:nvSpPr>
          <p:spPr bwMode="auto">
            <a:xfrm>
              <a:off x="4331047" y="4879976"/>
              <a:ext cx="225425" cy="758825"/>
            </a:xfrm>
            <a:custGeom>
              <a:avLst/>
              <a:gdLst>
                <a:gd name="T0" fmla="*/ 1 w 60"/>
                <a:gd name="T1" fmla="*/ 0 h 202"/>
                <a:gd name="T2" fmla="*/ 0 w 60"/>
                <a:gd name="T3" fmla="*/ 1 h 202"/>
                <a:gd name="T4" fmla="*/ 10 w 60"/>
                <a:gd name="T5" fmla="*/ 45 h 202"/>
                <a:gd name="T6" fmla="*/ 11 w 60"/>
                <a:gd name="T7" fmla="*/ 89 h 202"/>
                <a:gd name="T8" fmla="*/ 16 w 60"/>
                <a:gd name="T9" fmla="*/ 134 h 202"/>
                <a:gd name="T10" fmla="*/ 23 w 60"/>
                <a:gd name="T11" fmla="*/ 161 h 202"/>
                <a:gd name="T12" fmla="*/ 24 w 60"/>
                <a:gd name="T13" fmla="*/ 161 h 202"/>
                <a:gd name="T14" fmla="*/ 23 w 60"/>
                <a:gd name="T15" fmla="*/ 162 h 202"/>
                <a:gd name="T16" fmla="*/ 60 w 60"/>
                <a:gd name="T17" fmla="*/ 202 h 202"/>
                <a:gd name="T18" fmla="*/ 59 w 60"/>
                <a:gd name="T19" fmla="*/ 200 h 202"/>
                <a:gd name="T20" fmla="*/ 17 w 60"/>
                <a:gd name="T21" fmla="*/ 134 h 202"/>
                <a:gd name="T22" fmla="*/ 13 w 60"/>
                <a:gd name="T23" fmla="*/ 89 h 202"/>
                <a:gd name="T24" fmla="*/ 11 w 60"/>
                <a:gd name="T25" fmla="*/ 45 h 202"/>
                <a:gd name="T26" fmla="*/ 8 w 60"/>
                <a:gd name="T27" fmla="*/ 19 h 202"/>
                <a:gd name="T28" fmla="*/ 7 w 60"/>
                <a:gd name="T29" fmla="*/ 17 h 202"/>
                <a:gd name="T30" fmla="*/ 7 w 60"/>
                <a:gd name="T31" fmla="*/ 16 h 202"/>
                <a:gd name="T32" fmla="*/ 7 w 60"/>
                <a:gd name="T33" fmla="*/ 16 h 202"/>
                <a:gd name="T34" fmla="*/ 1 w 60"/>
                <a:gd name="T35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" h="20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7" y="13"/>
                    <a:pt x="10" y="28"/>
                    <a:pt x="10" y="45"/>
                  </a:cubicBezTo>
                  <a:cubicBezTo>
                    <a:pt x="11" y="76"/>
                    <a:pt x="12" y="89"/>
                    <a:pt x="11" y="89"/>
                  </a:cubicBezTo>
                  <a:cubicBezTo>
                    <a:pt x="12" y="89"/>
                    <a:pt x="11" y="103"/>
                    <a:pt x="16" y="134"/>
                  </a:cubicBezTo>
                  <a:cubicBezTo>
                    <a:pt x="17" y="144"/>
                    <a:pt x="19" y="153"/>
                    <a:pt x="23" y="161"/>
                  </a:cubicBezTo>
                  <a:cubicBezTo>
                    <a:pt x="23" y="161"/>
                    <a:pt x="23" y="161"/>
                    <a:pt x="24" y="161"/>
                  </a:cubicBezTo>
                  <a:cubicBezTo>
                    <a:pt x="23" y="162"/>
                    <a:pt x="23" y="162"/>
                    <a:pt x="23" y="162"/>
                  </a:cubicBezTo>
                  <a:cubicBezTo>
                    <a:pt x="31" y="179"/>
                    <a:pt x="43" y="192"/>
                    <a:pt x="60" y="202"/>
                  </a:cubicBezTo>
                  <a:cubicBezTo>
                    <a:pt x="59" y="200"/>
                    <a:pt x="59" y="200"/>
                    <a:pt x="59" y="200"/>
                  </a:cubicBezTo>
                  <a:cubicBezTo>
                    <a:pt x="35" y="185"/>
                    <a:pt x="21" y="164"/>
                    <a:pt x="17" y="134"/>
                  </a:cubicBezTo>
                  <a:cubicBezTo>
                    <a:pt x="13" y="103"/>
                    <a:pt x="13" y="89"/>
                    <a:pt x="13" y="89"/>
                  </a:cubicBezTo>
                  <a:cubicBezTo>
                    <a:pt x="13" y="89"/>
                    <a:pt x="12" y="76"/>
                    <a:pt x="11" y="45"/>
                  </a:cubicBezTo>
                  <a:cubicBezTo>
                    <a:pt x="11" y="35"/>
                    <a:pt x="10" y="27"/>
                    <a:pt x="8" y="19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0"/>
                    <a:pt x="4" y="5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34"/>
            <p:cNvSpPr>
              <a:spLocks/>
            </p:cNvSpPr>
            <p:nvPr/>
          </p:nvSpPr>
          <p:spPr bwMode="auto">
            <a:xfrm>
              <a:off x="4356447" y="4940301"/>
              <a:ext cx="4763" cy="11113"/>
            </a:xfrm>
            <a:custGeom>
              <a:avLst/>
              <a:gdLst>
                <a:gd name="T0" fmla="*/ 0 w 3"/>
                <a:gd name="T1" fmla="*/ 2 h 7"/>
                <a:gd name="T2" fmla="*/ 3 w 3"/>
                <a:gd name="T3" fmla="*/ 7 h 7"/>
                <a:gd name="T4" fmla="*/ 0 w 3"/>
                <a:gd name="T5" fmla="*/ 0 h 7"/>
                <a:gd name="T6" fmla="*/ 0 w 3"/>
                <a:gd name="T7" fmla="*/ 0 h 7"/>
                <a:gd name="T8" fmla="*/ 0 w 3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2"/>
                  </a:moveTo>
                  <a:lnTo>
                    <a:pt x="3" y="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35"/>
            <p:cNvSpPr>
              <a:spLocks/>
            </p:cNvSpPr>
            <p:nvPr/>
          </p:nvSpPr>
          <p:spPr bwMode="auto">
            <a:xfrm>
              <a:off x="4551709" y="5630863"/>
              <a:ext cx="7938" cy="7938"/>
            </a:xfrm>
            <a:custGeom>
              <a:avLst/>
              <a:gdLst>
                <a:gd name="T0" fmla="*/ 5 w 5"/>
                <a:gd name="T1" fmla="*/ 3 h 5"/>
                <a:gd name="T2" fmla="*/ 0 w 5"/>
                <a:gd name="T3" fmla="*/ 0 h 5"/>
                <a:gd name="T4" fmla="*/ 3 w 5"/>
                <a:gd name="T5" fmla="*/ 5 h 5"/>
                <a:gd name="T6" fmla="*/ 3 w 5"/>
                <a:gd name="T7" fmla="*/ 5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0" y="0"/>
                  </a:lnTo>
                  <a:lnTo>
                    <a:pt x="3" y="5"/>
                  </a:lnTo>
                  <a:lnTo>
                    <a:pt x="3" y="5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36"/>
            <p:cNvSpPr>
              <a:spLocks/>
            </p:cNvSpPr>
            <p:nvPr/>
          </p:nvSpPr>
          <p:spPr bwMode="auto">
            <a:xfrm>
              <a:off x="4254847" y="4921251"/>
              <a:ext cx="165100" cy="571500"/>
            </a:xfrm>
            <a:custGeom>
              <a:avLst/>
              <a:gdLst>
                <a:gd name="T0" fmla="*/ 4 w 44"/>
                <a:gd name="T1" fmla="*/ 81 h 152"/>
                <a:gd name="T2" fmla="*/ 2 w 44"/>
                <a:gd name="T3" fmla="*/ 36 h 152"/>
                <a:gd name="T4" fmla="*/ 3 w 44"/>
                <a:gd name="T5" fmla="*/ 0 h 152"/>
                <a:gd name="T6" fmla="*/ 2 w 44"/>
                <a:gd name="T7" fmla="*/ 1 h 152"/>
                <a:gd name="T8" fmla="*/ 1 w 44"/>
                <a:gd name="T9" fmla="*/ 36 h 152"/>
                <a:gd name="T10" fmla="*/ 2 w 44"/>
                <a:gd name="T11" fmla="*/ 81 h 152"/>
                <a:gd name="T12" fmla="*/ 8 w 44"/>
                <a:gd name="T13" fmla="*/ 108 h 152"/>
                <a:gd name="T14" fmla="*/ 9 w 44"/>
                <a:gd name="T15" fmla="*/ 108 h 152"/>
                <a:gd name="T16" fmla="*/ 8 w 44"/>
                <a:gd name="T17" fmla="*/ 109 h 152"/>
                <a:gd name="T18" fmla="*/ 44 w 44"/>
                <a:gd name="T19" fmla="*/ 152 h 152"/>
                <a:gd name="T20" fmla="*/ 43 w 44"/>
                <a:gd name="T21" fmla="*/ 151 h 152"/>
                <a:gd name="T22" fmla="*/ 43 w 44"/>
                <a:gd name="T23" fmla="*/ 150 h 152"/>
                <a:gd name="T24" fmla="*/ 4 w 44"/>
                <a:gd name="T25" fmla="*/ 8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52">
                  <a:moveTo>
                    <a:pt x="4" y="81"/>
                  </a:moveTo>
                  <a:cubicBezTo>
                    <a:pt x="1" y="49"/>
                    <a:pt x="2" y="36"/>
                    <a:pt x="2" y="36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0" y="49"/>
                    <a:pt x="2" y="81"/>
                  </a:cubicBezTo>
                  <a:cubicBezTo>
                    <a:pt x="3" y="91"/>
                    <a:pt x="5" y="100"/>
                    <a:pt x="8" y="108"/>
                  </a:cubicBezTo>
                  <a:cubicBezTo>
                    <a:pt x="8" y="108"/>
                    <a:pt x="8" y="108"/>
                    <a:pt x="9" y="108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15" y="126"/>
                    <a:pt x="28" y="141"/>
                    <a:pt x="44" y="152"/>
                  </a:cubicBezTo>
                  <a:cubicBezTo>
                    <a:pt x="43" y="151"/>
                    <a:pt x="43" y="151"/>
                    <a:pt x="43" y="151"/>
                  </a:cubicBezTo>
                  <a:cubicBezTo>
                    <a:pt x="43" y="150"/>
                    <a:pt x="43" y="150"/>
                    <a:pt x="43" y="150"/>
                  </a:cubicBezTo>
                  <a:cubicBezTo>
                    <a:pt x="19" y="134"/>
                    <a:pt x="6" y="111"/>
                    <a:pt x="4" y="8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37"/>
            <p:cNvSpPr>
              <a:spLocks/>
            </p:cNvSpPr>
            <p:nvPr/>
          </p:nvSpPr>
          <p:spPr bwMode="auto">
            <a:xfrm>
              <a:off x="4416772" y="5484813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8"/>
            <p:cNvSpPr>
              <a:spLocks/>
            </p:cNvSpPr>
            <p:nvPr/>
          </p:nvSpPr>
          <p:spPr bwMode="auto">
            <a:xfrm>
              <a:off x="4150072" y="4992688"/>
              <a:ext cx="134938" cy="338138"/>
            </a:xfrm>
            <a:custGeom>
              <a:avLst/>
              <a:gdLst>
                <a:gd name="T0" fmla="*/ 1 w 36"/>
                <a:gd name="T1" fmla="*/ 18 h 90"/>
                <a:gd name="T2" fmla="*/ 1 w 36"/>
                <a:gd name="T3" fmla="*/ 0 h 90"/>
                <a:gd name="T4" fmla="*/ 0 w 36"/>
                <a:gd name="T5" fmla="*/ 1 h 90"/>
                <a:gd name="T6" fmla="*/ 0 w 36"/>
                <a:gd name="T7" fmla="*/ 18 h 90"/>
                <a:gd name="T8" fmla="*/ 4 w 36"/>
                <a:gd name="T9" fmla="*/ 46 h 90"/>
                <a:gd name="T10" fmla="*/ 6 w 36"/>
                <a:gd name="T11" fmla="*/ 47 h 90"/>
                <a:gd name="T12" fmla="*/ 5 w 36"/>
                <a:gd name="T13" fmla="*/ 48 h 90"/>
                <a:gd name="T14" fmla="*/ 36 w 36"/>
                <a:gd name="T15" fmla="*/ 90 h 90"/>
                <a:gd name="T16" fmla="*/ 36 w 36"/>
                <a:gd name="T17" fmla="*/ 90 h 90"/>
                <a:gd name="T18" fmla="*/ 36 w 36"/>
                <a:gd name="T19" fmla="*/ 89 h 90"/>
                <a:gd name="T20" fmla="*/ 1 w 36"/>
                <a:gd name="T21" fmla="*/ 1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90">
                  <a:moveTo>
                    <a:pt x="1" y="18"/>
                  </a:moveTo>
                  <a:cubicBezTo>
                    <a:pt x="1" y="11"/>
                    <a:pt x="1" y="5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6"/>
                    <a:pt x="0" y="11"/>
                    <a:pt x="0" y="18"/>
                  </a:cubicBezTo>
                  <a:cubicBezTo>
                    <a:pt x="0" y="28"/>
                    <a:pt x="1" y="37"/>
                    <a:pt x="4" y="46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10" y="65"/>
                    <a:pt x="21" y="79"/>
                    <a:pt x="36" y="90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13" y="71"/>
                    <a:pt x="1" y="48"/>
                    <a:pt x="1" y="1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9"/>
            <p:cNvSpPr>
              <a:spLocks/>
            </p:cNvSpPr>
            <p:nvPr/>
          </p:nvSpPr>
          <p:spPr bwMode="auto">
            <a:xfrm>
              <a:off x="4285009" y="5326063"/>
              <a:ext cx="4763" cy="476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40"/>
            <p:cNvSpPr>
              <a:spLocks/>
            </p:cNvSpPr>
            <p:nvPr/>
          </p:nvSpPr>
          <p:spPr bwMode="auto">
            <a:xfrm>
              <a:off x="4070697" y="5041901"/>
              <a:ext cx="98425" cy="130175"/>
            </a:xfrm>
            <a:custGeom>
              <a:avLst/>
              <a:gdLst>
                <a:gd name="T0" fmla="*/ 1 w 26"/>
                <a:gd name="T1" fmla="*/ 0 h 35"/>
                <a:gd name="T2" fmla="*/ 1 w 26"/>
                <a:gd name="T3" fmla="*/ 0 h 35"/>
                <a:gd name="T4" fmla="*/ 0 w 26"/>
                <a:gd name="T5" fmla="*/ 0 h 35"/>
                <a:gd name="T6" fmla="*/ 26 w 26"/>
                <a:gd name="T7" fmla="*/ 35 h 35"/>
                <a:gd name="T8" fmla="*/ 25 w 26"/>
                <a:gd name="T9" fmla="*/ 33 h 35"/>
                <a:gd name="T10" fmla="*/ 1 w 26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35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14"/>
                    <a:pt x="14" y="25"/>
                    <a:pt x="26" y="35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14" y="23"/>
                    <a:pt x="6" y="12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41"/>
            <p:cNvSpPr>
              <a:spLocks/>
            </p:cNvSpPr>
            <p:nvPr/>
          </p:nvSpPr>
          <p:spPr bwMode="auto">
            <a:xfrm>
              <a:off x="4165947" y="5165726"/>
              <a:ext cx="6350" cy="6350"/>
            </a:xfrm>
            <a:custGeom>
              <a:avLst/>
              <a:gdLst>
                <a:gd name="T0" fmla="*/ 4 w 4"/>
                <a:gd name="T1" fmla="*/ 2 h 4"/>
                <a:gd name="T2" fmla="*/ 0 w 4"/>
                <a:gd name="T3" fmla="*/ 0 h 4"/>
                <a:gd name="T4" fmla="*/ 2 w 4"/>
                <a:gd name="T5" fmla="*/ 4 h 4"/>
                <a:gd name="T6" fmla="*/ 4 w 4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42"/>
            <p:cNvSpPr>
              <a:spLocks/>
            </p:cNvSpPr>
            <p:nvPr/>
          </p:nvSpPr>
          <p:spPr bwMode="auto">
            <a:xfrm>
              <a:off x="4972397" y="5627688"/>
              <a:ext cx="101600" cy="66675"/>
            </a:xfrm>
            <a:custGeom>
              <a:avLst/>
              <a:gdLst>
                <a:gd name="T0" fmla="*/ 26 w 27"/>
                <a:gd name="T1" fmla="*/ 18 h 18"/>
                <a:gd name="T2" fmla="*/ 27 w 27"/>
                <a:gd name="T3" fmla="*/ 18 h 18"/>
                <a:gd name="T4" fmla="*/ 27 w 27"/>
                <a:gd name="T5" fmla="*/ 17 h 18"/>
                <a:gd name="T6" fmla="*/ 27 w 27"/>
                <a:gd name="T7" fmla="*/ 17 h 18"/>
                <a:gd name="T8" fmla="*/ 22 w 27"/>
                <a:gd name="T9" fmla="*/ 13 h 18"/>
                <a:gd name="T10" fmla="*/ 0 w 27"/>
                <a:gd name="T11" fmla="*/ 0 h 18"/>
                <a:gd name="T12" fmla="*/ 1 w 27"/>
                <a:gd name="T13" fmla="*/ 1 h 18"/>
                <a:gd name="T14" fmla="*/ 1 w 27"/>
                <a:gd name="T15" fmla="*/ 2 h 18"/>
                <a:gd name="T16" fmla="*/ 26 w 27"/>
                <a:gd name="T1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18">
                  <a:moveTo>
                    <a:pt x="26" y="18"/>
                  </a:moveTo>
                  <a:cubicBezTo>
                    <a:pt x="27" y="18"/>
                    <a:pt x="27" y="18"/>
                    <a:pt x="27" y="18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6" y="16"/>
                    <a:pt x="24" y="14"/>
                    <a:pt x="22" y="13"/>
                  </a:cubicBezTo>
                  <a:cubicBezTo>
                    <a:pt x="16" y="8"/>
                    <a:pt x="8" y="4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1" y="6"/>
                    <a:pt x="19" y="12"/>
                    <a:pt x="26" y="1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43"/>
            <p:cNvSpPr>
              <a:spLocks/>
            </p:cNvSpPr>
            <p:nvPr/>
          </p:nvSpPr>
          <p:spPr bwMode="auto">
            <a:xfrm>
              <a:off x="4829522" y="5507038"/>
              <a:ext cx="200025" cy="252413"/>
            </a:xfrm>
            <a:custGeom>
              <a:avLst/>
              <a:gdLst>
                <a:gd name="T0" fmla="*/ 49 w 53"/>
                <a:gd name="T1" fmla="*/ 58 h 67"/>
                <a:gd name="T2" fmla="*/ 52 w 53"/>
                <a:gd name="T3" fmla="*/ 67 h 67"/>
                <a:gd name="T4" fmla="*/ 53 w 53"/>
                <a:gd name="T5" fmla="*/ 66 h 67"/>
                <a:gd name="T6" fmla="*/ 50 w 53"/>
                <a:gd name="T7" fmla="*/ 58 h 67"/>
                <a:gd name="T8" fmla="*/ 39 w 53"/>
                <a:gd name="T9" fmla="*/ 34 h 67"/>
                <a:gd name="T10" fmla="*/ 38 w 53"/>
                <a:gd name="T11" fmla="*/ 34 h 67"/>
                <a:gd name="T12" fmla="*/ 39 w 53"/>
                <a:gd name="T13" fmla="*/ 33 h 67"/>
                <a:gd name="T14" fmla="*/ 22 w 53"/>
                <a:gd name="T15" fmla="*/ 13 h 67"/>
                <a:gd name="T16" fmla="*/ 0 w 53"/>
                <a:gd name="T17" fmla="*/ 0 h 67"/>
                <a:gd name="T18" fmla="*/ 1 w 53"/>
                <a:gd name="T19" fmla="*/ 1 h 67"/>
                <a:gd name="T20" fmla="*/ 2 w 53"/>
                <a:gd name="T21" fmla="*/ 1 h 67"/>
                <a:gd name="T22" fmla="*/ 49 w 53"/>
                <a:gd name="T23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67">
                  <a:moveTo>
                    <a:pt x="49" y="58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47" y="49"/>
                    <a:pt x="43" y="41"/>
                    <a:pt x="39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4" y="26"/>
                    <a:pt x="28" y="19"/>
                    <a:pt x="22" y="13"/>
                  </a:cubicBezTo>
                  <a:cubicBezTo>
                    <a:pt x="16" y="8"/>
                    <a:pt x="8" y="3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5" y="13"/>
                    <a:pt x="39" y="31"/>
                    <a:pt x="49" y="5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44"/>
            <p:cNvSpPr>
              <a:spLocks/>
            </p:cNvSpPr>
            <p:nvPr/>
          </p:nvSpPr>
          <p:spPr bwMode="auto">
            <a:xfrm>
              <a:off x="4972397" y="5630863"/>
              <a:ext cx="4763" cy="47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45"/>
            <p:cNvSpPr>
              <a:spLocks/>
            </p:cNvSpPr>
            <p:nvPr/>
          </p:nvSpPr>
          <p:spPr bwMode="auto">
            <a:xfrm>
              <a:off x="4702522" y="5375276"/>
              <a:ext cx="244475" cy="488950"/>
            </a:xfrm>
            <a:custGeom>
              <a:avLst/>
              <a:gdLst>
                <a:gd name="T0" fmla="*/ 43 w 65"/>
                <a:gd name="T1" fmla="*/ 61 h 130"/>
                <a:gd name="T2" fmla="*/ 56 w 65"/>
                <a:gd name="T3" fmla="*/ 104 h 130"/>
                <a:gd name="T4" fmla="*/ 64 w 65"/>
                <a:gd name="T5" fmla="*/ 130 h 130"/>
                <a:gd name="T6" fmla="*/ 65 w 65"/>
                <a:gd name="T7" fmla="*/ 129 h 130"/>
                <a:gd name="T8" fmla="*/ 57 w 65"/>
                <a:gd name="T9" fmla="*/ 103 h 130"/>
                <a:gd name="T10" fmla="*/ 45 w 65"/>
                <a:gd name="T11" fmla="*/ 61 h 130"/>
                <a:gd name="T12" fmla="*/ 36 w 65"/>
                <a:gd name="T13" fmla="*/ 36 h 130"/>
                <a:gd name="T14" fmla="*/ 35 w 65"/>
                <a:gd name="T15" fmla="*/ 36 h 130"/>
                <a:gd name="T16" fmla="*/ 35 w 65"/>
                <a:gd name="T17" fmla="*/ 36 h 130"/>
                <a:gd name="T18" fmla="*/ 20 w 65"/>
                <a:gd name="T19" fmla="*/ 15 h 130"/>
                <a:gd name="T20" fmla="*/ 0 w 65"/>
                <a:gd name="T21" fmla="*/ 0 h 130"/>
                <a:gd name="T22" fmla="*/ 1 w 65"/>
                <a:gd name="T23" fmla="*/ 2 h 130"/>
                <a:gd name="T24" fmla="*/ 43 w 65"/>
                <a:gd name="T25" fmla="*/ 6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130">
                  <a:moveTo>
                    <a:pt x="43" y="61"/>
                  </a:moveTo>
                  <a:cubicBezTo>
                    <a:pt x="52" y="90"/>
                    <a:pt x="56" y="103"/>
                    <a:pt x="56" y="104"/>
                  </a:cubicBezTo>
                  <a:cubicBezTo>
                    <a:pt x="56" y="104"/>
                    <a:pt x="58" y="112"/>
                    <a:pt x="64" y="130"/>
                  </a:cubicBezTo>
                  <a:cubicBezTo>
                    <a:pt x="65" y="129"/>
                    <a:pt x="65" y="129"/>
                    <a:pt x="65" y="129"/>
                  </a:cubicBezTo>
                  <a:cubicBezTo>
                    <a:pt x="59" y="111"/>
                    <a:pt x="57" y="103"/>
                    <a:pt x="57" y="103"/>
                  </a:cubicBezTo>
                  <a:cubicBezTo>
                    <a:pt x="57" y="103"/>
                    <a:pt x="53" y="90"/>
                    <a:pt x="45" y="61"/>
                  </a:cubicBezTo>
                  <a:cubicBezTo>
                    <a:pt x="42" y="52"/>
                    <a:pt x="39" y="44"/>
                    <a:pt x="36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1" y="28"/>
                    <a:pt x="26" y="21"/>
                    <a:pt x="20" y="15"/>
                  </a:cubicBezTo>
                  <a:cubicBezTo>
                    <a:pt x="14" y="9"/>
                    <a:pt x="7" y="4"/>
                    <a:pt x="0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3" y="15"/>
                    <a:pt x="36" y="33"/>
                    <a:pt x="43" y="6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46"/>
            <p:cNvSpPr>
              <a:spLocks/>
            </p:cNvSpPr>
            <p:nvPr/>
          </p:nvSpPr>
          <p:spPr bwMode="auto">
            <a:xfrm>
              <a:off x="4834284" y="5510213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47"/>
            <p:cNvSpPr>
              <a:spLocks/>
            </p:cNvSpPr>
            <p:nvPr/>
          </p:nvSpPr>
          <p:spPr bwMode="auto">
            <a:xfrm>
              <a:off x="4578697" y="5237163"/>
              <a:ext cx="311150" cy="701675"/>
            </a:xfrm>
            <a:custGeom>
              <a:avLst/>
              <a:gdLst>
                <a:gd name="T0" fmla="*/ 41 w 83"/>
                <a:gd name="T1" fmla="*/ 65 h 187"/>
                <a:gd name="T2" fmla="*/ 50 w 83"/>
                <a:gd name="T3" fmla="*/ 108 h 187"/>
                <a:gd name="T4" fmla="*/ 62 w 83"/>
                <a:gd name="T5" fmla="*/ 152 h 187"/>
                <a:gd name="T6" fmla="*/ 74 w 83"/>
                <a:gd name="T7" fmla="*/ 176 h 187"/>
                <a:gd name="T8" fmla="*/ 75 w 83"/>
                <a:gd name="T9" fmla="*/ 177 h 187"/>
                <a:gd name="T10" fmla="*/ 75 w 83"/>
                <a:gd name="T11" fmla="*/ 177 h 187"/>
                <a:gd name="T12" fmla="*/ 83 w 83"/>
                <a:gd name="T13" fmla="*/ 187 h 187"/>
                <a:gd name="T14" fmla="*/ 83 w 83"/>
                <a:gd name="T15" fmla="*/ 186 h 187"/>
                <a:gd name="T16" fmla="*/ 83 w 83"/>
                <a:gd name="T17" fmla="*/ 186 h 187"/>
                <a:gd name="T18" fmla="*/ 64 w 83"/>
                <a:gd name="T19" fmla="*/ 151 h 187"/>
                <a:gd name="T20" fmla="*/ 52 w 83"/>
                <a:gd name="T21" fmla="*/ 108 h 187"/>
                <a:gd name="T22" fmla="*/ 42 w 83"/>
                <a:gd name="T23" fmla="*/ 64 h 187"/>
                <a:gd name="T24" fmla="*/ 34 w 83"/>
                <a:gd name="T25" fmla="*/ 39 h 187"/>
                <a:gd name="T26" fmla="*/ 32 w 83"/>
                <a:gd name="T27" fmla="*/ 38 h 187"/>
                <a:gd name="T28" fmla="*/ 33 w 83"/>
                <a:gd name="T29" fmla="*/ 37 h 187"/>
                <a:gd name="T30" fmla="*/ 33 w 83"/>
                <a:gd name="T31" fmla="*/ 37 h 187"/>
                <a:gd name="T32" fmla="*/ 20 w 83"/>
                <a:gd name="T33" fmla="*/ 17 h 187"/>
                <a:gd name="T34" fmla="*/ 0 w 83"/>
                <a:gd name="T35" fmla="*/ 0 h 187"/>
                <a:gd name="T36" fmla="*/ 0 w 83"/>
                <a:gd name="T37" fmla="*/ 2 h 187"/>
                <a:gd name="T38" fmla="*/ 1 w 83"/>
                <a:gd name="T39" fmla="*/ 3 h 187"/>
                <a:gd name="T40" fmla="*/ 41 w 83"/>
                <a:gd name="T41" fmla="*/ 6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87">
                  <a:moveTo>
                    <a:pt x="41" y="65"/>
                  </a:moveTo>
                  <a:cubicBezTo>
                    <a:pt x="47" y="95"/>
                    <a:pt x="50" y="108"/>
                    <a:pt x="50" y="108"/>
                  </a:cubicBezTo>
                  <a:cubicBezTo>
                    <a:pt x="50" y="108"/>
                    <a:pt x="53" y="121"/>
                    <a:pt x="62" y="152"/>
                  </a:cubicBezTo>
                  <a:cubicBezTo>
                    <a:pt x="65" y="161"/>
                    <a:pt x="69" y="169"/>
                    <a:pt x="74" y="176"/>
                  </a:cubicBezTo>
                  <a:cubicBezTo>
                    <a:pt x="75" y="176"/>
                    <a:pt x="75" y="176"/>
                    <a:pt x="75" y="177"/>
                  </a:cubicBezTo>
                  <a:cubicBezTo>
                    <a:pt x="75" y="177"/>
                    <a:pt x="75" y="177"/>
                    <a:pt x="75" y="177"/>
                  </a:cubicBezTo>
                  <a:cubicBezTo>
                    <a:pt x="77" y="181"/>
                    <a:pt x="80" y="184"/>
                    <a:pt x="83" y="187"/>
                  </a:cubicBezTo>
                  <a:cubicBezTo>
                    <a:pt x="83" y="186"/>
                    <a:pt x="83" y="186"/>
                    <a:pt x="83" y="186"/>
                  </a:cubicBezTo>
                  <a:cubicBezTo>
                    <a:pt x="83" y="186"/>
                    <a:pt x="83" y="186"/>
                    <a:pt x="83" y="186"/>
                  </a:cubicBezTo>
                  <a:cubicBezTo>
                    <a:pt x="75" y="176"/>
                    <a:pt x="68" y="165"/>
                    <a:pt x="64" y="151"/>
                  </a:cubicBezTo>
                  <a:cubicBezTo>
                    <a:pt x="54" y="121"/>
                    <a:pt x="52" y="108"/>
                    <a:pt x="52" y="108"/>
                  </a:cubicBezTo>
                  <a:cubicBezTo>
                    <a:pt x="52" y="108"/>
                    <a:pt x="48" y="94"/>
                    <a:pt x="42" y="64"/>
                  </a:cubicBezTo>
                  <a:cubicBezTo>
                    <a:pt x="40" y="55"/>
                    <a:pt x="37" y="47"/>
                    <a:pt x="34" y="39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29" y="30"/>
                    <a:pt x="25" y="23"/>
                    <a:pt x="20" y="17"/>
                  </a:cubicBezTo>
                  <a:cubicBezTo>
                    <a:pt x="14" y="11"/>
                    <a:pt x="7" y="5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3" y="17"/>
                    <a:pt x="35" y="36"/>
                    <a:pt x="41" y="6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48"/>
            <p:cNvSpPr>
              <a:spLocks/>
            </p:cNvSpPr>
            <p:nvPr/>
          </p:nvSpPr>
          <p:spPr bwMode="auto">
            <a:xfrm>
              <a:off x="4699347" y="5375276"/>
              <a:ext cx="6350" cy="7938"/>
            </a:xfrm>
            <a:custGeom>
              <a:avLst/>
              <a:gdLst>
                <a:gd name="T0" fmla="*/ 0 w 4"/>
                <a:gd name="T1" fmla="*/ 3 h 5"/>
                <a:gd name="T2" fmla="*/ 4 w 4"/>
                <a:gd name="T3" fmla="*/ 5 h 5"/>
                <a:gd name="T4" fmla="*/ 2 w 4"/>
                <a:gd name="T5" fmla="*/ 0 h 5"/>
                <a:gd name="T6" fmla="*/ 2 w 4"/>
                <a:gd name="T7" fmla="*/ 0 h 5"/>
                <a:gd name="T8" fmla="*/ 0 w 4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3"/>
                  </a:moveTo>
                  <a:lnTo>
                    <a:pt x="4" y="5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49"/>
            <p:cNvSpPr>
              <a:spLocks/>
            </p:cNvSpPr>
            <p:nvPr/>
          </p:nvSpPr>
          <p:spPr bwMode="auto">
            <a:xfrm>
              <a:off x="4462809" y="5094288"/>
              <a:ext cx="396875" cy="811213"/>
            </a:xfrm>
            <a:custGeom>
              <a:avLst/>
              <a:gdLst>
                <a:gd name="T0" fmla="*/ 0 w 106"/>
                <a:gd name="T1" fmla="*/ 0 h 216"/>
                <a:gd name="T2" fmla="*/ 0 w 106"/>
                <a:gd name="T3" fmla="*/ 1 h 216"/>
                <a:gd name="T4" fmla="*/ 37 w 106"/>
                <a:gd name="T5" fmla="*/ 66 h 216"/>
                <a:gd name="T6" fmla="*/ 44 w 106"/>
                <a:gd name="T7" fmla="*/ 110 h 216"/>
                <a:gd name="T8" fmla="*/ 53 w 106"/>
                <a:gd name="T9" fmla="*/ 154 h 216"/>
                <a:gd name="T10" fmla="*/ 106 w 106"/>
                <a:gd name="T11" fmla="*/ 216 h 216"/>
                <a:gd name="T12" fmla="*/ 106 w 106"/>
                <a:gd name="T13" fmla="*/ 215 h 216"/>
                <a:gd name="T14" fmla="*/ 105 w 106"/>
                <a:gd name="T15" fmla="*/ 214 h 216"/>
                <a:gd name="T16" fmla="*/ 54 w 106"/>
                <a:gd name="T17" fmla="*/ 154 h 216"/>
                <a:gd name="T18" fmla="*/ 45 w 106"/>
                <a:gd name="T19" fmla="*/ 110 h 216"/>
                <a:gd name="T20" fmla="*/ 38 w 106"/>
                <a:gd name="T21" fmla="*/ 66 h 216"/>
                <a:gd name="T22" fmla="*/ 32 w 106"/>
                <a:gd name="T23" fmla="*/ 41 h 216"/>
                <a:gd name="T24" fmla="*/ 31 w 106"/>
                <a:gd name="T25" fmla="*/ 40 h 216"/>
                <a:gd name="T26" fmla="*/ 31 w 106"/>
                <a:gd name="T27" fmla="*/ 40 h 216"/>
                <a:gd name="T28" fmla="*/ 19 w 106"/>
                <a:gd name="T29" fmla="*/ 17 h 216"/>
                <a:gd name="T30" fmla="*/ 0 w 106"/>
                <a:gd name="T3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6" h="216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2" y="17"/>
                    <a:pt x="33" y="37"/>
                    <a:pt x="37" y="66"/>
                  </a:cubicBezTo>
                  <a:cubicBezTo>
                    <a:pt x="41" y="96"/>
                    <a:pt x="44" y="110"/>
                    <a:pt x="44" y="110"/>
                  </a:cubicBezTo>
                  <a:cubicBezTo>
                    <a:pt x="44" y="110"/>
                    <a:pt x="45" y="123"/>
                    <a:pt x="53" y="154"/>
                  </a:cubicBezTo>
                  <a:cubicBezTo>
                    <a:pt x="61" y="184"/>
                    <a:pt x="79" y="205"/>
                    <a:pt x="106" y="216"/>
                  </a:cubicBezTo>
                  <a:cubicBezTo>
                    <a:pt x="106" y="215"/>
                    <a:pt x="106" y="215"/>
                    <a:pt x="106" y="215"/>
                  </a:cubicBezTo>
                  <a:cubicBezTo>
                    <a:pt x="106" y="215"/>
                    <a:pt x="106" y="214"/>
                    <a:pt x="105" y="214"/>
                  </a:cubicBezTo>
                  <a:cubicBezTo>
                    <a:pt x="79" y="203"/>
                    <a:pt x="62" y="183"/>
                    <a:pt x="54" y="154"/>
                  </a:cubicBezTo>
                  <a:cubicBezTo>
                    <a:pt x="46" y="123"/>
                    <a:pt x="45" y="110"/>
                    <a:pt x="45" y="110"/>
                  </a:cubicBezTo>
                  <a:cubicBezTo>
                    <a:pt x="45" y="109"/>
                    <a:pt x="42" y="96"/>
                    <a:pt x="38" y="66"/>
                  </a:cubicBezTo>
                  <a:cubicBezTo>
                    <a:pt x="37" y="57"/>
                    <a:pt x="35" y="48"/>
                    <a:pt x="32" y="41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28" y="31"/>
                    <a:pt x="24" y="24"/>
                    <a:pt x="19" y="17"/>
                  </a:cubicBezTo>
                  <a:cubicBezTo>
                    <a:pt x="14" y="11"/>
                    <a:pt x="7" y="5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50"/>
            <p:cNvSpPr>
              <a:spLocks/>
            </p:cNvSpPr>
            <p:nvPr/>
          </p:nvSpPr>
          <p:spPr bwMode="auto">
            <a:xfrm>
              <a:off x="4856509" y="5897563"/>
              <a:ext cx="3175" cy="476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51"/>
            <p:cNvSpPr>
              <a:spLocks/>
            </p:cNvSpPr>
            <p:nvPr/>
          </p:nvSpPr>
          <p:spPr bwMode="auto">
            <a:xfrm>
              <a:off x="4578697" y="5243513"/>
              <a:ext cx="3175" cy="476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52"/>
            <p:cNvSpPr>
              <a:spLocks/>
            </p:cNvSpPr>
            <p:nvPr/>
          </p:nvSpPr>
          <p:spPr bwMode="auto">
            <a:xfrm>
              <a:off x="3635722" y="3854451"/>
              <a:ext cx="698500" cy="1187450"/>
            </a:xfrm>
            <a:custGeom>
              <a:avLst/>
              <a:gdLst>
                <a:gd name="T0" fmla="*/ 11 w 186"/>
                <a:gd name="T1" fmla="*/ 57 h 316"/>
                <a:gd name="T2" fmla="*/ 24 w 186"/>
                <a:gd name="T3" fmla="*/ 108 h 316"/>
                <a:gd name="T4" fmla="*/ 25 w 186"/>
                <a:gd name="T5" fmla="*/ 107 h 316"/>
                <a:gd name="T6" fmla="*/ 43 w 186"/>
                <a:gd name="T7" fmla="*/ 160 h 316"/>
                <a:gd name="T8" fmla="*/ 63 w 186"/>
                <a:gd name="T9" fmla="*/ 210 h 316"/>
                <a:gd name="T10" fmla="*/ 86 w 186"/>
                <a:gd name="T11" fmla="*/ 258 h 316"/>
                <a:gd name="T12" fmla="*/ 112 w 186"/>
                <a:gd name="T13" fmla="*/ 305 h 316"/>
                <a:gd name="T14" fmla="*/ 113 w 186"/>
                <a:gd name="T15" fmla="*/ 305 h 316"/>
                <a:gd name="T16" fmla="*/ 116 w 186"/>
                <a:gd name="T17" fmla="*/ 316 h 316"/>
                <a:gd name="T18" fmla="*/ 117 w 186"/>
                <a:gd name="T19" fmla="*/ 316 h 316"/>
                <a:gd name="T20" fmla="*/ 117 w 186"/>
                <a:gd name="T21" fmla="*/ 316 h 316"/>
                <a:gd name="T22" fmla="*/ 137 w 186"/>
                <a:gd name="T23" fmla="*/ 304 h 316"/>
                <a:gd name="T24" fmla="*/ 138 w 186"/>
                <a:gd name="T25" fmla="*/ 303 h 316"/>
                <a:gd name="T26" fmla="*/ 167 w 186"/>
                <a:gd name="T27" fmla="*/ 285 h 316"/>
                <a:gd name="T28" fmla="*/ 168 w 186"/>
                <a:gd name="T29" fmla="*/ 284 h 316"/>
                <a:gd name="T30" fmla="*/ 185 w 186"/>
                <a:gd name="T31" fmla="*/ 274 h 316"/>
                <a:gd name="T32" fmla="*/ 185 w 186"/>
                <a:gd name="T33" fmla="*/ 274 h 316"/>
                <a:gd name="T34" fmla="*/ 186 w 186"/>
                <a:gd name="T35" fmla="*/ 273 h 316"/>
                <a:gd name="T36" fmla="*/ 186 w 186"/>
                <a:gd name="T37" fmla="*/ 273 h 316"/>
                <a:gd name="T38" fmla="*/ 183 w 186"/>
                <a:gd name="T39" fmla="*/ 267 h 316"/>
                <a:gd name="T40" fmla="*/ 167 w 186"/>
                <a:gd name="T41" fmla="*/ 248 h 316"/>
                <a:gd name="T42" fmla="*/ 159 w 186"/>
                <a:gd name="T43" fmla="*/ 224 h 316"/>
                <a:gd name="T44" fmla="*/ 144 w 186"/>
                <a:gd name="T45" fmla="*/ 204 h 316"/>
                <a:gd name="T46" fmla="*/ 137 w 186"/>
                <a:gd name="T47" fmla="*/ 180 h 316"/>
                <a:gd name="T48" fmla="*/ 124 w 186"/>
                <a:gd name="T49" fmla="*/ 159 h 316"/>
                <a:gd name="T50" fmla="*/ 119 w 186"/>
                <a:gd name="T51" fmla="*/ 136 h 316"/>
                <a:gd name="T52" fmla="*/ 106 w 186"/>
                <a:gd name="T53" fmla="*/ 113 h 316"/>
                <a:gd name="T54" fmla="*/ 103 w 186"/>
                <a:gd name="T55" fmla="*/ 89 h 316"/>
                <a:gd name="T56" fmla="*/ 92 w 186"/>
                <a:gd name="T57" fmla="*/ 65 h 316"/>
                <a:gd name="T58" fmla="*/ 89 w 186"/>
                <a:gd name="T59" fmla="*/ 41 h 316"/>
                <a:gd name="T60" fmla="*/ 81 w 186"/>
                <a:gd name="T61" fmla="*/ 18 h 316"/>
                <a:gd name="T62" fmla="*/ 80 w 186"/>
                <a:gd name="T63" fmla="*/ 0 h 316"/>
                <a:gd name="T64" fmla="*/ 79 w 186"/>
                <a:gd name="T65" fmla="*/ 1 h 316"/>
                <a:gd name="T66" fmla="*/ 60 w 186"/>
                <a:gd name="T67" fmla="*/ 4 h 316"/>
                <a:gd name="T68" fmla="*/ 58 w 186"/>
                <a:gd name="T69" fmla="*/ 5 h 316"/>
                <a:gd name="T70" fmla="*/ 25 w 186"/>
                <a:gd name="T71" fmla="*/ 11 h 316"/>
                <a:gd name="T72" fmla="*/ 24 w 186"/>
                <a:gd name="T73" fmla="*/ 11 h 316"/>
                <a:gd name="T74" fmla="*/ 1 w 186"/>
                <a:gd name="T75" fmla="*/ 15 h 316"/>
                <a:gd name="T76" fmla="*/ 0 w 186"/>
                <a:gd name="T77" fmla="*/ 15 h 316"/>
                <a:gd name="T78" fmla="*/ 0 w 186"/>
                <a:gd name="T79" fmla="*/ 15 h 316"/>
                <a:gd name="T80" fmla="*/ 11 w 186"/>
                <a:gd name="T81" fmla="*/ 57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6" h="316">
                  <a:moveTo>
                    <a:pt x="11" y="57"/>
                  </a:moveTo>
                  <a:cubicBezTo>
                    <a:pt x="10" y="75"/>
                    <a:pt x="14" y="92"/>
                    <a:pt x="24" y="108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5" y="126"/>
                    <a:pt x="31" y="144"/>
                    <a:pt x="43" y="160"/>
                  </a:cubicBezTo>
                  <a:cubicBezTo>
                    <a:pt x="44" y="178"/>
                    <a:pt x="50" y="195"/>
                    <a:pt x="63" y="210"/>
                  </a:cubicBezTo>
                  <a:cubicBezTo>
                    <a:pt x="65" y="228"/>
                    <a:pt x="73" y="244"/>
                    <a:pt x="86" y="258"/>
                  </a:cubicBezTo>
                  <a:cubicBezTo>
                    <a:pt x="89" y="276"/>
                    <a:pt x="98" y="292"/>
                    <a:pt x="112" y="305"/>
                  </a:cubicBezTo>
                  <a:cubicBezTo>
                    <a:pt x="113" y="305"/>
                    <a:pt x="113" y="305"/>
                    <a:pt x="113" y="305"/>
                  </a:cubicBezTo>
                  <a:cubicBezTo>
                    <a:pt x="114" y="309"/>
                    <a:pt x="115" y="313"/>
                    <a:pt x="116" y="316"/>
                  </a:cubicBezTo>
                  <a:cubicBezTo>
                    <a:pt x="117" y="316"/>
                    <a:pt x="117" y="316"/>
                    <a:pt x="117" y="316"/>
                  </a:cubicBezTo>
                  <a:cubicBezTo>
                    <a:pt x="117" y="316"/>
                    <a:pt x="117" y="316"/>
                    <a:pt x="117" y="316"/>
                  </a:cubicBezTo>
                  <a:cubicBezTo>
                    <a:pt x="137" y="304"/>
                    <a:pt x="137" y="304"/>
                    <a:pt x="137" y="304"/>
                  </a:cubicBezTo>
                  <a:cubicBezTo>
                    <a:pt x="138" y="303"/>
                    <a:pt x="138" y="303"/>
                    <a:pt x="138" y="303"/>
                  </a:cubicBezTo>
                  <a:cubicBezTo>
                    <a:pt x="167" y="285"/>
                    <a:pt x="167" y="285"/>
                    <a:pt x="167" y="285"/>
                  </a:cubicBezTo>
                  <a:cubicBezTo>
                    <a:pt x="168" y="284"/>
                    <a:pt x="168" y="284"/>
                    <a:pt x="168" y="284"/>
                  </a:cubicBezTo>
                  <a:cubicBezTo>
                    <a:pt x="185" y="274"/>
                    <a:pt x="185" y="274"/>
                    <a:pt x="185" y="274"/>
                  </a:cubicBezTo>
                  <a:cubicBezTo>
                    <a:pt x="185" y="274"/>
                    <a:pt x="185" y="274"/>
                    <a:pt x="185" y="274"/>
                  </a:cubicBezTo>
                  <a:cubicBezTo>
                    <a:pt x="186" y="273"/>
                    <a:pt x="186" y="273"/>
                    <a:pt x="186" y="273"/>
                  </a:cubicBezTo>
                  <a:cubicBezTo>
                    <a:pt x="186" y="273"/>
                    <a:pt x="186" y="273"/>
                    <a:pt x="186" y="273"/>
                  </a:cubicBezTo>
                  <a:cubicBezTo>
                    <a:pt x="185" y="271"/>
                    <a:pt x="184" y="269"/>
                    <a:pt x="183" y="267"/>
                  </a:cubicBezTo>
                  <a:cubicBezTo>
                    <a:pt x="179" y="261"/>
                    <a:pt x="173" y="254"/>
                    <a:pt x="167" y="248"/>
                  </a:cubicBezTo>
                  <a:cubicBezTo>
                    <a:pt x="165" y="239"/>
                    <a:pt x="162" y="232"/>
                    <a:pt x="159" y="224"/>
                  </a:cubicBezTo>
                  <a:cubicBezTo>
                    <a:pt x="155" y="217"/>
                    <a:pt x="149" y="210"/>
                    <a:pt x="144" y="204"/>
                  </a:cubicBezTo>
                  <a:cubicBezTo>
                    <a:pt x="142" y="195"/>
                    <a:pt x="140" y="187"/>
                    <a:pt x="137" y="180"/>
                  </a:cubicBezTo>
                  <a:cubicBezTo>
                    <a:pt x="134" y="172"/>
                    <a:pt x="129" y="165"/>
                    <a:pt x="124" y="159"/>
                  </a:cubicBezTo>
                  <a:cubicBezTo>
                    <a:pt x="123" y="151"/>
                    <a:pt x="121" y="143"/>
                    <a:pt x="119" y="136"/>
                  </a:cubicBezTo>
                  <a:cubicBezTo>
                    <a:pt x="116" y="128"/>
                    <a:pt x="111" y="120"/>
                    <a:pt x="106" y="113"/>
                  </a:cubicBezTo>
                  <a:cubicBezTo>
                    <a:pt x="106" y="105"/>
                    <a:pt x="105" y="97"/>
                    <a:pt x="103" y="89"/>
                  </a:cubicBezTo>
                  <a:cubicBezTo>
                    <a:pt x="100" y="81"/>
                    <a:pt x="96" y="73"/>
                    <a:pt x="92" y="65"/>
                  </a:cubicBezTo>
                  <a:cubicBezTo>
                    <a:pt x="92" y="57"/>
                    <a:pt x="91" y="49"/>
                    <a:pt x="89" y="41"/>
                  </a:cubicBezTo>
                  <a:cubicBezTo>
                    <a:pt x="88" y="33"/>
                    <a:pt x="85" y="26"/>
                    <a:pt x="81" y="18"/>
                  </a:cubicBezTo>
                  <a:cubicBezTo>
                    <a:pt x="81" y="12"/>
                    <a:pt x="81" y="6"/>
                    <a:pt x="80" y="0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30"/>
                    <a:pt x="3" y="44"/>
                    <a:pt x="11" y="57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53"/>
            <p:cNvSpPr>
              <a:spLocks/>
            </p:cNvSpPr>
            <p:nvPr/>
          </p:nvSpPr>
          <p:spPr bwMode="auto">
            <a:xfrm>
              <a:off x="3857972" y="3921126"/>
              <a:ext cx="130175" cy="901700"/>
            </a:xfrm>
            <a:custGeom>
              <a:avLst/>
              <a:gdLst>
                <a:gd name="T0" fmla="*/ 6 w 35"/>
                <a:gd name="T1" fmla="*/ 162 h 240"/>
                <a:gd name="T2" fmla="*/ 15 w 35"/>
                <a:gd name="T3" fmla="*/ 118 h 240"/>
                <a:gd name="T4" fmla="*/ 28 w 35"/>
                <a:gd name="T5" fmla="*/ 75 h 240"/>
                <a:gd name="T6" fmla="*/ 30 w 35"/>
                <a:gd name="T7" fmla="*/ 23 h 240"/>
                <a:gd name="T8" fmla="*/ 22 w 35"/>
                <a:gd name="T9" fmla="*/ 0 h 240"/>
                <a:gd name="T10" fmla="*/ 21 w 35"/>
                <a:gd name="T11" fmla="*/ 2 h 240"/>
                <a:gd name="T12" fmla="*/ 26 w 35"/>
                <a:gd name="T13" fmla="*/ 75 h 240"/>
                <a:gd name="T14" fmla="*/ 14 w 35"/>
                <a:gd name="T15" fmla="*/ 117 h 240"/>
                <a:gd name="T16" fmla="*/ 4 w 35"/>
                <a:gd name="T17" fmla="*/ 161 h 240"/>
                <a:gd name="T18" fmla="*/ 3 w 35"/>
                <a:gd name="T19" fmla="*/ 190 h 240"/>
                <a:gd name="T20" fmla="*/ 5 w 35"/>
                <a:gd name="T21" fmla="*/ 191 h 240"/>
                <a:gd name="T22" fmla="*/ 4 w 35"/>
                <a:gd name="T23" fmla="*/ 192 h 240"/>
                <a:gd name="T24" fmla="*/ 4 w 35"/>
                <a:gd name="T25" fmla="*/ 192 h 240"/>
                <a:gd name="T26" fmla="*/ 27 w 35"/>
                <a:gd name="T27" fmla="*/ 240 h 240"/>
                <a:gd name="T28" fmla="*/ 27 w 35"/>
                <a:gd name="T29" fmla="*/ 239 h 240"/>
                <a:gd name="T30" fmla="*/ 6 w 35"/>
                <a:gd name="T31" fmla="*/ 162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240">
                  <a:moveTo>
                    <a:pt x="6" y="162"/>
                  </a:moveTo>
                  <a:cubicBezTo>
                    <a:pt x="11" y="130"/>
                    <a:pt x="16" y="118"/>
                    <a:pt x="15" y="118"/>
                  </a:cubicBezTo>
                  <a:cubicBezTo>
                    <a:pt x="16" y="118"/>
                    <a:pt x="19" y="104"/>
                    <a:pt x="28" y="75"/>
                  </a:cubicBezTo>
                  <a:cubicBezTo>
                    <a:pt x="33" y="56"/>
                    <a:pt x="34" y="39"/>
                    <a:pt x="30" y="23"/>
                  </a:cubicBezTo>
                  <a:cubicBezTo>
                    <a:pt x="29" y="15"/>
                    <a:pt x="26" y="8"/>
                    <a:pt x="22" y="0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33" y="25"/>
                    <a:pt x="35" y="47"/>
                    <a:pt x="26" y="75"/>
                  </a:cubicBezTo>
                  <a:cubicBezTo>
                    <a:pt x="18" y="104"/>
                    <a:pt x="14" y="117"/>
                    <a:pt x="14" y="117"/>
                  </a:cubicBezTo>
                  <a:cubicBezTo>
                    <a:pt x="14" y="117"/>
                    <a:pt x="10" y="130"/>
                    <a:pt x="4" y="161"/>
                  </a:cubicBezTo>
                  <a:cubicBezTo>
                    <a:pt x="3" y="171"/>
                    <a:pt x="2" y="181"/>
                    <a:pt x="3" y="190"/>
                  </a:cubicBezTo>
                  <a:cubicBezTo>
                    <a:pt x="5" y="191"/>
                    <a:pt x="5" y="191"/>
                    <a:pt x="5" y="191"/>
                  </a:cubicBezTo>
                  <a:cubicBezTo>
                    <a:pt x="4" y="192"/>
                    <a:pt x="4" y="192"/>
                    <a:pt x="4" y="192"/>
                  </a:cubicBezTo>
                  <a:cubicBezTo>
                    <a:pt x="4" y="192"/>
                    <a:pt x="4" y="192"/>
                    <a:pt x="4" y="192"/>
                  </a:cubicBezTo>
                  <a:cubicBezTo>
                    <a:pt x="6" y="210"/>
                    <a:pt x="15" y="226"/>
                    <a:pt x="27" y="240"/>
                  </a:cubicBezTo>
                  <a:cubicBezTo>
                    <a:pt x="27" y="239"/>
                    <a:pt x="27" y="239"/>
                    <a:pt x="27" y="239"/>
                  </a:cubicBezTo>
                  <a:cubicBezTo>
                    <a:pt x="8" y="217"/>
                    <a:pt x="0" y="192"/>
                    <a:pt x="6" y="16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54"/>
            <p:cNvSpPr>
              <a:spLocks/>
            </p:cNvSpPr>
            <p:nvPr/>
          </p:nvSpPr>
          <p:spPr bwMode="auto">
            <a:xfrm>
              <a:off x="3786534" y="3854451"/>
              <a:ext cx="153988" cy="788988"/>
            </a:xfrm>
            <a:custGeom>
              <a:avLst/>
              <a:gdLst>
                <a:gd name="T0" fmla="*/ 40 w 41"/>
                <a:gd name="T1" fmla="*/ 0 h 210"/>
                <a:gd name="T2" fmla="*/ 39 w 41"/>
                <a:gd name="T3" fmla="*/ 1 h 210"/>
                <a:gd name="T4" fmla="*/ 33 w 41"/>
                <a:gd name="T5" fmla="*/ 46 h 210"/>
                <a:gd name="T6" fmla="*/ 18 w 41"/>
                <a:gd name="T7" fmla="*/ 87 h 210"/>
                <a:gd name="T8" fmla="*/ 5 w 41"/>
                <a:gd name="T9" fmla="*/ 131 h 210"/>
                <a:gd name="T10" fmla="*/ 2 w 41"/>
                <a:gd name="T11" fmla="*/ 158 h 210"/>
                <a:gd name="T12" fmla="*/ 3 w 41"/>
                <a:gd name="T13" fmla="*/ 159 h 210"/>
                <a:gd name="T14" fmla="*/ 2 w 41"/>
                <a:gd name="T15" fmla="*/ 159 h 210"/>
                <a:gd name="T16" fmla="*/ 23 w 41"/>
                <a:gd name="T17" fmla="*/ 210 h 210"/>
                <a:gd name="T18" fmla="*/ 22 w 41"/>
                <a:gd name="T19" fmla="*/ 208 h 210"/>
                <a:gd name="T20" fmla="*/ 6 w 41"/>
                <a:gd name="T21" fmla="*/ 131 h 210"/>
                <a:gd name="T22" fmla="*/ 19 w 41"/>
                <a:gd name="T23" fmla="*/ 88 h 210"/>
                <a:gd name="T24" fmla="*/ 34 w 41"/>
                <a:gd name="T25" fmla="*/ 46 h 210"/>
                <a:gd name="T26" fmla="*/ 40 w 41"/>
                <a:gd name="T27" fmla="*/ 20 h 210"/>
                <a:gd name="T28" fmla="*/ 39 w 41"/>
                <a:gd name="T29" fmla="*/ 18 h 210"/>
                <a:gd name="T30" fmla="*/ 41 w 41"/>
                <a:gd name="T31" fmla="*/ 18 h 210"/>
                <a:gd name="T32" fmla="*/ 41 w 41"/>
                <a:gd name="T33" fmla="*/ 18 h 210"/>
                <a:gd name="T34" fmla="*/ 40 w 41"/>
                <a:gd name="T35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" h="210">
                  <a:moveTo>
                    <a:pt x="40" y="0"/>
                  </a:moveTo>
                  <a:cubicBezTo>
                    <a:pt x="39" y="1"/>
                    <a:pt x="39" y="1"/>
                    <a:pt x="39" y="1"/>
                  </a:cubicBezTo>
                  <a:cubicBezTo>
                    <a:pt x="41" y="15"/>
                    <a:pt x="39" y="29"/>
                    <a:pt x="33" y="46"/>
                  </a:cubicBezTo>
                  <a:cubicBezTo>
                    <a:pt x="22" y="74"/>
                    <a:pt x="18" y="87"/>
                    <a:pt x="18" y="87"/>
                  </a:cubicBezTo>
                  <a:cubicBezTo>
                    <a:pt x="18" y="88"/>
                    <a:pt x="13" y="100"/>
                    <a:pt x="5" y="131"/>
                  </a:cubicBezTo>
                  <a:cubicBezTo>
                    <a:pt x="3" y="140"/>
                    <a:pt x="2" y="149"/>
                    <a:pt x="2" y="158"/>
                  </a:cubicBezTo>
                  <a:cubicBezTo>
                    <a:pt x="3" y="158"/>
                    <a:pt x="3" y="159"/>
                    <a:pt x="3" y="159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3" y="178"/>
                    <a:pt x="10" y="195"/>
                    <a:pt x="23" y="210"/>
                  </a:cubicBezTo>
                  <a:cubicBezTo>
                    <a:pt x="22" y="208"/>
                    <a:pt x="22" y="208"/>
                    <a:pt x="22" y="208"/>
                  </a:cubicBezTo>
                  <a:cubicBezTo>
                    <a:pt x="5" y="185"/>
                    <a:pt x="0" y="160"/>
                    <a:pt x="6" y="131"/>
                  </a:cubicBezTo>
                  <a:cubicBezTo>
                    <a:pt x="14" y="100"/>
                    <a:pt x="19" y="88"/>
                    <a:pt x="19" y="88"/>
                  </a:cubicBezTo>
                  <a:cubicBezTo>
                    <a:pt x="19" y="88"/>
                    <a:pt x="23" y="75"/>
                    <a:pt x="34" y="46"/>
                  </a:cubicBezTo>
                  <a:cubicBezTo>
                    <a:pt x="37" y="37"/>
                    <a:pt x="39" y="29"/>
                    <a:pt x="40" y="20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2"/>
                    <a:pt x="41" y="6"/>
                    <a:pt x="4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55"/>
            <p:cNvSpPr>
              <a:spLocks/>
            </p:cNvSpPr>
            <p:nvPr/>
          </p:nvSpPr>
          <p:spPr bwMode="auto">
            <a:xfrm>
              <a:off x="3932584" y="3921126"/>
              <a:ext cx="7938" cy="7938"/>
            </a:xfrm>
            <a:custGeom>
              <a:avLst/>
              <a:gdLst>
                <a:gd name="T0" fmla="*/ 0 w 5"/>
                <a:gd name="T1" fmla="*/ 0 h 5"/>
                <a:gd name="T2" fmla="*/ 2 w 5"/>
                <a:gd name="T3" fmla="*/ 5 h 5"/>
                <a:gd name="T4" fmla="*/ 5 w 5"/>
                <a:gd name="T5" fmla="*/ 0 h 5"/>
                <a:gd name="T6" fmla="*/ 5 w 5"/>
                <a:gd name="T7" fmla="*/ 0 h 5"/>
                <a:gd name="T8" fmla="*/ 0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lnTo>
                    <a:pt x="2" y="5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56"/>
            <p:cNvSpPr>
              <a:spLocks/>
            </p:cNvSpPr>
            <p:nvPr/>
          </p:nvSpPr>
          <p:spPr bwMode="auto">
            <a:xfrm>
              <a:off x="3869084" y="4635501"/>
              <a:ext cx="6350" cy="7938"/>
            </a:xfrm>
            <a:custGeom>
              <a:avLst/>
              <a:gdLst>
                <a:gd name="T0" fmla="*/ 4 w 4"/>
                <a:gd name="T1" fmla="*/ 2 h 5"/>
                <a:gd name="T2" fmla="*/ 0 w 4"/>
                <a:gd name="T3" fmla="*/ 0 h 5"/>
                <a:gd name="T4" fmla="*/ 2 w 4"/>
                <a:gd name="T5" fmla="*/ 5 h 5"/>
                <a:gd name="T6" fmla="*/ 2 w 4"/>
                <a:gd name="T7" fmla="*/ 5 h 5"/>
                <a:gd name="T8" fmla="*/ 4 w 4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2"/>
                  </a:moveTo>
                  <a:lnTo>
                    <a:pt x="0" y="0"/>
                  </a:lnTo>
                  <a:lnTo>
                    <a:pt x="2" y="5"/>
                  </a:lnTo>
                  <a:lnTo>
                    <a:pt x="2" y="5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57"/>
            <p:cNvSpPr>
              <a:spLocks/>
            </p:cNvSpPr>
            <p:nvPr/>
          </p:nvSpPr>
          <p:spPr bwMode="auto">
            <a:xfrm>
              <a:off x="3718272" y="3868738"/>
              <a:ext cx="142875" cy="590550"/>
            </a:xfrm>
            <a:custGeom>
              <a:avLst/>
              <a:gdLst>
                <a:gd name="T0" fmla="*/ 9 w 38"/>
                <a:gd name="T1" fmla="*/ 76 h 157"/>
                <a:gd name="T2" fmla="*/ 24 w 38"/>
                <a:gd name="T3" fmla="*/ 33 h 157"/>
                <a:gd name="T4" fmla="*/ 38 w 38"/>
                <a:gd name="T5" fmla="*/ 0 h 157"/>
                <a:gd name="T6" fmla="*/ 36 w 38"/>
                <a:gd name="T7" fmla="*/ 1 h 157"/>
                <a:gd name="T8" fmla="*/ 23 w 38"/>
                <a:gd name="T9" fmla="*/ 33 h 157"/>
                <a:gd name="T10" fmla="*/ 8 w 38"/>
                <a:gd name="T11" fmla="*/ 75 h 157"/>
                <a:gd name="T12" fmla="*/ 3 w 38"/>
                <a:gd name="T13" fmla="*/ 102 h 157"/>
                <a:gd name="T14" fmla="*/ 4 w 38"/>
                <a:gd name="T15" fmla="*/ 103 h 157"/>
                <a:gd name="T16" fmla="*/ 3 w 38"/>
                <a:gd name="T17" fmla="*/ 103 h 157"/>
                <a:gd name="T18" fmla="*/ 21 w 38"/>
                <a:gd name="T19" fmla="*/ 157 h 157"/>
                <a:gd name="T20" fmla="*/ 20 w 38"/>
                <a:gd name="T21" fmla="*/ 155 h 157"/>
                <a:gd name="T22" fmla="*/ 20 w 38"/>
                <a:gd name="T23" fmla="*/ 154 h 157"/>
                <a:gd name="T24" fmla="*/ 9 w 38"/>
                <a:gd name="T25" fmla="*/ 7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157">
                  <a:moveTo>
                    <a:pt x="9" y="76"/>
                  </a:moveTo>
                  <a:cubicBezTo>
                    <a:pt x="18" y="45"/>
                    <a:pt x="24" y="33"/>
                    <a:pt x="24" y="3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17" y="45"/>
                    <a:pt x="8" y="75"/>
                  </a:cubicBezTo>
                  <a:cubicBezTo>
                    <a:pt x="5" y="85"/>
                    <a:pt x="3" y="94"/>
                    <a:pt x="3" y="102"/>
                  </a:cubicBezTo>
                  <a:cubicBezTo>
                    <a:pt x="3" y="103"/>
                    <a:pt x="3" y="103"/>
                    <a:pt x="4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22"/>
                    <a:pt x="9" y="141"/>
                    <a:pt x="21" y="157"/>
                  </a:cubicBezTo>
                  <a:cubicBezTo>
                    <a:pt x="20" y="155"/>
                    <a:pt x="20" y="155"/>
                    <a:pt x="20" y="155"/>
                  </a:cubicBezTo>
                  <a:cubicBezTo>
                    <a:pt x="20" y="154"/>
                    <a:pt x="20" y="154"/>
                    <a:pt x="20" y="154"/>
                  </a:cubicBezTo>
                  <a:cubicBezTo>
                    <a:pt x="4" y="131"/>
                    <a:pt x="0" y="105"/>
                    <a:pt x="9" y="7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58"/>
            <p:cNvSpPr>
              <a:spLocks/>
            </p:cNvSpPr>
            <p:nvPr/>
          </p:nvSpPr>
          <p:spPr bwMode="auto">
            <a:xfrm>
              <a:off x="3792884" y="4448176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59"/>
            <p:cNvSpPr>
              <a:spLocks/>
            </p:cNvSpPr>
            <p:nvPr/>
          </p:nvSpPr>
          <p:spPr bwMode="auto">
            <a:xfrm>
              <a:off x="3665884" y="3895726"/>
              <a:ext cx="63500" cy="363538"/>
            </a:xfrm>
            <a:custGeom>
              <a:avLst/>
              <a:gdLst>
                <a:gd name="T0" fmla="*/ 10 w 17"/>
                <a:gd name="T1" fmla="*/ 17 h 97"/>
                <a:gd name="T2" fmla="*/ 17 w 17"/>
                <a:gd name="T3" fmla="*/ 0 h 97"/>
                <a:gd name="T4" fmla="*/ 16 w 17"/>
                <a:gd name="T5" fmla="*/ 0 h 97"/>
                <a:gd name="T6" fmla="*/ 9 w 17"/>
                <a:gd name="T7" fmla="*/ 16 h 97"/>
                <a:gd name="T8" fmla="*/ 3 w 17"/>
                <a:gd name="T9" fmla="*/ 44 h 97"/>
                <a:gd name="T10" fmla="*/ 4 w 17"/>
                <a:gd name="T11" fmla="*/ 45 h 97"/>
                <a:gd name="T12" fmla="*/ 3 w 17"/>
                <a:gd name="T13" fmla="*/ 46 h 97"/>
                <a:gd name="T14" fmla="*/ 16 w 17"/>
                <a:gd name="T15" fmla="*/ 97 h 97"/>
                <a:gd name="T16" fmla="*/ 17 w 17"/>
                <a:gd name="T17" fmla="*/ 96 h 97"/>
                <a:gd name="T18" fmla="*/ 17 w 17"/>
                <a:gd name="T19" fmla="*/ 95 h 97"/>
                <a:gd name="T20" fmla="*/ 10 w 17"/>
                <a:gd name="T21" fmla="*/ 1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97">
                  <a:moveTo>
                    <a:pt x="10" y="17"/>
                  </a:moveTo>
                  <a:cubicBezTo>
                    <a:pt x="13" y="10"/>
                    <a:pt x="15" y="5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5"/>
                    <a:pt x="12" y="10"/>
                    <a:pt x="9" y="16"/>
                  </a:cubicBezTo>
                  <a:cubicBezTo>
                    <a:pt x="6" y="25"/>
                    <a:pt x="4" y="35"/>
                    <a:pt x="3" y="4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2" y="64"/>
                    <a:pt x="6" y="81"/>
                    <a:pt x="16" y="97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5"/>
                    <a:pt x="17" y="95"/>
                    <a:pt x="17" y="95"/>
                  </a:cubicBezTo>
                  <a:cubicBezTo>
                    <a:pt x="2" y="71"/>
                    <a:pt x="0" y="45"/>
                    <a:pt x="10" y="1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60"/>
            <p:cNvSpPr>
              <a:spLocks/>
            </p:cNvSpPr>
            <p:nvPr/>
          </p:nvSpPr>
          <p:spPr bwMode="auto">
            <a:xfrm>
              <a:off x="3729384" y="4252913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61"/>
            <p:cNvSpPr>
              <a:spLocks/>
            </p:cNvSpPr>
            <p:nvPr/>
          </p:nvSpPr>
          <p:spPr bwMode="auto">
            <a:xfrm>
              <a:off x="3635722" y="3910013"/>
              <a:ext cx="41275" cy="158750"/>
            </a:xfrm>
            <a:custGeom>
              <a:avLst/>
              <a:gdLst>
                <a:gd name="T0" fmla="*/ 1 w 11"/>
                <a:gd name="T1" fmla="*/ 0 h 42"/>
                <a:gd name="T2" fmla="*/ 0 w 11"/>
                <a:gd name="T3" fmla="*/ 0 h 42"/>
                <a:gd name="T4" fmla="*/ 0 w 11"/>
                <a:gd name="T5" fmla="*/ 0 h 42"/>
                <a:gd name="T6" fmla="*/ 11 w 11"/>
                <a:gd name="T7" fmla="*/ 42 h 42"/>
                <a:gd name="T8" fmla="*/ 11 w 11"/>
                <a:gd name="T9" fmla="*/ 40 h 42"/>
                <a:gd name="T10" fmla="*/ 1 w 11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3" y="29"/>
                    <a:pt x="11" y="42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4" y="27"/>
                    <a:pt x="1" y="14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62"/>
            <p:cNvSpPr>
              <a:spLocks/>
            </p:cNvSpPr>
            <p:nvPr/>
          </p:nvSpPr>
          <p:spPr bwMode="auto">
            <a:xfrm>
              <a:off x="3676997" y="4060826"/>
              <a:ext cx="3175" cy="7938"/>
            </a:xfrm>
            <a:custGeom>
              <a:avLst/>
              <a:gdLst>
                <a:gd name="T0" fmla="*/ 2 w 2"/>
                <a:gd name="T1" fmla="*/ 2 h 5"/>
                <a:gd name="T2" fmla="*/ 0 w 2"/>
                <a:gd name="T3" fmla="*/ 0 h 5"/>
                <a:gd name="T4" fmla="*/ 0 w 2"/>
                <a:gd name="T5" fmla="*/ 5 h 5"/>
                <a:gd name="T6" fmla="*/ 2 w 2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63"/>
            <p:cNvSpPr>
              <a:spLocks/>
            </p:cNvSpPr>
            <p:nvPr/>
          </p:nvSpPr>
          <p:spPr bwMode="auto">
            <a:xfrm>
              <a:off x="4262784" y="4781551"/>
              <a:ext cx="71438" cy="101600"/>
            </a:xfrm>
            <a:custGeom>
              <a:avLst/>
              <a:gdLst>
                <a:gd name="T0" fmla="*/ 18 w 19"/>
                <a:gd name="T1" fmla="*/ 27 h 27"/>
                <a:gd name="T2" fmla="*/ 18 w 19"/>
                <a:gd name="T3" fmla="*/ 27 h 27"/>
                <a:gd name="T4" fmla="*/ 19 w 19"/>
                <a:gd name="T5" fmla="*/ 26 h 27"/>
                <a:gd name="T6" fmla="*/ 19 w 19"/>
                <a:gd name="T7" fmla="*/ 26 h 27"/>
                <a:gd name="T8" fmla="*/ 16 w 19"/>
                <a:gd name="T9" fmla="*/ 20 h 27"/>
                <a:gd name="T10" fmla="*/ 0 w 19"/>
                <a:gd name="T11" fmla="*/ 0 h 27"/>
                <a:gd name="T12" fmla="*/ 0 w 19"/>
                <a:gd name="T13" fmla="*/ 2 h 27"/>
                <a:gd name="T14" fmla="*/ 0 w 19"/>
                <a:gd name="T15" fmla="*/ 3 h 27"/>
                <a:gd name="T16" fmla="*/ 18 w 19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27">
                  <a:moveTo>
                    <a:pt x="18" y="27"/>
                  </a:moveTo>
                  <a:cubicBezTo>
                    <a:pt x="18" y="27"/>
                    <a:pt x="18" y="27"/>
                    <a:pt x="18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8" y="24"/>
                    <a:pt x="17" y="22"/>
                    <a:pt x="16" y="20"/>
                  </a:cubicBezTo>
                  <a:cubicBezTo>
                    <a:pt x="12" y="14"/>
                    <a:pt x="6" y="6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8" y="10"/>
                    <a:pt x="14" y="18"/>
                    <a:pt x="18" y="2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64"/>
            <p:cNvSpPr>
              <a:spLocks/>
            </p:cNvSpPr>
            <p:nvPr/>
          </p:nvSpPr>
          <p:spPr bwMode="auto">
            <a:xfrm>
              <a:off x="4177059" y="4616451"/>
              <a:ext cx="93663" cy="307975"/>
            </a:xfrm>
            <a:custGeom>
              <a:avLst/>
              <a:gdLst>
                <a:gd name="T0" fmla="*/ 23 w 25"/>
                <a:gd name="T1" fmla="*/ 72 h 82"/>
                <a:gd name="T2" fmla="*/ 23 w 25"/>
                <a:gd name="T3" fmla="*/ 82 h 82"/>
                <a:gd name="T4" fmla="*/ 24 w 25"/>
                <a:gd name="T5" fmla="*/ 81 h 82"/>
                <a:gd name="T6" fmla="*/ 25 w 25"/>
                <a:gd name="T7" fmla="*/ 72 h 82"/>
                <a:gd name="T8" fmla="*/ 23 w 25"/>
                <a:gd name="T9" fmla="*/ 47 h 82"/>
                <a:gd name="T10" fmla="*/ 23 w 25"/>
                <a:gd name="T11" fmla="*/ 46 h 82"/>
                <a:gd name="T12" fmla="*/ 23 w 25"/>
                <a:gd name="T13" fmla="*/ 46 h 82"/>
                <a:gd name="T14" fmla="*/ 15 w 25"/>
                <a:gd name="T15" fmla="*/ 21 h 82"/>
                <a:gd name="T16" fmla="*/ 0 w 25"/>
                <a:gd name="T17" fmla="*/ 0 h 82"/>
                <a:gd name="T18" fmla="*/ 0 w 25"/>
                <a:gd name="T19" fmla="*/ 2 h 82"/>
                <a:gd name="T20" fmla="*/ 0 w 25"/>
                <a:gd name="T21" fmla="*/ 3 h 82"/>
                <a:gd name="T22" fmla="*/ 23 w 25"/>
                <a:gd name="T23" fmla="*/ 7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82">
                  <a:moveTo>
                    <a:pt x="23" y="72"/>
                  </a:moveTo>
                  <a:cubicBezTo>
                    <a:pt x="23" y="82"/>
                    <a:pt x="23" y="82"/>
                    <a:pt x="23" y="82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5" y="63"/>
                    <a:pt x="25" y="55"/>
                    <a:pt x="23" y="47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1" y="37"/>
                    <a:pt x="19" y="29"/>
                    <a:pt x="15" y="21"/>
                  </a:cubicBezTo>
                  <a:cubicBezTo>
                    <a:pt x="11" y="14"/>
                    <a:pt x="5" y="7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8" y="22"/>
                    <a:pt x="25" y="44"/>
                    <a:pt x="23" y="7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65"/>
            <p:cNvSpPr>
              <a:spLocks/>
            </p:cNvSpPr>
            <p:nvPr/>
          </p:nvSpPr>
          <p:spPr bwMode="auto">
            <a:xfrm>
              <a:off x="4262784" y="4789488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66"/>
            <p:cNvSpPr>
              <a:spLocks/>
            </p:cNvSpPr>
            <p:nvPr/>
          </p:nvSpPr>
          <p:spPr bwMode="auto">
            <a:xfrm>
              <a:off x="4100859" y="4451351"/>
              <a:ext cx="82550" cy="544513"/>
            </a:xfrm>
            <a:custGeom>
              <a:avLst/>
              <a:gdLst>
                <a:gd name="T0" fmla="*/ 18 w 22"/>
                <a:gd name="T1" fmla="*/ 72 h 145"/>
                <a:gd name="T2" fmla="*/ 14 w 22"/>
                <a:gd name="T3" fmla="*/ 116 h 145"/>
                <a:gd name="T4" fmla="*/ 13 w 22"/>
                <a:gd name="T5" fmla="*/ 145 h 145"/>
                <a:gd name="T6" fmla="*/ 14 w 22"/>
                <a:gd name="T7" fmla="*/ 144 h 145"/>
                <a:gd name="T8" fmla="*/ 16 w 22"/>
                <a:gd name="T9" fmla="*/ 117 h 145"/>
                <a:gd name="T10" fmla="*/ 20 w 22"/>
                <a:gd name="T11" fmla="*/ 72 h 145"/>
                <a:gd name="T12" fmla="*/ 20 w 22"/>
                <a:gd name="T13" fmla="*/ 47 h 145"/>
                <a:gd name="T14" fmla="*/ 19 w 22"/>
                <a:gd name="T15" fmla="*/ 46 h 145"/>
                <a:gd name="T16" fmla="*/ 20 w 22"/>
                <a:gd name="T17" fmla="*/ 46 h 145"/>
                <a:gd name="T18" fmla="*/ 13 w 22"/>
                <a:gd name="T19" fmla="*/ 21 h 145"/>
                <a:gd name="T20" fmla="*/ 0 w 22"/>
                <a:gd name="T21" fmla="*/ 0 h 145"/>
                <a:gd name="T22" fmla="*/ 0 w 22"/>
                <a:gd name="T23" fmla="*/ 2 h 145"/>
                <a:gd name="T24" fmla="*/ 18 w 22"/>
                <a:gd name="T25" fmla="*/ 7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145">
                  <a:moveTo>
                    <a:pt x="18" y="72"/>
                  </a:moveTo>
                  <a:cubicBezTo>
                    <a:pt x="15" y="103"/>
                    <a:pt x="14" y="116"/>
                    <a:pt x="14" y="116"/>
                  </a:cubicBezTo>
                  <a:cubicBezTo>
                    <a:pt x="14" y="117"/>
                    <a:pt x="13" y="125"/>
                    <a:pt x="13" y="145"/>
                  </a:cubicBezTo>
                  <a:cubicBezTo>
                    <a:pt x="14" y="144"/>
                    <a:pt x="14" y="144"/>
                    <a:pt x="14" y="144"/>
                  </a:cubicBezTo>
                  <a:cubicBezTo>
                    <a:pt x="15" y="125"/>
                    <a:pt x="16" y="117"/>
                    <a:pt x="16" y="117"/>
                  </a:cubicBezTo>
                  <a:cubicBezTo>
                    <a:pt x="16" y="117"/>
                    <a:pt x="17" y="103"/>
                    <a:pt x="20" y="72"/>
                  </a:cubicBezTo>
                  <a:cubicBezTo>
                    <a:pt x="21" y="63"/>
                    <a:pt x="21" y="55"/>
                    <a:pt x="20" y="47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19" y="37"/>
                    <a:pt x="16" y="29"/>
                    <a:pt x="13" y="21"/>
                  </a:cubicBezTo>
                  <a:cubicBezTo>
                    <a:pt x="10" y="13"/>
                    <a:pt x="5" y="6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6" y="22"/>
                    <a:pt x="22" y="44"/>
                    <a:pt x="18" y="7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67"/>
            <p:cNvSpPr>
              <a:spLocks/>
            </p:cNvSpPr>
            <p:nvPr/>
          </p:nvSpPr>
          <p:spPr bwMode="auto">
            <a:xfrm>
              <a:off x="4172297" y="4624388"/>
              <a:ext cx="4763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68"/>
            <p:cNvSpPr>
              <a:spLocks/>
            </p:cNvSpPr>
            <p:nvPr/>
          </p:nvSpPr>
          <p:spPr bwMode="auto">
            <a:xfrm>
              <a:off x="4034184" y="4278313"/>
              <a:ext cx="74613" cy="763588"/>
            </a:xfrm>
            <a:custGeom>
              <a:avLst/>
              <a:gdLst>
                <a:gd name="T0" fmla="*/ 15 w 20"/>
                <a:gd name="T1" fmla="*/ 74 h 203"/>
                <a:gd name="T2" fmla="*/ 8 w 20"/>
                <a:gd name="T3" fmla="*/ 118 h 203"/>
                <a:gd name="T4" fmla="*/ 4 w 20"/>
                <a:gd name="T5" fmla="*/ 163 h 203"/>
                <a:gd name="T6" fmla="*/ 6 w 20"/>
                <a:gd name="T7" fmla="*/ 191 h 203"/>
                <a:gd name="T8" fmla="*/ 7 w 20"/>
                <a:gd name="T9" fmla="*/ 191 h 203"/>
                <a:gd name="T10" fmla="*/ 7 w 20"/>
                <a:gd name="T11" fmla="*/ 192 h 203"/>
                <a:gd name="T12" fmla="*/ 10 w 20"/>
                <a:gd name="T13" fmla="*/ 203 h 203"/>
                <a:gd name="T14" fmla="*/ 11 w 20"/>
                <a:gd name="T15" fmla="*/ 203 h 203"/>
                <a:gd name="T16" fmla="*/ 11 w 20"/>
                <a:gd name="T17" fmla="*/ 203 h 203"/>
                <a:gd name="T18" fmla="*/ 5 w 20"/>
                <a:gd name="T19" fmla="*/ 163 h 203"/>
                <a:gd name="T20" fmla="*/ 10 w 20"/>
                <a:gd name="T21" fmla="*/ 118 h 203"/>
                <a:gd name="T22" fmla="*/ 16 w 20"/>
                <a:gd name="T23" fmla="*/ 75 h 203"/>
                <a:gd name="T24" fmla="*/ 18 w 20"/>
                <a:gd name="T25" fmla="*/ 48 h 203"/>
                <a:gd name="T26" fmla="*/ 17 w 20"/>
                <a:gd name="T27" fmla="*/ 47 h 203"/>
                <a:gd name="T28" fmla="*/ 18 w 20"/>
                <a:gd name="T29" fmla="*/ 46 h 203"/>
                <a:gd name="T30" fmla="*/ 18 w 20"/>
                <a:gd name="T31" fmla="*/ 46 h 203"/>
                <a:gd name="T32" fmla="*/ 13 w 20"/>
                <a:gd name="T33" fmla="*/ 23 h 203"/>
                <a:gd name="T34" fmla="*/ 0 w 20"/>
                <a:gd name="T35" fmla="*/ 0 h 203"/>
                <a:gd name="T36" fmla="*/ 0 w 20"/>
                <a:gd name="T37" fmla="*/ 1 h 203"/>
                <a:gd name="T38" fmla="*/ 0 w 20"/>
                <a:gd name="T39" fmla="*/ 2 h 203"/>
                <a:gd name="T40" fmla="*/ 15 w 20"/>
                <a:gd name="T41" fmla="*/ 74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" h="203">
                  <a:moveTo>
                    <a:pt x="15" y="74"/>
                  </a:moveTo>
                  <a:cubicBezTo>
                    <a:pt x="10" y="105"/>
                    <a:pt x="9" y="118"/>
                    <a:pt x="8" y="118"/>
                  </a:cubicBezTo>
                  <a:cubicBezTo>
                    <a:pt x="8" y="118"/>
                    <a:pt x="6" y="131"/>
                    <a:pt x="4" y="163"/>
                  </a:cubicBezTo>
                  <a:cubicBezTo>
                    <a:pt x="4" y="173"/>
                    <a:pt x="4" y="182"/>
                    <a:pt x="6" y="191"/>
                  </a:cubicBezTo>
                  <a:cubicBezTo>
                    <a:pt x="7" y="191"/>
                    <a:pt x="7" y="191"/>
                    <a:pt x="7" y="191"/>
                  </a:cubicBezTo>
                  <a:cubicBezTo>
                    <a:pt x="7" y="192"/>
                    <a:pt x="7" y="192"/>
                    <a:pt x="7" y="192"/>
                  </a:cubicBezTo>
                  <a:cubicBezTo>
                    <a:pt x="8" y="196"/>
                    <a:pt x="9" y="200"/>
                    <a:pt x="10" y="203"/>
                  </a:cubicBezTo>
                  <a:cubicBezTo>
                    <a:pt x="11" y="203"/>
                    <a:pt x="11" y="203"/>
                    <a:pt x="11" y="203"/>
                  </a:cubicBezTo>
                  <a:cubicBezTo>
                    <a:pt x="11" y="203"/>
                    <a:pt x="11" y="203"/>
                    <a:pt x="11" y="203"/>
                  </a:cubicBezTo>
                  <a:cubicBezTo>
                    <a:pt x="7" y="191"/>
                    <a:pt x="5" y="178"/>
                    <a:pt x="5" y="163"/>
                  </a:cubicBezTo>
                  <a:cubicBezTo>
                    <a:pt x="7" y="132"/>
                    <a:pt x="10" y="119"/>
                    <a:pt x="10" y="118"/>
                  </a:cubicBezTo>
                  <a:cubicBezTo>
                    <a:pt x="10" y="118"/>
                    <a:pt x="11" y="105"/>
                    <a:pt x="16" y="75"/>
                  </a:cubicBezTo>
                  <a:cubicBezTo>
                    <a:pt x="18" y="65"/>
                    <a:pt x="19" y="56"/>
                    <a:pt x="18" y="48"/>
                  </a:cubicBezTo>
                  <a:cubicBezTo>
                    <a:pt x="18" y="48"/>
                    <a:pt x="17" y="47"/>
                    <a:pt x="17" y="47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38"/>
                    <a:pt x="15" y="30"/>
                    <a:pt x="13" y="23"/>
                  </a:cubicBezTo>
                  <a:cubicBezTo>
                    <a:pt x="10" y="15"/>
                    <a:pt x="5" y="7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6" y="24"/>
                    <a:pt x="20" y="46"/>
                    <a:pt x="15" y="74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69"/>
            <p:cNvSpPr>
              <a:spLocks/>
            </p:cNvSpPr>
            <p:nvPr/>
          </p:nvSpPr>
          <p:spPr bwMode="auto">
            <a:xfrm>
              <a:off x="4097684" y="4451351"/>
              <a:ext cx="3175" cy="7938"/>
            </a:xfrm>
            <a:custGeom>
              <a:avLst/>
              <a:gdLst>
                <a:gd name="T0" fmla="*/ 0 w 1"/>
                <a:gd name="T1" fmla="*/ 1 h 2"/>
                <a:gd name="T2" fmla="*/ 1 w 1"/>
                <a:gd name="T3" fmla="*/ 2 h 2"/>
                <a:gd name="T4" fmla="*/ 1 w 1"/>
                <a:gd name="T5" fmla="*/ 0 h 2"/>
                <a:gd name="T6" fmla="*/ 1 w 1"/>
                <a:gd name="T7" fmla="*/ 0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1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70"/>
            <p:cNvSpPr>
              <a:spLocks/>
            </p:cNvSpPr>
            <p:nvPr/>
          </p:nvSpPr>
          <p:spPr bwMode="auto">
            <a:xfrm>
              <a:off x="3943697" y="4098926"/>
              <a:ext cx="115888" cy="901700"/>
            </a:xfrm>
            <a:custGeom>
              <a:avLst/>
              <a:gdLst>
                <a:gd name="T0" fmla="*/ 10 w 31"/>
                <a:gd name="T1" fmla="*/ 0 h 240"/>
                <a:gd name="T2" fmla="*/ 9 w 31"/>
                <a:gd name="T3" fmla="*/ 2 h 240"/>
                <a:gd name="T4" fmla="*/ 20 w 31"/>
                <a:gd name="T5" fmla="*/ 76 h 240"/>
                <a:gd name="T6" fmla="*/ 10 w 31"/>
                <a:gd name="T7" fmla="*/ 119 h 240"/>
                <a:gd name="T8" fmla="*/ 3 w 31"/>
                <a:gd name="T9" fmla="*/ 164 h 240"/>
                <a:gd name="T10" fmla="*/ 30 w 31"/>
                <a:gd name="T11" fmla="*/ 240 h 240"/>
                <a:gd name="T12" fmla="*/ 31 w 31"/>
                <a:gd name="T13" fmla="*/ 240 h 240"/>
                <a:gd name="T14" fmla="*/ 30 w 31"/>
                <a:gd name="T15" fmla="*/ 239 h 240"/>
                <a:gd name="T16" fmla="*/ 4 w 31"/>
                <a:gd name="T17" fmla="*/ 164 h 240"/>
                <a:gd name="T18" fmla="*/ 12 w 31"/>
                <a:gd name="T19" fmla="*/ 119 h 240"/>
                <a:gd name="T20" fmla="*/ 21 w 31"/>
                <a:gd name="T21" fmla="*/ 76 h 240"/>
                <a:gd name="T22" fmla="*/ 24 w 31"/>
                <a:gd name="T23" fmla="*/ 50 h 240"/>
                <a:gd name="T24" fmla="*/ 24 w 31"/>
                <a:gd name="T25" fmla="*/ 50 h 240"/>
                <a:gd name="T26" fmla="*/ 24 w 31"/>
                <a:gd name="T27" fmla="*/ 49 h 240"/>
                <a:gd name="T28" fmla="*/ 21 w 31"/>
                <a:gd name="T29" fmla="*/ 24 h 240"/>
                <a:gd name="T30" fmla="*/ 10 w 31"/>
                <a:gd name="T3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240">
                  <a:moveTo>
                    <a:pt x="10" y="0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23" y="25"/>
                    <a:pt x="26" y="47"/>
                    <a:pt x="20" y="76"/>
                  </a:cubicBezTo>
                  <a:cubicBezTo>
                    <a:pt x="13" y="105"/>
                    <a:pt x="10" y="119"/>
                    <a:pt x="10" y="119"/>
                  </a:cubicBezTo>
                  <a:cubicBezTo>
                    <a:pt x="10" y="119"/>
                    <a:pt x="7" y="132"/>
                    <a:pt x="3" y="164"/>
                  </a:cubicBezTo>
                  <a:cubicBezTo>
                    <a:pt x="0" y="194"/>
                    <a:pt x="9" y="220"/>
                    <a:pt x="30" y="240"/>
                  </a:cubicBezTo>
                  <a:cubicBezTo>
                    <a:pt x="31" y="240"/>
                    <a:pt x="31" y="240"/>
                    <a:pt x="31" y="240"/>
                  </a:cubicBezTo>
                  <a:cubicBezTo>
                    <a:pt x="31" y="239"/>
                    <a:pt x="30" y="239"/>
                    <a:pt x="30" y="239"/>
                  </a:cubicBezTo>
                  <a:cubicBezTo>
                    <a:pt x="10" y="219"/>
                    <a:pt x="1" y="194"/>
                    <a:pt x="4" y="164"/>
                  </a:cubicBezTo>
                  <a:cubicBezTo>
                    <a:pt x="8" y="132"/>
                    <a:pt x="12" y="119"/>
                    <a:pt x="12" y="119"/>
                  </a:cubicBezTo>
                  <a:cubicBezTo>
                    <a:pt x="12" y="119"/>
                    <a:pt x="14" y="106"/>
                    <a:pt x="21" y="76"/>
                  </a:cubicBezTo>
                  <a:cubicBezTo>
                    <a:pt x="23" y="67"/>
                    <a:pt x="24" y="58"/>
                    <a:pt x="24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40"/>
                    <a:pt x="23" y="32"/>
                    <a:pt x="21" y="24"/>
                  </a:cubicBezTo>
                  <a:cubicBezTo>
                    <a:pt x="18" y="16"/>
                    <a:pt x="14" y="8"/>
                    <a:pt x="1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71"/>
            <p:cNvSpPr>
              <a:spLocks/>
            </p:cNvSpPr>
            <p:nvPr/>
          </p:nvSpPr>
          <p:spPr bwMode="auto">
            <a:xfrm>
              <a:off x="4056409" y="4995863"/>
              <a:ext cx="3175" cy="476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72"/>
            <p:cNvSpPr>
              <a:spLocks/>
            </p:cNvSpPr>
            <p:nvPr/>
          </p:nvSpPr>
          <p:spPr bwMode="auto">
            <a:xfrm>
              <a:off x="4034184" y="4283076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73"/>
            <p:cNvSpPr>
              <a:spLocks/>
            </p:cNvSpPr>
            <p:nvPr/>
          </p:nvSpPr>
          <p:spPr bwMode="auto">
            <a:xfrm>
              <a:off x="3567459" y="2700338"/>
              <a:ext cx="373063" cy="1209675"/>
            </a:xfrm>
            <a:custGeom>
              <a:avLst/>
              <a:gdLst>
                <a:gd name="T0" fmla="*/ 13 w 99"/>
                <a:gd name="T1" fmla="*/ 43 h 322"/>
                <a:gd name="T2" fmla="*/ 8 w 99"/>
                <a:gd name="T3" fmla="*/ 95 h 322"/>
                <a:gd name="T4" fmla="*/ 8 w 99"/>
                <a:gd name="T5" fmla="*/ 95 h 322"/>
                <a:gd name="T6" fmla="*/ 6 w 99"/>
                <a:gd name="T7" fmla="*/ 150 h 322"/>
                <a:gd name="T8" fmla="*/ 6 w 99"/>
                <a:gd name="T9" fmla="*/ 204 h 322"/>
                <a:gd name="T10" fmla="*/ 11 w 99"/>
                <a:gd name="T11" fmla="*/ 257 h 322"/>
                <a:gd name="T12" fmla="*/ 18 w 99"/>
                <a:gd name="T13" fmla="*/ 311 h 322"/>
                <a:gd name="T14" fmla="*/ 18 w 99"/>
                <a:gd name="T15" fmla="*/ 310 h 322"/>
                <a:gd name="T16" fmla="*/ 18 w 99"/>
                <a:gd name="T17" fmla="*/ 322 h 322"/>
                <a:gd name="T18" fmla="*/ 18 w 99"/>
                <a:gd name="T19" fmla="*/ 322 h 322"/>
                <a:gd name="T20" fmla="*/ 19 w 99"/>
                <a:gd name="T21" fmla="*/ 322 h 322"/>
                <a:gd name="T22" fmla="*/ 42 w 99"/>
                <a:gd name="T23" fmla="*/ 318 h 322"/>
                <a:gd name="T24" fmla="*/ 43 w 99"/>
                <a:gd name="T25" fmla="*/ 318 h 322"/>
                <a:gd name="T26" fmla="*/ 76 w 99"/>
                <a:gd name="T27" fmla="*/ 312 h 322"/>
                <a:gd name="T28" fmla="*/ 78 w 99"/>
                <a:gd name="T29" fmla="*/ 311 h 322"/>
                <a:gd name="T30" fmla="*/ 97 w 99"/>
                <a:gd name="T31" fmla="*/ 308 h 322"/>
                <a:gd name="T32" fmla="*/ 97 w 99"/>
                <a:gd name="T33" fmla="*/ 308 h 322"/>
                <a:gd name="T34" fmla="*/ 98 w 99"/>
                <a:gd name="T35" fmla="*/ 307 h 322"/>
                <a:gd name="T36" fmla="*/ 99 w 99"/>
                <a:gd name="T37" fmla="*/ 307 h 322"/>
                <a:gd name="T38" fmla="*/ 98 w 99"/>
                <a:gd name="T39" fmla="*/ 301 h 322"/>
                <a:gd name="T40" fmla="*/ 90 w 99"/>
                <a:gd name="T41" fmla="*/ 277 h 322"/>
                <a:gd name="T42" fmla="*/ 91 w 99"/>
                <a:gd name="T43" fmla="*/ 252 h 322"/>
                <a:gd name="T44" fmla="*/ 84 w 99"/>
                <a:gd name="T45" fmla="*/ 227 h 322"/>
                <a:gd name="T46" fmla="*/ 86 w 99"/>
                <a:gd name="T47" fmla="*/ 203 h 322"/>
                <a:gd name="T48" fmla="*/ 82 w 99"/>
                <a:gd name="T49" fmla="*/ 178 h 322"/>
                <a:gd name="T50" fmla="*/ 85 w 99"/>
                <a:gd name="T51" fmla="*/ 155 h 322"/>
                <a:gd name="T52" fmla="*/ 82 w 99"/>
                <a:gd name="T53" fmla="*/ 129 h 322"/>
                <a:gd name="T54" fmla="*/ 87 w 99"/>
                <a:gd name="T55" fmla="*/ 105 h 322"/>
                <a:gd name="T56" fmla="*/ 86 w 99"/>
                <a:gd name="T57" fmla="*/ 80 h 322"/>
                <a:gd name="T58" fmla="*/ 92 w 99"/>
                <a:gd name="T59" fmla="*/ 56 h 322"/>
                <a:gd name="T60" fmla="*/ 92 w 99"/>
                <a:gd name="T61" fmla="*/ 31 h 322"/>
                <a:gd name="T62" fmla="*/ 98 w 99"/>
                <a:gd name="T63" fmla="*/ 15 h 322"/>
                <a:gd name="T64" fmla="*/ 97 w 99"/>
                <a:gd name="T65" fmla="*/ 15 h 322"/>
                <a:gd name="T66" fmla="*/ 78 w 99"/>
                <a:gd name="T67" fmla="*/ 11 h 322"/>
                <a:gd name="T68" fmla="*/ 76 w 99"/>
                <a:gd name="T69" fmla="*/ 11 h 322"/>
                <a:gd name="T70" fmla="*/ 43 w 99"/>
                <a:gd name="T71" fmla="*/ 5 h 322"/>
                <a:gd name="T72" fmla="*/ 42 w 99"/>
                <a:gd name="T73" fmla="*/ 4 h 322"/>
                <a:gd name="T74" fmla="*/ 19 w 99"/>
                <a:gd name="T75" fmla="*/ 0 h 322"/>
                <a:gd name="T76" fmla="*/ 18 w 99"/>
                <a:gd name="T77" fmla="*/ 0 h 322"/>
                <a:gd name="T78" fmla="*/ 18 w 99"/>
                <a:gd name="T79" fmla="*/ 0 h 322"/>
                <a:gd name="T80" fmla="*/ 13 w 99"/>
                <a:gd name="T81" fmla="*/ 4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9" h="322">
                  <a:moveTo>
                    <a:pt x="13" y="43"/>
                  </a:moveTo>
                  <a:cubicBezTo>
                    <a:pt x="6" y="59"/>
                    <a:pt x="4" y="77"/>
                    <a:pt x="8" y="95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1" y="112"/>
                    <a:pt x="1" y="132"/>
                    <a:pt x="6" y="150"/>
                  </a:cubicBezTo>
                  <a:cubicBezTo>
                    <a:pt x="0" y="168"/>
                    <a:pt x="0" y="186"/>
                    <a:pt x="6" y="204"/>
                  </a:cubicBezTo>
                  <a:cubicBezTo>
                    <a:pt x="2" y="221"/>
                    <a:pt x="4" y="240"/>
                    <a:pt x="11" y="257"/>
                  </a:cubicBezTo>
                  <a:cubicBezTo>
                    <a:pt x="7" y="275"/>
                    <a:pt x="10" y="293"/>
                    <a:pt x="18" y="311"/>
                  </a:cubicBezTo>
                  <a:cubicBezTo>
                    <a:pt x="18" y="310"/>
                    <a:pt x="18" y="310"/>
                    <a:pt x="18" y="310"/>
                  </a:cubicBezTo>
                  <a:cubicBezTo>
                    <a:pt x="18" y="314"/>
                    <a:pt x="18" y="318"/>
                    <a:pt x="18" y="322"/>
                  </a:cubicBezTo>
                  <a:cubicBezTo>
                    <a:pt x="18" y="322"/>
                    <a:pt x="18" y="322"/>
                    <a:pt x="18" y="322"/>
                  </a:cubicBezTo>
                  <a:cubicBezTo>
                    <a:pt x="19" y="322"/>
                    <a:pt x="19" y="322"/>
                    <a:pt x="19" y="322"/>
                  </a:cubicBezTo>
                  <a:cubicBezTo>
                    <a:pt x="42" y="318"/>
                    <a:pt x="42" y="318"/>
                    <a:pt x="42" y="318"/>
                  </a:cubicBezTo>
                  <a:cubicBezTo>
                    <a:pt x="43" y="318"/>
                    <a:pt x="43" y="318"/>
                    <a:pt x="43" y="318"/>
                  </a:cubicBezTo>
                  <a:cubicBezTo>
                    <a:pt x="76" y="312"/>
                    <a:pt x="76" y="312"/>
                    <a:pt x="76" y="312"/>
                  </a:cubicBezTo>
                  <a:cubicBezTo>
                    <a:pt x="78" y="311"/>
                    <a:pt x="78" y="311"/>
                    <a:pt x="78" y="311"/>
                  </a:cubicBezTo>
                  <a:cubicBezTo>
                    <a:pt x="97" y="308"/>
                    <a:pt x="97" y="308"/>
                    <a:pt x="97" y="308"/>
                  </a:cubicBezTo>
                  <a:cubicBezTo>
                    <a:pt x="97" y="308"/>
                    <a:pt x="97" y="308"/>
                    <a:pt x="97" y="308"/>
                  </a:cubicBezTo>
                  <a:cubicBezTo>
                    <a:pt x="98" y="307"/>
                    <a:pt x="98" y="307"/>
                    <a:pt x="98" y="307"/>
                  </a:cubicBezTo>
                  <a:cubicBezTo>
                    <a:pt x="99" y="307"/>
                    <a:pt x="99" y="307"/>
                    <a:pt x="99" y="307"/>
                  </a:cubicBezTo>
                  <a:cubicBezTo>
                    <a:pt x="98" y="305"/>
                    <a:pt x="98" y="303"/>
                    <a:pt x="98" y="301"/>
                  </a:cubicBezTo>
                  <a:cubicBezTo>
                    <a:pt x="96" y="293"/>
                    <a:pt x="93" y="285"/>
                    <a:pt x="90" y="277"/>
                  </a:cubicBezTo>
                  <a:cubicBezTo>
                    <a:pt x="91" y="268"/>
                    <a:pt x="92" y="260"/>
                    <a:pt x="91" y="252"/>
                  </a:cubicBezTo>
                  <a:cubicBezTo>
                    <a:pt x="90" y="244"/>
                    <a:pt x="87" y="235"/>
                    <a:pt x="84" y="227"/>
                  </a:cubicBezTo>
                  <a:cubicBezTo>
                    <a:pt x="86" y="219"/>
                    <a:pt x="87" y="211"/>
                    <a:pt x="86" y="203"/>
                  </a:cubicBezTo>
                  <a:cubicBezTo>
                    <a:pt x="86" y="195"/>
                    <a:pt x="85" y="187"/>
                    <a:pt x="82" y="178"/>
                  </a:cubicBezTo>
                  <a:cubicBezTo>
                    <a:pt x="84" y="171"/>
                    <a:pt x="85" y="163"/>
                    <a:pt x="85" y="155"/>
                  </a:cubicBezTo>
                  <a:cubicBezTo>
                    <a:pt x="86" y="147"/>
                    <a:pt x="84" y="138"/>
                    <a:pt x="82" y="129"/>
                  </a:cubicBezTo>
                  <a:cubicBezTo>
                    <a:pt x="85" y="121"/>
                    <a:pt x="87" y="113"/>
                    <a:pt x="87" y="105"/>
                  </a:cubicBezTo>
                  <a:cubicBezTo>
                    <a:pt x="88" y="97"/>
                    <a:pt x="87" y="88"/>
                    <a:pt x="86" y="80"/>
                  </a:cubicBezTo>
                  <a:cubicBezTo>
                    <a:pt x="89" y="72"/>
                    <a:pt x="91" y="64"/>
                    <a:pt x="92" y="56"/>
                  </a:cubicBezTo>
                  <a:cubicBezTo>
                    <a:pt x="93" y="48"/>
                    <a:pt x="93" y="40"/>
                    <a:pt x="92" y="31"/>
                  </a:cubicBezTo>
                  <a:cubicBezTo>
                    <a:pt x="95" y="26"/>
                    <a:pt x="97" y="21"/>
                    <a:pt x="98" y="15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3" y="13"/>
                    <a:pt x="11" y="28"/>
                    <a:pt x="13" y="43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74"/>
            <p:cNvSpPr>
              <a:spLocks/>
            </p:cNvSpPr>
            <p:nvPr/>
          </p:nvSpPr>
          <p:spPr bwMode="auto">
            <a:xfrm>
              <a:off x="3572222" y="2817813"/>
              <a:ext cx="349250" cy="849313"/>
            </a:xfrm>
            <a:custGeom>
              <a:avLst/>
              <a:gdLst>
                <a:gd name="T0" fmla="*/ 18 w 93"/>
                <a:gd name="T1" fmla="*/ 146 h 226"/>
                <a:gd name="T2" fmla="*/ 43 w 93"/>
                <a:gd name="T3" fmla="*/ 108 h 226"/>
                <a:gd name="T4" fmla="*/ 70 w 93"/>
                <a:gd name="T5" fmla="*/ 73 h 226"/>
                <a:gd name="T6" fmla="*/ 91 w 93"/>
                <a:gd name="T7" fmla="*/ 25 h 226"/>
                <a:gd name="T8" fmla="*/ 91 w 93"/>
                <a:gd name="T9" fmla="*/ 0 h 226"/>
                <a:gd name="T10" fmla="*/ 90 w 93"/>
                <a:gd name="T11" fmla="*/ 2 h 226"/>
                <a:gd name="T12" fmla="*/ 69 w 93"/>
                <a:gd name="T13" fmla="*/ 72 h 226"/>
                <a:gd name="T14" fmla="*/ 42 w 93"/>
                <a:gd name="T15" fmla="*/ 107 h 226"/>
                <a:gd name="T16" fmla="*/ 17 w 93"/>
                <a:gd name="T17" fmla="*/ 145 h 226"/>
                <a:gd name="T18" fmla="*/ 6 w 93"/>
                <a:gd name="T19" fmla="*/ 171 h 226"/>
                <a:gd name="T20" fmla="*/ 6 w 93"/>
                <a:gd name="T21" fmla="*/ 173 h 226"/>
                <a:gd name="T22" fmla="*/ 5 w 93"/>
                <a:gd name="T23" fmla="*/ 173 h 226"/>
                <a:gd name="T24" fmla="*/ 5 w 93"/>
                <a:gd name="T25" fmla="*/ 173 h 226"/>
                <a:gd name="T26" fmla="*/ 10 w 93"/>
                <a:gd name="T27" fmla="*/ 226 h 226"/>
                <a:gd name="T28" fmla="*/ 10 w 93"/>
                <a:gd name="T29" fmla="*/ 225 h 226"/>
                <a:gd name="T30" fmla="*/ 18 w 93"/>
                <a:gd name="T31" fmla="*/ 14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3" h="226">
                  <a:moveTo>
                    <a:pt x="18" y="146"/>
                  </a:moveTo>
                  <a:cubicBezTo>
                    <a:pt x="35" y="118"/>
                    <a:pt x="43" y="108"/>
                    <a:pt x="43" y="108"/>
                  </a:cubicBezTo>
                  <a:cubicBezTo>
                    <a:pt x="43" y="108"/>
                    <a:pt x="51" y="97"/>
                    <a:pt x="70" y="73"/>
                  </a:cubicBezTo>
                  <a:cubicBezTo>
                    <a:pt x="82" y="57"/>
                    <a:pt x="89" y="41"/>
                    <a:pt x="91" y="25"/>
                  </a:cubicBezTo>
                  <a:cubicBezTo>
                    <a:pt x="92" y="17"/>
                    <a:pt x="92" y="9"/>
                    <a:pt x="91" y="0"/>
                  </a:cubicBezTo>
                  <a:cubicBezTo>
                    <a:pt x="90" y="2"/>
                    <a:pt x="90" y="2"/>
                    <a:pt x="90" y="2"/>
                  </a:cubicBezTo>
                  <a:cubicBezTo>
                    <a:pt x="93" y="28"/>
                    <a:pt x="86" y="49"/>
                    <a:pt x="69" y="72"/>
                  </a:cubicBezTo>
                  <a:cubicBezTo>
                    <a:pt x="50" y="96"/>
                    <a:pt x="42" y="107"/>
                    <a:pt x="42" y="107"/>
                  </a:cubicBezTo>
                  <a:cubicBezTo>
                    <a:pt x="42" y="107"/>
                    <a:pt x="34" y="118"/>
                    <a:pt x="17" y="145"/>
                  </a:cubicBezTo>
                  <a:cubicBezTo>
                    <a:pt x="12" y="153"/>
                    <a:pt x="8" y="162"/>
                    <a:pt x="6" y="171"/>
                  </a:cubicBezTo>
                  <a:cubicBezTo>
                    <a:pt x="6" y="173"/>
                    <a:pt x="6" y="173"/>
                    <a:pt x="6" y="173"/>
                  </a:cubicBezTo>
                  <a:cubicBezTo>
                    <a:pt x="5" y="173"/>
                    <a:pt x="5" y="173"/>
                    <a:pt x="5" y="173"/>
                  </a:cubicBezTo>
                  <a:cubicBezTo>
                    <a:pt x="5" y="173"/>
                    <a:pt x="5" y="173"/>
                    <a:pt x="5" y="173"/>
                  </a:cubicBezTo>
                  <a:cubicBezTo>
                    <a:pt x="1" y="190"/>
                    <a:pt x="3" y="209"/>
                    <a:pt x="10" y="226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0" y="198"/>
                    <a:pt x="2" y="172"/>
                    <a:pt x="18" y="14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75"/>
            <p:cNvSpPr>
              <a:spLocks/>
            </p:cNvSpPr>
            <p:nvPr/>
          </p:nvSpPr>
          <p:spPr bwMode="auto">
            <a:xfrm>
              <a:off x="3564284" y="2757488"/>
              <a:ext cx="371475" cy="709613"/>
            </a:xfrm>
            <a:custGeom>
              <a:avLst/>
              <a:gdLst>
                <a:gd name="T0" fmla="*/ 99 w 99"/>
                <a:gd name="T1" fmla="*/ 0 h 189"/>
                <a:gd name="T2" fmla="*/ 98 w 99"/>
                <a:gd name="T3" fmla="*/ 0 h 189"/>
                <a:gd name="T4" fmla="*/ 76 w 99"/>
                <a:gd name="T5" fmla="*/ 39 h 189"/>
                <a:gd name="T6" fmla="*/ 47 w 99"/>
                <a:gd name="T7" fmla="*/ 73 h 189"/>
                <a:gd name="T8" fmla="*/ 20 w 99"/>
                <a:gd name="T9" fmla="*/ 109 h 189"/>
                <a:gd name="T10" fmla="*/ 7 w 99"/>
                <a:gd name="T11" fmla="*/ 133 h 189"/>
                <a:gd name="T12" fmla="*/ 7 w 99"/>
                <a:gd name="T13" fmla="*/ 134 h 189"/>
                <a:gd name="T14" fmla="*/ 7 w 99"/>
                <a:gd name="T15" fmla="*/ 134 h 189"/>
                <a:gd name="T16" fmla="*/ 7 w 99"/>
                <a:gd name="T17" fmla="*/ 189 h 189"/>
                <a:gd name="T18" fmla="*/ 8 w 99"/>
                <a:gd name="T19" fmla="*/ 187 h 189"/>
                <a:gd name="T20" fmla="*/ 21 w 99"/>
                <a:gd name="T21" fmla="*/ 110 h 189"/>
                <a:gd name="T22" fmla="*/ 48 w 99"/>
                <a:gd name="T23" fmla="*/ 74 h 189"/>
                <a:gd name="T24" fmla="*/ 77 w 99"/>
                <a:gd name="T25" fmla="*/ 40 h 189"/>
                <a:gd name="T26" fmla="*/ 92 w 99"/>
                <a:gd name="T27" fmla="*/ 18 h 189"/>
                <a:gd name="T28" fmla="*/ 92 w 99"/>
                <a:gd name="T29" fmla="*/ 16 h 189"/>
                <a:gd name="T30" fmla="*/ 93 w 99"/>
                <a:gd name="T31" fmla="*/ 16 h 189"/>
                <a:gd name="T32" fmla="*/ 93 w 99"/>
                <a:gd name="T33" fmla="*/ 16 h 189"/>
                <a:gd name="T34" fmla="*/ 99 w 99"/>
                <a:gd name="T35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" h="189">
                  <a:moveTo>
                    <a:pt x="99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95" y="14"/>
                    <a:pt x="87" y="26"/>
                    <a:pt x="76" y="39"/>
                  </a:cubicBezTo>
                  <a:cubicBezTo>
                    <a:pt x="56" y="62"/>
                    <a:pt x="47" y="73"/>
                    <a:pt x="47" y="73"/>
                  </a:cubicBezTo>
                  <a:cubicBezTo>
                    <a:pt x="47" y="73"/>
                    <a:pt x="38" y="83"/>
                    <a:pt x="20" y="109"/>
                  </a:cubicBezTo>
                  <a:cubicBezTo>
                    <a:pt x="14" y="117"/>
                    <a:pt x="10" y="125"/>
                    <a:pt x="7" y="133"/>
                  </a:cubicBezTo>
                  <a:cubicBezTo>
                    <a:pt x="7" y="134"/>
                    <a:pt x="7" y="134"/>
                    <a:pt x="7" y="134"/>
                  </a:cubicBezTo>
                  <a:cubicBezTo>
                    <a:pt x="7" y="134"/>
                    <a:pt x="7" y="134"/>
                    <a:pt x="7" y="134"/>
                  </a:cubicBezTo>
                  <a:cubicBezTo>
                    <a:pt x="1" y="152"/>
                    <a:pt x="1" y="171"/>
                    <a:pt x="7" y="189"/>
                  </a:cubicBezTo>
                  <a:cubicBezTo>
                    <a:pt x="8" y="187"/>
                    <a:pt x="8" y="187"/>
                    <a:pt x="8" y="187"/>
                  </a:cubicBezTo>
                  <a:cubicBezTo>
                    <a:pt x="0" y="160"/>
                    <a:pt x="4" y="134"/>
                    <a:pt x="21" y="110"/>
                  </a:cubicBezTo>
                  <a:cubicBezTo>
                    <a:pt x="39" y="84"/>
                    <a:pt x="48" y="74"/>
                    <a:pt x="48" y="74"/>
                  </a:cubicBezTo>
                  <a:cubicBezTo>
                    <a:pt x="48" y="74"/>
                    <a:pt x="57" y="63"/>
                    <a:pt x="77" y="40"/>
                  </a:cubicBezTo>
                  <a:cubicBezTo>
                    <a:pt x="83" y="33"/>
                    <a:pt x="88" y="26"/>
                    <a:pt x="92" y="18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6" y="11"/>
                    <a:pt x="98" y="6"/>
                    <a:pt x="99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76"/>
            <p:cNvSpPr>
              <a:spLocks/>
            </p:cNvSpPr>
            <p:nvPr/>
          </p:nvSpPr>
          <p:spPr bwMode="auto">
            <a:xfrm>
              <a:off x="3910359" y="2817813"/>
              <a:ext cx="3175" cy="7938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5 h 5"/>
                <a:gd name="T4" fmla="*/ 2 w 2"/>
                <a:gd name="T5" fmla="*/ 0 h 5"/>
                <a:gd name="T6" fmla="*/ 2 w 2"/>
                <a:gd name="T7" fmla="*/ 0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5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77"/>
            <p:cNvSpPr>
              <a:spLocks/>
            </p:cNvSpPr>
            <p:nvPr/>
          </p:nvSpPr>
          <p:spPr bwMode="auto">
            <a:xfrm>
              <a:off x="3591272" y="3459163"/>
              <a:ext cx="3175" cy="7938"/>
            </a:xfrm>
            <a:custGeom>
              <a:avLst/>
              <a:gdLst>
                <a:gd name="T0" fmla="*/ 2 w 2"/>
                <a:gd name="T1" fmla="*/ 5 h 5"/>
                <a:gd name="T2" fmla="*/ 2 w 2"/>
                <a:gd name="T3" fmla="*/ 0 h 5"/>
                <a:gd name="T4" fmla="*/ 0 w 2"/>
                <a:gd name="T5" fmla="*/ 5 h 5"/>
                <a:gd name="T6" fmla="*/ 0 w 2"/>
                <a:gd name="T7" fmla="*/ 5 h 5"/>
                <a:gd name="T8" fmla="*/ 2 w 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5"/>
                  </a:moveTo>
                  <a:lnTo>
                    <a:pt x="2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78"/>
            <p:cNvSpPr>
              <a:spLocks/>
            </p:cNvSpPr>
            <p:nvPr/>
          </p:nvSpPr>
          <p:spPr bwMode="auto">
            <a:xfrm>
              <a:off x="3564284" y="2741613"/>
              <a:ext cx="296863" cy="527050"/>
            </a:xfrm>
            <a:custGeom>
              <a:avLst/>
              <a:gdLst>
                <a:gd name="T0" fmla="*/ 25 w 79"/>
                <a:gd name="T1" fmla="*/ 60 h 140"/>
                <a:gd name="T2" fmla="*/ 54 w 79"/>
                <a:gd name="T3" fmla="*/ 26 h 140"/>
                <a:gd name="T4" fmla="*/ 79 w 79"/>
                <a:gd name="T5" fmla="*/ 0 h 140"/>
                <a:gd name="T6" fmla="*/ 77 w 79"/>
                <a:gd name="T7" fmla="*/ 0 h 140"/>
                <a:gd name="T8" fmla="*/ 53 w 79"/>
                <a:gd name="T9" fmla="*/ 25 h 140"/>
                <a:gd name="T10" fmla="*/ 24 w 79"/>
                <a:gd name="T11" fmla="*/ 59 h 140"/>
                <a:gd name="T12" fmla="*/ 10 w 79"/>
                <a:gd name="T13" fmla="*/ 83 h 140"/>
                <a:gd name="T14" fmla="*/ 10 w 79"/>
                <a:gd name="T15" fmla="*/ 84 h 140"/>
                <a:gd name="T16" fmla="*/ 9 w 79"/>
                <a:gd name="T17" fmla="*/ 84 h 140"/>
                <a:gd name="T18" fmla="*/ 7 w 79"/>
                <a:gd name="T19" fmla="*/ 140 h 140"/>
                <a:gd name="T20" fmla="*/ 7 w 79"/>
                <a:gd name="T21" fmla="*/ 138 h 140"/>
                <a:gd name="T22" fmla="*/ 7 w 79"/>
                <a:gd name="T23" fmla="*/ 137 h 140"/>
                <a:gd name="T24" fmla="*/ 25 w 79"/>
                <a:gd name="T25" fmla="*/ 6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40">
                  <a:moveTo>
                    <a:pt x="25" y="60"/>
                  </a:moveTo>
                  <a:cubicBezTo>
                    <a:pt x="44" y="35"/>
                    <a:pt x="54" y="26"/>
                    <a:pt x="54" y="26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3" y="25"/>
                    <a:pt x="43" y="34"/>
                    <a:pt x="24" y="59"/>
                  </a:cubicBezTo>
                  <a:cubicBezTo>
                    <a:pt x="18" y="67"/>
                    <a:pt x="13" y="75"/>
                    <a:pt x="10" y="83"/>
                  </a:cubicBezTo>
                  <a:cubicBezTo>
                    <a:pt x="10" y="83"/>
                    <a:pt x="10" y="83"/>
                    <a:pt x="10" y="84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2" y="101"/>
                    <a:pt x="2" y="121"/>
                    <a:pt x="7" y="140"/>
                  </a:cubicBezTo>
                  <a:cubicBezTo>
                    <a:pt x="7" y="138"/>
                    <a:pt x="7" y="138"/>
                    <a:pt x="7" y="138"/>
                  </a:cubicBezTo>
                  <a:cubicBezTo>
                    <a:pt x="7" y="137"/>
                    <a:pt x="7" y="137"/>
                    <a:pt x="7" y="137"/>
                  </a:cubicBezTo>
                  <a:cubicBezTo>
                    <a:pt x="0" y="109"/>
                    <a:pt x="6" y="84"/>
                    <a:pt x="25" y="6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79"/>
            <p:cNvSpPr>
              <a:spLocks/>
            </p:cNvSpPr>
            <p:nvPr/>
          </p:nvSpPr>
          <p:spPr bwMode="auto">
            <a:xfrm>
              <a:off x="3591272" y="3257551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80"/>
            <p:cNvSpPr>
              <a:spLocks/>
            </p:cNvSpPr>
            <p:nvPr/>
          </p:nvSpPr>
          <p:spPr bwMode="auto">
            <a:xfrm>
              <a:off x="3583334" y="2716213"/>
              <a:ext cx="146050" cy="341313"/>
            </a:xfrm>
            <a:custGeom>
              <a:avLst/>
              <a:gdLst>
                <a:gd name="T0" fmla="*/ 27 w 39"/>
                <a:gd name="T1" fmla="*/ 14 h 91"/>
                <a:gd name="T2" fmla="*/ 39 w 39"/>
                <a:gd name="T3" fmla="*/ 1 h 91"/>
                <a:gd name="T4" fmla="*/ 38 w 39"/>
                <a:gd name="T5" fmla="*/ 0 h 91"/>
                <a:gd name="T6" fmla="*/ 26 w 39"/>
                <a:gd name="T7" fmla="*/ 13 h 91"/>
                <a:gd name="T8" fmla="*/ 10 w 39"/>
                <a:gd name="T9" fmla="*/ 36 h 91"/>
                <a:gd name="T10" fmla="*/ 10 w 39"/>
                <a:gd name="T11" fmla="*/ 39 h 91"/>
                <a:gd name="T12" fmla="*/ 9 w 39"/>
                <a:gd name="T13" fmla="*/ 39 h 91"/>
                <a:gd name="T14" fmla="*/ 4 w 39"/>
                <a:gd name="T15" fmla="*/ 91 h 91"/>
                <a:gd name="T16" fmla="*/ 4 w 39"/>
                <a:gd name="T17" fmla="*/ 91 h 91"/>
                <a:gd name="T18" fmla="*/ 5 w 39"/>
                <a:gd name="T19" fmla="*/ 90 h 91"/>
                <a:gd name="T20" fmla="*/ 27 w 39"/>
                <a:gd name="T21" fmla="*/ 1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91">
                  <a:moveTo>
                    <a:pt x="27" y="14"/>
                  </a:moveTo>
                  <a:cubicBezTo>
                    <a:pt x="31" y="9"/>
                    <a:pt x="35" y="4"/>
                    <a:pt x="39" y="1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4" y="4"/>
                    <a:pt x="30" y="8"/>
                    <a:pt x="26" y="13"/>
                  </a:cubicBezTo>
                  <a:cubicBezTo>
                    <a:pt x="19" y="20"/>
                    <a:pt x="14" y="28"/>
                    <a:pt x="10" y="36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2" y="55"/>
                    <a:pt x="0" y="73"/>
                    <a:pt x="4" y="91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5" y="90"/>
                    <a:pt x="5" y="90"/>
                    <a:pt x="5" y="90"/>
                  </a:cubicBezTo>
                  <a:cubicBezTo>
                    <a:pt x="0" y="62"/>
                    <a:pt x="7" y="36"/>
                    <a:pt x="27" y="14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81"/>
            <p:cNvSpPr>
              <a:spLocks/>
            </p:cNvSpPr>
            <p:nvPr/>
          </p:nvSpPr>
          <p:spPr bwMode="auto">
            <a:xfrm>
              <a:off x="3597622" y="3054351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82"/>
            <p:cNvSpPr>
              <a:spLocks/>
            </p:cNvSpPr>
            <p:nvPr/>
          </p:nvSpPr>
          <p:spPr bwMode="auto">
            <a:xfrm>
              <a:off x="3608734" y="2700338"/>
              <a:ext cx="30163" cy="161925"/>
            </a:xfrm>
            <a:custGeom>
              <a:avLst/>
              <a:gdLst>
                <a:gd name="T0" fmla="*/ 8 w 8"/>
                <a:gd name="T1" fmla="*/ 0 h 43"/>
                <a:gd name="T2" fmla="*/ 7 w 8"/>
                <a:gd name="T3" fmla="*/ 0 h 43"/>
                <a:gd name="T4" fmla="*/ 7 w 8"/>
                <a:gd name="T5" fmla="*/ 0 h 43"/>
                <a:gd name="T6" fmla="*/ 2 w 8"/>
                <a:gd name="T7" fmla="*/ 43 h 43"/>
                <a:gd name="T8" fmla="*/ 3 w 8"/>
                <a:gd name="T9" fmla="*/ 40 h 43"/>
                <a:gd name="T10" fmla="*/ 8 w 8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3">
                  <a:moveTo>
                    <a:pt x="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" y="13"/>
                    <a:pt x="0" y="28"/>
                    <a:pt x="2" y="43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2" y="26"/>
                    <a:pt x="3" y="13"/>
                    <a:pt x="8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83"/>
            <p:cNvSpPr>
              <a:spLocks/>
            </p:cNvSpPr>
            <p:nvPr/>
          </p:nvSpPr>
          <p:spPr bwMode="auto">
            <a:xfrm>
              <a:off x="3616672" y="2851151"/>
              <a:ext cx="3175" cy="11113"/>
            </a:xfrm>
            <a:custGeom>
              <a:avLst/>
              <a:gdLst>
                <a:gd name="T0" fmla="*/ 2 w 2"/>
                <a:gd name="T1" fmla="*/ 7 h 7"/>
                <a:gd name="T2" fmla="*/ 2 w 2"/>
                <a:gd name="T3" fmla="*/ 0 h 7"/>
                <a:gd name="T4" fmla="*/ 0 w 2"/>
                <a:gd name="T5" fmla="*/ 7 h 7"/>
                <a:gd name="T6" fmla="*/ 2 w 2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7">
                  <a:moveTo>
                    <a:pt x="2" y="7"/>
                  </a:moveTo>
                  <a:lnTo>
                    <a:pt x="2" y="0"/>
                  </a:lnTo>
                  <a:lnTo>
                    <a:pt x="0" y="7"/>
                  </a:lnTo>
                  <a:lnTo>
                    <a:pt x="2" y="7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84"/>
            <p:cNvSpPr>
              <a:spLocks/>
            </p:cNvSpPr>
            <p:nvPr/>
          </p:nvSpPr>
          <p:spPr bwMode="auto">
            <a:xfrm>
              <a:off x="3902422" y="3738563"/>
              <a:ext cx="38100" cy="119063"/>
            </a:xfrm>
            <a:custGeom>
              <a:avLst/>
              <a:gdLst>
                <a:gd name="T0" fmla="*/ 8 w 10"/>
                <a:gd name="T1" fmla="*/ 32 h 32"/>
                <a:gd name="T2" fmla="*/ 8 w 10"/>
                <a:gd name="T3" fmla="*/ 32 h 32"/>
                <a:gd name="T4" fmla="*/ 9 w 10"/>
                <a:gd name="T5" fmla="*/ 31 h 32"/>
                <a:gd name="T6" fmla="*/ 10 w 10"/>
                <a:gd name="T7" fmla="*/ 31 h 32"/>
                <a:gd name="T8" fmla="*/ 9 w 10"/>
                <a:gd name="T9" fmla="*/ 25 h 32"/>
                <a:gd name="T10" fmla="*/ 1 w 10"/>
                <a:gd name="T11" fmla="*/ 0 h 32"/>
                <a:gd name="T12" fmla="*/ 1 w 10"/>
                <a:gd name="T13" fmla="*/ 2 h 32"/>
                <a:gd name="T14" fmla="*/ 0 w 10"/>
                <a:gd name="T15" fmla="*/ 3 h 32"/>
                <a:gd name="T16" fmla="*/ 8 w 10"/>
                <a:gd name="T1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32">
                  <a:moveTo>
                    <a:pt x="8" y="32"/>
                  </a:moveTo>
                  <a:cubicBezTo>
                    <a:pt x="8" y="32"/>
                    <a:pt x="8" y="32"/>
                    <a:pt x="8" y="32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9" y="29"/>
                    <a:pt x="9" y="27"/>
                    <a:pt x="9" y="25"/>
                  </a:cubicBezTo>
                  <a:cubicBezTo>
                    <a:pt x="7" y="17"/>
                    <a:pt x="4" y="8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5" y="13"/>
                    <a:pt x="7" y="22"/>
                    <a:pt x="8" y="3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85"/>
            <p:cNvSpPr>
              <a:spLocks/>
            </p:cNvSpPr>
            <p:nvPr/>
          </p:nvSpPr>
          <p:spPr bwMode="auto">
            <a:xfrm>
              <a:off x="3853209" y="3554413"/>
              <a:ext cx="63500" cy="319088"/>
            </a:xfrm>
            <a:custGeom>
              <a:avLst/>
              <a:gdLst>
                <a:gd name="T0" fmla="*/ 4 w 17"/>
                <a:gd name="T1" fmla="*/ 76 h 85"/>
                <a:gd name="T2" fmla="*/ 0 w 17"/>
                <a:gd name="T3" fmla="*/ 85 h 85"/>
                <a:gd name="T4" fmla="*/ 2 w 17"/>
                <a:gd name="T5" fmla="*/ 84 h 85"/>
                <a:gd name="T6" fmla="*/ 5 w 17"/>
                <a:gd name="T7" fmla="*/ 76 h 85"/>
                <a:gd name="T8" fmla="*/ 13 w 17"/>
                <a:gd name="T9" fmla="*/ 52 h 85"/>
                <a:gd name="T10" fmla="*/ 13 w 17"/>
                <a:gd name="T11" fmla="*/ 51 h 85"/>
                <a:gd name="T12" fmla="*/ 14 w 17"/>
                <a:gd name="T13" fmla="*/ 51 h 85"/>
                <a:gd name="T14" fmla="*/ 15 w 17"/>
                <a:gd name="T15" fmla="*/ 25 h 85"/>
                <a:gd name="T16" fmla="*/ 8 w 17"/>
                <a:gd name="T17" fmla="*/ 0 h 85"/>
                <a:gd name="T18" fmla="*/ 8 w 17"/>
                <a:gd name="T19" fmla="*/ 1 h 85"/>
                <a:gd name="T20" fmla="*/ 8 w 17"/>
                <a:gd name="T21" fmla="*/ 2 h 85"/>
                <a:gd name="T22" fmla="*/ 4 w 17"/>
                <a:gd name="T23" fmla="*/ 7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85">
                  <a:moveTo>
                    <a:pt x="4" y="76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9" y="68"/>
                    <a:pt x="12" y="60"/>
                    <a:pt x="13" y="52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5" y="42"/>
                    <a:pt x="16" y="34"/>
                    <a:pt x="15" y="25"/>
                  </a:cubicBezTo>
                  <a:cubicBezTo>
                    <a:pt x="14" y="17"/>
                    <a:pt x="11" y="8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7" y="27"/>
                    <a:pt x="16" y="50"/>
                    <a:pt x="4" y="7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86"/>
            <p:cNvSpPr>
              <a:spLocks/>
            </p:cNvSpPr>
            <p:nvPr/>
          </p:nvSpPr>
          <p:spPr bwMode="auto">
            <a:xfrm>
              <a:off x="3902422" y="3744913"/>
              <a:ext cx="3175" cy="476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87"/>
            <p:cNvSpPr>
              <a:spLocks/>
            </p:cNvSpPr>
            <p:nvPr/>
          </p:nvSpPr>
          <p:spPr bwMode="auto">
            <a:xfrm>
              <a:off x="3726209" y="3370263"/>
              <a:ext cx="176213" cy="525463"/>
            </a:xfrm>
            <a:custGeom>
              <a:avLst/>
              <a:gdLst>
                <a:gd name="T0" fmla="*/ 31 w 47"/>
                <a:gd name="T1" fmla="*/ 75 h 140"/>
                <a:gd name="T2" fmla="*/ 11 w 47"/>
                <a:gd name="T3" fmla="*/ 114 h 140"/>
                <a:gd name="T4" fmla="*/ 0 w 47"/>
                <a:gd name="T5" fmla="*/ 140 h 140"/>
                <a:gd name="T6" fmla="*/ 1 w 47"/>
                <a:gd name="T7" fmla="*/ 140 h 140"/>
                <a:gd name="T8" fmla="*/ 12 w 47"/>
                <a:gd name="T9" fmla="*/ 115 h 140"/>
                <a:gd name="T10" fmla="*/ 32 w 47"/>
                <a:gd name="T11" fmla="*/ 75 h 140"/>
                <a:gd name="T12" fmla="*/ 42 w 47"/>
                <a:gd name="T13" fmla="*/ 51 h 140"/>
                <a:gd name="T14" fmla="*/ 41 w 47"/>
                <a:gd name="T15" fmla="*/ 51 h 140"/>
                <a:gd name="T16" fmla="*/ 42 w 47"/>
                <a:gd name="T17" fmla="*/ 50 h 140"/>
                <a:gd name="T18" fmla="*/ 44 w 47"/>
                <a:gd name="T19" fmla="*/ 25 h 140"/>
                <a:gd name="T20" fmla="*/ 40 w 47"/>
                <a:gd name="T21" fmla="*/ 0 h 140"/>
                <a:gd name="T22" fmla="*/ 39 w 47"/>
                <a:gd name="T23" fmla="*/ 3 h 140"/>
                <a:gd name="T24" fmla="*/ 31 w 47"/>
                <a:gd name="T25" fmla="*/ 7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140">
                  <a:moveTo>
                    <a:pt x="31" y="75"/>
                  </a:moveTo>
                  <a:cubicBezTo>
                    <a:pt x="17" y="102"/>
                    <a:pt x="11" y="114"/>
                    <a:pt x="11" y="114"/>
                  </a:cubicBezTo>
                  <a:cubicBezTo>
                    <a:pt x="11" y="115"/>
                    <a:pt x="7" y="122"/>
                    <a:pt x="0" y="140"/>
                  </a:cubicBezTo>
                  <a:cubicBezTo>
                    <a:pt x="1" y="140"/>
                    <a:pt x="1" y="140"/>
                    <a:pt x="1" y="140"/>
                  </a:cubicBezTo>
                  <a:cubicBezTo>
                    <a:pt x="8" y="122"/>
                    <a:pt x="12" y="115"/>
                    <a:pt x="12" y="115"/>
                  </a:cubicBezTo>
                  <a:cubicBezTo>
                    <a:pt x="12" y="115"/>
                    <a:pt x="18" y="103"/>
                    <a:pt x="32" y="75"/>
                  </a:cubicBezTo>
                  <a:cubicBezTo>
                    <a:pt x="36" y="67"/>
                    <a:pt x="40" y="59"/>
                    <a:pt x="42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4" y="42"/>
                    <a:pt x="45" y="33"/>
                    <a:pt x="44" y="25"/>
                  </a:cubicBezTo>
                  <a:cubicBezTo>
                    <a:pt x="44" y="17"/>
                    <a:pt x="43" y="9"/>
                    <a:pt x="40" y="0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47" y="27"/>
                    <a:pt x="44" y="49"/>
                    <a:pt x="31" y="7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88"/>
            <p:cNvSpPr>
              <a:spLocks/>
            </p:cNvSpPr>
            <p:nvPr/>
          </p:nvSpPr>
          <p:spPr bwMode="auto">
            <a:xfrm>
              <a:off x="3880197" y="3557588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89"/>
            <p:cNvSpPr>
              <a:spLocks/>
            </p:cNvSpPr>
            <p:nvPr/>
          </p:nvSpPr>
          <p:spPr bwMode="auto">
            <a:xfrm>
              <a:off x="3635722" y="3186113"/>
              <a:ext cx="263525" cy="723900"/>
            </a:xfrm>
            <a:custGeom>
              <a:avLst/>
              <a:gdLst>
                <a:gd name="T0" fmla="*/ 51 w 70"/>
                <a:gd name="T1" fmla="*/ 75 h 193"/>
                <a:gd name="T2" fmla="*/ 29 w 70"/>
                <a:gd name="T3" fmla="*/ 114 h 193"/>
                <a:gd name="T4" fmla="*/ 8 w 70"/>
                <a:gd name="T5" fmla="*/ 154 h 193"/>
                <a:gd name="T6" fmla="*/ 1 w 70"/>
                <a:gd name="T7" fmla="*/ 180 h 193"/>
                <a:gd name="T8" fmla="*/ 1 w 70"/>
                <a:gd name="T9" fmla="*/ 181 h 193"/>
                <a:gd name="T10" fmla="*/ 0 w 70"/>
                <a:gd name="T11" fmla="*/ 181 h 193"/>
                <a:gd name="T12" fmla="*/ 0 w 70"/>
                <a:gd name="T13" fmla="*/ 193 h 193"/>
                <a:gd name="T14" fmla="*/ 0 w 70"/>
                <a:gd name="T15" fmla="*/ 193 h 193"/>
                <a:gd name="T16" fmla="*/ 1 w 70"/>
                <a:gd name="T17" fmla="*/ 193 h 193"/>
                <a:gd name="T18" fmla="*/ 10 w 70"/>
                <a:gd name="T19" fmla="*/ 155 h 193"/>
                <a:gd name="T20" fmla="*/ 30 w 70"/>
                <a:gd name="T21" fmla="*/ 114 h 193"/>
                <a:gd name="T22" fmla="*/ 52 w 70"/>
                <a:gd name="T23" fmla="*/ 76 h 193"/>
                <a:gd name="T24" fmla="*/ 63 w 70"/>
                <a:gd name="T25" fmla="*/ 52 h 193"/>
                <a:gd name="T26" fmla="*/ 63 w 70"/>
                <a:gd name="T27" fmla="*/ 50 h 193"/>
                <a:gd name="T28" fmla="*/ 64 w 70"/>
                <a:gd name="T29" fmla="*/ 49 h 193"/>
                <a:gd name="T30" fmla="*/ 64 w 70"/>
                <a:gd name="T31" fmla="*/ 49 h 193"/>
                <a:gd name="T32" fmla="*/ 67 w 70"/>
                <a:gd name="T33" fmla="*/ 26 h 193"/>
                <a:gd name="T34" fmla="*/ 64 w 70"/>
                <a:gd name="T35" fmla="*/ 0 h 193"/>
                <a:gd name="T36" fmla="*/ 64 w 70"/>
                <a:gd name="T37" fmla="*/ 2 h 193"/>
                <a:gd name="T38" fmla="*/ 63 w 70"/>
                <a:gd name="T39" fmla="*/ 3 h 193"/>
                <a:gd name="T40" fmla="*/ 51 w 70"/>
                <a:gd name="T41" fmla="*/ 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0" h="193">
                  <a:moveTo>
                    <a:pt x="51" y="75"/>
                  </a:moveTo>
                  <a:cubicBezTo>
                    <a:pt x="35" y="102"/>
                    <a:pt x="29" y="114"/>
                    <a:pt x="29" y="114"/>
                  </a:cubicBezTo>
                  <a:cubicBezTo>
                    <a:pt x="29" y="114"/>
                    <a:pt x="22" y="125"/>
                    <a:pt x="8" y="154"/>
                  </a:cubicBezTo>
                  <a:cubicBezTo>
                    <a:pt x="5" y="163"/>
                    <a:pt x="2" y="171"/>
                    <a:pt x="1" y="180"/>
                  </a:cubicBezTo>
                  <a:cubicBezTo>
                    <a:pt x="1" y="180"/>
                    <a:pt x="1" y="181"/>
                    <a:pt x="1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5"/>
                    <a:pt x="0" y="189"/>
                    <a:pt x="0" y="193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1" y="193"/>
                    <a:pt x="1" y="193"/>
                    <a:pt x="1" y="193"/>
                  </a:cubicBezTo>
                  <a:cubicBezTo>
                    <a:pt x="1" y="181"/>
                    <a:pt x="4" y="168"/>
                    <a:pt x="10" y="155"/>
                  </a:cubicBezTo>
                  <a:cubicBezTo>
                    <a:pt x="23" y="126"/>
                    <a:pt x="30" y="114"/>
                    <a:pt x="30" y="114"/>
                  </a:cubicBezTo>
                  <a:cubicBezTo>
                    <a:pt x="30" y="114"/>
                    <a:pt x="37" y="102"/>
                    <a:pt x="52" y="76"/>
                  </a:cubicBezTo>
                  <a:cubicBezTo>
                    <a:pt x="57" y="68"/>
                    <a:pt x="61" y="60"/>
                    <a:pt x="63" y="52"/>
                  </a:cubicBezTo>
                  <a:cubicBezTo>
                    <a:pt x="63" y="51"/>
                    <a:pt x="63" y="50"/>
                    <a:pt x="63" y="50"/>
                  </a:cubicBezTo>
                  <a:cubicBezTo>
                    <a:pt x="64" y="49"/>
                    <a:pt x="64" y="49"/>
                    <a:pt x="64" y="49"/>
                  </a:cubicBezTo>
                  <a:cubicBezTo>
                    <a:pt x="64" y="49"/>
                    <a:pt x="64" y="49"/>
                    <a:pt x="64" y="49"/>
                  </a:cubicBezTo>
                  <a:cubicBezTo>
                    <a:pt x="66" y="42"/>
                    <a:pt x="67" y="34"/>
                    <a:pt x="67" y="26"/>
                  </a:cubicBezTo>
                  <a:cubicBezTo>
                    <a:pt x="68" y="18"/>
                    <a:pt x="66" y="8"/>
                    <a:pt x="64" y="0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2"/>
                    <a:pt x="63" y="2"/>
                    <a:pt x="63" y="3"/>
                  </a:cubicBezTo>
                  <a:cubicBezTo>
                    <a:pt x="70" y="28"/>
                    <a:pt x="66" y="50"/>
                    <a:pt x="51" y="7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90"/>
            <p:cNvSpPr>
              <a:spLocks/>
            </p:cNvSpPr>
            <p:nvPr/>
          </p:nvSpPr>
          <p:spPr bwMode="auto">
            <a:xfrm>
              <a:off x="3872259" y="3370263"/>
              <a:ext cx="3175" cy="11113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3 h 3"/>
                <a:gd name="T4" fmla="*/ 1 w 1"/>
                <a:gd name="T5" fmla="*/ 0 h 3"/>
                <a:gd name="T6" fmla="*/ 1 w 1"/>
                <a:gd name="T7" fmla="*/ 0 h 3"/>
                <a:gd name="T8" fmla="*/ 0 w 1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91"/>
            <p:cNvSpPr>
              <a:spLocks/>
            </p:cNvSpPr>
            <p:nvPr/>
          </p:nvSpPr>
          <p:spPr bwMode="auto">
            <a:xfrm>
              <a:off x="3591272" y="3001963"/>
              <a:ext cx="314325" cy="866775"/>
            </a:xfrm>
            <a:custGeom>
              <a:avLst/>
              <a:gdLst>
                <a:gd name="T0" fmla="*/ 80 w 84"/>
                <a:gd name="T1" fmla="*/ 0 h 231"/>
                <a:gd name="T2" fmla="*/ 78 w 84"/>
                <a:gd name="T3" fmla="*/ 1 h 231"/>
                <a:gd name="T4" fmla="*/ 62 w 84"/>
                <a:gd name="T5" fmla="*/ 73 h 231"/>
                <a:gd name="T6" fmla="*/ 37 w 84"/>
                <a:gd name="T7" fmla="*/ 110 h 231"/>
                <a:gd name="T8" fmla="*/ 15 w 84"/>
                <a:gd name="T9" fmla="*/ 150 h 231"/>
                <a:gd name="T10" fmla="*/ 12 w 84"/>
                <a:gd name="T11" fmla="*/ 231 h 231"/>
                <a:gd name="T12" fmla="*/ 12 w 84"/>
                <a:gd name="T13" fmla="*/ 230 h 231"/>
                <a:gd name="T14" fmla="*/ 13 w 84"/>
                <a:gd name="T15" fmla="*/ 229 h 231"/>
                <a:gd name="T16" fmla="*/ 16 w 84"/>
                <a:gd name="T17" fmla="*/ 150 h 231"/>
                <a:gd name="T18" fmla="*/ 38 w 84"/>
                <a:gd name="T19" fmla="*/ 111 h 231"/>
                <a:gd name="T20" fmla="*/ 63 w 84"/>
                <a:gd name="T21" fmla="*/ 74 h 231"/>
                <a:gd name="T22" fmla="*/ 75 w 84"/>
                <a:gd name="T23" fmla="*/ 52 h 231"/>
                <a:gd name="T24" fmla="*/ 75 w 84"/>
                <a:gd name="T25" fmla="*/ 51 h 231"/>
                <a:gd name="T26" fmla="*/ 76 w 84"/>
                <a:gd name="T27" fmla="*/ 51 h 231"/>
                <a:gd name="T28" fmla="*/ 81 w 84"/>
                <a:gd name="T29" fmla="*/ 25 h 231"/>
                <a:gd name="T30" fmla="*/ 80 w 84"/>
                <a:gd name="T31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4" h="231">
                  <a:moveTo>
                    <a:pt x="80" y="0"/>
                  </a:moveTo>
                  <a:cubicBezTo>
                    <a:pt x="78" y="1"/>
                    <a:pt x="78" y="1"/>
                    <a:pt x="78" y="1"/>
                  </a:cubicBezTo>
                  <a:cubicBezTo>
                    <a:pt x="84" y="27"/>
                    <a:pt x="78" y="49"/>
                    <a:pt x="62" y="73"/>
                  </a:cubicBezTo>
                  <a:cubicBezTo>
                    <a:pt x="45" y="99"/>
                    <a:pt x="38" y="110"/>
                    <a:pt x="37" y="110"/>
                  </a:cubicBezTo>
                  <a:cubicBezTo>
                    <a:pt x="37" y="111"/>
                    <a:pt x="30" y="121"/>
                    <a:pt x="15" y="150"/>
                  </a:cubicBezTo>
                  <a:cubicBezTo>
                    <a:pt x="0" y="176"/>
                    <a:pt x="0" y="204"/>
                    <a:pt x="12" y="231"/>
                  </a:cubicBezTo>
                  <a:cubicBezTo>
                    <a:pt x="12" y="230"/>
                    <a:pt x="12" y="230"/>
                    <a:pt x="12" y="230"/>
                  </a:cubicBezTo>
                  <a:cubicBezTo>
                    <a:pt x="13" y="230"/>
                    <a:pt x="13" y="230"/>
                    <a:pt x="13" y="229"/>
                  </a:cubicBezTo>
                  <a:cubicBezTo>
                    <a:pt x="1" y="203"/>
                    <a:pt x="2" y="177"/>
                    <a:pt x="16" y="150"/>
                  </a:cubicBezTo>
                  <a:cubicBezTo>
                    <a:pt x="31" y="122"/>
                    <a:pt x="38" y="111"/>
                    <a:pt x="38" y="111"/>
                  </a:cubicBezTo>
                  <a:cubicBezTo>
                    <a:pt x="39" y="111"/>
                    <a:pt x="46" y="100"/>
                    <a:pt x="63" y="74"/>
                  </a:cubicBezTo>
                  <a:cubicBezTo>
                    <a:pt x="68" y="67"/>
                    <a:pt x="72" y="59"/>
                    <a:pt x="75" y="52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9" y="42"/>
                    <a:pt x="81" y="34"/>
                    <a:pt x="81" y="25"/>
                  </a:cubicBezTo>
                  <a:cubicBezTo>
                    <a:pt x="82" y="17"/>
                    <a:pt x="81" y="8"/>
                    <a:pt x="8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92"/>
            <p:cNvSpPr>
              <a:spLocks/>
            </p:cNvSpPr>
            <p:nvPr/>
          </p:nvSpPr>
          <p:spPr bwMode="auto">
            <a:xfrm>
              <a:off x="3635722" y="3862388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93"/>
            <p:cNvSpPr>
              <a:spLocks/>
            </p:cNvSpPr>
            <p:nvPr/>
          </p:nvSpPr>
          <p:spPr bwMode="auto">
            <a:xfrm>
              <a:off x="3872259" y="3192463"/>
              <a:ext cx="3175" cy="476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94"/>
            <p:cNvSpPr>
              <a:spLocks/>
            </p:cNvSpPr>
            <p:nvPr/>
          </p:nvSpPr>
          <p:spPr bwMode="auto">
            <a:xfrm>
              <a:off x="3635722" y="1570038"/>
              <a:ext cx="698500" cy="1187450"/>
            </a:xfrm>
            <a:custGeom>
              <a:avLst/>
              <a:gdLst>
                <a:gd name="T0" fmla="*/ 96 w 186"/>
                <a:gd name="T1" fmla="*/ 38 h 316"/>
                <a:gd name="T2" fmla="*/ 72 w 186"/>
                <a:gd name="T3" fmla="*/ 85 h 316"/>
                <a:gd name="T4" fmla="*/ 73 w 186"/>
                <a:gd name="T5" fmla="*/ 85 h 316"/>
                <a:gd name="T6" fmla="*/ 50 w 186"/>
                <a:gd name="T7" fmla="*/ 136 h 316"/>
                <a:gd name="T8" fmla="*/ 31 w 186"/>
                <a:gd name="T9" fmla="*/ 186 h 316"/>
                <a:gd name="T10" fmla="*/ 17 w 186"/>
                <a:gd name="T11" fmla="*/ 237 h 316"/>
                <a:gd name="T12" fmla="*/ 4 w 186"/>
                <a:gd name="T13" fmla="*/ 290 h 316"/>
                <a:gd name="T14" fmla="*/ 5 w 186"/>
                <a:gd name="T15" fmla="*/ 290 h 316"/>
                <a:gd name="T16" fmla="*/ 0 w 186"/>
                <a:gd name="T17" fmla="*/ 301 h 316"/>
                <a:gd name="T18" fmla="*/ 0 w 186"/>
                <a:gd name="T19" fmla="*/ 301 h 316"/>
                <a:gd name="T20" fmla="*/ 1 w 186"/>
                <a:gd name="T21" fmla="*/ 301 h 316"/>
                <a:gd name="T22" fmla="*/ 24 w 186"/>
                <a:gd name="T23" fmla="*/ 305 h 316"/>
                <a:gd name="T24" fmla="*/ 25 w 186"/>
                <a:gd name="T25" fmla="*/ 306 h 316"/>
                <a:gd name="T26" fmla="*/ 58 w 186"/>
                <a:gd name="T27" fmla="*/ 312 h 316"/>
                <a:gd name="T28" fmla="*/ 60 w 186"/>
                <a:gd name="T29" fmla="*/ 312 h 316"/>
                <a:gd name="T30" fmla="*/ 79 w 186"/>
                <a:gd name="T31" fmla="*/ 316 h 316"/>
                <a:gd name="T32" fmla="*/ 79 w 186"/>
                <a:gd name="T33" fmla="*/ 316 h 316"/>
                <a:gd name="T34" fmla="*/ 80 w 186"/>
                <a:gd name="T35" fmla="*/ 316 h 316"/>
                <a:gd name="T36" fmla="*/ 81 w 186"/>
                <a:gd name="T37" fmla="*/ 316 h 316"/>
                <a:gd name="T38" fmla="*/ 82 w 186"/>
                <a:gd name="T39" fmla="*/ 310 h 316"/>
                <a:gd name="T40" fmla="*/ 83 w 186"/>
                <a:gd name="T41" fmla="*/ 284 h 316"/>
                <a:gd name="T42" fmla="*/ 93 w 186"/>
                <a:gd name="T43" fmla="*/ 261 h 316"/>
                <a:gd name="T44" fmla="*/ 96 w 186"/>
                <a:gd name="T45" fmla="*/ 236 h 316"/>
                <a:gd name="T46" fmla="*/ 107 w 186"/>
                <a:gd name="T47" fmla="*/ 214 h 316"/>
                <a:gd name="T48" fmla="*/ 111 w 186"/>
                <a:gd name="T49" fmla="*/ 190 h 316"/>
                <a:gd name="T50" fmla="*/ 123 w 186"/>
                <a:gd name="T51" fmla="*/ 169 h 316"/>
                <a:gd name="T52" fmla="*/ 129 w 186"/>
                <a:gd name="T53" fmla="*/ 144 h 316"/>
                <a:gd name="T54" fmla="*/ 143 w 186"/>
                <a:gd name="T55" fmla="*/ 124 h 316"/>
                <a:gd name="T56" fmla="*/ 151 w 186"/>
                <a:gd name="T57" fmla="*/ 99 h 316"/>
                <a:gd name="T58" fmla="*/ 166 w 186"/>
                <a:gd name="T59" fmla="*/ 79 h 316"/>
                <a:gd name="T60" fmla="*/ 174 w 186"/>
                <a:gd name="T61" fmla="*/ 56 h 316"/>
                <a:gd name="T62" fmla="*/ 186 w 186"/>
                <a:gd name="T63" fmla="*/ 43 h 316"/>
                <a:gd name="T64" fmla="*/ 185 w 186"/>
                <a:gd name="T65" fmla="*/ 43 h 316"/>
                <a:gd name="T66" fmla="*/ 168 w 186"/>
                <a:gd name="T67" fmla="*/ 32 h 316"/>
                <a:gd name="T68" fmla="*/ 167 w 186"/>
                <a:gd name="T69" fmla="*/ 32 h 316"/>
                <a:gd name="T70" fmla="*/ 138 w 186"/>
                <a:gd name="T71" fmla="*/ 14 h 316"/>
                <a:gd name="T72" fmla="*/ 137 w 186"/>
                <a:gd name="T73" fmla="*/ 13 h 316"/>
                <a:gd name="T74" fmla="*/ 117 w 186"/>
                <a:gd name="T75" fmla="*/ 1 h 316"/>
                <a:gd name="T76" fmla="*/ 117 w 186"/>
                <a:gd name="T77" fmla="*/ 0 h 316"/>
                <a:gd name="T78" fmla="*/ 116 w 186"/>
                <a:gd name="T79" fmla="*/ 0 h 316"/>
                <a:gd name="T80" fmla="*/ 96 w 186"/>
                <a:gd name="T81" fmla="*/ 38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6" h="316">
                  <a:moveTo>
                    <a:pt x="96" y="38"/>
                  </a:moveTo>
                  <a:cubicBezTo>
                    <a:pt x="84" y="51"/>
                    <a:pt x="76" y="67"/>
                    <a:pt x="72" y="85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60" y="99"/>
                    <a:pt x="53" y="117"/>
                    <a:pt x="50" y="136"/>
                  </a:cubicBezTo>
                  <a:cubicBezTo>
                    <a:pt x="39" y="150"/>
                    <a:pt x="33" y="167"/>
                    <a:pt x="31" y="186"/>
                  </a:cubicBezTo>
                  <a:cubicBezTo>
                    <a:pt x="21" y="201"/>
                    <a:pt x="17" y="219"/>
                    <a:pt x="17" y="237"/>
                  </a:cubicBezTo>
                  <a:cubicBezTo>
                    <a:pt x="7" y="253"/>
                    <a:pt x="3" y="271"/>
                    <a:pt x="4" y="290"/>
                  </a:cubicBezTo>
                  <a:cubicBezTo>
                    <a:pt x="5" y="290"/>
                    <a:pt x="5" y="290"/>
                    <a:pt x="5" y="290"/>
                  </a:cubicBezTo>
                  <a:cubicBezTo>
                    <a:pt x="3" y="293"/>
                    <a:pt x="1" y="297"/>
                    <a:pt x="0" y="301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1" y="301"/>
                    <a:pt x="1" y="301"/>
                    <a:pt x="1" y="301"/>
                  </a:cubicBezTo>
                  <a:cubicBezTo>
                    <a:pt x="24" y="305"/>
                    <a:pt x="24" y="305"/>
                    <a:pt x="24" y="305"/>
                  </a:cubicBezTo>
                  <a:cubicBezTo>
                    <a:pt x="25" y="306"/>
                    <a:pt x="25" y="306"/>
                    <a:pt x="25" y="306"/>
                  </a:cubicBezTo>
                  <a:cubicBezTo>
                    <a:pt x="58" y="312"/>
                    <a:pt x="58" y="312"/>
                    <a:pt x="58" y="312"/>
                  </a:cubicBezTo>
                  <a:cubicBezTo>
                    <a:pt x="60" y="312"/>
                    <a:pt x="60" y="312"/>
                    <a:pt x="60" y="312"/>
                  </a:cubicBezTo>
                  <a:cubicBezTo>
                    <a:pt x="79" y="316"/>
                    <a:pt x="79" y="316"/>
                    <a:pt x="79" y="316"/>
                  </a:cubicBezTo>
                  <a:cubicBezTo>
                    <a:pt x="79" y="316"/>
                    <a:pt x="79" y="316"/>
                    <a:pt x="79" y="316"/>
                  </a:cubicBezTo>
                  <a:cubicBezTo>
                    <a:pt x="80" y="316"/>
                    <a:pt x="80" y="316"/>
                    <a:pt x="80" y="316"/>
                  </a:cubicBezTo>
                  <a:cubicBezTo>
                    <a:pt x="81" y="316"/>
                    <a:pt x="81" y="316"/>
                    <a:pt x="81" y="316"/>
                  </a:cubicBezTo>
                  <a:cubicBezTo>
                    <a:pt x="81" y="314"/>
                    <a:pt x="82" y="312"/>
                    <a:pt x="82" y="310"/>
                  </a:cubicBezTo>
                  <a:cubicBezTo>
                    <a:pt x="84" y="302"/>
                    <a:pt x="84" y="293"/>
                    <a:pt x="83" y="284"/>
                  </a:cubicBezTo>
                  <a:cubicBezTo>
                    <a:pt x="88" y="277"/>
                    <a:pt x="91" y="269"/>
                    <a:pt x="93" y="261"/>
                  </a:cubicBezTo>
                  <a:cubicBezTo>
                    <a:pt x="95" y="254"/>
                    <a:pt x="96" y="245"/>
                    <a:pt x="96" y="236"/>
                  </a:cubicBezTo>
                  <a:cubicBezTo>
                    <a:pt x="101" y="229"/>
                    <a:pt x="104" y="222"/>
                    <a:pt x="107" y="214"/>
                  </a:cubicBezTo>
                  <a:cubicBezTo>
                    <a:pt x="109" y="206"/>
                    <a:pt x="111" y="198"/>
                    <a:pt x="111" y="190"/>
                  </a:cubicBezTo>
                  <a:cubicBezTo>
                    <a:pt x="116" y="183"/>
                    <a:pt x="120" y="176"/>
                    <a:pt x="123" y="169"/>
                  </a:cubicBezTo>
                  <a:cubicBezTo>
                    <a:pt x="126" y="162"/>
                    <a:pt x="128" y="152"/>
                    <a:pt x="129" y="144"/>
                  </a:cubicBezTo>
                  <a:cubicBezTo>
                    <a:pt x="135" y="138"/>
                    <a:pt x="139" y="131"/>
                    <a:pt x="143" y="124"/>
                  </a:cubicBezTo>
                  <a:cubicBezTo>
                    <a:pt x="146" y="116"/>
                    <a:pt x="149" y="108"/>
                    <a:pt x="151" y="99"/>
                  </a:cubicBezTo>
                  <a:cubicBezTo>
                    <a:pt x="157" y="93"/>
                    <a:pt x="162" y="87"/>
                    <a:pt x="166" y="79"/>
                  </a:cubicBezTo>
                  <a:cubicBezTo>
                    <a:pt x="169" y="72"/>
                    <a:pt x="172" y="65"/>
                    <a:pt x="174" y="56"/>
                  </a:cubicBezTo>
                  <a:cubicBezTo>
                    <a:pt x="179" y="52"/>
                    <a:pt x="183" y="48"/>
                    <a:pt x="186" y="43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68" y="32"/>
                    <a:pt x="168" y="32"/>
                    <a:pt x="168" y="32"/>
                  </a:cubicBezTo>
                  <a:cubicBezTo>
                    <a:pt x="167" y="32"/>
                    <a:pt x="167" y="32"/>
                    <a:pt x="167" y="32"/>
                  </a:cubicBezTo>
                  <a:cubicBezTo>
                    <a:pt x="138" y="14"/>
                    <a:pt x="138" y="14"/>
                    <a:pt x="138" y="14"/>
                  </a:cubicBezTo>
                  <a:cubicBezTo>
                    <a:pt x="137" y="13"/>
                    <a:pt x="137" y="13"/>
                    <a:pt x="137" y="13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07" y="11"/>
                    <a:pt x="100" y="24"/>
                    <a:pt x="96" y="38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95"/>
            <p:cNvSpPr>
              <a:spLocks/>
            </p:cNvSpPr>
            <p:nvPr/>
          </p:nvSpPr>
          <p:spPr bwMode="auto">
            <a:xfrm>
              <a:off x="3699222" y="1781176"/>
              <a:ext cx="590550" cy="682625"/>
            </a:xfrm>
            <a:custGeom>
              <a:avLst/>
              <a:gdLst>
                <a:gd name="T0" fmla="*/ 37 w 157"/>
                <a:gd name="T1" fmla="*/ 109 h 182"/>
                <a:gd name="T2" fmla="*/ 74 w 157"/>
                <a:gd name="T3" fmla="*/ 83 h 182"/>
                <a:gd name="T4" fmla="*/ 111 w 157"/>
                <a:gd name="T5" fmla="*/ 60 h 182"/>
                <a:gd name="T6" fmla="*/ 149 w 157"/>
                <a:gd name="T7" fmla="*/ 23 h 182"/>
                <a:gd name="T8" fmla="*/ 157 w 157"/>
                <a:gd name="T9" fmla="*/ 0 h 182"/>
                <a:gd name="T10" fmla="*/ 156 w 157"/>
                <a:gd name="T11" fmla="*/ 2 h 182"/>
                <a:gd name="T12" fmla="*/ 111 w 157"/>
                <a:gd name="T13" fmla="*/ 59 h 182"/>
                <a:gd name="T14" fmla="*/ 73 w 157"/>
                <a:gd name="T15" fmla="*/ 82 h 182"/>
                <a:gd name="T16" fmla="*/ 36 w 157"/>
                <a:gd name="T17" fmla="*/ 108 h 182"/>
                <a:gd name="T18" fmla="*/ 16 w 157"/>
                <a:gd name="T19" fmla="*/ 128 h 182"/>
                <a:gd name="T20" fmla="*/ 16 w 157"/>
                <a:gd name="T21" fmla="*/ 130 h 182"/>
                <a:gd name="T22" fmla="*/ 14 w 157"/>
                <a:gd name="T23" fmla="*/ 130 h 182"/>
                <a:gd name="T24" fmla="*/ 14 w 157"/>
                <a:gd name="T25" fmla="*/ 130 h 182"/>
                <a:gd name="T26" fmla="*/ 0 w 157"/>
                <a:gd name="T27" fmla="*/ 182 h 182"/>
                <a:gd name="T28" fmla="*/ 1 w 157"/>
                <a:gd name="T29" fmla="*/ 181 h 182"/>
                <a:gd name="T30" fmla="*/ 37 w 157"/>
                <a:gd name="T31" fmla="*/ 109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7" h="182">
                  <a:moveTo>
                    <a:pt x="37" y="109"/>
                  </a:moveTo>
                  <a:cubicBezTo>
                    <a:pt x="62" y="90"/>
                    <a:pt x="73" y="83"/>
                    <a:pt x="74" y="83"/>
                  </a:cubicBezTo>
                  <a:cubicBezTo>
                    <a:pt x="74" y="83"/>
                    <a:pt x="85" y="76"/>
                    <a:pt x="111" y="60"/>
                  </a:cubicBezTo>
                  <a:cubicBezTo>
                    <a:pt x="128" y="50"/>
                    <a:pt x="140" y="38"/>
                    <a:pt x="149" y="23"/>
                  </a:cubicBezTo>
                  <a:cubicBezTo>
                    <a:pt x="152" y="16"/>
                    <a:pt x="155" y="9"/>
                    <a:pt x="157" y="0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149" y="27"/>
                    <a:pt x="135" y="44"/>
                    <a:pt x="111" y="59"/>
                  </a:cubicBezTo>
                  <a:cubicBezTo>
                    <a:pt x="84" y="75"/>
                    <a:pt x="73" y="82"/>
                    <a:pt x="73" y="82"/>
                  </a:cubicBezTo>
                  <a:cubicBezTo>
                    <a:pt x="73" y="82"/>
                    <a:pt x="61" y="89"/>
                    <a:pt x="36" y="108"/>
                  </a:cubicBezTo>
                  <a:cubicBezTo>
                    <a:pt x="28" y="114"/>
                    <a:pt x="21" y="121"/>
                    <a:pt x="16" y="128"/>
                  </a:cubicBezTo>
                  <a:cubicBezTo>
                    <a:pt x="16" y="130"/>
                    <a:pt x="16" y="130"/>
                    <a:pt x="16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4" y="145"/>
                    <a:pt x="0" y="163"/>
                    <a:pt x="0" y="182"/>
                  </a:cubicBezTo>
                  <a:cubicBezTo>
                    <a:pt x="1" y="181"/>
                    <a:pt x="1" y="181"/>
                    <a:pt x="1" y="181"/>
                  </a:cubicBezTo>
                  <a:cubicBezTo>
                    <a:pt x="1" y="152"/>
                    <a:pt x="12" y="128"/>
                    <a:pt x="37" y="10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96"/>
            <p:cNvSpPr>
              <a:spLocks/>
            </p:cNvSpPr>
            <p:nvPr/>
          </p:nvSpPr>
          <p:spPr bwMode="auto">
            <a:xfrm>
              <a:off x="3751609" y="1731963"/>
              <a:ext cx="582613" cy="536575"/>
            </a:xfrm>
            <a:custGeom>
              <a:avLst/>
              <a:gdLst>
                <a:gd name="T0" fmla="*/ 155 w 155"/>
                <a:gd name="T1" fmla="*/ 0 h 143"/>
                <a:gd name="T2" fmla="*/ 154 w 155"/>
                <a:gd name="T3" fmla="*/ 0 h 143"/>
                <a:gd name="T4" fmla="*/ 119 w 155"/>
                <a:gd name="T5" fmla="*/ 28 h 143"/>
                <a:gd name="T6" fmla="*/ 80 w 155"/>
                <a:gd name="T7" fmla="*/ 49 h 143"/>
                <a:gd name="T8" fmla="*/ 41 w 155"/>
                <a:gd name="T9" fmla="*/ 73 h 143"/>
                <a:gd name="T10" fmla="*/ 21 w 155"/>
                <a:gd name="T11" fmla="*/ 91 h 143"/>
                <a:gd name="T12" fmla="*/ 21 w 155"/>
                <a:gd name="T13" fmla="*/ 92 h 143"/>
                <a:gd name="T14" fmla="*/ 20 w 155"/>
                <a:gd name="T15" fmla="*/ 92 h 143"/>
                <a:gd name="T16" fmla="*/ 0 w 155"/>
                <a:gd name="T17" fmla="*/ 143 h 143"/>
                <a:gd name="T18" fmla="*/ 2 w 155"/>
                <a:gd name="T19" fmla="*/ 141 h 143"/>
                <a:gd name="T20" fmla="*/ 42 w 155"/>
                <a:gd name="T21" fmla="*/ 74 h 143"/>
                <a:gd name="T22" fmla="*/ 80 w 155"/>
                <a:gd name="T23" fmla="*/ 51 h 143"/>
                <a:gd name="T24" fmla="*/ 119 w 155"/>
                <a:gd name="T25" fmla="*/ 30 h 143"/>
                <a:gd name="T26" fmla="*/ 142 w 155"/>
                <a:gd name="T27" fmla="*/ 15 h 143"/>
                <a:gd name="T28" fmla="*/ 142 w 155"/>
                <a:gd name="T29" fmla="*/ 13 h 143"/>
                <a:gd name="T30" fmla="*/ 143 w 155"/>
                <a:gd name="T31" fmla="*/ 13 h 143"/>
                <a:gd name="T32" fmla="*/ 143 w 155"/>
                <a:gd name="T33" fmla="*/ 13 h 143"/>
                <a:gd name="T34" fmla="*/ 155 w 155"/>
                <a:gd name="T3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5" h="143">
                  <a:moveTo>
                    <a:pt x="155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146" y="11"/>
                    <a:pt x="134" y="20"/>
                    <a:pt x="119" y="28"/>
                  </a:cubicBezTo>
                  <a:cubicBezTo>
                    <a:pt x="92" y="43"/>
                    <a:pt x="80" y="49"/>
                    <a:pt x="80" y="49"/>
                  </a:cubicBezTo>
                  <a:cubicBezTo>
                    <a:pt x="80" y="50"/>
                    <a:pt x="68" y="55"/>
                    <a:pt x="41" y="73"/>
                  </a:cubicBezTo>
                  <a:cubicBezTo>
                    <a:pt x="33" y="78"/>
                    <a:pt x="26" y="85"/>
                    <a:pt x="21" y="91"/>
                  </a:cubicBezTo>
                  <a:cubicBezTo>
                    <a:pt x="21" y="92"/>
                    <a:pt x="21" y="92"/>
                    <a:pt x="21" y="92"/>
                  </a:cubicBezTo>
                  <a:cubicBezTo>
                    <a:pt x="20" y="92"/>
                    <a:pt x="20" y="92"/>
                    <a:pt x="20" y="92"/>
                  </a:cubicBezTo>
                  <a:cubicBezTo>
                    <a:pt x="8" y="107"/>
                    <a:pt x="2" y="124"/>
                    <a:pt x="0" y="143"/>
                  </a:cubicBezTo>
                  <a:cubicBezTo>
                    <a:pt x="2" y="141"/>
                    <a:pt x="2" y="141"/>
                    <a:pt x="2" y="141"/>
                  </a:cubicBezTo>
                  <a:cubicBezTo>
                    <a:pt x="4" y="113"/>
                    <a:pt x="17" y="91"/>
                    <a:pt x="42" y="74"/>
                  </a:cubicBezTo>
                  <a:cubicBezTo>
                    <a:pt x="68" y="56"/>
                    <a:pt x="80" y="51"/>
                    <a:pt x="80" y="51"/>
                  </a:cubicBezTo>
                  <a:cubicBezTo>
                    <a:pt x="80" y="51"/>
                    <a:pt x="92" y="44"/>
                    <a:pt x="119" y="30"/>
                  </a:cubicBezTo>
                  <a:cubicBezTo>
                    <a:pt x="128" y="25"/>
                    <a:pt x="135" y="20"/>
                    <a:pt x="142" y="15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8" y="9"/>
                    <a:pt x="152" y="5"/>
                    <a:pt x="155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97"/>
            <p:cNvSpPr>
              <a:spLocks/>
            </p:cNvSpPr>
            <p:nvPr/>
          </p:nvSpPr>
          <p:spPr bwMode="auto">
            <a:xfrm>
              <a:off x="4285009" y="1781176"/>
              <a:ext cx="4763" cy="6350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4 h 4"/>
                <a:gd name="T4" fmla="*/ 3 w 3"/>
                <a:gd name="T5" fmla="*/ 0 h 4"/>
                <a:gd name="T6" fmla="*/ 3 w 3"/>
                <a:gd name="T7" fmla="*/ 0 h 4"/>
                <a:gd name="T8" fmla="*/ 0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0" y="4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98"/>
            <p:cNvSpPr>
              <a:spLocks/>
            </p:cNvSpPr>
            <p:nvPr/>
          </p:nvSpPr>
          <p:spPr bwMode="auto">
            <a:xfrm>
              <a:off x="3751609" y="2262188"/>
              <a:ext cx="7938" cy="6350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4 h 4"/>
                <a:gd name="T6" fmla="*/ 0 w 5"/>
                <a:gd name="T7" fmla="*/ 4 h 4"/>
                <a:gd name="T8" fmla="*/ 5 w 5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99"/>
            <p:cNvSpPr>
              <a:spLocks/>
            </p:cNvSpPr>
            <p:nvPr/>
          </p:nvSpPr>
          <p:spPr bwMode="auto">
            <a:xfrm>
              <a:off x="3823047" y="1690688"/>
              <a:ext cx="442913" cy="390525"/>
            </a:xfrm>
            <a:custGeom>
              <a:avLst/>
              <a:gdLst>
                <a:gd name="T0" fmla="*/ 46 w 118"/>
                <a:gd name="T1" fmla="*/ 37 h 104"/>
                <a:gd name="T2" fmla="*/ 86 w 118"/>
                <a:gd name="T3" fmla="*/ 15 h 104"/>
                <a:gd name="T4" fmla="*/ 118 w 118"/>
                <a:gd name="T5" fmla="*/ 0 h 104"/>
                <a:gd name="T6" fmla="*/ 117 w 118"/>
                <a:gd name="T7" fmla="*/ 0 h 104"/>
                <a:gd name="T8" fmla="*/ 85 w 118"/>
                <a:gd name="T9" fmla="*/ 14 h 104"/>
                <a:gd name="T10" fmla="*/ 45 w 118"/>
                <a:gd name="T11" fmla="*/ 35 h 104"/>
                <a:gd name="T12" fmla="*/ 24 w 118"/>
                <a:gd name="T13" fmla="*/ 52 h 104"/>
                <a:gd name="T14" fmla="*/ 24 w 118"/>
                <a:gd name="T15" fmla="*/ 53 h 104"/>
                <a:gd name="T16" fmla="*/ 23 w 118"/>
                <a:gd name="T17" fmla="*/ 53 h 104"/>
                <a:gd name="T18" fmla="*/ 0 w 118"/>
                <a:gd name="T19" fmla="*/ 104 h 104"/>
                <a:gd name="T20" fmla="*/ 1 w 118"/>
                <a:gd name="T21" fmla="*/ 103 h 104"/>
                <a:gd name="T22" fmla="*/ 2 w 118"/>
                <a:gd name="T23" fmla="*/ 102 h 104"/>
                <a:gd name="T24" fmla="*/ 46 w 118"/>
                <a:gd name="T25" fmla="*/ 3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104">
                  <a:moveTo>
                    <a:pt x="46" y="37"/>
                  </a:moveTo>
                  <a:cubicBezTo>
                    <a:pt x="73" y="21"/>
                    <a:pt x="86" y="16"/>
                    <a:pt x="86" y="15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5" y="14"/>
                    <a:pt x="73" y="19"/>
                    <a:pt x="45" y="35"/>
                  </a:cubicBezTo>
                  <a:cubicBezTo>
                    <a:pt x="37" y="40"/>
                    <a:pt x="30" y="46"/>
                    <a:pt x="24" y="52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10" y="67"/>
                    <a:pt x="3" y="85"/>
                    <a:pt x="0" y="104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5" y="74"/>
                    <a:pt x="20" y="52"/>
                    <a:pt x="46" y="3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200"/>
            <p:cNvSpPr>
              <a:spLocks/>
            </p:cNvSpPr>
            <p:nvPr/>
          </p:nvSpPr>
          <p:spPr bwMode="auto">
            <a:xfrm>
              <a:off x="3827809" y="2073276"/>
              <a:ext cx="3175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201"/>
            <p:cNvSpPr>
              <a:spLocks/>
            </p:cNvSpPr>
            <p:nvPr/>
          </p:nvSpPr>
          <p:spPr bwMode="auto">
            <a:xfrm>
              <a:off x="3905597" y="1619251"/>
              <a:ext cx="247650" cy="269875"/>
            </a:xfrm>
            <a:custGeom>
              <a:avLst/>
              <a:gdLst>
                <a:gd name="T0" fmla="*/ 50 w 66"/>
                <a:gd name="T1" fmla="*/ 9 h 72"/>
                <a:gd name="T2" fmla="*/ 66 w 66"/>
                <a:gd name="T3" fmla="*/ 1 h 72"/>
                <a:gd name="T4" fmla="*/ 65 w 66"/>
                <a:gd name="T5" fmla="*/ 0 h 72"/>
                <a:gd name="T6" fmla="*/ 49 w 66"/>
                <a:gd name="T7" fmla="*/ 7 h 72"/>
                <a:gd name="T8" fmla="*/ 26 w 66"/>
                <a:gd name="T9" fmla="*/ 24 h 72"/>
                <a:gd name="T10" fmla="*/ 26 w 66"/>
                <a:gd name="T11" fmla="*/ 26 h 72"/>
                <a:gd name="T12" fmla="*/ 24 w 66"/>
                <a:gd name="T13" fmla="*/ 25 h 72"/>
                <a:gd name="T14" fmla="*/ 0 w 66"/>
                <a:gd name="T15" fmla="*/ 72 h 72"/>
                <a:gd name="T16" fmla="*/ 1 w 66"/>
                <a:gd name="T17" fmla="*/ 72 h 72"/>
                <a:gd name="T18" fmla="*/ 2 w 66"/>
                <a:gd name="T19" fmla="*/ 71 h 72"/>
                <a:gd name="T20" fmla="*/ 50 w 66"/>
                <a:gd name="T21" fmla="*/ 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72">
                  <a:moveTo>
                    <a:pt x="50" y="9"/>
                  </a:moveTo>
                  <a:cubicBezTo>
                    <a:pt x="56" y="6"/>
                    <a:pt x="62" y="3"/>
                    <a:pt x="66" y="1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0" y="2"/>
                    <a:pt x="55" y="5"/>
                    <a:pt x="49" y="7"/>
                  </a:cubicBezTo>
                  <a:cubicBezTo>
                    <a:pt x="41" y="12"/>
                    <a:pt x="33" y="17"/>
                    <a:pt x="26" y="24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12" y="38"/>
                    <a:pt x="4" y="54"/>
                    <a:pt x="0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7" y="43"/>
                    <a:pt x="23" y="22"/>
                    <a:pt x="50" y="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202"/>
            <p:cNvSpPr>
              <a:spLocks/>
            </p:cNvSpPr>
            <p:nvPr/>
          </p:nvSpPr>
          <p:spPr bwMode="auto">
            <a:xfrm>
              <a:off x="3910359" y="1885951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203"/>
            <p:cNvSpPr>
              <a:spLocks/>
            </p:cNvSpPr>
            <p:nvPr/>
          </p:nvSpPr>
          <p:spPr bwMode="auto">
            <a:xfrm>
              <a:off x="3996084" y="1570038"/>
              <a:ext cx="79375" cy="142875"/>
            </a:xfrm>
            <a:custGeom>
              <a:avLst/>
              <a:gdLst>
                <a:gd name="T0" fmla="*/ 21 w 21"/>
                <a:gd name="T1" fmla="*/ 1 h 38"/>
                <a:gd name="T2" fmla="*/ 21 w 21"/>
                <a:gd name="T3" fmla="*/ 0 h 38"/>
                <a:gd name="T4" fmla="*/ 20 w 21"/>
                <a:gd name="T5" fmla="*/ 0 h 38"/>
                <a:gd name="T6" fmla="*/ 0 w 21"/>
                <a:gd name="T7" fmla="*/ 38 h 38"/>
                <a:gd name="T8" fmla="*/ 2 w 21"/>
                <a:gd name="T9" fmla="*/ 37 h 38"/>
                <a:gd name="T10" fmla="*/ 21 w 21"/>
                <a:gd name="T11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38">
                  <a:moveTo>
                    <a:pt x="21" y="1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1" y="11"/>
                    <a:pt x="4" y="24"/>
                    <a:pt x="0" y="38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6" y="23"/>
                    <a:pt x="12" y="11"/>
                    <a:pt x="2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204"/>
            <p:cNvSpPr>
              <a:spLocks/>
            </p:cNvSpPr>
            <p:nvPr/>
          </p:nvSpPr>
          <p:spPr bwMode="auto">
            <a:xfrm>
              <a:off x="3996084" y="1709738"/>
              <a:ext cx="7938" cy="6350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2 h 4"/>
                <a:gd name="T6" fmla="*/ 5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2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206"/>
            <p:cNvSpPr>
              <a:spLocks/>
            </p:cNvSpPr>
            <p:nvPr/>
          </p:nvSpPr>
          <p:spPr bwMode="auto">
            <a:xfrm>
              <a:off x="3932584" y="2636838"/>
              <a:ext cx="19050" cy="120650"/>
            </a:xfrm>
            <a:custGeom>
              <a:avLst/>
              <a:gdLst>
                <a:gd name="T0" fmla="*/ 0 w 5"/>
                <a:gd name="T1" fmla="*/ 32 h 32"/>
                <a:gd name="T2" fmla="*/ 0 w 5"/>
                <a:gd name="T3" fmla="*/ 32 h 32"/>
                <a:gd name="T4" fmla="*/ 1 w 5"/>
                <a:gd name="T5" fmla="*/ 32 h 32"/>
                <a:gd name="T6" fmla="*/ 2 w 5"/>
                <a:gd name="T7" fmla="*/ 32 h 32"/>
                <a:gd name="T8" fmla="*/ 3 w 5"/>
                <a:gd name="T9" fmla="*/ 26 h 32"/>
                <a:gd name="T10" fmla="*/ 4 w 5"/>
                <a:gd name="T11" fmla="*/ 0 h 32"/>
                <a:gd name="T12" fmla="*/ 4 w 5"/>
                <a:gd name="T13" fmla="*/ 1 h 32"/>
                <a:gd name="T14" fmla="*/ 3 w 5"/>
                <a:gd name="T15" fmla="*/ 2 h 32"/>
                <a:gd name="T16" fmla="*/ 0 w 5"/>
                <a:gd name="T1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32"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0"/>
                    <a:pt x="3" y="28"/>
                    <a:pt x="3" y="26"/>
                  </a:cubicBezTo>
                  <a:cubicBezTo>
                    <a:pt x="5" y="18"/>
                    <a:pt x="5" y="8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4" y="13"/>
                    <a:pt x="3" y="22"/>
                    <a:pt x="0" y="3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207"/>
            <p:cNvSpPr>
              <a:spLocks/>
            </p:cNvSpPr>
            <p:nvPr/>
          </p:nvSpPr>
          <p:spPr bwMode="auto">
            <a:xfrm>
              <a:off x="3853209" y="2457450"/>
              <a:ext cx="142875" cy="284163"/>
            </a:xfrm>
            <a:custGeom>
              <a:avLst/>
              <a:gdLst>
                <a:gd name="T0" fmla="*/ 7 w 38"/>
                <a:gd name="T1" fmla="*/ 69 h 76"/>
                <a:gd name="T2" fmla="*/ 0 w 38"/>
                <a:gd name="T3" fmla="*/ 76 h 76"/>
                <a:gd name="T4" fmla="*/ 2 w 38"/>
                <a:gd name="T5" fmla="*/ 76 h 76"/>
                <a:gd name="T6" fmla="*/ 8 w 38"/>
                <a:gd name="T7" fmla="*/ 70 h 76"/>
                <a:gd name="T8" fmla="*/ 24 w 38"/>
                <a:gd name="T9" fmla="*/ 50 h 76"/>
                <a:gd name="T10" fmla="*/ 24 w 38"/>
                <a:gd name="T11" fmla="*/ 49 h 76"/>
                <a:gd name="T12" fmla="*/ 25 w 38"/>
                <a:gd name="T13" fmla="*/ 49 h 76"/>
                <a:gd name="T14" fmla="*/ 35 w 38"/>
                <a:gd name="T15" fmla="*/ 25 h 76"/>
                <a:gd name="T16" fmla="*/ 38 w 38"/>
                <a:gd name="T17" fmla="*/ 0 h 76"/>
                <a:gd name="T18" fmla="*/ 37 w 38"/>
                <a:gd name="T19" fmla="*/ 1 h 76"/>
                <a:gd name="T20" fmla="*/ 37 w 38"/>
                <a:gd name="T21" fmla="*/ 2 h 76"/>
                <a:gd name="T22" fmla="*/ 7 w 38"/>
                <a:gd name="T23" fmla="*/ 6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76">
                  <a:moveTo>
                    <a:pt x="7" y="69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14" y="64"/>
                    <a:pt x="20" y="57"/>
                    <a:pt x="24" y="50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9" y="42"/>
                    <a:pt x="33" y="34"/>
                    <a:pt x="35" y="25"/>
                  </a:cubicBezTo>
                  <a:cubicBezTo>
                    <a:pt x="37" y="18"/>
                    <a:pt x="38" y="9"/>
                    <a:pt x="38" y="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2"/>
                    <a:pt x="37" y="2"/>
                  </a:cubicBezTo>
                  <a:cubicBezTo>
                    <a:pt x="37" y="28"/>
                    <a:pt x="27" y="49"/>
                    <a:pt x="7" y="6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08"/>
            <p:cNvSpPr>
              <a:spLocks/>
            </p:cNvSpPr>
            <p:nvPr/>
          </p:nvSpPr>
          <p:spPr bwMode="auto">
            <a:xfrm>
              <a:off x="3943696" y="2641600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209"/>
            <p:cNvSpPr>
              <a:spLocks/>
            </p:cNvSpPr>
            <p:nvPr/>
          </p:nvSpPr>
          <p:spPr bwMode="auto">
            <a:xfrm>
              <a:off x="3726209" y="2284413"/>
              <a:ext cx="327025" cy="434975"/>
            </a:xfrm>
            <a:custGeom>
              <a:avLst/>
              <a:gdLst>
                <a:gd name="T0" fmla="*/ 52 w 87"/>
                <a:gd name="T1" fmla="*/ 66 h 116"/>
                <a:gd name="T2" fmla="*/ 20 w 87"/>
                <a:gd name="T3" fmla="*/ 96 h 116"/>
                <a:gd name="T4" fmla="*/ 0 w 87"/>
                <a:gd name="T5" fmla="*/ 115 h 116"/>
                <a:gd name="T6" fmla="*/ 1 w 87"/>
                <a:gd name="T7" fmla="*/ 116 h 116"/>
                <a:gd name="T8" fmla="*/ 20 w 87"/>
                <a:gd name="T9" fmla="*/ 97 h 116"/>
                <a:gd name="T10" fmla="*/ 53 w 87"/>
                <a:gd name="T11" fmla="*/ 67 h 116"/>
                <a:gd name="T12" fmla="*/ 71 w 87"/>
                <a:gd name="T13" fmla="*/ 48 h 116"/>
                <a:gd name="T14" fmla="*/ 71 w 87"/>
                <a:gd name="T15" fmla="*/ 47 h 116"/>
                <a:gd name="T16" fmla="*/ 71 w 87"/>
                <a:gd name="T17" fmla="*/ 47 h 116"/>
                <a:gd name="T18" fmla="*/ 83 w 87"/>
                <a:gd name="T19" fmla="*/ 24 h 116"/>
                <a:gd name="T20" fmla="*/ 87 w 87"/>
                <a:gd name="T21" fmla="*/ 0 h 116"/>
                <a:gd name="T22" fmla="*/ 86 w 87"/>
                <a:gd name="T23" fmla="*/ 2 h 116"/>
                <a:gd name="T24" fmla="*/ 52 w 87"/>
                <a:gd name="T25" fmla="*/ 6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7" h="116">
                  <a:moveTo>
                    <a:pt x="52" y="66"/>
                  </a:moveTo>
                  <a:cubicBezTo>
                    <a:pt x="29" y="86"/>
                    <a:pt x="20" y="96"/>
                    <a:pt x="20" y="96"/>
                  </a:cubicBezTo>
                  <a:cubicBezTo>
                    <a:pt x="20" y="96"/>
                    <a:pt x="13" y="101"/>
                    <a:pt x="0" y="115"/>
                  </a:cubicBezTo>
                  <a:cubicBezTo>
                    <a:pt x="1" y="116"/>
                    <a:pt x="1" y="116"/>
                    <a:pt x="1" y="116"/>
                  </a:cubicBezTo>
                  <a:cubicBezTo>
                    <a:pt x="14" y="102"/>
                    <a:pt x="20" y="97"/>
                    <a:pt x="20" y="97"/>
                  </a:cubicBezTo>
                  <a:cubicBezTo>
                    <a:pt x="21" y="97"/>
                    <a:pt x="30" y="87"/>
                    <a:pt x="53" y="67"/>
                  </a:cubicBezTo>
                  <a:cubicBezTo>
                    <a:pt x="60" y="61"/>
                    <a:pt x="66" y="54"/>
                    <a:pt x="71" y="48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6" y="40"/>
                    <a:pt x="80" y="32"/>
                    <a:pt x="83" y="24"/>
                  </a:cubicBezTo>
                  <a:cubicBezTo>
                    <a:pt x="85" y="16"/>
                    <a:pt x="87" y="8"/>
                    <a:pt x="87" y="0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4" y="27"/>
                    <a:pt x="74" y="47"/>
                    <a:pt x="52" y="6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10"/>
            <p:cNvSpPr>
              <a:spLocks/>
            </p:cNvSpPr>
            <p:nvPr/>
          </p:nvSpPr>
          <p:spPr bwMode="auto">
            <a:xfrm>
              <a:off x="3992909" y="2460625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11"/>
            <p:cNvSpPr>
              <a:spLocks/>
            </p:cNvSpPr>
            <p:nvPr/>
          </p:nvSpPr>
          <p:spPr bwMode="auto">
            <a:xfrm>
              <a:off x="3635721" y="2111375"/>
              <a:ext cx="484188" cy="588963"/>
            </a:xfrm>
            <a:custGeom>
              <a:avLst/>
              <a:gdLst>
                <a:gd name="T0" fmla="*/ 90 w 129"/>
                <a:gd name="T1" fmla="*/ 65 h 157"/>
                <a:gd name="T2" fmla="*/ 56 w 129"/>
                <a:gd name="T3" fmla="*/ 93 h 157"/>
                <a:gd name="T4" fmla="*/ 22 w 129"/>
                <a:gd name="T5" fmla="*/ 123 h 157"/>
                <a:gd name="T6" fmla="*/ 5 w 129"/>
                <a:gd name="T7" fmla="*/ 145 h 157"/>
                <a:gd name="T8" fmla="*/ 5 w 129"/>
                <a:gd name="T9" fmla="*/ 146 h 157"/>
                <a:gd name="T10" fmla="*/ 5 w 129"/>
                <a:gd name="T11" fmla="*/ 146 h 157"/>
                <a:gd name="T12" fmla="*/ 0 w 129"/>
                <a:gd name="T13" fmla="*/ 157 h 157"/>
                <a:gd name="T14" fmla="*/ 0 w 129"/>
                <a:gd name="T15" fmla="*/ 157 h 157"/>
                <a:gd name="T16" fmla="*/ 1 w 129"/>
                <a:gd name="T17" fmla="*/ 157 h 157"/>
                <a:gd name="T18" fmla="*/ 23 w 129"/>
                <a:gd name="T19" fmla="*/ 124 h 157"/>
                <a:gd name="T20" fmla="*/ 56 w 129"/>
                <a:gd name="T21" fmla="*/ 94 h 157"/>
                <a:gd name="T22" fmla="*/ 91 w 129"/>
                <a:gd name="T23" fmla="*/ 66 h 157"/>
                <a:gd name="T24" fmla="*/ 110 w 129"/>
                <a:gd name="T25" fmla="*/ 48 h 157"/>
                <a:gd name="T26" fmla="*/ 110 w 129"/>
                <a:gd name="T27" fmla="*/ 46 h 157"/>
                <a:gd name="T28" fmla="*/ 111 w 129"/>
                <a:gd name="T29" fmla="*/ 46 h 157"/>
                <a:gd name="T30" fmla="*/ 111 w 129"/>
                <a:gd name="T31" fmla="*/ 46 h 157"/>
                <a:gd name="T32" fmla="*/ 123 w 129"/>
                <a:gd name="T33" fmla="*/ 25 h 157"/>
                <a:gd name="T34" fmla="*/ 129 w 129"/>
                <a:gd name="T35" fmla="*/ 0 h 157"/>
                <a:gd name="T36" fmla="*/ 128 w 129"/>
                <a:gd name="T37" fmla="*/ 1 h 157"/>
                <a:gd name="T38" fmla="*/ 128 w 129"/>
                <a:gd name="T39" fmla="*/ 2 h 157"/>
                <a:gd name="T40" fmla="*/ 90 w 129"/>
                <a:gd name="T41" fmla="*/ 65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9" h="157">
                  <a:moveTo>
                    <a:pt x="90" y="65"/>
                  </a:moveTo>
                  <a:cubicBezTo>
                    <a:pt x="66" y="84"/>
                    <a:pt x="56" y="93"/>
                    <a:pt x="56" y="93"/>
                  </a:cubicBezTo>
                  <a:cubicBezTo>
                    <a:pt x="56" y="93"/>
                    <a:pt x="45" y="101"/>
                    <a:pt x="22" y="123"/>
                  </a:cubicBezTo>
                  <a:cubicBezTo>
                    <a:pt x="15" y="130"/>
                    <a:pt x="10" y="137"/>
                    <a:pt x="5" y="145"/>
                  </a:cubicBezTo>
                  <a:cubicBezTo>
                    <a:pt x="5" y="145"/>
                    <a:pt x="5" y="145"/>
                    <a:pt x="5" y="146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3" y="149"/>
                    <a:pt x="1" y="153"/>
                    <a:pt x="0" y="157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1" y="157"/>
                    <a:pt x="1" y="157"/>
                    <a:pt x="1" y="157"/>
                  </a:cubicBezTo>
                  <a:cubicBezTo>
                    <a:pt x="5" y="145"/>
                    <a:pt x="13" y="134"/>
                    <a:pt x="23" y="124"/>
                  </a:cubicBezTo>
                  <a:cubicBezTo>
                    <a:pt x="46" y="102"/>
                    <a:pt x="56" y="94"/>
                    <a:pt x="56" y="94"/>
                  </a:cubicBezTo>
                  <a:cubicBezTo>
                    <a:pt x="57" y="94"/>
                    <a:pt x="67" y="85"/>
                    <a:pt x="91" y="66"/>
                  </a:cubicBezTo>
                  <a:cubicBezTo>
                    <a:pt x="98" y="60"/>
                    <a:pt x="105" y="54"/>
                    <a:pt x="110" y="48"/>
                  </a:cubicBezTo>
                  <a:cubicBezTo>
                    <a:pt x="110" y="47"/>
                    <a:pt x="110" y="46"/>
                    <a:pt x="110" y="46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6" y="39"/>
                    <a:pt x="120" y="32"/>
                    <a:pt x="123" y="25"/>
                  </a:cubicBezTo>
                  <a:cubicBezTo>
                    <a:pt x="126" y="18"/>
                    <a:pt x="128" y="8"/>
                    <a:pt x="129" y="0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28" y="1"/>
                    <a:pt x="128" y="2"/>
                    <a:pt x="128" y="2"/>
                  </a:cubicBezTo>
                  <a:cubicBezTo>
                    <a:pt x="124" y="28"/>
                    <a:pt x="113" y="47"/>
                    <a:pt x="90" y="6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12"/>
            <p:cNvSpPr>
              <a:spLocks/>
            </p:cNvSpPr>
            <p:nvPr/>
          </p:nvSpPr>
          <p:spPr bwMode="auto">
            <a:xfrm>
              <a:off x="4048471" y="2284413"/>
              <a:ext cx="4763" cy="793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0 h 2"/>
                <a:gd name="T6" fmla="*/ 1 w 1"/>
                <a:gd name="T7" fmla="*/ 0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13"/>
            <p:cNvSpPr>
              <a:spLocks/>
            </p:cNvSpPr>
            <p:nvPr/>
          </p:nvSpPr>
          <p:spPr bwMode="auto">
            <a:xfrm>
              <a:off x="3643659" y="1941513"/>
              <a:ext cx="558800" cy="717550"/>
            </a:xfrm>
            <a:custGeom>
              <a:avLst/>
              <a:gdLst>
                <a:gd name="T0" fmla="*/ 149 w 149"/>
                <a:gd name="T1" fmla="*/ 0 h 191"/>
                <a:gd name="T2" fmla="*/ 147 w 149"/>
                <a:gd name="T3" fmla="*/ 1 h 191"/>
                <a:gd name="T4" fmla="*/ 105 w 149"/>
                <a:gd name="T5" fmla="*/ 62 h 191"/>
                <a:gd name="T6" fmla="*/ 69 w 149"/>
                <a:gd name="T7" fmla="*/ 88 h 191"/>
                <a:gd name="T8" fmla="*/ 34 w 149"/>
                <a:gd name="T9" fmla="*/ 116 h 191"/>
                <a:gd name="T10" fmla="*/ 2 w 149"/>
                <a:gd name="T11" fmla="*/ 191 h 191"/>
                <a:gd name="T12" fmla="*/ 3 w 149"/>
                <a:gd name="T13" fmla="*/ 191 h 191"/>
                <a:gd name="T14" fmla="*/ 3 w 149"/>
                <a:gd name="T15" fmla="*/ 190 h 191"/>
                <a:gd name="T16" fmla="*/ 35 w 149"/>
                <a:gd name="T17" fmla="*/ 117 h 191"/>
                <a:gd name="T18" fmla="*/ 70 w 149"/>
                <a:gd name="T19" fmla="*/ 89 h 191"/>
                <a:gd name="T20" fmla="*/ 106 w 149"/>
                <a:gd name="T21" fmla="*/ 63 h 191"/>
                <a:gd name="T22" fmla="*/ 126 w 149"/>
                <a:gd name="T23" fmla="*/ 47 h 191"/>
                <a:gd name="T24" fmla="*/ 126 w 149"/>
                <a:gd name="T25" fmla="*/ 46 h 191"/>
                <a:gd name="T26" fmla="*/ 126 w 149"/>
                <a:gd name="T27" fmla="*/ 46 h 191"/>
                <a:gd name="T28" fmla="*/ 141 w 149"/>
                <a:gd name="T29" fmla="*/ 25 h 191"/>
                <a:gd name="T30" fmla="*/ 149 w 149"/>
                <a:gd name="T31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9" h="191">
                  <a:moveTo>
                    <a:pt x="149" y="0"/>
                  </a:moveTo>
                  <a:cubicBezTo>
                    <a:pt x="147" y="1"/>
                    <a:pt x="147" y="1"/>
                    <a:pt x="147" y="1"/>
                  </a:cubicBezTo>
                  <a:cubicBezTo>
                    <a:pt x="142" y="27"/>
                    <a:pt x="129" y="46"/>
                    <a:pt x="105" y="62"/>
                  </a:cubicBezTo>
                  <a:cubicBezTo>
                    <a:pt x="80" y="80"/>
                    <a:pt x="69" y="88"/>
                    <a:pt x="69" y="88"/>
                  </a:cubicBezTo>
                  <a:cubicBezTo>
                    <a:pt x="69" y="88"/>
                    <a:pt x="58" y="95"/>
                    <a:pt x="34" y="116"/>
                  </a:cubicBezTo>
                  <a:cubicBezTo>
                    <a:pt x="11" y="136"/>
                    <a:pt x="0" y="162"/>
                    <a:pt x="2" y="191"/>
                  </a:cubicBezTo>
                  <a:cubicBezTo>
                    <a:pt x="3" y="191"/>
                    <a:pt x="3" y="191"/>
                    <a:pt x="3" y="191"/>
                  </a:cubicBezTo>
                  <a:cubicBezTo>
                    <a:pt x="3" y="191"/>
                    <a:pt x="3" y="190"/>
                    <a:pt x="3" y="190"/>
                  </a:cubicBezTo>
                  <a:cubicBezTo>
                    <a:pt x="2" y="161"/>
                    <a:pt x="12" y="137"/>
                    <a:pt x="35" y="117"/>
                  </a:cubicBezTo>
                  <a:cubicBezTo>
                    <a:pt x="59" y="96"/>
                    <a:pt x="70" y="89"/>
                    <a:pt x="70" y="89"/>
                  </a:cubicBezTo>
                  <a:cubicBezTo>
                    <a:pt x="70" y="89"/>
                    <a:pt x="81" y="81"/>
                    <a:pt x="106" y="63"/>
                  </a:cubicBezTo>
                  <a:cubicBezTo>
                    <a:pt x="114" y="58"/>
                    <a:pt x="120" y="53"/>
                    <a:pt x="126" y="47"/>
                  </a:cubicBezTo>
                  <a:cubicBezTo>
                    <a:pt x="126" y="46"/>
                    <a:pt x="126" y="46"/>
                    <a:pt x="126" y="46"/>
                  </a:cubicBezTo>
                  <a:cubicBezTo>
                    <a:pt x="126" y="46"/>
                    <a:pt x="126" y="46"/>
                    <a:pt x="126" y="46"/>
                  </a:cubicBezTo>
                  <a:cubicBezTo>
                    <a:pt x="132" y="39"/>
                    <a:pt x="137" y="32"/>
                    <a:pt x="141" y="25"/>
                  </a:cubicBezTo>
                  <a:cubicBezTo>
                    <a:pt x="144" y="17"/>
                    <a:pt x="147" y="9"/>
                    <a:pt x="149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14"/>
            <p:cNvSpPr>
              <a:spLocks/>
            </p:cNvSpPr>
            <p:nvPr/>
          </p:nvSpPr>
          <p:spPr bwMode="auto">
            <a:xfrm>
              <a:off x="3654771" y="2655888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15"/>
            <p:cNvSpPr>
              <a:spLocks/>
            </p:cNvSpPr>
            <p:nvPr/>
          </p:nvSpPr>
          <p:spPr bwMode="auto">
            <a:xfrm>
              <a:off x="4116734" y="2114550"/>
              <a:ext cx="0" cy="4763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16"/>
            <p:cNvSpPr>
              <a:spLocks/>
            </p:cNvSpPr>
            <p:nvPr/>
          </p:nvSpPr>
          <p:spPr bwMode="auto">
            <a:xfrm>
              <a:off x="4070696" y="676275"/>
              <a:ext cx="1003300" cy="1055688"/>
            </a:xfrm>
            <a:custGeom>
              <a:avLst/>
              <a:gdLst>
                <a:gd name="T0" fmla="*/ 185 w 267"/>
                <a:gd name="T1" fmla="*/ 28 h 281"/>
                <a:gd name="T2" fmla="*/ 146 w 267"/>
                <a:gd name="T3" fmla="*/ 63 h 281"/>
                <a:gd name="T4" fmla="*/ 147 w 267"/>
                <a:gd name="T5" fmla="*/ 64 h 281"/>
                <a:gd name="T6" fmla="*/ 107 w 267"/>
                <a:gd name="T7" fmla="*/ 103 h 281"/>
                <a:gd name="T8" fmla="*/ 71 w 267"/>
                <a:gd name="T9" fmla="*/ 143 h 281"/>
                <a:gd name="T10" fmla="*/ 39 w 267"/>
                <a:gd name="T11" fmla="*/ 185 h 281"/>
                <a:gd name="T12" fmla="*/ 8 w 267"/>
                <a:gd name="T13" fmla="*/ 229 h 281"/>
                <a:gd name="T14" fmla="*/ 9 w 267"/>
                <a:gd name="T15" fmla="*/ 230 h 281"/>
                <a:gd name="T16" fmla="*/ 0 w 267"/>
                <a:gd name="T17" fmla="*/ 238 h 281"/>
                <a:gd name="T18" fmla="*/ 1 w 267"/>
                <a:gd name="T19" fmla="*/ 238 h 281"/>
                <a:gd name="T20" fmla="*/ 1 w 267"/>
                <a:gd name="T21" fmla="*/ 239 h 281"/>
                <a:gd name="T22" fmla="*/ 21 w 267"/>
                <a:gd name="T23" fmla="*/ 251 h 281"/>
                <a:gd name="T24" fmla="*/ 22 w 267"/>
                <a:gd name="T25" fmla="*/ 252 h 281"/>
                <a:gd name="T26" fmla="*/ 51 w 267"/>
                <a:gd name="T27" fmla="*/ 270 h 281"/>
                <a:gd name="T28" fmla="*/ 52 w 267"/>
                <a:gd name="T29" fmla="*/ 270 h 281"/>
                <a:gd name="T30" fmla="*/ 69 w 267"/>
                <a:gd name="T31" fmla="*/ 281 h 281"/>
                <a:gd name="T32" fmla="*/ 69 w 267"/>
                <a:gd name="T33" fmla="*/ 281 h 281"/>
                <a:gd name="T34" fmla="*/ 70 w 267"/>
                <a:gd name="T35" fmla="*/ 281 h 281"/>
                <a:gd name="T36" fmla="*/ 70 w 267"/>
                <a:gd name="T37" fmla="*/ 281 h 281"/>
                <a:gd name="T38" fmla="*/ 74 w 267"/>
                <a:gd name="T39" fmla="*/ 276 h 281"/>
                <a:gd name="T40" fmla="*/ 84 w 267"/>
                <a:gd name="T41" fmla="*/ 253 h 281"/>
                <a:gd name="T42" fmla="*/ 102 w 267"/>
                <a:gd name="T43" fmla="*/ 235 h 281"/>
                <a:gd name="T44" fmla="*/ 113 w 267"/>
                <a:gd name="T45" fmla="*/ 212 h 281"/>
                <a:gd name="T46" fmla="*/ 132 w 267"/>
                <a:gd name="T47" fmla="*/ 196 h 281"/>
                <a:gd name="T48" fmla="*/ 145 w 267"/>
                <a:gd name="T49" fmla="*/ 175 h 281"/>
                <a:gd name="T50" fmla="*/ 163 w 267"/>
                <a:gd name="T51" fmla="*/ 160 h 281"/>
                <a:gd name="T52" fmla="*/ 178 w 267"/>
                <a:gd name="T53" fmla="*/ 139 h 281"/>
                <a:gd name="T54" fmla="*/ 198 w 267"/>
                <a:gd name="T55" fmla="*/ 125 h 281"/>
                <a:gd name="T56" fmla="*/ 214 w 267"/>
                <a:gd name="T57" fmla="*/ 104 h 281"/>
                <a:gd name="T58" fmla="*/ 235 w 267"/>
                <a:gd name="T59" fmla="*/ 91 h 281"/>
                <a:gd name="T60" fmla="*/ 252 w 267"/>
                <a:gd name="T61" fmla="*/ 73 h 281"/>
                <a:gd name="T62" fmla="*/ 267 w 267"/>
                <a:gd name="T63" fmla="*/ 65 h 281"/>
                <a:gd name="T64" fmla="*/ 266 w 267"/>
                <a:gd name="T65" fmla="*/ 64 h 281"/>
                <a:gd name="T66" fmla="*/ 255 w 267"/>
                <a:gd name="T67" fmla="*/ 49 h 281"/>
                <a:gd name="T68" fmla="*/ 254 w 267"/>
                <a:gd name="T69" fmla="*/ 47 h 281"/>
                <a:gd name="T70" fmla="*/ 233 w 267"/>
                <a:gd name="T71" fmla="*/ 20 h 281"/>
                <a:gd name="T72" fmla="*/ 232 w 267"/>
                <a:gd name="T73" fmla="*/ 19 h 281"/>
                <a:gd name="T74" fmla="*/ 218 w 267"/>
                <a:gd name="T75" fmla="*/ 1 h 281"/>
                <a:gd name="T76" fmla="*/ 218 w 267"/>
                <a:gd name="T77" fmla="*/ 0 h 281"/>
                <a:gd name="T78" fmla="*/ 218 w 267"/>
                <a:gd name="T79" fmla="*/ 0 h 281"/>
                <a:gd name="T80" fmla="*/ 185 w 267"/>
                <a:gd name="T81" fmla="*/ 2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7" h="281">
                  <a:moveTo>
                    <a:pt x="185" y="28"/>
                  </a:moveTo>
                  <a:cubicBezTo>
                    <a:pt x="169" y="35"/>
                    <a:pt x="156" y="47"/>
                    <a:pt x="146" y="63"/>
                  </a:cubicBezTo>
                  <a:cubicBezTo>
                    <a:pt x="147" y="64"/>
                    <a:pt x="147" y="64"/>
                    <a:pt x="147" y="64"/>
                  </a:cubicBezTo>
                  <a:cubicBezTo>
                    <a:pt x="130" y="72"/>
                    <a:pt x="116" y="86"/>
                    <a:pt x="107" y="103"/>
                  </a:cubicBezTo>
                  <a:cubicBezTo>
                    <a:pt x="91" y="112"/>
                    <a:pt x="79" y="125"/>
                    <a:pt x="71" y="143"/>
                  </a:cubicBezTo>
                  <a:cubicBezTo>
                    <a:pt x="57" y="153"/>
                    <a:pt x="46" y="168"/>
                    <a:pt x="39" y="185"/>
                  </a:cubicBezTo>
                  <a:cubicBezTo>
                    <a:pt x="25" y="196"/>
                    <a:pt x="14" y="211"/>
                    <a:pt x="8" y="229"/>
                  </a:cubicBezTo>
                  <a:cubicBezTo>
                    <a:pt x="9" y="230"/>
                    <a:pt x="9" y="230"/>
                    <a:pt x="9" y="230"/>
                  </a:cubicBezTo>
                  <a:cubicBezTo>
                    <a:pt x="6" y="232"/>
                    <a:pt x="3" y="235"/>
                    <a:pt x="0" y="238"/>
                  </a:cubicBezTo>
                  <a:cubicBezTo>
                    <a:pt x="1" y="238"/>
                    <a:pt x="1" y="238"/>
                    <a:pt x="1" y="238"/>
                  </a:cubicBezTo>
                  <a:cubicBezTo>
                    <a:pt x="1" y="239"/>
                    <a:pt x="1" y="239"/>
                    <a:pt x="1" y="239"/>
                  </a:cubicBezTo>
                  <a:cubicBezTo>
                    <a:pt x="21" y="251"/>
                    <a:pt x="21" y="251"/>
                    <a:pt x="21" y="251"/>
                  </a:cubicBezTo>
                  <a:cubicBezTo>
                    <a:pt x="22" y="252"/>
                    <a:pt x="22" y="252"/>
                    <a:pt x="22" y="252"/>
                  </a:cubicBezTo>
                  <a:cubicBezTo>
                    <a:pt x="51" y="270"/>
                    <a:pt x="51" y="270"/>
                    <a:pt x="51" y="270"/>
                  </a:cubicBezTo>
                  <a:cubicBezTo>
                    <a:pt x="52" y="270"/>
                    <a:pt x="52" y="270"/>
                    <a:pt x="52" y="270"/>
                  </a:cubicBezTo>
                  <a:cubicBezTo>
                    <a:pt x="69" y="281"/>
                    <a:pt x="69" y="281"/>
                    <a:pt x="69" y="281"/>
                  </a:cubicBezTo>
                  <a:cubicBezTo>
                    <a:pt x="69" y="281"/>
                    <a:pt x="69" y="281"/>
                    <a:pt x="69" y="281"/>
                  </a:cubicBezTo>
                  <a:cubicBezTo>
                    <a:pt x="70" y="281"/>
                    <a:pt x="70" y="281"/>
                    <a:pt x="70" y="281"/>
                  </a:cubicBezTo>
                  <a:cubicBezTo>
                    <a:pt x="70" y="281"/>
                    <a:pt x="70" y="281"/>
                    <a:pt x="70" y="281"/>
                  </a:cubicBezTo>
                  <a:cubicBezTo>
                    <a:pt x="71" y="280"/>
                    <a:pt x="73" y="278"/>
                    <a:pt x="74" y="276"/>
                  </a:cubicBezTo>
                  <a:cubicBezTo>
                    <a:pt x="78" y="270"/>
                    <a:pt x="82" y="261"/>
                    <a:pt x="84" y="253"/>
                  </a:cubicBezTo>
                  <a:cubicBezTo>
                    <a:pt x="91" y="248"/>
                    <a:pt x="97" y="242"/>
                    <a:pt x="102" y="235"/>
                  </a:cubicBezTo>
                  <a:cubicBezTo>
                    <a:pt x="106" y="229"/>
                    <a:pt x="110" y="221"/>
                    <a:pt x="113" y="212"/>
                  </a:cubicBezTo>
                  <a:cubicBezTo>
                    <a:pt x="121" y="208"/>
                    <a:pt x="127" y="202"/>
                    <a:pt x="132" y="196"/>
                  </a:cubicBezTo>
                  <a:cubicBezTo>
                    <a:pt x="137" y="190"/>
                    <a:pt x="141" y="183"/>
                    <a:pt x="145" y="175"/>
                  </a:cubicBezTo>
                  <a:cubicBezTo>
                    <a:pt x="152" y="171"/>
                    <a:pt x="158" y="166"/>
                    <a:pt x="163" y="160"/>
                  </a:cubicBezTo>
                  <a:cubicBezTo>
                    <a:pt x="169" y="154"/>
                    <a:pt x="174" y="146"/>
                    <a:pt x="178" y="139"/>
                  </a:cubicBezTo>
                  <a:cubicBezTo>
                    <a:pt x="185" y="135"/>
                    <a:pt x="192" y="130"/>
                    <a:pt x="198" y="125"/>
                  </a:cubicBezTo>
                  <a:cubicBezTo>
                    <a:pt x="204" y="119"/>
                    <a:pt x="209" y="112"/>
                    <a:pt x="214" y="104"/>
                  </a:cubicBezTo>
                  <a:cubicBezTo>
                    <a:pt x="222" y="101"/>
                    <a:pt x="229" y="97"/>
                    <a:pt x="235" y="91"/>
                  </a:cubicBezTo>
                  <a:cubicBezTo>
                    <a:pt x="241" y="86"/>
                    <a:pt x="247" y="80"/>
                    <a:pt x="252" y="73"/>
                  </a:cubicBezTo>
                  <a:cubicBezTo>
                    <a:pt x="257" y="71"/>
                    <a:pt x="262" y="68"/>
                    <a:pt x="267" y="65"/>
                  </a:cubicBezTo>
                  <a:cubicBezTo>
                    <a:pt x="266" y="64"/>
                    <a:pt x="266" y="64"/>
                    <a:pt x="266" y="64"/>
                  </a:cubicBezTo>
                  <a:cubicBezTo>
                    <a:pt x="255" y="49"/>
                    <a:pt x="255" y="49"/>
                    <a:pt x="255" y="49"/>
                  </a:cubicBezTo>
                  <a:cubicBezTo>
                    <a:pt x="254" y="47"/>
                    <a:pt x="254" y="47"/>
                    <a:pt x="254" y="47"/>
                  </a:cubicBezTo>
                  <a:cubicBezTo>
                    <a:pt x="233" y="20"/>
                    <a:pt x="233" y="20"/>
                    <a:pt x="233" y="20"/>
                  </a:cubicBezTo>
                  <a:cubicBezTo>
                    <a:pt x="232" y="19"/>
                    <a:pt x="232" y="19"/>
                    <a:pt x="232" y="19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205" y="6"/>
                    <a:pt x="194" y="16"/>
                    <a:pt x="185" y="28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17"/>
            <p:cNvSpPr>
              <a:spLocks/>
            </p:cNvSpPr>
            <p:nvPr/>
          </p:nvSpPr>
          <p:spPr bwMode="auto">
            <a:xfrm>
              <a:off x="4218334" y="950913"/>
              <a:ext cx="800100" cy="420688"/>
            </a:xfrm>
            <a:custGeom>
              <a:avLst/>
              <a:gdLst>
                <a:gd name="T0" fmla="*/ 61 w 213"/>
                <a:gd name="T1" fmla="*/ 58 h 112"/>
                <a:gd name="T2" fmla="*/ 105 w 213"/>
                <a:gd name="T3" fmla="*/ 47 h 112"/>
                <a:gd name="T4" fmla="*/ 148 w 213"/>
                <a:gd name="T5" fmla="*/ 39 h 112"/>
                <a:gd name="T6" fmla="*/ 196 w 213"/>
                <a:gd name="T7" fmla="*/ 18 h 112"/>
                <a:gd name="T8" fmla="*/ 213 w 213"/>
                <a:gd name="T9" fmla="*/ 0 h 112"/>
                <a:gd name="T10" fmla="*/ 210 w 213"/>
                <a:gd name="T11" fmla="*/ 1 h 112"/>
                <a:gd name="T12" fmla="*/ 148 w 213"/>
                <a:gd name="T13" fmla="*/ 38 h 112"/>
                <a:gd name="T14" fmla="*/ 104 w 213"/>
                <a:gd name="T15" fmla="*/ 46 h 112"/>
                <a:gd name="T16" fmla="*/ 60 w 213"/>
                <a:gd name="T17" fmla="*/ 57 h 112"/>
                <a:gd name="T18" fmla="*/ 35 w 213"/>
                <a:gd name="T19" fmla="*/ 68 h 112"/>
                <a:gd name="T20" fmla="*/ 34 w 213"/>
                <a:gd name="T21" fmla="*/ 70 h 112"/>
                <a:gd name="T22" fmla="*/ 32 w 213"/>
                <a:gd name="T23" fmla="*/ 70 h 112"/>
                <a:gd name="T24" fmla="*/ 32 w 213"/>
                <a:gd name="T25" fmla="*/ 70 h 112"/>
                <a:gd name="T26" fmla="*/ 0 w 213"/>
                <a:gd name="T27" fmla="*/ 112 h 112"/>
                <a:gd name="T28" fmla="*/ 1 w 213"/>
                <a:gd name="T29" fmla="*/ 112 h 112"/>
                <a:gd name="T30" fmla="*/ 61 w 213"/>
                <a:gd name="T31" fmla="*/ 5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3" h="112">
                  <a:moveTo>
                    <a:pt x="61" y="58"/>
                  </a:moveTo>
                  <a:cubicBezTo>
                    <a:pt x="91" y="49"/>
                    <a:pt x="104" y="47"/>
                    <a:pt x="105" y="47"/>
                  </a:cubicBezTo>
                  <a:cubicBezTo>
                    <a:pt x="105" y="47"/>
                    <a:pt x="118" y="45"/>
                    <a:pt x="148" y="39"/>
                  </a:cubicBezTo>
                  <a:cubicBezTo>
                    <a:pt x="168" y="36"/>
                    <a:pt x="183" y="29"/>
                    <a:pt x="196" y="18"/>
                  </a:cubicBezTo>
                  <a:cubicBezTo>
                    <a:pt x="202" y="13"/>
                    <a:pt x="208" y="7"/>
                    <a:pt x="213" y="0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195" y="22"/>
                    <a:pt x="176" y="33"/>
                    <a:pt x="148" y="38"/>
                  </a:cubicBezTo>
                  <a:cubicBezTo>
                    <a:pt x="118" y="43"/>
                    <a:pt x="104" y="46"/>
                    <a:pt x="104" y="46"/>
                  </a:cubicBezTo>
                  <a:cubicBezTo>
                    <a:pt x="104" y="46"/>
                    <a:pt x="91" y="48"/>
                    <a:pt x="60" y="57"/>
                  </a:cubicBezTo>
                  <a:cubicBezTo>
                    <a:pt x="51" y="60"/>
                    <a:pt x="42" y="64"/>
                    <a:pt x="35" y="68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18" y="80"/>
                    <a:pt x="7" y="95"/>
                    <a:pt x="0" y="112"/>
                  </a:cubicBezTo>
                  <a:cubicBezTo>
                    <a:pt x="1" y="112"/>
                    <a:pt x="1" y="112"/>
                    <a:pt x="1" y="112"/>
                  </a:cubicBezTo>
                  <a:cubicBezTo>
                    <a:pt x="12" y="85"/>
                    <a:pt x="31" y="67"/>
                    <a:pt x="61" y="5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18"/>
            <p:cNvSpPr>
              <a:spLocks/>
            </p:cNvSpPr>
            <p:nvPr/>
          </p:nvSpPr>
          <p:spPr bwMode="auto">
            <a:xfrm>
              <a:off x="4337396" y="915988"/>
              <a:ext cx="736600" cy="296863"/>
            </a:xfrm>
            <a:custGeom>
              <a:avLst/>
              <a:gdLst>
                <a:gd name="T0" fmla="*/ 196 w 196"/>
                <a:gd name="T1" fmla="*/ 1 h 79"/>
                <a:gd name="T2" fmla="*/ 195 w 196"/>
                <a:gd name="T3" fmla="*/ 0 h 79"/>
                <a:gd name="T4" fmla="*/ 152 w 196"/>
                <a:gd name="T5" fmla="*/ 14 h 79"/>
                <a:gd name="T6" fmla="*/ 108 w 196"/>
                <a:gd name="T7" fmla="*/ 20 h 79"/>
                <a:gd name="T8" fmla="*/ 64 w 196"/>
                <a:gd name="T9" fmla="*/ 28 h 79"/>
                <a:gd name="T10" fmla="*/ 38 w 196"/>
                <a:gd name="T11" fmla="*/ 38 h 79"/>
                <a:gd name="T12" fmla="*/ 38 w 196"/>
                <a:gd name="T13" fmla="*/ 38 h 79"/>
                <a:gd name="T14" fmla="*/ 37 w 196"/>
                <a:gd name="T15" fmla="*/ 38 h 79"/>
                <a:gd name="T16" fmla="*/ 0 w 196"/>
                <a:gd name="T17" fmla="*/ 79 h 79"/>
                <a:gd name="T18" fmla="*/ 3 w 196"/>
                <a:gd name="T19" fmla="*/ 77 h 79"/>
                <a:gd name="T20" fmla="*/ 64 w 196"/>
                <a:gd name="T21" fmla="*/ 29 h 79"/>
                <a:gd name="T22" fmla="*/ 108 w 196"/>
                <a:gd name="T23" fmla="*/ 21 h 79"/>
                <a:gd name="T24" fmla="*/ 152 w 196"/>
                <a:gd name="T25" fmla="*/ 16 h 79"/>
                <a:gd name="T26" fmla="*/ 178 w 196"/>
                <a:gd name="T27" fmla="*/ 10 h 79"/>
                <a:gd name="T28" fmla="*/ 180 w 196"/>
                <a:gd name="T29" fmla="*/ 8 h 79"/>
                <a:gd name="T30" fmla="*/ 181 w 196"/>
                <a:gd name="T31" fmla="*/ 9 h 79"/>
                <a:gd name="T32" fmla="*/ 181 w 196"/>
                <a:gd name="T33" fmla="*/ 9 h 79"/>
                <a:gd name="T34" fmla="*/ 196 w 196"/>
                <a:gd name="T35" fmla="*/ 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6" h="79">
                  <a:moveTo>
                    <a:pt x="196" y="1"/>
                  </a:moveTo>
                  <a:cubicBezTo>
                    <a:pt x="195" y="0"/>
                    <a:pt x="195" y="0"/>
                    <a:pt x="195" y="0"/>
                  </a:cubicBezTo>
                  <a:cubicBezTo>
                    <a:pt x="183" y="8"/>
                    <a:pt x="169" y="13"/>
                    <a:pt x="152" y="14"/>
                  </a:cubicBezTo>
                  <a:cubicBezTo>
                    <a:pt x="122" y="18"/>
                    <a:pt x="108" y="20"/>
                    <a:pt x="108" y="20"/>
                  </a:cubicBezTo>
                  <a:cubicBezTo>
                    <a:pt x="108" y="20"/>
                    <a:pt x="95" y="21"/>
                    <a:pt x="64" y="28"/>
                  </a:cubicBezTo>
                  <a:cubicBezTo>
                    <a:pt x="54" y="30"/>
                    <a:pt x="46" y="33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21" y="47"/>
                    <a:pt x="9" y="61"/>
                    <a:pt x="0" y="79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15" y="52"/>
                    <a:pt x="35" y="36"/>
                    <a:pt x="64" y="29"/>
                  </a:cubicBezTo>
                  <a:cubicBezTo>
                    <a:pt x="95" y="22"/>
                    <a:pt x="108" y="21"/>
                    <a:pt x="108" y="21"/>
                  </a:cubicBezTo>
                  <a:cubicBezTo>
                    <a:pt x="108" y="21"/>
                    <a:pt x="122" y="19"/>
                    <a:pt x="152" y="16"/>
                  </a:cubicBezTo>
                  <a:cubicBezTo>
                    <a:pt x="162" y="15"/>
                    <a:pt x="170" y="13"/>
                    <a:pt x="178" y="10"/>
                  </a:cubicBezTo>
                  <a:cubicBezTo>
                    <a:pt x="180" y="8"/>
                    <a:pt x="180" y="8"/>
                    <a:pt x="180" y="8"/>
                  </a:cubicBezTo>
                  <a:cubicBezTo>
                    <a:pt x="181" y="9"/>
                    <a:pt x="181" y="9"/>
                    <a:pt x="181" y="9"/>
                  </a:cubicBezTo>
                  <a:cubicBezTo>
                    <a:pt x="181" y="9"/>
                    <a:pt x="181" y="9"/>
                    <a:pt x="181" y="9"/>
                  </a:cubicBezTo>
                  <a:cubicBezTo>
                    <a:pt x="186" y="7"/>
                    <a:pt x="191" y="4"/>
                    <a:pt x="196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219"/>
            <p:cNvSpPr>
              <a:spLocks/>
            </p:cNvSpPr>
            <p:nvPr/>
          </p:nvSpPr>
          <p:spPr bwMode="auto">
            <a:xfrm>
              <a:off x="5007321" y="946150"/>
              <a:ext cx="11113" cy="7938"/>
            </a:xfrm>
            <a:custGeom>
              <a:avLst/>
              <a:gdLst>
                <a:gd name="T0" fmla="*/ 4 w 7"/>
                <a:gd name="T1" fmla="*/ 0 h 5"/>
                <a:gd name="T2" fmla="*/ 0 w 7"/>
                <a:gd name="T3" fmla="*/ 5 h 5"/>
                <a:gd name="T4" fmla="*/ 7 w 7"/>
                <a:gd name="T5" fmla="*/ 3 h 5"/>
                <a:gd name="T6" fmla="*/ 7 w 7"/>
                <a:gd name="T7" fmla="*/ 3 h 5"/>
                <a:gd name="T8" fmla="*/ 4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4" y="0"/>
                  </a:moveTo>
                  <a:lnTo>
                    <a:pt x="0" y="5"/>
                  </a:lnTo>
                  <a:lnTo>
                    <a:pt x="7" y="3"/>
                  </a:lnTo>
                  <a:lnTo>
                    <a:pt x="7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20"/>
            <p:cNvSpPr>
              <a:spLocks/>
            </p:cNvSpPr>
            <p:nvPr/>
          </p:nvSpPr>
          <p:spPr bwMode="auto">
            <a:xfrm>
              <a:off x="4337396" y="1206500"/>
              <a:ext cx="12700" cy="6350"/>
            </a:xfrm>
            <a:custGeom>
              <a:avLst/>
              <a:gdLst>
                <a:gd name="T0" fmla="*/ 5 w 8"/>
                <a:gd name="T1" fmla="*/ 4 h 4"/>
                <a:gd name="T2" fmla="*/ 8 w 8"/>
                <a:gd name="T3" fmla="*/ 0 h 4"/>
                <a:gd name="T4" fmla="*/ 0 w 8"/>
                <a:gd name="T5" fmla="*/ 4 h 4"/>
                <a:gd name="T6" fmla="*/ 0 w 8"/>
                <a:gd name="T7" fmla="*/ 4 h 4"/>
                <a:gd name="T8" fmla="*/ 5 w 8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5" y="4"/>
                  </a:moveTo>
                  <a:lnTo>
                    <a:pt x="8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21"/>
            <p:cNvSpPr>
              <a:spLocks/>
            </p:cNvSpPr>
            <p:nvPr/>
          </p:nvSpPr>
          <p:spPr bwMode="auto">
            <a:xfrm>
              <a:off x="4473921" y="852488"/>
              <a:ext cx="555625" cy="211138"/>
            </a:xfrm>
            <a:custGeom>
              <a:avLst/>
              <a:gdLst>
                <a:gd name="T0" fmla="*/ 67 w 148"/>
                <a:gd name="T1" fmla="*/ 9 h 56"/>
                <a:gd name="T2" fmla="*/ 112 w 148"/>
                <a:gd name="T3" fmla="*/ 4 h 56"/>
                <a:gd name="T4" fmla="*/ 148 w 148"/>
                <a:gd name="T5" fmla="*/ 2 h 56"/>
                <a:gd name="T6" fmla="*/ 147 w 148"/>
                <a:gd name="T7" fmla="*/ 0 h 56"/>
                <a:gd name="T8" fmla="*/ 112 w 148"/>
                <a:gd name="T9" fmla="*/ 3 h 56"/>
                <a:gd name="T10" fmla="*/ 67 w 148"/>
                <a:gd name="T11" fmla="*/ 8 h 56"/>
                <a:gd name="T12" fmla="*/ 41 w 148"/>
                <a:gd name="T13" fmla="*/ 16 h 56"/>
                <a:gd name="T14" fmla="*/ 40 w 148"/>
                <a:gd name="T15" fmla="*/ 17 h 56"/>
                <a:gd name="T16" fmla="*/ 40 w 148"/>
                <a:gd name="T17" fmla="*/ 17 h 56"/>
                <a:gd name="T18" fmla="*/ 0 w 148"/>
                <a:gd name="T19" fmla="*/ 56 h 56"/>
                <a:gd name="T20" fmla="*/ 1 w 148"/>
                <a:gd name="T21" fmla="*/ 55 h 56"/>
                <a:gd name="T22" fmla="*/ 2 w 148"/>
                <a:gd name="T23" fmla="*/ 55 h 56"/>
                <a:gd name="T24" fmla="*/ 67 w 148"/>
                <a:gd name="T25" fmla="*/ 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56">
                  <a:moveTo>
                    <a:pt x="67" y="9"/>
                  </a:moveTo>
                  <a:cubicBezTo>
                    <a:pt x="98" y="4"/>
                    <a:pt x="112" y="4"/>
                    <a:pt x="112" y="4"/>
                  </a:cubicBezTo>
                  <a:cubicBezTo>
                    <a:pt x="148" y="2"/>
                    <a:pt x="148" y="2"/>
                    <a:pt x="148" y="2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12" y="3"/>
                    <a:pt x="112" y="3"/>
                    <a:pt x="112" y="3"/>
                  </a:cubicBezTo>
                  <a:cubicBezTo>
                    <a:pt x="112" y="3"/>
                    <a:pt x="98" y="3"/>
                    <a:pt x="67" y="8"/>
                  </a:cubicBezTo>
                  <a:cubicBezTo>
                    <a:pt x="57" y="10"/>
                    <a:pt x="49" y="12"/>
                    <a:pt x="41" y="16"/>
                  </a:cubicBezTo>
                  <a:cubicBezTo>
                    <a:pt x="41" y="16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23" y="25"/>
                    <a:pt x="9" y="39"/>
                    <a:pt x="0" y="56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16" y="29"/>
                    <a:pt x="37" y="14"/>
                    <a:pt x="67" y="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222"/>
            <p:cNvSpPr>
              <a:spLocks/>
            </p:cNvSpPr>
            <p:nvPr/>
          </p:nvSpPr>
          <p:spPr bwMode="auto">
            <a:xfrm>
              <a:off x="4477096" y="1058863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23"/>
            <p:cNvSpPr>
              <a:spLocks/>
            </p:cNvSpPr>
            <p:nvPr/>
          </p:nvSpPr>
          <p:spPr bwMode="auto">
            <a:xfrm>
              <a:off x="4619971" y="747713"/>
              <a:ext cx="327025" cy="168275"/>
            </a:xfrm>
            <a:custGeom>
              <a:avLst/>
              <a:gdLst>
                <a:gd name="T0" fmla="*/ 69 w 87"/>
                <a:gd name="T1" fmla="*/ 3 h 45"/>
                <a:gd name="T2" fmla="*/ 87 w 87"/>
                <a:gd name="T3" fmla="*/ 1 h 45"/>
                <a:gd name="T4" fmla="*/ 86 w 87"/>
                <a:gd name="T5" fmla="*/ 0 h 45"/>
                <a:gd name="T6" fmla="*/ 69 w 87"/>
                <a:gd name="T7" fmla="*/ 2 h 45"/>
                <a:gd name="T8" fmla="*/ 42 w 87"/>
                <a:gd name="T9" fmla="*/ 8 h 45"/>
                <a:gd name="T10" fmla="*/ 40 w 87"/>
                <a:gd name="T11" fmla="*/ 10 h 45"/>
                <a:gd name="T12" fmla="*/ 39 w 87"/>
                <a:gd name="T13" fmla="*/ 9 h 45"/>
                <a:gd name="T14" fmla="*/ 0 w 87"/>
                <a:gd name="T15" fmla="*/ 44 h 45"/>
                <a:gd name="T16" fmla="*/ 1 w 87"/>
                <a:gd name="T17" fmla="*/ 45 h 45"/>
                <a:gd name="T18" fmla="*/ 2 w 87"/>
                <a:gd name="T19" fmla="*/ 44 h 45"/>
                <a:gd name="T20" fmla="*/ 69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69" y="3"/>
                  </a:moveTo>
                  <a:cubicBezTo>
                    <a:pt x="76" y="2"/>
                    <a:pt x="82" y="2"/>
                    <a:pt x="87" y="1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1" y="0"/>
                    <a:pt x="76" y="1"/>
                    <a:pt x="69" y="2"/>
                  </a:cubicBezTo>
                  <a:cubicBezTo>
                    <a:pt x="59" y="3"/>
                    <a:pt x="50" y="5"/>
                    <a:pt x="42" y="8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23" y="16"/>
                    <a:pt x="10" y="28"/>
                    <a:pt x="0" y="44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17" y="20"/>
                    <a:pt x="39" y="6"/>
                    <a:pt x="69" y="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224"/>
            <p:cNvSpPr>
              <a:spLocks/>
            </p:cNvSpPr>
            <p:nvPr/>
          </p:nvSpPr>
          <p:spPr bwMode="auto">
            <a:xfrm>
              <a:off x="4623146" y="912813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225"/>
            <p:cNvSpPr>
              <a:spLocks/>
            </p:cNvSpPr>
            <p:nvPr/>
          </p:nvSpPr>
          <p:spPr bwMode="auto">
            <a:xfrm>
              <a:off x="4766021" y="676275"/>
              <a:ext cx="123825" cy="104775"/>
            </a:xfrm>
            <a:custGeom>
              <a:avLst/>
              <a:gdLst>
                <a:gd name="T0" fmla="*/ 33 w 33"/>
                <a:gd name="T1" fmla="*/ 1 h 28"/>
                <a:gd name="T2" fmla="*/ 33 w 33"/>
                <a:gd name="T3" fmla="*/ 0 h 28"/>
                <a:gd name="T4" fmla="*/ 33 w 33"/>
                <a:gd name="T5" fmla="*/ 0 h 28"/>
                <a:gd name="T6" fmla="*/ 0 w 33"/>
                <a:gd name="T7" fmla="*/ 28 h 28"/>
                <a:gd name="T8" fmla="*/ 3 w 33"/>
                <a:gd name="T9" fmla="*/ 27 h 28"/>
                <a:gd name="T10" fmla="*/ 33 w 33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8">
                  <a:moveTo>
                    <a:pt x="33" y="1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0" y="6"/>
                    <a:pt x="9" y="16"/>
                    <a:pt x="0" y="28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11" y="16"/>
                    <a:pt x="21" y="7"/>
                    <a:pt x="33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226"/>
            <p:cNvSpPr>
              <a:spLocks/>
            </p:cNvSpPr>
            <p:nvPr/>
          </p:nvSpPr>
          <p:spPr bwMode="auto">
            <a:xfrm>
              <a:off x="4766021" y="777875"/>
              <a:ext cx="11113" cy="7938"/>
            </a:xfrm>
            <a:custGeom>
              <a:avLst/>
              <a:gdLst>
                <a:gd name="T0" fmla="*/ 3 w 7"/>
                <a:gd name="T1" fmla="*/ 5 h 5"/>
                <a:gd name="T2" fmla="*/ 7 w 7"/>
                <a:gd name="T3" fmla="*/ 0 h 5"/>
                <a:gd name="T4" fmla="*/ 0 w 7"/>
                <a:gd name="T5" fmla="*/ 2 h 5"/>
                <a:gd name="T6" fmla="*/ 3 w 7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3" y="5"/>
                  </a:moveTo>
                  <a:lnTo>
                    <a:pt x="7" y="0"/>
                  </a:lnTo>
                  <a:lnTo>
                    <a:pt x="0" y="2"/>
                  </a:lnTo>
                  <a:lnTo>
                    <a:pt x="3" y="5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27"/>
            <p:cNvSpPr>
              <a:spLocks/>
            </p:cNvSpPr>
            <p:nvPr/>
          </p:nvSpPr>
          <p:spPr bwMode="auto">
            <a:xfrm>
              <a:off x="4331046" y="1627188"/>
              <a:ext cx="55563" cy="104775"/>
            </a:xfrm>
            <a:custGeom>
              <a:avLst/>
              <a:gdLst>
                <a:gd name="T0" fmla="*/ 0 w 15"/>
                <a:gd name="T1" fmla="*/ 28 h 28"/>
                <a:gd name="T2" fmla="*/ 0 w 15"/>
                <a:gd name="T3" fmla="*/ 28 h 28"/>
                <a:gd name="T4" fmla="*/ 1 w 15"/>
                <a:gd name="T5" fmla="*/ 28 h 28"/>
                <a:gd name="T6" fmla="*/ 1 w 15"/>
                <a:gd name="T7" fmla="*/ 28 h 28"/>
                <a:gd name="T8" fmla="*/ 5 w 15"/>
                <a:gd name="T9" fmla="*/ 23 h 28"/>
                <a:gd name="T10" fmla="*/ 15 w 15"/>
                <a:gd name="T11" fmla="*/ 0 h 28"/>
                <a:gd name="T12" fmla="*/ 14 w 15"/>
                <a:gd name="T13" fmla="*/ 1 h 28"/>
                <a:gd name="T14" fmla="*/ 13 w 15"/>
                <a:gd name="T15" fmla="*/ 1 h 28"/>
                <a:gd name="T16" fmla="*/ 0 w 15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8"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2" y="27"/>
                    <a:pt x="4" y="25"/>
                    <a:pt x="5" y="23"/>
                  </a:cubicBezTo>
                  <a:cubicBezTo>
                    <a:pt x="9" y="16"/>
                    <a:pt x="13" y="8"/>
                    <a:pt x="15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3" y="1"/>
                  </a:cubicBezTo>
                  <a:cubicBezTo>
                    <a:pt x="10" y="11"/>
                    <a:pt x="6" y="20"/>
                    <a:pt x="0" y="2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228"/>
            <p:cNvSpPr>
              <a:spLocks/>
            </p:cNvSpPr>
            <p:nvPr/>
          </p:nvSpPr>
          <p:spPr bwMode="auto">
            <a:xfrm>
              <a:off x="4262784" y="1473200"/>
              <a:ext cx="233363" cy="217488"/>
            </a:xfrm>
            <a:custGeom>
              <a:avLst/>
              <a:gdLst>
                <a:gd name="T0" fmla="*/ 9 w 62"/>
                <a:gd name="T1" fmla="*/ 54 h 58"/>
                <a:gd name="T2" fmla="*/ 0 w 62"/>
                <a:gd name="T3" fmla="*/ 58 h 58"/>
                <a:gd name="T4" fmla="*/ 1 w 62"/>
                <a:gd name="T5" fmla="*/ 58 h 58"/>
                <a:gd name="T6" fmla="*/ 9 w 62"/>
                <a:gd name="T7" fmla="*/ 55 h 58"/>
                <a:gd name="T8" fmla="*/ 31 w 62"/>
                <a:gd name="T9" fmla="*/ 42 h 58"/>
                <a:gd name="T10" fmla="*/ 32 w 62"/>
                <a:gd name="T11" fmla="*/ 41 h 58"/>
                <a:gd name="T12" fmla="*/ 32 w 62"/>
                <a:gd name="T13" fmla="*/ 42 h 58"/>
                <a:gd name="T14" fmla="*/ 51 w 62"/>
                <a:gd name="T15" fmla="*/ 23 h 58"/>
                <a:gd name="T16" fmla="*/ 62 w 62"/>
                <a:gd name="T17" fmla="*/ 0 h 58"/>
                <a:gd name="T18" fmla="*/ 62 w 62"/>
                <a:gd name="T19" fmla="*/ 1 h 58"/>
                <a:gd name="T20" fmla="*/ 61 w 62"/>
                <a:gd name="T21" fmla="*/ 2 h 58"/>
                <a:gd name="T22" fmla="*/ 9 w 62"/>
                <a:gd name="T23" fmla="*/ 5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58">
                  <a:moveTo>
                    <a:pt x="9" y="54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18" y="51"/>
                    <a:pt x="25" y="47"/>
                    <a:pt x="31" y="42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40" y="36"/>
                    <a:pt x="46" y="30"/>
                    <a:pt x="51" y="23"/>
                  </a:cubicBezTo>
                  <a:cubicBezTo>
                    <a:pt x="55" y="17"/>
                    <a:pt x="59" y="8"/>
                    <a:pt x="62" y="0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1" y="1"/>
                    <a:pt x="61" y="2"/>
                    <a:pt x="61" y="2"/>
                  </a:cubicBezTo>
                  <a:cubicBezTo>
                    <a:pt x="51" y="26"/>
                    <a:pt x="35" y="42"/>
                    <a:pt x="9" y="54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229"/>
            <p:cNvSpPr>
              <a:spLocks/>
            </p:cNvSpPr>
            <p:nvPr/>
          </p:nvSpPr>
          <p:spPr bwMode="auto">
            <a:xfrm>
              <a:off x="4378671" y="1627188"/>
              <a:ext cx="4763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30"/>
            <p:cNvSpPr>
              <a:spLocks/>
            </p:cNvSpPr>
            <p:nvPr/>
          </p:nvSpPr>
          <p:spPr bwMode="auto">
            <a:xfrm>
              <a:off x="4150071" y="1333500"/>
              <a:ext cx="466725" cy="288925"/>
            </a:xfrm>
            <a:custGeom>
              <a:avLst/>
              <a:gdLst>
                <a:gd name="T0" fmla="*/ 67 w 124"/>
                <a:gd name="T1" fmla="*/ 49 h 77"/>
                <a:gd name="T2" fmla="*/ 26 w 124"/>
                <a:gd name="T3" fmla="*/ 65 h 77"/>
                <a:gd name="T4" fmla="*/ 0 w 124"/>
                <a:gd name="T5" fmla="*/ 76 h 77"/>
                <a:gd name="T6" fmla="*/ 1 w 124"/>
                <a:gd name="T7" fmla="*/ 77 h 77"/>
                <a:gd name="T8" fmla="*/ 26 w 124"/>
                <a:gd name="T9" fmla="*/ 66 h 77"/>
                <a:gd name="T10" fmla="*/ 68 w 124"/>
                <a:gd name="T11" fmla="*/ 50 h 77"/>
                <a:gd name="T12" fmla="*/ 91 w 124"/>
                <a:gd name="T13" fmla="*/ 39 h 77"/>
                <a:gd name="T14" fmla="*/ 91 w 124"/>
                <a:gd name="T15" fmla="*/ 38 h 77"/>
                <a:gd name="T16" fmla="*/ 92 w 124"/>
                <a:gd name="T17" fmla="*/ 38 h 77"/>
                <a:gd name="T18" fmla="*/ 111 w 124"/>
                <a:gd name="T19" fmla="*/ 21 h 77"/>
                <a:gd name="T20" fmla="*/ 124 w 124"/>
                <a:gd name="T21" fmla="*/ 0 h 77"/>
                <a:gd name="T22" fmla="*/ 122 w 124"/>
                <a:gd name="T23" fmla="*/ 1 h 77"/>
                <a:gd name="T24" fmla="*/ 67 w 124"/>
                <a:gd name="T25" fmla="*/ 4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77">
                  <a:moveTo>
                    <a:pt x="67" y="49"/>
                  </a:moveTo>
                  <a:cubicBezTo>
                    <a:pt x="38" y="60"/>
                    <a:pt x="26" y="65"/>
                    <a:pt x="26" y="65"/>
                  </a:cubicBezTo>
                  <a:cubicBezTo>
                    <a:pt x="26" y="65"/>
                    <a:pt x="18" y="68"/>
                    <a:pt x="0" y="76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8" y="69"/>
                    <a:pt x="26" y="66"/>
                    <a:pt x="26" y="66"/>
                  </a:cubicBezTo>
                  <a:cubicBezTo>
                    <a:pt x="26" y="66"/>
                    <a:pt x="39" y="61"/>
                    <a:pt x="68" y="50"/>
                  </a:cubicBezTo>
                  <a:cubicBezTo>
                    <a:pt x="76" y="47"/>
                    <a:pt x="84" y="43"/>
                    <a:pt x="91" y="39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9" y="33"/>
                    <a:pt x="105" y="27"/>
                    <a:pt x="111" y="21"/>
                  </a:cubicBezTo>
                  <a:cubicBezTo>
                    <a:pt x="116" y="15"/>
                    <a:pt x="120" y="8"/>
                    <a:pt x="124" y="0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11" y="24"/>
                    <a:pt x="94" y="39"/>
                    <a:pt x="67" y="4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231"/>
            <p:cNvSpPr>
              <a:spLocks/>
            </p:cNvSpPr>
            <p:nvPr/>
          </p:nvSpPr>
          <p:spPr bwMode="auto">
            <a:xfrm>
              <a:off x="4491384" y="1476375"/>
              <a:ext cx="4763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232"/>
            <p:cNvSpPr>
              <a:spLocks/>
            </p:cNvSpPr>
            <p:nvPr/>
          </p:nvSpPr>
          <p:spPr bwMode="auto">
            <a:xfrm>
              <a:off x="4070696" y="1195388"/>
              <a:ext cx="669925" cy="379413"/>
            </a:xfrm>
            <a:custGeom>
              <a:avLst/>
              <a:gdLst>
                <a:gd name="T0" fmla="*/ 118 w 178"/>
                <a:gd name="T1" fmla="*/ 47 h 101"/>
                <a:gd name="T2" fmla="*/ 76 w 178"/>
                <a:gd name="T3" fmla="*/ 61 h 101"/>
                <a:gd name="T4" fmla="*/ 33 w 178"/>
                <a:gd name="T5" fmla="*/ 77 h 101"/>
                <a:gd name="T6" fmla="*/ 10 w 178"/>
                <a:gd name="T7" fmla="*/ 91 h 101"/>
                <a:gd name="T8" fmla="*/ 10 w 178"/>
                <a:gd name="T9" fmla="*/ 92 h 101"/>
                <a:gd name="T10" fmla="*/ 9 w 178"/>
                <a:gd name="T11" fmla="*/ 92 h 101"/>
                <a:gd name="T12" fmla="*/ 0 w 178"/>
                <a:gd name="T13" fmla="*/ 100 h 101"/>
                <a:gd name="T14" fmla="*/ 1 w 178"/>
                <a:gd name="T15" fmla="*/ 100 h 101"/>
                <a:gd name="T16" fmla="*/ 1 w 178"/>
                <a:gd name="T17" fmla="*/ 101 h 101"/>
                <a:gd name="T18" fmla="*/ 34 w 178"/>
                <a:gd name="T19" fmla="*/ 78 h 101"/>
                <a:gd name="T20" fmla="*/ 76 w 178"/>
                <a:gd name="T21" fmla="*/ 62 h 101"/>
                <a:gd name="T22" fmla="*/ 118 w 178"/>
                <a:gd name="T23" fmla="*/ 48 h 101"/>
                <a:gd name="T24" fmla="*/ 143 w 178"/>
                <a:gd name="T25" fmla="*/ 38 h 101"/>
                <a:gd name="T26" fmla="*/ 144 w 178"/>
                <a:gd name="T27" fmla="*/ 36 h 101"/>
                <a:gd name="T28" fmla="*/ 145 w 178"/>
                <a:gd name="T29" fmla="*/ 37 h 101"/>
                <a:gd name="T30" fmla="*/ 145 w 178"/>
                <a:gd name="T31" fmla="*/ 37 h 101"/>
                <a:gd name="T32" fmla="*/ 163 w 178"/>
                <a:gd name="T33" fmla="*/ 22 h 101"/>
                <a:gd name="T34" fmla="*/ 178 w 178"/>
                <a:gd name="T35" fmla="*/ 0 h 101"/>
                <a:gd name="T36" fmla="*/ 177 w 178"/>
                <a:gd name="T37" fmla="*/ 1 h 101"/>
                <a:gd name="T38" fmla="*/ 176 w 178"/>
                <a:gd name="T39" fmla="*/ 2 h 101"/>
                <a:gd name="T40" fmla="*/ 118 w 178"/>
                <a:gd name="T41" fmla="*/ 4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8" h="101">
                  <a:moveTo>
                    <a:pt x="118" y="47"/>
                  </a:moveTo>
                  <a:cubicBezTo>
                    <a:pt x="89" y="56"/>
                    <a:pt x="76" y="61"/>
                    <a:pt x="76" y="61"/>
                  </a:cubicBezTo>
                  <a:cubicBezTo>
                    <a:pt x="76" y="61"/>
                    <a:pt x="63" y="64"/>
                    <a:pt x="33" y="77"/>
                  </a:cubicBezTo>
                  <a:cubicBezTo>
                    <a:pt x="24" y="81"/>
                    <a:pt x="17" y="85"/>
                    <a:pt x="10" y="91"/>
                  </a:cubicBezTo>
                  <a:cubicBezTo>
                    <a:pt x="10" y="91"/>
                    <a:pt x="10" y="91"/>
                    <a:pt x="10" y="9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6" y="94"/>
                    <a:pt x="3" y="97"/>
                    <a:pt x="0" y="100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1" y="101"/>
                    <a:pt x="1" y="101"/>
                    <a:pt x="1" y="101"/>
                  </a:cubicBezTo>
                  <a:cubicBezTo>
                    <a:pt x="10" y="91"/>
                    <a:pt x="21" y="84"/>
                    <a:pt x="34" y="78"/>
                  </a:cubicBezTo>
                  <a:cubicBezTo>
                    <a:pt x="63" y="65"/>
                    <a:pt x="76" y="62"/>
                    <a:pt x="76" y="62"/>
                  </a:cubicBezTo>
                  <a:cubicBezTo>
                    <a:pt x="76" y="62"/>
                    <a:pt x="89" y="57"/>
                    <a:pt x="118" y="48"/>
                  </a:cubicBezTo>
                  <a:cubicBezTo>
                    <a:pt x="127" y="46"/>
                    <a:pt x="136" y="42"/>
                    <a:pt x="143" y="38"/>
                  </a:cubicBezTo>
                  <a:cubicBezTo>
                    <a:pt x="143" y="37"/>
                    <a:pt x="143" y="37"/>
                    <a:pt x="144" y="36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52" y="33"/>
                    <a:pt x="158" y="28"/>
                    <a:pt x="163" y="22"/>
                  </a:cubicBezTo>
                  <a:cubicBezTo>
                    <a:pt x="169" y="16"/>
                    <a:pt x="174" y="8"/>
                    <a:pt x="178" y="0"/>
                  </a:cubicBezTo>
                  <a:cubicBezTo>
                    <a:pt x="177" y="1"/>
                    <a:pt x="177" y="1"/>
                    <a:pt x="177" y="1"/>
                  </a:cubicBezTo>
                  <a:cubicBezTo>
                    <a:pt x="176" y="2"/>
                    <a:pt x="176" y="2"/>
                    <a:pt x="176" y="2"/>
                  </a:cubicBezTo>
                  <a:cubicBezTo>
                    <a:pt x="163" y="25"/>
                    <a:pt x="146" y="39"/>
                    <a:pt x="118" y="4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233"/>
            <p:cNvSpPr>
              <a:spLocks/>
            </p:cNvSpPr>
            <p:nvPr/>
          </p:nvSpPr>
          <p:spPr bwMode="auto">
            <a:xfrm>
              <a:off x="4608859" y="1330325"/>
              <a:ext cx="7938" cy="6350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2 h 2"/>
                <a:gd name="T4" fmla="*/ 2 w 2"/>
                <a:gd name="T5" fmla="*/ 1 h 2"/>
                <a:gd name="T6" fmla="*/ 2 w 2"/>
                <a:gd name="T7" fmla="*/ 1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234"/>
            <p:cNvSpPr>
              <a:spLocks/>
            </p:cNvSpPr>
            <p:nvPr/>
          </p:nvSpPr>
          <p:spPr bwMode="auto">
            <a:xfrm>
              <a:off x="4100859" y="1066800"/>
              <a:ext cx="774700" cy="473075"/>
            </a:xfrm>
            <a:custGeom>
              <a:avLst/>
              <a:gdLst>
                <a:gd name="T0" fmla="*/ 206 w 206"/>
                <a:gd name="T1" fmla="*/ 0 h 126"/>
                <a:gd name="T2" fmla="*/ 204 w 206"/>
                <a:gd name="T3" fmla="*/ 1 h 126"/>
                <a:gd name="T4" fmla="*/ 143 w 206"/>
                <a:gd name="T5" fmla="*/ 43 h 126"/>
                <a:gd name="T6" fmla="*/ 100 w 206"/>
                <a:gd name="T7" fmla="*/ 54 h 126"/>
                <a:gd name="T8" fmla="*/ 57 w 206"/>
                <a:gd name="T9" fmla="*/ 67 h 126"/>
                <a:gd name="T10" fmla="*/ 0 w 206"/>
                <a:gd name="T11" fmla="*/ 125 h 126"/>
                <a:gd name="T12" fmla="*/ 1 w 206"/>
                <a:gd name="T13" fmla="*/ 126 h 126"/>
                <a:gd name="T14" fmla="*/ 2 w 206"/>
                <a:gd name="T15" fmla="*/ 125 h 126"/>
                <a:gd name="T16" fmla="*/ 57 w 206"/>
                <a:gd name="T17" fmla="*/ 69 h 126"/>
                <a:gd name="T18" fmla="*/ 101 w 206"/>
                <a:gd name="T19" fmla="*/ 55 h 126"/>
                <a:gd name="T20" fmla="*/ 144 w 206"/>
                <a:gd name="T21" fmla="*/ 44 h 126"/>
                <a:gd name="T22" fmla="*/ 168 w 206"/>
                <a:gd name="T23" fmla="*/ 36 h 126"/>
                <a:gd name="T24" fmla="*/ 168 w 206"/>
                <a:gd name="T25" fmla="*/ 35 h 126"/>
                <a:gd name="T26" fmla="*/ 169 w 206"/>
                <a:gd name="T27" fmla="*/ 35 h 126"/>
                <a:gd name="T28" fmla="*/ 190 w 206"/>
                <a:gd name="T29" fmla="*/ 21 h 126"/>
                <a:gd name="T30" fmla="*/ 206 w 206"/>
                <a:gd name="T31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6" h="126">
                  <a:moveTo>
                    <a:pt x="206" y="0"/>
                  </a:moveTo>
                  <a:cubicBezTo>
                    <a:pt x="204" y="1"/>
                    <a:pt x="204" y="1"/>
                    <a:pt x="204" y="1"/>
                  </a:cubicBezTo>
                  <a:cubicBezTo>
                    <a:pt x="190" y="23"/>
                    <a:pt x="172" y="36"/>
                    <a:pt x="143" y="43"/>
                  </a:cubicBezTo>
                  <a:cubicBezTo>
                    <a:pt x="113" y="50"/>
                    <a:pt x="100" y="54"/>
                    <a:pt x="100" y="54"/>
                  </a:cubicBezTo>
                  <a:cubicBezTo>
                    <a:pt x="100" y="54"/>
                    <a:pt x="87" y="57"/>
                    <a:pt x="57" y="67"/>
                  </a:cubicBezTo>
                  <a:cubicBezTo>
                    <a:pt x="28" y="78"/>
                    <a:pt x="9" y="98"/>
                    <a:pt x="0" y="125"/>
                  </a:cubicBezTo>
                  <a:cubicBezTo>
                    <a:pt x="1" y="126"/>
                    <a:pt x="1" y="126"/>
                    <a:pt x="1" y="126"/>
                  </a:cubicBezTo>
                  <a:cubicBezTo>
                    <a:pt x="1" y="125"/>
                    <a:pt x="2" y="125"/>
                    <a:pt x="2" y="125"/>
                  </a:cubicBezTo>
                  <a:cubicBezTo>
                    <a:pt x="11" y="98"/>
                    <a:pt x="29" y="79"/>
                    <a:pt x="57" y="69"/>
                  </a:cubicBezTo>
                  <a:cubicBezTo>
                    <a:pt x="87" y="58"/>
                    <a:pt x="100" y="55"/>
                    <a:pt x="101" y="55"/>
                  </a:cubicBezTo>
                  <a:cubicBezTo>
                    <a:pt x="101" y="55"/>
                    <a:pt x="114" y="51"/>
                    <a:pt x="144" y="44"/>
                  </a:cubicBezTo>
                  <a:cubicBezTo>
                    <a:pt x="152" y="42"/>
                    <a:pt x="161" y="39"/>
                    <a:pt x="168" y="36"/>
                  </a:cubicBezTo>
                  <a:cubicBezTo>
                    <a:pt x="168" y="35"/>
                    <a:pt x="168" y="35"/>
                    <a:pt x="168" y="35"/>
                  </a:cubicBezTo>
                  <a:cubicBezTo>
                    <a:pt x="169" y="35"/>
                    <a:pt x="169" y="35"/>
                    <a:pt x="169" y="35"/>
                  </a:cubicBezTo>
                  <a:cubicBezTo>
                    <a:pt x="177" y="31"/>
                    <a:pt x="184" y="27"/>
                    <a:pt x="190" y="21"/>
                  </a:cubicBezTo>
                  <a:cubicBezTo>
                    <a:pt x="196" y="15"/>
                    <a:pt x="201" y="8"/>
                    <a:pt x="206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235"/>
            <p:cNvSpPr>
              <a:spLocks/>
            </p:cNvSpPr>
            <p:nvPr/>
          </p:nvSpPr>
          <p:spPr bwMode="auto">
            <a:xfrm>
              <a:off x="4105621" y="1536700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236"/>
            <p:cNvSpPr>
              <a:spLocks/>
            </p:cNvSpPr>
            <p:nvPr/>
          </p:nvSpPr>
          <p:spPr bwMode="auto">
            <a:xfrm>
              <a:off x="4732684" y="1198563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237"/>
            <p:cNvSpPr>
              <a:spLocks/>
            </p:cNvSpPr>
            <p:nvPr/>
          </p:nvSpPr>
          <p:spPr bwMode="auto">
            <a:xfrm>
              <a:off x="4889846" y="134938"/>
              <a:ext cx="1168400" cy="785813"/>
            </a:xfrm>
            <a:custGeom>
              <a:avLst/>
              <a:gdLst>
                <a:gd name="T0" fmla="*/ 248 w 311"/>
                <a:gd name="T1" fmla="*/ 15 h 209"/>
                <a:gd name="T2" fmla="*/ 199 w 311"/>
                <a:gd name="T3" fmla="*/ 33 h 209"/>
                <a:gd name="T4" fmla="*/ 199 w 311"/>
                <a:gd name="T5" fmla="*/ 34 h 209"/>
                <a:gd name="T6" fmla="*/ 148 w 311"/>
                <a:gd name="T7" fmla="*/ 56 h 209"/>
                <a:gd name="T8" fmla="*/ 100 w 311"/>
                <a:gd name="T9" fmla="*/ 81 h 209"/>
                <a:gd name="T10" fmla="*/ 55 w 311"/>
                <a:gd name="T11" fmla="*/ 108 h 209"/>
                <a:gd name="T12" fmla="*/ 10 w 311"/>
                <a:gd name="T13" fmla="*/ 139 h 209"/>
                <a:gd name="T14" fmla="*/ 11 w 311"/>
                <a:gd name="T15" fmla="*/ 139 h 209"/>
                <a:gd name="T16" fmla="*/ 0 w 311"/>
                <a:gd name="T17" fmla="*/ 144 h 209"/>
                <a:gd name="T18" fmla="*/ 0 w 311"/>
                <a:gd name="T19" fmla="*/ 144 h 209"/>
                <a:gd name="T20" fmla="*/ 0 w 311"/>
                <a:gd name="T21" fmla="*/ 145 h 209"/>
                <a:gd name="T22" fmla="*/ 14 w 311"/>
                <a:gd name="T23" fmla="*/ 163 h 209"/>
                <a:gd name="T24" fmla="*/ 15 w 311"/>
                <a:gd name="T25" fmla="*/ 164 h 209"/>
                <a:gd name="T26" fmla="*/ 36 w 311"/>
                <a:gd name="T27" fmla="*/ 191 h 209"/>
                <a:gd name="T28" fmla="*/ 37 w 311"/>
                <a:gd name="T29" fmla="*/ 193 h 209"/>
                <a:gd name="T30" fmla="*/ 48 w 311"/>
                <a:gd name="T31" fmla="*/ 208 h 209"/>
                <a:gd name="T32" fmla="*/ 49 w 311"/>
                <a:gd name="T33" fmla="*/ 209 h 209"/>
                <a:gd name="T34" fmla="*/ 49 w 311"/>
                <a:gd name="T35" fmla="*/ 209 h 209"/>
                <a:gd name="T36" fmla="*/ 49 w 311"/>
                <a:gd name="T37" fmla="*/ 209 h 209"/>
                <a:gd name="T38" fmla="*/ 54 w 311"/>
                <a:gd name="T39" fmla="*/ 206 h 209"/>
                <a:gd name="T40" fmla="*/ 73 w 311"/>
                <a:gd name="T41" fmla="*/ 188 h 209"/>
                <a:gd name="T42" fmla="*/ 95 w 311"/>
                <a:gd name="T43" fmla="*/ 177 h 209"/>
                <a:gd name="T44" fmla="*/ 114 w 311"/>
                <a:gd name="T45" fmla="*/ 161 h 209"/>
                <a:gd name="T46" fmla="*/ 138 w 311"/>
                <a:gd name="T47" fmla="*/ 152 h 209"/>
                <a:gd name="T48" fmla="*/ 157 w 311"/>
                <a:gd name="T49" fmla="*/ 137 h 209"/>
                <a:gd name="T50" fmla="*/ 180 w 311"/>
                <a:gd name="T51" fmla="*/ 129 h 209"/>
                <a:gd name="T52" fmla="*/ 201 w 311"/>
                <a:gd name="T53" fmla="*/ 115 h 209"/>
                <a:gd name="T54" fmla="*/ 225 w 311"/>
                <a:gd name="T55" fmla="*/ 109 h 209"/>
                <a:gd name="T56" fmla="*/ 247 w 311"/>
                <a:gd name="T57" fmla="*/ 96 h 209"/>
                <a:gd name="T58" fmla="*/ 271 w 311"/>
                <a:gd name="T59" fmla="*/ 92 h 209"/>
                <a:gd name="T60" fmla="*/ 293 w 311"/>
                <a:gd name="T61" fmla="*/ 81 h 209"/>
                <a:gd name="T62" fmla="*/ 311 w 311"/>
                <a:gd name="T63" fmla="*/ 79 h 209"/>
                <a:gd name="T64" fmla="*/ 310 w 311"/>
                <a:gd name="T65" fmla="*/ 78 h 209"/>
                <a:gd name="T66" fmla="*/ 305 w 311"/>
                <a:gd name="T67" fmla="*/ 59 h 209"/>
                <a:gd name="T68" fmla="*/ 305 w 311"/>
                <a:gd name="T69" fmla="*/ 57 h 209"/>
                <a:gd name="T70" fmla="*/ 295 w 311"/>
                <a:gd name="T71" fmla="*/ 25 h 209"/>
                <a:gd name="T72" fmla="*/ 295 w 311"/>
                <a:gd name="T73" fmla="*/ 23 h 209"/>
                <a:gd name="T74" fmla="*/ 289 w 311"/>
                <a:gd name="T75" fmla="*/ 1 h 209"/>
                <a:gd name="T76" fmla="*/ 288 w 311"/>
                <a:gd name="T77" fmla="*/ 0 h 209"/>
                <a:gd name="T78" fmla="*/ 288 w 311"/>
                <a:gd name="T79" fmla="*/ 0 h 209"/>
                <a:gd name="T80" fmla="*/ 248 w 311"/>
                <a:gd name="T81" fmla="*/ 1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11" h="209">
                  <a:moveTo>
                    <a:pt x="248" y="15"/>
                  </a:moveTo>
                  <a:cubicBezTo>
                    <a:pt x="230" y="16"/>
                    <a:pt x="214" y="22"/>
                    <a:pt x="199" y="33"/>
                  </a:cubicBezTo>
                  <a:cubicBezTo>
                    <a:pt x="199" y="34"/>
                    <a:pt x="199" y="34"/>
                    <a:pt x="199" y="34"/>
                  </a:cubicBezTo>
                  <a:cubicBezTo>
                    <a:pt x="181" y="35"/>
                    <a:pt x="163" y="43"/>
                    <a:pt x="148" y="56"/>
                  </a:cubicBezTo>
                  <a:cubicBezTo>
                    <a:pt x="130" y="59"/>
                    <a:pt x="114" y="67"/>
                    <a:pt x="100" y="81"/>
                  </a:cubicBezTo>
                  <a:cubicBezTo>
                    <a:pt x="83" y="85"/>
                    <a:pt x="67" y="94"/>
                    <a:pt x="55" y="108"/>
                  </a:cubicBezTo>
                  <a:cubicBezTo>
                    <a:pt x="37" y="113"/>
                    <a:pt x="22" y="123"/>
                    <a:pt x="10" y="139"/>
                  </a:cubicBezTo>
                  <a:cubicBezTo>
                    <a:pt x="11" y="139"/>
                    <a:pt x="11" y="139"/>
                    <a:pt x="11" y="139"/>
                  </a:cubicBezTo>
                  <a:cubicBezTo>
                    <a:pt x="7" y="140"/>
                    <a:pt x="3" y="142"/>
                    <a:pt x="0" y="14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5" y="164"/>
                    <a:pt x="15" y="164"/>
                    <a:pt x="15" y="164"/>
                  </a:cubicBezTo>
                  <a:cubicBezTo>
                    <a:pt x="36" y="191"/>
                    <a:pt x="36" y="191"/>
                    <a:pt x="36" y="191"/>
                  </a:cubicBezTo>
                  <a:cubicBezTo>
                    <a:pt x="37" y="193"/>
                    <a:pt x="37" y="193"/>
                    <a:pt x="37" y="193"/>
                  </a:cubicBezTo>
                  <a:cubicBezTo>
                    <a:pt x="48" y="208"/>
                    <a:pt x="48" y="208"/>
                    <a:pt x="48" y="208"/>
                  </a:cubicBezTo>
                  <a:cubicBezTo>
                    <a:pt x="49" y="209"/>
                    <a:pt x="49" y="209"/>
                    <a:pt x="49" y="209"/>
                  </a:cubicBezTo>
                  <a:cubicBezTo>
                    <a:pt x="49" y="209"/>
                    <a:pt x="49" y="209"/>
                    <a:pt x="49" y="209"/>
                  </a:cubicBezTo>
                  <a:cubicBezTo>
                    <a:pt x="49" y="209"/>
                    <a:pt x="49" y="209"/>
                    <a:pt x="49" y="209"/>
                  </a:cubicBezTo>
                  <a:cubicBezTo>
                    <a:pt x="51" y="208"/>
                    <a:pt x="53" y="207"/>
                    <a:pt x="54" y="206"/>
                  </a:cubicBezTo>
                  <a:cubicBezTo>
                    <a:pt x="61" y="201"/>
                    <a:pt x="67" y="194"/>
                    <a:pt x="73" y="188"/>
                  </a:cubicBezTo>
                  <a:cubicBezTo>
                    <a:pt x="81" y="185"/>
                    <a:pt x="88" y="182"/>
                    <a:pt x="95" y="177"/>
                  </a:cubicBezTo>
                  <a:cubicBezTo>
                    <a:pt x="102" y="173"/>
                    <a:pt x="109" y="167"/>
                    <a:pt x="114" y="161"/>
                  </a:cubicBezTo>
                  <a:cubicBezTo>
                    <a:pt x="123" y="159"/>
                    <a:pt x="130" y="156"/>
                    <a:pt x="138" y="152"/>
                  </a:cubicBezTo>
                  <a:cubicBezTo>
                    <a:pt x="145" y="148"/>
                    <a:pt x="151" y="143"/>
                    <a:pt x="157" y="137"/>
                  </a:cubicBezTo>
                  <a:cubicBezTo>
                    <a:pt x="165" y="135"/>
                    <a:pt x="173" y="133"/>
                    <a:pt x="180" y="129"/>
                  </a:cubicBezTo>
                  <a:cubicBezTo>
                    <a:pt x="187" y="126"/>
                    <a:pt x="195" y="121"/>
                    <a:pt x="201" y="115"/>
                  </a:cubicBezTo>
                  <a:cubicBezTo>
                    <a:pt x="210" y="114"/>
                    <a:pt x="217" y="112"/>
                    <a:pt x="225" y="109"/>
                  </a:cubicBezTo>
                  <a:cubicBezTo>
                    <a:pt x="232" y="106"/>
                    <a:pt x="240" y="101"/>
                    <a:pt x="247" y="96"/>
                  </a:cubicBezTo>
                  <a:cubicBezTo>
                    <a:pt x="256" y="96"/>
                    <a:pt x="264" y="94"/>
                    <a:pt x="271" y="92"/>
                  </a:cubicBezTo>
                  <a:cubicBezTo>
                    <a:pt x="279" y="89"/>
                    <a:pt x="286" y="85"/>
                    <a:pt x="293" y="81"/>
                  </a:cubicBezTo>
                  <a:cubicBezTo>
                    <a:pt x="299" y="81"/>
                    <a:pt x="305" y="80"/>
                    <a:pt x="311" y="79"/>
                  </a:cubicBezTo>
                  <a:cubicBezTo>
                    <a:pt x="310" y="78"/>
                    <a:pt x="310" y="78"/>
                    <a:pt x="310" y="78"/>
                  </a:cubicBezTo>
                  <a:cubicBezTo>
                    <a:pt x="305" y="59"/>
                    <a:pt x="305" y="59"/>
                    <a:pt x="305" y="59"/>
                  </a:cubicBezTo>
                  <a:cubicBezTo>
                    <a:pt x="305" y="57"/>
                    <a:pt x="305" y="57"/>
                    <a:pt x="305" y="57"/>
                  </a:cubicBezTo>
                  <a:cubicBezTo>
                    <a:pt x="295" y="25"/>
                    <a:pt x="295" y="25"/>
                    <a:pt x="295" y="25"/>
                  </a:cubicBezTo>
                  <a:cubicBezTo>
                    <a:pt x="295" y="23"/>
                    <a:pt x="295" y="23"/>
                    <a:pt x="295" y="23"/>
                  </a:cubicBezTo>
                  <a:cubicBezTo>
                    <a:pt x="289" y="1"/>
                    <a:pt x="289" y="1"/>
                    <a:pt x="289" y="1"/>
                  </a:cubicBezTo>
                  <a:cubicBezTo>
                    <a:pt x="288" y="0"/>
                    <a:pt x="288" y="0"/>
                    <a:pt x="288" y="0"/>
                  </a:cubicBezTo>
                  <a:cubicBezTo>
                    <a:pt x="288" y="0"/>
                    <a:pt x="288" y="0"/>
                    <a:pt x="288" y="0"/>
                  </a:cubicBezTo>
                  <a:cubicBezTo>
                    <a:pt x="274" y="1"/>
                    <a:pt x="261" y="6"/>
                    <a:pt x="248" y="15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238"/>
            <p:cNvSpPr>
              <a:spLocks/>
            </p:cNvSpPr>
            <p:nvPr/>
          </p:nvSpPr>
          <p:spPr bwMode="auto">
            <a:xfrm>
              <a:off x="5096221" y="423863"/>
              <a:ext cx="895350" cy="120650"/>
            </a:xfrm>
            <a:custGeom>
              <a:avLst/>
              <a:gdLst>
                <a:gd name="T0" fmla="*/ 76 w 238"/>
                <a:gd name="T1" fmla="*/ 3 h 32"/>
                <a:gd name="T2" fmla="*/ 121 w 238"/>
                <a:gd name="T3" fmla="*/ 8 h 32"/>
                <a:gd name="T4" fmla="*/ 164 w 238"/>
                <a:gd name="T5" fmla="*/ 17 h 32"/>
                <a:gd name="T6" fmla="*/ 216 w 238"/>
                <a:gd name="T7" fmla="*/ 15 h 32"/>
                <a:gd name="T8" fmla="*/ 238 w 238"/>
                <a:gd name="T9" fmla="*/ 4 h 32"/>
                <a:gd name="T10" fmla="*/ 236 w 238"/>
                <a:gd name="T11" fmla="*/ 4 h 32"/>
                <a:gd name="T12" fmla="*/ 164 w 238"/>
                <a:gd name="T13" fmla="*/ 15 h 32"/>
                <a:gd name="T14" fmla="*/ 121 w 238"/>
                <a:gd name="T15" fmla="*/ 7 h 32"/>
                <a:gd name="T16" fmla="*/ 76 w 238"/>
                <a:gd name="T17" fmla="*/ 1 h 32"/>
                <a:gd name="T18" fmla="*/ 48 w 238"/>
                <a:gd name="T19" fmla="*/ 3 h 32"/>
                <a:gd name="T20" fmla="*/ 46 w 238"/>
                <a:gd name="T21" fmla="*/ 4 h 32"/>
                <a:gd name="T22" fmla="*/ 45 w 238"/>
                <a:gd name="T23" fmla="*/ 4 h 32"/>
                <a:gd name="T24" fmla="*/ 45 w 238"/>
                <a:gd name="T25" fmla="*/ 4 h 32"/>
                <a:gd name="T26" fmla="*/ 0 w 238"/>
                <a:gd name="T27" fmla="*/ 32 h 32"/>
                <a:gd name="T28" fmla="*/ 1 w 238"/>
                <a:gd name="T29" fmla="*/ 31 h 32"/>
                <a:gd name="T30" fmla="*/ 76 w 238"/>
                <a:gd name="T31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8" h="32">
                  <a:moveTo>
                    <a:pt x="76" y="3"/>
                  </a:moveTo>
                  <a:cubicBezTo>
                    <a:pt x="108" y="5"/>
                    <a:pt x="120" y="9"/>
                    <a:pt x="121" y="8"/>
                  </a:cubicBezTo>
                  <a:cubicBezTo>
                    <a:pt x="121" y="9"/>
                    <a:pt x="134" y="11"/>
                    <a:pt x="164" y="17"/>
                  </a:cubicBezTo>
                  <a:cubicBezTo>
                    <a:pt x="184" y="21"/>
                    <a:pt x="201" y="20"/>
                    <a:pt x="216" y="15"/>
                  </a:cubicBezTo>
                  <a:cubicBezTo>
                    <a:pt x="224" y="12"/>
                    <a:pt x="231" y="8"/>
                    <a:pt x="238" y="4"/>
                  </a:cubicBezTo>
                  <a:cubicBezTo>
                    <a:pt x="236" y="4"/>
                    <a:pt x="236" y="4"/>
                    <a:pt x="236" y="4"/>
                  </a:cubicBezTo>
                  <a:cubicBezTo>
                    <a:pt x="214" y="18"/>
                    <a:pt x="192" y="21"/>
                    <a:pt x="164" y="15"/>
                  </a:cubicBezTo>
                  <a:cubicBezTo>
                    <a:pt x="134" y="9"/>
                    <a:pt x="121" y="7"/>
                    <a:pt x="121" y="7"/>
                  </a:cubicBezTo>
                  <a:cubicBezTo>
                    <a:pt x="121" y="7"/>
                    <a:pt x="108" y="4"/>
                    <a:pt x="76" y="1"/>
                  </a:cubicBezTo>
                  <a:cubicBezTo>
                    <a:pt x="66" y="1"/>
                    <a:pt x="57" y="1"/>
                    <a:pt x="48" y="3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28" y="8"/>
                    <a:pt x="12" y="18"/>
                    <a:pt x="0" y="32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21" y="10"/>
                    <a:pt x="45" y="0"/>
                    <a:pt x="76" y="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239"/>
            <p:cNvSpPr>
              <a:spLocks/>
            </p:cNvSpPr>
            <p:nvPr/>
          </p:nvSpPr>
          <p:spPr bwMode="auto">
            <a:xfrm>
              <a:off x="5266084" y="334963"/>
              <a:ext cx="792163" cy="104775"/>
            </a:xfrm>
            <a:custGeom>
              <a:avLst/>
              <a:gdLst>
                <a:gd name="T0" fmla="*/ 211 w 211"/>
                <a:gd name="T1" fmla="*/ 26 h 28"/>
                <a:gd name="T2" fmla="*/ 210 w 211"/>
                <a:gd name="T3" fmla="*/ 25 h 28"/>
                <a:gd name="T4" fmla="*/ 165 w 211"/>
                <a:gd name="T5" fmla="*/ 22 h 28"/>
                <a:gd name="T6" fmla="*/ 122 w 211"/>
                <a:gd name="T7" fmla="*/ 11 h 28"/>
                <a:gd name="T8" fmla="*/ 78 w 211"/>
                <a:gd name="T9" fmla="*/ 3 h 28"/>
                <a:gd name="T10" fmla="*/ 50 w 211"/>
                <a:gd name="T11" fmla="*/ 3 h 28"/>
                <a:gd name="T12" fmla="*/ 50 w 211"/>
                <a:gd name="T13" fmla="*/ 3 h 28"/>
                <a:gd name="T14" fmla="*/ 49 w 211"/>
                <a:gd name="T15" fmla="*/ 3 h 28"/>
                <a:gd name="T16" fmla="*/ 0 w 211"/>
                <a:gd name="T17" fmla="*/ 28 h 28"/>
                <a:gd name="T18" fmla="*/ 3 w 211"/>
                <a:gd name="T19" fmla="*/ 27 h 28"/>
                <a:gd name="T20" fmla="*/ 77 w 211"/>
                <a:gd name="T21" fmla="*/ 4 h 28"/>
                <a:gd name="T22" fmla="*/ 122 w 211"/>
                <a:gd name="T23" fmla="*/ 13 h 28"/>
                <a:gd name="T24" fmla="*/ 165 w 211"/>
                <a:gd name="T25" fmla="*/ 23 h 28"/>
                <a:gd name="T26" fmla="*/ 191 w 211"/>
                <a:gd name="T27" fmla="*/ 28 h 28"/>
                <a:gd name="T28" fmla="*/ 193 w 211"/>
                <a:gd name="T29" fmla="*/ 26 h 28"/>
                <a:gd name="T30" fmla="*/ 193 w 211"/>
                <a:gd name="T31" fmla="*/ 28 h 28"/>
                <a:gd name="T32" fmla="*/ 193 w 211"/>
                <a:gd name="T33" fmla="*/ 28 h 28"/>
                <a:gd name="T34" fmla="*/ 211 w 211"/>
                <a:gd name="T35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1" h="28">
                  <a:moveTo>
                    <a:pt x="211" y="26"/>
                  </a:moveTo>
                  <a:cubicBezTo>
                    <a:pt x="210" y="25"/>
                    <a:pt x="210" y="25"/>
                    <a:pt x="210" y="25"/>
                  </a:cubicBezTo>
                  <a:cubicBezTo>
                    <a:pt x="196" y="28"/>
                    <a:pt x="182" y="27"/>
                    <a:pt x="165" y="22"/>
                  </a:cubicBezTo>
                  <a:cubicBezTo>
                    <a:pt x="135" y="14"/>
                    <a:pt x="122" y="12"/>
                    <a:pt x="122" y="11"/>
                  </a:cubicBezTo>
                  <a:cubicBezTo>
                    <a:pt x="122" y="11"/>
                    <a:pt x="109" y="8"/>
                    <a:pt x="78" y="3"/>
                  </a:cubicBezTo>
                  <a:cubicBezTo>
                    <a:pt x="68" y="2"/>
                    <a:pt x="59" y="1"/>
                    <a:pt x="50" y="3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31" y="5"/>
                    <a:pt x="14" y="14"/>
                    <a:pt x="0" y="28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23" y="8"/>
                    <a:pt x="48" y="0"/>
                    <a:pt x="77" y="4"/>
                  </a:cubicBezTo>
                  <a:cubicBezTo>
                    <a:pt x="109" y="9"/>
                    <a:pt x="122" y="13"/>
                    <a:pt x="122" y="13"/>
                  </a:cubicBezTo>
                  <a:cubicBezTo>
                    <a:pt x="122" y="13"/>
                    <a:pt x="135" y="16"/>
                    <a:pt x="165" y="23"/>
                  </a:cubicBezTo>
                  <a:cubicBezTo>
                    <a:pt x="174" y="26"/>
                    <a:pt x="183" y="27"/>
                    <a:pt x="191" y="28"/>
                  </a:cubicBezTo>
                  <a:cubicBezTo>
                    <a:pt x="193" y="26"/>
                    <a:pt x="193" y="26"/>
                    <a:pt x="193" y="26"/>
                  </a:cubicBezTo>
                  <a:cubicBezTo>
                    <a:pt x="193" y="28"/>
                    <a:pt x="193" y="28"/>
                    <a:pt x="193" y="28"/>
                  </a:cubicBezTo>
                  <a:cubicBezTo>
                    <a:pt x="193" y="28"/>
                    <a:pt x="193" y="28"/>
                    <a:pt x="193" y="28"/>
                  </a:cubicBezTo>
                  <a:cubicBezTo>
                    <a:pt x="199" y="28"/>
                    <a:pt x="205" y="27"/>
                    <a:pt x="211" y="2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240"/>
            <p:cNvSpPr>
              <a:spLocks/>
            </p:cNvSpPr>
            <p:nvPr/>
          </p:nvSpPr>
          <p:spPr bwMode="auto">
            <a:xfrm>
              <a:off x="5983634" y="431800"/>
              <a:ext cx="7938" cy="7938"/>
            </a:xfrm>
            <a:custGeom>
              <a:avLst/>
              <a:gdLst>
                <a:gd name="T0" fmla="*/ 5 w 5"/>
                <a:gd name="T1" fmla="*/ 0 h 5"/>
                <a:gd name="T2" fmla="*/ 0 w 5"/>
                <a:gd name="T3" fmla="*/ 5 h 5"/>
                <a:gd name="T4" fmla="*/ 5 w 5"/>
                <a:gd name="T5" fmla="*/ 5 h 5"/>
                <a:gd name="T6" fmla="*/ 5 w 5"/>
                <a:gd name="T7" fmla="*/ 5 h 5"/>
                <a:gd name="T8" fmla="*/ 5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0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241"/>
            <p:cNvSpPr>
              <a:spLocks/>
            </p:cNvSpPr>
            <p:nvPr/>
          </p:nvSpPr>
          <p:spPr bwMode="auto">
            <a:xfrm>
              <a:off x="5266084" y="436563"/>
              <a:ext cx="11113" cy="3175"/>
            </a:xfrm>
            <a:custGeom>
              <a:avLst/>
              <a:gdLst>
                <a:gd name="T0" fmla="*/ 2 w 7"/>
                <a:gd name="T1" fmla="*/ 2 h 2"/>
                <a:gd name="T2" fmla="*/ 7 w 7"/>
                <a:gd name="T3" fmla="*/ 0 h 2"/>
                <a:gd name="T4" fmla="*/ 0 w 7"/>
                <a:gd name="T5" fmla="*/ 2 h 2"/>
                <a:gd name="T6" fmla="*/ 0 w 7"/>
                <a:gd name="T7" fmla="*/ 2 h 2"/>
                <a:gd name="T8" fmla="*/ 2 w 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2" y="2"/>
                  </a:moveTo>
                  <a:lnTo>
                    <a:pt x="7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242"/>
            <p:cNvSpPr>
              <a:spLocks/>
            </p:cNvSpPr>
            <p:nvPr/>
          </p:nvSpPr>
          <p:spPr bwMode="auto">
            <a:xfrm>
              <a:off x="5445471" y="252413"/>
              <a:ext cx="590550" cy="104775"/>
            </a:xfrm>
            <a:custGeom>
              <a:avLst/>
              <a:gdLst>
                <a:gd name="T0" fmla="*/ 79 w 157"/>
                <a:gd name="T1" fmla="*/ 6 h 28"/>
                <a:gd name="T2" fmla="*/ 123 w 157"/>
                <a:gd name="T3" fmla="*/ 17 h 28"/>
                <a:gd name="T4" fmla="*/ 157 w 157"/>
                <a:gd name="T5" fmla="*/ 28 h 28"/>
                <a:gd name="T6" fmla="*/ 157 w 157"/>
                <a:gd name="T7" fmla="*/ 26 h 28"/>
                <a:gd name="T8" fmla="*/ 123 w 157"/>
                <a:gd name="T9" fmla="*/ 16 h 28"/>
                <a:gd name="T10" fmla="*/ 79 w 157"/>
                <a:gd name="T11" fmla="*/ 5 h 28"/>
                <a:gd name="T12" fmla="*/ 52 w 157"/>
                <a:gd name="T13" fmla="*/ 3 h 28"/>
                <a:gd name="T14" fmla="*/ 51 w 157"/>
                <a:gd name="T15" fmla="*/ 3 h 28"/>
                <a:gd name="T16" fmla="*/ 51 w 157"/>
                <a:gd name="T17" fmla="*/ 3 h 28"/>
                <a:gd name="T18" fmla="*/ 0 w 157"/>
                <a:gd name="T19" fmla="*/ 25 h 28"/>
                <a:gd name="T20" fmla="*/ 1 w 157"/>
                <a:gd name="T21" fmla="*/ 25 h 28"/>
                <a:gd name="T22" fmla="*/ 2 w 157"/>
                <a:gd name="T23" fmla="*/ 25 h 28"/>
                <a:gd name="T24" fmla="*/ 79 w 157"/>
                <a:gd name="T25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7" h="28">
                  <a:moveTo>
                    <a:pt x="79" y="6"/>
                  </a:moveTo>
                  <a:cubicBezTo>
                    <a:pt x="110" y="12"/>
                    <a:pt x="123" y="17"/>
                    <a:pt x="123" y="17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57" y="26"/>
                    <a:pt x="157" y="26"/>
                    <a:pt x="157" y="26"/>
                  </a:cubicBezTo>
                  <a:cubicBezTo>
                    <a:pt x="123" y="16"/>
                    <a:pt x="123" y="16"/>
                    <a:pt x="123" y="16"/>
                  </a:cubicBezTo>
                  <a:cubicBezTo>
                    <a:pt x="123" y="16"/>
                    <a:pt x="111" y="11"/>
                    <a:pt x="79" y="5"/>
                  </a:cubicBezTo>
                  <a:cubicBezTo>
                    <a:pt x="70" y="3"/>
                    <a:pt x="61" y="2"/>
                    <a:pt x="52" y="3"/>
                  </a:cubicBezTo>
                  <a:cubicBezTo>
                    <a:pt x="52" y="3"/>
                    <a:pt x="52" y="3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32" y="4"/>
                    <a:pt x="15" y="12"/>
                    <a:pt x="0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4" y="6"/>
                    <a:pt x="50" y="0"/>
                    <a:pt x="79" y="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243"/>
            <p:cNvSpPr>
              <a:spLocks/>
            </p:cNvSpPr>
            <p:nvPr/>
          </p:nvSpPr>
          <p:spPr bwMode="auto">
            <a:xfrm>
              <a:off x="5450234" y="346075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244"/>
            <p:cNvSpPr>
              <a:spLocks/>
            </p:cNvSpPr>
            <p:nvPr/>
          </p:nvSpPr>
          <p:spPr bwMode="auto">
            <a:xfrm>
              <a:off x="5637559" y="180975"/>
              <a:ext cx="360363" cy="82550"/>
            </a:xfrm>
            <a:custGeom>
              <a:avLst/>
              <a:gdLst>
                <a:gd name="T0" fmla="*/ 79 w 96"/>
                <a:gd name="T1" fmla="*/ 8 h 22"/>
                <a:gd name="T2" fmla="*/ 96 w 96"/>
                <a:gd name="T3" fmla="*/ 13 h 22"/>
                <a:gd name="T4" fmla="*/ 96 w 96"/>
                <a:gd name="T5" fmla="*/ 11 h 22"/>
                <a:gd name="T6" fmla="*/ 79 w 96"/>
                <a:gd name="T7" fmla="*/ 6 h 22"/>
                <a:gd name="T8" fmla="*/ 51 w 96"/>
                <a:gd name="T9" fmla="*/ 3 h 22"/>
                <a:gd name="T10" fmla="*/ 50 w 96"/>
                <a:gd name="T11" fmla="*/ 4 h 22"/>
                <a:gd name="T12" fmla="*/ 49 w 96"/>
                <a:gd name="T13" fmla="*/ 3 h 22"/>
                <a:gd name="T14" fmla="*/ 0 w 96"/>
                <a:gd name="T15" fmla="*/ 21 h 22"/>
                <a:gd name="T16" fmla="*/ 0 w 96"/>
                <a:gd name="T17" fmla="*/ 22 h 22"/>
                <a:gd name="T18" fmla="*/ 1 w 96"/>
                <a:gd name="T19" fmla="*/ 22 h 22"/>
                <a:gd name="T20" fmla="*/ 79 w 96"/>
                <a:gd name="T21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22">
                  <a:moveTo>
                    <a:pt x="79" y="8"/>
                  </a:moveTo>
                  <a:cubicBezTo>
                    <a:pt x="86" y="9"/>
                    <a:pt x="91" y="11"/>
                    <a:pt x="96" y="13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91" y="10"/>
                    <a:pt x="86" y="8"/>
                    <a:pt x="79" y="6"/>
                  </a:cubicBezTo>
                  <a:cubicBezTo>
                    <a:pt x="70" y="4"/>
                    <a:pt x="60" y="3"/>
                    <a:pt x="51" y="3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31" y="4"/>
                    <a:pt x="15" y="10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4" y="4"/>
                    <a:pt x="50" y="0"/>
                    <a:pt x="79" y="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245"/>
            <p:cNvSpPr>
              <a:spLocks/>
            </p:cNvSpPr>
            <p:nvPr/>
          </p:nvSpPr>
          <p:spPr bwMode="auto">
            <a:xfrm>
              <a:off x="5637559" y="263525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246"/>
            <p:cNvSpPr>
              <a:spLocks/>
            </p:cNvSpPr>
            <p:nvPr/>
          </p:nvSpPr>
          <p:spPr bwMode="auto">
            <a:xfrm>
              <a:off x="5821709" y="134938"/>
              <a:ext cx="153988" cy="57150"/>
            </a:xfrm>
            <a:custGeom>
              <a:avLst/>
              <a:gdLst>
                <a:gd name="T0" fmla="*/ 41 w 41"/>
                <a:gd name="T1" fmla="*/ 1 h 15"/>
                <a:gd name="T2" fmla="*/ 40 w 41"/>
                <a:gd name="T3" fmla="*/ 0 h 15"/>
                <a:gd name="T4" fmla="*/ 40 w 41"/>
                <a:gd name="T5" fmla="*/ 0 h 15"/>
                <a:gd name="T6" fmla="*/ 0 w 41"/>
                <a:gd name="T7" fmla="*/ 15 h 15"/>
                <a:gd name="T8" fmla="*/ 2 w 41"/>
                <a:gd name="T9" fmla="*/ 15 h 15"/>
                <a:gd name="T10" fmla="*/ 41 w 41"/>
                <a:gd name="T1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5">
                  <a:moveTo>
                    <a:pt x="41" y="1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6" y="1"/>
                    <a:pt x="13" y="6"/>
                    <a:pt x="0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5" y="7"/>
                    <a:pt x="27" y="2"/>
                    <a:pt x="4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247"/>
            <p:cNvSpPr>
              <a:spLocks/>
            </p:cNvSpPr>
            <p:nvPr/>
          </p:nvSpPr>
          <p:spPr bwMode="auto">
            <a:xfrm>
              <a:off x="5821709" y="192088"/>
              <a:ext cx="7938" cy="3175"/>
            </a:xfrm>
            <a:custGeom>
              <a:avLst/>
              <a:gdLst>
                <a:gd name="T0" fmla="*/ 2 w 5"/>
                <a:gd name="T1" fmla="*/ 2 h 2"/>
                <a:gd name="T2" fmla="*/ 5 w 5"/>
                <a:gd name="T3" fmla="*/ 0 h 2"/>
                <a:gd name="T4" fmla="*/ 0 w 5"/>
                <a:gd name="T5" fmla="*/ 0 h 2"/>
                <a:gd name="T6" fmla="*/ 2 w 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2" y="2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248"/>
            <p:cNvSpPr>
              <a:spLocks/>
            </p:cNvSpPr>
            <p:nvPr/>
          </p:nvSpPr>
          <p:spPr bwMode="auto">
            <a:xfrm>
              <a:off x="5070821" y="838200"/>
              <a:ext cx="93663" cy="82550"/>
            </a:xfrm>
            <a:custGeom>
              <a:avLst/>
              <a:gdLst>
                <a:gd name="T0" fmla="*/ 0 w 25"/>
                <a:gd name="T1" fmla="*/ 21 h 22"/>
                <a:gd name="T2" fmla="*/ 1 w 25"/>
                <a:gd name="T3" fmla="*/ 22 h 22"/>
                <a:gd name="T4" fmla="*/ 1 w 25"/>
                <a:gd name="T5" fmla="*/ 22 h 22"/>
                <a:gd name="T6" fmla="*/ 1 w 25"/>
                <a:gd name="T7" fmla="*/ 22 h 22"/>
                <a:gd name="T8" fmla="*/ 6 w 25"/>
                <a:gd name="T9" fmla="*/ 19 h 22"/>
                <a:gd name="T10" fmla="*/ 25 w 25"/>
                <a:gd name="T11" fmla="*/ 0 h 22"/>
                <a:gd name="T12" fmla="*/ 24 w 25"/>
                <a:gd name="T13" fmla="*/ 1 h 22"/>
                <a:gd name="T14" fmla="*/ 23 w 25"/>
                <a:gd name="T15" fmla="*/ 1 h 22"/>
                <a:gd name="T16" fmla="*/ 0 w 25"/>
                <a:gd name="T1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2">
                  <a:moveTo>
                    <a:pt x="0" y="21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3" y="21"/>
                    <a:pt x="5" y="20"/>
                    <a:pt x="6" y="19"/>
                  </a:cubicBezTo>
                  <a:cubicBezTo>
                    <a:pt x="13" y="14"/>
                    <a:pt x="20" y="7"/>
                    <a:pt x="25" y="0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16" y="10"/>
                    <a:pt x="9" y="16"/>
                    <a:pt x="0" y="2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249"/>
            <p:cNvSpPr>
              <a:spLocks/>
            </p:cNvSpPr>
            <p:nvPr/>
          </p:nvSpPr>
          <p:spPr bwMode="auto">
            <a:xfrm>
              <a:off x="5024784" y="739775"/>
              <a:ext cx="293688" cy="120650"/>
            </a:xfrm>
            <a:custGeom>
              <a:avLst/>
              <a:gdLst>
                <a:gd name="T0" fmla="*/ 9 w 78"/>
                <a:gd name="T1" fmla="*/ 30 h 32"/>
                <a:gd name="T2" fmla="*/ 0 w 78"/>
                <a:gd name="T3" fmla="*/ 30 h 32"/>
                <a:gd name="T4" fmla="*/ 1 w 78"/>
                <a:gd name="T5" fmla="*/ 32 h 32"/>
                <a:gd name="T6" fmla="*/ 9 w 78"/>
                <a:gd name="T7" fmla="*/ 31 h 32"/>
                <a:gd name="T8" fmla="*/ 35 w 78"/>
                <a:gd name="T9" fmla="*/ 27 h 32"/>
                <a:gd name="T10" fmla="*/ 35 w 78"/>
                <a:gd name="T11" fmla="*/ 27 h 32"/>
                <a:gd name="T12" fmla="*/ 36 w 78"/>
                <a:gd name="T13" fmla="*/ 27 h 32"/>
                <a:gd name="T14" fmla="*/ 59 w 78"/>
                <a:gd name="T15" fmla="*/ 16 h 32"/>
                <a:gd name="T16" fmla="*/ 78 w 78"/>
                <a:gd name="T17" fmla="*/ 0 h 32"/>
                <a:gd name="T18" fmla="*/ 77 w 78"/>
                <a:gd name="T19" fmla="*/ 0 h 32"/>
                <a:gd name="T20" fmla="*/ 76 w 78"/>
                <a:gd name="T21" fmla="*/ 0 h 32"/>
                <a:gd name="T22" fmla="*/ 9 w 78"/>
                <a:gd name="T23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32">
                  <a:moveTo>
                    <a:pt x="9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8" y="31"/>
                    <a:pt x="27" y="30"/>
                    <a:pt x="35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44" y="25"/>
                    <a:pt x="52" y="21"/>
                    <a:pt x="59" y="16"/>
                  </a:cubicBezTo>
                  <a:cubicBezTo>
                    <a:pt x="66" y="12"/>
                    <a:pt x="73" y="6"/>
                    <a:pt x="78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6" y="0"/>
                  </a:cubicBezTo>
                  <a:cubicBezTo>
                    <a:pt x="58" y="20"/>
                    <a:pt x="38" y="29"/>
                    <a:pt x="9" y="3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250"/>
            <p:cNvSpPr>
              <a:spLocks/>
            </p:cNvSpPr>
            <p:nvPr/>
          </p:nvSpPr>
          <p:spPr bwMode="auto">
            <a:xfrm>
              <a:off x="5156546" y="841375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251"/>
            <p:cNvSpPr>
              <a:spLocks/>
            </p:cNvSpPr>
            <p:nvPr/>
          </p:nvSpPr>
          <p:spPr bwMode="auto">
            <a:xfrm>
              <a:off x="4942234" y="649288"/>
              <a:ext cx="538163" cy="101600"/>
            </a:xfrm>
            <a:custGeom>
              <a:avLst/>
              <a:gdLst>
                <a:gd name="T0" fmla="*/ 73 w 143"/>
                <a:gd name="T1" fmla="*/ 25 h 27"/>
                <a:gd name="T2" fmla="*/ 28 w 143"/>
                <a:gd name="T3" fmla="*/ 25 h 27"/>
                <a:gd name="T4" fmla="*/ 0 w 143"/>
                <a:gd name="T5" fmla="*/ 26 h 27"/>
                <a:gd name="T6" fmla="*/ 1 w 143"/>
                <a:gd name="T7" fmla="*/ 27 h 27"/>
                <a:gd name="T8" fmla="*/ 28 w 143"/>
                <a:gd name="T9" fmla="*/ 26 h 27"/>
                <a:gd name="T10" fmla="*/ 73 w 143"/>
                <a:gd name="T11" fmla="*/ 26 h 27"/>
                <a:gd name="T12" fmla="*/ 98 w 143"/>
                <a:gd name="T13" fmla="*/ 24 h 27"/>
                <a:gd name="T14" fmla="*/ 99 w 143"/>
                <a:gd name="T15" fmla="*/ 23 h 27"/>
                <a:gd name="T16" fmla="*/ 99 w 143"/>
                <a:gd name="T17" fmla="*/ 24 h 27"/>
                <a:gd name="T18" fmla="*/ 124 w 143"/>
                <a:gd name="T19" fmla="*/ 15 h 27"/>
                <a:gd name="T20" fmla="*/ 143 w 143"/>
                <a:gd name="T21" fmla="*/ 0 h 27"/>
                <a:gd name="T22" fmla="*/ 141 w 143"/>
                <a:gd name="T23" fmla="*/ 0 h 27"/>
                <a:gd name="T24" fmla="*/ 73 w 143"/>
                <a:gd name="T2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" h="27">
                  <a:moveTo>
                    <a:pt x="73" y="25"/>
                  </a:moveTo>
                  <a:cubicBezTo>
                    <a:pt x="42" y="25"/>
                    <a:pt x="28" y="25"/>
                    <a:pt x="28" y="25"/>
                  </a:cubicBezTo>
                  <a:cubicBezTo>
                    <a:pt x="28" y="25"/>
                    <a:pt x="20" y="25"/>
                    <a:pt x="0" y="26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20" y="26"/>
                    <a:pt x="28" y="26"/>
                    <a:pt x="28" y="26"/>
                  </a:cubicBezTo>
                  <a:cubicBezTo>
                    <a:pt x="28" y="26"/>
                    <a:pt x="42" y="26"/>
                    <a:pt x="73" y="26"/>
                  </a:cubicBezTo>
                  <a:cubicBezTo>
                    <a:pt x="82" y="26"/>
                    <a:pt x="90" y="26"/>
                    <a:pt x="98" y="24"/>
                  </a:cubicBezTo>
                  <a:cubicBezTo>
                    <a:pt x="99" y="23"/>
                    <a:pt x="99" y="23"/>
                    <a:pt x="99" y="23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108" y="22"/>
                    <a:pt x="116" y="19"/>
                    <a:pt x="124" y="15"/>
                  </a:cubicBezTo>
                  <a:cubicBezTo>
                    <a:pt x="131" y="11"/>
                    <a:pt x="137" y="6"/>
                    <a:pt x="143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22" y="18"/>
                    <a:pt x="101" y="25"/>
                    <a:pt x="73" y="2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252"/>
            <p:cNvSpPr>
              <a:spLocks/>
            </p:cNvSpPr>
            <p:nvPr/>
          </p:nvSpPr>
          <p:spPr bwMode="auto">
            <a:xfrm>
              <a:off x="5310534" y="736600"/>
              <a:ext cx="4763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253"/>
            <p:cNvSpPr>
              <a:spLocks/>
            </p:cNvSpPr>
            <p:nvPr/>
          </p:nvSpPr>
          <p:spPr bwMode="auto">
            <a:xfrm>
              <a:off x="4889846" y="566738"/>
              <a:ext cx="755650" cy="112713"/>
            </a:xfrm>
            <a:custGeom>
              <a:avLst/>
              <a:gdLst>
                <a:gd name="T0" fmla="*/ 128 w 201"/>
                <a:gd name="T1" fmla="*/ 22 h 30"/>
                <a:gd name="T2" fmla="*/ 84 w 201"/>
                <a:gd name="T3" fmla="*/ 19 h 30"/>
                <a:gd name="T4" fmla="*/ 39 w 201"/>
                <a:gd name="T5" fmla="*/ 19 h 30"/>
                <a:gd name="T6" fmla="*/ 12 w 201"/>
                <a:gd name="T7" fmla="*/ 24 h 30"/>
                <a:gd name="T8" fmla="*/ 11 w 201"/>
                <a:gd name="T9" fmla="*/ 24 h 30"/>
                <a:gd name="T10" fmla="*/ 11 w 201"/>
                <a:gd name="T11" fmla="*/ 24 h 30"/>
                <a:gd name="T12" fmla="*/ 0 w 201"/>
                <a:gd name="T13" fmla="*/ 29 h 30"/>
                <a:gd name="T14" fmla="*/ 0 w 201"/>
                <a:gd name="T15" fmla="*/ 29 h 30"/>
                <a:gd name="T16" fmla="*/ 0 w 201"/>
                <a:gd name="T17" fmla="*/ 30 h 30"/>
                <a:gd name="T18" fmla="*/ 39 w 201"/>
                <a:gd name="T19" fmla="*/ 20 h 30"/>
                <a:gd name="T20" fmla="*/ 84 w 201"/>
                <a:gd name="T21" fmla="*/ 20 h 30"/>
                <a:gd name="T22" fmla="*/ 128 w 201"/>
                <a:gd name="T23" fmla="*/ 23 h 30"/>
                <a:gd name="T24" fmla="*/ 155 w 201"/>
                <a:gd name="T25" fmla="*/ 22 h 30"/>
                <a:gd name="T26" fmla="*/ 156 w 201"/>
                <a:gd name="T27" fmla="*/ 21 h 30"/>
                <a:gd name="T28" fmla="*/ 157 w 201"/>
                <a:gd name="T29" fmla="*/ 22 h 30"/>
                <a:gd name="T30" fmla="*/ 157 w 201"/>
                <a:gd name="T31" fmla="*/ 22 h 30"/>
                <a:gd name="T32" fmla="*/ 180 w 201"/>
                <a:gd name="T33" fmla="*/ 14 h 30"/>
                <a:gd name="T34" fmla="*/ 201 w 201"/>
                <a:gd name="T35" fmla="*/ 0 h 30"/>
                <a:gd name="T36" fmla="*/ 200 w 201"/>
                <a:gd name="T37" fmla="*/ 0 h 30"/>
                <a:gd name="T38" fmla="*/ 199 w 201"/>
                <a:gd name="T39" fmla="*/ 0 h 30"/>
                <a:gd name="T40" fmla="*/ 128 w 201"/>
                <a:gd name="T41" fmla="*/ 2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1" h="30">
                  <a:moveTo>
                    <a:pt x="128" y="22"/>
                  </a:moveTo>
                  <a:cubicBezTo>
                    <a:pt x="98" y="20"/>
                    <a:pt x="84" y="19"/>
                    <a:pt x="84" y="19"/>
                  </a:cubicBezTo>
                  <a:cubicBezTo>
                    <a:pt x="84" y="19"/>
                    <a:pt x="71" y="18"/>
                    <a:pt x="39" y="19"/>
                  </a:cubicBezTo>
                  <a:cubicBezTo>
                    <a:pt x="29" y="19"/>
                    <a:pt x="20" y="21"/>
                    <a:pt x="12" y="24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7" y="25"/>
                    <a:pt x="3" y="27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2" y="24"/>
                    <a:pt x="24" y="21"/>
                    <a:pt x="39" y="20"/>
                  </a:cubicBezTo>
                  <a:cubicBezTo>
                    <a:pt x="71" y="19"/>
                    <a:pt x="84" y="20"/>
                    <a:pt x="84" y="20"/>
                  </a:cubicBezTo>
                  <a:cubicBezTo>
                    <a:pt x="84" y="20"/>
                    <a:pt x="98" y="21"/>
                    <a:pt x="128" y="23"/>
                  </a:cubicBezTo>
                  <a:cubicBezTo>
                    <a:pt x="138" y="24"/>
                    <a:pt x="147" y="23"/>
                    <a:pt x="155" y="22"/>
                  </a:cubicBezTo>
                  <a:cubicBezTo>
                    <a:pt x="156" y="21"/>
                    <a:pt x="156" y="21"/>
                    <a:pt x="156" y="21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65" y="20"/>
                    <a:pt x="173" y="18"/>
                    <a:pt x="180" y="14"/>
                  </a:cubicBezTo>
                  <a:cubicBezTo>
                    <a:pt x="187" y="11"/>
                    <a:pt x="195" y="5"/>
                    <a:pt x="201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179" y="17"/>
                    <a:pt x="157" y="24"/>
                    <a:pt x="128" y="2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254"/>
            <p:cNvSpPr>
              <a:spLocks/>
            </p:cNvSpPr>
            <p:nvPr/>
          </p:nvSpPr>
          <p:spPr bwMode="auto">
            <a:xfrm>
              <a:off x="5472459" y="646113"/>
              <a:ext cx="7938" cy="3175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2 h 2"/>
                <a:gd name="T4" fmla="*/ 5 w 5"/>
                <a:gd name="T5" fmla="*/ 2 h 2"/>
                <a:gd name="T6" fmla="*/ 5 w 5"/>
                <a:gd name="T7" fmla="*/ 2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lnTo>
                    <a:pt x="0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255"/>
            <p:cNvSpPr>
              <a:spLocks/>
            </p:cNvSpPr>
            <p:nvPr/>
          </p:nvSpPr>
          <p:spPr bwMode="auto">
            <a:xfrm>
              <a:off x="4927946" y="495300"/>
              <a:ext cx="890588" cy="161925"/>
            </a:xfrm>
            <a:custGeom>
              <a:avLst/>
              <a:gdLst>
                <a:gd name="T0" fmla="*/ 237 w 237"/>
                <a:gd name="T1" fmla="*/ 0 h 43"/>
                <a:gd name="T2" fmla="*/ 236 w 237"/>
                <a:gd name="T3" fmla="*/ 0 h 43"/>
                <a:gd name="T4" fmla="*/ 163 w 237"/>
                <a:gd name="T5" fmla="*/ 17 h 43"/>
                <a:gd name="T6" fmla="*/ 119 w 237"/>
                <a:gd name="T7" fmla="*/ 12 h 43"/>
                <a:gd name="T8" fmla="*/ 74 w 237"/>
                <a:gd name="T9" fmla="*/ 9 h 43"/>
                <a:gd name="T10" fmla="*/ 0 w 237"/>
                <a:gd name="T11" fmla="*/ 43 h 43"/>
                <a:gd name="T12" fmla="*/ 1 w 237"/>
                <a:gd name="T13" fmla="*/ 43 h 43"/>
                <a:gd name="T14" fmla="*/ 2 w 237"/>
                <a:gd name="T15" fmla="*/ 43 h 43"/>
                <a:gd name="T16" fmla="*/ 74 w 237"/>
                <a:gd name="T17" fmla="*/ 10 h 43"/>
                <a:gd name="T18" fmla="*/ 119 w 237"/>
                <a:gd name="T19" fmla="*/ 13 h 43"/>
                <a:gd name="T20" fmla="*/ 163 w 237"/>
                <a:gd name="T21" fmla="*/ 18 h 43"/>
                <a:gd name="T22" fmla="*/ 189 w 237"/>
                <a:gd name="T23" fmla="*/ 19 h 43"/>
                <a:gd name="T24" fmla="*/ 189 w 237"/>
                <a:gd name="T25" fmla="*/ 19 h 43"/>
                <a:gd name="T26" fmla="*/ 190 w 237"/>
                <a:gd name="T27" fmla="*/ 19 h 43"/>
                <a:gd name="T28" fmla="*/ 215 w 237"/>
                <a:gd name="T29" fmla="*/ 13 h 43"/>
                <a:gd name="T30" fmla="*/ 237 w 237"/>
                <a:gd name="T3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7" h="43">
                  <a:moveTo>
                    <a:pt x="237" y="0"/>
                  </a:moveTo>
                  <a:cubicBezTo>
                    <a:pt x="236" y="0"/>
                    <a:pt x="236" y="0"/>
                    <a:pt x="236" y="0"/>
                  </a:cubicBezTo>
                  <a:cubicBezTo>
                    <a:pt x="214" y="16"/>
                    <a:pt x="192" y="21"/>
                    <a:pt x="163" y="17"/>
                  </a:cubicBezTo>
                  <a:cubicBezTo>
                    <a:pt x="133" y="13"/>
                    <a:pt x="119" y="12"/>
                    <a:pt x="119" y="12"/>
                  </a:cubicBezTo>
                  <a:cubicBezTo>
                    <a:pt x="119" y="12"/>
                    <a:pt x="106" y="9"/>
                    <a:pt x="74" y="9"/>
                  </a:cubicBezTo>
                  <a:cubicBezTo>
                    <a:pt x="44" y="8"/>
                    <a:pt x="18" y="20"/>
                    <a:pt x="0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2" y="43"/>
                    <a:pt x="2" y="43"/>
                  </a:cubicBezTo>
                  <a:cubicBezTo>
                    <a:pt x="20" y="20"/>
                    <a:pt x="44" y="9"/>
                    <a:pt x="74" y="10"/>
                  </a:cubicBezTo>
                  <a:cubicBezTo>
                    <a:pt x="106" y="11"/>
                    <a:pt x="119" y="13"/>
                    <a:pt x="119" y="13"/>
                  </a:cubicBezTo>
                  <a:cubicBezTo>
                    <a:pt x="119" y="13"/>
                    <a:pt x="133" y="14"/>
                    <a:pt x="163" y="18"/>
                  </a:cubicBezTo>
                  <a:cubicBezTo>
                    <a:pt x="172" y="20"/>
                    <a:pt x="181" y="20"/>
                    <a:pt x="189" y="19"/>
                  </a:cubicBezTo>
                  <a:cubicBezTo>
                    <a:pt x="189" y="19"/>
                    <a:pt x="189" y="19"/>
                    <a:pt x="189" y="19"/>
                  </a:cubicBezTo>
                  <a:cubicBezTo>
                    <a:pt x="190" y="19"/>
                    <a:pt x="190" y="19"/>
                    <a:pt x="190" y="19"/>
                  </a:cubicBezTo>
                  <a:cubicBezTo>
                    <a:pt x="199" y="18"/>
                    <a:pt x="207" y="16"/>
                    <a:pt x="215" y="13"/>
                  </a:cubicBezTo>
                  <a:cubicBezTo>
                    <a:pt x="222" y="10"/>
                    <a:pt x="230" y="5"/>
                    <a:pt x="237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256"/>
            <p:cNvSpPr>
              <a:spLocks/>
            </p:cNvSpPr>
            <p:nvPr/>
          </p:nvSpPr>
          <p:spPr bwMode="auto">
            <a:xfrm>
              <a:off x="4931121" y="657225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257"/>
            <p:cNvSpPr>
              <a:spLocks/>
            </p:cNvSpPr>
            <p:nvPr/>
          </p:nvSpPr>
          <p:spPr bwMode="auto">
            <a:xfrm>
              <a:off x="5637559" y="566738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258"/>
            <p:cNvSpPr>
              <a:spLocks/>
            </p:cNvSpPr>
            <p:nvPr/>
          </p:nvSpPr>
          <p:spPr bwMode="auto">
            <a:xfrm>
              <a:off x="5972521" y="0"/>
              <a:ext cx="1209675" cy="431800"/>
            </a:xfrm>
            <a:custGeom>
              <a:avLst/>
              <a:gdLst>
                <a:gd name="T0" fmla="*/ 278 w 322"/>
                <a:gd name="T1" fmla="*/ 6 h 115"/>
                <a:gd name="T2" fmla="*/ 226 w 322"/>
                <a:gd name="T3" fmla="*/ 5 h 115"/>
                <a:gd name="T4" fmla="*/ 226 w 322"/>
                <a:gd name="T5" fmla="*/ 6 h 115"/>
                <a:gd name="T6" fmla="*/ 171 w 322"/>
                <a:gd name="T7" fmla="*/ 8 h 115"/>
                <a:gd name="T8" fmla="*/ 117 w 322"/>
                <a:gd name="T9" fmla="*/ 13 h 115"/>
                <a:gd name="T10" fmla="*/ 65 w 322"/>
                <a:gd name="T11" fmla="*/ 23 h 115"/>
                <a:gd name="T12" fmla="*/ 12 w 322"/>
                <a:gd name="T13" fmla="*/ 35 h 115"/>
                <a:gd name="T14" fmla="*/ 13 w 322"/>
                <a:gd name="T15" fmla="*/ 35 h 115"/>
                <a:gd name="T16" fmla="*/ 0 w 322"/>
                <a:gd name="T17" fmla="*/ 36 h 115"/>
                <a:gd name="T18" fmla="*/ 0 w 322"/>
                <a:gd name="T19" fmla="*/ 36 h 115"/>
                <a:gd name="T20" fmla="*/ 1 w 322"/>
                <a:gd name="T21" fmla="*/ 37 h 115"/>
                <a:gd name="T22" fmla="*/ 7 w 322"/>
                <a:gd name="T23" fmla="*/ 59 h 115"/>
                <a:gd name="T24" fmla="*/ 7 w 322"/>
                <a:gd name="T25" fmla="*/ 61 h 115"/>
                <a:gd name="T26" fmla="*/ 17 w 322"/>
                <a:gd name="T27" fmla="*/ 93 h 115"/>
                <a:gd name="T28" fmla="*/ 17 w 322"/>
                <a:gd name="T29" fmla="*/ 95 h 115"/>
                <a:gd name="T30" fmla="*/ 22 w 322"/>
                <a:gd name="T31" fmla="*/ 114 h 115"/>
                <a:gd name="T32" fmla="*/ 22 w 322"/>
                <a:gd name="T33" fmla="*/ 114 h 115"/>
                <a:gd name="T34" fmla="*/ 23 w 322"/>
                <a:gd name="T35" fmla="*/ 115 h 115"/>
                <a:gd name="T36" fmla="*/ 23 w 322"/>
                <a:gd name="T37" fmla="*/ 115 h 115"/>
                <a:gd name="T38" fmla="*/ 29 w 322"/>
                <a:gd name="T39" fmla="*/ 114 h 115"/>
                <a:gd name="T40" fmla="*/ 53 w 322"/>
                <a:gd name="T41" fmla="*/ 103 h 115"/>
                <a:gd name="T42" fmla="*/ 77 w 322"/>
                <a:gd name="T43" fmla="*/ 102 h 115"/>
                <a:gd name="T44" fmla="*/ 101 w 322"/>
                <a:gd name="T45" fmla="*/ 93 h 115"/>
                <a:gd name="T46" fmla="*/ 126 w 322"/>
                <a:gd name="T47" fmla="*/ 93 h 115"/>
                <a:gd name="T48" fmla="*/ 150 w 322"/>
                <a:gd name="T49" fmla="*/ 87 h 115"/>
                <a:gd name="T50" fmla="*/ 173 w 322"/>
                <a:gd name="T51" fmla="*/ 88 h 115"/>
                <a:gd name="T52" fmla="*/ 199 w 322"/>
                <a:gd name="T53" fmla="*/ 82 h 115"/>
                <a:gd name="T54" fmla="*/ 223 w 322"/>
                <a:gd name="T55" fmla="*/ 85 h 115"/>
                <a:gd name="T56" fmla="*/ 248 w 322"/>
                <a:gd name="T57" fmla="*/ 81 h 115"/>
                <a:gd name="T58" fmla="*/ 273 w 322"/>
                <a:gd name="T59" fmla="*/ 86 h 115"/>
                <a:gd name="T60" fmla="*/ 297 w 322"/>
                <a:gd name="T61" fmla="*/ 83 h 115"/>
                <a:gd name="T62" fmla="*/ 314 w 322"/>
                <a:gd name="T63" fmla="*/ 88 h 115"/>
                <a:gd name="T64" fmla="*/ 314 w 322"/>
                <a:gd name="T65" fmla="*/ 87 h 115"/>
                <a:gd name="T66" fmla="*/ 316 w 322"/>
                <a:gd name="T67" fmla="*/ 67 h 115"/>
                <a:gd name="T68" fmla="*/ 316 w 322"/>
                <a:gd name="T69" fmla="*/ 66 h 115"/>
                <a:gd name="T70" fmla="*/ 319 w 322"/>
                <a:gd name="T71" fmla="*/ 32 h 115"/>
                <a:gd name="T72" fmla="*/ 319 w 322"/>
                <a:gd name="T73" fmla="*/ 30 h 115"/>
                <a:gd name="T74" fmla="*/ 321 w 322"/>
                <a:gd name="T75" fmla="*/ 7 h 115"/>
                <a:gd name="T76" fmla="*/ 321 w 322"/>
                <a:gd name="T77" fmla="*/ 7 h 115"/>
                <a:gd name="T78" fmla="*/ 322 w 322"/>
                <a:gd name="T79" fmla="*/ 6 h 115"/>
                <a:gd name="T80" fmla="*/ 278 w 322"/>
                <a:gd name="T81" fmla="*/ 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2" h="115">
                  <a:moveTo>
                    <a:pt x="278" y="6"/>
                  </a:moveTo>
                  <a:cubicBezTo>
                    <a:pt x="262" y="0"/>
                    <a:pt x="244" y="0"/>
                    <a:pt x="226" y="5"/>
                  </a:cubicBezTo>
                  <a:cubicBezTo>
                    <a:pt x="226" y="6"/>
                    <a:pt x="226" y="6"/>
                    <a:pt x="226" y="6"/>
                  </a:cubicBezTo>
                  <a:cubicBezTo>
                    <a:pt x="208" y="0"/>
                    <a:pt x="189" y="1"/>
                    <a:pt x="171" y="8"/>
                  </a:cubicBezTo>
                  <a:cubicBezTo>
                    <a:pt x="153" y="4"/>
                    <a:pt x="135" y="6"/>
                    <a:pt x="117" y="13"/>
                  </a:cubicBezTo>
                  <a:cubicBezTo>
                    <a:pt x="100" y="11"/>
                    <a:pt x="81" y="15"/>
                    <a:pt x="65" y="23"/>
                  </a:cubicBezTo>
                  <a:cubicBezTo>
                    <a:pt x="47" y="21"/>
                    <a:pt x="29" y="25"/>
                    <a:pt x="12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8" y="35"/>
                    <a:pt x="4" y="35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17" y="93"/>
                    <a:pt x="17" y="93"/>
                    <a:pt x="17" y="93"/>
                  </a:cubicBezTo>
                  <a:cubicBezTo>
                    <a:pt x="17" y="95"/>
                    <a:pt x="17" y="95"/>
                    <a:pt x="17" y="95"/>
                  </a:cubicBezTo>
                  <a:cubicBezTo>
                    <a:pt x="22" y="114"/>
                    <a:pt x="22" y="114"/>
                    <a:pt x="22" y="114"/>
                  </a:cubicBezTo>
                  <a:cubicBezTo>
                    <a:pt x="22" y="114"/>
                    <a:pt x="22" y="114"/>
                    <a:pt x="22" y="114"/>
                  </a:cubicBezTo>
                  <a:cubicBezTo>
                    <a:pt x="23" y="115"/>
                    <a:pt x="23" y="115"/>
                    <a:pt x="23" y="115"/>
                  </a:cubicBezTo>
                  <a:cubicBezTo>
                    <a:pt x="23" y="115"/>
                    <a:pt x="23" y="115"/>
                    <a:pt x="23" y="115"/>
                  </a:cubicBezTo>
                  <a:cubicBezTo>
                    <a:pt x="25" y="115"/>
                    <a:pt x="27" y="114"/>
                    <a:pt x="29" y="114"/>
                  </a:cubicBezTo>
                  <a:cubicBezTo>
                    <a:pt x="37" y="111"/>
                    <a:pt x="45" y="108"/>
                    <a:pt x="53" y="103"/>
                  </a:cubicBezTo>
                  <a:cubicBezTo>
                    <a:pt x="61" y="104"/>
                    <a:pt x="69" y="104"/>
                    <a:pt x="77" y="102"/>
                  </a:cubicBezTo>
                  <a:cubicBezTo>
                    <a:pt x="85" y="100"/>
                    <a:pt x="94" y="97"/>
                    <a:pt x="101" y="93"/>
                  </a:cubicBezTo>
                  <a:cubicBezTo>
                    <a:pt x="110" y="94"/>
                    <a:pt x="118" y="94"/>
                    <a:pt x="126" y="93"/>
                  </a:cubicBezTo>
                  <a:cubicBezTo>
                    <a:pt x="134" y="92"/>
                    <a:pt x="142" y="90"/>
                    <a:pt x="150" y="87"/>
                  </a:cubicBezTo>
                  <a:cubicBezTo>
                    <a:pt x="158" y="88"/>
                    <a:pt x="166" y="89"/>
                    <a:pt x="173" y="88"/>
                  </a:cubicBezTo>
                  <a:cubicBezTo>
                    <a:pt x="181" y="87"/>
                    <a:pt x="190" y="85"/>
                    <a:pt x="199" y="82"/>
                  </a:cubicBezTo>
                  <a:cubicBezTo>
                    <a:pt x="207" y="84"/>
                    <a:pt x="215" y="85"/>
                    <a:pt x="223" y="85"/>
                  </a:cubicBezTo>
                  <a:cubicBezTo>
                    <a:pt x="231" y="85"/>
                    <a:pt x="240" y="84"/>
                    <a:pt x="248" y="81"/>
                  </a:cubicBezTo>
                  <a:cubicBezTo>
                    <a:pt x="256" y="84"/>
                    <a:pt x="264" y="85"/>
                    <a:pt x="273" y="86"/>
                  </a:cubicBezTo>
                  <a:cubicBezTo>
                    <a:pt x="281" y="86"/>
                    <a:pt x="289" y="85"/>
                    <a:pt x="297" y="83"/>
                  </a:cubicBezTo>
                  <a:cubicBezTo>
                    <a:pt x="303" y="86"/>
                    <a:pt x="308" y="87"/>
                    <a:pt x="314" y="88"/>
                  </a:cubicBezTo>
                  <a:cubicBezTo>
                    <a:pt x="314" y="87"/>
                    <a:pt x="314" y="87"/>
                    <a:pt x="314" y="87"/>
                  </a:cubicBezTo>
                  <a:cubicBezTo>
                    <a:pt x="316" y="67"/>
                    <a:pt x="316" y="67"/>
                    <a:pt x="316" y="67"/>
                  </a:cubicBezTo>
                  <a:cubicBezTo>
                    <a:pt x="316" y="66"/>
                    <a:pt x="316" y="66"/>
                    <a:pt x="316" y="66"/>
                  </a:cubicBezTo>
                  <a:cubicBezTo>
                    <a:pt x="319" y="32"/>
                    <a:pt x="319" y="32"/>
                    <a:pt x="319" y="32"/>
                  </a:cubicBezTo>
                  <a:cubicBezTo>
                    <a:pt x="319" y="30"/>
                    <a:pt x="319" y="30"/>
                    <a:pt x="319" y="30"/>
                  </a:cubicBezTo>
                  <a:cubicBezTo>
                    <a:pt x="321" y="7"/>
                    <a:pt x="321" y="7"/>
                    <a:pt x="321" y="7"/>
                  </a:cubicBezTo>
                  <a:cubicBezTo>
                    <a:pt x="321" y="7"/>
                    <a:pt x="321" y="7"/>
                    <a:pt x="321" y="7"/>
                  </a:cubicBezTo>
                  <a:cubicBezTo>
                    <a:pt x="322" y="6"/>
                    <a:pt x="322" y="6"/>
                    <a:pt x="322" y="6"/>
                  </a:cubicBezTo>
                  <a:cubicBezTo>
                    <a:pt x="308" y="2"/>
                    <a:pt x="293" y="2"/>
                    <a:pt x="278" y="6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259"/>
            <p:cNvSpPr>
              <a:spLocks/>
            </p:cNvSpPr>
            <p:nvPr/>
          </p:nvSpPr>
          <p:spPr bwMode="auto">
            <a:xfrm>
              <a:off x="6216996" y="38100"/>
              <a:ext cx="871538" cy="292100"/>
            </a:xfrm>
            <a:custGeom>
              <a:avLst/>
              <a:gdLst>
                <a:gd name="T0" fmla="*/ 81 w 232"/>
                <a:gd name="T1" fmla="*/ 14 h 78"/>
                <a:gd name="T2" fmla="*/ 121 w 232"/>
                <a:gd name="T3" fmla="*/ 35 h 78"/>
                <a:gd name="T4" fmla="*/ 158 w 232"/>
                <a:gd name="T5" fmla="*/ 59 h 78"/>
                <a:gd name="T6" fmla="*/ 208 w 232"/>
                <a:gd name="T7" fmla="*/ 76 h 78"/>
                <a:gd name="T8" fmla="*/ 232 w 232"/>
                <a:gd name="T9" fmla="*/ 73 h 78"/>
                <a:gd name="T10" fmla="*/ 230 w 232"/>
                <a:gd name="T11" fmla="*/ 72 h 78"/>
                <a:gd name="T12" fmla="*/ 159 w 232"/>
                <a:gd name="T13" fmla="*/ 58 h 78"/>
                <a:gd name="T14" fmla="*/ 121 w 232"/>
                <a:gd name="T15" fmla="*/ 34 h 78"/>
                <a:gd name="T16" fmla="*/ 81 w 232"/>
                <a:gd name="T17" fmla="*/ 13 h 78"/>
                <a:gd name="T18" fmla="*/ 55 w 232"/>
                <a:gd name="T19" fmla="*/ 4 h 78"/>
                <a:gd name="T20" fmla="*/ 53 w 232"/>
                <a:gd name="T21" fmla="*/ 5 h 78"/>
                <a:gd name="T22" fmla="*/ 52 w 232"/>
                <a:gd name="T23" fmla="*/ 3 h 78"/>
                <a:gd name="T24" fmla="*/ 52 w 232"/>
                <a:gd name="T25" fmla="*/ 3 h 78"/>
                <a:gd name="T26" fmla="*/ 0 w 232"/>
                <a:gd name="T27" fmla="*/ 13 h 78"/>
                <a:gd name="T28" fmla="*/ 1 w 232"/>
                <a:gd name="T29" fmla="*/ 13 h 78"/>
                <a:gd name="T30" fmla="*/ 81 w 232"/>
                <a:gd name="T31" fmla="*/ 1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2" h="78">
                  <a:moveTo>
                    <a:pt x="81" y="14"/>
                  </a:moveTo>
                  <a:cubicBezTo>
                    <a:pt x="109" y="28"/>
                    <a:pt x="120" y="35"/>
                    <a:pt x="121" y="35"/>
                  </a:cubicBezTo>
                  <a:cubicBezTo>
                    <a:pt x="121" y="36"/>
                    <a:pt x="132" y="42"/>
                    <a:pt x="158" y="59"/>
                  </a:cubicBezTo>
                  <a:cubicBezTo>
                    <a:pt x="175" y="69"/>
                    <a:pt x="191" y="75"/>
                    <a:pt x="208" y="76"/>
                  </a:cubicBezTo>
                  <a:cubicBezTo>
                    <a:pt x="216" y="76"/>
                    <a:pt x="224" y="75"/>
                    <a:pt x="232" y="73"/>
                  </a:cubicBezTo>
                  <a:cubicBezTo>
                    <a:pt x="230" y="72"/>
                    <a:pt x="230" y="72"/>
                    <a:pt x="230" y="72"/>
                  </a:cubicBezTo>
                  <a:cubicBezTo>
                    <a:pt x="205" y="78"/>
                    <a:pt x="183" y="73"/>
                    <a:pt x="159" y="58"/>
                  </a:cubicBezTo>
                  <a:cubicBezTo>
                    <a:pt x="133" y="41"/>
                    <a:pt x="121" y="34"/>
                    <a:pt x="121" y="34"/>
                  </a:cubicBezTo>
                  <a:cubicBezTo>
                    <a:pt x="121" y="34"/>
                    <a:pt x="110" y="27"/>
                    <a:pt x="81" y="13"/>
                  </a:cubicBezTo>
                  <a:cubicBezTo>
                    <a:pt x="73" y="8"/>
                    <a:pt x="64" y="5"/>
                    <a:pt x="55" y="4"/>
                  </a:cubicBezTo>
                  <a:cubicBezTo>
                    <a:pt x="54" y="4"/>
                    <a:pt x="53" y="4"/>
                    <a:pt x="53" y="5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35" y="1"/>
                    <a:pt x="16" y="5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7" y="0"/>
                    <a:pt x="53" y="0"/>
                    <a:pt x="81" y="14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260"/>
            <p:cNvSpPr>
              <a:spLocks/>
            </p:cNvSpPr>
            <p:nvPr/>
          </p:nvSpPr>
          <p:spPr bwMode="auto">
            <a:xfrm>
              <a:off x="6412259" y="11113"/>
              <a:ext cx="739775" cy="319088"/>
            </a:xfrm>
            <a:custGeom>
              <a:avLst/>
              <a:gdLst>
                <a:gd name="T0" fmla="*/ 197 w 197"/>
                <a:gd name="T1" fmla="*/ 85 h 85"/>
                <a:gd name="T2" fmla="*/ 197 w 197"/>
                <a:gd name="T3" fmla="*/ 84 h 85"/>
                <a:gd name="T4" fmla="*/ 156 w 197"/>
                <a:gd name="T5" fmla="*/ 65 h 85"/>
                <a:gd name="T6" fmla="*/ 120 w 197"/>
                <a:gd name="T7" fmla="*/ 40 h 85"/>
                <a:gd name="T8" fmla="*/ 81 w 197"/>
                <a:gd name="T9" fmla="*/ 16 h 85"/>
                <a:gd name="T10" fmla="*/ 56 w 197"/>
                <a:gd name="T11" fmla="*/ 5 h 85"/>
                <a:gd name="T12" fmla="*/ 55 w 197"/>
                <a:gd name="T13" fmla="*/ 6 h 85"/>
                <a:gd name="T14" fmla="*/ 55 w 197"/>
                <a:gd name="T15" fmla="*/ 5 h 85"/>
                <a:gd name="T16" fmla="*/ 0 w 197"/>
                <a:gd name="T17" fmla="*/ 10 h 85"/>
                <a:gd name="T18" fmla="*/ 3 w 197"/>
                <a:gd name="T19" fmla="*/ 11 h 85"/>
                <a:gd name="T20" fmla="*/ 80 w 197"/>
                <a:gd name="T21" fmla="*/ 17 h 85"/>
                <a:gd name="T22" fmla="*/ 119 w 197"/>
                <a:gd name="T23" fmla="*/ 41 h 85"/>
                <a:gd name="T24" fmla="*/ 155 w 197"/>
                <a:gd name="T25" fmla="*/ 66 h 85"/>
                <a:gd name="T26" fmla="*/ 178 w 197"/>
                <a:gd name="T27" fmla="*/ 79 h 85"/>
                <a:gd name="T28" fmla="*/ 180 w 197"/>
                <a:gd name="T29" fmla="*/ 79 h 85"/>
                <a:gd name="T30" fmla="*/ 180 w 197"/>
                <a:gd name="T31" fmla="*/ 80 h 85"/>
                <a:gd name="T32" fmla="*/ 180 w 197"/>
                <a:gd name="T33" fmla="*/ 80 h 85"/>
                <a:gd name="T34" fmla="*/ 197 w 197"/>
                <a:gd name="T3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7" h="85">
                  <a:moveTo>
                    <a:pt x="197" y="85"/>
                  </a:moveTo>
                  <a:cubicBezTo>
                    <a:pt x="197" y="84"/>
                    <a:pt x="197" y="84"/>
                    <a:pt x="197" y="84"/>
                  </a:cubicBezTo>
                  <a:cubicBezTo>
                    <a:pt x="183" y="81"/>
                    <a:pt x="170" y="75"/>
                    <a:pt x="156" y="65"/>
                  </a:cubicBezTo>
                  <a:cubicBezTo>
                    <a:pt x="131" y="47"/>
                    <a:pt x="120" y="40"/>
                    <a:pt x="120" y="40"/>
                  </a:cubicBezTo>
                  <a:cubicBezTo>
                    <a:pt x="119" y="40"/>
                    <a:pt x="109" y="31"/>
                    <a:pt x="81" y="16"/>
                  </a:cubicBezTo>
                  <a:cubicBezTo>
                    <a:pt x="73" y="11"/>
                    <a:pt x="64" y="7"/>
                    <a:pt x="56" y="5"/>
                  </a:cubicBezTo>
                  <a:cubicBezTo>
                    <a:pt x="55" y="5"/>
                    <a:pt x="55" y="6"/>
                    <a:pt x="55" y="6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36" y="1"/>
                    <a:pt x="18" y="3"/>
                    <a:pt x="0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9" y="0"/>
                    <a:pt x="55" y="2"/>
                    <a:pt x="80" y="17"/>
                  </a:cubicBezTo>
                  <a:cubicBezTo>
                    <a:pt x="108" y="32"/>
                    <a:pt x="119" y="41"/>
                    <a:pt x="119" y="41"/>
                  </a:cubicBezTo>
                  <a:cubicBezTo>
                    <a:pt x="119" y="41"/>
                    <a:pt x="130" y="48"/>
                    <a:pt x="155" y="66"/>
                  </a:cubicBezTo>
                  <a:cubicBezTo>
                    <a:pt x="163" y="72"/>
                    <a:pt x="170" y="76"/>
                    <a:pt x="178" y="79"/>
                  </a:cubicBezTo>
                  <a:cubicBezTo>
                    <a:pt x="180" y="79"/>
                    <a:pt x="180" y="79"/>
                    <a:pt x="180" y="79"/>
                  </a:cubicBezTo>
                  <a:cubicBezTo>
                    <a:pt x="180" y="80"/>
                    <a:pt x="180" y="80"/>
                    <a:pt x="180" y="80"/>
                  </a:cubicBezTo>
                  <a:cubicBezTo>
                    <a:pt x="180" y="80"/>
                    <a:pt x="180" y="80"/>
                    <a:pt x="180" y="80"/>
                  </a:cubicBezTo>
                  <a:cubicBezTo>
                    <a:pt x="186" y="83"/>
                    <a:pt x="191" y="84"/>
                    <a:pt x="197" y="8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261"/>
            <p:cNvSpPr>
              <a:spLocks/>
            </p:cNvSpPr>
            <p:nvPr/>
          </p:nvSpPr>
          <p:spPr bwMode="auto">
            <a:xfrm>
              <a:off x="7080596" y="307975"/>
              <a:ext cx="7938" cy="4763"/>
            </a:xfrm>
            <a:custGeom>
              <a:avLst/>
              <a:gdLst>
                <a:gd name="T0" fmla="*/ 5 w 5"/>
                <a:gd name="T1" fmla="*/ 0 h 3"/>
                <a:gd name="T2" fmla="*/ 0 w 5"/>
                <a:gd name="T3" fmla="*/ 0 h 3"/>
                <a:gd name="T4" fmla="*/ 5 w 5"/>
                <a:gd name="T5" fmla="*/ 3 h 3"/>
                <a:gd name="T6" fmla="*/ 5 w 5"/>
                <a:gd name="T7" fmla="*/ 3 h 3"/>
                <a:gd name="T8" fmla="*/ 5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262"/>
            <p:cNvSpPr>
              <a:spLocks/>
            </p:cNvSpPr>
            <p:nvPr/>
          </p:nvSpPr>
          <p:spPr bwMode="auto">
            <a:xfrm>
              <a:off x="6412259" y="49213"/>
              <a:ext cx="11113" cy="7938"/>
            </a:xfrm>
            <a:custGeom>
              <a:avLst/>
              <a:gdLst>
                <a:gd name="T0" fmla="*/ 1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0 w 3"/>
                <a:gd name="T7" fmla="*/ 0 h 2"/>
                <a:gd name="T8" fmla="*/ 1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1" y="1"/>
                    <a:pt x="2" y="1"/>
                    <a:pt x="3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263"/>
            <p:cNvSpPr>
              <a:spLocks/>
            </p:cNvSpPr>
            <p:nvPr/>
          </p:nvSpPr>
          <p:spPr bwMode="auto">
            <a:xfrm>
              <a:off x="6610696" y="-3175"/>
              <a:ext cx="547688" cy="255588"/>
            </a:xfrm>
            <a:custGeom>
              <a:avLst/>
              <a:gdLst>
                <a:gd name="T0" fmla="*/ 81 w 146"/>
                <a:gd name="T1" fmla="*/ 20 h 68"/>
                <a:gd name="T2" fmla="*/ 118 w 146"/>
                <a:gd name="T3" fmla="*/ 46 h 68"/>
                <a:gd name="T4" fmla="*/ 146 w 146"/>
                <a:gd name="T5" fmla="*/ 68 h 68"/>
                <a:gd name="T6" fmla="*/ 146 w 146"/>
                <a:gd name="T7" fmla="*/ 67 h 68"/>
                <a:gd name="T8" fmla="*/ 119 w 146"/>
                <a:gd name="T9" fmla="*/ 45 h 68"/>
                <a:gd name="T10" fmla="*/ 82 w 146"/>
                <a:gd name="T11" fmla="*/ 19 h 68"/>
                <a:gd name="T12" fmla="*/ 57 w 146"/>
                <a:gd name="T13" fmla="*/ 7 h 68"/>
                <a:gd name="T14" fmla="*/ 56 w 146"/>
                <a:gd name="T15" fmla="*/ 7 h 68"/>
                <a:gd name="T16" fmla="*/ 56 w 146"/>
                <a:gd name="T17" fmla="*/ 7 h 68"/>
                <a:gd name="T18" fmla="*/ 0 w 146"/>
                <a:gd name="T19" fmla="*/ 9 h 68"/>
                <a:gd name="T20" fmla="*/ 2 w 146"/>
                <a:gd name="T21" fmla="*/ 9 h 68"/>
                <a:gd name="T22" fmla="*/ 3 w 146"/>
                <a:gd name="T23" fmla="*/ 9 h 68"/>
                <a:gd name="T24" fmla="*/ 81 w 146"/>
                <a:gd name="T25" fmla="*/ 2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6" h="68">
                  <a:moveTo>
                    <a:pt x="81" y="20"/>
                  </a:moveTo>
                  <a:cubicBezTo>
                    <a:pt x="108" y="37"/>
                    <a:pt x="118" y="46"/>
                    <a:pt x="118" y="46"/>
                  </a:cubicBezTo>
                  <a:cubicBezTo>
                    <a:pt x="146" y="68"/>
                    <a:pt x="146" y="68"/>
                    <a:pt x="146" y="68"/>
                  </a:cubicBezTo>
                  <a:cubicBezTo>
                    <a:pt x="146" y="67"/>
                    <a:pt x="146" y="67"/>
                    <a:pt x="146" y="67"/>
                  </a:cubicBezTo>
                  <a:cubicBezTo>
                    <a:pt x="119" y="45"/>
                    <a:pt x="119" y="45"/>
                    <a:pt x="119" y="45"/>
                  </a:cubicBezTo>
                  <a:cubicBezTo>
                    <a:pt x="119" y="45"/>
                    <a:pt x="109" y="36"/>
                    <a:pt x="82" y="19"/>
                  </a:cubicBezTo>
                  <a:cubicBezTo>
                    <a:pt x="74" y="13"/>
                    <a:pt x="66" y="9"/>
                    <a:pt x="57" y="7"/>
                  </a:cubicBezTo>
                  <a:cubicBezTo>
                    <a:pt x="57" y="7"/>
                    <a:pt x="57" y="7"/>
                    <a:pt x="56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38" y="1"/>
                    <a:pt x="19" y="2"/>
                    <a:pt x="0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0" y="0"/>
                    <a:pt x="56" y="3"/>
                    <a:pt x="81" y="2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264"/>
            <p:cNvSpPr>
              <a:spLocks/>
            </p:cNvSpPr>
            <p:nvPr/>
          </p:nvSpPr>
          <p:spPr bwMode="auto">
            <a:xfrm>
              <a:off x="6618634" y="30163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265"/>
            <p:cNvSpPr>
              <a:spLocks/>
            </p:cNvSpPr>
            <p:nvPr/>
          </p:nvSpPr>
          <p:spPr bwMode="auto">
            <a:xfrm>
              <a:off x="6821834" y="-7938"/>
              <a:ext cx="349250" cy="128588"/>
            </a:xfrm>
            <a:custGeom>
              <a:avLst/>
              <a:gdLst>
                <a:gd name="T0" fmla="*/ 79 w 93"/>
                <a:gd name="T1" fmla="*/ 23 h 34"/>
                <a:gd name="T2" fmla="*/ 93 w 93"/>
                <a:gd name="T3" fmla="*/ 34 h 34"/>
                <a:gd name="T4" fmla="*/ 93 w 93"/>
                <a:gd name="T5" fmla="*/ 32 h 34"/>
                <a:gd name="T6" fmla="*/ 80 w 93"/>
                <a:gd name="T7" fmla="*/ 22 h 34"/>
                <a:gd name="T8" fmla="*/ 55 w 93"/>
                <a:gd name="T9" fmla="*/ 8 h 34"/>
                <a:gd name="T10" fmla="*/ 53 w 93"/>
                <a:gd name="T11" fmla="*/ 9 h 34"/>
                <a:gd name="T12" fmla="*/ 52 w 93"/>
                <a:gd name="T13" fmla="*/ 8 h 34"/>
                <a:gd name="T14" fmla="*/ 0 w 93"/>
                <a:gd name="T15" fmla="*/ 7 h 34"/>
                <a:gd name="T16" fmla="*/ 0 w 93"/>
                <a:gd name="T17" fmla="*/ 8 h 34"/>
                <a:gd name="T18" fmla="*/ 1 w 93"/>
                <a:gd name="T19" fmla="*/ 8 h 34"/>
                <a:gd name="T20" fmla="*/ 79 w 93"/>
                <a:gd name="T21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34">
                  <a:moveTo>
                    <a:pt x="79" y="23"/>
                  </a:moveTo>
                  <a:cubicBezTo>
                    <a:pt x="84" y="27"/>
                    <a:pt x="89" y="31"/>
                    <a:pt x="93" y="34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89" y="29"/>
                    <a:pt x="85" y="26"/>
                    <a:pt x="80" y="22"/>
                  </a:cubicBezTo>
                  <a:cubicBezTo>
                    <a:pt x="72" y="16"/>
                    <a:pt x="63" y="12"/>
                    <a:pt x="55" y="8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36" y="2"/>
                    <a:pt x="18" y="2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9" y="0"/>
                    <a:pt x="55" y="5"/>
                    <a:pt x="79" y="2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266"/>
            <p:cNvSpPr>
              <a:spLocks/>
            </p:cNvSpPr>
            <p:nvPr/>
          </p:nvSpPr>
          <p:spPr bwMode="auto">
            <a:xfrm>
              <a:off x="6821834" y="22225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267"/>
            <p:cNvSpPr>
              <a:spLocks/>
            </p:cNvSpPr>
            <p:nvPr/>
          </p:nvSpPr>
          <p:spPr bwMode="auto">
            <a:xfrm>
              <a:off x="7017096" y="7938"/>
              <a:ext cx="165100" cy="19050"/>
            </a:xfrm>
            <a:custGeom>
              <a:avLst/>
              <a:gdLst>
                <a:gd name="T0" fmla="*/ 43 w 44"/>
                <a:gd name="T1" fmla="*/ 5 h 5"/>
                <a:gd name="T2" fmla="*/ 43 w 44"/>
                <a:gd name="T3" fmla="*/ 5 h 5"/>
                <a:gd name="T4" fmla="*/ 44 w 44"/>
                <a:gd name="T5" fmla="*/ 4 h 5"/>
                <a:gd name="T6" fmla="*/ 0 w 44"/>
                <a:gd name="T7" fmla="*/ 4 h 5"/>
                <a:gd name="T8" fmla="*/ 3 w 44"/>
                <a:gd name="T9" fmla="*/ 4 h 5"/>
                <a:gd name="T10" fmla="*/ 43 w 44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5">
                  <a:moveTo>
                    <a:pt x="43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30" y="0"/>
                    <a:pt x="15" y="0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7" y="2"/>
                    <a:pt x="31" y="2"/>
                    <a:pt x="43" y="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268"/>
            <p:cNvSpPr>
              <a:spLocks/>
            </p:cNvSpPr>
            <p:nvPr/>
          </p:nvSpPr>
          <p:spPr bwMode="auto">
            <a:xfrm>
              <a:off x="7017096" y="22225"/>
              <a:ext cx="11113" cy="4763"/>
            </a:xfrm>
            <a:custGeom>
              <a:avLst/>
              <a:gdLst>
                <a:gd name="T0" fmla="*/ 2 w 7"/>
                <a:gd name="T1" fmla="*/ 3 h 3"/>
                <a:gd name="T2" fmla="*/ 7 w 7"/>
                <a:gd name="T3" fmla="*/ 0 h 3"/>
                <a:gd name="T4" fmla="*/ 0 w 7"/>
                <a:gd name="T5" fmla="*/ 0 h 3"/>
                <a:gd name="T6" fmla="*/ 2 w 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2" y="3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269"/>
            <p:cNvSpPr>
              <a:spLocks/>
            </p:cNvSpPr>
            <p:nvPr/>
          </p:nvSpPr>
          <p:spPr bwMode="auto">
            <a:xfrm>
              <a:off x="6055071" y="387350"/>
              <a:ext cx="115888" cy="44450"/>
            </a:xfrm>
            <a:custGeom>
              <a:avLst/>
              <a:gdLst>
                <a:gd name="T0" fmla="*/ 0 w 31"/>
                <a:gd name="T1" fmla="*/ 11 h 12"/>
                <a:gd name="T2" fmla="*/ 0 w 31"/>
                <a:gd name="T3" fmla="*/ 11 h 12"/>
                <a:gd name="T4" fmla="*/ 1 w 31"/>
                <a:gd name="T5" fmla="*/ 12 h 12"/>
                <a:gd name="T6" fmla="*/ 1 w 31"/>
                <a:gd name="T7" fmla="*/ 12 h 12"/>
                <a:gd name="T8" fmla="*/ 7 w 31"/>
                <a:gd name="T9" fmla="*/ 11 h 12"/>
                <a:gd name="T10" fmla="*/ 31 w 31"/>
                <a:gd name="T11" fmla="*/ 0 h 12"/>
                <a:gd name="T12" fmla="*/ 29 w 31"/>
                <a:gd name="T13" fmla="*/ 0 h 12"/>
                <a:gd name="T14" fmla="*/ 28 w 31"/>
                <a:gd name="T15" fmla="*/ 0 h 12"/>
                <a:gd name="T16" fmla="*/ 0 w 31"/>
                <a:gd name="T1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12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3" y="12"/>
                    <a:pt x="5" y="11"/>
                    <a:pt x="7" y="11"/>
                  </a:cubicBezTo>
                  <a:cubicBezTo>
                    <a:pt x="15" y="8"/>
                    <a:pt x="23" y="5"/>
                    <a:pt x="3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8" y="0"/>
                  </a:cubicBezTo>
                  <a:cubicBezTo>
                    <a:pt x="19" y="5"/>
                    <a:pt x="10" y="9"/>
                    <a:pt x="0" y="1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270"/>
            <p:cNvSpPr>
              <a:spLocks/>
            </p:cNvSpPr>
            <p:nvPr/>
          </p:nvSpPr>
          <p:spPr bwMode="auto">
            <a:xfrm>
              <a:off x="6036021" y="349250"/>
              <a:ext cx="315913" cy="46038"/>
            </a:xfrm>
            <a:custGeom>
              <a:avLst/>
              <a:gdLst>
                <a:gd name="T0" fmla="*/ 9 w 84"/>
                <a:gd name="T1" fmla="*/ 3 h 12"/>
                <a:gd name="T2" fmla="*/ 0 w 84"/>
                <a:gd name="T3" fmla="*/ 0 h 12"/>
                <a:gd name="T4" fmla="*/ 0 w 84"/>
                <a:gd name="T5" fmla="*/ 2 h 12"/>
                <a:gd name="T6" fmla="*/ 8 w 84"/>
                <a:gd name="T7" fmla="*/ 5 h 12"/>
                <a:gd name="T8" fmla="*/ 33 w 84"/>
                <a:gd name="T9" fmla="*/ 10 h 12"/>
                <a:gd name="T10" fmla="*/ 34 w 84"/>
                <a:gd name="T11" fmla="*/ 10 h 12"/>
                <a:gd name="T12" fmla="*/ 34 w 84"/>
                <a:gd name="T13" fmla="*/ 10 h 12"/>
                <a:gd name="T14" fmla="*/ 60 w 84"/>
                <a:gd name="T15" fmla="*/ 9 h 12"/>
                <a:gd name="T16" fmla="*/ 84 w 84"/>
                <a:gd name="T17" fmla="*/ 0 h 12"/>
                <a:gd name="T18" fmla="*/ 83 w 84"/>
                <a:gd name="T19" fmla="*/ 0 h 12"/>
                <a:gd name="T20" fmla="*/ 82 w 84"/>
                <a:gd name="T21" fmla="*/ 0 h 12"/>
                <a:gd name="T22" fmla="*/ 9 w 84"/>
                <a:gd name="T2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12">
                  <a:moveTo>
                    <a:pt x="9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7" y="7"/>
                    <a:pt x="25" y="9"/>
                    <a:pt x="33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43" y="11"/>
                    <a:pt x="52" y="11"/>
                    <a:pt x="60" y="9"/>
                  </a:cubicBezTo>
                  <a:cubicBezTo>
                    <a:pt x="68" y="7"/>
                    <a:pt x="77" y="4"/>
                    <a:pt x="84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2" y="0"/>
                    <a:pt x="82" y="0"/>
                  </a:cubicBezTo>
                  <a:cubicBezTo>
                    <a:pt x="58" y="12"/>
                    <a:pt x="36" y="12"/>
                    <a:pt x="9" y="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271"/>
            <p:cNvSpPr>
              <a:spLocks/>
            </p:cNvSpPr>
            <p:nvPr/>
          </p:nvSpPr>
          <p:spPr bwMode="auto">
            <a:xfrm>
              <a:off x="6159846" y="387350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272"/>
            <p:cNvSpPr>
              <a:spLocks/>
            </p:cNvSpPr>
            <p:nvPr/>
          </p:nvSpPr>
          <p:spPr bwMode="auto">
            <a:xfrm>
              <a:off x="5997921" y="222250"/>
              <a:ext cx="538163" cy="138113"/>
            </a:xfrm>
            <a:custGeom>
              <a:avLst/>
              <a:gdLst>
                <a:gd name="T0" fmla="*/ 68 w 143"/>
                <a:gd name="T1" fmla="*/ 25 h 37"/>
                <a:gd name="T2" fmla="*/ 27 w 143"/>
                <a:gd name="T3" fmla="*/ 9 h 37"/>
                <a:gd name="T4" fmla="*/ 0 w 143"/>
                <a:gd name="T5" fmla="*/ 0 h 37"/>
                <a:gd name="T6" fmla="*/ 0 w 143"/>
                <a:gd name="T7" fmla="*/ 2 h 37"/>
                <a:gd name="T8" fmla="*/ 26 w 143"/>
                <a:gd name="T9" fmla="*/ 11 h 37"/>
                <a:gd name="T10" fmla="*/ 67 w 143"/>
                <a:gd name="T11" fmla="*/ 27 h 37"/>
                <a:gd name="T12" fmla="*/ 92 w 143"/>
                <a:gd name="T13" fmla="*/ 34 h 37"/>
                <a:gd name="T14" fmla="*/ 93 w 143"/>
                <a:gd name="T15" fmla="*/ 33 h 37"/>
                <a:gd name="T16" fmla="*/ 93 w 143"/>
                <a:gd name="T17" fmla="*/ 34 h 37"/>
                <a:gd name="T18" fmla="*/ 119 w 143"/>
                <a:gd name="T19" fmla="*/ 34 h 37"/>
                <a:gd name="T20" fmla="*/ 143 w 143"/>
                <a:gd name="T21" fmla="*/ 28 h 37"/>
                <a:gd name="T22" fmla="*/ 140 w 143"/>
                <a:gd name="T23" fmla="*/ 27 h 37"/>
                <a:gd name="T24" fmla="*/ 68 w 143"/>
                <a:gd name="T25" fmla="*/ 2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" h="37">
                  <a:moveTo>
                    <a:pt x="68" y="25"/>
                  </a:moveTo>
                  <a:cubicBezTo>
                    <a:pt x="39" y="14"/>
                    <a:pt x="27" y="9"/>
                    <a:pt x="27" y="9"/>
                  </a:cubicBezTo>
                  <a:cubicBezTo>
                    <a:pt x="26" y="9"/>
                    <a:pt x="19" y="6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8" y="7"/>
                    <a:pt x="26" y="11"/>
                    <a:pt x="26" y="11"/>
                  </a:cubicBezTo>
                  <a:cubicBezTo>
                    <a:pt x="26" y="11"/>
                    <a:pt x="39" y="15"/>
                    <a:pt x="67" y="27"/>
                  </a:cubicBezTo>
                  <a:cubicBezTo>
                    <a:pt x="76" y="30"/>
                    <a:pt x="84" y="33"/>
                    <a:pt x="92" y="34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102" y="35"/>
                    <a:pt x="111" y="35"/>
                    <a:pt x="119" y="34"/>
                  </a:cubicBezTo>
                  <a:cubicBezTo>
                    <a:pt x="127" y="33"/>
                    <a:pt x="135" y="31"/>
                    <a:pt x="143" y="28"/>
                  </a:cubicBezTo>
                  <a:cubicBezTo>
                    <a:pt x="140" y="27"/>
                    <a:pt x="140" y="27"/>
                    <a:pt x="140" y="27"/>
                  </a:cubicBezTo>
                  <a:cubicBezTo>
                    <a:pt x="116" y="37"/>
                    <a:pt x="94" y="36"/>
                    <a:pt x="68" y="2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273"/>
            <p:cNvSpPr>
              <a:spLocks/>
            </p:cNvSpPr>
            <p:nvPr/>
          </p:nvSpPr>
          <p:spPr bwMode="auto">
            <a:xfrm>
              <a:off x="6343996" y="346075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274"/>
            <p:cNvSpPr>
              <a:spLocks/>
            </p:cNvSpPr>
            <p:nvPr/>
          </p:nvSpPr>
          <p:spPr bwMode="auto">
            <a:xfrm>
              <a:off x="5972521" y="131763"/>
              <a:ext cx="747713" cy="206375"/>
            </a:xfrm>
            <a:custGeom>
              <a:avLst/>
              <a:gdLst>
                <a:gd name="T0" fmla="*/ 123 w 199"/>
                <a:gd name="T1" fmla="*/ 41 h 55"/>
                <a:gd name="T2" fmla="*/ 83 w 199"/>
                <a:gd name="T3" fmla="*/ 22 h 55"/>
                <a:gd name="T4" fmla="*/ 40 w 199"/>
                <a:gd name="T5" fmla="*/ 6 h 55"/>
                <a:gd name="T6" fmla="*/ 14 w 199"/>
                <a:gd name="T7" fmla="*/ 1 h 55"/>
                <a:gd name="T8" fmla="*/ 13 w 199"/>
                <a:gd name="T9" fmla="*/ 1 h 55"/>
                <a:gd name="T10" fmla="*/ 13 w 199"/>
                <a:gd name="T11" fmla="*/ 0 h 55"/>
                <a:gd name="T12" fmla="*/ 0 w 199"/>
                <a:gd name="T13" fmla="*/ 1 h 55"/>
                <a:gd name="T14" fmla="*/ 0 w 199"/>
                <a:gd name="T15" fmla="*/ 1 h 55"/>
                <a:gd name="T16" fmla="*/ 1 w 199"/>
                <a:gd name="T17" fmla="*/ 2 h 55"/>
                <a:gd name="T18" fmla="*/ 40 w 199"/>
                <a:gd name="T19" fmla="*/ 7 h 55"/>
                <a:gd name="T20" fmla="*/ 82 w 199"/>
                <a:gd name="T21" fmla="*/ 24 h 55"/>
                <a:gd name="T22" fmla="*/ 122 w 199"/>
                <a:gd name="T23" fmla="*/ 42 h 55"/>
                <a:gd name="T24" fmla="*/ 147 w 199"/>
                <a:gd name="T25" fmla="*/ 51 h 55"/>
                <a:gd name="T26" fmla="*/ 149 w 199"/>
                <a:gd name="T27" fmla="*/ 50 h 55"/>
                <a:gd name="T28" fmla="*/ 150 w 199"/>
                <a:gd name="T29" fmla="*/ 51 h 55"/>
                <a:gd name="T30" fmla="*/ 150 w 199"/>
                <a:gd name="T31" fmla="*/ 52 h 55"/>
                <a:gd name="T32" fmla="*/ 173 w 199"/>
                <a:gd name="T33" fmla="*/ 53 h 55"/>
                <a:gd name="T34" fmla="*/ 199 w 199"/>
                <a:gd name="T35" fmla="*/ 47 h 55"/>
                <a:gd name="T36" fmla="*/ 197 w 199"/>
                <a:gd name="T37" fmla="*/ 47 h 55"/>
                <a:gd name="T38" fmla="*/ 196 w 199"/>
                <a:gd name="T39" fmla="*/ 47 h 55"/>
                <a:gd name="T40" fmla="*/ 123 w 199"/>
                <a:gd name="T41" fmla="*/ 4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9" h="55">
                  <a:moveTo>
                    <a:pt x="123" y="41"/>
                  </a:moveTo>
                  <a:cubicBezTo>
                    <a:pt x="95" y="28"/>
                    <a:pt x="83" y="23"/>
                    <a:pt x="83" y="22"/>
                  </a:cubicBezTo>
                  <a:cubicBezTo>
                    <a:pt x="82" y="22"/>
                    <a:pt x="71" y="16"/>
                    <a:pt x="40" y="6"/>
                  </a:cubicBezTo>
                  <a:cubicBezTo>
                    <a:pt x="31" y="3"/>
                    <a:pt x="22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8" y="0"/>
                    <a:pt x="4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3" y="1"/>
                    <a:pt x="26" y="2"/>
                    <a:pt x="40" y="7"/>
                  </a:cubicBezTo>
                  <a:cubicBezTo>
                    <a:pt x="70" y="17"/>
                    <a:pt x="82" y="24"/>
                    <a:pt x="82" y="24"/>
                  </a:cubicBezTo>
                  <a:cubicBezTo>
                    <a:pt x="82" y="24"/>
                    <a:pt x="95" y="29"/>
                    <a:pt x="122" y="42"/>
                  </a:cubicBezTo>
                  <a:cubicBezTo>
                    <a:pt x="131" y="46"/>
                    <a:pt x="139" y="49"/>
                    <a:pt x="147" y="51"/>
                  </a:cubicBezTo>
                  <a:cubicBezTo>
                    <a:pt x="149" y="50"/>
                    <a:pt x="149" y="50"/>
                    <a:pt x="149" y="50"/>
                  </a:cubicBezTo>
                  <a:cubicBezTo>
                    <a:pt x="150" y="51"/>
                    <a:pt x="150" y="51"/>
                    <a:pt x="150" y="51"/>
                  </a:cubicBezTo>
                  <a:cubicBezTo>
                    <a:pt x="150" y="52"/>
                    <a:pt x="150" y="52"/>
                    <a:pt x="150" y="52"/>
                  </a:cubicBezTo>
                  <a:cubicBezTo>
                    <a:pt x="158" y="53"/>
                    <a:pt x="166" y="54"/>
                    <a:pt x="173" y="53"/>
                  </a:cubicBezTo>
                  <a:cubicBezTo>
                    <a:pt x="181" y="52"/>
                    <a:pt x="191" y="50"/>
                    <a:pt x="199" y="47"/>
                  </a:cubicBezTo>
                  <a:cubicBezTo>
                    <a:pt x="197" y="47"/>
                    <a:pt x="197" y="47"/>
                    <a:pt x="197" y="47"/>
                  </a:cubicBezTo>
                  <a:cubicBezTo>
                    <a:pt x="197" y="47"/>
                    <a:pt x="197" y="47"/>
                    <a:pt x="196" y="47"/>
                  </a:cubicBezTo>
                  <a:cubicBezTo>
                    <a:pt x="171" y="55"/>
                    <a:pt x="149" y="53"/>
                    <a:pt x="123" y="4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275"/>
            <p:cNvSpPr>
              <a:spLocks/>
            </p:cNvSpPr>
            <p:nvPr/>
          </p:nvSpPr>
          <p:spPr bwMode="auto">
            <a:xfrm>
              <a:off x="6524971" y="319088"/>
              <a:ext cx="11113" cy="7938"/>
            </a:xfrm>
            <a:custGeom>
              <a:avLst/>
              <a:gdLst>
                <a:gd name="T0" fmla="*/ 4 w 7"/>
                <a:gd name="T1" fmla="*/ 0 h 5"/>
                <a:gd name="T2" fmla="*/ 0 w 7"/>
                <a:gd name="T3" fmla="*/ 3 h 5"/>
                <a:gd name="T4" fmla="*/ 7 w 7"/>
                <a:gd name="T5" fmla="*/ 5 h 5"/>
                <a:gd name="T6" fmla="*/ 7 w 7"/>
                <a:gd name="T7" fmla="*/ 3 h 5"/>
                <a:gd name="T8" fmla="*/ 4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4" y="0"/>
                  </a:moveTo>
                  <a:lnTo>
                    <a:pt x="0" y="3"/>
                  </a:lnTo>
                  <a:lnTo>
                    <a:pt x="7" y="5"/>
                  </a:lnTo>
                  <a:lnTo>
                    <a:pt x="7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276"/>
            <p:cNvSpPr>
              <a:spLocks/>
            </p:cNvSpPr>
            <p:nvPr/>
          </p:nvSpPr>
          <p:spPr bwMode="auto">
            <a:xfrm>
              <a:off x="6016971" y="68263"/>
              <a:ext cx="887413" cy="261938"/>
            </a:xfrm>
            <a:custGeom>
              <a:avLst/>
              <a:gdLst>
                <a:gd name="T0" fmla="*/ 236 w 236"/>
                <a:gd name="T1" fmla="*/ 63 h 70"/>
                <a:gd name="T2" fmla="*/ 235 w 236"/>
                <a:gd name="T3" fmla="*/ 62 h 70"/>
                <a:gd name="T4" fmla="*/ 161 w 236"/>
                <a:gd name="T5" fmla="*/ 52 h 70"/>
                <a:gd name="T6" fmla="*/ 122 w 236"/>
                <a:gd name="T7" fmla="*/ 31 h 70"/>
                <a:gd name="T8" fmla="*/ 81 w 236"/>
                <a:gd name="T9" fmla="*/ 12 h 70"/>
                <a:gd name="T10" fmla="*/ 0 w 236"/>
                <a:gd name="T11" fmla="*/ 17 h 70"/>
                <a:gd name="T12" fmla="*/ 1 w 236"/>
                <a:gd name="T13" fmla="*/ 17 h 70"/>
                <a:gd name="T14" fmla="*/ 2 w 236"/>
                <a:gd name="T15" fmla="*/ 18 h 70"/>
                <a:gd name="T16" fmla="*/ 81 w 236"/>
                <a:gd name="T17" fmla="*/ 13 h 70"/>
                <a:gd name="T18" fmla="*/ 122 w 236"/>
                <a:gd name="T19" fmla="*/ 32 h 70"/>
                <a:gd name="T20" fmla="*/ 161 w 236"/>
                <a:gd name="T21" fmla="*/ 53 h 70"/>
                <a:gd name="T22" fmla="*/ 184 w 236"/>
                <a:gd name="T23" fmla="*/ 64 h 70"/>
                <a:gd name="T24" fmla="*/ 185 w 236"/>
                <a:gd name="T25" fmla="*/ 63 h 70"/>
                <a:gd name="T26" fmla="*/ 185 w 236"/>
                <a:gd name="T27" fmla="*/ 64 h 70"/>
                <a:gd name="T28" fmla="*/ 211 w 236"/>
                <a:gd name="T29" fmla="*/ 67 h 70"/>
                <a:gd name="T30" fmla="*/ 236 w 236"/>
                <a:gd name="T31" fmla="*/ 6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6" h="70">
                  <a:moveTo>
                    <a:pt x="236" y="63"/>
                  </a:moveTo>
                  <a:cubicBezTo>
                    <a:pt x="235" y="62"/>
                    <a:pt x="235" y="62"/>
                    <a:pt x="235" y="62"/>
                  </a:cubicBezTo>
                  <a:cubicBezTo>
                    <a:pt x="209" y="70"/>
                    <a:pt x="187" y="67"/>
                    <a:pt x="161" y="52"/>
                  </a:cubicBezTo>
                  <a:cubicBezTo>
                    <a:pt x="134" y="37"/>
                    <a:pt x="122" y="31"/>
                    <a:pt x="122" y="31"/>
                  </a:cubicBezTo>
                  <a:cubicBezTo>
                    <a:pt x="122" y="31"/>
                    <a:pt x="111" y="24"/>
                    <a:pt x="81" y="12"/>
                  </a:cubicBezTo>
                  <a:cubicBezTo>
                    <a:pt x="53" y="0"/>
                    <a:pt x="25" y="2"/>
                    <a:pt x="0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8"/>
                    <a:pt x="1" y="18"/>
                    <a:pt x="2" y="18"/>
                  </a:cubicBezTo>
                  <a:cubicBezTo>
                    <a:pt x="27" y="3"/>
                    <a:pt x="53" y="2"/>
                    <a:pt x="81" y="13"/>
                  </a:cubicBezTo>
                  <a:cubicBezTo>
                    <a:pt x="110" y="26"/>
                    <a:pt x="121" y="32"/>
                    <a:pt x="122" y="32"/>
                  </a:cubicBezTo>
                  <a:cubicBezTo>
                    <a:pt x="122" y="33"/>
                    <a:pt x="134" y="39"/>
                    <a:pt x="161" y="53"/>
                  </a:cubicBezTo>
                  <a:cubicBezTo>
                    <a:pt x="169" y="58"/>
                    <a:pt x="177" y="61"/>
                    <a:pt x="184" y="64"/>
                  </a:cubicBezTo>
                  <a:cubicBezTo>
                    <a:pt x="185" y="63"/>
                    <a:pt x="185" y="63"/>
                    <a:pt x="185" y="63"/>
                  </a:cubicBezTo>
                  <a:cubicBezTo>
                    <a:pt x="185" y="64"/>
                    <a:pt x="185" y="64"/>
                    <a:pt x="185" y="64"/>
                  </a:cubicBezTo>
                  <a:cubicBezTo>
                    <a:pt x="194" y="66"/>
                    <a:pt x="202" y="67"/>
                    <a:pt x="211" y="67"/>
                  </a:cubicBezTo>
                  <a:cubicBezTo>
                    <a:pt x="219" y="67"/>
                    <a:pt x="228" y="66"/>
                    <a:pt x="236" y="6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277"/>
            <p:cNvSpPr>
              <a:spLocks/>
            </p:cNvSpPr>
            <p:nvPr/>
          </p:nvSpPr>
          <p:spPr bwMode="auto">
            <a:xfrm>
              <a:off x="6021734" y="131763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278"/>
            <p:cNvSpPr>
              <a:spLocks/>
            </p:cNvSpPr>
            <p:nvPr/>
          </p:nvSpPr>
          <p:spPr bwMode="auto">
            <a:xfrm>
              <a:off x="6709121" y="304800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279"/>
            <p:cNvSpPr>
              <a:spLocks/>
            </p:cNvSpPr>
            <p:nvPr/>
          </p:nvSpPr>
          <p:spPr bwMode="auto">
            <a:xfrm>
              <a:off x="7152034" y="22225"/>
              <a:ext cx="1193800" cy="609600"/>
            </a:xfrm>
            <a:custGeom>
              <a:avLst/>
              <a:gdLst>
                <a:gd name="T0" fmla="*/ 278 w 318"/>
                <a:gd name="T1" fmla="*/ 72 h 162"/>
                <a:gd name="T2" fmla="*/ 229 w 318"/>
                <a:gd name="T3" fmla="*/ 52 h 162"/>
                <a:gd name="T4" fmla="*/ 229 w 318"/>
                <a:gd name="T5" fmla="*/ 53 h 162"/>
                <a:gd name="T6" fmla="*/ 176 w 318"/>
                <a:gd name="T7" fmla="*/ 35 h 162"/>
                <a:gd name="T8" fmla="*/ 125 w 318"/>
                <a:gd name="T9" fmla="*/ 21 h 162"/>
                <a:gd name="T10" fmla="*/ 72 w 318"/>
                <a:gd name="T11" fmla="*/ 11 h 162"/>
                <a:gd name="T12" fmla="*/ 19 w 318"/>
                <a:gd name="T13" fmla="*/ 4 h 162"/>
                <a:gd name="T14" fmla="*/ 19 w 318"/>
                <a:gd name="T15" fmla="*/ 4 h 162"/>
                <a:gd name="T16" fmla="*/ 8 w 318"/>
                <a:gd name="T17" fmla="*/ 0 h 162"/>
                <a:gd name="T18" fmla="*/ 7 w 318"/>
                <a:gd name="T19" fmla="*/ 1 h 162"/>
                <a:gd name="T20" fmla="*/ 7 w 318"/>
                <a:gd name="T21" fmla="*/ 1 h 162"/>
                <a:gd name="T22" fmla="*/ 5 w 318"/>
                <a:gd name="T23" fmla="*/ 24 h 162"/>
                <a:gd name="T24" fmla="*/ 5 w 318"/>
                <a:gd name="T25" fmla="*/ 26 h 162"/>
                <a:gd name="T26" fmla="*/ 2 w 318"/>
                <a:gd name="T27" fmla="*/ 60 h 162"/>
                <a:gd name="T28" fmla="*/ 2 w 318"/>
                <a:gd name="T29" fmla="*/ 61 h 162"/>
                <a:gd name="T30" fmla="*/ 0 w 318"/>
                <a:gd name="T31" fmla="*/ 81 h 162"/>
                <a:gd name="T32" fmla="*/ 0 w 318"/>
                <a:gd name="T33" fmla="*/ 81 h 162"/>
                <a:gd name="T34" fmla="*/ 0 w 318"/>
                <a:gd name="T35" fmla="*/ 82 h 162"/>
                <a:gd name="T36" fmla="*/ 0 w 318"/>
                <a:gd name="T37" fmla="*/ 82 h 162"/>
                <a:gd name="T38" fmla="*/ 6 w 318"/>
                <a:gd name="T39" fmla="*/ 83 h 162"/>
                <a:gd name="T40" fmla="*/ 32 w 318"/>
                <a:gd name="T41" fmla="*/ 82 h 162"/>
                <a:gd name="T42" fmla="*/ 55 w 318"/>
                <a:gd name="T43" fmla="*/ 89 h 162"/>
                <a:gd name="T44" fmla="*/ 81 w 318"/>
                <a:gd name="T45" fmla="*/ 90 h 162"/>
                <a:gd name="T46" fmla="*/ 104 w 318"/>
                <a:gd name="T47" fmla="*/ 99 h 162"/>
                <a:gd name="T48" fmla="*/ 129 w 318"/>
                <a:gd name="T49" fmla="*/ 101 h 162"/>
                <a:gd name="T50" fmla="*/ 150 w 318"/>
                <a:gd name="T51" fmla="*/ 111 h 162"/>
                <a:gd name="T52" fmla="*/ 176 w 318"/>
                <a:gd name="T53" fmla="*/ 115 h 162"/>
                <a:gd name="T54" fmla="*/ 197 w 318"/>
                <a:gd name="T55" fmla="*/ 126 h 162"/>
                <a:gd name="T56" fmla="*/ 223 w 318"/>
                <a:gd name="T57" fmla="*/ 132 h 162"/>
                <a:gd name="T58" fmla="*/ 244 w 318"/>
                <a:gd name="T59" fmla="*/ 145 h 162"/>
                <a:gd name="T60" fmla="*/ 267 w 318"/>
                <a:gd name="T61" fmla="*/ 151 h 162"/>
                <a:gd name="T62" fmla="*/ 281 w 318"/>
                <a:gd name="T63" fmla="*/ 162 h 162"/>
                <a:gd name="T64" fmla="*/ 282 w 318"/>
                <a:gd name="T65" fmla="*/ 161 h 162"/>
                <a:gd name="T66" fmla="*/ 290 w 318"/>
                <a:gd name="T67" fmla="*/ 143 h 162"/>
                <a:gd name="T68" fmla="*/ 291 w 318"/>
                <a:gd name="T69" fmla="*/ 142 h 162"/>
                <a:gd name="T70" fmla="*/ 306 w 318"/>
                <a:gd name="T71" fmla="*/ 112 h 162"/>
                <a:gd name="T72" fmla="*/ 307 w 318"/>
                <a:gd name="T73" fmla="*/ 110 h 162"/>
                <a:gd name="T74" fmla="*/ 317 w 318"/>
                <a:gd name="T75" fmla="*/ 89 h 162"/>
                <a:gd name="T76" fmla="*/ 318 w 318"/>
                <a:gd name="T77" fmla="*/ 89 h 162"/>
                <a:gd name="T78" fmla="*/ 318 w 318"/>
                <a:gd name="T79" fmla="*/ 88 h 162"/>
                <a:gd name="T80" fmla="*/ 278 w 318"/>
                <a:gd name="T81" fmla="*/ 7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18" h="162">
                  <a:moveTo>
                    <a:pt x="278" y="72"/>
                  </a:moveTo>
                  <a:cubicBezTo>
                    <a:pt x="264" y="61"/>
                    <a:pt x="248" y="54"/>
                    <a:pt x="229" y="52"/>
                  </a:cubicBezTo>
                  <a:cubicBezTo>
                    <a:pt x="229" y="53"/>
                    <a:pt x="229" y="53"/>
                    <a:pt x="229" y="53"/>
                  </a:cubicBezTo>
                  <a:cubicBezTo>
                    <a:pt x="215" y="42"/>
                    <a:pt x="196" y="36"/>
                    <a:pt x="176" y="35"/>
                  </a:cubicBezTo>
                  <a:cubicBezTo>
                    <a:pt x="161" y="25"/>
                    <a:pt x="144" y="21"/>
                    <a:pt x="125" y="21"/>
                  </a:cubicBezTo>
                  <a:cubicBezTo>
                    <a:pt x="109" y="13"/>
                    <a:pt x="91" y="9"/>
                    <a:pt x="72" y="11"/>
                  </a:cubicBezTo>
                  <a:cubicBezTo>
                    <a:pt x="56" y="3"/>
                    <a:pt x="38" y="1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5" y="3"/>
                    <a:pt x="11" y="1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3"/>
                    <a:pt x="4" y="83"/>
                    <a:pt x="6" y="83"/>
                  </a:cubicBezTo>
                  <a:cubicBezTo>
                    <a:pt x="14" y="84"/>
                    <a:pt x="23" y="83"/>
                    <a:pt x="32" y="82"/>
                  </a:cubicBezTo>
                  <a:cubicBezTo>
                    <a:pt x="40" y="86"/>
                    <a:pt x="47" y="88"/>
                    <a:pt x="55" y="89"/>
                  </a:cubicBezTo>
                  <a:cubicBezTo>
                    <a:pt x="63" y="91"/>
                    <a:pt x="72" y="91"/>
                    <a:pt x="81" y="90"/>
                  </a:cubicBezTo>
                  <a:cubicBezTo>
                    <a:pt x="88" y="94"/>
                    <a:pt x="96" y="97"/>
                    <a:pt x="104" y="99"/>
                  </a:cubicBezTo>
                  <a:cubicBezTo>
                    <a:pt x="112" y="101"/>
                    <a:pt x="120" y="101"/>
                    <a:pt x="129" y="101"/>
                  </a:cubicBezTo>
                  <a:cubicBezTo>
                    <a:pt x="136" y="106"/>
                    <a:pt x="143" y="109"/>
                    <a:pt x="150" y="111"/>
                  </a:cubicBezTo>
                  <a:cubicBezTo>
                    <a:pt x="158" y="113"/>
                    <a:pt x="167" y="114"/>
                    <a:pt x="176" y="115"/>
                  </a:cubicBezTo>
                  <a:cubicBezTo>
                    <a:pt x="183" y="120"/>
                    <a:pt x="190" y="124"/>
                    <a:pt x="197" y="126"/>
                  </a:cubicBezTo>
                  <a:cubicBezTo>
                    <a:pt x="205" y="129"/>
                    <a:pt x="214" y="131"/>
                    <a:pt x="223" y="132"/>
                  </a:cubicBezTo>
                  <a:cubicBezTo>
                    <a:pt x="229" y="137"/>
                    <a:pt x="236" y="142"/>
                    <a:pt x="244" y="145"/>
                  </a:cubicBezTo>
                  <a:cubicBezTo>
                    <a:pt x="251" y="148"/>
                    <a:pt x="259" y="150"/>
                    <a:pt x="267" y="151"/>
                  </a:cubicBezTo>
                  <a:cubicBezTo>
                    <a:pt x="272" y="156"/>
                    <a:pt x="276" y="159"/>
                    <a:pt x="281" y="162"/>
                  </a:cubicBezTo>
                  <a:cubicBezTo>
                    <a:pt x="282" y="161"/>
                    <a:pt x="282" y="161"/>
                    <a:pt x="282" y="161"/>
                  </a:cubicBezTo>
                  <a:cubicBezTo>
                    <a:pt x="290" y="143"/>
                    <a:pt x="290" y="143"/>
                    <a:pt x="290" y="143"/>
                  </a:cubicBezTo>
                  <a:cubicBezTo>
                    <a:pt x="291" y="142"/>
                    <a:pt x="291" y="142"/>
                    <a:pt x="291" y="142"/>
                  </a:cubicBezTo>
                  <a:cubicBezTo>
                    <a:pt x="306" y="112"/>
                    <a:pt x="306" y="112"/>
                    <a:pt x="306" y="112"/>
                  </a:cubicBezTo>
                  <a:cubicBezTo>
                    <a:pt x="307" y="110"/>
                    <a:pt x="307" y="110"/>
                    <a:pt x="307" y="110"/>
                  </a:cubicBezTo>
                  <a:cubicBezTo>
                    <a:pt x="317" y="89"/>
                    <a:pt x="317" y="89"/>
                    <a:pt x="317" y="89"/>
                  </a:cubicBezTo>
                  <a:cubicBezTo>
                    <a:pt x="318" y="89"/>
                    <a:pt x="318" y="89"/>
                    <a:pt x="318" y="89"/>
                  </a:cubicBezTo>
                  <a:cubicBezTo>
                    <a:pt x="318" y="88"/>
                    <a:pt x="318" y="88"/>
                    <a:pt x="318" y="88"/>
                  </a:cubicBezTo>
                  <a:cubicBezTo>
                    <a:pt x="306" y="80"/>
                    <a:pt x="293" y="74"/>
                    <a:pt x="278" y="72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280"/>
            <p:cNvSpPr>
              <a:spLocks/>
            </p:cNvSpPr>
            <p:nvPr/>
          </p:nvSpPr>
          <p:spPr bwMode="auto">
            <a:xfrm>
              <a:off x="7421909" y="57150"/>
              <a:ext cx="733425" cy="533400"/>
            </a:xfrm>
            <a:custGeom>
              <a:avLst/>
              <a:gdLst>
                <a:gd name="T0" fmla="*/ 76 w 195"/>
                <a:gd name="T1" fmla="*/ 32 h 142"/>
                <a:gd name="T2" fmla="*/ 105 w 195"/>
                <a:gd name="T3" fmla="*/ 67 h 142"/>
                <a:gd name="T4" fmla="*/ 132 w 195"/>
                <a:gd name="T5" fmla="*/ 102 h 142"/>
                <a:gd name="T6" fmla="*/ 172 w 195"/>
                <a:gd name="T7" fmla="*/ 136 h 142"/>
                <a:gd name="T8" fmla="*/ 195 w 195"/>
                <a:gd name="T9" fmla="*/ 142 h 142"/>
                <a:gd name="T10" fmla="*/ 193 w 195"/>
                <a:gd name="T11" fmla="*/ 141 h 142"/>
                <a:gd name="T12" fmla="*/ 133 w 195"/>
                <a:gd name="T13" fmla="*/ 101 h 142"/>
                <a:gd name="T14" fmla="*/ 106 w 195"/>
                <a:gd name="T15" fmla="*/ 66 h 142"/>
                <a:gd name="T16" fmla="*/ 77 w 195"/>
                <a:gd name="T17" fmla="*/ 31 h 142"/>
                <a:gd name="T18" fmla="*/ 55 w 195"/>
                <a:gd name="T19" fmla="*/ 14 h 142"/>
                <a:gd name="T20" fmla="*/ 53 w 195"/>
                <a:gd name="T21" fmla="*/ 14 h 142"/>
                <a:gd name="T22" fmla="*/ 53 w 195"/>
                <a:gd name="T23" fmla="*/ 12 h 142"/>
                <a:gd name="T24" fmla="*/ 53 w 195"/>
                <a:gd name="T25" fmla="*/ 12 h 142"/>
                <a:gd name="T26" fmla="*/ 0 w 195"/>
                <a:gd name="T27" fmla="*/ 2 h 142"/>
                <a:gd name="T28" fmla="*/ 1 w 195"/>
                <a:gd name="T29" fmla="*/ 3 h 142"/>
                <a:gd name="T30" fmla="*/ 76 w 195"/>
                <a:gd name="T31" fmla="*/ 3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5" h="142">
                  <a:moveTo>
                    <a:pt x="76" y="32"/>
                  </a:moveTo>
                  <a:cubicBezTo>
                    <a:pt x="97" y="56"/>
                    <a:pt x="105" y="67"/>
                    <a:pt x="105" y="67"/>
                  </a:cubicBezTo>
                  <a:cubicBezTo>
                    <a:pt x="105" y="67"/>
                    <a:pt x="113" y="77"/>
                    <a:pt x="132" y="102"/>
                  </a:cubicBezTo>
                  <a:cubicBezTo>
                    <a:pt x="143" y="118"/>
                    <a:pt x="156" y="129"/>
                    <a:pt x="172" y="136"/>
                  </a:cubicBezTo>
                  <a:cubicBezTo>
                    <a:pt x="179" y="139"/>
                    <a:pt x="187" y="141"/>
                    <a:pt x="195" y="142"/>
                  </a:cubicBezTo>
                  <a:cubicBezTo>
                    <a:pt x="193" y="141"/>
                    <a:pt x="193" y="141"/>
                    <a:pt x="193" y="141"/>
                  </a:cubicBezTo>
                  <a:cubicBezTo>
                    <a:pt x="168" y="137"/>
                    <a:pt x="149" y="124"/>
                    <a:pt x="133" y="101"/>
                  </a:cubicBezTo>
                  <a:cubicBezTo>
                    <a:pt x="114" y="77"/>
                    <a:pt x="106" y="66"/>
                    <a:pt x="106" y="66"/>
                  </a:cubicBezTo>
                  <a:cubicBezTo>
                    <a:pt x="106" y="66"/>
                    <a:pt x="98" y="55"/>
                    <a:pt x="77" y="31"/>
                  </a:cubicBezTo>
                  <a:cubicBezTo>
                    <a:pt x="70" y="24"/>
                    <a:pt x="63" y="18"/>
                    <a:pt x="55" y="14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37" y="4"/>
                    <a:pt x="19" y="0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0" y="0"/>
                    <a:pt x="55" y="10"/>
                    <a:pt x="76" y="3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281"/>
            <p:cNvSpPr>
              <a:spLocks/>
            </p:cNvSpPr>
            <p:nvPr/>
          </p:nvSpPr>
          <p:spPr bwMode="auto">
            <a:xfrm>
              <a:off x="7621934" y="101600"/>
              <a:ext cx="588963" cy="530225"/>
            </a:xfrm>
            <a:custGeom>
              <a:avLst/>
              <a:gdLst>
                <a:gd name="T0" fmla="*/ 156 w 157"/>
                <a:gd name="T1" fmla="*/ 141 h 141"/>
                <a:gd name="T2" fmla="*/ 157 w 157"/>
                <a:gd name="T3" fmla="*/ 140 h 141"/>
                <a:gd name="T4" fmla="*/ 125 w 157"/>
                <a:gd name="T5" fmla="*/ 107 h 141"/>
                <a:gd name="T6" fmla="*/ 100 w 157"/>
                <a:gd name="T7" fmla="*/ 70 h 141"/>
                <a:gd name="T8" fmla="*/ 73 w 157"/>
                <a:gd name="T9" fmla="*/ 34 h 141"/>
                <a:gd name="T10" fmla="*/ 53 w 157"/>
                <a:gd name="T11" fmla="*/ 16 h 141"/>
                <a:gd name="T12" fmla="*/ 52 w 157"/>
                <a:gd name="T13" fmla="*/ 16 h 141"/>
                <a:gd name="T14" fmla="*/ 52 w 157"/>
                <a:gd name="T15" fmla="*/ 15 h 141"/>
                <a:gd name="T16" fmla="*/ 0 w 157"/>
                <a:gd name="T17" fmla="*/ 0 h 141"/>
                <a:gd name="T18" fmla="*/ 2 w 157"/>
                <a:gd name="T19" fmla="*/ 2 h 141"/>
                <a:gd name="T20" fmla="*/ 72 w 157"/>
                <a:gd name="T21" fmla="*/ 35 h 141"/>
                <a:gd name="T22" fmla="*/ 99 w 157"/>
                <a:gd name="T23" fmla="*/ 71 h 141"/>
                <a:gd name="T24" fmla="*/ 124 w 157"/>
                <a:gd name="T25" fmla="*/ 108 h 141"/>
                <a:gd name="T26" fmla="*/ 140 w 157"/>
                <a:gd name="T27" fmla="*/ 129 h 141"/>
                <a:gd name="T28" fmla="*/ 142 w 157"/>
                <a:gd name="T29" fmla="*/ 129 h 141"/>
                <a:gd name="T30" fmla="*/ 142 w 157"/>
                <a:gd name="T31" fmla="*/ 130 h 141"/>
                <a:gd name="T32" fmla="*/ 142 w 157"/>
                <a:gd name="T33" fmla="*/ 130 h 141"/>
                <a:gd name="T34" fmla="*/ 156 w 157"/>
                <a:gd name="T35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7" h="141">
                  <a:moveTo>
                    <a:pt x="156" y="141"/>
                  </a:moveTo>
                  <a:cubicBezTo>
                    <a:pt x="157" y="140"/>
                    <a:pt x="157" y="140"/>
                    <a:pt x="157" y="140"/>
                  </a:cubicBezTo>
                  <a:cubicBezTo>
                    <a:pt x="144" y="133"/>
                    <a:pt x="134" y="122"/>
                    <a:pt x="125" y="107"/>
                  </a:cubicBezTo>
                  <a:cubicBezTo>
                    <a:pt x="108" y="82"/>
                    <a:pt x="100" y="71"/>
                    <a:pt x="100" y="70"/>
                  </a:cubicBezTo>
                  <a:cubicBezTo>
                    <a:pt x="100" y="70"/>
                    <a:pt x="93" y="59"/>
                    <a:pt x="73" y="34"/>
                  </a:cubicBezTo>
                  <a:cubicBezTo>
                    <a:pt x="67" y="27"/>
                    <a:pt x="60" y="21"/>
                    <a:pt x="53" y="16"/>
                  </a:cubicBezTo>
                  <a:cubicBezTo>
                    <a:pt x="53" y="16"/>
                    <a:pt x="53" y="16"/>
                    <a:pt x="52" y="16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37" y="4"/>
                    <a:pt x="19" y="0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0" y="1"/>
                    <a:pt x="53" y="12"/>
                    <a:pt x="72" y="35"/>
                  </a:cubicBezTo>
                  <a:cubicBezTo>
                    <a:pt x="92" y="60"/>
                    <a:pt x="99" y="71"/>
                    <a:pt x="99" y="71"/>
                  </a:cubicBezTo>
                  <a:cubicBezTo>
                    <a:pt x="99" y="71"/>
                    <a:pt x="107" y="82"/>
                    <a:pt x="124" y="108"/>
                  </a:cubicBezTo>
                  <a:cubicBezTo>
                    <a:pt x="129" y="116"/>
                    <a:pt x="135" y="123"/>
                    <a:pt x="140" y="129"/>
                  </a:cubicBezTo>
                  <a:cubicBezTo>
                    <a:pt x="142" y="129"/>
                    <a:pt x="142" y="129"/>
                    <a:pt x="142" y="129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7" y="135"/>
                    <a:pt x="151" y="138"/>
                    <a:pt x="156" y="14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282"/>
            <p:cNvSpPr>
              <a:spLocks/>
            </p:cNvSpPr>
            <p:nvPr/>
          </p:nvSpPr>
          <p:spPr bwMode="auto">
            <a:xfrm>
              <a:off x="8147396" y="585788"/>
              <a:ext cx="7938" cy="4763"/>
            </a:xfrm>
            <a:custGeom>
              <a:avLst/>
              <a:gdLst>
                <a:gd name="T0" fmla="*/ 5 w 5"/>
                <a:gd name="T1" fmla="*/ 0 h 3"/>
                <a:gd name="T2" fmla="*/ 0 w 5"/>
                <a:gd name="T3" fmla="*/ 0 h 3"/>
                <a:gd name="T4" fmla="*/ 5 w 5"/>
                <a:gd name="T5" fmla="*/ 3 h 3"/>
                <a:gd name="T6" fmla="*/ 5 w 5"/>
                <a:gd name="T7" fmla="*/ 3 h 3"/>
                <a:gd name="T8" fmla="*/ 5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283"/>
            <p:cNvSpPr>
              <a:spLocks/>
            </p:cNvSpPr>
            <p:nvPr/>
          </p:nvSpPr>
          <p:spPr bwMode="auto">
            <a:xfrm>
              <a:off x="7621934" y="101600"/>
              <a:ext cx="6350" cy="7938"/>
            </a:xfrm>
            <a:custGeom>
              <a:avLst/>
              <a:gdLst>
                <a:gd name="T0" fmla="*/ 0 w 4"/>
                <a:gd name="T1" fmla="*/ 5 h 5"/>
                <a:gd name="T2" fmla="*/ 4 w 4"/>
                <a:gd name="T3" fmla="*/ 5 h 5"/>
                <a:gd name="T4" fmla="*/ 0 w 4"/>
                <a:gd name="T5" fmla="*/ 0 h 5"/>
                <a:gd name="T6" fmla="*/ 0 w 4"/>
                <a:gd name="T7" fmla="*/ 0 h 5"/>
                <a:gd name="T8" fmla="*/ 0 w 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5"/>
                  </a:moveTo>
                  <a:lnTo>
                    <a:pt x="4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284"/>
            <p:cNvSpPr>
              <a:spLocks/>
            </p:cNvSpPr>
            <p:nvPr/>
          </p:nvSpPr>
          <p:spPr bwMode="auto">
            <a:xfrm>
              <a:off x="7812434" y="153988"/>
              <a:ext cx="431800" cy="406400"/>
            </a:xfrm>
            <a:custGeom>
              <a:avLst/>
              <a:gdLst>
                <a:gd name="T0" fmla="*/ 72 w 115"/>
                <a:gd name="T1" fmla="*/ 39 h 108"/>
                <a:gd name="T2" fmla="*/ 97 w 115"/>
                <a:gd name="T3" fmla="*/ 77 h 108"/>
                <a:gd name="T4" fmla="*/ 114 w 115"/>
                <a:gd name="T5" fmla="*/ 108 h 108"/>
                <a:gd name="T6" fmla="*/ 115 w 115"/>
                <a:gd name="T7" fmla="*/ 107 h 108"/>
                <a:gd name="T8" fmla="*/ 98 w 115"/>
                <a:gd name="T9" fmla="*/ 77 h 108"/>
                <a:gd name="T10" fmla="*/ 73 w 115"/>
                <a:gd name="T11" fmla="*/ 39 h 108"/>
                <a:gd name="T12" fmla="*/ 54 w 115"/>
                <a:gd name="T13" fmla="*/ 19 h 108"/>
                <a:gd name="T14" fmla="*/ 53 w 115"/>
                <a:gd name="T15" fmla="*/ 19 h 108"/>
                <a:gd name="T16" fmla="*/ 53 w 115"/>
                <a:gd name="T17" fmla="*/ 18 h 108"/>
                <a:gd name="T18" fmla="*/ 0 w 115"/>
                <a:gd name="T19" fmla="*/ 0 h 108"/>
                <a:gd name="T20" fmla="*/ 1 w 115"/>
                <a:gd name="T21" fmla="*/ 1 h 108"/>
                <a:gd name="T22" fmla="*/ 2 w 115"/>
                <a:gd name="T23" fmla="*/ 2 h 108"/>
                <a:gd name="T24" fmla="*/ 72 w 115"/>
                <a:gd name="T25" fmla="*/ 3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5" h="108">
                  <a:moveTo>
                    <a:pt x="72" y="39"/>
                  </a:moveTo>
                  <a:cubicBezTo>
                    <a:pt x="90" y="65"/>
                    <a:pt x="96" y="77"/>
                    <a:pt x="97" y="77"/>
                  </a:cubicBezTo>
                  <a:cubicBezTo>
                    <a:pt x="114" y="108"/>
                    <a:pt x="114" y="108"/>
                    <a:pt x="114" y="108"/>
                  </a:cubicBezTo>
                  <a:cubicBezTo>
                    <a:pt x="115" y="107"/>
                    <a:pt x="115" y="107"/>
                    <a:pt x="115" y="107"/>
                  </a:cubicBezTo>
                  <a:cubicBezTo>
                    <a:pt x="98" y="77"/>
                    <a:pt x="98" y="77"/>
                    <a:pt x="98" y="77"/>
                  </a:cubicBezTo>
                  <a:cubicBezTo>
                    <a:pt x="97" y="77"/>
                    <a:pt x="91" y="65"/>
                    <a:pt x="73" y="39"/>
                  </a:cubicBezTo>
                  <a:cubicBezTo>
                    <a:pt x="67" y="31"/>
                    <a:pt x="61" y="24"/>
                    <a:pt x="54" y="19"/>
                  </a:cubicBezTo>
                  <a:cubicBezTo>
                    <a:pt x="54" y="19"/>
                    <a:pt x="53" y="19"/>
                    <a:pt x="53" y="19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38" y="7"/>
                    <a:pt x="20" y="1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1" y="3"/>
                    <a:pt x="54" y="15"/>
                    <a:pt x="72" y="3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285"/>
            <p:cNvSpPr>
              <a:spLocks/>
            </p:cNvSpPr>
            <p:nvPr/>
          </p:nvSpPr>
          <p:spPr bwMode="auto">
            <a:xfrm>
              <a:off x="7817196" y="157163"/>
              <a:ext cx="3175" cy="476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286"/>
            <p:cNvSpPr>
              <a:spLocks/>
            </p:cNvSpPr>
            <p:nvPr/>
          </p:nvSpPr>
          <p:spPr bwMode="auto">
            <a:xfrm>
              <a:off x="8012459" y="217488"/>
              <a:ext cx="292100" cy="225425"/>
            </a:xfrm>
            <a:custGeom>
              <a:avLst/>
              <a:gdLst>
                <a:gd name="T0" fmla="*/ 68 w 78"/>
                <a:gd name="T1" fmla="*/ 44 h 60"/>
                <a:gd name="T2" fmla="*/ 77 w 78"/>
                <a:gd name="T3" fmla="*/ 60 h 60"/>
                <a:gd name="T4" fmla="*/ 78 w 78"/>
                <a:gd name="T5" fmla="*/ 58 h 60"/>
                <a:gd name="T6" fmla="*/ 69 w 78"/>
                <a:gd name="T7" fmla="*/ 43 h 60"/>
                <a:gd name="T8" fmla="*/ 51 w 78"/>
                <a:gd name="T9" fmla="*/ 22 h 60"/>
                <a:gd name="T10" fmla="*/ 49 w 78"/>
                <a:gd name="T11" fmla="*/ 21 h 60"/>
                <a:gd name="T12" fmla="*/ 49 w 78"/>
                <a:gd name="T13" fmla="*/ 20 h 60"/>
                <a:gd name="T14" fmla="*/ 0 w 78"/>
                <a:gd name="T15" fmla="*/ 0 h 60"/>
                <a:gd name="T16" fmla="*/ 0 w 78"/>
                <a:gd name="T17" fmla="*/ 1 h 60"/>
                <a:gd name="T18" fmla="*/ 1 w 78"/>
                <a:gd name="T19" fmla="*/ 2 h 60"/>
                <a:gd name="T20" fmla="*/ 68 w 78"/>
                <a:gd name="T21" fmla="*/ 4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60">
                  <a:moveTo>
                    <a:pt x="68" y="44"/>
                  </a:moveTo>
                  <a:cubicBezTo>
                    <a:pt x="72" y="50"/>
                    <a:pt x="75" y="55"/>
                    <a:pt x="77" y="60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5" y="54"/>
                    <a:pt x="73" y="49"/>
                    <a:pt x="69" y="43"/>
                  </a:cubicBezTo>
                  <a:cubicBezTo>
                    <a:pt x="64" y="35"/>
                    <a:pt x="58" y="28"/>
                    <a:pt x="51" y="22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35" y="9"/>
                    <a:pt x="19" y="2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0" y="5"/>
                    <a:pt x="52" y="19"/>
                    <a:pt x="68" y="44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287"/>
            <p:cNvSpPr>
              <a:spLocks/>
            </p:cNvSpPr>
            <p:nvPr/>
          </p:nvSpPr>
          <p:spPr bwMode="auto">
            <a:xfrm>
              <a:off x="8012459" y="222250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288"/>
            <p:cNvSpPr>
              <a:spLocks/>
            </p:cNvSpPr>
            <p:nvPr/>
          </p:nvSpPr>
          <p:spPr bwMode="auto">
            <a:xfrm>
              <a:off x="8196609" y="293688"/>
              <a:ext cx="149225" cy="63500"/>
            </a:xfrm>
            <a:custGeom>
              <a:avLst/>
              <a:gdLst>
                <a:gd name="T0" fmla="*/ 39 w 40"/>
                <a:gd name="T1" fmla="*/ 17 h 17"/>
                <a:gd name="T2" fmla="*/ 40 w 40"/>
                <a:gd name="T3" fmla="*/ 17 h 17"/>
                <a:gd name="T4" fmla="*/ 40 w 40"/>
                <a:gd name="T5" fmla="*/ 16 h 17"/>
                <a:gd name="T6" fmla="*/ 0 w 40"/>
                <a:gd name="T7" fmla="*/ 0 h 17"/>
                <a:gd name="T8" fmla="*/ 2 w 40"/>
                <a:gd name="T9" fmla="*/ 2 h 17"/>
                <a:gd name="T10" fmla="*/ 39 w 40"/>
                <a:gd name="T1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7">
                  <a:moveTo>
                    <a:pt x="39" y="17"/>
                  </a:moveTo>
                  <a:cubicBezTo>
                    <a:pt x="40" y="17"/>
                    <a:pt x="40" y="17"/>
                    <a:pt x="40" y="17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28" y="8"/>
                    <a:pt x="15" y="2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6" y="4"/>
                    <a:pt x="29" y="9"/>
                    <a:pt x="39" y="1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289"/>
            <p:cNvSpPr>
              <a:spLocks/>
            </p:cNvSpPr>
            <p:nvPr/>
          </p:nvSpPr>
          <p:spPr bwMode="auto">
            <a:xfrm>
              <a:off x="8196609" y="293688"/>
              <a:ext cx="6350" cy="6350"/>
            </a:xfrm>
            <a:custGeom>
              <a:avLst/>
              <a:gdLst>
                <a:gd name="T0" fmla="*/ 0 w 4"/>
                <a:gd name="T1" fmla="*/ 2 h 4"/>
                <a:gd name="T2" fmla="*/ 4 w 4"/>
                <a:gd name="T3" fmla="*/ 4 h 4"/>
                <a:gd name="T4" fmla="*/ 0 w 4"/>
                <a:gd name="T5" fmla="*/ 0 h 4"/>
                <a:gd name="T6" fmla="*/ 0 w 4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lnTo>
                    <a:pt x="4" y="4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290"/>
            <p:cNvSpPr>
              <a:spLocks/>
            </p:cNvSpPr>
            <p:nvPr/>
          </p:nvSpPr>
          <p:spPr bwMode="auto">
            <a:xfrm>
              <a:off x="7152034" y="327025"/>
              <a:ext cx="119063" cy="11113"/>
            </a:xfrm>
            <a:custGeom>
              <a:avLst/>
              <a:gdLst>
                <a:gd name="T0" fmla="*/ 0 w 32"/>
                <a:gd name="T1" fmla="*/ 0 h 3"/>
                <a:gd name="T2" fmla="*/ 0 w 32"/>
                <a:gd name="T3" fmla="*/ 0 h 3"/>
                <a:gd name="T4" fmla="*/ 0 w 32"/>
                <a:gd name="T5" fmla="*/ 1 h 3"/>
                <a:gd name="T6" fmla="*/ 0 w 32"/>
                <a:gd name="T7" fmla="*/ 1 h 3"/>
                <a:gd name="T8" fmla="*/ 6 w 32"/>
                <a:gd name="T9" fmla="*/ 2 h 3"/>
                <a:gd name="T10" fmla="*/ 32 w 32"/>
                <a:gd name="T11" fmla="*/ 1 h 3"/>
                <a:gd name="T12" fmla="*/ 31 w 32"/>
                <a:gd name="T13" fmla="*/ 0 h 3"/>
                <a:gd name="T14" fmla="*/ 30 w 32"/>
                <a:gd name="T15" fmla="*/ 0 h 3"/>
                <a:gd name="T16" fmla="*/ 0 w 32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4" y="2"/>
                    <a:pt x="6" y="2"/>
                  </a:cubicBezTo>
                  <a:cubicBezTo>
                    <a:pt x="14" y="3"/>
                    <a:pt x="24" y="2"/>
                    <a:pt x="32" y="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0" y="0"/>
                    <a:pt x="30" y="0"/>
                  </a:cubicBezTo>
                  <a:cubicBezTo>
                    <a:pt x="19" y="2"/>
                    <a:pt x="10" y="2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291"/>
            <p:cNvSpPr>
              <a:spLocks/>
            </p:cNvSpPr>
            <p:nvPr/>
          </p:nvSpPr>
          <p:spPr bwMode="auto">
            <a:xfrm>
              <a:off x="7158384" y="247650"/>
              <a:ext cx="296863" cy="117475"/>
            </a:xfrm>
            <a:custGeom>
              <a:avLst/>
              <a:gdLst>
                <a:gd name="T0" fmla="*/ 7 w 79"/>
                <a:gd name="T1" fmla="*/ 6 h 31"/>
                <a:gd name="T2" fmla="*/ 0 w 79"/>
                <a:gd name="T3" fmla="*/ 0 h 31"/>
                <a:gd name="T4" fmla="*/ 0 w 79"/>
                <a:gd name="T5" fmla="*/ 1 h 31"/>
                <a:gd name="T6" fmla="*/ 6 w 79"/>
                <a:gd name="T7" fmla="*/ 7 h 31"/>
                <a:gd name="T8" fmla="*/ 28 w 79"/>
                <a:gd name="T9" fmla="*/ 21 h 31"/>
                <a:gd name="T10" fmla="*/ 29 w 79"/>
                <a:gd name="T11" fmla="*/ 21 h 31"/>
                <a:gd name="T12" fmla="*/ 29 w 79"/>
                <a:gd name="T13" fmla="*/ 21 h 31"/>
                <a:gd name="T14" fmla="*/ 53 w 79"/>
                <a:gd name="T15" fmla="*/ 29 h 31"/>
                <a:gd name="T16" fmla="*/ 79 w 79"/>
                <a:gd name="T17" fmla="*/ 30 h 31"/>
                <a:gd name="T18" fmla="*/ 78 w 79"/>
                <a:gd name="T19" fmla="*/ 29 h 31"/>
                <a:gd name="T20" fmla="*/ 77 w 79"/>
                <a:gd name="T21" fmla="*/ 29 h 31"/>
                <a:gd name="T22" fmla="*/ 7 w 79"/>
                <a:gd name="T2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31">
                  <a:moveTo>
                    <a:pt x="7" y="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14" y="13"/>
                    <a:pt x="21" y="17"/>
                    <a:pt x="28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7" y="25"/>
                    <a:pt x="45" y="28"/>
                    <a:pt x="53" y="29"/>
                  </a:cubicBezTo>
                  <a:cubicBezTo>
                    <a:pt x="61" y="31"/>
                    <a:pt x="71" y="31"/>
                    <a:pt x="79" y="30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8" y="29"/>
                    <a:pt x="77" y="29"/>
                    <a:pt x="77" y="29"/>
                  </a:cubicBezTo>
                  <a:cubicBezTo>
                    <a:pt x="51" y="31"/>
                    <a:pt x="30" y="24"/>
                    <a:pt x="7" y="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292"/>
            <p:cNvSpPr>
              <a:spLocks/>
            </p:cNvSpPr>
            <p:nvPr/>
          </p:nvSpPr>
          <p:spPr bwMode="auto">
            <a:xfrm>
              <a:off x="7264746" y="327025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293"/>
            <p:cNvSpPr>
              <a:spLocks/>
            </p:cNvSpPr>
            <p:nvPr/>
          </p:nvSpPr>
          <p:spPr bwMode="auto">
            <a:xfrm>
              <a:off x="7171084" y="112713"/>
              <a:ext cx="465138" cy="288925"/>
            </a:xfrm>
            <a:custGeom>
              <a:avLst/>
              <a:gdLst>
                <a:gd name="T0" fmla="*/ 55 w 124"/>
                <a:gd name="T1" fmla="*/ 48 h 77"/>
                <a:gd name="T2" fmla="*/ 22 w 124"/>
                <a:gd name="T3" fmla="*/ 19 h 77"/>
                <a:gd name="T4" fmla="*/ 0 w 124"/>
                <a:gd name="T5" fmla="*/ 0 h 77"/>
                <a:gd name="T6" fmla="*/ 0 w 124"/>
                <a:gd name="T7" fmla="*/ 2 h 77"/>
                <a:gd name="T8" fmla="*/ 21 w 124"/>
                <a:gd name="T9" fmla="*/ 19 h 77"/>
                <a:gd name="T10" fmla="*/ 54 w 124"/>
                <a:gd name="T11" fmla="*/ 49 h 77"/>
                <a:gd name="T12" fmla="*/ 74 w 124"/>
                <a:gd name="T13" fmla="*/ 65 h 77"/>
                <a:gd name="T14" fmla="*/ 75 w 124"/>
                <a:gd name="T15" fmla="*/ 65 h 77"/>
                <a:gd name="T16" fmla="*/ 75 w 124"/>
                <a:gd name="T17" fmla="*/ 65 h 77"/>
                <a:gd name="T18" fmla="*/ 99 w 124"/>
                <a:gd name="T19" fmla="*/ 75 h 77"/>
                <a:gd name="T20" fmla="*/ 124 w 124"/>
                <a:gd name="T21" fmla="*/ 77 h 77"/>
                <a:gd name="T22" fmla="*/ 122 w 124"/>
                <a:gd name="T23" fmla="*/ 76 h 77"/>
                <a:gd name="T24" fmla="*/ 55 w 124"/>
                <a:gd name="T25" fmla="*/ 4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77">
                  <a:moveTo>
                    <a:pt x="55" y="48"/>
                  </a:moveTo>
                  <a:cubicBezTo>
                    <a:pt x="32" y="27"/>
                    <a:pt x="22" y="19"/>
                    <a:pt x="22" y="19"/>
                  </a:cubicBezTo>
                  <a:cubicBezTo>
                    <a:pt x="22" y="18"/>
                    <a:pt x="16" y="13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5" y="14"/>
                    <a:pt x="21" y="19"/>
                    <a:pt x="21" y="19"/>
                  </a:cubicBezTo>
                  <a:cubicBezTo>
                    <a:pt x="21" y="20"/>
                    <a:pt x="31" y="28"/>
                    <a:pt x="54" y="49"/>
                  </a:cubicBezTo>
                  <a:cubicBezTo>
                    <a:pt x="60" y="56"/>
                    <a:pt x="67" y="61"/>
                    <a:pt x="74" y="65"/>
                  </a:cubicBezTo>
                  <a:cubicBezTo>
                    <a:pt x="75" y="65"/>
                    <a:pt x="75" y="65"/>
                    <a:pt x="75" y="65"/>
                  </a:cubicBezTo>
                  <a:cubicBezTo>
                    <a:pt x="75" y="65"/>
                    <a:pt x="75" y="65"/>
                    <a:pt x="75" y="65"/>
                  </a:cubicBezTo>
                  <a:cubicBezTo>
                    <a:pt x="83" y="70"/>
                    <a:pt x="91" y="73"/>
                    <a:pt x="99" y="75"/>
                  </a:cubicBezTo>
                  <a:cubicBezTo>
                    <a:pt x="107" y="77"/>
                    <a:pt x="115" y="77"/>
                    <a:pt x="124" y="77"/>
                  </a:cubicBezTo>
                  <a:cubicBezTo>
                    <a:pt x="122" y="76"/>
                    <a:pt x="122" y="76"/>
                    <a:pt x="122" y="76"/>
                  </a:cubicBezTo>
                  <a:cubicBezTo>
                    <a:pt x="96" y="76"/>
                    <a:pt x="75" y="68"/>
                    <a:pt x="55" y="4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294"/>
            <p:cNvSpPr>
              <a:spLocks/>
            </p:cNvSpPr>
            <p:nvPr/>
          </p:nvSpPr>
          <p:spPr bwMode="auto">
            <a:xfrm>
              <a:off x="7448896" y="357188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295"/>
            <p:cNvSpPr>
              <a:spLocks/>
            </p:cNvSpPr>
            <p:nvPr/>
          </p:nvSpPr>
          <p:spPr bwMode="auto">
            <a:xfrm>
              <a:off x="7177434" y="22225"/>
              <a:ext cx="635000" cy="431800"/>
            </a:xfrm>
            <a:custGeom>
              <a:avLst/>
              <a:gdLst>
                <a:gd name="T0" fmla="*/ 100 w 169"/>
                <a:gd name="T1" fmla="*/ 82 h 115"/>
                <a:gd name="T2" fmla="*/ 70 w 169"/>
                <a:gd name="T3" fmla="*/ 50 h 115"/>
                <a:gd name="T4" fmla="*/ 36 w 169"/>
                <a:gd name="T5" fmla="*/ 19 h 115"/>
                <a:gd name="T6" fmla="*/ 13 w 169"/>
                <a:gd name="T7" fmla="*/ 5 h 115"/>
                <a:gd name="T8" fmla="*/ 12 w 169"/>
                <a:gd name="T9" fmla="*/ 5 h 115"/>
                <a:gd name="T10" fmla="*/ 12 w 169"/>
                <a:gd name="T11" fmla="*/ 4 h 115"/>
                <a:gd name="T12" fmla="*/ 1 w 169"/>
                <a:gd name="T13" fmla="*/ 0 h 115"/>
                <a:gd name="T14" fmla="*/ 0 w 169"/>
                <a:gd name="T15" fmla="*/ 1 h 115"/>
                <a:gd name="T16" fmla="*/ 0 w 169"/>
                <a:gd name="T17" fmla="*/ 1 h 115"/>
                <a:gd name="T18" fmla="*/ 35 w 169"/>
                <a:gd name="T19" fmla="*/ 20 h 115"/>
                <a:gd name="T20" fmla="*/ 69 w 169"/>
                <a:gd name="T21" fmla="*/ 51 h 115"/>
                <a:gd name="T22" fmla="*/ 99 w 169"/>
                <a:gd name="T23" fmla="*/ 83 h 115"/>
                <a:gd name="T24" fmla="*/ 120 w 169"/>
                <a:gd name="T25" fmla="*/ 100 h 115"/>
                <a:gd name="T26" fmla="*/ 122 w 169"/>
                <a:gd name="T27" fmla="*/ 100 h 115"/>
                <a:gd name="T28" fmla="*/ 122 w 169"/>
                <a:gd name="T29" fmla="*/ 101 h 115"/>
                <a:gd name="T30" fmla="*/ 122 w 169"/>
                <a:gd name="T31" fmla="*/ 101 h 115"/>
                <a:gd name="T32" fmla="*/ 143 w 169"/>
                <a:gd name="T33" fmla="*/ 111 h 115"/>
                <a:gd name="T34" fmla="*/ 169 w 169"/>
                <a:gd name="T35" fmla="*/ 115 h 115"/>
                <a:gd name="T36" fmla="*/ 168 w 169"/>
                <a:gd name="T37" fmla="*/ 114 h 115"/>
                <a:gd name="T38" fmla="*/ 167 w 169"/>
                <a:gd name="T39" fmla="*/ 113 h 115"/>
                <a:gd name="T40" fmla="*/ 100 w 169"/>
                <a:gd name="T41" fmla="*/ 82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9" h="115">
                  <a:moveTo>
                    <a:pt x="100" y="82"/>
                  </a:moveTo>
                  <a:cubicBezTo>
                    <a:pt x="79" y="60"/>
                    <a:pt x="70" y="50"/>
                    <a:pt x="70" y="50"/>
                  </a:cubicBezTo>
                  <a:cubicBezTo>
                    <a:pt x="69" y="50"/>
                    <a:pt x="61" y="40"/>
                    <a:pt x="36" y="19"/>
                  </a:cubicBezTo>
                  <a:cubicBezTo>
                    <a:pt x="29" y="13"/>
                    <a:pt x="21" y="8"/>
                    <a:pt x="13" y="5"/>
                  </a:cubicBezTo>
                  <a:cubicBezTo>
                    <a:pt x="13" y="5"/>
                    <a:pt x="12" y="5"/>
                    <a:pt x="12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8" y="3"/>
                    <a:pt x="4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3" y="5"/>
                    <a:pt x="24" y="11"/>
                    <a:pt x="35" y="20"/>
                  </a:cubicBezTo>
                  <a:cubicBezTo>
                    <a:pt x="60" y="41"/>
                    <a:pt x="68" y="51"/>
                    <a:pt x="69" y="51"/>
                  </a:cubicBezTo>
                  <a:cubicBezTo>
                    <a:pt x="69" y="51"/>
                    <a:pt x="78" y="60"/>
                    <a:pt x="99" y="83"/>
                  </a:cubicBezTo>
                  <a:cubicBezTo>
                    <a:pt x="106" y="90"/>
                    <a:pt x="113" y="95"/>
                    <a:pt x="120" y="100"/>
                  </a:cubicBezTo>
                  <a:cubicBezTo>
                    <a:pt x="120" y="100"/>
                    <a:pt x="121" y="100"/>
                    <a:pt x="122" y="100"/>
                  </a:cubicBezTo>
                  <a:cubicBezTo>
                    <a:pt x="122" y="101"/>
                    <a:pt x="122" y="101"/>
                    <a:pt x="122" y="101"/>
                  </a:cubicBezTo>
                  <a:cubicBezTo>
                    <a:pt x="122" y="101"/>
                    <a:pt x="122" y="101"/>
                    <a:pt x="122" y="101"/>
                  </a:cubicBezTo>
                  <a:cubicBezTo>
                    <a:pt x="129" y="106"/>
                    <a:pt x="136" y="109"/>
                    <a:pt x="143" y="111"/>
                  </a:cubicBezTo>
                  <a:cubicBezTo>
                    <a:pt x="151" y="113"/>
                    <a:pt x="161" y="114"/>
                    <a:pt x="169" y="115"/>
                  </a:cubicBezTo>
                  <a:cubicBezTo>
                    <a:pt x="168" y="114"/>
                    <a:pt x="168" y="114"/>
                    <a:pt x="168" y="114"/>
                  </a:cubicBezTo>
                  <a:cubicBezTo>
                    <a:pt x="167" y="114"/>
                    <a:pt x="167" y="114"/>
                    <a:pt x="167" y="113"/>
                  </a:cubicBezTo>
                  <a:cubicBezTo>
                    <a:pt x="140" y="112"/>
                    <a:pt x="120" y="103"/>
                    <a:pt x="100" y="8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296"/>
            <p:cNvSpPr>
              <a:spLocks/>
            </p:cNvSpPr>
            <p:nvPr/>
          </p:nvSpPr>
          <p:spPr bwMode="auto">
            <a:xfrm>
              <a:off x="7628284" y="398463"/>
              <a:ext cx="7938" cy="3175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2 w 2"/>
                <a:gd name="T5" fmla="*/ 1 h 1"/>
                <a:gd name="T6" fmla="*/ 2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297"/>
            <p:cNvSpPr>
              <a:spLocks/>
            </p:cNvSpPr>
            <p:nvPr/>
          </p:nvSpPr>
          <p:spPr bwMode="auto">
            <a:xfrm>
              <a:off x="7223471" y="19050"/>
              <a:ext cx="765175" cy="500063"/>
            </a:xfrm>
            <a:custGeom>
              <a:avLst/>
              <a:gdLst>
                <a:gd name="T0" fmla="*/ 204 w 204"/>
                <a:gd name="T1" fmla="*/ 133 h 133"/>
                <a:gd name="T2" fmla="*/ 203 w 204"/>
                <a:gd name="T3" fmla="*/ 131 h 133"/>
                <a:gd name="T4" fmla="*/ 137 w 204"/>
                <a:gd name="T5" fmla="*/ 96 h 133"/>
                <a:gd name="T6" fmla="*/ 109 w 204"/>
                <a:gd name="T7" fmla="*/ 62 h 133"/>
                <a:gd name="T8" fmla="*/ 77 w 204"/>
                <a:gd name="T9" fmla="*/ 29 h 133"/>
                <a:gd name="T10" fmla="*/ 0 w 204"/>
                <a:gd name="T11" fmla="*/ 5 h 133"/>
                <a:gd name="T12" fmla="*/ 0 w 204"/>
                <a:gd name="T13" fmla="*/ 5 h 133"/>
                <a:gd name="T14" fmla="*/ 1 w 204"/>
                <a:gd name="T15" fmla="*/ 6 h 133"/>
                <a:gd name="T16" fmla="*/ 76 w 204"/>
                <a:gd name="T17" fmla="*/ 30 h 133"/>
                <a:gd name="T18" fmla="*/ 108 w 204"/>
                <a:gd name="T19" fmla="*/ 63 h 133"/>
                <a:gd name="T20" fmla="*/ 137 w 204"/>
                <a:gd name="T21" fmla="*/ 96 h 133"/>
                <a:gd name="T22" fmla="*/ 155 w 204"/>
                <a:gd name="T23" fmla="*/ 114 h 133"/>
                <a:gd name="T24" fmla="*/ 156 w 204"/>
                <a:gd name="T25" fmla="*/ 114 h 133"/>
                <a:gd name="T26" fmla="*/ 156 w 204"/>
                <a:gd name="T27" fmla="*/ 115 h 133"/>
                <a:gd name="T28" fmla="*/ 178 w 204"/>
                <a:gd name="T29" fmla="*/ 127 h 133"/>
                <a:gd name="T30" fmla="*/ 204 w 204"/>
                <a:gd name="T31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133">
                  <a:moveTo>
                    <a:pt x="204" y="133"/>
                  </a:moveTo>
                  <a:cubicBezTo>
                    <a:pt x="203" y="131"/>
                    <a:pt x="203" y="131"/>
                    <a:pt x="203" y="131"/>
                  </a:cubicBezTo>
                  <a:cubicBezTo>
                    <a:pt x="176" y="129"/>
                    <a:pt x="156" y="118"/>
                    <a:pt x="137" y="96"/>
                  </a:cubicBezTo>
                  <a:cubicBezTo>
                    <a:pt x="118" y="72"/>
                    <a:pt x="109" y="62"/>
                    <a:pt x="109" y="62"/>
                  </a:cubicBezTo>
                  <a:cubicBezTo>
                    <a:pt x="108" y="62"/>
                    <a:pt x="100" y="51"/>
                    <a:pt x="77" y="29"/>
                  </a:cubicBezTo>
                  <a:cubicBezTo>
                    <a:pt x="55" y="8"/>
                    <a:pt x="29" y="0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6"/>
                    <a:pt x="1" y="6"/>
                  </a:cubicBezTo>
                  <a:cubicBezTo>
                    <a:pt x="29" y="1"/>
                    <a:pt x="54" y="9"/>
                    <a:pt x="76" y="30"/>
                  </a:cubicBezTo>
                  <a:cubicBezTo>
                    <a:pt x="99" y="52"/>
                    <a:pt x="107" y="63"/>
                    <a:pt x="108" y="63"/>
                  </a:cubicBezTo>
                  <a:cubicBezTo>
                    <a:pt x="108" y="63"/>
                    <a:pt x="117" y="73"/>
                    <a:pt x="137" y="96"/>
                  </a:cubicBezTo>
                  <a:cubicBezTo>
                    <a:pt x="142" y="103"/>
                    <a:pt x="148" y="109"/>
                    <a:pt x="155" y="114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6" y="115"/>
                    <a:pt x="156" y="115"/>
                    <a:pt x="156" y="115"/>
                  </a:cubicBezTo>
                  <a:cubicBezTo>
                    <a:pt x="163" y="120"/>
                    <a:pt x="170" y="124"/>
                    <a:pt x="178" y="127"/>
                  </a:cubicBezTo>
                  <a:cubicBezTo>
                    <a:pt x="186" y="130"/>
                    <a:pt x="195" y="132"/>
                    <a:pt x="204" y="13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298"/>
            <p:cNvSpPr>
              <a:spLocks/>
            </p:cNvSpPr>
            <p:nvPr/>
          </p:nvSpPr>
          <p:spPr bwMode="auto">
            <a:xfrm>
              <a:off x="7223471" y="38100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299"/>
            <p:cNvSpPr>
              <a:spLocks/>
            </p:cNvSpPr>
            <p:nvPr/>
          </p:nvSpPr>
          <p:spPr bwMode="auto">
            <a:xfrm>
              <a:off x="7804496" y="447675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300"/>
            <p:cNvSpPr>
              <a:spLocks/>
            </p:cNvSpPr>
            <p:nvPr/>
          </p:nvSpPr>
          <p:spPr bwMode="auto">
            <a:xfrm>
              <a:off x="8207721" y="354013"/>
              <a:ext cx="1103313" cy="938213"/>
            </a:xfrm>
            <a:custGeom>
              <a:avLst/>
              <a:gdLst>
                <a:gd name="T0" fmla="*/ 263 w 294"/>
                <a:gd name="T1" fmla="*/ 165 h 250"/>
                <a:gd name="T2" fmla="*/ 224 w 294"/>
                <a:gd name="T3" fmla="*/ 129 h 250"/>
                <a:gd name="T4" fmla="*/ 224 w 294"/>
                <a:gd name="T5" fmla="*/ 130 h 250"/>
                <a:gd name="T6" fmla="*/ 182 w 294"/>
                <a:gd name="T7" fmla="*/ 94 h 250"/>
                <a:gd name="T8" fmla="*/ 138 w 294"/>
                <a:gd name="T9" fmla="*/ 62 h 250"/>
                <a:gd name="T10" fmla="*/ 93 w 294"/>
                <a:gd name="T11" fmla="*/ 34 h 250"/>
                <a:gd name="T12" fmla="*/ 46 w 294"/>
                <a:gd name="T13" fmla="*/ 8 h 250"/>
                <a:gd name="T14" fmla="*/ 46 w 294"/>
                <a:gd name="T15" fmla="*/ 8 h 250"/>
                <a:gd name="T16" fmla="*/ 37 w 294"/>
                <a:gd name="T17" fmla="*/ 0 h 250"/>
                <a:gd name="T18" fmla="*/ 37 w 294"/>
                <a:gd name="T19" fmla="*/ 1 h 250"/>
                <a:gd name="T20" fmla="*/ 36 w 294"/>
                <a:gd name="T21" fmla="*/ 1 h 250"/>
                <a:gd name="T22" fmla="*/ 26 w 294"/>
                <a:gd name="T23" fmla="*/ 22 h 250"/>
                <a:gd name="T24" fmla="*/ 25 w 294"/>
                <a:gd name="T25" fmla="*/ 24 h 250"/>
                <a:gd name="T26" fmla="*/ 10 w 294"/>
                <a:gd name="T27" fmla="*/ 54 h 250"/>
                <a:gd name="T28" fmla="*/ 9 w 294"/>
                <a:gd name="T29" fmla="*/ 55 h 250"/>
                <a:gd name="T30" fmla="*/ 1 w 294"/>
                <a:gd name="T31" fmla="*/ 73 h 250"/>
                <a:gd name="T32" fmla="*/ 1 w 294"/>
                <a:gd name="T33" fmla="*/ 73 h 250"/>
                <a:gd name="T34" fmla="*/ 0 w 294"/>
                <a:gd name="T35" fmla="*/ 74 h 250"/>
                <a:gd name="T36" fmla="*/ 0 w 294"/>
                <a:gd name="T37" fmla="*/ 74 h 250"/>
                <a:gd name="T38" fmla="*/ 6 w 294"/>
                <a:gd name="T39" fmla="*/ 77 h 250"/>
                <a:gd name="T40" fmla="*/ 30 w 294"/>
                <a:gd name="T41" fmla="*/ 85 h 250"/>
                <a:gd name="T42" fmla="*/ 49 w 294"/>
                <a:gd name="T43" fmla="*/ 101 h 250"/>
                <a:gd name="T44" fmla="*/ 73 w 294"/>
                <a:gd name="T45" fmla="*/ 111 h 250"/>
                <a:gd name="T46" fmla="*/ 91 w 294"/>
                <a:gd name="T47" fmla="*/ 128 h 250"/>
                <a:gd name="T48" fmla="*/ 113 w 294"/>
                <a:gd name="T49" fmla="*/ 138 h 250"/>
                <a:gd name="T50" fmla="*/ 130 w 294"/>
                <a:gd name="T51" fmla="*/ 155 h 250"/>
                <a:gd name="T52" fmla="*/ 152 w 294"/>
                <a:gd name="T53" fmla="*/ 168 h 250"/>
                <a:gd name="T54" fmla="*/ 168 w 294"/>
                <a:gd name="T55" fmla="*/ 187 h 250"/>
                <a:gd name="T56" fmla="*/ 190 w 294"/>
                <a:gd name="T57" fmla="*/ 201 h 250"/>
                <a:gd name="T58" fmla="*/ 204 w 294"/>
                <a:gd name="T59" fmla="*/ 221 h 250"/>
                <a:gd name="T60" fmla="*/ 224 w 294"/>
                <a:gd name="T61" fmla="*/ 235 h 250"/>
                <a:gd name="T62" fmla="*/ 233 w 294"/>
                <a:gd name="T63" fmla="*/ 250 h 250"/>
                <a:gd name="T64" fmla="*/ 234 w 294"/>
                <a:gd name="T65" fmla="*/ 250 h 250"/>
                <a:gd name="T66" fmla="*/ 249 w 294"/>
                <a:gd name="T67" fmla="*/ 236 h 250"/>
                <a:gd name="T68" fmla="*/ 250 w 294"/>
                <a:gd name="T69" fmla="*/ 235 h 250"/>
                <a:gd name="T70" fmla="*/ 275 w 294"/>
                <a:gd name="T71" fmla="*/ 212 h 250"/>
                <a:gd name="T72" fmla="*/ 276 w 294"/>
                <a:gd name="T73" fmla="*/ 211 h 250"/>
                <a:gd name="T74" fmla="*/ 293 w 294"/>
                <a:gd name="T75" fmla="*/ 196 h 250"/>
                <a:gd name="T76" fmla="*/ 294 w 294"/>
                <a:gd name="T77" fmla="*/ 195 h 250"/>
                <a:gd name="T78" fmla="*/ 294 w 294"/>
                <a:gd name="T79" fmla="*/ 195 h 250"/>
                <a:gd name="T80" fmla="*/ 263 w 294"/>
                <a:gd name="T81" fmla="*/ 16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4" h="250">
                  <a:moveTo>
                    <a:pt x="263" y="165"/>
                  </a:moveTo>
                  <a:cubicBezTo>
                    <a:pt x="254" y="150"/>
                    <a:pt x="241" y="138"/>
                    <a:pt x="224" y="129"/>
                  </a:cubicBezTo>
                  <a:cubicBezTo>
                    <a:pt x="224" y="130"/>
                    <a:pt x="224" y="130"/>
                    <a:pt x="224" y="130"/>
                  </a:cubicBezTo>
                  <a:cubicBezTo>
                    <a:pt x="215" y="114"/>
                    <a:pt x="199" y="102"/>
                    <a:pt x="182" y="94"/>
                  </a:cubicBezTo>
                  <a:cubicBezTo>
                    <a:pt x="171" y="80"/>
                    <a:pt x="156" y="69"/>
                    <a:pt x="138" y="62"/>
                  </a:cubicBezTo>
                  <a:cubicBezTo>
                    <a:pt x="127" y="49"/>
                    <a:pt x="111" y="39"/>
                    <a:pt x="93" y="34"/>
                  </a:cubicBezTo>
                  <a:cubicBezTo>
                    <a:pt x="81" y="21"/>
                    <a:pt x="65" y="12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3" y="5"/>
                    <a:pt x="40" y="3"/>
                    <a:pt x="37" y="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2" y="75"/>
                    <a:pt x="4" y="76"/>
                    <a:pt x="6" y="77"/>
                  </a:cubicBezTo>
                  <a:cubicBezTo>
                    <a:pt x="13" y="81"/>
                    <a:pt x="22" y="84"/>
                    <a:pt x="30" y="85"/>
                  </a:cubicBezTo>
                  <a:cubicBezTo>
                    <a:pt x="36" y="92"/>
                    <a:pt x="42" y="97"/>
                    <a:pt x="49" y="101"/>
                  </a:cubicBezTo>
                  <a:cubicBezTo>
                    <a:pt x="56" y="105"/>
                    <a:pt x="65" y="108"/>
                    <a:pt x="73" y="111"/>
                  </a:cubicBezTo>
                  <a:cubicBezTo>
                    <a:pt x="78" y="117"/>
                    <a:pt x="84" y="123"/>
                    <a:pt x="91" y="128"/>
                  </a:cubicBezTo>
                  <a:cubicBezTo>
                    <a:pt x="98" y="132"/>
                    <a:pt x="105" y="136"/>
                    <a:pt x="113" y="138"/>
                  </a:cubicBezTo>
                  <a:cubicBezTo>
                    <a:pt x="118" y="145"/>
                    <a:pt x="123" y="151"/>
                    <a:pt x="130" y="155"/>
                  </a:cubicBezTo>
                  <a:cubicBezTo>
                    <a:pt x="136" y="160"/>
                    <a:pt x="144" y="165"/>
                    <a:pt x="152" y="168"/>
                  </a:cubicBezTo>
                  <a:cubicBezTo>
                    <a:pt x="157" y="175"/>
                    <a:pt x="162" y="182"/>
                    <a:pt x="168" y="187"/>
                  </a:cubicBezTo>
                  <a:cubicBezTo>
                    <a:pt x="174" y="192"/>
                    <a:pt x="182" y="197"/>
                    <a:pt x="190" y="201"/>
                  </a:cubicBezTo>
                  <a:cubicBezTo>
                    <a:pt x="194" y="208"/>
                    <a:pt x="199" y="215"/>
                    <a:pt x="204" y="221"/>
                  </a:cubicBezTo>
                  <a:cubicBezTo>
                    <a:pt x="210" y="226"/>
                    <a:pt x="217" y="231"/>
                    <a:pt x="224" y="235"/>
                  </a:cubicBezTo>
                  <a:cubicBezTo>
                    <a:pt x="227" y="241"/>
                    <a:pt x="230" y="246"/>
                    <a:pt x="233" y="250"/>
                  </a:cubicBezTo>
                  <a:cubicBezTo>
                    <a:pt x="234" y="250"/>
                    <a:pt x="234" y="250"/>
                    <a:pt x="234" y="250"/>
                  </a:cubicBezTo>
                  <a:cubicBezTo>
                    <a:pt x="249" y="236"/>
                    <a:pt x="249" y="236"/>
                    <a:pt x="249" y="236"/>
                  </a:cubicBezTo>
                  <a:cubicBezTo>
                    <a:pt x="250" y="235"/>
                    <a:pt x="250" y="235"/>
                    <a:pt x="250" y="235"/>
                  </a:cubicBezTo>
                  <a:cubicBezTo>
                    <a:pt x="275" y="212"/>
                    <a:pt x="275" y="212"/>
                    <a:pt x="275" y="212"/>
                  </a:cubicBezTo>
                  <a:cubicBezTo>
                    <a:pt x="276" y="211"/>
                    <a:pt x="276" y="211"/>
                    <a:pt x="276" y="211"/>
                  </a:cubicBezTo>
                  <a:cubicBezTo>
                    <a:pt x="293" y="196"/>
                    <a:pt x="293" y="196"/>
                    <a:pt x="293" y="196"/>
                  </a:cubicBezTo>
                  <a:cubicBezTo>
                    <a:pt x="294" y="195"/>
                    <a:pt x="294" y="195"/>
                    <a:pt x="294" y="195"/>
                  </a:cubicBezTo>
                  <a:cubicBezTo>
                    <a:pt x="294" y="195"/>
                    <a:pt x="294" y="195"/>
                    <a:pt x="294" y="195"/>
                  </a:cubicBezTo>
                  <a:cubicBezTo>
                    <a:pt x="287" y="183"/>
                    <a:pt x="276" y="173"/>
                    <a:pt x="263" y="165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301"/>
            <p:cNvSpPr>
              <a:spLocks/>
            </p:cNvSpPr>
            <p:nvPr/>
          </p:nvSpPr>
          <p:spPr bwMode="auto">
            <a:xfrm>
              <a:off x="8556971" y="481013"/>
              <a:ext cx="492125" cy="755650"/>
            </a:xfrm>
            <a:custGeom>
              <a:avLst/>
              <a:gdLst>
                <a:gd name="T0" fmla="*/ 60 w 131"/>
                <a:gd name="T1" fmla="*/ 55 h 201"/>
                <a:gd name="T2" fmla="*/ 74 w 131"/>
                <a:gd name="T3" fmla="*/ 98 h 201"/>
                <a:gd name="T4" fmla="*/ 86 w 131"/>
                <a:gd name="T5" fmla="*/ 141 h 201"/>
                <a:gd name="T6" fmla="*/ 111 w 131"/>
                <a:gd name="T7" fmla="*/ 187 h 201"/>
                <a:gd name="T8" fmla="*/ 131 w 131"/>
                <a:gd name="T9" fmla="*/ 201 h 201"/>
                <a:gd name="T10" fmla="*/ 130 w 131"/>
                <a:gd name="T11" fmla="*/ 199 h 201"/>
                <a:gd name="T12" fmla="*/ 88 w 131"/>
                <a:gd name="T13" fmla="*/ 141 h 201"/>
                <a:gd name="T14" fmla="*/ 76 w 131"/>
                <a:gd name="T15" fmla="*/ 98 h 201"/>
                <a:gd name="T16" fmla="*/ 61 w 131"/>
                <a:gd name="T17" fmla="*/ 55 h 201"/>
                <a:gd name="T18" fmla="*/ 47 w 131"/>
                <a:gd name="T19" fmla="*/ 30 h 201"/>
                <a:gd name="T20" fmla="*/ 45 w 131"/>
                <a:gd name="T21" fmla="*/ 30 h 201"/>
                <a:gd name="T22" fmla="*/ 45 w 131"/>
                <a:gd name="T23" fmla="*/ 28 h 201"/>
                <a:gd name="T24" fmla="*/ 45 w 131"/>
                <a:gd name="T25" fmla="*/ 28 h 201"/>
                <a:gd name="T26" fmla="*/ 0 w 131"/>
                <a:gd name="T27" fmla="*/ 0 h 201"/>
                <a:gd name="T28" fmla="*/ 1 w 131"/>
                <a:gd name="T29" fmla="*/ 1 h 201"/>
                <a:gd name="T30" fmla="*/ 60 w 131"/>
                <a:gd name="T31" fmla="*/ 55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1" h="201">
                  <a:moveTo>
                    <a:pt x="60" y="55"/>
                  </a:moveTo>
                  <a:cubicBezTo>
                    <a:pt x="71" y="85"/>
                    <a:pt x="74" y="98"/>
                    <a:pt x="74" y="98"/>
                  </a:cubicBezTo>
                  <a:cubicBezTo>
                    <a:pt x="74" y="98"/>
                    <a:pt x="78" y="111"/>
                    <a:pt x="86" y="141"/>
                  </a:cubicBezTo>
                  <a:cubicBezTo>
                    <a:pt x="92" y="160"/>
                    <a:pt x="100" y="175"/>
                    <a:pt x="111" y="187"/>
                  </a:cubicBezTo>
                  <a:cubicBezTo>
                    <a:pt x="117" y="192"/>
                    <a:pt x="124" y="197"/>
                    <a:pt x="131" y="201"/>
                  </a:cubicBezTo>
                  <a:cubicBezTo>
                    <a:pt x="130" y="199"/>
                    <a:pt x="130" y="199"/>
                    <a:pt x="130" y="199"/>
                  </a:cubicBezTo>
                  <a:cubicBezTo>
                    <a:pt x="108" y="186"/>
                    <a:pt x="95" y="168"/>
                    <a:pt x="88" y="141"/>
                  </a:cubicBezTo>
                  <a:cubicBezTo>
                    <a:pt x="80" y="111"/>
                    <a:pt x="76" y="98"/>
                    <a:pt x="76" y="98"/>
                  </a:cubicBezTo>
                  <a:cubicBezTo>
                    <a:pt x="75" y="98"/>
                    <a:pt x="72" y="85"/>
                    <a:pt x="61" y="55"/>
                  </a:cubicBezTo>
                  <a:cubicBezTo>
                    <a:pt x="57" y="46"/>
                    <a:pt x="52" y="38"/>
                    <a:pt x="47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34" y="15"/>
                    <a:pt x="18" y="5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9" y="9"/>
                    <a:pt x="48" y="27"/>
                    <a:pt x="60" y="5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302"/>
            <p:cNvSpPr>
              <a:spLocks/>
            </p:cNvSpPr>
            <p:nvPr/>
          </p:nvSpPr>
          <p:spPr bwMode="auto">
            <a:xfrm>
              <a:off x="8725246" y="585788"/>
              <a:ext cx="360363" cy="706438"/>
            </a:xfrm>
            <a:custGeom>
              <a:avLst/>
              <a:gdLst>
                <a:gd name="T0" fmla="*/ 95 w 96"/>
                <a:gd name="T1" fmla="*/ 188 h 188"/>
                <a:gd name="T2" fmla="*/ 96 w 96"/>
                <a:gd name="T3" fmla="*/ 188 h 188"/>
                <a:gd name="T4" fmla="*/ 78 w 96"/>
                <a:gd name="T5" fmla="*/ 146 h 188"/>
                <a:gd name="T6" fmla="*/ 69 w 96"/>
                <a:gd name="T7" fmla="*/ 102 h 188"/>
                <a:gd name="T8" fmla="*/ 57 w 96"/>
                <a:gd name="T9" fmla="*/ 59 h 188"/>
                <a:gd name="T10" fmla="*/ 45 w 96"/>
                <a:gd name="T11" fmla="*/ 34 h 188"/>
                <a:gd name="T12" fmla="*/ 44 w 96"/>
                <a:gd name="T13" fmla="*/ 34 h 188"/>
                <a:gd name="T14" fmla="*/ 44 w 96"/>
                <a:gd name="T15" fmla="*/ 33 h 188"/>
                <a:gd name="T16" fmla="*/ 0 w 96"/>
                <a:gd name="T17" fmla="*/ 0 h 188"/>
                <a:gd name="T18" fmla="*/ 2 w 96"/>
                <a:gd name="T19" fmla="*/ 2 h 188"/>
                <a:gd name="T20" fmla="*/ 55 w 96"/>
                <a:gd name="T21" fmla="*/ 59 h 188"/>
                <a:gd name="T22" fmla="*/ 68 w 96"/>
                <a:gd name="T23" fmla="*/ 103 h 188"/>
                <a:gd name="T24" fmla="*/ 77 w 96"/>
                <a:gd name="T25" fmla="*/ 146 h 188"/>
                <a:gd name="T26" fmla="*/ 85 w 96"/>
                <a:gd name="T27" fmla="*/ 171 h 188"/>
                <a:gd name="T28" fmla="*/ 87 w 96"/>
                <a:gd name="T29" fmla="*/ 172 h 188"/>
                <a:gd name="T30" fmla="*/ 86 w 96"/>
                <a:gd name="T31" fmla="*/ 174 h 188"/>
                <a:gd name="T32" fmla="*/ 86 w 96"/>
                <a:gd name="T33" fmla="*/ 173 h 188"/>
                <a:gd name="T34" fmla="*/ 95 w 96"/>
                <a:gd name="T35" fmla="*/ 18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" h="188">
                  <a:moveTo>
                    <a:pt x="95" y="188"/>
                  </a:moveTo>
                  <a:cubicBezTo>
                    <a:pt x="96" y="188"/>
                    <a:pt x="96" y="188"/>
                    <a:pt x="96" y="188"/>
                  </a:cubicBezTo>
                  <a:cubicBezTo>
                    <a:pt x="88" y="176"/>
                    <a:pt x="82" y="163"/>
                    <a:pt x="78" y="146"/>
                  </a:cubicBezTo>
                  <a:cubicBezTo>
                    <a:pt x="72" y="116"/>
                    <a:pt x="69" y="103"/>
                    <a:pt x="69" y="102"/>
                  </a:cubicBezTo>
                  <a:cubicBezTo>
                    <a:pt x="69" y="102"/>
                    <a:pt x="67" y="89"/>
                    <a:pt x="57" y="59"/>
                  </a:cubicBezTo>
                  <a:cubicBezTo>
                    <a:pt x="54" y="50"/>
                    <a:pt x="50" y="42"/>
                    <a:pt x="45" y="34"/>
                  </a:cubicBezTo>
                  <a:cubicBezTo>
                    <a:pt x="45" y="34"/>
                    <a:pt x="44" y="34"/>
                    <a:pt x="44" y="34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34" y="18"/>
                    <a:pt x="19" y="7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8" y="12"/>
                    <a:pt x="46" y="31"/>
                    <a:pt x="55" y="59"/>
                  </a:cubicBezTo>
                  <a:cubicBezTo>
                    <a:pt x="65" y="90"/>
                    <a:pt x="67" y="103"/>
                    <a:pt x="68" y="103"/>
                  </a:cubicBezTo>
                  <a:cubicBezTo>
                    <a:pt x="68" y="103"/>
                    <a:pt x="71" y="116"/>
                    <a:pt x="77" y="146"/>
                  </a:cubicBezTo>
                  <a:cubicBezTo>
                    <a:pt x="79" y="155"/>
                    <a:pt x="82" y="164"/>
                    <a:pt x="85" y="171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86" y="174"/>
                    <a:pt x="86" y="174"/>
                    <a:pt x="86" y="174"/>
                  </a:cubicBezTo>
                  <a:cubicBezTo>
                    <a:pt x="86" y="173"/>
                    <a:pt x="86" y="173"/>
                    <a:pt x="86" y="173"/>
                  </a:cubicBezTo>
                  <a:cubicBezTo>
                    <a:pt x="89" y="179"/>
                    <a:pt x="92" y="184"/>
                    <a:pt x="95" y="18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303"/>
            <p:cNvSpPr>
              <a:spLocks/>
            </p:cNvSpPr>
            <p:nvPr/>
          </p:nvSpPr>
          <p:spPr bwMode="auto">
            <a:xfrm>
              <a:off x="9044334" y="1228725"/>
              <a:ext cx="7938" cy="11113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3 w 5"/>
                <a:gd name="T5" fmla="*/ 5 h 7"/>
                <a:gd name="T6" fmla="*/ 3 w 5"/>
                <a:gd name="T7" fmla="*/ 7 h 7"/>
                <a:gd name="T8" fmla="*/ 5 w 5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lnTo>
                    <a:pt x="0" y="0"/>
                  </a:lnTo>
                  <a:lnTo>
                    <a:pt x="3" y="5"/>
                  </a:lnTo>
                  <a:lnTo>
                    <a:pt x="3" y="7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304"/>
            <p:cNvSpPr>
              <a:spLocks/>
            </p:cNvSpPr>
            <p:nvPr/>
          </p:nvSpPr>
          <p:spPr bwMode="auto">
            <a:xfrm>
              <a:off x="8725246" y="585788"/>
              <a:ext cx="7938" cy="7938"/>
            </a:xfrm>
            <a:custGeom>
              <a:avLst/>
              <a:gdLst>
                <a:gd name="T0" fmla="*/ 0 w 5"/>
                <a:gd name="T1" fmla="*/ 5 h 5"/>
                <a:gd name="T2" fmla="*/ 5 w 5"/>
                <a:gd name="T3" fmla="*/ 5 h 5"/>
                <a:gd name="T4" fmla="*/ 0 w 5"/>
                <a:gd name="T5" fmla="*/ 0 h 5"/>
                <a:gd name="T6" fmla="*/ 0 w 5"/>
                <a:gd name="T7" fmla="*/ 0 h 5"/>
                <a:gd name="T8" fmla="*/ 0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lnTo>
                    <a:pt x="5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305"/>
            <p:cNvSpPr>
              <a:spLocks/>
            </p:cNvSpPr>
            <p:nvPr/>
          </p:nvSpPr>
          <p:spPr bwMode="auto">
            <a:xfrm>
              <a:off x="8887171" y="706438"/>
              <a:ext cx="258763" cy="533400"/>
            </a:xfrm>
            <a:custGeom>
              <a:avLst/>
              <a:gdLst>
                <a:gd name="T0" fmla="*/ 53 w 69"/>
                <a:gd name="T1" fmla="*/ 63 h 142"/>
                <a:gd name="T2" fmla="*/ 62 w 69"/>
                <a:gd name="T3" fmla="*/ 107 h 142"/>
                <a:gd name="T4" fmla="*/ 68 w 69"/>
                <a:gd name="T5" fmla="*/ 142 h 142"/>
                <a:gd name="T6" fmla="*/ 69 w 69"/>
                <a:gd name="T7" fmla="*/ 141 h 142"/>
                <a:gd name="T8" fmla="*/ 64 w 69"/>
                <a:gd name="T9" fmla="*/ 107 h 142"/>
                <a:gd name="T10" fmla="*/ 54 w 69"/>
                <a:gd name="T11" fmla="*/ 62 h 142"/>
                <a:gd name="T12" fmla="*/ 44 w 69"/>
                <a:gd name="T13" fmla="*/ 37 h 142"/>
                <a:gd name="T14" fmla="*/ 43 w 69"/>
                <a:gd name="T15" fmla="*/ 37 h 142"/>
                <a:gd name="T16" fmla="*/ 43 w 69"/>
                <a:gd name="T17" fmla="*/ 36 h 142"/>
                <a:gd name="T18" fmla="*/ 0 w 69"/>
                <a:gd name="T19" fmla="*/ 0 h 142"/>
                <a:gd name="T20" fmla="*/ 1 w 69"/>
                <a:gd name="T21" fmla="*/ 1 h 142"/>
                <a:gd name="T22" fmla="*/ 2 w 69"/>
                <a:gd name="T23" fmla="*/ 2 h 142"/>
                <a:gd name="T24" fmla="*/ 53 w 69"/>
                <a:gd name="T25" fmla="*/ 6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142">
                  <a:moveTo>
                    <a:pt x="53" y="63"/>
                  </a:moveTo>
                  <a:cubicBezTo>
                    <a:pt x="61" y="94"/>
                    <a:pt x="62" y="107"/>
                    <a:pt x="62" y="107"/>
                  </a:cubicBezTo>
                  <a:cubicBezTo>
                    <a:pt x="68" y="142"/>
                    <a:pt x="68" y="142"/>
                    <a:pt x="68" y="142"/>
                  </a:cubicBezTo>
                  <a:cubicBezTo>
                    <a:pt x="69" y="141"/>
                    <a:pt x="69" y="141"/>
                    <a:pt x="69" y="141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63" y="107"/>
                    <a:pt x="62" y="93"/>
                    <a:pt x="54" y="62"/>
                  </a:cubicBezTo>
                  <a:cubicBezTo>
                    <a:pt x="52" y="53"/>
                    <a:pt x="48" y="45"/>
                    <a:pt x="44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34" y="20"/>
                    <a:pt x="18" y="8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8" y="14"/>
                    <a:pt x="45" y="34"/>
                    <a:pt x="53" y="6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306"/>
            <p:cNvSpPr>
              <a:spLocks/>
            </p:cNvSpPr>
            <p:nvPr/>
          </p:nvSpPr>
          <p:spPr bwMode="auto">
            <a:xfrm>
              <a:off x="8890346" y="709613"/>
              <a:ext cx="4763" cy="476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307"/>
            <p:cNvSpPr>
              <a:spLocks/>
            </p:cNvSpPr>
            <p:nvPr/>
          </p:nvSpPr>
          <p:spPr bwMode="auto">
            <a:xfrm>
              <a:off x="9049096" y="838200"/>
              <a:ext cx="195263" cy="311150"/>
            </a:xfrm>
            <a:custGeom>
              <a:avLst/>
              <a:gdLst>
                <a:gd name="T0" fmla="*/ 48 w 52"/>
                <a:gd name="T1" fmla="*/ 66 h 83"/>
                <a:gd name="T2" fmla="*/ 51 w 52"/>
                <a:gd name="T3" fmla="*/ 83 h 83"/>
                <a:gd name="T4" fmla="*/ 52 w 52"/>
                <a:gd name="T5" fmla="*/ 82 h 83"/>
                <a:gd name="T6" fmla="*/ 49 w 52"/>
                <a:gd name="T7" fmla="*/ 65 h 83"/>
                <a:gd name="T8" fmla="*/ 40 w 52"/>
                <a:gd name="T9" fmla="*/ 39 h 83"/>
                <a:gd name="T10" fmla="*/ 38 w 52"/>
                <a:gd name="T11" fmla="*/ 38 h 83"/>
                <a:gd name="T12" fmla="*/ 39 w 52"/>
                <a:gd name="T13" fmla="*/ 36 h 83"/>
                <a:gd name="T14" fmla="*/ 0 w 52"/>
                <a:gd name="T15" fmla="*/ 0 h 83"/>
                <a:gd name="T16" fmla="*/ 0 w 52"/>
                <a:gd name="T17" fmla="*/ 1 h 83"/>
                <a:gd name="T18" fmla="*/ 1 w 52"/>
                <a:gd name="T19" fmla="*/ 2 h 83"/>
                <a:gd name="T20" fmla="*/ 48 w 52"/>
                <a:gd name="T21" fmla="*/ 6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83">
                  <a:moveTo>
                    <a:pt x="48" y="66"/>
                  </a:moveTo>
                  <a:cubicBezTo>
                    <a:pt x="49" y="72"/>
                    <a:pt x="50" y="78"/>
                    <a:pt x="51" y="83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51" y="77"/>
                    <a:pt x="50" y="72"/>
                    <a:pt x="49" y="65"/>
                  </a:cubicBezTo>
                  <a:cubicBezTo>
                    <a:pt x="47" y="56"/>
                    <a:pt x="44" y="47"/>
                    <a:pt x="40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0" y="21"/>
                    <a:pt x="17" y="9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6" y="15"/>
                    <a:pt x="42" y="36"/>
                    <a:pt x="48" y="6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308"/>
            <p:cNvSpPr>
              <a:spLocks/>
            </p:cNvSpPr>
            <p:nvPr/>
          </p:nvSpPr>
          <p:spPr bwMode="auto">
            <a:xfrm>
              <a:off x="9049096" y="841375"/>
              <a:ext cx="3175" cy="476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309"/>
            <p:cNvSpPr>
              <a:spLocks/>
            </p:cNvSpPr>
            <p:nvPr/>
          </p:nvSpPr>
          <p:spPr bwMode="auto">
            <a:xfrm>
              <a:off x="9195146" y="973138"/>
              <a:ext cx="115888" cy="115888"/>
            </a:xfrm>
            <a:custGeom>
              <a:avLst/>
              <a:gdLst>
                <a:gd name="T0" fmla="*/ 30 w 31"/>
                <a:gd name="T1" fmla="*/ 31 h 31"/>
                <a:gd name="T2" fmla="*/ 31 w 31"/>
                <a:gd name="T3" fmla="*/ 30 h 31"/>
                <a:gd name="T4" fmla="*/ 31 w 31"/>
                <a:gd name="T5" fmla="*/ 30 h 31"/>
                <a:gd name="T6" fmla="*/ 0 w 31"/>
                <a:gd name="T7" fmla="*/ 0 h 31"/>
                <a:gd name="T8" fmla="*/ 1 w 31"/>
                <a:gd name="T9" fmla="*/ 3 h 31"/>
                <a:gd name="T10" fmla="*/ 30 w 31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1">
                  <a:moveTo>
                    <a:pt x="30" y="31"/>
                  </a:moveTo>
                  <a:cubicBezTo>
                    <a:pt x="31" y="30"/>
                    <a:pt x="31" y="30"/>
                    <a:pt x="31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24" y="18"/>
                    <a:pt x="13" y="8"/>
                    <a:pt x="0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3" y="10"/>
                    <a:pt x="23" y="19"/>
                    <a:pt x="30" y="3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310"/>
            <p:cNvSpPr>
              <a:spLocks/>
            </p:cNvSpPr>
            <p:nvPr/>
          </p:nvSpPr>
          <p:spPr bwMode="auto">
            <a:xfrm>
              <a:off x="9191971" y="973138"/>
              <a:ext cx="6350" cy="11113"/>
            </a:xfrm>
            <a:custGeom>
              <a:avLst/>
              <a:gdLst>
                <a:gd name="T0" fmla="*/ 0 w 4"/>
                <a:gd name="T1" fmla="*/ 5 h 7"/>
                <a:gd name="T2" fmla="*/ 4 w 4"/>
                <a:gd name="T3" fmla="*/ 7 h 7"/>
                <a:gd name="T4" fmla="*/ 2 w 4"/>
                <a:gd name="T5" fmla="*/ 0 h 7"/>
                <a:gd name="T6" fmla="*/ 0 w 4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0" y="5"/>
                  </a:moveTo>
                  <a:lnTo>
                    <a:pt x="4" y="7"/>
                  </a:lnTo>
                  <a:lnTo>
                    <a:pt x="2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311"/>
            <p:cNvSpPr>
              <a:spLocks/>
            </p:cNvSpPr>
            <p:nvPr/>
          </p:nvSpPr>
          <p:spPr bwMode="auto">
            <a:xfrm>
              <a:off x="8207721" y="627063"/>
              <a:ext cx="112713" cy="49213"/>
            </a:xfrm>
            <a:custGeom>
              <a:avLst/>
              <a:gdLst>
                <a:gd name="T0" fmla="*/ 1 w 30"/>
                <a:gd name="T1" fmla="*/ 0 h 13"/>
                <a:gd name="T2" fmla="*/ 1 w 30"/>
                <a:gd name="T3" fmla="*/ 0 h 13"/>
                <a:gd name="T4" fmla="*/ 0 w 30"/>
                <a:gd name="T5" fmla="*/ 1 h 13"/>
                <a:gd name="T6" fmla="*/ 0 w 30"/>
                <a:gd name="T7" fmla="*/ 1 h 13"/>
                <a:gd name="T8" fmla="*/ 6 w 30"/>
                <a:gd name="T9" fmla="*/ 4 h 13"/>
                <a:gd name="T10" fmla="*/ 30 w 30"/>
                <a:gd name="T11" fmla="*/ 13 h 13"/>
                <a:gd name="T12" fmla="*/ 29 w 30"/>
                <a:gd name="T13" fmla="*/ 12 h 13"/>
                <a:gd name="T14" fmla="*/ 28 w 30"/>
                <a:gd name="T15" fmla="*/ 11 h 13"/>
                <a:gd name="T16" fmla="*/ 1 w 30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4" y="3"/>
                    <a:pt x="6" y="4"/>
                  </a:cubicBezTo>
                  <a:cubicBezTo>
                    <a:pt x="13" y="8"/>
                    <a:pt x="22" y="11"/>
                    <a:pt x="30" y="1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1"/>
                    <a:pt x="29" y="11"/>
                    <a:pt x="28" y="11"/>
                  </a:cubicBezTo>
                  <a:cubicBezTo>
                    <a:pt x="18" y="8"/>
                    <a:pt x="9" y="5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312"/>
            <p:cNvSpPr>
              <a:spLocks/>
            </p:cNvSpPr>
            <p:nvPr/>
          </p:nvSpPr>
          <p:spPr bwMode="auto">
            <a:xfrm>
              <a:off x="8241059" y="555625"/>
              <a:ext cx="239713" cy="214313"/>
            </a:xfrm>
            <a:custGeom>
              <a:avLst/>
              <a:gdLst>
                <a:gd name="T0" fmla="*/ 6 w 64"/>
                <a:gd name="T1" fmla="*/ 8 h 57"/>
                <a:gd name="T2" fmla="*/ 1 w 64"/>
                <a:gd name="T3" fmla="*/ 0 h 57"/>
                <a:gd name="T4" fmla="*/ 0 w 64"/>
                <a:gd name="T5" fmla="*/ 1 h 57"/>
                <a:gd name="T6" fmla="*/ 5 w 64"/>
                <a:gd name="T7" fmla="*/ 9 h 57"/>
                <a:gd name="T8" fmla="*/ 19 w 64"/>
                <a:gd name="T9" fmla="*/ 30 h 57"/>
                <a:gd name="T10" fmla="*/ 20 w 64"/>
                <a:gd name="T11" fmla="*/ 30 h 57"/>
                <a:gd name="T12" fmla="*/ 20 w 64"/>
                <a:gd name="T13" fmla="*/ 31 h 57"/>
                <a:gd name="T14" fmla="*/ 40 w 64"/>
                <a:gd name="T15" fmla="*/ 47 h 57"/>
                <a:gd name="T16" fmla="*/ 64 w 64"/>
                <a:gd name="T17" fmla="*/ 57 h 57"/>
                <a:gd name="T18" fmla="*/ 63 w 64"/>
                <a:gd name="T19" fmla="*/ 56 h 57"/>
                <a:gd name="T20" fmla="*/ 62 w 64"/>
                <a:gd name="T21" fmla="*/ 55 h 57"/>
                <a:gd name="T22" fmla="*/ 6 w 64"/>
                <a:gd name="T2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57">
                  <a:moveTo>
                    <a:pt x="6" y="8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9" y="17"/>
                    <a:pt x="14" y="24"/>
                    <a:pt x="19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6" y="37"/>
                    <a:pt x="33" y="43"/>
                    <a:pt x="40" y="47"/>
                  </a:cubicBezTo>
                  <a:cubicBezTo>
                    <a:pt x="47" y="51"/>
                    <a:pt x="56" y="54"/>
                    <a:pt x="64" y="57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3" y="56"/>
                    <a:pt x="63" y="55"/>
                    <a:pt x="62" y="55"/>
                  </a:cubicBezTo>
                  <a:cubicBezTo>
                    <a:pt x="37" y="48"/>
                    <a:pt x="20" y="33"/>
                    <a:pt x="6" y="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313"/>
            <p:cNvSpPr>
              <a:spLocks/>
            </p:cNvSpPr>
            <p:nvPr/>
          </p:nvSpPr>
          <p:spPr bwMode="auto">
            <a:xfrm>
              <a:off x="8312496" y="668338"/>
              <a:ext cx="3175" cy="476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314"/>
            <p:cNvSpPr>
              <a:spLocks/>
            </p:cNvSpPr>
            <p:nvPr/>
          </p:nvSpPr>
          <p:spPr bwMode="auto">
            <a:xfrm>
              <a:off x="8301384" y="436563"/>
              <a:ext cx="330200" cy="434975"/>
            </a:xfrm>
            <a:custGeom>
              <a:avLst/>
              <a:gdLst>
                <a:gd name="T0" fmla="*/ 34 w 88"/>
                <a:gd name="T1" fmla="*/ 65 h 116"/>
                <a:gd name="T2" fmla="*/ 15 w 88"/>
                <a:gd name="T3" fmla="*/ 25 h 116"/>
                <a:gd name="T4" fmla="*/ 1 w 88"/>
                <a:gd name="T5" fmla="*/ 0 h 116"/>
                <a:gd name="T6" fmla="*/ 0 w 88"/>
                <a:gd name="T7" fmla="*/ 2 h 116"/>
                <a:gd name="T8" fmla="*/ 13 w 88"/>
                <a:gd name="T9" fmla="*/ 25 h 116"/>
                <a:gd name="T10" fmla="*/ 33 w 88"/>
                <a:gd name="T11" fmla="*/ 65 h 116"/>
                <a:gd name="T12" fmla="*/ 46 w 88"/>
                <a:gd name="T13" fmla="*/ 87 h 116"/>
                <a:gd name="T14" fmla="*/ 47 w 88"/>
                <a:gd name="T15" fmla="*/ 87 h 116"/>
                <a:gd name="T16" fmla="*/ 47 w 88"/>
                <a:gd name="T17" fmla="*/ 88 h 116"/>
                <a:gd name="T18" fmla="*/ 66 w 88"/>
                <a:gd name="T19" fmla="*/ 106 h 116"/>
                <a:gd name="T20" fmla="*/ 88 w 88"/>
                <a:gd name="T21" fmla="*/ 116 h 116"/>
                <a:gd name="T22" fmla="*/ 87 w 88"/>
                <a:gd name="T23" fmla="*/ 115 h 116"/>
                <a:gd name="T24" fmla="*/ 34 w 88"/>
                <a:gd name="T25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16">
                  <a:moveTo>
                    <a:pt x="34" y="65"/>
                  </a:moveTo>
                  <a:cubicBezTo>
                    <a:pt x="21" y="37"/>
                    <a:pt x="14" y="25"/>
                    <a:pt x="15" y="25"/>
                  </a:cubicBezTo>
                  <a:cubicBezTo>
                    <a:pt x="14" y="25"/>
                    <a:pt x="11" y="17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0" y="18"/>
                    <a:pt x="13" y="25"/>
                    <a:pt x="13" y="25"/>
                  </a:cubicBezTo>
                  <a:cubicBezTo>
                    <a:pt x="13" y="25"/>
                    <a:pt x="20" y="37"/>
                    <a:pt x="33" y="65"/>
                  </a:cubicBezTo>
                  <a:cubicBezTo>
                    <a:pt x="37" y="73"/>
                    <a:pt x="41" y="81"/>
                    <a:pt x="46" y="87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53" y="95"/>
                    <a:pt x="59" y="101"/>
                    <a:pt x="66" y="106"/>
                  </a:cubicBezTo>
                  <a:cubicBezTo>
                    <a:pt x="73" y="110"/>
                    <a:pt x="80" y="114"/>
                    <a:pt x="88" y="116"/>
                  </a:cubicBezTo>
                  <a:cubicBezTo>
                    <a:pt x="87" y="115"/>
                    <a:pt x="87" y="115"/>
                    <a:pt x="87" y="115"/>
                  </a:cubicBezTo>
                  <a:cubicBezTo>
                    <a:pt x="62" y="106"/>
                    <a:pt x="46" y="90"/>
                    <a:pt x="34" y="6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315"/>
            <p:cNvSpPr>
              <a:spLocks/>
            </p:cNvSpPr>
            <p:nvPr/>
          </p:nvSpPr>
          <p:spPr bwMode="auto">
            <a:xfrm>
              <a:off x="8474421" y="762000"/>
              <a:ext cx="3175" cy="476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316"/>
            <p:cNvSpPr>
              <a:spLocks/>
            </p:cNvSpPr>
            <p:nvPr/>
          </p:nvSpPr>
          <p:spPr bwMode="auto">
            <a:xfrm>
              <a:off x="8342659" y="354013"/>
              <a:ext cx="439738" cy="630238"/>
            </a:xfrm>
            <a:custGeom>
              <a:avLst/>
              <a:gdLst>
                <a:gd name="T0" fmla="*/ 64 w 117"/>
                <a:gd name="T1" fmla="*/ 113 h 168"/>
                <a:gd name="T2" fmla="*/ 47 w 117"/>
                <a:gd name="T3" fmla="*/ 72 h 168"/>
                <a:gd name="T4" fmla="*/ 27 w 117"/>
                <a:gd name="T5" fmla="*/ 31 h 168"/>
                <a:gd name="T6" fmla="*/ 11 w 117"/>
                <a:gd name="T7" fmla="*/ 9 h 168"/>
                <a:gd name="T8" fmla="*/ 10 w 117"/>
                <a:gd name="T9" fmla="*/ 9 h 168"/>
                <a:gd name="T10" fmla="*/ 10 w 117"/>
                <a:gd name="T11" fmla="*/ 8 h 168"/>
                <a:gd name="T12" fmla="*/ 1 w 117"/>
                <a:gd name="T13" fmla="*/ 0 h 168"/>
                <a:gd name="T14" fmla="*/ 1 w 117"/>
                <a:gd name="T15" fmla="*/ 1 h 168"/>
                <a:gd name="T16" fmla="*/ 0 w 117"/>
                <a:gd name="T17" fmla="*/ 1 h 168"/>
                <a:gd name="T18" fmla="*/ 26 w 117"/>
                <a:gd name="T19" fmla="*/ 32 h 168"/>
                <a:gd name="T20" fmla="*/ 46 w 117"/>
                <a:gd name="T21" fmla="*/ 72 h 168"/>
                <a:gd name="T22" fmla="*/ 63 w 117"/>
                <a:gd name="T23" fmla="*/ 113 h 168"/>
                <a:gd name="T24" fmla="*/ 76 w 117"/>
                <a:gd name="T25" fmla="*/ 137 h 168"/>
                <a:gd name="T26" fmla="*/ 78 w 117"/>
                <a:gd name="T27" fmla="*/ 137 h 168"/>
                <a:gd name="T28" fmla="*/ 77 w 117"/>
                <a:gd name="T29" fmla="*/ 138 h 168"/>
                <a:gd name="T30" fmla="*/ 77 w 117"/>
                <a:gd name="T31" fmla="*/ 138 h 168"/>
                <a:gd name="T32" fmla="*/ 94 w 117"/>
                <a:gd name="T33" fmla="*/ 155 h 168"/>
                <a:gd name="T34" fmla="*/ 117 w 117"/>
                <a:gd name="T35" fmla="*/ 168 h 168"/>
                <a:gd name="T36" fmla="*/ 115 w 117"/>
                <a:gd name="T37" fmla="*/ 167 h 168"/>
                <a:gd name="T38" fmla="*/ 115 w 117"/>
                <a:gd name="T39" fmla="*/ 166 h 168"/>
                <a:gd name="T40" fmla="*/ 64 w 117"/>
                <a:gd name="T41" fmla="*/ 113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68">
                  <a:moveTo>
                    <a:pt x="64" y="113"/>
                  </a:moveTo>
                  <a:cubicBezTo>
                    <a:pt x="53" y="84"/>
                    <a:pt x="47" y="72"/>
                    <a:pt x="47" y="72"/>
                  </a:cubicBezTo>
                  <a:cubicBezTo>
                    <a:pt x="47" y="72"/>
                    <a:pt x="42" y="59"/>
                    <a:pt x="27" y="31"/>
                  </a:cubicBezTo>
                  <a:cubicBezTo>
                    <a:pt x="22" y="23"/>
                    <a:pt x="17" y="15"/>
                    <a:pt x="11" y="9"/>
                  </a:cubicBezTo>
                  <a:cubicBezTo>
                    <a:pt x="11" y="9"/>
                    <a:pt x="10" y="9"/>
                    <a:pt x="10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7" y="5"/>
                    <a:pt x="4" y="3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0" y="9"/>
                    <a:pt x="19" y="19"/>
                    <a:pt x="26" y="32"/>
                  </a:cubicBezTo>
                  <a:cubicBezTo>
                    <a:pt x="41" y="60"/>
                    <a:pt x="46" y="72"/>
                    <a:pt x="46" y="72"/>
                  </a:cubicBezTo>
                  <a:cubicBezTo>
                    <a:pt x="46" y="72"/>
                    <a:pt x="51" y="85"/>
                    <a:pt x="63" y="113"/>
                  </a:cubicBezTo>
                  <a:cubicBezTo>
                    <a:pt x="67" y="122"/>
                    <a:pt x="71" y="130"/>
                    <a:pt x="76" y="137"/>
                  </a:cubicBezTo>
                  <a:cubicBezTo>
                    <a:pt x="76" y="137"/>
                    <a:pt x="77" y="137"/>
                    <a:pt x="78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82" y="145"/>
                    <a:pt x="87" y="151"/>
                    <a:pt x="94" y="155"/>
                  </a:cubicBezTo>
                  <a:cubicBezTo>
                    <a:pt x="100" y="160"/>
                    <a:pt x="109" y="165"/>
                    <a:pt x="117" y="168"/>
                  </a:cubicBezTo>
                  <a:cubicBezTo>
                    <a:pt x="115" y="167"/>
                    <a:pt x="115" y="167"/>
                    <a:pt x="115" y="167"/>
                  </a:cubicBezTo>
                  <a:cubicBezTo>
                    <a:pt x="115" y="167"/>
                    <a:pt x="115" y="166"/>
                    <a:pt x="115" y="166"/>
                  </a:cubicBezTo>
                  <a:cubicBezTo>
                    <a:pt x="91" y="156"/>
                    <a:pt x="75" y="139"/>
                    <a:pt x="64" y="11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317"/>
            <p:cNvSpPr>
              <a:spLocks/>
            </p:cNvSpPr>
            <p:nvPr/>
          </p:nvSpPr>
          <p:spPr bwMode="auto">
            <a:xfrm>
              <a:off x="8628409" y="868363"/>
              <a:ext cx="6350" cy="3175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1 w 2"/>
                <a:gd name="T5" fmla="*/ 1 h 1"/>
                <a:gd name="T6" fmla="*/ 1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318"/>
            <p:cNvSpPr>
              <a:spLocks/>
            </p:cNvSpPr>
            <p:nvPr/>
          </p:nvSpPr>
          <p:spPr bwMode="auto">
            <a:xfrm>
              <a:off x="8380759" y="382588"/>
              <a:ext cx="539750" cy="725488"/>
            </a:xfrm>
            <a:custGeom>
              <a:avLst/>
              <a:gdLst>
                <a:gd name="T0" fmla="*/ 144 w 144"/>
                <a:gd name="T1" fmla="*/ 193 h 193"/>
                <a:gd name="T2" fmla="*/ 143 w 144"/>
                <a:gd name="T3" fmla="*/ 191 h 193"/>
                <a:gd name="T4" fmla="*/ 95 w 144"/>
                <a:gd name="T5" fmla="*/ 134 h 193"/>
                <a:gd name="T6" fmla="*/ 81 w 144"/>
                <a:gd name="T7" fmla="*/ 93 h 193"/>
                <a:gd name="T8" fmla="*/ 63 w 144"/>
                <a:gd name="T9" fmla="*/ 51 h 193"/>
                <a:gd name="T10" fmla="*/ 0 w 144"/>
                <a:gd name="T11" fmla="*/ 0 h 193"/>
                <a:gd name="T12" fmla="*/ 0 w 144"/>
                <a:gd name="T13" fmla="*/ 0 h 193"/>
                <a:gd name="T14" fmla="*/ 1 w 144"/>
                <a:gd name="T15" fmla="*/ 1 h 193"/>
                <a:gd name="T16" fmla="*/ 62 w 144"/>
                <a:gd name="T17" fmla="*/ 51 h 193"/>
                <a:gd name="T18" fmla="*/ 80 w 144"/>
                <a:gd name="T19" fmla="*/ 93 h 193"/>
                <a:gd name="T20" fmla="*/ 94 w 144"/>
                <a:gd name="T21" fmla="*/ 135 h 193"/>
                <a:gd name="T22" fmla="*/ 105 w 144"/>
                <a:gd name="T23" fmla="*/ 158 h 193"/>
                <a:gd name="T24" fmla="*/ 106 w 144"/>
                <a:gd name="T25" fmla="*/ 159 h 193"/>
                <a:gd name="T26" fmla="*/ 105 w 144"/>
                <a:gd name="T27" fmla="*/ 159 h 193"/>
                <a:gd name="T28" fmla="*/ 122 w 144"/>
                <a:gd name="T29" fmla="*/ 179 h 193"/>
                <a:gd name="T30" fmla="*/ 144 w 144"/>
                <a:gd name="T31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4" h="193">
                  <a:moveTo>
                    <a:pt x="144" y="193"/>
                  </a:moveTo>
                  <a:cubicBezTo>
                    <a:pt x="143" y="191"/>
                    <a:pt x="143" y="191"/>
                    <a:pt x="143" y="191"/>
                  </a:cubicBezTo>
                  <a:cubicBezTo>
                    <a:pt x="119" y="179"/>
                    <a:pt x="105" y="162"/>
                    <a:pt x="95" y="134"/>
                  </a:cubicBezTo>
                  <a:cubicBezTo>
                    <a:pt x="86" y="105"/>
                    <a:pt x="81" y="93"/>
                    <a:pt x="81" y="93"/>
                  </a:cubicBezTo>
                  <a:cubicBezTo>
                    <a:pt x="81" y="92"/>
                    <a:pt x="77" y="80"/>
                    <a:pt x="63" y="51"/>
                  </a:cubicBezTo>
                  <a:cubicBezTo>
                    <a:pt x="50" y="23"/>
                    <a:pt x="29" y="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9" y="7"/>
                    <a:pt x="49" y="24"/>
                    <a:pt x="62" y="51"/>
                  </a:cubicBezTo>
                  <a:cubicBezTo>
                    <a:pt x="76" y="80"/>
                    <a:pt x="79" y="93"/>
                    <a:pt x="80" y="93"/>
                  </a:cubicBezTo>
                  <a:cubicBezTo>
                    <a:pt x="79" y="93"/>
                    <a:pt x="84" y="106"/>
                    <a:pt x="94" y="135"/>
                  </a:cubicBezTo>
                  <a:cubicBezTo>
                    <a:pt x="97" y="143"/>
                    <a:pt x="101" y="151"/>
                    <a:pt x="105" y="158"/>
                  </a:cubicBezTo>
                  <a:cubicBezTo>
                    <a:pt x="106" y="159"/>
                    <a:pt x="106" y="159"/>
                    <a:pt x="106" y="159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10" y="167"/>
                    <a:pt x="116" y="173"/>
                    <a:pt x="122" y="179"/>
                  </a:cubicBezTo>
                  <a:cubicBezTo>
                    <a:pt x="128" y="184"/>
                    <a:pt x="136" y="189"/>
                    <a:pt x="144" y="19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319"/>
            <p:cNvSpPr>
              <a:spLocks/>
            </p:cNvSpPr>
            <p:nvPr/>
          </p:nvSpPr>
          <p:spPr bwMode="auto">
            <a:xfrm>
              <a:off x="8380759" y="382588"/>
              <a:ext cx="3175" cy="476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320"/>
            <p:cNvSpPr>
              <a:spLocks/>
            </p:cNvSpPr>
            <p:nvPr/>
          </p:nvSpPr>
          <p:spPr bwMode="auto">
            <a:xfrm>
              <a:off x="8774459" y="976313"/>
              <a:ext cx="3175" cy="476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321"/>
            <p:cNvSpPr>
              <a:spLocks/>
            </p:cNvSpPr>
            <p:nvPr/>
          </p:nvSpPr>
          <p:spPr bwMode="auto">
            <a:xfrm>
              <a:off x="9082434" y="1085850"/>
              <a:ext cx="868363" cy="1141413"/>
            </a:xfrm>
            <a:custGeom>
              <a:avLst/>
              <a:gdLst>
                <a:gd name="T0" fmla="*/ 213 w 231"/>
                <a:gd name="T1" fmla="*/ 235 h 304"/>
                <a:gd name="T2" fmla="*/ 190 w 231"/>
                <a:gd name="T3" fmla="*/ 188 h 304"/>
                <a:gd name="T4" fmla="*/ 189 w 231"/>
                <a:gd name="T5" fmla="*/ 188 h 304"/>
                <a:gd name="T6" fmla="*/ 162 w 231"/>
                <a:gd name="T7" fmla="*/ 140 h 304"/>
                <a:gd name="T8" fmla="*/ 133 w 231"/>
                <a:gd name="T9" fmla="*/ 94 h 304"/>
                <a:gd name="T10" fmla="*/ 102 w 231"/>
                <a:gd name="T11" fmla="*/ 52 h 304"/>
                <a:gd name="T12" fmla="*/ 67 w 231"/>
                <a:gd name="T13" fmla="*/ 10 h 304"/>
                <a:gd name="T14" fmla="*/ 67 w 231"/>
                <a:gd name="T15" fmla="*/ 11 h 304"/>
                <a:gd name="T16" fmla="*/ 61 w 231"/>
                <a:gd name="T17" fmla="*/ 0 h 304"/>
                <a:gd name="T18" fmla="*/ 61 w 231"/>
                <a:gd name="T19" fmla="*/ 0 h 304"/>
                <a:gd name="T20" fmla="*/ 60 w 231"/>
                <a:gd name="T21" fmla="*/ 1 h 304"/>
                <a:gd name="T22" fmla="*/ 43 w 231"/>
                <a:gd name="T23" fmla="*/ 16 h 304"/>
                <a:gd name="T24" fmla="*/ 42 w 231"/>
                <a:gd name="T25" fmla="*/ 17 h 304"/>
                <a:gd name="T26" fmla="*/ 17 w 231"/>
                <a:gd name="T27" fmla="*/ 40 h 304"/>
                <a:gd name="T28" fmla="*/ 16 w 231"/>
                <a:gd name="T29" fmla="*/ 41 h 304"/>
                <a:gd name="T30" fmla="*/ 1 w 231"/>
                <a:gd name="T31" fmla="*/ 55 h 304"/>
                <a:gd name="T32" fmla="*/ 1 w 231"/>
                <a:gd name="T33" fmla="*/ 55 h 304"/>
                <a:gd name="T34" fmla="*/ 0 w 231"/>
                <a:gd name="T35" fmla="*/ 55 h 304"/>
                <a:gd name="T36" fmla="*/ 0 w 231"/>
                <a:gd name="T37" fmla="*/ 55 h 304"/>
                <a:gd name="T38" fmla="*/ 4 w 231"/>
                <a:gd name="T39" fmla="*/ 60 h 304"/>
                <a:gd name="T40" fmla="*/ 24 w 231"/>
                <a:gd name="T41" fmla="*/ 77 h 304"/>
                <a:gd name="T42" fmla="*/ 36 w 231"/>
                <a:gd name="T43" fmla="*/ 98 h 304"/>
                <a:gd name="T44" fmla="*/ 55 w 231"/>
                <a:gd name="T45" fmla="*/ 116 h 304"/>
                <a:gd name="T46" fmla="*/ 66 w 231"/>
                <a:gd name="T47" fmla="*/ 138 h 304"/>
                <a:gd name="T48" fmla="*/ 83 w 231"/>
                <a:gd name="T49" fmla="*/ 156 h 304"/>
                <a:gd name="T50" fmla="*/ 92 w 231"/>
                <a:gd name="T51" fmla="*/ 178 h 304"/>
                <a:gd name="T52" fmla="*/ 108 w 231"/>
                <a:gd name="T53" fmla="*/ 198 h 304"/>
                <a:gd name="T54" fmla="*/ 117 w 231"/>
                <a:gd name="T55" fmla="*/ 221 h 304"/>
                <a:gd name="T56" fmla="*/ 131 w 231"/>
                <a:gd name="T57" fmla="*/ 242 h 304"/>
                <a:gd name="T58" fmla="*/ 138 w 231"/>
                <a:gd name="T59" fmla="*/ 266 h 304"/>
                <a:gd name="T60" fmla="*/ 151 w 231"/>
                <a:gd name="T61" fmla="*/ 287 h 304"/>
                <a:gd name="T62" fmla="*/ 155 w 231"/>
                <a:gd name="T63" fmla="*/ 304 h 304"/>
                <a:gd name="T64" fmla="*/ 156 w 231"/>
                <a:gd name="T65" fmla="*/ 303 h 304"/>
                <a:gd name="T66" fmla="*/ 174 w 231"/>
                <a:gd name="T67" fmla="*/ 296 h 304"/>
                <a:gd name="T68" fmla="*/ 175 w 231"/>
                <a:gd name="T69" fmla="*/ 296 h 304"/>
                <a:gd name="T70" fmla="*/ 207 w 231"/>
                <a:gd name="T71" fmla="*/ 283 h 304"/>
                <a:gd name="T72" fmla="*/ 209 w 231"/>
                <a:gd name="T73" fmla="*/ 283 h 304"/>
                <a:gd name="T74" fmla="*/ 230 w 231"/>
                <a:gd name="T75" fmla="*/ 275 h 304"/>
                <a:gd name="T76" fmla="*/ 231 w 231"/>
                <a:gd name="T77" fmla="*/ 274 h 304"/>
                <a:gd name="T78" fmla="*/ 231 w 231"/>
                <a:gd name="T79" fmla="*/ 274 h 304"/>
                <a:gd name="T80" fmla="*/ 213 w 231"/>
                <a:gd name="T81" fmla="*/ 23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1" h="304">
                  <a:moveTo>
                    <a:pt x="213" y="235"/>
                  </a:moveTo>
                  <a:cubicBezTo>
                    <a:pt x="210" y="218"/>
                    <a:pt x="202" y="202"/>
                    <a:pt x="190" y="188"/>
                  </a:cubicBezTo>
                  <a:cubicBezTo>
                    <a:pt x="189" y="188"/>
                    <a:pt x="189" y="188"/>
                    <a:pt x="189" y="188"/>
                  </a:cubicBezTo>
                  <a:cubicBezTo>
                    <a:pt x="186" y="170"/>
                    <a:pt x="176" y="153"/>
                    <a:pt x="162" y="140"/>
                  </a:cubicBezTo>
                  <a:cubicBezTo>
                    <a:pt x="158" y="122"/>
                    <a:pt x="148" y="107"/>
                    <a:pt x="133" y="94"/>
                  </a:cubicBezTo>
                  <a:cubicBezTo>
                    <a:pt x="128" y="78"/>
                    <a:pt x="116" y="63"/>
                    <a:pt x="102" y="52"/>
                  </a:cubicBezTo>
                  <a:cubicBezTo>
                    <a:pt x="95" y="35"/>
                    <a:pt x="83" y="21"/>
                    <a:pt x="67" y="10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5" y="7"/>
                    <a:pt x="63" y="3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2" y="57"/>
                    <a:pt x="3" y="59"/>
                    <a:pt x="4" y="60"/>
                  </a:cubicBezTo>
                  <a:cubicBezTo>
                    <a:pt x="10" y="66"/>
                    <a:pt x="17" y="72"/>
                    <a:pt x="24" y="77"/>
                  </a:cubicBezTo>
                  <a:cubicBezTo>
                    <a:pt x="27" y="85"/>
                    <a:pt x="31" y="92"/>
                    <a:pt x="36" y="98"/>
                  </a:cubicBezTo>
                  <a:cubicBezTo>
                    <a:pt x="41" y="104"/>
                    <a:pt x="48" y="111"/>
                    <a:pt x="55" y="116"/>
                  </a:cubicBezTo>
                  <a:cubicBezTo>
                    <a:pt x="58" y="124"/>
                    <a:pt x="61" y="131"/>
                    <a:pt x="66" y="138"/>
                  </a:cubicBezTo>
                  <a:cubicBezTo>
                    <a:pt x="71" y="145"/>
                    <a:pt x="76" y="151"/>
                    <a:pt x="83" y="156"/>
                  </a:cubicBezTo>
                  <a:cubicBezTo>
                    <a:pt x="85" y="164"/>
                    <a:pt x="88" y="171"/>
                    <a:pt x="92" y="178"/>
                  </a:cubicBezTo>
                  <a:cubicBezTo>
                    <a:pt x="96" y="185"/>
                    <a:pt x="102" y="192"/>
                    <a:pt x="108" y="198"/>
                  </a:cubicBezTo>
                  <a:cubicBezTo>
                    <a:pt x="110" y="206"/>
                    <a:pt x="113" y="214"/>
                    <a:pt x="117" y="221"/>
                  </a:cubicBezTo>
                  <a:cubicBezTo>
                    <a:pt x="120" y="228"/>
                    <a:pt x="126" y="236"/>
                    <a:pt x="131" y="242"/>
                  </a:cubicBezTo>
                  <a:cubicBezTo>
                    <a:pt x="133" y="250"/>
                    <a:pt x="135" y="258"/>
                    <a:pt x="138" y="266"/>
                  </a:cubicBezTo>
                  <a:cubicBezTo>
                    <a:pt x="141" y="273"/>
                    <a:pt x="146" y="280"/>
                    <a:pt x="151" y="287"/>
                  </a:cubicBezTo>
                  <a:cubicBezTo>
                    <a:pt x="152" y="293"/>
                    <a:pt x="153" y="298"/>
                    <a:pt x="155" y="304"/>
                  </a:cubicBezTo>
                  <a:cubicBezTo>
                    <a:pt x="156" y="303"/>
                    <a:pt x="156" y="303"/>
                    <a:pt x="156" y="303"/>
                  </a:cubicBezTo>
                  <a:cubicBezTo>
                    <a:pt x="174" y="296"/>
                    <a:pt x="174" y="296"/>
                    <a:pt x="174" y="296"/>
                  </a:cubicBezTo>
                  <a:cubicBezTo>
                    <a:pt x="175" y="296"/>
                    <a:pt x="175" y="296"/>
                    <a:pt x="175" y="296"/>
                  </a:cubicBezTo>
                  <a:cubicBezTo>
                    <a:pt x="207" y="283"/>
                    <a:pt x="207" y="283"/>
                    <a:pt x="207" y="283"/>
                  </a:cubicBezTo>
                  <a:cubicBezTo>
                    <a:pt x="209" y="283"/>
                    <a:pt x="209" y="283"/>
                    <a:pt x="209" y="283"/>
                  </a:cubicBezTo>
                  <a:cubicBezTo>
                    <a:pt x="230" y="275"/>
                    <a:pt x="230" y="275"/>
                    <a:pt x="230" y="275"/>
                  </a:cubicBezTo>
                  <a:cubicBezTo>
                    <a:pt x="231" y="274"/>
                    <a:pt x="231" y="274"/>
                    <a:pt x="231" y="274"/>
                  </a:cubicBezTo>
                  <a:cubicBezTo>
                    <a:pt x="231" y="274"/>
                    <a:pt x="231" y="274"/>
                    <a:pt x="231" y="274"/>
                  </a:cubicBezTo>
                  <a:cubicBezTo>
                    <a:pt x="228" y="260"/>
                    <a:pt x="222" y="247"/>
                    <a:pt x="213" y="235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322"/>
            <p:cNvSpPr>
              <a:spLocks/>
            </p:cNvSpPr>
            <p:nvPr/>
          </p:nvSpPr>
          <p:spPr bwMode="auto">
            <a:xfrm>
              <a:off x="9461846" y="1281113"/>
              <a:ext cx="187325" cy="882650"/>
            </a:xfrm>
            <a:custGeom>
              <a:avLst/>
              <a:gdLst>
                <a:gd name="T0" fmla="*/ 36 w 50"/>
                <a:gd name="T1" fmla="*/ 73 h 235"/>
                <a:gd name="T2" fmla="*/ 34 w 50"/>
                <a:gd name="T3" fmla="*/ 118 h 235"/>
                <a:gd name="T4" fmla="*/ 30 w 50"/>
                <a:gd name="T5" fmla="*/ 162 h 235"/>
                <a:gd name="T6" fmla="*/ 37 w 50"/>
                <a:gd name="T7" fmla="*/ 214 h 235"/>
                <a:gd name="T8" fmla="*/ 50 w 50"/>
                <a:gd name="T9" fmla="*/ 235 h 235"/>
                <a:gd name="T10" fmla="*/ 50 w 50"/>
                <a:gd name="T11" fmla="*/ 232 h 235"/>
                <a:gd name="T12" fmla="*/ 32 w 50"/>
                <a:gd name="T13" fmla="*/ 162 h 235"/>
                <a:gd name="T14" fmla="*/ 36 w 50"/>
                <a:gd name="T15" fmla="*/ 118 h 235"/>
                <a:gd name="T16" fmla="*/ 37 w 50"/>
                <a:gd name="T17" fmla="*/ 73 h 235"/>
                <a:gd name="T18" fmla="*/ 33 w 50"/>
                <a:gd name="T19" fmla="*/ 45 h 235"/>
                <a:gd name="T20" fmla="*/ 32 w 50"/>
                <a:gd name="T21" fmla="*/ 43 h 235"/>
                <a:gd name="T22" fmla="*/ 32 w 50"/>
                <a:gd name="T23" fmla="*/ 42 h 235"/>
                <a:gd name="T24" fmla="*/ 32 w 50"/>
                <a:gd name="T25" fmla="*/ 42 h 235"/>
                <a:gd name="T26" fmla="*/ 0 w 50"/>
                <a:gd name="T27" fmla="*/ 0 h 235"/>
                <a:gd name="T28" fmla="*/ 1 w 50"/>
                <a:gd name="T29" fmla="*/ 1 h 235"/>
                <a:gd name="T30" fmla="*/ 36 w 50"/>
                <a:gd name="T31" fmla="*/ 7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235">
                  <a:moveTo>
                    <a:pt x="36" y="73"/>
                  </a:moveTo>
                  <a:cubicBezTo>
                    <a:pt x="36" y="105"/>
                    <a:pt x="34" y="118"/>
                    <a:pt x="34" y="118"/>
                  </a:cubicBezTo>
                  <a:cubicBezTo>
                    <a:pt x="34" y="118"/>
                    <a:pt x="33" y="131"/>
                    <a:pt x="30" y="162"/>
                  </a:cubicBezTo>
                  <a:cubicBezTo>
                    <a:pt x="28" y="182"/>
                    <a:pt x="30" y="198"/>
                    <a:pt x="37" y="214"/>
                  </a:cubicBezTo>
                  <a:cubicBezTo>
                    <a:pt x="40" y="221"/>
                    <a:pt x="45" y="228"/>
                    <a:pt x="50" y="235"/>
                  </a:cubicBezTo>
                  <a:cubicBezTo>
                    <a:pt x="50" y="232"/>
                    <a:pt x="50" y="232"/>
                    <a:pt x="50" y="232"/>
                  </a:cubicBezTo>
                  <a:cubicBezTo>
                    <a:pt x="34" y="212"/>
                    <a:pt x="29" y="190"/>
                    <a:pt x="32" y="162"/>
                  </a:cubicBezTo>
                  <a:cubicBezTo>
                    <a:pt x="35" y="132"/>
                    <a:pt x="36" y="118"/>
                    <a:pt x="36" y="118"/>
                  </a:cubicBezTo>
                  <a:cubicBezTo>
                    <a:pt x="36" y="118"/>
                    <a:pt x="37" y="105"/>
                    <a:pt x="37" y="73"/>
                  </a:cubicBezTo>
                  <a:cubicBezTo>
                    <a:pt x="37" y="63"/>
                    <a:pt x="36" y="53"/>
                    <a:pt x="33" y="45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27" y="25"/>
                    <a:pt x="15" y="11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4" y="19"/>
                    <a:pt x="36" y="42"/>
                    <a:pt x="36" y="7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323"/>
            <p:cNvSpPr>
              <a:spLocks/>
            </p:cNvSpPr>
            <p:nvPr/>
          </p:nvSpPr>
          <p:spPr bwMode="auto">
            <a:xfrm>
              <a:off x="9582496" y="1438275"/>
              <a:ext cx="123825" cy="788988"/>
            </a:xfrm>
            <a:custGeom>
              <a:avLst/>
              <a:gdLst>
                <a:gd name="T0" fmla="*/ 22 w 33"/>
                <a:gd name="T1" fmla="*/ 210 h 210"/>
                <a:gd name="T2" fmla="*/ 23 w 33"/>
                <a:gd name="T3" fmla="*/ 209 h 210"/>
                <a:gd name="T4" fmla="*/ 21 w 33"/>
                <a:gd name="T5" fmla="*/ 164 h 210"/>
                <a:gd name="T6" fmla="*/ 28 w 33"/>
                <a:gd name="T7" fmla="*/ 120 h 210"/>
                <a:gd name="T8" fmla="*/ 32 w 33"/>
                <a:gd name="T9" fmla="*/ 75 h 210"/>
                <a:gd name="T10" fmla="*/ 30 w 33"/>
                <a:gd name="T11" fmla="*/ 48 h 210"/>
                <a:gd name="T12" fmla="*/ 29 w 33"/>
                <a:gd name="T13" fmla="*/ 47 h 210"/>
                <a:gd name="T14" fmla="*/ 30 w 33"/>
                <a:gd name="T15" fmla="*/ 47 h 210"/>
                <a:gd name="T16" fmla="*/ 0 w 33"/>
                <a:gd name="T17" fmla="*/ 0 h 210"/>
                <a:gd name="T18" fmla="*/ 1 w 33"/>
                <a:gd name="T19" fmla="*/ 3 h 210"/>
                <a:gd name="T20" fmla="*/ 31 w 33"/>
                <a:gd name="T21" fmla="*/ 75 h 210"/>
                <a:gd name="T22" fmla="*/ 26 w 33"/>
                <a:gd name="T23" fmla="*/ 120 h 210"/>
                <a:gd name="T24" fmla="*/ 20 w 33"/>
                <a:gd name="T25" fmla="*/ 164 h 210"/>
                <a:gd name="T26" fmla="*/ 18 w 33"/>
                <a:gd name="T27" fmla="*/ 190 h 210"/>
                <a:gd name="T28" fmla="*/ 19 w 33"/>
                <a:gd name="T29" fmla="*/ 192 h 210"/>
                <a:gd name="T30" fmla="*/ 18 w 33"/>
                <a:gd name="T31" fmla="*/ 193 h 210"/>
                <a:gd name="T32" fmla="*/ 18 w 33"/>
                <a:gd name="T33" fmla="*/ 193 h 210"/>
                <a:gd name="T34" fmla="*/ 22 w 33"/>
                <a:gd name="T35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" h="210">
                  <a:moveTo>
                    <a:pt x="22" y="210"/>
                  </a:moveTo>
                  <a:cubicBezTo>
                    <a:pt x="23" y="209"/>
                    <a:pt x="23" y="209"/>
                    <a:pt x="23" y="209"/>
                  </a:cubicBezTo>
                  <a:cubicBezTo>
                    <a:pt x="19" y="196"/>
                    <a:pt x="18" y="181"/>
                    <a:pt x="21" y="164"/>
                  </a:cubicBezTo>
                  <a:cubicBezTo>
                    <a:pt x="26" y="134"/>
                    <a:pt x="28" y="120"/>
                    <a:pt x="28" y="120"/>
                  </a:cubicBezTo>
                  <a:cubicBezTo>
                    <a:pt x="28" y="120"/>
                    <a:pt x="30" y="107"/>
                    <a:pt x="32" y="75"/>
                  </a:cubicBezTo>
                  <a:cubicBezTo>
                    <a:pt x="33" y="65"/>
                    <a:pt x="32" y="56"/>
                    <a:pt x="30" y="48"/>
                  </a:cubicBezTo>
                  <a:cubicBezTo>
                    <a:pt x="30" y="48"/>
                    <a:pt x="29" y="47"/>
                    <a:pt x="29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5" y="29"/>
                    <a:pt x="15" y="13"/>
                    <a:pt x="0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2" y="21"/>
                    <a:pt x="32" y="45"/>
                    <a:pt x="31" y="75"/>
                  </a:cubicBezTo>
                  <a:cubicBezTo>
                    <a:pt x="29" y="107"/>
                    <a:pt x="26" y="120"/>
                    <a:pt x="26" y="120"/>
                  </a:cubicBezTo>
                  <a:cubicBezTo>
                    <a:pt x="26" y="120"/>
                    <a:pt x="25" y="133"/>
                    <a:pt x="20" y="164"/>
                  </a:cubicBezTo>
                  <a:cubicBezTo>
                    <a:pt x="18" y="173"/>
                    <a:pt x="18" y="182"/>
                    <a:pt x="18" y="190"/>
                  </a:cubicBezTo>
                  <a:cubicBezTo>
                    <a:pt x="19" y="192"/>
                    <a:pt x="19" y="192"/>
                    <a:pt x="19" y="192"/>
                  </a:cubicBezTo>
                  <a:cubicBezTo>
                    <a:pt x="18" y="193"/>
                    <a:pt x="18" y="193"/>
                    <a:pt x="18" y="193"/>
                  </a:cubicBezTo>
                  <a:cubicBezTo>
                    <a:pt x="18" y="193"/>
                    <a:pt x="18" y="193"/>
                    <a:pt x="18" y="193"/>
                  </a:cubicBezTo>
                  <a:cubicBezTo>
                    <a:pt x="19" y="199"/>
                    <a:pt x="20" y="204"/>
                    <a:pt x="22" y="21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324"/>
            <p:cNvSpPr>
              <a:spLocks/>
            </p:cNvSpPr>
            <p:nvPr/>
          </p:nvSpPr>
          <p:spPr bwMode="auto">
            <a:xfrm>
              <a:off x="9649171" y="2152650"/>
              <a:ext cx="4763" cy="11113"/>
            </a:xfrm>
            <a:custGeom>
              <a:avLst/>
              <a:gdLst>
                <a:gd name="T0" fmla="*/ 3 w 3"/>
                <a:gd name="T1" fmla="*/ 5 h 7"/>
                <a:gd name="T2" fmla="*/ 0 w 3"/>
                <a:gd name="T3" fmla="*/ 0 h 7"/>
                <a:gd name="T4" fmla="*/ 0 w 3"/>
                <a:gd name="T5" fmla="*/ 7 h 7"/>
                <a:gd name="T6" fmla="*/ 0 w 3"/>
                <a:gd name="T7" fmla="*/ 7 h 7"/>
                <a:gd name="T8" fmla="*/ 3 w 3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3" y="5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0" y="7"/>
                  </a:lnTo>
                  <a:lnTo>
                    <a:pt x="3" y="5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325"/>
            <p:cNvSpPr>
              <a:spLocks/>
            </p:cNvSpPr>
            <p:nvPr/>
          </p:nvSpPr>
          <p:spPr bwMode="auto">
            <a:xfrm>
              <a:off x="9582496" y="1438275"/>
              <a:ext cx="3175" cy="11113"/>
            </a:xfrm>
            <a:custGeom>
              <a:avLst/>
              <a:gdLst>
                <a:gd name="T0" fmla="*/ 0 w 2"/>
                <a:gd name="T1" fmla="*/ 3 h 7"/>
                <a:gd name="T2" fmla="*/ 2 w 2"/>
                <a:gd name="T3" fmla="*/ 7 h 7"/>
                <a:gd name="T4" fmla="*/ 0 w 2"/>
                <a:gd name="T5" fmla="*/ 0 h 7"/>
                <a:gd name="T6" fmla="*/ 0 w 2"/>
                <a:gd name="T7" fmla="*/ 0 h 7"/>
                <a:gd name="T8" fmla="*/ 0 w 2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7">
                  <a:moveTo>
                    <a:pt x="0" y="3"/>
                  </a:moveTo>
                  <a:lnTo>
                    <a:pt x="2" y="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326"/>
            <p:cNvSpPr>
              <a:spLocks/>
            </p:cNvSpPr>
            <p:nvPr/>
          </p:nvSpPr>
          <p:spPr bwMode="auto">
            <a:xfrm>
              <a:off x="9690446" y="1608138"/>
              <a:ext cx="112713" cy="588963"/>
            </a:xfrm>
            <a:custGeom>
              <a:avLst/>
              <a:gdLst>
                <a:gd name="T0" fmla="*/ 27 w 30"/>
                <a:gd name="T1" fmla="*/ 78 h 157"/>
                <a:gd name="T2" fmla="*/ 20 w 30"/>
                <a:gd name="T3" fmla="*/ 122 h 157"/>
                <a:gd name="T4" fmla="*/ 12 w 30"/>
                <a:gd name="T5" fmla="*/ 157 h 157"/>
                <a:gd name="T6" fmla="*/ 13 w 30"/>
                <a:gd name="T7" fmla="*/ 157 h 157"/>
                <a:gd name="T8" fmla="*/ 21 w 30"/>
                <a:gd name="T9" fmla="*/ 123 h 157"/>
                <a:gd name="T10" fmla="*/ 28 w 30"/>
                <a:gd name="T11" fmla="*/ 78 h 157"/>
                <a:gd name="T12" fmla="*/ 27 w 30"/>
                <a:gd name="T13" fmla="*/ 50 h 157"/>
                <a:gd name="T14" fmla="*/ 27 w 30"/>
                <a:gd name="T15" fmla="*/ 50 h 157"/>
                <a:gd name="T16" fmla="*/ 27 w 30"/>
                <a:gd name="T17" fmla="*/ 49 h 157"/>
                <a:gd name="T18" fmla="*/ 0 w 30"/>
                <a:gd name="T19" fmla="*/ 0 h 157"/>
                <a:gd name="T20" fmla="*/ 1 w 30"/>
                <a:gd name="T21" fmla="*/ 2 h 157"/>
                <a:gd name="T22" fmla="*/ 1 w 30"/>
                <a:gd name="T23" fmla="*/ 3 h 157"/>
                <a:gd name="T24" fmla="*/ 27 w 30"/>
                <a:gd name="T25" fmla="*/ 78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157">
                  <a:moveTo>
                    <a:pt x="27" y="78"/>
                  </a:moveTo>
                  <a:cubicBezTo>
                    <a:pt x="23" y="109"/>
                    <a:pt x="19" y="122"/>
                    <a:pt x="20" y="122"/>
                  </a:cubicBezTo>
                  <a:cubicBezTo>
                    <a:pt x="12" y="157"/>
                    <a:pt x="12" y="157"/>
                    <a:pt x="12" y="157"/>
                  </a:cubicBezTo>
                  <a:cubicBezTo>
                    <a:pt x="13" y="157"/>
                    <a:pt x="13" y="157"/>
                    <a:pt x="13" y="157"/>
                  </a:cubicBezTo>
                  <a:cubicBezTo>
                    <a:pt x="21" y="123"/>
                    <a:pt x="21" y="123"/>
                    <a:pt x="21" y="123"/>
                  </a:cubicBezTo>
                  <a:cubicBezTo>
                    <a:pt x="21" y="122"/>
                    <a:pt x="24" y="110"/>
                    <a:pt x="28" y="78"/>
                  </a:cubicBezTo>
                  <a:cubicBezTo>
                    <a:pt x="29" y="68"/>
                    <a:pt x="29" y="59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4" y="31"/>
                    <a:pt x="14" y="14"/>
                    <a:pt x="0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1" y="23"/>
                    <a:pt x="30" y="48"/>
                    <a:pt x="27" y="7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327"/>
            <p:cNvSpPr>
              <a:spLocks/>
            </p:cNvSpPr>
            <p:nvPr/>
          </p:nvSpPr>
          <p:spPr bwMode="auto">
            <a:xfrm>
              <a:off x="9690446" y="1616075"/>
              <a:ext cx="4763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328"/>
            <p:cNvSpPr>
              <a:spLocks/>
            </p:cNvSpPr>
            <p:nvPr/>
          </p:nvSpPr>
          <p:spPr bwMode="auto">
            <a:xfrm>
              <a:off x="9792046" y="1792288"/>
              <a:ext cx="101600" cy="357188"/>
            </a:xfrm>
            <a:custGeom>
              <a:avLst/>
              <a:gdLst>
                <a:gd name="T0" fmla="*/ 22 w 27"/>
                <a:gd name="T1" fmla="*/ 78 h 95"/>
                <a:gd name="T2" fmla="*/ 18 w 27"/>
                <a:gd name="T3" fmla="*/ 95 h 95"/>
                <a:gd name="T4" fmla="*/ 20 w 27"/>
                <a:gd name="T5" fmla="*/ 95 h 95"/>
                <a:gd name="T6" fmla="*/ 23 w 27"/>
                <a:gd name="T7" fmla="*/ 78 h 95"/>
                <a:gd name="T8" fmla="*/ 24 w 27"/>
                <a:gd name="T9" fmla="*/ 50 h 95"/>
                <a:gd name="T10" fmla="*/ 23 w 27"/>
                <a:gd name="T11" fmla="*/ 48 h 95"/>
                <a:gd name="T12" fmla="*/ 24 w 27"/>
                <a:gd name="T13" fmla="*/ 47 h 95"/>
                <a:gd name="T14" fmla="*/ 1 w 27"/>
                <a:gd name="T15" fmla="*/ 0 h 95"/>
                <a:gd name="T16" fmla="*/ 0 w 27"/>
                <a:gd name="T17" fmla="*/ 0 h 95"/>
                <a:gd name="T18" fmla="*/ 0 w 27"/>
                <a:gd name="T19" fmla="*/ 1 h 95"/>
                <a:gd name="T20" fmla="*/ 22 w 27"/>
                <a:gd name="T21" fmla="*/ 7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95">
                  <a:moveTo>
                    <a:pt x="22" y="78"/>
                  </a:moveTo>
                  <a:cubicBezTo>
                    <a:pt x="20" y="84"/>
                    <a:pt x="19" y="90"/>
                    <a:pt x="18" y="95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21" y="90"/>
                    <a:pt x="22" y="84"/>
                    <a:pt x="23" y="78"/>
                  </a:cubicBezTo>
                  <a:cubicBezTo>
                    <a:pt x="25" y="68"/>
                    <a:pt x="25" y="59"/>
                    <a:pt x="24" y="50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1" y="30"/>
                    <a:pt x="13" y="14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0" y="23"/>
                    <a:pt x="27" y="48"/>
                    <a:pt x="22" y="7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329"/>
            <p:cNvSpPr>
              <a:spLocks/>
            </p:cNvSpPr>
            <p:nvPr/>
          </p:nvSpPr>
          <p:spPr bwMode="auto">
            <a:xfrm>
              <a:off x="9792046" y="1792288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330"/>
            <p:cNvSpPr>
              <a:spLocks/>
            </p:cNvSpPr>
            <p:nvPr/>
          </p:nvSpPr>
          <p:spPr bwMode="auto">
            <a:xfrm>
              <a:off x="9882534" y="1968500"/>
              <a:ext cx="68263" cy="150813"/>
            </a:xfrm>
            <a:custGeom>
              <a:avLst/>
              <a:gdLst>
                <a:gd name="T0" fmla="*/ 17 w 18"/>
                <a:gd name="T1" fmla="*/ 40 h 40"/>
                <a:gd name="T2" fmla="*/ 18 w 18"/>
                <a:gd name="T3" fmla="*/ 39 h 40"/>
                <a:gd name="T4" fmla="*/ 18 w 18"/>
                <a:gd name="T5" fmla="*/ 39 h 40"/>
                <a:gd name="T6" fmla="*/ 0 w 18"/>
                <a:gd name="T7" fmla="*/ 0 h 40"/>
                <a:gd name="T8" fmla="*/ 0 w 18"/>
                <a:gd name="T9" fmla="*/ 3 h 40"/>
                <a:gd name="T10" fmla="*/ 17 w 18"/>
                <a:gd name="T1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40">
                  <a:moveTo>
                    <a:pt x="17" y="40"/>
                  </a:move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5" y="25"/>
                    <a:pt x="9" y="1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9" y="14"/>
                    <a:pt x="14" y="26"/>
                    <a:pt x="17" y="4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331"/>
            <p:cNvSpPr>
              <a:spLocks/>
            </p:cNvSpPr>
            <p:nvPr/>
          </p:nvSpPr>
          <p:spPr bwMode="auto">
            <a:xfrm>
              <a:off x="9879359" y="1968500"/>
              <a:ext cx="3175" cy="11113"/>
            </a:xfrm>
            <a:custGeom>
              <a:avLst/>
              <a:gdLst>
                <a:gd name="T0" fmla="*/ 0 w 2"/>
                <a:gd name="T1" fmla="*/ 2 h 7"/>
                <a:gd name="T2" fmla="*/ 2 w 2"/>
                <a:gd name="T3" fmla="*/ 7 h 7"/>
                <a:gd name="T4" fmla="*/ 2 w 2"/>
                <a:gd name="T5" fmla="*/ 0 h 7"/>
                <a:gd name="T6" fmla="*/ 0 w 2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7">
                  <a:moveTo>
                    <a:pt x="0" y="2"/>
                  </a:moveTo>
                  <a:lnTo>
                    <a:pt x="2" y="7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332"/>
            <p:cNvSpPr>
              <a:spLocks/>
            </p:cNvSpPr>
            <p:nvPr/>
          </p:nvSpPr>
          <p:spPr bwMode="auto">
            <a:xfrm>
              <a:off x="9082434" y="1292225"/>
              <a:ext cx="90488" cy="82550"/>
            </a:xfrm>
            <a:custGeom>
              <a:avLst/>
              <a:gdLst>
                <a:gd name="T0" fmla="*/ 1 w 24"/>
                <a:gd name="T1" fmla="*/ 0 h 22"/>
                <a:gd name="T2" fmla="*/ 1 w 24"/>
                <a:gd name="T3" fmla="*/ 0 h 22"/>
                <a:gd name="T4" fmla="*/ 0 w 24"/>
                <a:gd name="T5" fmla="*/ 0 h 22"/>
                <a:gd name="T6" fmla="*/ 0 w 24"/>
                <a:gd name="T7" fmla="*/ 0 h 22"/>
                <a:gd name="T8" fmla="*/ 4 w 24"/>
                <a:gd name="T9" fmla="*/ 5 h 22"/>
                <a:gd name="T10" fmla="*/ 24 w 24"/>
                <a:gd name="T11" fmla="*/ 22 h 22"/>
                <a:gd name="T12" fmla="*/ 24 w 24"/>
                <a:gd name="T13" fmla="*/ 21 h 22"/>
                <a:gd name="T14" fmla="*/ 23 w 24"/>
                <a:gd name="T15" fmla="*/ 20 h 22"/>
                <a:gd name="T16" fmla="*/ 1 w 24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3" y="4"/>
                    <a:pt x="4" y="5"/>
                  </a:cubicBezTo>
                  <a:cubicBezTo>
                    <a:pt x="10" y="11"/>
                    <a:pt x="17" y="17"/>
                    <a:pt x="24" y="22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4" y="14"/>
                    <a:pt x="7" y="7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333"/>
            <p:cNvSpPr>
              <a:spLocks/>
            </p:cNvSpPr>
            <p:nvPr/>
          </p:nvSpPr>
          <p:spPr bwMode="auto">
            <a:xfrm>
              <a:off x="9142759" y="1236663"/>
              <a:ext cx="146050" cy="284163"/>
            </a:xfrm>
            <a:custGeom>
              <a:avLst/>
              <a:gdLst>
                <a:gd name="T0" fmla="*/ 2 w 39"/>
                <a:gd name="T1" fmla="*/ 9 h 76"/>
                <a:gd name="T2" fmla="*/ 1 w 39"/>
                <a:gd name="T3" fmla="*/ 0 h 76"/>
                <a:gd name="T4" fmla="*/ 0 w 39"/>
                <a:gd name="T5" fmla="*/ 1 h 76"/>
                <a:gd name="T6" fmla="*/ 1 w 39"/>
                <a:gd name="T7" fmla="*/ 10 h 76"/>
                <a:gd name="T8" fmla="*/ 7 w 39"/>
                <a:gd name="T9" fmla="*/ 35 h 76"/>
                <a:gd name="T10" fmla="*/ 8 w 39"/>
                <a:gd name="T11" fmla="*/ 35 h 76"/>
                <a:gd name="T12" fmla="*/ 8 w 39"/>
                <a:gd name="T13" fmla="*/ 36 h 76"/>
                <a:gd name="T14" fmla="*/ 20 w 39"/>
                <a:gd name="T15" fmla="*/ 58 h 76"/>
                <a:gd name="T16" fmla="*/ 39 w 39"/>
                <a:gd name="T17" fmla="*/ 76 h 76"/>
                <a:gd name="T18" fmla="*/ 39 w 39"/>
                <a:gd name="T19" fmla="*/ 75 h 76"/>
                <a:gd name="T20" fmla="*/ 38 w 39"/>
                <a:gd name="T21" fmla="*/ 74 h 76"/>
                <a:gd name="T22" fmla="*/ 2 w 39"/>
                <a:gd name="T23" fmla="*/ 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76">
                  <a:moveTo>
                    <a:pt x="2" y="9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9"/>
                    <a:pt x="4" y="27"/>
                    <a:pt x="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1" y="44"/>
                    <a:pt x="15" y="51"/>
                    <a:pt x="20" y="58"/>
                  </a:cubicBezTo>
                  <a:cubicBezTo>
                    <a:pt x="25" y="64"/>
                    <a:pt x="32" y="71"/>
                    <a:pt x="39" y="76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17" y="58"/>
                    <a:pt x="6" y="38"/>
                    <a:pt x="2" y="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334"/>
            <p:cNvSpPr>
              <a:spLocks/>
            </p:cNvSpPr>
            <p:nvPr/>
          </p:nvSpPr>
          <p:spPr bwMode="auto">
            <a:xfrm>
              <a:off x="9168159" y="1366838"/>
              <a:ext cx="4763" cy="476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335"/>
            <p:cNvSpPr>
              <a:spLocks/>
            </p:cNvSpPr>
            <p:nvPr/>
          </p:nvSpPr>
          <p:spPr bwMode="auto">
            <a:xfrm>
              <a:off x="9239596" y="1146175"/>
              <a:ext cx="153988" cy="525463"/>
            </a:xfrm>
            <a:custGeom>
              <a:avLst/>
              <a:gdLst>
                <a:gd name="T0" fmla="*/ 9 w 41"/>
                <a:gd name="T1" fmla="*/ 72 h 140"/>
                <a:gd name="T2" fmla="*/ 5 w 41"/>
                <a:gd name="T3" fmla="*/ 28 h 140"/>
                <a:gd name="T4" fmla="*/ 1 w 41"/>
                <a:gd name="T5" fmla="*/ 0 h 140"/>
                <a:gd name="T6" fmla="*/ 0 w 41"/>
                <a:gd name="T7" fmla="*/ 1 h 140"/>
                <a:gd name="T8" fmla="*/ 4 w 41"/>
                <a:gd name="T9" fmla="*/ 28 h 140"/>
                <a:gd name="T10" fmla="*/ 8 w 41"/>
                <a:gd name="T11" fmla="*/ 72 h 140"/>
                <a:gd name="T12" fmla="*/ 12 w 41"/>
                <a:gd name="T13" fmla="*/ 98 h 140"/>
                <a:gd name="T14" fmla="*/ 13 w 41"/>
                <a:gd name="T15" fmla="*/ 98 h 140"/>
                <a:gd name="T16" fmla="*/ 13 w 41"/>
                <a:gd name="T17" fmla="*/ 99 h 140"/>
                <a:gd name="T18" fmla="*/ 24 w 41"/>
                <a:gd name="T19" fmla="*/ 122 h 140"/>
                <a:gd name="T20" fmla="*/ 41 w 41"/>
                <a:gd name="T21" fmla="*/ 140 h 140"/>
                <a:gd name="T22" fmla="*/ 40 w 41"/>
                <a:gd name="T23" fmla="*/ 138 h 140"/>
                <a:gd name="T24" fmla="*/ 9 w 41"/>
                <a:gd name="T25" fmla="*/ 7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140">
                  <a:moveTo>
                    <a:pt x="9" y="72"/>
                  </a:moveTo>
                  <a:cubicBezTo>
                    <a:pt x="6" y="42"/>
                    <a:pt x="5" y="28"/>
                    <a:pt x="5" y="28"/>
                  </a:cubicBezTo>
                  <a:cubicBezTo>
                    <a:pt x="5" y="28"/>
                    <a:pt x="4" y="2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20"/>
                    <a:pt x="4" y="28"/>
                    <a:pt x="4" y="28"/>
                  </a:cubicBezTo>
                  <a:cubicBezTo>
                    <a:pt x="4" y="28"/>
                    <a:pt x="5" y="42"/>
                    <a:pt x="8" y="72"/>
                  </a:cubicBezTo>
                  <a:cubicBezTo>
                    <a:pt x="8" y="82"/>
                    <a:pt x="10" y="90"/>
                    <a:pt x="12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15" y="107"/>
                    <a:pt x="19" y="115"/>
                    <a:pt x="24" y="122"/>
                  </a:cubicBezTo>
                  <a:cubicBezTo>
                    <a:pt x="29" y="129"/>
                    <a:pt x="34" y="135"/>
                    <a:pt x="41" y="140"/>
                  </a:cubicBezTo>
                  <a:cubicBezTo>
                    <a:pt x="40" y="138"/>
                    <a:pt x="40" y="138"/>
                    <a:pt x="40" y="138"/>
                  </a:cubicBezTo>
                  <a:cubicBezTo>
                    <a:pt x="21" y="121"/>
                    <a:pt x="11" y="101"/>
                    <a:pt x="9" y="7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336"/>
            <p:cNvSpPr>
              <a:spLocks/>
            </p:cNvSpPr>
            <p:nvPr/>
          </p:nvSpPr>
          <p:spPr bwMode="auto">
            <a:xfrm>
              <a:off x="9285634" y="1514475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337"/>
            <p:cNvSpPr>
              <a:spLocks/>
            </p:cNvSpPr>
            <p:nvPr/>
          </p:nvSpPr>
          <p:spPr bwMode="auto">
            <a:xfrm>
              <a:off x="9307859" y="1085850"/>
              <a:ext cx="184150" cy="742950"/>
            </a:xfrm>
            <a:custGeom>
              <a:avLst/>
              <a:gdLst>
                <a:gd name="T0" fmla="*/ 20 w 49"/>
                <a:gd name="T1" fmla="*/ 127 h 198"/>
                <a:gd name="T2" fmla="*/ 19 w 49"/>
                <a:gd name="T3" fmla="*/ 83 h 198"/>
                <a:gd name="T4" fmla="*/ 15 w 49"/>
                <a:gd name="T5" fmla="*/ 38 h 198"/>
                <a:gd name="T6" fmla="*/ 7 w 49"/>
                <a:gd name="T7" fmla="*/ 12 h 198"/>
                <a:gd name="T8" fmla="*/ 7 w 49"/>
                <a:gd name="T9" fmla="*/ 11 h 198"/>
                <a:gd name="T10" fmla="*/ 7 w 49"/>
                <a:gd name="T11" fmla="*/ 11 h 198"/>
                <a:gd name="T12" fmla="*/ 1 w 49"/>
                <a:gd name="T13" fmla="*/ 0 h 198"/>
                <a:gd name="T14" fmla="*/ 1 w 49"/>
                <a:gd name="T15" fmla="*/ 0 h 198"/>
                <a:gd name="T16" fmla="*/ 0 w 49"/>
                <a:gd name="T17" fmla="*/ 1 h 198"/>
                <a:gd name="T18" fmla="*/ 13 w 49"/>
                <a:gd name="T19" fmla="*/ 38 h 198"/>
                <a:gd name="T20" fmla="*/ 17 w 49"/>
                <a:gd name="T21" fmla="*/ 83 h 198"/>
                <a:gd name="T22" fmla="*/ 19 w 49"/>
                <a:gd name="T23" fmla="*/ 128 h 198"/>
                <a:gd name="T24" fmla="*/ 22 w 49"/>
                <a:gd name="T25" fmla="*/ 154 h 198"/>
                <a:gd name="T26" fmla="*/ 24 w 49"/>
                <a:gd name="T27" fmla="*/ 155 h 198"/>
                <a:gd name="T28" fmla="*/ 23 w 49"/>
                <a:gd name="T29" fmla="*/ 156 h 198"/>
                <a:gd name="T30" fmla="*/ 23 w 49"/>
                <a:gd name="T31" fmla="*/ 156 h 198"/>
                <a:gd name="T32" fmla="*/ 32 w 49"/>
                <a:gd name="T33" fmla="*/ 178 h 198"/>
                <a:gd name="T34" fmla="*/ 49 w 49"/>
                <a:gd name="T35" fmla="*/ 198 h 198"/>
                <a:gd name="T36" fmla="*/ 48 w 49"/>
                <a:gd name="T37" fmla="*/ 197 h 198"/>
                <a:gd name="T38" fmla="*/ 48 w 49"/>
                <a:gd name="T39" fmla="*/ 196 h 198"/>
                <a:gd name="T40" fmla="*/ 20 w 49"/>
                <a:gd name="T41" fmla="*/ 127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198">
                  <a:moveTo>
                    <a:pt x="20" y="127"/>
                  </a:moveTo>
                  <a:cubicBezTo>
                    <a:pt x="19" y="97"/>
                    <a:pt x="18" y="83"/>
                    <a:pt x="19" y="83"/>
                  </a:cubicBezTo>
                  <a:cubicBezTo>
                    <a:pt x="18" y="83"/>
                    <a:pt x="19" y="70"/>
                    <a:pt x="15" y="38"/>
                  </a:cubicBezTo>
                  <a:cubicBezTo>
                    <a:pt x="13" y="29"/>
                    <a:pt x="11" y="20"/>
                    <a:pt x="7" y="12"/>
                  </a:cubicBezTo>
                  <a:cubicBezTo>
                    <a:pt x="7" y="12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5" y="7"/>
                    <a:pt x="3" y="3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" y="11"/>
                    <a:pt x="11" y="24"/>
                    <a:pt x="13" y="38"/>
                  </a:cubicBezTo>
                  <a:cubicBezTo>
                    <a:pt x="17" y="70"/>
                    <a:pt x="17" y="83"/>
                    <a:pt x="17" y="83"/>
                  </a:cubicBezTo>
                  <a:cubicBezTo>
                    <a:pt x="17" y="83"/>
                    <a:pt x="18" y="97"/>
                    <a:pt x="19" y="128"/>
                  </a:cubicBezTo>
                  <a:cubicBezTo>
                    <a:pt x="19" y="137"/>
                    <a:pt x="20" y="146"/>
                    <a:pt x="22" y="154"/>
                  </a:cubicBezTo>
                  <a:cubicBezTo>
                    <a:pt x="23" y="154"/>
                    <a:pt x="23" y="155"/>
                    <a:pt x="24" y="155"/>
                  </a:cubicBezTo>
                  <a:cubicBezTo>
                    <a:pt x="23" y="156"/>
                    <a:pt x="23" y="156"/>
                    <a:pt x="23" y="156"/>
                  </a:cubicBezTo>
                  <a:cubicBezTo>
                    <a:pt x="23" y="156"/>
                    <a:pt x="23" y="156"/>
                    <a:pt x="23" y="156"/>
                  </a:cubicBezTo>
                  <a:cubicBezTo>
                    <a:pt x="25" y="164"/>
                    <a:pt x="28" y="171"/>
                    <a:pt x="32" y="178"/>
                  </a:cubicBezTo>
                  <a:cubicBezTo>
                    <a:pt x="36" y="185"/>
                    <a:pt x="42" y="192"/>
                    <a:pt x="49" y="198"/>
                  </a:cubicBezTo>
                  <a:cubicBezTo>
                    <a:pt x="48" y="197"/>
                    <a:pt x="48" y="197"/>
                    <a:pt x="48" y="197"/>
                  </a:cubicBezTo>
                  <a:cubicBezTo>
                    <a:pt x="48" y="196"/>
                    <a:pt x="48" y="196"/>
                    <a:pt x="48" y="196"/>
                  </a:cubicBezTo>
                  <a:cubicBezTo>
                    <a:pt x="29" y="177"/>
                    <a:pt x="21" y="156"/>
                    <a:pt x="20" y="12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338"/>
            <p:cNvSpPr>
              <a:spLocks/>
            </p:cNvSpPr>
            <p:nvPr/>
          </p:nvSpPr>
          <p:spPr bwMode="auto">
            <a:xfrm>
              <a:off x="9390409" y="1663700"/>
              <a:ext cx="7938" cy="7938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1 w 2"/>
                <a:gd name="T5" fmla="*/ 2 h 2"/>
                <a:gd name="T6" fmla="*/ 1 w 2"/>
                <a:gd name="T7" fmla="*/ 2 h 2"/>
                <a:gd name="T8" fmla="*/ 2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339"/>
            <p:cNvSpPr>
              <a:spLocks/>
            </p:cNvSpPr>
            <p:nvPr/>
          </p:nvSpPr>
          <p:spPr bwMode="auto">
            <a:xfrm>
              <a:off x="9334846" y="1123950"/>
              <a:ext cx="242888" cy="871538"/>
            </a:xfrm>
            <a:custGeom>
              <a:avLst/>
              <a:gdLst>
                <a:gd name="T0" fmla="*/ 65 w 65"/>
                <a:gd name="T1" fmla="*/ 232 h 232"/>
                <a:gd name="T2" fmla="*/ 65 w 65"/>
                <a:gd name="T3" fmla="*/ 230 h 232"/>
                <a:gd name="T4" fmla="*/ 41 w 65"/>
                <a:gd name="T5" fmla="*/ 160 h 232"/>
                <a:gd name="T6" fmla="*/ 42 w 65"/>
                <a:gd name="T7" fmla="*/ 116 h 232"/>
                <a:gd name="T8" fmla="*/ 41 w 65"/>
                <a:gd name="T9" fmla="*/ 70 h 232"/>
                <a:gd name="T10" fmla="*/ 0 w 65"/>
                <a:gd name="T11" fmla="*/ 0 h 232"/>
                <a:gd name="T12" fmla="*/ 0 w 65"/>
                <a:gd name="T13" fmla="*/ 1 h 232"/>
                <a:gd name="T14" fmla="*/ 0 w 65"/>
                <a:gd name="T15" fmla="*/ 2 h 232"/>
                <a:gd name="T16" fmla="*/ 39 w 65"/>
                <a:gd name="T17" fmla="*/ 70 h 232"/>
                <a:gd name="T18" fmla="*/ 41 w 65"/>
                <a:gd name="T19" fmla="*/ 116 h 232"/>
                <a:gd name="T20" fmla="*/ 39 w 65"/>
                <a:gd name="T21" fmla="*/ 160 h 232"/>
                <a:gd name="T22" fmla="*/ 41 w 65"/>
                <a:gd name="T23" fmla="*/ 186 h 232"/>
                <a:gd name="T24" fmla="*/ 41 w 65"/>
                <a:gd name="T25" fmla="*/ 186 h 232"/>
                <a:gd name="T26" fmla="*/ 41 w 65"/>
                <a:gd name="T27" fmla="*/ 187 h 232"/>
                <a:gd name="T28" fmla="*/ 50 w 65"/>
                <a:gd name="T29" fmla="*/ 211 h 232"/>
                <a:gd name="T30" fmla="*/ 65 w 65"/>
                <a:gd name="T31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232">
                  <a:moveTo>
                    <a:pt x="65" y="232"/>
                  </a:moveTo>
                  <a:cubicBezTo>
                    <a:pt x="65" y="230"/>
                    <a:pt x="65" y="230"/>
                    <a:pt x="65" y="230"/>
                  </a:cubicBezTo>
                  <a:cubicBezTo>
                    <a:pt x="47" y="211"/>
                    <a:pt x="39" y="189"/>
                    <a:pt x="41" y="160"/>
                  </a:cubicBezTo>
                  <a:cubicBezTo>
                    <a:pt x="42" y="129"/>
                    <a:pt x="42" y="116"/>
                    <a:pt x="42" y="116"/>
                  </a:cubicBezTo>
                  <a:cubicBezTo>
                    <a:pt x="42" y="116"/>
                    <a:pt x="43" y="102"/>
                    <a:pt x="41" y="70"/>
                  </a:cubicBezTo>
                  <a:cubicBezTo>
                    <a:pt x="39" y="40"/>
                    <a:pt x="25" y="16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4" y="18"/>
                    <a:pt x="37" y="40"/>
                    <a:pt x="39" y="70"/>
                  </a:cubicBezTo>
                  <a:cubicBezTo>
                    <a:pt x="42" y="102"/>
                    <a:pt x="41" y="115"/>
                    <a:pt x="41" y="116"/>
                  </a:cubicBezTo>
                  <a:cubicBezTo>
                    <a:pt x="41" y="116"/>
                    <a:pt x="41" y="129"/>
                    <a:pt x="39" y="160"/>
                  </a:cubicBezTo>
                  <a:cubicBezTo>
                    <a:pt x="39" y="169"/>
                    <a:pt x="39" y="178"/>
                    <a:pt x="41" y="186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41" y="187"/>
                    <a:pt x="41" y="187"/>
                    <a:pt x="41" y="187"/>
                  </a:cubicBezTo>
                  <a:cubicBezTo>
                    <a:pt x="43" y="195"/>
                    <a:pt x="45" y="204"/>
                    <a:pt x="50" y="211"/>
                  </a:cubicBezTo>
                  <a:cubicBezTo>
                    <a:pt x="53" y="218"/>
                    <a:pt x="59" y="226"/>
                    <a:pt x="65" y="23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340"/>
            <p:cNvSpPr>
              <a:spLocks/>
            </p:cNvSpPr>
            <p:nvPr/>
          </p:nvSpPr>
          <p:spPr bwMode="auto">
            <a:xfrm>
              <a:off x="9334846" y="1127125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341"/>
            <p:cNvSpPr>
              <a:spLocks/>
            </p:cNvSpPr>
            <p:nvPr/>
          </p:nvSpPr>
          <p:spPr bwMode="auto">
            <a:xfrm>
              <a:off x="9488834" y="1822450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342"/>
            <p:cNvSpPr>
              <a:spLocks/>
            </p:cNvSpPr>
            <p:nvPr/>
          </p:nvSpPr>
          <p:spPr bwMode="auto">
            <a:xfrm>
              <a:off x="9660284" y="2114550"/>
              <a:ext cx="522288" cy="1190625"/>
            </a:xfrm>
            <a:custGeom>
              <a:avLst/>
              <a:gdLst>
                <a:gd name="T0" fmla="*/ 133 w 139"/>
                <a:gd name="T1" fmla="*/ 274 h 317"/>
                <a:gd name="T2" fmla="*/ 129 w 139"/>
                <a:gd name="T3" fmla="*/ 222 h 317"/>
                <a:gd name="T4" fmla="*/ 128 w 139"/>
                <a:gd name="T5" fmla="*/ 222 h 317"/>
                <a:gd name="T6" fmla="*/ 121 w 139"/>
                <a:gd name="T7" fmla="*/ 167 h 317"/>
                <a:gd name="T8" fmla="*/ 110 w 139"/>
                <a:gd name="T9" fmla="*/ 114 h 317"/>
                <a:gd name="T10" fmla="*/ 96 w 139"/>
                <a:gd name="T11" fmla="*/ 63 h 317"/>
                <a:gd name="T12" fmla="*/ 79 w 139"/>
                <a:gd name="T13" fmla="*/ 12 h 317"/>
                <a:gd name="T14" fmla="*/ 79 w 139"/>
                <a:gd name="T15" fmla="*/ 12 h 317"/>
                <a:gd name="T16" fmla="*/ 77 w 139"/>
                <a:gd name="T17" fmla="*/ 0 h 317"/>
                <a:gd name="T18" fmla="*/ 77 w 139"/>
                <a:gd name="T19" fmla="*/ 0 h 317"/>
                <a:gd name="T20" fmla="*/ 76 w 139"/>
                <a:gd name="T21" fmla="*/ 1 h 317"/>
                <a:gd name="T22" fmla="*/ 55 w 139"/>
                <a:gd name="T23" fmla="*/ 9 h 317"/>
                <a:gd name="T24" fmla="*/ 53 w 139"/>
                <a:gd name="T25" fmla="*/ 9 h 317"/>
                <a:gd name="T26" fmla="*/ 21 w 139"/>
                <a:gd name="T27" fmla="*/ 22 h 317"/>
                <a:gd name="T28" fmla="*/ 20 w 139"/>
                <a:gd name="T29" fmla="*/ 22 h 317"/>
                <a:gd name="T30" fmla="*/ 2 w 139"/>
                <a:gd name="T31" fmla="*/ 29 h 317"/>
                <a:gd name="T32" fmla="*/ 1 w 139"/>
                <a:gd name="T33" fmla="*/ 29 h 317"/>
                <a:gd name="T34" fmla="*/ 1 w 139"/>
                <a:gd name="T35" fmla="*/ 30 h 317"/>
                <a:gd name="T36" fmla="*/ 0 w 139"/>
                <a:gd name="T37" fmla="*/ 30 h 317"/>
                <a:gd name="T38" fmla="*/ 2 w 139"/>
                <a:gd name="T39" fmla="*/ 36 h 317"/>
                <a:gd name="T40" fmla="*/ 15 w 139"/>
                <a:gd name="T41" fmla="*/ 58 h 317"/>
                <a:gd name="T42" fmla="*/ 19 w 139"/>
                <a:gd name="T43" fmla="*/ 83 h 317"/>
                <a:gd name="T44" fmla="*/ 29 w 139"/>
                <a:gd name="T45" fmla="*/ 106 h 317"/>
                <a:gd name="T46" fmla="*/ 32 w 139"/>
                <a:gd name="T47" fmla="*/ 131 h 317"/>
                <a:gd name="T48" fmla="*/ 41 w 139"/>
                <a:gd name="T49" fmla="*/ 153 h 317"/>
                <a:gd name="T50" fmla="*/ 41 w 139"/>
                <a:gd name="T51" fmla="*/ 177 h 317"/>
                <a:gd name="T52" fmla="*/ 49 w 139"/>
                <a:gd name="T53" fmla="*/ 202 h 317"/>
                <a:gd name="T54" fmla="*/ 49 w 139"/>
                <a:gd name="T55" fmla="*/ 226 h 317"/>
                <a:gd name="T56" fmla="*/ 55 w 139"/>
                <a:gd name="T57" fmla="*/ 251 h 317"/>
                <a:gd name="T58" fmla="*/ 53 w 139"/>
                <a:gd name="T59" fmla="*/ 276 h 317"/>
                <a:gd name="T60" fmla="*/ 57 w 139"/>
                <a:gd name="T61" fmla="*/ 300 h 317"/>
                <a:gd name="T62" fmla="*/ 54 w 139"/>
                <a:gd name="T63" fmla="*/ 317 h 317"/>
                <a:gd name="T64" fmla="*/ 55 w 139"/>
                <a:gd name="T65" fmla="*/ 317 h 317"/>
                <a:gd name="T66" fmla="*/ 75 w 139"/>
                <a:gd name="T67" fmla="*/ 317 h 317"/>
                <a:gd name="T68" fmla="*/ 76 w 139"/>
                <a:gd name="T69" fmla="*/ 317 h 317"/>
                <a:gd name="T70" fmla="*/ 110 w 139"/>
                <a:gd name="T71" fmla="*/ 317 h 317"/>
                <a:gd name="T72" fmla="*/ 112 w 139"/>
                <a:gd name="T73" fmla="*/ 317 h 317"/>
                <a:gd name="T74" fmla="*/ 135 w 139"/>
                <a:gd name="T75" fmla="*/ 317 h 317"/>
                <a:gd name="T76" fmla="*/ 136 w 139"/>
                <a:gd name="T77" fmla="*/ 317 h 317"/>
                <a:gd name="T78" fmla="*/ 136 w 139"/>
                <a:gd name="T79" fmla="*/ 317 h 317"/>
                <a:gd name="T80" fmla="*/ 133 w 139"/>
                <a:gd name="T81" fmla="*/ 274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9" h="317">
                  <a:moveTo>
                    <a:pt x="133" y="274"/>
                  </a:moveTo>
                  <a:cubicBezTo>
                    <a:pt x="137" y="257"/>
                    <a:pt x="136" y="239"/>
                    <a:pt x="129" y="222"/>
                  </a:cubicBezTo>
                  <a:cubicBezTo>
                    <a:pt x="128" y="222"/>
                    <a:pt x="128" y="222"/>
                    <a:pt x="128" y="222"/>
                  </a:cubicBezTo>
                  <a:cubicBezTo>
                    <a:pt x="132" y="204"/>
                    <a:pt x="129" y="185"/>
                    <a:pt x="121" y="167"/>
                  </a:cubicBezTo>
                  <a:cubicBezTo>
                    <a:pt x="123" y="149"/>
                    <a:pt x="120" y="131"/>
                    <a:pt x="110" y="114"/>
                  </a:cubicBezTo>
                  <a:cubicBezTo>
                    <a:pt x="111" y="97"/>
                    <a:pt x="106" y="79"/>
                    <a:pt x="96" y="63"/>
                  </a:cubicBezTo>
                  <a:cubicBezTo>
                    <a:pt x="96" y="45"/>
                    <a:pt x="90" y="27"/>
                    <a:pt x="79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8" y="8"/>
                    <a:pt x="78" y="4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2"/>
                    <a:pt x="2" y="34"/>
                    <a:pt x="2" y="36"/>
                  </a:cubicBezTo>
                  <a:cubicBezTo>
                    <a:pt x="5" y="43"/>
                    <a:pt x="10" y="51"/>
                    <a:pt x="15" y="58"/>
                  </a:cubicBezTo>
                  <a:cubicBezTo>
                    <a:pt x="15" y="67"/>
                    <a:pt x="16" y="75"/>
                    <a:pt x="19" y="83"/>
                  </a:cubicBezTo>
                  <a:cubicBezTo>
                    <a:pt x="21" y="90"/>
                    <a:pt x="25" y="99"/>
                    <a:pt x="29" y="106"/>
                  </a:cubicBezTo>
                  <a:cubicBezTo>
                    <a:pt x="29" y="114"/>
                    <a:pt x="30" y="123"/>
                    <a:pt x="32" y="131"/>
                  </a:cubicBezTo>
                  <a:cubicBezTo>
                    <a:pt x="34" y="138"/>
                    <a:pt x="36" y="146"/>
                    <a:pt x="41" y="153"/>
                  </a:cubicBezTo>
                  <a:cubicBezTo>
                    <a:pt x="40" y="162"/>
                    <a:pt x="40" y="169"/>
                    <a:pt x="41" y="177"/>
                  </a:cubicBezTo>
                  <a:cubicBezTo>
                    <a:pt x="43" y="185"/>
                    <a:pt x="46" y="194"/>
                    <a:pt x="49" y="202"/>
                  </a:cubicBezTo>
                  <a:cubicBezTo>
                    <a:pt x="48" y="210"/>
                    <a:pt x="48" y="218"/>
                    <a:pt x="49" y="226"/>
                  </a:cubicBezTo>
                  <a:cubicBezTo>
                    <a:pt x="49" y="234"/>
                    <a:pt x="52" y="243"/>
                    <a:pt x="55" y="251"/>
                  </a:cubicBezTo>
                  <a:cubicBezTo>
                    <a:pt x="53" y="259"/>
                    <a:pt x="52" y="268"/>
                    <a:pt x="53" y="276"/>
                  </a:cubicBezTo>
                  <a:cubicBezTo>
                    <a:pt x="53" y="284"/>
                    <a:pt x="55" y="292"/>
                    <a:pt x="57" y="300"/>
                  </a:cubicBezTo>
                  <a:cubicBezTo>
                    <a:pt x="56" y="306"/>
                    <a:pt x="55" y="311"/>
                    <a:pt x="54" y="317"/>
                  </a:cubicBezTo>
                  <a:cubicBezTo>
                    <a:pt x="55" y="317"/>
                    <a:pt x="55" y="317"/>
                    <a:pt x="55" y="317"/>
                  </a:cubicBezTo>
                  <a:cubicBezTo>
                    <a:pt x="75" y="317"/>
                    <a:pt x="75" y="317"/>
                    <a:pt x="75" y="317"/>
                  </a:cubicBezTo>
                  <a:cubicBezTo>
                    <a:pt x="76" y="317"/>
                    <a:pt x="76" y="317"/>
                    <a:pt x="76" y="317"/>
                  </a:cubicBezTo>
                  <a:cubicBezTo>
                    <a:pt x="110" y="317"/>
                    <a:pt x="110" y="317"/>
                    <a:pt x="110" y="317"/>
                  </a:cubicBezTo>
                  <a:cubicBezTo>
                    <a:pt x="112" y="317"/>
                    <a:pt x="112" y="317"/>
                    <a:pt x="112" y="317"/>
                  </a:cubicBezTo>
                  <a:cubicBezTo>
                    <a:pt x="135" y="317"/>
                    <a:pt x="135" y="317"/>
                    <a:pt x="135" y="317"/>
                  </a:cubicBezTo>
                  <a:cubicBezTo>
                    <a:pt x="136" y="317"/>
                    <a:pt x="136" y="317"/>
                    <a:pt x="136" y="317"/>
                  </a:cubicBezTo>
                  <a:cubicBezTo>
                    <a:pt x="136" y="317"/>
                    <a:pt x="136" y="317"/>
                    <a:pt x="136" y="317"/>
                  </a:cubicBezTo>
                  <a:cubicBezTo>
                    <a:pt x="139" y="303"/>
                    <a:pt x="138" y="289"/>
                    <a:pt x="133" y="274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343"/>
            <p:cNvSpPr>
              <a:spLocks/>
            </p:cNvSpPr>
            <p:nvPr/>
          </p:nvSpPr>
          <p:spPr bwMode="auto">
            <a:xfrm>
              <a:off x="9849196" y="2351088"/>
              <a:ext cx="236538" cy="890588"/>
            </a:xfrm>
            <a:custGeom>
              <a:avLst/>
              <a:gdLst>
                <a:gd name="T0" fmla="*/ 53 w 63"/>
                <a:gd name="T1" fmla="*/ 81 h 237"/>
                <a:gd name="T2" fmla="*/ 35 w 63"/>
                <a:gd name="T3" fmla="*/ 122 h 237"/>
                <a:gd name="T4" fmla="*/ 15 w 63"/>
                <a:gd name="T5" fmla="*/ 162 h 237"/>
                <a:gd name="T6" fmla="*/ 3 w 63"/>
                <a:gd name="T7" fmla="*/ 213 h 237"/>
                <a:gd name="T8" fmla="*/ 7 w 63"/>
                <a:gd name="T9" fmla="*/ 237 h 237"/>
                <a:gd name="T10" fmla="*/ 8 w 63"/>
                <a:gd name="T11" fmla="*/ 235 h 237"/>
                <a:gd name="T12" fmla="*/ 16 w 63"/>
                <a:gd name="T13" fmla="*/ 163 h 237"/>
                <a:gd name="T14" fmla="*/ 36 w 63"/>
                <a:gd name="T15" fmla="*/ 123 h 237"/>
                <a:gd name="T16" fmla="*/ 54 w 63"/>
                <a:gd name="T17" fmla="*/ 81 h 237"/>
                <a:gd name="T18" fmla="*/ 60 w 63"/>
                <a:gd name="T19" fmla="*/ 54 h 237"/>
                <a:gd name="T20" fmla="*/ 59 w 63"/>
                <a:gd name="T21" fmla="*/ 52 h 237"/>
                <a:gd name="T22" fmla="*/ 60 w 63"/>
                <a:gd name="T23" fmla="*/ 51 h 237"/>
                <a:gd name="T24" fmla="*/ 60 w 63"/>
                <a:gd name="T25" fmla="*/ 51 h 237"/>
                <a:gd name="T26" fmla="*/ 46 w 63"/>
                <a:gd name="T27" fmla="*/ 0 h 237"/>
                <a:gd name="T28" fmla="*/ 46 w 63"/>
                <a:gd name="T29" fmla="*/ 1 h 237"/>
                <a:gd name="T30" fmla="*/ 53 w 63"/>
                <a:gd name="T31" fmla="*/ 81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" h="237">
                  <a:moveTo>
                    <a:pt x="53" y="81"/>
                  </a:moveTo>
                  <a:cubicBezTo>
                    <a:pt x="41" y="111"/>
                    <a:pt x="35" y="122"/>
                    <a:pt x="35" y="122"/>
                  </a:cubicBezTo>
                  <a:cubicBezTo>
                    <a:pt x="35" y="122"/>
                    <a:pt x="29" y="135"/>
                    <a:pt x="15" y="162"/>
                  </a:cubicBezTo>
                  <a:cubicBezTo>
                    <a:pt x="6" y="180"/>
                    <a:pt x="2" y="196"/>
                    <a:pt x="3" y="213"/>
                  </a:cubicBezTo>
                  <a:cubicBezTo>
                    <a:pt x="3" y="221"/>
                    <a:pt x="5" y="229"/>
                    <a:pt x="7" y="237"/>
                  </a:cubicBezTo>
                  <a:cubicBezTo>
                    <a:pt x="8" y="235"/>
                    <a:pt x="8" y="235"/>
                    <a:pt x="8" y="235"/>
                  </a:cubicBezTo>
                  <a:cubicBezTo>
                    <a:pt x="0" y="210"/>
                    <a:pt x="3" y="188"/>
                    <a:pt x="16" y="163"/>
                  </a:cubicBezTo>
                  <a:cubicBezTo>
                    <a:pt x="30" y="135"/>
                    <a:pt x="36" y="123"/>
                    <a:pt x="36" y="123"/>
                  </a:cubicBezTo>
                  <a:cubicBezTo>
                    <a:pt x="36" y="123"/>
                    <a:pt x="42" y="111"/>
                    <a:pt x="54" y="81"/>
                  </a:cubicBezTo>
                  <a:cubicBezTo>
                    <a:pt x="57" y="72"/>
                    <a:pt x="60" y="63"/>
                    <a:pt x="60" y="54"/>
                  </a:cubicBezTo>
                  <a:cubicBezTo>
                    <a:pt x="59" y="52"/>
                    <a:pt x="59" y="52"/>
                    <a:pt x="59" y="52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61" y="34"/>
                    <a:pt x="56" y="16"/>
                    <a:pt x="46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61" y="26"/>
                    <a:pt x="63" y="52"/>
                    <a:pt x="53" y="8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344"/>
            <p:cNvSpPr>
              <a:spLocks/>
            </p:cNvSpPr>
            <p:nvPr/>
          </p:nvSpPr>
          <p:spPr bwMode="auto">
            <a:xfrm>
              <a:off x="9863484" y="2543175"/>
              <a:ext cx="263525" cy="762000"/>
            </a:xfrm>
            <a:custGeom>
              <a:avLst/>
              <a:gdLst>
                <a:gd name="T0" fmla="*/ 0 w 70"/>
                <a:gd name="T1" fmla="*/ 203 h 203"/>
                <a:gd name="T2" fmla="*/ 1 w 70"/>
                <a:gd name="T3" fmla="*/ 203 h 203"/>
                <a:gd name="T4" fmla="*/ 16 w 70"/>
                <a:gd name="T5" fmla="*/ 160 h 203"/>
                <a:gd name="T6" fmla="*/ 38 w 70"/>
                <a:gd name="T7" fmla="*/ 122 h 203"/>
                <a:gd name="T8" fmla="*/ 59 w 70"/>
                <a:gd name="T9" fmla="*/ 81 h 203"/>
                <a:gd name="T10" fmla="*/ 66 w 70"/>
                <a:gd name="T11" fmla="*/ 55 h 203"/>
                <a:gd name="T12" fmla="*/ 66 w 70"/>
                <a:gd name="T13" fmla="*/ 54 h 203"/>
                <a:gd name="T14" fmla="*/ 67 w 70"/>
                <a:gd name="T15" fmla="*/ 54 h 203"/>
                <a:gd name="T16" fmla="*/ 56 w 70"/>
                <a:gd name="T17" fmla="*/ 0 h 203"/>
                <a:gd name="T18" fmla="*/ 56 w 70"/>
                <a:gd name="T19" fmla="*/ 3 h 203"/>
                <a:gd name="T20" fmla="*/ 58 w 70"/>
                <a:gd name="T21" fmla="*/ 81 h 203"/>
                <a:gd name="T22" fmla="*/ 37 w 70"/>
                <a:gd name="T23" fmla="*/ 121 h 203"/>
                <a:gd name="T24" fmla="*/ 15 w 70"/>
                <a:gd name="T25" fmla="*/ 160 h 203"/>
                <a:gd name="T26" fmla="*/ 4 w 70"/>
                <a:gd name="T27" fmla="*/ 184 h 203"/>
                <a:gd name="T28" fmla="*/ 4 w 70"/>
                <a:gd name="T29" fmla="*/ 186 h 203"/>
                <a:gd name="T30" fmla="*/ 3 w 70"/>
                <a:gd name="T31" fmla="*/ 186 h 203"/>
                <a:gd name="T32" fmla="*/ 3 w 70"/>
                <a:gd name="T33" fmla="*/ 186 h 203"/>
                <a:gd name="T34" fmla="*/ 0 w 70"/>
                <a:gd name="T3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0" h="203">
                  <a:moveTo>
                    <a:pt x="0" y="203"/>
                  </a:moveTo>
                  <a:cubicBezTo>
                    <a:pt x="1" y="203"/>
                    <a:pt x="1" y="203"/>
                    <a:pt x="1" y="203"/>
                  </a:cubicBezTo>
                  <a:cubicBezTo>
                    <a:pt x="2" y="189"/>
                    <a:pt x="7" y="175"/>
                    <a:pt x="16" y="160"/>
                  </a:cubicBezTo>
                  <a:cubicBezTo>
                    <a:pt x="32" y="134"/>
                    <a:pt x="38" y="122"/>
                    <a:pt x="38" y="122"/>
                  </a:cubicBezTo>
                  <a:cubicBezTo>
                    <a:pt x="38" y="122"/>
                    <a:pt x="45" y="111"/>
                    <a:pt x="59" y="81"/>
                  </a:cubicBezTo>
                  <a:cubicBezTo>
                    <a:pt x="63" y="73"/>
                    <a:pt x="65" y="64"/>
                    <a:pt x="66" y="55"/>
                  </a:cubicBezTo>
                  <a:cubicBezTo>
                    <a:pt x="66" y="55"/>
                    <a:pt x="66" y="55"/>
                    <a:pt x="6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9" y="36"/>
                    <a:pt x="66" y="18"/>
                    <a:pt x="56" y="0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69" y="28"/>
                    <a:pt x="70" y="54"/>
                    <a:pt x="58" y="81"/>
                  </a:cubicBezTo>
                  <a:cubicBezTo>
                    <a:pt x="44" y="110"/>
                    <a:pt x="37" y="121"/>
                    <a:pt x="37" y="121"/>
                  </a:cubicBezTo>
                  <a:cubicBezTo>
                    <a:pt x="37" y="121"/>
                    <a:pt x="31" y="133"/>
                    <a:pt x="15" y="160"/>
                  </a:cubicBezTo>
                  <a:cubicBezTo>
                    <a:pt x="10" y="168"/>
                    <a:pt x="6" y="176"/>
                    <a:pt x="4" y="184"/>
                  </a:cubicBezTo>
                  <a:cubicBezTo>
                    <a:pt x="4" y="186"/>
                    <a:pt x="4" y="186"/>
                    <a:pt x="4" y="186"/>
                  </a:cubicBezTo>
                  <a:cubicBezTo>
                    <a:pt x="3" y="186"/>
                    <a:pt x="3" y="186"/>
                    <a:pt x="3" y="186"/>
                  </a:cubicBezTo>
                  <a:cubicBezTo>
                    <a:pt x="3" y="186"/>
                    <a:pt x="3" y="186"/>
                    <a:pt x="3" y="186"/>
                  </a:cubicBezTo>
                  <a:cubicBezTo>
                    <a:pt x="2" y="192"/>
                    <a:pt x="1" y="197"/>
                    <a:pt x="0" y="20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345"/>
            <p:cNvSpPr>
              <a:spLocks/>
            </p:cNvSpPr>
            <p:nvPr/>
          </p:nvSpPr>
          <p:spPr bwMode="auto">
            <a:xfrm>
              <a:off x="9874596" y="3233738"/>
              <a:ext cx="4763" cy="7938"/>
            </a:xfrm>
            <a:custGeom>
              <a:avLst/>
              <a:gdLst>
                <a:gd name="T0" fmla="*/ 3 w 3"/>
                <a:gd name="T1" fmla="*/ 5 h 5"/>
                <a:gd name="T2" fmla="*/ 3 w 3"/>
                <a:gd name="T3" fmla="*/ 0 h 5"/>
                <a:gd name="T4" fmla="*/ 0 w 3"/>
                <a:gd name="T5" fmla="*/ 5 h 5"/>
                <a:gd name="T6" fmla="*/ 0 w 3"/>
                <a:gd name="T7" fmla="*/ 5 h 5"/>
                <a:gd name="T8" fmla="*/ 3 w 3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lnTo>
                    <a:pt x="3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3" y="5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346"/>
            <p:cNvSpPr>
              <a:spLocks/>
            </p:cNvSpPr>
            <p:nvPr/>
          </p:nvSpPr>
          <p:spPr bwMode="auto">
            <a:xfrm>
              <a:off x="10069859" y="2543175"/>
              <a:ext cx="4763" cy="11113"/>
            </a:xfrm>
            <a:custGeom>
              <a:avLst/>
              <a:gdLst>
                <a:gd name="T0" fmla="*/ 0 w 3"/>
                <a:gd name="T1" fmla="*/ 2 h 7"/>
                <a:gd name="T2" fmla="*/ 3 w 3"/>
                <a:gd name="T3" fmla="*/ 7 h 7"/>
                <a:gd name="T4" fmla="*/ 3 w 3"/>
                <a:gd name="T5" fmla="*/ 0 h 7"/>
                <a:gd name="T6" fmla="*/ 3 w 3"/>
                <a:gd name="T7" fmla="*/ 0 h 7"/>
                <a:gd name="T8" fmla="*/ 0 w 3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2"/>
                  </a:moveTo>
                  <a:lnTo>
                    <a:pt x="3" y="7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347"/>
            <p:cNvSpPr>
              <a:spLocks/>
            </p:cNvSpPr>
            <p:nvPr/>
          </p:nvSpPr>
          <p:spPr bwMode="auto">
            <a:xfrm>
              <a:off x="9942859" y="2741613"/>
              <a:ext cx="214313" cy="563563"/>
            </a:xfrm>
            <a:custGeom>
              <a:avLst/>
              <a:gdLst>
                <a:gd name="T0" fmla="*/ 42 w 57"/>
                <a:gd name="T1" fmla="*/ 81 h 150"/>
                <a:gd name="T2" fmla="*/ 20 w 57"/>
                <a:gd name="T3" fmla="*/ 120 h 150"/>
                <a:gd name="T4" fmla="*/ 0 w 57"/>
                <a:gd name="T5" fmla="*/ 150 h 150"/>
                <a:gd name="T6" fmla="*/ 1 w 57"/>
                <a:gd name="T7" fmla="*/ 150 h 150"/>
                <a:gd name="T8" fmla="*/ 21 w 57"/>
                <a:gd name="T9" fmla="*/ 121 h 150"/>
                <a:gd name="T10" fmla="*/ 44 w 57"/>
                <a:gd name="T11" fmla="*/ 82 h 150"/>
                <a:gd name="T12" fmla="*/ 53 w 57"/>
                <a:gd name="T13" fmla="*/ 56 h 150"/>
                <a:gd name="T14" fmla="*/ 53 w 57"/>
                <a:gd name="T15" fmla="*/ 55 h 150"/>
                <a:gd name="T16" fmla="*/ 53 w 57"/>
                <a:gd name="T17" fmla="*/ 55 h 150"/>
                <a:gd name="T18" fmla="*/ 46 w 57"/>
                <a:gd name="T19" fmla="*/ 0 h 150"/>
                <a:gd name="T20" fmla="*/ 46 w 57"/>
                <a:gd name="T21" fmla="*/ 1 h 150"/>
                <a:gd name="T22" fmla="*/ 45 w 57"/>
                <a:gd name="T23" fmla="*/ 2 h 150"/>
                <a:gd name="T24" fmla="*/ 42 w 57"/>
                <a:gd name="T25" fmla="*/ 8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150">
                  <a:moveTo>
                    <a:pt x="42" y="81"/>
                  </a:moveTo>
                  <a:cubicBezTo>
                    <a:pt x="27" y="109"/>
                    <a:pt x="20" y="120"/>
                    <a:pt x="20" y="12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" y="150"/>
                    <a:pt x="1" y="150"/>
                    <a:pt x="1" y="150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1" y="121"/>
                    <a:pt x="29" y="110"/>
                    <a:pt x="44" y="82"/>
                  </a:cubicBezTo>
                  <a:cubicBezTo>
                    <a:pt x="48" y="73"/>
                    <a:pt x="51" y="65"/>
                    <a:pt x="53" y="56"/>
                  </a:cubicBezTo>
                  <a:cubicBezTo>
                    <a:pt x="53" y="56"/>
                    <a:pt x="53" y="56"/>
                    <a:pt x="53" y="55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57" y="37"/>
                    <a:pt x="54" y="18"/>
                    <a:pt x="46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57" y="28"/>
                    <a:pt x="56" y="55"/>
                    <a:pt x="42" y="8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348"/>
            <p:cNvSpPr>
              <a:spLocks/>
            </p:cNvSpPr>
            <p:nvPr/>
          </p:nvSpPr>
          <p:spPr bwMode="auto">
            <a:xfrm>
              <a:off x="10111134" y="2746375"/>
              <a:ext cx="4763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349"/>
            <p:cNvSpPr>
              <a:spLocks/>
            </p:cNvSpPr>
            <p:nvPr/>
          </p:nvSpPr>
          <p:spPr bwMode="auto">
            <a:xfrm>
              <a:off x="10074621" y="2949575"/>
              <a:ext cx="104775" cy="355600"/>
            </a:xfrm>
            <a:custGeom>
              <a:avLst/>
              <a:gdLst>
                <a:gd name="T0" fmla="*/ 10 w 28"/>
                <a:gd name="T1" fmla="*/ 80 h 95"/>
                <a:gd name="T2" fmla="*/ 0 w 28"/>
                <a:gd name="T3" fmla="*/ 95 h 95"/>
                <a:gd name="T4" fmla="*/ 2 w 28"/>
                <a:gd name="T5" fmla="*/ 95 h 95"/>
                <a:gd name="T6" fmla="*/ 11 w 28"/>
                <a:gd name="T7" fmla="*/ 81 h 95"/>
                <a:gd name="T8" fmla="*/ 22 w 28"/>
                <a:gd name="T9" fmla="*/ 55 h 95"/>
                <a:gd name="T10" fmla="*/ 22 w 28"/>
                <a:gd name="T11" fmla="*/ 53 h 95"/>
                <a:gd name="T12" fmla="*/ 23 w 28"/>
                <a:gd name="T13" fmla="*/ 52 h 95"/>
                <a:gd name="T14" fmla="*/ 19 w 28"/>
                <a:gd name="T15" fmla="*/ 0 h 95"/>
                <a:gd name="T16" fmla="*/ 18 w 28"/>
                <a:gd name="T17" fmla="*/ 0 h 95"/>
                <a:gd name="T18" fmla="*/ 18 w 28"/>
                <a:gd name="T19" fmla="*/ 1 h 95"/>
                <a:gd name="T20" fmla="*/ 10 w 28"/>
                <a:gd name="T21" fmla="*/ 8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95">
                  <a:moveTo>
                    <a:pt x="10" y="80"/>
                  </a:moveTo>
                  <a:cubicBezTo>
                    <a:pt x="6" y="86"/>
                    <a:pt x="3" y="91"/>
                    <a:pt x="0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5" y="91"/>
                    <a:pt x="8" y="86"/>
                    <a:pt x="11" y="81"/>
                  </a:cubicBezTo>
                  <a:cubicBezTo>
                    <a:pt x="16" y="72"/>
                    <a:pt x="20" y="63"/>
                    <a:pt x="22" y="55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7" y="35"/>
                    <a:pt x="26" y="17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28" y="28"/>
                    <a:pt x="26" y="54"/>
                    <a:pt x="10" y="8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350"/>
            <p:cNvSpPr>
              <a:spLocks/>
            </p:cNvSpPr>
            <p:nvPr/>
          </p:nvSpPr>
          <p:spPr bwMode="auto">
            <a:xfrm>
              <a:off x="10141296" y="2949575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351"/>
            <p:cNvSpPr>
              <a:spLocks/>
            </p:cNvSpPr>
            <p:nvPr/>
          </p:nvSpPr>
          <p:spPr bwMode="auto">
            <a:xfrm>
              <a:off x="10157171" y="3144838"/>
              <a:ext cx="25400" cy="160338"/>
            </a:xfrm>
            <a:custGeom>
              <a:avLst/>
              <a:gdLst>
                <a:gd name="T0" fmla="*/ 3 w 7"/>
                <a:gd name="T1" fmla="*/ 43 h 43"/>
                <a:gd name="T2" fmla="*/ 4 w 7"/>
                <a:gd name="T3" fmla="*/ 43 h 43"/>
                <a:gd name="T4" fmla="*/ 4 w 7"/>
                <a:gd name="T5" fmla="*/ 43 h 43"/>
                <a:gd name="T6" fmla="*/ 1 w 7"/>
                <a:gd name="T7" fmla="*/ 0 h 43"/>
                <a:gd name="T8" fmla="*/ 0 w 7"/>
                <a:gd name="T9" fmla="*/ 3 h 43"/>
                <a:gd name="T10" fmla="*/ 3 w 7"/>
                <a:gd name="T1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43">
                  <a:moveTo>
                    <a:pt x="3" y="43"/>
                  </a:move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7" y="29"/>
                    <a:pt x="6" y="15"/>
                    <a:pt x="1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17"/>
                    <a:pt x="5" y="30"/>
                    <a:pt x="3" y="4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352"/>
            <p:cNvSpPr>
              <a:spLocks/>
            </p:cNvSpPr>
            <p:nvPr/>
          </p:nvSpPr>
          <p:spPr bwMode="auto">
            <a:xfrm>
              <a:off x="10157171" y="3144838"/>
              <a:ext cx="3175" cy="11113"/>
            </a:xfrm>
            <a:custGeom>
              <a:avLst/>
              <a:gdLst>
                <a:gd name="T0" fmla="*/ 0 w 2"/>
                <a:gd name="T1" fmla="*/ 2 h 7"/>
                <a:gd name="T2" fmla="*/ 0 w 2"/>
                <a:gd name="T3" fmla="*/ 7 h 7"/>
                <a:gd name="T4" fmla="*/ 2 w 2"/>
                <a:gd name="T5" fmla="*/ 0 h 7"/>
                <a:gd name="T6" fmla="*/ 0 w 2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7">
                  <a:moveTo>
                    <a:pt x="0" y="2"/>
                  </a:moveTo>
                  <a:lnTo>
                    <a:pt x="0" y="7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353"/>
            <p:cNvSpPr>
              <a:spLocks/>
            </p:cNvSpPr>
            <p:nvPr/>
          </p:nvSpPr>
          <p:spPr bwMode="auto">
            <a:xfrm>
              <a:off x="9660284" y="2224088"/>
              <a:ext cx="57150" cy="112713"/>
            </a:xfrm>
            <a:custGeom>
              <a:avLst/>
              <a:gdLst>
                <a:gd name="T0" fmla="*/ 2 w 15"/>
                <a:gd name="T1" fmla="*/ 0 h 30"/>
                <a:gd name="T2" fmla="*/ 1 w 15"/>
                <a:gd name="T3" fmla="*/ 0 h 30"/>
                <a:gd name="T4" fmla="*/ 1 w 15"/>
                <a:gd name="T5" fmla="*/ 1 h 30"/>
                <a:gd name="T6" fmla="*/ 0 w 15"/>
                <a:gd name="T7" fmla="*/ 1 h 30"/>
                <a:gd name="T8" fmla="*/ 2 w 15"/>
                <a:gd name="T9" fmla="*/ 7 h 30"/>
                <a:gd name="T10" fmla="*/ 15 w 15"/>
                <a:gd name="T11" fmla="*/ 30 h 30"/>
                <a:gd name="T12" fmla="*/ 15 w 15"/>
                <a:gd name="T13" fmla="*/ 28 h 30"/>
                <a:gd name="T14" fmla="*/ 15 w 15"/>
                <a:gd name="T15" fmla="*/ 27 h 30"/>
                <a:gd name="T16" fmla="*/ 2 w 15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30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3"/>
                    <a:pt x="2" y="5"/>
                    <a:pt x="2" y="7"/>
                  </a:cubicBezTo>
                  <a:cubicBezTo>
                    <a:pt x="5" y="14"/>
                    <a:pt x="10" y="23"/>
                    <a:pt x="15" y="30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7"/>
                    <a:pt x="15" y="27"/>
                  </a:cubicBezTo>
                  <a:cubicBezTo>
                    <a:pt x="9" y="18"/>
                    <a:pt x="4" y="10"/>
                    <a:pt x="2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354"/>
            <p:cNvSpPr>
              <a:spLocks/>
            </p:cNvSpPr>
            <p:nvPr/>
          </p:nvSpPr>
          <p:spPr bwMode="auto">
            <a:xfrm>
              <a:off x="9709496" y="2197100"/>
              <a:ext cx="63500" cy="315913"/>
            </a:xfrm>
            <a:custGeom>
              <a:avLst/>
              <a:gdLst>
                <a:gd name="T0" fmla="*/ 6 w 17"/>
                <a:gd name="T1" fmla="*/ 9 h 84"/>
                <a:gd name="T2" fmla="*/ 8 w 17"/>
                <a:gd name="T3" fmla="*/ 0 h 84"/>
                <a:gd name="T4" fmla="*/ 7 w 17"/>
                <a:gd name="T5" fmla="*/ 0 h 84"/>
                <a:gd name="T6" fmla="*/ 5 w 17"/>
                <a:gd name="T7" fmla="*/ 9 h 84"/>
                <a:gd name="T8" fmla="*/ 2 w 17"/>
                <a:gd name="T9" fmla="*/ 34 h 84"/>
                <a:gd name="T10" fmla="*/ 2 w 17"/>
                <a:gd name="T11" fmla="*/ 35 h 84"/>
                <a:gd name="T12" fmla="*/ 2 w 17"/>
                <a:gd name="T13" fmla="*/ 35 h 84"/>
                <a:gd name="T14" fmla="*/ 6 w 17"/>
                <a:gd name="T15" fmla="*/ 61 h 84"/>
                <a:gd name="T16" fmla="*/ 17 w 17"/>
                <a:gd name="T17" fmla="*/ 84 h 84"/>
                <a:gd name="T18" fmla="*/ 17 w 17"/>
                <a:gd name="T19" fmla="*/ 83 h 84"/>
                <a:gd name="T20" fmla="*/ 17 w 17"/>
                <a:gd name="T21" fmla="*/ 82 h 84"/>
                <a:gd name="T22" fmla="*/ 6 w 17"/>
                <a:gd name="T23" fmla="*/ 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84">
                  <a:moveTo>
                    <a:pt x="6" y="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17"/>
                    <a:pt x="2" y="26"/>
                    <a:pt x="2" y="34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44"/>
                    <a:pt x="3" y="53"/>
                    <a:pt x="6" y="61"/>
                  </a:cubicBezTo>
                  <a:cubicBezTo>
                    <a:pt x="8" y="68"/>
                    <a:pt x="12" y="77"/>
                    <a:pt x="1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7" y="82"/>
                    <a:pt x="17" y="82"/>
                    <a:pt x="17" y="82"/>
                  </a:cubicBezTo>
                  <a:cubicBezTo>
                    <a:pt x="3" y="59"/>
                    <a:pt x="0" y="37"/>
                    <a:pt x="6" y="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355"/>
            <p:cNvSpPr>
              <a:spLocks/>
            </p:cNvSpPr>
            <p:nvPr/>
          </p:nvSpPr>
          <p:spPr bwMode="auto">
            <a:xfrm>
              <a:off x="9717434" y="2325688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356"/>
            <p:cNvSpPr>
              <a:spLocks/>
            </p:cNvSpPr>
            <p:nvPr/>
          </p:nvSpPr>
          <p:spPr bwMode="auto">
            <a:xfrm>
              <a:off x="9761884" y="2149475"/>
              <a:ext cx="106363" cy="539750"/>
            </a:xfrm>
            <a:custGeom>
              <a:avLst/>
              <a:gdLst>
                <a:gd name="T0" fmla="*/ 9 w 28"/>
                <a:gd name="T1" fmla="*/ 70 h 144"/>
                <a:gd name="T2" fmla="*/ 21 w 28"/>
                <a:gd name="T3" fmla="*/ 27 h 144"/>
                <a:gd name="T4" fmla="*/ 28 w 28"/>
                <a:gd name="T5" fmla="*/ 0 h 144"/>
                <a:gd name="T6" fmla="*/ 26 w 28"/>
                <a:gd name="T7" fmla="*/ 0 h 144"/>
                <a:gd name="T8" fmla="*/ 20 w 28"/>
                <a:gd name="T9" fmla="*/ 27 h 144"/>
                <a:gd name="T10" fmla="*/ 7 w 28"/>
                <a:gd name="T11" fmla="*/ 69 h 144"/>
                <a:gd name="T12" fmla="*/ 3 w 28"/>
                <a:gd name="T13" fmla="*/ 95 h 144"/>
                <a:gd name="T14" fmla="*/ 3 w 28"/>
                <a:gd name="T15" fmla="*/ 95 h 144"/>
                <a:gd name="T16" fmla="*/ 3 w 28"/>
                <a:gd name="T17" fmla="*/ 96 h 144"/>
                <a:gd name="T18" fmla="*/ 5 w 28"/>
                <a:gd name="T19" fmla="*/ 122 h 144"/>
                <a:gd name="T20" fmla="*/ 14 w 28"/>
                <a:gd name="T21" fmla="*/ 144 h 144"/>
                <a:gd name="T22" fmla="*/ 14 w 28"/>
                <a:gd name="T23" fmla="*/ 142 h 144"/>
                <a:gd name="T24" fmla="*/ 9 w 28"/>
                <a:gd name="T25" fmla="*/ 7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144">
                  <a:moveTo>
                    <a:pt x="9" y="70"/>
                  </a:moveTo>
                  <a:cubicBezTo>
                    <a:pt x="17" y="40"/>
                    <a:pt x="21" y="27"/>
                    <a:pt x="21" y="27"/>
                  </a:cubicBezTo>
                  <a:cubicBezTo>
                    <a:pt x="21" y="27"/>
                    <a:pt x="23" y="19"/>
                    <a:pt x="28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2" y="19"/>
                    <a:pt x="20" y="27"/>
                    <a:pt x="20" y="27"/>
                  </a:cubicBezTo>
                  <a:cubicBezTo>
                    <a:pt x="20" y="27"/>
                    <a:pt x="16" y="40"/>
                    <a:pt x="7" y="69"/>
                  </a:cubicBezTo>
                  <a:cubicBezTo>
                    <a:pt x="5" y="78"/>
                    <a:pt x="3" y="87"/>
                    <a:pt x="3" y="95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2" y="105"/>
                    <a:pt x="3" y="113"/>
                    <a:pt x="5" y="122"/>
                  </a:cubicBezTo>
                  <a:cubicBezTo>
                    <a:pt x="7" y="129"/>
                    <a:pt x="9" y="137"/>
                    <a:pt x="14" y="144"/>
                  </a:cubicBezTo>
                  <a:cubicBezTo>
                    <a:pt x="14" y="142"/>
                    <a:pt x="14" y="142"/>
                    <a:pt x="14" y="142"/>
                  </a:cubicBezTo>
                  <a:cubicBezTo>
                    <a:pt x="2" y="119"/>
                    <a:pt x="0" y="97"/>
                    <a:pt x="9" y="7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357"/>
            <p:cNvSpPr>
              <a:spLocks/>
            </p:cNvSpPr>
            <p:nvPr/>
          </p:nvSpPr>
          <p:spPr bwMode="auto">
            <a:xfrm>
              <a:off x="9772996" y="2505075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358"/>
            <p:cNvSpPr>
              <a:spLocks/>
            </p:cNvSpPr>
            <p:nvPr/>
          </p:nvSpPr>
          <p:spPr bwMode="auto">
            <a:xfrm>
              <a:off x="9807921" y="2114550"/>
              <a:ext cx="149225" cy="758825"/>
            </a:xfrm>
            <a:custGeom>
              <a:avLst/>
              <a:gdLst>
                <a:gd name="T0" fmla="*/ 10 w 40"/>
                <a:gd name="T1" fmla="*/ 126 h 202"/>
                <a:gd name="T2" fmla="*/ 24 w 40"/>
                <a:gd name="T3" fmla="*/ 84 h 202"/>
                <a:gd name="T4" fmla="*/ 37 w 40"/>
                <a:gd name="T5" fmla="*/ 40 h 202"/>
                <a:gd name="T6" fmla="*/ 40 w 40"/>
                <a:gd name="T7" fmla="*/ 13 h 202"/>
                <a:gd name="T8" fmla="*/ 39 w 40"/>
                <a:gd name="T9" fmla="*/ 13 h 202"/>
                <a:gd name="T10" fmla="*/ 40 w 40"/>
                <a:gd name="T11" fmla="*/ 12 h 202"/>
                <a:gd name="T12" fmla="*/ 38 w 40"/>
                <a:gd name="T13" fmla="*/ 0 h 202"/>
                <a:gd name="T14" fmla="*/ 38 w 40"/>
                <a:gd name="T15" fmla="*/ 0 h 202"/>
                <a:gd name="T16" fmla="*/ 37 w 40"/>
                <a:gd name="T17" fmla="*/ 1 h 202"/>
                <a:gd name="T18" fmla="*/ 36 w 40"/>
                <a:gd name="T19" fmla="*/ 40 h 202"/>
                <a:gd name="T20" fmla="*/ 23 w 40"/>
                <a:gd name="T21" fmla="*/ 84 h 202"/>
                <a:gd name="T22" fmla="*/ 8 w 40"/>
                <a:gd name="T23" fmla="*/ 125 h 202"/>
                <a:gd name="T24" fmla="*/ 2 w 40"/>
                <a:gd name="T25" fmla="*/ 151 h 202"/>
                <a:gd name="T26" fmla="*/ 3 w 40"/>
                <a:gd name="T27" fmla="*/ 153 h 202"/>
                <a:gd name="T28" fmla="*/ 2 w 40"/>
                <a:gd name="T29" fmla="*/ 154 h 202"/>
                <a:gd name="T30" fmla="*/ 2 w 40"/>
                <a:gd name="T31" fmla="*/ 153 h 202"/>
                <a:gd name="T32" fmla="*/ 2 w 40"/>
                <a:gd name="T33" fmla="*/ 177 h 202"/>
                <a:gd name="T34" fmla="*/ 11 w 40"/>
                <a:gd name="T35" fmla="*/ 202 h 202"/>
                <a:gd name="T36" fmla="*/ 11 w 40"/>
                <a:gd name="T37" fmla="*/ 200 h 202"/>
                <a:gd name="T38" fmla="*/ 11 w 40"/>
                <a:gd name="T39" fmla="*/ 199 h 202"/>
                <a:gd name="T40" fmla="*/ 10 w 40"/>
                <a:gd name="T41" fmla="*/ 126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202">
                  <a:moveTo>
                    <a:pt x="10" y="126"/>
                  </a:moveTo>
                  <a:cubicBezTo>
                    <a:pt x="20" y="97"/>
                    <a:pt x="24" y="84"/>
                    <a:pt x="24" y="84"/>
                  </a:cubicBezTo>
                  <a:cubicBezTo>
                    <a:pt x="24" y="84"/>
                    <a:pt x="29" y="72"/>
                    <a:pt x="37" y="40"/>
                  </a:cubicBezTo>
                  <a:cubicBezTo>
                    <a:pt x="39" y="31"/>
                    <a:pt x="40" y="22"/>
                    <a:pt x="40" y="13"/>
                  </a:cubicBezTo>
                  <a:cubicBezTo>
                    <a:pt x="40" y="13"/>
                    <a:pt x="39" y="13"/>
                    <a:pt x="39" y="13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8"/>
                    <a:pt x="39" y="4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9" y="13"/>
                    <a:pt x="39" y="26"/>
                    <a:pt x="36" y="40"/>
                  </a:cubicBezTo>
                  <a:cubicBezTo>
                    <a:pt x="28" y="71"/>
                    <a:pt x="23" y="83"/>
                    <a:pt x="23" y="84"/>
                  </a:cubicBezTo>
                  <a:cubicBezTo>
                    <a:pt x="23" y="84"/>
                    <a:pt x="19" y="97"/>
                    <a:pt x="8" y="125"/>
                  </a:cubicBezTo>
                  <a:cubicBezTo>
                    <a:pt x="5" y="134"/>
                    <a:pt x="3" y="143"/>
                    <a:pt x="2" y="151"/>
                  </a:cubicBezTo>
                  <a:cubicBezTo>
                    <a:pt x="2" y="152"/>
                    <a:pt x="2" y="152"/>
                    <a:pt x="3" y="153"/>
                  </a:cubicBezTo>
                  <a:cubicBezTo>
                    <a:pt x="2" y="154"/>
                    <a:pt x="2" y="154"/>
                    <a:pt x="2" y="154"/>
                  </a:cubicBezTo>
                  <a:cubicBezTo>
                    <a:pt x="2" y="153"/>
                    <a:pt x="2" y="153"/>
                    <a:pt x="2" y="153"/>
                  </a:cubicBezTo>
                  <a:cubicBezTo>
                    <a:pt x="1" y="162"/>
                    <a:pt x="1" y="169"/>
                    <a:pt x="2" y="177"/>
                  </a:cubicBezTo>
                  <a:cubicBezTo>
                    <a:pt x="4" y="185"/>
                    <a:pt x="7" y="194"/>
                    <a:pt x="11" y="202"/>
                  </a:cubicBezTo>
                  <a:cubicBezTo>
                    <a:pt x="11" y="200"/>
                    <a:pt x="11" y="200"/>
                    <a:pt x="11" y="200"/>
                  </a:cubicBezTo>
                  <a:cubicBezTo>
                    <a:pt x="11" y="200"/>
                    <a:pt x="11" y="200"/>
                    <a:pt x="11" y="199"/>
                  </a:cubicBezTo>
                  <a:cubicBezTo>
                    <a:pt x="0" y="175"/>
                    <a:pt x="0" y="153"/>
                    <a:pt x="10" y="12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359"/>
            <p:cNvSpPr>
              <a:spLocks/>
            </p:cNvSpPr>
            <p:nvPr/>
          </p:nvSpPr>
          <p:spPr bwMode="auto">
            <a:xfrm>
              <a:off x="9814271" y="2682875"/>
              <a:ext cx="4763" cy="11113"/>
            </a:xfrm>
            <a:custGeom>
              <a:avLst/>
              <a:gdLst>
                <a:gd name="T0" fmla="*/ 1 w 1"/>
                <a:gd name="T1" fmla="*/ 2 h 3"/>
                <a:gd name="T2" fmla="*/ 0 w 1"/>
                <a:gd name="T3" fmla="*/ 0 h 3"/>
                <a:gd name="T4" fmla="*/ 0 w 1"/>
                <a:gd name="T5" fmla="*/ 2 h 3"/>
                <a:gd name="T6" fmla="*/ 0 w 1"/>
                <a:gd name="T7" fmla="*/ 3 h 3"/>
                <a:gd name="T8" fmla="*/ 1 w 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360"/>
            <p:cNvSpPr>
              <a:spLocks/>
            </p:cNvSpPr>
            <p:nvPr/>
          </p:nvSpPr>
          <p:spPr bwMode="auto">
            <a:xfrm>
              <a:off x="9833321" y="2160588"/>
              <a:ext cx="206375" cy="896938"/>
            </a:xfrm>
            <a:custGeom>
              <a:avLst/>
              <a:gdLst>
                <a:gd name="T0" fmla="*/ 9 w 55"/>
                <a:gd name="T1" fmla="*/ 239 h 239"/>
                <a:gd name="T2" fmla="*/ 10 w 55"/>
                <a:gd name="T3" fmla="*/ 238 h 239"/>
                <a:gd name="T4" fmla="*/ 13 w 55"/>
                <a:gd name="T5" fmla="*/ 163 h 239"/>
                <a:gd name="T6" fmla="*/ 30 w 55"/>
                <a:gd name="T7" fmla="*/ 123 h 239"/>
                <a:gd name="T8" fmla="*/ 46 w 55"/>
                <a:gd name="T9" fmla="*/ 80 h 239"/>
                <a:gd name="T10" fmla="*/ 33 w 55"/>
                <a:gd name="T11" fmla="*/ 0 h 239"/>
                <a:gd name="T12" fmla="*/ 33 w 55"/>
                <a:gd name="T13" fmla="*/ 0 h 239"/>
                <a:gd name="T14" fmla="*/ 33 w 55"/>
                <a:gd name="T15" fmla="*/ 1 h 239"/>
                <a:gd name="T16" fmla="*/ 44 w 55"/>
                <a:gd name="T17" fmla="*/ 80 h 239"/>
                <a:gd name="T18" fmla="*/ 29 w 55"/>
                <a:gd name="T19" fmla="*/ 122 h 239"/>
                <a:gd name="T20" fmla="*/ 12 w 55"/>
                <a:gd name="T21" fmla="*/ 163 h 239"/>
                <a:gd name="T22" fmla="*/ 4 w 55"/>
                <a:gd name="T23" fmla="*/ 187 h 239"/>
                <a:gd name="T24" fmla="*/ 4 w 55"/>
                <a:gd name="T25" fmla="*/ 188 h 239"/>
                <a:gd name="T26" fmla="*/ 4 w 55"/>
                <a:gd name="T27" fmla="*/ 188 h 239"/>
                <a:gd name="T28" fmla="*/ 3 w 55"/>
                <a:gd name="T29" fmla="*/ 214 h 239"/>
                <a:gd name="T30" fmla="*/ 9 w 55"/>
                <a:gd name="T31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" h="239">
                  <a:moveTo>
                    <a:pt x="9" y="239"/>
                  </a:moveTo>
                  <a:cubicBezTo>
                    <a:pt x="10" y="238"/>
                    <a:pt x="10" y="238"/>
                    <a:pt x="10" y="238"/>
                  </a:cubicBezTo>
                  <a:cubicBezTo>
                    <a:pt x="0" y="213"/>
                    <a:pt x="1" y="190"/>
                    <a:pt x="13" y="163"/>
                  </a:cubicBezTo>
                  <a:cubicBezTo>
                    <a:pt x="25" y="135"/>
                    <a:pt x="30" y="123"/>
                    <a:pt x="30" y="123"/>
                  </a:cubicBezTo>
                  <a:cubicBezTo>
                    <a:pt x="30" y="122"/>
                    <a:pt x="36" y="111"/>
                    <a:pt x="46" y="80"/>
                  </a:cubicBezTo>
                  <a:cubicBezTo>
                    <a:pt x="55" y="51"/>
                    <a:pt x="50" y="24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49" y="25"/>
                    <a:pt x="53" y="51"/>
                    <a:pt x="44" y="80"/>
                  </a:cubicBezTo>
                  <a:cubicBezTo>
                    <a:pt x="35" y="110"/>
                    <a:pt x="29" y="122"/>
                    <a:pt x="29" y="122"/>
                  </a:cubicBezTo>
                  <a:cubicBezTo>
                    <a:pt x="29" y="122"/>
                    <a:pt x="24" y="135"/>
                    <a:pt x="12" y="163"/>
                  </a:cubicBezTo>
                  <a:cubicBezTo>
                    <a:pt x="8" y="171"/>
                    <a:pt x="5" y="179"/>
                    <a:pt x="4" y="187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2" y="197"/>
                    <a:pt x="2" y="206"/>
                    <a:pt x="3" y="214"/>
                  </a:cubicBezTo>
                  <a:cubicBezTo>
                    <a:pt x="3" y="222"/>
                    <a:pt x="6" y="231"/>
                    <a:pt x="9" y="23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361"/>
            <p:cNvSpPr>
              <a:spLocks/>
            </p:cNvSpPr>
            <p:nvPr/>
          </p:nvSpPr>
          <p:spPr bwMode="auto">
            <a:xfrm>
              <a:off x="9953971" y="2160588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362"/>
            <p:cNvSpPr>
              <a:spLocks/>
            </p:cNvSpPr>
            <p:nvPr/>
          </p:nvSpPr>
          <p:spPr bwMode="auto">
            <a:xfrm>
              <a:off x="9849196" y="2862263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65" name="矩形 464"/>
          <p:cNvSpPr/>
          <p:nvPr/>
        </p:nvSpPr>
        <p:spPr>
          <a:xfrm rot="5400000">
            <a:off x="3332065" y="3015391"/>
            <a:ext cx="756000" cy="14922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5"/>
            </a:solidFill>
          </a:ln>
          <a:effectLst>
            <a:outerShdw blurRad="165100" dist="114300" dir="36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6" name="矩形 465"/>
          <p:cNvSpPr/>
          <p:nvPr/>
        </p:nvSpPr>
        <p:spPr>
          <a:xfrm rot="5400000">
            <a:off x="3966525" y="3649847"/>
            <a:ext cx="756000" cy="22336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67" name="组合 466"/>
          <p:cNvGrpSpPr>
            <a:grpSpLocks noChangeAspect="1"/>
          </p:cNvGrpSpPr>
          <p:nvPr/>
        </p:nvGrpSpPr>
        <p:grpSpPr>
          <a:xfrm rot="16200000" flipV="1">
            <a:off x="4386871" y="3491528"/>
            <a:ext cx="448359" cy="540000"/>
            <a:chOff x="8762688" y="1983456"/>
            <a:chExt cx="873125" cy="1051581"/>
          </a:xfrm>
        </p:grpSpPr>
        <p:sp>
          <p:nvSpPr>
            <p:cNvPr id="470" name="Freeform 375"/>
            <p:cNvSpPr>
              <a:spLocks/>
            </p:cNvSpPr>
            <p:nvPr/>
          </p:nvSpPr>
          <p:spPr bwMode="auto">
            <a:xfrm>
              <a:off x="8762688" y="2533387"/>
              <a:ext cx="873125" cy="501650"/>
            </a:xfrm>
            <a:custGeom>
              <a:avLst/>
              <a:gdLst>
                <a:gd name="T0" fmla="*/ 0 w 230"/>
                <a:gd name="T1" fmla="*/ 2 h 131"/>
                <a:gd name="T2" fmla="*/ 1 w 230"/>
                <a:gd name="T3" fmla="*/ 131 h 131"/>
                <a:gd name="T4" fmla="*/ 66 w 230"/>
                <a:gd name="T5" fmla="*/ 131 h 131"/>
                <a:gd name="T6" fmla="*/ 66 w 230"/>
                <a:gd name="T7" fmla="*/ 130 h 131"/>
                <a:gd name="T8" fmla="*/ 64 w 230"/>
                <a:gd name="T9" fmla="*/ 112 h 131"/>
                <a:gd name="T10" fmla="*/ 80 w 230"/>
                <a:gd name="T11" fmla="*/ 121 h 131"/>
                <a:gd name="T12" fmla="*/ 84 w 230"/>
                <a:gd name="T13" fmla="*/ 130 h 131"/>
                <a:gd name="T14" fmla="*/ 151 w 230"/>
                <a:gd name="T15" fmla="*/ 130 h 131"/>
                <a:gd name="T16" fmla="*/ 154 w 230"/>
                <a:gd name="T17" fmla="*/ 123 h 131"/>
                <a:gd name="T18" fmla="*/ 170 w 230"/>
                <a:gd name="T19" fmla="*/ 114 h 131"/>
                <a:gd name="T20" fmla="*/ 169 w 230"/>
                <a:gd name="T21" fmla="*/ 130 h 131"/>
                <a:gd name="T22" fmla="*/ 230 w 230"/>
                <a:gd name="T23" fmla="*/ 129 h 131"/>
                <a:gd name="T24" fmla="*/ 229 w 230"/>
                <a:gd name="T25" fmla="*/ 0 h 131"/>
                <a:gd name="T26" fmla="*/ 0 w 230"/>
                <a:gd name="T27" fmla="*/ 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0" h="131">
                  <a:moveTo>
                    <a:pt x="0" y="2"/>
                  </a:moveTo>
                  <a:cubicBezTo>
                    <a:pt x="1" y="131"/>
                    <a:pt x="1" y="131"/>
                    <a:pt x="1" y="131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66" y="130"/>
                    <a:pt x="66" y="130"/>
                    <a:pt x="66" y="130"/>
                  </a:cubicBezTo>
                  <a:cubicBezTo>
                    <a:pt x="61" y="122"/>
                    <a:pt x="60" y="114"/>
                    <a:pt x="64" y="112"/>
                  </a:cubicBezTo>
                  <a:cubicBezTo>
                    <a:pt x="68" y="109"/>
                    <a:pt x="75" y="113"/>
                    <a:pt x="80" y="121"/>
                  </a:cubicBezTo>
                  <a:cubicBezTo>
                    <a:pt x="82" y="124"/>
                    <a:pt x="83" y="127"/>
                    <a:pt x="84" y="130"/>
                  </a:cubicBezTo>
                  <a:cubicBezTo>
                    <a:pt x="151" y="130"/>
                    <a:pt x="151" y="130"/>
                    <a:pt x="151" y="130"/>
                  </a:cubicBezTo>
                  <a:cubicBezTo>
                    <a:pt x="151" y="128"/>
                    <a:pt x="152" y="125"/>
                    <a:pt x="154" y="123"/>
                  </a:cubicBezTo>
                  <a:cubicBezTo>
                    <a:pt x="159" y="115"/>
                    <a:pt x="166" y="111"/>
                    <a:pt x="170" y="114"/>
                  </a:cubicBezTo>
                  <a:cubicBezTo>
                    <a:pt x="173" y="116"/>
                    <a:pt x="173" y="123"/>
                    <a:pt x="169" y="130"/>
                  </a:cubicBezTo>
                  <a:cubicBezTo>
                    <a:pt x="230" y="129"/>
                    <a:pt x="230" y="129"/>
                    <a:pt x="230" y="129"/>
                  </a:cubicBezTo>
                  <a:cubicBezTo>
                    <a:pt x="229" y="0"/>
                    <a:pt x="229" y="0"/>
                    <a:pt x="229" y="0"/>
                  </a:cubicBezTo>
                  <a:lnTo>
                    <a:pt x="0" y="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6000">
                  <a:schemeClr val="tx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371"/>
            <p:cNvSpPr>
              <a:spLocks/>
            </p:cNvSpPr>
            <p:nvPr/>
          </p:nvSpPr>
          <p:spPr bwMode="auto">
            <a:xfrm>
              <a:off x="8993652" y="1983456"/>
              <a:ext cx="412750" cy="987425"/>
            </a:xfrm>
            <a:custGeom>
              <a:avLst/>
              <a:gdLst>
                <a:gd name="T0" fmla="*/ 79 w 109"/>
                <a:gd name="T1" fmla="*/ 54 h 261"/>
                <a:gd name="T2" fmla="*/ 73 w 109"/>
                <a:gd name="T3" fmla="*/ 59 h 261"/>
                <a:gd name="T4" fmla="*/ 98 w 109"/>
                <a:gd name="T5" fmla="*/ 246 h 261"/>
                <a:gd name="T6" fmla="*/ 101 w 109"/>
                <a:gd name="T7" fmla="*/ 260 h 261"/>
                <a:gd name="T8" fmla="*/ 109 w 109"/>
                <a:gd name="T9" fmla="*/ 258 h 261"/>
                <a:gd name="T10" fmla="*/ 105 w 109"/>
                <a:gd name="T11" fmla="*/ 244 h 261"/>
                <a:gd name="T12" fmla="*/ 79 w 109"/>
                <a:gd name="T13" fmla="*/ 129 h 261"/>
                <a:gd name="T14" fmla="*/ 78 w 109"/>
                <a:gd name="T15" fmla="*/ 64 h 261"/>
                <a:gd name="T16" fmla="*/ 84 w 109"/>
                <a:gd name="T17" fmla="*/ 60 h 261"/>
                <a:gd name="T18" fmla="*/ 103 w 109"/>
                <a:gd name="T19" fmla="*/ 31 h 261"/>
                <a:gd name="T20" fmla="*/ 78 w 109"/>
                <a:gd name="T21" fmla="*/ 5 h 261"/>
                <a:gd name="T22" fmla="*/ 78 w 109"/>
                <a:gd name="T23" fmla="*/ 5 h 261"/>
                <a:gd name="T24" fmla="*/ 55 w 109"/>
                <a:gd name="T25" fmla="*/ 1 h 261"/>
                <a:gd name="T26" fmla="*/ 55 w 109"/>
                <a:gd name="T27" fmla="*/ 0 h 261"/>
                <a:gd name="T28" fmla="*/ 52 w 109"/>
                <a:gd name="T29" fmla="*/ 0 h 261"/>
                <a:gd name="T30" fmla="*/ 49 w 109"/>
                <a:gd name="T31" fmla="*/ 1 h 261"/>
                <a:gd name="T32" fmla="*/ 49 w 109"/>
                <a:gd name="T33" fmla="*/ 1 h 261"/>
                <a:gd name="T34" fmla="*/ 27 w 109"/>
                <a:gd name="T35" fmla="*/ 6 h 261"/>
                <a:gd name="T36" fmla="*/ 26 w 109"/>
                <a:gd name="T37" fmla="*/ 6 h 261"/>
                <a:gd name="T38" fmla="*/ 2 w 109"/>
                <a:gd name="T39" fmla="*/ 31 h 261"/>
                <a:gd name="T40" fmla="*/ 21 w 109"/>
                <a:gd name="T41" fmla="*/ 60 h 261"/>
                <a:gd name="T42" fmla="*/ 27 w 109"/>
                <a:gd name="T43" fmla="*/ 65 h 261"/>
                <a:gd name="T44" fmla="*/ 27 w 109"/>
                <a:gd name="T45" fmla="*/ 129 h 261"/>
                <a:gd name="T46" fmla="*/ 3 w 109"/>
                <a:gd name="T47" fmla="*/ 245 h 261"/>
                <a:gd name="T48" fmla="*/ 0 w 109"/>
                <a:gd name="T49" fmla="*/ 258 h 261"/>
                <a:gd name="T50" fmla="*/ 7 w 109"/>
                <a:gd name="T51" fmla="*/ 261 h 261"/>
                <a:gd name="T52" fmla="*/ 10 w 109"/>
                <a:gd name="T53" fmla="*/ 246 h 261"/>
                <a:gd name="T54" fmla="*/ 32 w 109"/>
                <a:gd name="T55" fmla="*/ 59 h 261"/>
                <a:gd name="T56" fmla="*/ 26 w 109"/>
                <a:gd name="T57" fmla="*/ 54 h 261"/>
                <a:gd name="T58" fmla="*/ 9 w 109"/>
                <a:gd name="T59" fmla="*/ 32 h 261"/>
                <a:gd name="T60" fmla="*/ 30 w 109"/>
                <a:gd name="T61" fmla="*/ 12 h 261"/>
                <a:gd name="T62" fmla="*/ 51 w 109"/>
                <a:gd name="T63" fmla="*/ 8 h 261"/>
                <a:gd name="T64" fmla="*/ 54 w 109"/>
                <a:gd name="T65" fmla="*/ 8 h 261"/>
                <a:gd name="T66" fmla="*/ 75 w 109"/>
                <a:gd name="T67" fmla="*/ 12 h 261"/>
                <a:gd name="T68" fmla="*/ 96 w 109"/>
                <a:gd name="T69" fmla="*/ 31 h 261"/>
                <a:gd name="T70" fmla="*/ 79 w 109"/>
                <a:gd name="T71" fmla="*/ 54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" h="261">
                  <a:moveTo>
                    <a:pt x="79" y="54"/>
                  </a:moveTo>
                  <a:cubicBezTo>
                    <a:pt x="77" y="56"/>
                    <a:pt x="75" y="57"/>
                    <a:pt x="73" y="59"/>
                  </a:cubicBezTo>
                  <a:cubicBezTo>
                    <a:pt x="57" y="74"/>
                    <a:pt x="73" y="146"/>
                    <a:pt x="98" y="246"/>
                  </a:cubicBezTo>
                  <a:cubicBezTo>
                    <a:pt x="99" y="250"/>
                    <a:pt x="100" y="255"/>
                    <a:pt x="101" y="260"/>
                  </a:cubicBezTo>
                  <a:cubicBezTo>
                    <a:pt x="103" y="259"/>
                    <a:pt x="106" y="258"/>
                    <a:pt x="109" y="258"/>
                  </a:cubicBezTo>
                  <a:cubicBezTo>
                    <a:pt x="107" y="253"/>
                    <a:pt x="106" y="249"/>
                    <a:pt x="105" y="244"/>
                  </a:cubicBezTo>
                  <a:cubicBezTo>
                    <a:pt x="95" y="204"/>
                    <a:pt x="85" y="163"/>
                    <a:pt x="79" y="129"/>
                  </a:cubicBezTo>
                  <a:cubicBezTo>
                    <a:pt x="71" y="82"/>
                    <a:pt x="74" y="68"/>
                    <a:pt x="78" y="64"/>
                  </a:cubicBezTo>
                  <a:cubicBezTo>
                    <a:pt x="80" y="63"/>
                    <a:pt x="82" y="61"/>
                    <a:pt x="84" y="60"/>
                  </a:cubicBezTo>
                  <a:cubicBezTo>
                    <a:pt x="94" y="51"/>
                    <a:pt x="104" y="42"/>
                    <a:pt x="103" y="31"/>
                  </a:cubicBezTo>
                  <a:cubicBezTo>
                    <a:pt x="102" y="22"/>
                    <a:pt x="94" y="14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68" y="2"/>
                    <a:pt x="60" y="1"/>
                    <a:pt x="55" y="1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4" y="0"/>
                    <a:pt x="52" y="0"/>
                  </a:cubicBezTo>
                  <a:cubicBezTo>
                    <a:pt x="50" y="0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4" y="1"/>
                    <a:pt x="36" y="2"/>
                    <a:pt x="27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0" y="14"/>
                    <a:pt x="3" y="22"/>
                    <a:pt x="2" y="31"/>
                  </a:cubicBezTo>
                  <a:cubicBezTo>
                    <a:pt x="1" y="43"/>
                    <a:pt x="11" y="52"/>
                    <a:pt x="21" y="60"/>
                  </a:cubicBezTo>
                  <a:cubicBezTo>
                    <a:pt x="23" y="62"/>
                    <a:pt x="25" y="63"/>
                    <a:pt x="27" y="65"/>
                  </a:cubicBezTo>
                  <a:cubicBezTo>
                    <a:pt x="31" y="69"/>
                    <a:pt x="35" y="83"/>
                    <a:pt x="27" y="129"/>
                  </a:cubicBezTo>
                  <a:cubicBezTo>
                    <a:pt x="22" y="163"/>
                    <a:pt x="12" y="204"/>
                    <a:pt x="3" y="245"/>
                  </a:cubicBezTo>
                  <a:cubicBezTo>
                    <a:pt x="2" y="249"/>
                    <a:pt x="1" y="253"/>
                    <a:pt x="0" y="258"/>
                  </a:cubicBezTo>
                  <a:cubicBezTo>
                    <a:pt x="3" y="258"/>
                    <a:pt x="5" y="260"/>
                    <a:pt x="7" y="261"/>
                  </a:cubicBezTo>
                  <a:cubicBezTo>
                    <a:pt x="8" y="256"/>
                    <a:pt x="9" y="251"/>
                    <a:pt x="10" y="246"/>
                  </a:cubicBezTo>
                  <a:cubicBezTo>
                    <a:pt x="33" y="146"/>
                    <a:pt x="48" y="74"/>
                    <a:pt x="32" y="59"/>
                  </a:cubicBezTo>
                  <a:cubicBezTo>
                    <a:pt x="30" y="58"/>
                    <a:pt x="28" y="56"/>
                    <a:pt x="26" y="54"/>
                  </a:cubicBezTo>
                  <a:cubicBezTo>
                    <a:pt x="17" y="47"/>
                    <a:pt x="8" y="39"/>
                    <a:pt x="9" y="32"/>
                  </a:cubicBezTo>
                  <a:cubicBezTo>
                    <a:pt x="10" y="26"/>
                    <a:pt x="17" y="20"/>
                    <a:pt x="30" y="12"/>
                  </a:cubicBezTo>
                  <a:cubicBezTo>
                    <a:pt x="39" y="9"/>
                    <a:pt x="47" y="8"/>
                    <a:pt x="51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8" y="8"/>
                    <a:pt x="66" y="9"/>
                    <a:pt x="75" y="12"/>
                  </a:cubicBezTo>
                  <a:cubicBezTo>
                    <a:pt x="88" y="19"/>
                    <a:pt x="95" y="26"/>
                    <a:pt x="96" y="31"/>
                  </a:cubicBezTo>
                  <a:cubicBezTo>
                    <a:pt x="97" y="39"/>
                    <a:pt x="88" y="47"/>
                    <a:pt x="79" y="54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tx1">
                    <a:lumMod val="65000"/>
                    <a:lumOff val="35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  <a:gs pos="74350">
                  <a:schemeClr val="bg1">
                    <a:lumMod val="85000"/>
                  </a:schemeClr>
                </a:gs>
                <a:gs pos="18000">
                  <a:schemeClr val="bg1">
                    <a:lumMod val="8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0" scaled="1"/>
              <a:tileRect/>
            </a:gra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68" name="文本框 467"/>
          <p:cNvSpPr txBox="1"/>
          <p:nvPr/>
        </p:nvSpPr>
        <p:spPr>
          <a:xfrm rot="10800000" flipV="1">
            <a:off x="3335604" y="3376810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solidFill>
                  <a:schemeClr val="bg1"/>
                </a:solidFill>
                <a:latin typeface="Barbatrick" panose="00000400000000000000" pitchFamily="2" charset="0"/>
                <a:ea typeface="时尚中黑简体" panose="01010104010101010101" pitchFamily="2" charset="-122"/>
              </a:defRPr>
            </a:lvl1pPr>
          </a:lstStyle>
          <a:p>
            <a:r>
              <a:rPr lang="en-US" altLang="zh-CN" sz="4400" dirty="0">
                <a:solidFill>
                  <a:schemeClr val="accent5"/>
                </a:solidFill>
                <a:latin typeface="时尚中黑简体" panose="01010104010101010101" pitchFamily="2" charset="-122"/>
              </a:rPr>
              <a:t>05</a:t>
            </a:r>
            <a:endParaRPr lang="zh-CN" altLang="en-US" sz="4400" dirty="0">
              <a:solidFill>
                <a:schemeClr val="accent5"/>
              </a:solidFill>
              <a:latin typeface="时尚中黑简体" panose="01010104010101010101" pitchFamily="2" charset="-122"/>
            </a:endParaRPr>
          </a:p>
        </p:txBody>
      </p:sp>
      <p:sp>
        <p:nvSpPr>
          <p:cNvPr id="473" name="矩形 472"/>
          <p:cNvSpPr/>
          <p:nvPr/>
        </p:nvSpPr>
        <p:spPr>
          <a:xfrm rot="9000000">
            <a:off x="4187577" y="1533600"/>
            <a:ext cx="756000" cy="14922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6"/>
            </a:solidFill>
          </a:ln>
          <a:effectLst>
            <a:outerShdw blurRad="165100" dist="114300" dir="36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4" name="矩形 473"/>
          <p:cNvSpPr/>
          <p:nvPr/>
        </p:nvSpPr>
        <p:spPr>
          <a:xfrm rot="9000000">
            <a:off x="4504807" y="2717517"/>
            <a:ext cx="756000" cy="2233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75" name="组合 474"/>
          <p:cNvGrpSpPr>
            <a:grpSpLocks noChangeAspect="1"/>
          </p:cNvGrpSpPr>
          <p:nvPr/>
        </p:nvGrpSpPr>
        <p:grpSpPr>
          <a:xfrm rot="19800000" flipV="1">
            <a:off x="4791890" y="2790015"/>
            <a:ext cx="448359" cy="540000"/>
            <a:chOff x="8762688" y="1983456"/>
            <a:chExt cx="873125" cy="1051581"/>
          </a:xfrm>
        </p:grpSpPr>
        <p:sp>
          <p:nvSpPr>
            <p:cNvPr id="478" name="Freeform 375"/>
            <p:cNvSpPr>
              <a:spLocks/>
            </p:cNvSpPr>
            <p:nvPr/>
          </p:nvSpPr>
          <p:spPr bwMode="auto">
            <a:xfrm>
              <a:off x="8762688" y="2533387"/>
              <a:ext cx="873125" cy="501650"/>
            </a:xfrm>
            <a:custGeom>
              <a:avLst/>
              <a:gdLst>
                <a:gd name="T0" fmla="*/ 0 w 230"/>
                <a:gd name="T1" fmla="*/ 2 h 131"/>
                <a:gd name="T2" fmla="*/ 1 w 230"/>
                <a:gd name="T3" fmla="*/ 131 h 131"/>
                <a:gd name="T4" fmla="*/ 66 w 230"/>
                <a:gd name="T5" fmla="*/ 131 h 131"/>
                <a:gd name="T6" fmla="*/ 66 w 230"/>
                <a:gd name="T7" fmla="*/ 130 h 131"/>
                <a:gd name="T8" fmla="*/ 64 w 230"/>
                <a:gd name="T9" fmla="*/ 112 h 131"/>
                <a:gd name="T10" fmla="*/ 80 w 230"/>
                <a:gd name="T11" fmla="*/ 121 h 131"/>
                <a:gd name="T12" fmla="*/ 84 w 230"/>
                <a:gd name="T13" fmla="*/ 130 h 131"/>
                <a:gd name="T14" fmla="*/ 151 w 230"/>
                <a:gd name="T15" fmla="*/ 130 h 131"/>
                <a:gd name="T16" fmla="*/ 154 w 230"/>
                <a:gd name="T17" fmla="*/ 123 h 131"/>
                <a:gd name="T18" fmla="*/ 170 w 230"/>
                <a:gd name="T19" fmla="*/ 114 h 131"/>
                <a:gd name="T20" fmla="*/ 169 w 230"/>
                <a:gd name="T21" fmla="*/ 130 h 131"/>
                <a:gd name="T22" fmla="*/ 230 w 230"/>
                <a:gd name="T23" fmla="*/ 129 h 131"/>
                <a:gd name="T24" fmla="*/ 229 w 230"/>
                <a:gd name="T25" fmla="*/ 0 h 131"/>
                <a:gd name="T26" fmla="*/ 0 w 230"/>
                <a:gd name="T27" fmla="*/ 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0" h="131">
                  <a:moveTo>
                    <a:pt x="0" y="2"/>
                  </a:moveTo>
                  <a:cubicBezTo>
                    <a:pt x="1" y="131"/>
                    <a:pt x="1" y="131"/>
                    <a:pt x="1" y="131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66" y="130"/>
                    <a:pt x="66" y="130"/>
                    <a:pt x="66" y="130"/>
                  </a:cubicBezTo>
                  <a:cubicBezTo>
                    <a:pt x="61" y="122"/>
                    <a:pt x="60" y="114"/>
                    <a:pt x="64" y="112"/>
                  </a:cubicBezTo>
                  <a:cubicBezTo>
                    <a:pt x="68" y="109"/>
                    <a:pt x="75" y="113"/>
                    <a:pt x="80" y="121"/>
                  </a:cubicBezTo>
                  <a:cubicBezTo>
                    <a:pt x="82" y="124"/>
                    <a:pt x="83" y="127"/>
                    <a:pt x="84" y="130"/>
                  </a:cubicBezTo>
                  <a:cubicBezTo>
                    <a:pt x="151" y="130"/>
                    <a:pt x="151" y="130"/>
                    <a:pt x="151" y="130"/>
                  </a:cubicBezTo>
                  <a:cubicBezTo>
                    <a:pt x="151" y="128"/>
                    <a:pt x="152" y="125"/>
                    <a:pt x="154" y="123"/>
                  </a:cubicBezTo>
                  <a:cubicBezTo>
                    <a:pt x="159" y="115"/>
                    <a:pt x="166" y="111"/>
                    <a:pt x="170" y="114"/>
                  </a:cubicBezTo>
                  <a:cubicBezTo>
                    <a:pt x="173" y="116"/>
                    <a:pt x="173" y="123"/>
                    <a:pt x="169" y="130"/>
                  </a:cubicBezTo>
                  <a:cubicBezTo>
                    <a:pt x="230" y="129"/>
                    <a:pt x="230" y="129"/>
                    <a:pt x="230" y="129"/>
                  </a:cubicBezTo>
                  <a:cubicBezTo>
                    <a:pt x="229" y="0"/>
                    <a:pt x="229" y="0"/>
                    <a:pt x="229" y="0"/>
                  </a:cubicBezTo>
                  <a:lnTo>
                    <a:pt x="0" y="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6000">
                  <a:schemeClr val="tx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371"/>
            <p:cNvSpPr>
              <a:spLocks/>
            </p:cNvSpPr>
            <p:nvPr/>
          </p:nvSpPr>
          <p:spPr bwMode="auto">
            <a:xfrm>
              <a:off x="8993652" y="1983456"/>
              <a:ext cx="412750" cy="987425"/>
            </a:xfrm>
            <a:custGeom>
              <a:avLst/>
              <a:gdLst>
                <a:gd name="T0" fmla="*/ 79 w 109"/>
                <a:gd name="T1" fmla="*/ 54 h 261"/>
                <a:gd name="T2" fmla="*/ 73 w 109"/>
                <a:gd name="T3" fmla="*/ 59 h 261"/>
                <a:gd name="T4" fmla="*/ 98 w 109"/>
                <a:gd name="T5" fmla="*/ 246 h 261"/>
                <a:gd name="T6" fmla="*/ 101 w 109"/>
                <a:gd name="T7" fmla="*/ 260 h 261"/>
                <a:gd name="T8" fmla="*/ 109 w 109"/>
                <a:gd name="T9" fmla="*/ 258 h 261"/>
                <a:gd name="T10" fmla="*/ 105 w 109"/>
                <a:gd name="T11" fmla="*/ 244 h 261"/>
                <a:gd name="T12" fmla="*/ 79 w 109"/>
                <a:gd name="T13" fmla="*/ 129 h 261"/>
                <a:gd name="T14" fmla="*/ 78 w 109"/>
                <a:gd name="T15" fmla="*/ 64 h 261"/>
                <a:gd name="T16" fmla="*/ 84 w 109"/>
                <a:gd name="T17" fmla="*/ 60 h 261"/>
                <a:gd name="T18" fmla="*/ 103 w 109"/>
                <a:gd name="T19" fmla="*/ 31 h 261"/>
                <a:gd name="T20" fmla="*/ 78 w 109"/>
                <a:gd name="T21" fmla="*/ 5 h 261"/>
                <a:gd name="T22" fmla="*/ 78 w 109"/>
                <a:gd name="T23" fmla="*/ 5 h 261"/>
                <a:gd name="T24" fmla="*/ 55 w 109"/>
                <a:gd name="T25" fmla="*/ 1 h 261"/>
                <a:gd name="T26" fmla="*/ 55 w 109"/>
                <a:gd name="T27" fmla="*/ 0 h 261"/>
                <a:gd name="T28" fmla="*/ 52 w 109"/>
                <a:gd name="T29" fmla="*/ 0 h 261"/>
                <a:gd name="T30" fmla="*/ 49 w 109"/>
                <a:gd name="T31" fmla="*/ 1 h 261"/>
                <a:gd name="T32" fmla="*/ 49 w 109"/>
                <a:gd name="T33" fmla="*/ 1 h 261"/>
                <a:gd name="T34" fmla="*/ 27 w 109"/>
                <a:gd name="T35" fmla="*/ 6 h 261"/>
                <a:gd name="T36" fmla="*/ 26 w 109"/>
                <a:gd name="T37" fmla="*/ 6 h 261"/>
                <a:gd name="T38" fmla="*/ 2 w 109"/>
                <a:gd name="T39" fmla="*/ 31 h 261"/>
                <a:gd name="T40" fmla="*/ 21 w 109"/>
                <a:gd name="T41" fmla="*/ 60 h 261"/>
                <a:gd name="T42" fmla="*/ 27 w 109"/>
                <a:gd name="T43" fmla="*/ 65 h 261"/>
                <a:gd name="T44" fmla="*/ 27 w 109"/>
                <a:gd name="T45" fmla="*/ 129 h 261"/>
                <a:gd name="T46" fmla="*/ 3 w 109"/>
                <a:gd name="T47" fmla="*/ 245 h 261"/>
                <a:gd name="T48" fmla="*/ 0 w 109"/>
                <a:gd name="T49" fmla="*/ 258 h 261"/>
                <a:gd name="T50" fmla="*/ 7 w 109"/>
                <a:gd name="T51" fmla="*/ 261 h 261"/>
                <a:gd name="T52" fmla="*/ 10 w 109"/>
                <a:gd name="T53" fmla="*/ 246 h 261"/>
                <a:gd name="T54" fmla="*/ 32 w 109"/>
                <a:gd name="T55" fmla="*/ 59 h 261"/>
                <a:gd name="T56" fmla="*/ 26 w 109"/>
                <a:gd name="T57" fmla="*/ 54 h 261"/>
                <a:gd name="T58" fmla="*/ 9 w 109"/>
                <a:gd name="T59" fmla="*/ 32 h 261"/>
                <a:gd name="T60" fmla="*/ 30 w 109"/>
                <a:gd name="T61" fmla="*/ 12 h 261"/>
                <a:gd name="T62" fmla="*/ 51 w 109"/>
                <a:gd name="T63" fmla="*/ 8 h 261"/>
                <a:gd name="T64" fmla="*/ 54 w 109"/>
                <a:gd name="T65" fmla="*/ 8 h 261"/>
                <a:gd name="T66" fmla="*/ 75 w 109"/>
                <a:gd name="T67" fmla="*/ 12 h 261"/>
                <a:gd name="T68" fmla="*/ 96 w 109"/>
                <a:gd name="T69" fmla="*/ 31 h 261"/>
                <a:gd name="T70" fmla="*/ 79 w 109"/>
                <a:gd name="T71" fmla="*/ 54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" h="261">
                  <a:moveTo>
                    <a:pt x="79" y="54"/>
                  </a:moveTo>
                  <a:cubicBezTo>
                    <a:pt x="77" y="56"/>
                    <a:pt x="75" y="57"/>
                    <a:pt x="73" y="59"/>
                  </a:cubicBezTo>
                  <a:cubicBezTo>
                    <a:pt x="57" y="74"/>
                    <a:pt x="73" y="146"/>
                    <a:pt x="98" y="246"/>
                  </a:cubicBezTo>
                  <a:cubicBezTo>
                    <a:pt x="99" y="250"/>
                    <a:pt x="100" y="255"/>
                    <a:pt x="101" y="260"/>
                  </a:cubicBezTo>
                  <a:cubicBezTo>
                    <a:pt x="103" y="259"/>
                    <a:pt x="106" y="258"/>
                    <a:pt x="109" y="258"/>
                  </a:cubicBezTo>
                  <a:cubicBezTo>
                    <a:pt x="107" y="253"/>
                    <a:pt x="106" y="249"/>
                    <a:pt x="105" y="244"/>
                  </a:cubicBezTo>
                  <a:cubicBezTo>
                    <a:pt x="95" y="204"/>
                    <a:pt x="85" y="163"/>
                    <a:pt x="79" y="129"/>
                  </a:cubicBezTo>
                  <a:cubicBezTo>
                    <a:pt x="71" y="82"/>
                    <a:pt x="74" y="68"/>
                    <a:pt x="78" y="64"/>
                  </a:cubicBezTo>
                  <a:cubicBezTo>
                    <a:pt x="80" y="63"/>
                    <a:pt x="82" y="61"/>
                    <a:pt x="84" y="60"/>
                  </a:cubicBezTo>
                  <a:cubicBezTo>
                    <a:pt x="94" y="51"/>
                    <a:pt x="104" y="42"/>
                    <a:pt x="103" y="31"/>
                  </a:cubicBezTo>
                  <a:cubicBezTo>
                    <a:pt x="102" y="22"/>
                    <a:pt x="94" y="14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68" y="2"/>
                    <a:pt x="60" y="1"/>
                    <a:pt x="55" y="1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4" y="0"/>
                    <a:pt x="52" y="0"/>
                  </a:cubicBezTo>
                  <a:cubicBezTo>
                    <a:pt x="50" y="0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4" y="1"/>
                    <a:pt x="36" y="2"/>
                    <a:pt x="27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0" y="14"/>
                    <a:pt x="3" y="22"/>
                    <a:pt x="2" y="31"/>
                  </a:cubicBezTo>
                  <a:cubicBezTo>
                    <a:pt x="1" y="43"/>
                    <a:pt x="11" y="52"/>
                    <a:pt x="21" y="60"/>
                  </a:cubicBezTo>
                  <a:cubicBezTo>
                    <a:pt x="23" y="62"/>
                    <a:pt x="25" y="63"/>
                    <a:pt x="27" y="65"/>
                  </a:cubicBezTo>
                  <a:cubicBezTo>
                    <a:pt x="31" y="69"/>
                    <a:pt x="35" y="83"/>
                    <a:pt x="27" y="129"/>
                  </a:cubicBezTo>
                  <a:cubicBezTo>
                    <a:pt x="22" y="163"/>
                    <a:pt x="12" y="204"/>
                    <a:pt x="3" y="245"/>
                  </a:cubicBezTo>
                  <a:cubicBezTo>
                    <a:pt x="2" y="249"/>
                    <a:pt x="1" y="253"/>
                    <a:pt x="0" y="258"/>
                  </a:cubicBezTo>
                  <a:cubicBezTo>
                    <a:pt x="3" y="258"/>
                    <a:pt x="5" y="260"/>
                    <a:pt x="7" y="261"/>
                  </a:cubicBezTo>
                  <a:cubicBezTo>
                    <a:pt x="8" y="256"/>
                    <a:pt x="9" y="251"/>
                    <a:pt x="10" y="246"/>
                  </a:cubicBezTo>
                  <a:cubicBezTo>
                    <a:pt x="33" y="146"/>
                    <a:pt x="48" y="74"/>
                    <a:pt x="32" y="59"/>
                  </a:cubicBezTo>
                  <a:cubicBezTo>
                    <a:pt x="30" y="58"/>
                    <a:pt x="28" y="56"/>
                    <a:pt x="26" y="54"/>
                  </a:cubicBezTo>
                  <a:cubicBezTo>
                    <a:pt x="17" y="47"/>
                    <a:pt x="8" y="39"/>
                    <a:pt x="9" y="32"/>
                  </a:cubicBezTo>
                  <a:cubicBezTo>
                    <a:pt x="10" y="26"/>
                    <a:pt x="17" y="20"/>
                    <a:pt x="30" y="12"/>
                  </a:cubicBezTo>
                  <a:cubicBezTo>
                    <a:pt x="39" y="9"/>
                    <a:pt x="47" y="8"/>
                    <a:pt x="51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8" y="8"/>
                    <a:pt x="66" y="9"/>
                    <a:pt x="75" y="12"/>
                  </a:cubicBezTo>
                  <a:cubicBezTo>
                    <a:pt x="88" y="19"/>
                    <a:pt x="95" y="26"/>
                    <a:pt x="96" y="31"/>
                  </a:cubicBezTo>
                  <a:cubicBezTo>
                    <a:pt x="97" y="39"/>
                    <a:pt x="88" y="47"/>
                    <a:pt x="79" y="54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tx1">
                    <a:lumMod val="65000"/>
                    <a:lumOff val="35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  <a:gs pos="74350">
                  <a:schemeClr val="bg1">
                    <a:lumMod val="85000"/>
                  </a:schemeClr>
                </a:gs>
                <a:gs pos="18000">
                  <a:schemeClr val="bg1">
                    <a:lumMod val="8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0" scaled="1"/>
              <a:tileRect/>
            </a:gra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76" name="文本框 475"/>
          <p:cNvSpPr txBox="1"/>
          <p:nvPr/>
        </p:nvSpPr>
        <p:spPr>
          <a:xfrm rot="9000000" flipV="1">
            <a:off x="4191116" y="1895020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solidFill>
                  <a:schemeClr val="bg1"/>
                </a:solidFill>
                <a:latin typeface="Barbatrick" panose="00000400000000000000" pitchFamily="2" charset="0"/>
                <a:ea typeface="时尚中黑简体" panose="01010104010101010101" pitchFamily="2" charset="-122"/>
              </a:defRPr>
            </a:lvl1pPr>
          </a:lstStyle>
          <a:p>
            <a:r>
              <a:rPr lang="en-US" altLang="zh-CN" sz="4400" dirty="0">
                <a:solidFill>
                  <a:schemeClr val="accent6"/>
                </a:solidFill>
                <a:latin typeface="时尚中黑简体" panose="01010104010101010101" pitchFamily="2" charset="-122"/>
              </a:rPr>
              <a:t>06</a:t>
            </a:r>
            <a:endParaRPr lang="zh-CN" altLang="en-US" sz="4400" dirty="0">
              <a:solidFill>
                <a:schemeClr val="accent6"/>
              </a:solidFill>
              <a:latin typeface="时尚中黑简体" panose="01010104010101010101" pitchFamily="2" charset="-122"/>
            </a:endParaRPr>
          </a:p>
        </p:txBody>
      </p:sp>
      <p:sp>
        <p:nvSpPr>
          <p:cNvPr id="481" name="矩形 480"/>
          <p:cNvSpPr/>
          <p:nvPr/>
        </p:nvSpPr>
        <p:spPr>
          <a:xfrm rot="12600000">
            <a:off x="5898599" y="1533601"/>
            <a:ext cx="756000" cy="14922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  <a:effectLst>
            <a:outerShdw blurRad="165100" dist="114300" dir="36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2" name="矩形 481"/>
          <p:cNvSpPr/>
          <p:nvPr/>
        </p:nvSpPr>
        <p:spPr>
          <a:xfrm rot="12600000">
            <a:off x="5581369" y="2717519"/>
            <a:ext cx="756000" cy="2233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83" name="组合 482"/>
          <p:cNvGrpSpPr>
            <a:grpSpLocks noChangeAspect="1"/>
          </p:cNvGrpSpPr>
          <p:nvPr/>
        </p:nvGrpSpPr>
        <p:grpSpPr>
          <a:xfrm rot="1800000" flipV="1">
            <a:off x="5601927" y="2790015"/>
            <a:ext cx="448359" cy="540000"/>
            <a:chOff x="8762688" y="1983456"/>
            <a:chExt cx="873125" cy="1051581"/>
          </a:xfrm>
        </p:grpSpPr>
        <p:sp>
          <p:nvSpPr>
            <p:cNvPr id="486" name="Freeform 375"/>
            <p:cNvSpPr>
              <a:spLocks/>
            </p:cNvSpPr>
            <p:nvPr/>
          </p:nvSpPr>
          <p:spPr bwMode="auto">
            <a:xfrm>
              <a:off x="8762688" y="2533387"/>
              <a:ext cx="873125" cy="501650"/>
            </a:xfrm>
            <a:custGeom>
              <a:avLst/>
              <a:gdLst>
                <a:gd name="T0" fmla="*/ 0 w 230"/>
                <a:gd name="T1" fmla="*/ 2 h 131"/>
                <a:gd name="T2" fmla="*/ 1 w 230"/>
                <a:gd name="T3" fmla="*/ 131 h 131"/>
                <a:gd name="T4" fmla="*/ 66 w 230"/>
                <a:gd name="T5" fmla="*/ 131 h 131"/>
                <a:gd name="T6" fmla="*/ 66 w 230"/>
                <a:gd name="T7" fmla="*/ 130 h 131"/>
                <a:gd name="T8" fmla="*/ 64 w 230"/>
                <a:gd name="T9" fmla="*/ 112 h 131"/>
                <a:gd name="T10" fmla="*/ 80 w 230"/>
                <a:gd name="T11" fmla="*/ 121 h 131"/>
                <a:gd name="T12" fmla="*/ 84 w 230"/>
                <a:gd name="T13" fmla="*/ 130 h 131"/>
                <a:gd name="T14" fmla="*/ 151 w 230"/>
                <a:gd name="T15" fmla="*/ 130 h 131"/>
                <a:gd name="T16" fmla="*/ 154 w 230"/>
                <a:gd name="T17" fmla="*/ 123 h 131"/>
                <a:gd name="T18" fmla="*/ 170 w 230"/>
                <a:gd name="T19" fmla="*/ 114 h 131"/>
                <a:gd name="T20" fmla="*/ 169 w 230"/>
                <a:gd name="T21" fmla="*/ 130 h 131"/>
                <a:gd name="T22" fmla="*/ 230 w 230"/>
                <a:gd name="T23" fmla="*/ 129 h 131"/>
                <a:gd name="T24" fmla="*/ 229 w 230"/>
                <a:gd name="T25" fmla="*/ 0 h 131"/>
                <a:gd name="T26" fmla="*/ 0 w 230"/>
                <a:gd name="T27" fmla="*/ 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0" h="131">
                  <a:moveTo>
                    <a:pt x="0" y="2"/>
                  </a:moveTo>
                  <a:cubicBezTo>
                    <a:pt x="1" y="131"/>
                    <a:pt x="1" y="131"/>
                    <a:pt x="1" y="131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66" y="130"/>
                    <a:pt x="66" y="130"/>
                    <a:pt x="66" y="130"/>
                  </a:cubicBezTo>
                  <a:cubicBezTo>
                    <a:pt x="61" y="122"/>
                    <a:pt x="60" y="114"/>
                    <a:pt x="64" y="112"/>
                  </a:cubicBezTo>
                  <a:cubicBezTo>
                    <a:pt x="68" y="109"/>
                    <a:pt x="75" y="113"/>
                    <a:pt x="80" y="121"/>
                  </a:cubicBezTo>
                  <a:cubicBezTo>
                    <a:pt x="82" y="124"/>
                    <a:pt x="83" y="127"/>
                    <a:pt x="84" y="130"/>
                  </a:cubicBezTo>
                  <a:cubicBezTo>
                    <a:pt x="151" y="130"/>
                    <a:pt x="151" y="130"/>
                    <a:pt x="151" y="130"/>
                  </a:cubicBezTo>
                  <a:cubicBezTo>
                    <a:pt x="151" y="128"/>
                    <a:pt x="152" y="125"/>
                    <a:pt x="154" y="123"/>
                  </a:cubicBezTo>
                  <a:cubicBezTo>
                    <a:pt x="159" y="115"/>
                    <a:pt x="166" y="111"/>
                    <a:pt x="170" y="114"/>
                  </a:cubicBezTo>
                  <a:cubicBezTo>
                    <a:pt x="173" y="116"/>
                    <a:pt x="173" y="123"/>
                    <a:pt x="169" y="130"/>
                  </a:cubicBezTo>
                  <a:cubicBezTo>
                    <a:pt x="230" y="129"/>
                    <a:pt x="230" y="129"/>
                    <a:pt x="230" y="129"/>
                  </a:cubicBezTo>
                  <a:cubicBezTo>
                    <a:pt x="229" y="0"/>
                    <a:pt x="229" y="0"/>
                    <a:pt x="229" y="0"/>
                  </a:cubicBezTo>
                  <a:lnTo>
                    <a:pt x="0" y="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6000">
                  <a:schemeClr val="tx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371"/>
            <p:cNvSpPr>
              <a:spLocks/>
            </p:cNvSpPr>
            <p:nvPr/>
          </p:nvSpPr>
          <p:spPr bwMode="auto">
            <a:xfrm>
              <a:off x="8993652" y="1983456"/>
              <a:ext cx="412750" cy="987425"/>
            </a:xfrm>
            <a:custGeom>
              <a:avLst/>
              <a:gdLst>
                <a:gd name="T0" fmla="*/ 79 w 109"/>
                <a:gd name="T1" fmla="*/ 54 h 261"/>
                <a:gd name="T2" fmla="*/ 73 w 109"/>
                <a:gd name="T3" fmla="*/ 59 h 261"/>
                <a:gd name="T4" fmla="*/ 98 w 109"/>
                <a:gd name="T5" fmla="*/ 246 h 261"/>
                <a:gd name="T6" fmla="*/ 101 w 109"/>
                <a:gd name="T7" fmla="*/ 260 h 261"/>
                <a:gd name="T8" fmla="*/ 109 w 109"/>
                <a:gd name="T9" fmla="*/ 258 h 261"/>
                <a:gd name="T10" fmla="*/ 105 w 109"/>
                <a:gd name="T11" fmla="*/ 244 h 261"/>
                <a:gd name="T12" fmla="*/ 79 w 109"/>
                <a:gd name="T13" fmla="*/ 129 h 261"/>
                <a:gd name="T14" fmla="*/ 78 w 109"/>
                <a:gd name="T15" fmla="*/ 64 h 261"/>
                <a:gd name="T16" fmla="*/ 84 w 109"/>
                <a:gd name="T17" fmla="*/ 60 h 261"/>
                <a:gd name="T18" fmla="*/ 103 w 109"/>
                <a:gd name="T19" fmla="*/ 31 h 261"/>
                <a:gd name="T20" fmla="*/ 78 w 109"/>
                <a:gd name="T21" fmla="*/ 5 h 261"/>
                <a:gd name="T22" fmla="*/ 78 w 109"/>
                <a:gd name="T23" fmla="*/ 5 h 261"/>
                <a:gd name="T24" fmla="*/ 55 w 109"/>
                <a:gd name="T25" fmla="*/ 1 h 261"/>
                <a:gd name="T26" fmla="*/ 55 w 109"/>
                <a:gd name="T27" fmla="*/ 0 h 261"/>
                <a:gd name="T28" fmla="*/ 52 w 109"/>
                <a:gd name="T29" fmla="*/ 0 h 261"/>
                <a:gd name="T30" fmla="*/ 49 w 109"/>
                <a:gd name="T31" fmla="*/ 1 h 261"/>
                <a:gd name="T32" fmla="*/ 49 w 109"/>
                <a:gd name="T33" fmla="*/ 1 h 261"/>
                <a:gd name="T34" fmla="*/ 27 w 109"/>
                <a:gd name="T35" fmla="*/ 6 h 261"/>
                <a:gd name="T36" fmla="*/ 26 w 109"/>
                <a:gd name="T37" fmla="*/ 6 h 261"/>
                <a:gd name="T38" fmla="*/ 2 w 109"/>
                <a:gd name="T39" fmla="*/ 31 h 261"/>
                <a:gd name="T40" fmla="*/ 21 w 109"/>
                <a:gd name="T41" fmla="*/ 60 h 261"/>
                <a:gd name="T42" fmla="*/ 27 w 109"/>
                <a:gd name="T43" fmla="*/ 65 h 261"/>
                <a:gd name="T44" fmla="*/ 27 w 109"/>
                <a:gd name="T45" fmla="*/ 129 h 261"/>
                <a:gd name="T46" fmla="*/ 3 w 109"/>
                <a:gd name="T47" fmla="*/ 245 h 261"/>
                <a:gd name="T48" fmla="*/ 0 w 109"/>
                <a:gd name="T49" fmla="*/ 258 h 261"/>
                <a:gd name="T50" fmla="*/ 7 w 109"/>
                <a:gd name="T51" fmla="*/ 261 h 261"/>
                <a:gd name="T52" fmla="*/ 10 w 109"/>
                <a:gd name="T53" fmla="*/ 246 h 261"/>
                <a:gd name="T54" fmla="*/ 32 w 109"/>
                <a:gd name="T55" fmla="*/ 59 h 261"/>
                <a:gd name="T56" fmla="*/ 26 w 109"/>
                <a:gd name="T57" fmla="*/ 54 h 261"/>
                <a:gd name="T58" fmla="*/ 9 w 109"/>
                <a:gd name="T59" fmla="*/ 32 h 261"/>
                <a:gd name="T60" fmla="*/ 30 w 109"/>
                <a:gd name="T61" fmla="*/ 12 h 261"/>
                <a:gd name="T62" fmla="*/ 51 w 109"/>
                <a:gd name="T63" fmla="*/ 8 h 261"/>
                <a:gd name="T64" fmla="*/ 54 w 109"/>
                <a:gd name="T65" fmla="*/ 8 h 261"/>
                <a:gd name="T66" fmla="*/ 75 w 109"/>
                <a:gd name="T67" fmla="*/ 12 h 261"/>
                <a:gd name="T68" fmla="*/ 96 w 109"/>
                <a:gd name="T69" fmla="*/ 31 h 261"/>
                <a:gd name="T70" fmla="*/ 79 w 109"/>
                <a:gd name="T71" fmla="*/ 54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" h="261">
                  <a:moveTo>
                    <a:pt x="79" y="54"/>
                  </a:moveTo>
                  <a:cubicBezTo>
                    <a:pt x="77" y="56"/>
                    <a:pt x="75" y="57"/>
                    <a:pt x="73" y="59"/>
                  </a:cubicBezTo>
                  <a:cubicBezTo>
                    <a:pt x="57" y="74"/>
                    <a:pt x="73" y="146"/>
                    <a:pt x="98" y="246"/>
                  </a:cubicBezTo>
                  <a:cubicBezTo>
                    <a:pt x="99" y="250"/>
                    <a:pt x="100" y="255"/>
                    <a:pt x="101" y="260"/>
                  </a:cubicBezTo>
                  <a:cubicBezTo>
                    <a:pt x="103" y="259"/>
                    <a:pt x="106" y="258"/>
                    <a:pt x="109" y="258"/>
                  </a:cubicBezTo>
                  <a:cubicBezTo>
                    <a:pt x="107" y="253"/>
                    <a:pt x="106" y="249"/>
                    <a:pt x="105" y="244"/>
                  </a:cubicBezTo>
                  <a:cubicBezTo>
                    <a:pt x="95" y="204"/>
                    <a:pt x="85" y="163"/>
                    <a:pt x="79" y="129"/>
                  </a:cubicBezTo>
                  <a:cubicBezTo>
                    <a:pt x="71" y="82"/>
                    <a:pt x="74" y="68"/>
                    <a:pt x="78" y="64"/>
                  </a:cubicBezTo>
                  <a:cubicBezTo>
                    <a:pt x="80" y="63"/>
                    <a:pt x="82" y="61"/>
                    <a:pt x="84" y="60"/>
                  </a:cubicBezTo>
                  <a:cubicBezTo>
                    <a:pt x="94" y="51"/>
                    <a:pt x="104" y="42"/>
                    <a:pt x="103" y="31"/>
                  </a:cubicBezTo>
                  <a:cubicBezTo>
                    <a:pt x="102" y="22"/>
                    <a:pt x="94" y="14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68" y="2"/>
                    <a:pt x="60" y="1"/>
                    <a:pt x="55" y="1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4" y="0"/>
                    <a:pt x="52" y="0"/>
                  </a:cubicBezTo>
                  <a:cubicBezTo>
                    <a:pt x="50" y="0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4" y="1"/>
                    <a:pt x="36" y="2"/>
                    <a:pt x="27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0" y="14"/>
                    <a:pt x="3" y="22"/>
                    <a:pt x="2" y="31"/>
                  </a:cubicBezTo>
                  <a:cubicBezTo>
                    <a:pt x="1" y="43"/>
                    <a:pt x="11" y="52"/>
                    <a:pt x="21" y="60"/>
                  </a:cubicBezTo>
                  <a:cubicBezTo>
                    <a:pt x="23" y="62"/>
                    <a:pt x="25" y="63"/>
                    <a:pt x="27" y="65"/>
                  </a:cubicBezTo>
                  <a:cubicBezTo>
                    <a:pt x="31" y="69"/>
                    <a:pt x="35" y="83"/>
                    <a:pt x="27" y="129"/>
                  </a:cubicBezTo>
                  <a:cubicBezTo>
                    <a:pt x="22" y="163"/>
                    <a:pt x="12" y="204"/>
                    <a:pt x="3" y="245"/>
                  </a:cubicBezTo>
                  <a:cubicBezTo>
                    <a:pt x="2" y="249"/>
                    <a:pt x="1" y="253"/>
                    <a:pt x="0" y="258"/>
                  </a:cubicBezTo>
                  <a:cubicBezTo>
                    <a:pt x="3" y="258"/>
                    <a:pt x="5" y="260"/>
                    <a:pt x="7" y="261"/>
                  </a:cubicBezTo>
                  <a:cubicBezTo>
                    <a:pt x="8" y="256"/>
                    <a:pt x="9" y="251"/>
                    <a:pt x="10" y="246"/>
                  </a:cubicBezTo>
                  <a:cubicBezTo>
                    <a:pt x="33" y="146"/>
                    <a:pt x="48" y="74"/>
                    <a:pt x="32" y="59"/>
                  </a:cubicBezTo>
                  <a:cubicBezTo>
                    <a:pt x="30" y="58"/>
                    <a:pt x="28" y="56"/>
                    <a:pt x="26" y="54"/>
                  </a:cubicBezTo>
                  <a:cubicBezTo>
                    <a:pt x="17" y="47"/>
                    <a:pt x="8" y="39"/>
                    <a:pt x="9" y="32"/>
                  </a:cubicBezTo>
                  <a:cubicBezTo>
                    <a:pt x="10" y="26"/>
                    <a:pt x="17" y="20"/>
                    <a:pt x="30" y="12"/>
                  </a:cubicBezTo>
                  <a:cubicBezTo>
                    <a:pt x="39" y="9"/>
                    <a:pt x="47" y="8"/>
                    <a:pt x="51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8" y="8"/>
                    <a:pt x="66" y="9"/>
                    <a:pt x="75" y="12"/>
                  </a:cubicBezTo>
                  <a:cubicBezTo>
                    <a:pt x="88" y="19"/>
                    <a:pt x="95" y="26"/>
                    <a:pt x="96" y="31"/>
                  </a:cubicBezTo>
                  <a:cubicBezTo>
                    <a:pt x="97" y="39"/>
                    <a:pt x="88" y="47"/>
                    <a:pt x="79" y="54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tx1">
                    <a:lumMod val="65000"/>
                    <a:lumOff val="35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  <a:gs pos="74350">
                  <a:schemeClr val="bg1">
                    <a:lumMod val="85000"/>
                  </a:schemeClr>
                </a:gs>
                <a:gs pos="18000">
                  <a:schemeClr val="bg1">
                    <a:lumMod val="8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0" scaled="1"/>
              <a:tileRect/>
            </a:gra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84" name="文本框 483"/>
          <p:cNvSpPr txBox="1"/>
          <p:nvPr/>
        </p:nvSpPr>
        <p:spPr>
          <a:xfrm rot="12600000" flipV="1">
            <a:off x="5902138" y="1895021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solidFill>
                  <a:schemeClr val="bg1"/>
                </a:solidFill>
                <a:latin typeface="Barbatrick" panose="00000400000000000000" pitchFamily="2" charset="0"/>
                <a:ea typeface="时尚中黑简体" panose="01010104010101010101" pitchFamily="2" charset="-122"/>
              </a:defRPr>
            </a:lvl1pPr>
          </a:lstStyle>
          <a:p>
            <a:r>
              <a:rPr lang="en-US" altLang="zh-CN" sz="4400" dirty="0">
                <a:solidFill>
                  <a:schemeClr val="accent1"/>
                </a:solidFill>
                <a:latin typeface="时尚中黑简体" panose="01010104010101010101" pitchFamily="2" charset="-122"/>
              </a:rPr>
              <a:t>01</a:t>
            </a:r>
            <a:endParaRPr lang="zh-CN" altLang="en-US" sz="4400" dirty="0">
              <a:solidFill>
                <a:schemeClr val="accent1"/>
              </a:solidFill>
              <a:latin typeface="时尚中黑简体" panose="01010104010101010101" pitchFamily="2" charset="-122"/>
            </a:endParaRPr>
          </a:p>
        </p:txBody>
      </p:sp>
      <p:sp>
        <p:nvSpPr>
          <p:cNvPr id="489" name="矩形 488"/>
          <p:cNvSpPr/>
          <p:nvPr/>
        </p:nvSpPr>
        <p:spPr>
          <a:xfrm rot="16200000">
            <a:off x="6754111" y="3015389"/>
            <a:ext cx="756000" cy="14922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2"/>
            </a:solidFill>
          </a:ln>
          <a:effectLst>
            <a:outerShdw blurRad="165100" dist="114300" dir="36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0" name="矩形 489"/>
          <p:cNvSpPr/>
          <p:nvPr/>
        </p:nvSpPr>
        <p:spPr>
          <a:xfrm rot="16200000">
            <a:off x="6119649" y="3649849"/>
            <a:ext cx="756000" cy="2233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91" name="组合 490"/>
          <p:cNvGrpSpPr>
            <a:grpSpLocks noChangeAspect="1"/>
          </p:cNvGrpSpPr>
          <p:nvPr/>
        </p:nvGrpSpPr>
        <p:grpSpPr>
          <a:xfrm rot="5400000" flipV="1">
            <a:off x="6006946" y="3491528"/>
            <a:ext cx="448359" cy="540000"/>
            <a:chOff x="8762688" y="1983456"/>
            <a:chExt cx="873125" cy="1051581"/>
          </a:xfrm>
        </p:grpSpPr>
        <p:sp>
          <p:nvSpPr>
            <p:cNvPr id="494" name="Freeform 375"/>
            <p:cNvSpPr>
              <a:spLocks/>
            </p:cNvSpPr>
            <p:nvPr/>
          </p:nvSpPr>
          <p:spPr bwMode="auto">
            <a:xfrm>
              <a:off x="8762688" y="2533387"/>
              <a:ext cx="873125" cy="501650"/>
            </a:xfrm>
            <a:custGeom>
              <a:avLst/>
              <a:gdLst>
                <a:gd name="T0" fmla="*/ 0 w 230"/>
                <a:gd name="T1" fmla="*/ 2 h 131"/>
                <a:gd name="T2" fmla="*/ 1 w 230"/>
                <a:gd name="T3" fmla="*/ 131 h 131"/>
                <a:gd name="T4" fmla="*/ 66 w 230"/>
                <a:gd name="T5" fmla="*/ 131 h 131"/>
                <a:gd name="T6" fmla="*/ 66 w 230"/>
                <a:gd name="T7" fmla="*/ 130 h 131"/>
                <a:gd name="T8" fmla="*/ 64 w 230"/>
                <a:gd name="T9" fmla="*/ 112 h 131"/>
                <a:gd name="T10" fmla="*/ 80 w 230"/>
                <a:gd name="T11" fmla="*/ 121 h 131"/>
                <a:gd name="T12" fmla="*/ 84 w 230"/>
                <a:gd name="T13" fmla="*/ 130 h 131"/>
                <a:gd name="T14" fmla="*/ 151 w 230"/>
                <a:gd name="T15" fmla="*/ 130 h 131"/>
                <a:gd name="T16" fmla="*/ 154 w 230"/>
                <a:gd name="T17" fmla="*/ 123 h 131"/>
                <a:gd name="T18" fmla="*/ 170 w 230"/>
                <a:gd name="T19" fmla="*/ 114 h 131"/>
                <a:gd name="T20" fmla="*/ 169 w 230"/>
                <a:gd name="T21" fmla="*/ 130 h 131"/>
                <a:gd name="T22" fmla="*/ 230 w 230"/>
                <a:gd name="T23" fmla="*/ 129 h 131"/>
                <a:gd name="T24" fmla="*/ 229 w 230"/>
                <a:gd name="T25" fmla="*/ 0 h 131"/>
                <a:gd name="T26" fmla="*/ 0 w 230"/>
                <a:gd name="T27" fmla="*/ 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0" h="131">
                  <a:moveTo>
                    <a:pt x="0" y="2"/>
                  </a:moveTo>
                  <a:cubicBezTo>
                    <a:pt x="1" y="131"/>
                    <a:pt x="1" y="131"/>
                    <a:pt x="1" y="131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66" y="130"/>
                    <a:pt x="66" y="130"/>
                    <a:pt x="66" y="130"/>
                  </a:cubicBezTo>
                  <a:cubicBezTo>
                    <a:pt x="61" y="122"/>
                    <a:pt x="60" y="114"/>
                    <a:pt x="64" y="112"/>
                  </a:cubicBezTo>
                  <a:cubicBezTo>
                    <a:pt x="68" y="109"/>
                    <a:pt x="75" y="113"/>
                    <a:pt x="80" y="121"/>
                  </a:cubicBezTo>
                  <a:cubicBezTo>
                    <a:pt x="82" y="124"/>
                    <a:pt x="83" y="127"/>
                    <a:pt x="84" y="130"/>
                  </a:cubicBezTo>
                  <a:cubicBezTo>
                    <a:pt x="151" y="130"/>
                    <a:pt x="151" y="130"/>
                    <a:pt x="151" y="130"/>
                  </a:cubicBezTo>
                  <a:cubicBezTo>
                    <a:pt x="151" y="128"/>
                    <a:pt x="152" y="125"/>
                    <a:pt x="154" y="123"/>
                  </a:cubicBezTo>
                  <a:cubicBezTo>
                    <a:pt x="159" y="115"/>
                    <a:pt x="166" y="111"/>
                    <a:pt x="170" y="114"/>
                  </a:cubicBezTo>
                  <a:cubicBezTo>
                    <a:pt x="173" y="116"/>
                    <a:pt x="173" y="123"/>
                    <a:pt x="169" y="130"/>
                  </a:cubicBezTo>
                  <a:cubicBezTo>
                    <a:pt x="230" y="129"/>
                    <a:pt x="230" y="129"/>
                    <a:pt x="230" y="129"/>
                  </a:cubicBezTo>
                  <a:cubicBezTo>
                    <a:pt x="229" y="0"/>
                    <a:pt x="229" y="0"/>
                    <a:pt x="229" y="0"/>
                  </a:cubicBezTo>
                  <a:lnTo>
                    <a:pt x="0" y="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6000">
                  <a:schemeClr val="tx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371"/>
            <p:cNvSpPr>
              <a:spLocks/>
            </p:cNvSpPr>
            <p:nvPr/>
          </p:nvSpPr>
          <p:spPr bwMode="auto">
            <a:xfrm>
              <a:off x="8993652" y="1983456"/>
              <a:ext cx="412750" cy="987425"/>
            </a:xfrm>
            <a:custGeom>
              <a:avLst/>
              <a:gdLst>
                <a:gd name="T0" fmla="*/ 79 w 109"/>
                <a:gd name="T1" fmla="*/ 54 h 261"/>
                <a:gd name="T2" fmla="*/ 73 w 109"/>
                <a:gd name="T3" fmla="*/ 59 h 261"/>
                <a:gd name="T4" fmla="*/ 98 w 109"/>
                <a:gd name="T5" fmla="*/ 246 h 261"/>
                <a:gd name="T6" fmla="*/ 101 w 109"/>
                <a:gd name="T7" fmla="*/ 260 h 261"/>
                <a:gd name="T8" fmla="*/ 109 w 109"/>
                <a:gd name="T9" fmla="*/ 258 h 261"/>
                <a:gd name="T10" fmla="*/ 105 w 109"/>
                <a:gd name="T11" fmla="*/ 244 h 261"/>
                <a:gd name="T12" fmla="*/ 79 w 109"/>
                <a:gd name="T13" fmla="*/ 129 h 261"/>
                <a:gd name="T14" fmla="*/ 78 w 109"/>
                <a:gd name="T15" fmla="*/ 64 h 261"/>
                <a:gd name="T16" fmla="*/ 84 w 109"/>
                <a:gd name="T17" fmla="*/ 60 h 261"/>
                <a:gd name="T18" fmla="*/ 103 w 109"/>
                <a:gd name="T19" fmla="*/ 31 h 261"/>
                <a:gd name="T20" fmla="*/ 78 w 109"/>
                <a:gd name="T21" fmla="*/ 5 h 261"/>
                <a:gd name="T22" fmla="*/ 78 w 109"/>
                <a:gd name="T23" fmla="*/ 5 h 261"/>
                <a:gd name="T24" fmla="*/ 55 w 109"/>
                <a:gd name="T25" fmla="*/ 1 h 261"/>
                <a:gd name="T26" fmla="*/ 55 w 109"/>
                <a:gd name="T27" fmla="*/ 0 h 261"/>
                <a:gd name="T28" fmla="*/ 52 w 109"/>
                <a:gd name="T29" fmla="*/ 0 h 261"/>
                <a:gd name="T30" fmla="*/ 49 w 109"/>
                <a:gd name="T31" fmla="*/ 1 h 261"/>
                <a:gd name="T32" fmla="*/ 49 w 109"/>
                <a:gd name="T33" fmla="*/ 1 h 261"/>
                <a:gd name="T34" fmla="*/ 27 w 109"/>
                <a:gd name="T35" fmla="*/ 6 h 261"/>
                <a:gd name="T36" fmla="*/ 26 w 109"/>
                <a:gd name="T37" fmla="*/ 6 h 261"/>
                <a:gd name="T38" fmla="*/ 2 w 109"/>
                <a:gd name="T39" fmla="*/ 31 h 261"/>
                <a:gd name="T40" fmla="*/ 21 w 109"/>
                <a:gd name="T41" fmla="*/ 60 h 261"/>
                <a:gd name="T42" fmla="*/ 27 w 109"/>
                <a:gd name="T43" fmla="*/ 65 h 261"/>
                <a:gd name="T44" fmla="*/ 27 w 109"/>
                <a:gd name="T45" fmla="*/ 129 h 261"/>
                <a:gd name="T46" fmla="*/ 3 w 109"/>
                <a:gd name="T47" fmla="*/ 245 h 261"/>
                <a:gd name="T48" fmla="*/ 0 w 109"/>
                <a:gd name="T49" fmla="*/ 258 h 261"/>
                <a:gd name="T50" fmla="*/ 7 w 109"/>
                <a:gd name="T51" fmla="*/ 261 h 261"/>
                <a:gd name="T52" fmla="*/ 10 w 109"/>
                <a:gd name="T53" fmla="*/ 246 h 261"/>
                <a:gd name="T54" fmla="*/ 32 w 109"/>
                <a:gd name="T55" fmla="*/ 59 h 261"/>
                <a:gd name="T56" fmla="*/ 26 w 109"/>
                <a:gd name="T57" fmla="*/ 54 h 261"/>
                <a:gd name="T58" fmla="*/ 9 w 109"/>
                <a:gd name="T59" fmla="*/ 32 h 261"/>
                <a:gd name="T60" fmla="*/ 30 w 109"/>
                <a:gd name="T61" fmla="*/ 12 h 261"/>
                <a:gd name="T62" fmla="*/ 51 w 109"/>
                <a:gd name="T63" fmla="*/ 8 h 261"/>
                <a:gd name="T64" fmla="*/ 54 w 109"/>
                <a:gd name="T65" fmla="*/ 8 h 261"/>
                <a:gd name="T66" fmla="*/ 75 w 109"/>
                <a:gd name="T67" fmla="*/ 12 h 261"/>
                <a:gd name="T68" fmla="*/ 96 w 109"/>
                <a:gd name="T69" fmla="*/ 31 h 261"/>
                <a:gd name="T70" fmla="*/ 79 w 109"/>
                <a:gd name="T71" fmla="*/ 54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" h="261">
                  <a:moveTo>
                    <a:pt x="79" y="54"/>
                  </a:moveTo>
                  <a:cubicBezTo>
                    <a:pt x="77" y="56"/>
                    <a:pt x="75" y="57"/>
                    <a:pt x="73" y="59"/>
                  </a:cubicBezTo>
                  <a:cubicBezTo>
                    <a:pt x="57" y="74"/>
                    <a:pt x="73" y="146"/>
                    <a:pt x="98" y="246"/>
                  </a:cubicBezTo>
                  <a:cubicBezTo>
                    <a:pt x="99" y="250"/>
                    <a:pt x="100" y="255"/>
                    <a:pt x="101" y="260"/>
                  </a:cubicBezTo>
                  <a:cubicBezTo>
                    <a:pt x="103" y="259"/>
                    <a:pt x="106" y="258"/>
                    <a:pt x="109" y="258"/>
                  </a:cubicBezTo>
                  <a:cubicBezTo>
                    <a:pt x="107" y="253"/>
                    <a:pt x="106" y="249"/>
                    <a:pt x="105" y="244"/>
                  </a:cubicBezTo>
                  <a:cubicBezTo>
                    <a:pt x="95" y="204"/>
                    <a:pt x="85" y="163"/>
                    <a:pt x="79" y="129"/>
                  </a:cubicBezTo>
                  <a:cubicBezTo>
                    <a:pt x="71" y="82"/>
                    <a:pt x="74" y="68"/>
                    <a:pt x="78" y="64"/>
                  </a:cubicBezTo>
                  <a:cubicBezTo>
                    <a:pt x="80" y="63"/>
                    <a:pt x="82" y="61"/>
                    <a:pt x="84" y="60"/>
                  </a:cubicBezTo>
                  <a:cubicBezTo>
                    <a:pt x="94" y="51"/>
                    <a:pt x="104" y="42"/>
                    <a:pt x="103" y="31"/>
                  </a:cubicBezTo>
                  <a:cubicBezTo>
                    <a:pt x="102" y="22"/>
                    <a:pt x="94" y="14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68" y="2"/>
                    <a:pt x="60" y="1"/>
                    <a:pt x="55" y="1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4" y="0"/>
                    <a:pt x="52" y="0"/>
                  </a:cubicBezTo>
                  <a:cubicBezTo>
                    <a:pt x="50" y="0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4" y="1"/>
                    <a:pt x="36" y="2"/>
                    <a:pt x="27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0" y="14"/>
                    <a:pt x="3" y="22"/>
                    <a:pt x="2" y="31"/>
                  </a:cubicBezTo>
                  <a:cubicBezTo>
                    <a:pt x="1" y="43"/>
                    <a:pt x="11" y="52"/>
                    <a:pt x="21" y="60"/>
                  </a:cubicBezTo>
                  <a:cubicBezTo>
                    <a:pt x="23" y="62"/>
                    <a:pt x="25" y="63"/>
                    <a:pt x="27" y="65"/>
                  </a:cubicBezTo>
                  <a:cubicBezTo>
                    <a:pt x="31" y="69"/>
                    <a:pt x="35" y="83"/>
                    <a:pt x="27" y="129"/>
                  </a:cubicBezTo>
                  <a:cubicBezTo>
                    <a:pt x="22" y="163"/>
                    <a:pt x="12" y="204"/>
                    <a:pt x="3" y="245"/>
                  </a:cubicBezTo>
                  <a:cubicBezTo>
                    <a:pt x="2" y="249"/>
                    <a:pt x="1" y="253"/>
                    <a:pt x="0" y="258"/>
                  </a:cubicBezTo>
                  <a:cubicBezTo>
                    <a:pt x="3" y="258"/>
                    <a:pt x="5" y="260"/>
                    <a:pt x="7" y="261"/>
                  </a:cubicBezTo>
                  <a:cubicBezTo>
                    <a:pt x="8" y="256"/>
                    <a:pt x="9" y="251"/>
                    <a:pt x="10" y="246"/>
                  </a:cubicBezTo>
                  <a:cubicBezTo>
                    <a:pt x="33" y="146"/>
                    <a:pt x="48" y="74"/>
                    <a:pt x="32" y="59"/>
                  </a:cubicBezTo>
                  <a:cubicBezTo>
                    <a:pt x="30" y="58"/>
                    <a:pt x="28" y="56"/>
                    <a:pt x="26" y="54"/>
                  </a:cubicBezTo>
                  <a:cubicBezTo>
                    <a:pt x="17" y="47"/>
                    <a:pt x="8" y="39"/>
                    <a:pt x="9" y="32"/>
                  </a:cubicBezTo>
                  <a:cubicBezTo>
                    <a:pt x="10" y="26"/>
                    <a:pt x="17" y="20"/>
                    <a:pt x="30" y="12"/>
                  </a:cubicBezTo>
                  <a:cubicBezTo>
                    <a:pt x="39" y="9"/>
                    <a:pt x="47" y="8"/>
                    <a:pt x="51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8" y="8"/>
                    <a:pt x="66" y="9"/>
                    <a:pt x="75" y="12"/>
                  </a:cubicBezTo>
                  <a:cubicBezTo>
                    <a:pt x="88" y="19"/>
                    <a:pt x="95" y="26"/>
                    <a:pt x="96" y="31"/>
                  </a:cubicBezTo>
                  <a:cubicBezTo>
                    <a:pt x="97" y="39"/>
                    <a:pt x="88" y="47"/>
                    <a:pt x="79" y="54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tx1">
                    <a:lumMod val="65000"/>
                    <a:lumOff val="35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  <a:gs pos="74350">
                  <a:schemeClr val="bg1">
                    <a:lumMod val="85000"/>
                  </a:schemeClr>
                </a:gs>
                <a:gs pos="18000">
                  <a:schemeClr val="bg1">
                    <a:lumMod val="8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0" scaled="1"/>
              <a:tileRect/>
            </a:gra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2" name="文本框 491"/>
          <p:cNvSpPr txBox="1"/>
          <p:nvPr/>
        </p:nvSpPr>
        <p:spPr>
          <a:xfrm>
            <a:off x="6757650" y="3376809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solidFill>
                  <a:schemeClr val="bg1"/>
                </a:solidFill>
                <a:latin typeface="Barbatrick" panose="00000400000000000000" pitchFamily="2" charset="0"/>
                <a:ea typeface="时尚中黑简体" panose="01010104010101010101" pitchFamily="2" charset="-122"/>
              </a:defRPr>
            </a:lvl1pPr>
          </a:lstStyle>
          <a:p>
            <a:r>
              <a:rPr lang="en-US" altLang="zh-CN" sz="4400" dirty="0">
                <a:solidFill>
                  <a:schemeClr val="accent2"/>
                </a:solidFill>
                <a:latin typeface="时尚中黑简体" panose="01010104010101010101" pitchFamily="2" charset="-122"/>
              </a:rPr>
              <a:t>02</a:t>
            </a:r>
            <a:endParaRPr lang="zh-CN" altLang="en-US" sz="4400" dirty="0">
              <a:solidFill>
                <a:schemeClr val="accent2"/>
              </a:solidFill>
              <a:latin typeface="时尚中黑简体" panose="01010104010101010101" pitchFamily="2" charset="-122"/>
            </a:endParaRPr>
          </a:p>
        </p:txBody>
      </p:sp>
      <p:sp>
        <p:nvSpPr>
          <p:cNvPr id="497" name="矩形 496"/>
          <p:cNvSpPr/>
          <p:nvPr/>
        </p:nvSpPr>
        <p:spPr>
          <a:xfrm rot="19800000">
            <a:off x="5898597" y="4497177"/>
            <a:ext cx="756000" cy="14922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3"/>
            </a:solidFill>
          </a:ln>
          <a:effectLst>
            <a:outerShdw blurRad="165100" dist="114300" dir="36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accent3"/>
              </a:solidFill>
            </a:endParaRPr>
          </a:p>
        </p:txBody>
      </p:sp>
      <p:sp>
        <p:nvSpPr>
          <p:cNvPr id="498" name="矩形 497"/>
          <p:cNvSpPr/>
          <p:nvPr/>
        </p:nvSpPr>
        <p:spPr>
          <a:xfrm rot="19800000">
            <a:off x="5581367" y="4582179"/>
            <a:ext cx="756000" cy="2233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99" name="组合 498"/>
          <p:cNvGrpSpPr>
            <a:grpSpLocks noChangeAspect="1"/>
          </p:cNvGrpSpPr>
          <p:nvPr/>
        </p:nvGrpSpPr>
        <p:grpSpPr>
          <a:xfrm rot="9000000" flipV="1">
            <a:off x="5601927" y="4193040"/>
            <a:ext cx="448359" cy="540000"/>
            <a:chOff x="8762688" y="1983456"/>
            <a:chExt cx="873125" cy="1051581"/>
          </a:xfrm>
        </p:grpSpPr>
        <p:sp>
          <p:nvSpPr>
            <p:cNvPr id="502" name="Freeform 375"/>
            <p:cNvSpPr>
              <a:spLocks/>
            </p:cNvSpPr>
            <p:nvPr/>
          </p:nvSpPr>
          <p:spPr bwMode="auto">
            <a:xfrm>
              <a:off x="8762688" y="2533387"/>
              <a:ext cx="873125" cy="501650"/>
            </a:xfrm>
            <a:custGeom>
              <a:avLst/>
              <a:gdLst>
                <a:gd name="T0" fmla="*/ 0 w 230"/>
                <a:gd name="T1" fmla="*/ 2 h 131"/>
                <a:gd name="T2" fmla="*/ 1 w 230"/>
                <a:gd name="T3" fmla="*/ 131 h 131"/>
                <a:gd name="T4" fmla="*/ 66 w 230"/>
                <a:gd name="T5" fmla="*/ 131 h 131"/>
                <a:gd name="T6" fmla="*/ 66 w 230"/>
                <a:gd name="T7" fmla="*/ 130 h 131"/>
                <a:gd name="T8" fmla="*/ 64 w 230"/>
                <a:gd name="T9" fmla="*/ 112 h 131"/>
                <a:gd name="T10" fmla="*/ 80 w 230"/>
                <a:gd name="T11" fmla="*/ 121 h 131"/>
                <a:gd name="T12" fmla="*/ 84 w 230"/>
                <a:gd name="T13" fmla="*/ 130 h 131"/>
                <a:gd name="T14" fmla="*/ 151 w 230"/>
                <a:gd name="T15" fmla="*/ 130 h 131"/>
                <a:gd name="T16" fmla="*/ 154 w 230"/>
                <a:gd name="T17" fmla="*/ 123 h 131"/>
                <a:gd name="T18" fmla="*/ 170 w 230"/>
                <a:gd name="T19" fmla="*/ 114 h 131"/>
                <a:gd name="T20" fmla="*/ 169 w 230"/>
                <a:gd name="T21" fmla="*/ 130 h 131"/>
                <a:gd name="T22" fmla="*/ 230 w 230"/>
                <a:gd name="T23" fmla="*/ 129 h 131"/>
                <a:gd name="T24" fmla="*/ 229 w 230"/>
                <a:gd name="T25" fmla="*/ 0 h 131"/>
                <a:gd name="T26" fmla="*/ 0 w 230"/>
                <a:gd name="T27" fmla="*/ 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0" h="131">
                  <a:moveTo>
                    <a:pt x="0" y="2"/>
                  </a:moveTo>
                  <a:cubicBezTo>
                    <a:pt x="1" y="131"/>
                    <a:pt x="1" y="131"/>
                    <a:pt x="1" y="131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66" y="130"/>
                    <a:pt x="66" y="130"/>
                    <a:pt x="66" y="130"/>
                  </a:cubicBezTo>
                  <a:cubicBezTo>
                    <a:pt x="61" y="122"/>
                    <a:pt x="60" y="114"/>
                    <a:pt x="64" y="112"/>
                  </a:cubicBezTo>
                  <a:cubicBezTo>
                    <a:pt x="68" y="109"/>
                    <a:pt x="75" y="113"/>
                    <a:pt x="80" y="121"/>
                  </a:cubicBezTo>
                  <a:cubicBezTo>
                    <a:pt x="82" y="124"/>
                    <a:pt x="83" y="127"/>
                    <a:pt x="84" y="130"/>
                  </a:cubicBezTo>
                  <a:cubicBezTo>
                    <a:pt x="151" y="130"/>
                    <a:pt x="151" y="130"/>
                    <a:pt x="151" y="130"/>
                  </a:cubicBezTo>
                  <a:cubicBezTo>
                    <a:pt x="151" y="128"/>
                    <a:pt x="152" y="125"/>
                    <a:pt x="154" y="123"/>
                  </a:cubicBezTo>
                  <a:cubicBezTo>
                    <a:pt x="159" y="115"/>
                    <a:pt x="166" y="111"/>
                    <a:pt x="170" y="114"/>
                  </a:cubicBezTo>
                  <a:cubicBezTo>
                    <a:pt x="173" y="116"/>
                    <a:pt x="173" y="123"/>
                    <a:pt x="169" y="130"/>
                  </a:cubicBezTo>
                  <a:cubicBezTo>
                    <a:pt x="230" y="129"/>
                    <a:pt x="230" y="129"/>
                    <a:pt x="230" y="129"/>
                  </a:cubicBezTo>
                  <a:cubicBezTo>
                    <a:pt x="229" y="0"/>
                    <a:pt x="229" y="0"/>
                    <a:pt x="229" y="0"/>
                  </a:cubicBezTo>
                  <a:lnTo>
                    <a:pt x="0" y="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6000">
                  <a:schemeClr val="tx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371"/>
            <p:cNvSpPr>
              <a:spLocks/>
            </p:cNvSpPr>
            <p:nvPr/>
          </p:nvSpPr>
          <p:spPr bwMode="auto">
            <a:xfrm>
              <a:off x="8993652" y="1983456"/>
              <a:ext cx="412750" cy="987425"/>
            </a:xfrm>
            <a:custGeom>
              <a:avLst/>
              <a:gdLst>
                <a:gd name="T0" fmla="*/ 79 w 109"/>
                <a:gd name="T1" fmla="*/ 54 h 261"/>
                <a:gd name="T2" fmla="*/ 73 w 109"/>
                <a:gd name="T3" fmla="*/ 59 h 261"/>
                <a:gd name="T4" fmla="*/ 98 w 109"/>
                <a:gd name="T5" fmla="*/ 246 h 261"/>
                <a:gd name="T6" fmla="*/ 101 w 109"/>
                <a:gd name="T7" fmla="*/ 260 h 261"/>
                <a:gd name="T8" fmla="*/ 109 w 109"/>
                <a:gd name="T9" fmla="*/ 258 h 261"/>
                <a:gd name="T10" fmla="*/ 105 w 109"/>
                <a:gd name="T11" fmla="*/ 244 h 261"/>
                <a:gd name="T12" fmla="*/ 79 w 109"/>
                <a:gd name="T13" fmla="*/ 129 h 261"/>
                <a:gd name="T14" fmla="*/ 78 w 109"/>
                <a:gd name="T15" fmla="*/ 64 h 261"/>
                <a:gd name="T16" fmla="*/ 84 w 109"/>
                <a:gd name="T17" fmla="*/ 60 h 261"/>
                <a:gd name="T18" fmla="*/ 103 w 109"/>
                <a:gd name="T19" fmla="*/ 31 h 261"/>
                <a:gd name="T20" fmla="*/ 78 w 109"/>
                <a:gd name="T21" fmla="*/ 5 h 261"/>
                <a:gd name="T22" fmla="*/ 78 w 109"/>
                <a:gd name="T23" fmla="*/ 5 h 261"/>
                <a:gd name="T24" fmla="*/ 55 w 109"/>
                <a:gd name="T25" fmla="*/ 1 h 261"/>
                <a:gd name="T26" fmla="*/ 55 w 109"/>
                <a:gd name="T27" fmla="*/ 0 h 261"/>
                <a:gd name="T28" fmla="*/ 52 w 109"/>
                <a:gd name="T29" fmla="*/ 0 h 261"/>
                <a:gd name="T30" fmla="*/ 49 w 109"/>
                <a:gd name="T31" fmla="*/ 1 h 261"/>
                <a:gd name="T32" fmla="*/ 49 w 109"/>
                <a:gd name="T33" fmla="*/ 1 h 261"/>
                <a:gd name="T34" fmla="*/ 27 w 109"/>
                <a:gd name="T35" fmla="*/ 6 h 261"/>
                <a:gd name="T36" fmla="*/ 26 w 109"/>
                <a:gd name="T37" fmla="*/ 6 h 261"/>
                <a:gd name="T38" fmla="*/ 2 w 109"/>
                <a:gd name="T39" fmla="*/ 31 h 261"/>
                <a:gd name="T40" fmla="*/ 21 w 109"/>
                <a:gd name="T41" fmla="*/ 60 h 261"/>
                <a:gd name="T42" fmla="*/ 27 w 109"/>
                <a:gd name="T43" fmla="*/ 65 h 261"/>
                <a:gd name="T44" fmla="*/ 27 w 109"/>
                <a:gd name="T45" fmla="*/ 129 h 261"/>
                <a:gd name="T46" fmla="*/ 3 w 109"/>
                <a:gd name="T47" fmla="*/ 245 h 261"/>
                <a:gd name="T48" fmla="*/ 0 w 109"/>
                <a:gd name="T49" fmla="*/ 258 h 261"/>
                <a:gd name="T50" fmla="*/ 7 w 109"/>
                <a:gd name="T51" fmla="*/ 261 h 261"/>
                <a:gd name="T52" fmla="*/ 10 w 109"/>
                <a:gd name="T53" fmla="*/ 246 h 261"/>
                <a:gd name="T54" fmla="*/ 32 w 109"/>
                <a:gd name="T55" fmla="*/ 59 h 261"/>
                <a:gd name="T56" fmla="*/ 26 w 109"/>
                <a:gd name="T57" fmla="*/ 54 h 261"/>
                <a:gd name="T58" fmla="*/ 9 w 109"/>
                <a:gd name="T59" fmla="*/ 32 h 261"/>
                <a:gd name="T60" fmla="*/ 30 w 109"/>
                <a:gd name="T61" fmla="*/ 12 h 261"/>
                <a:gd name="T62" fmla="*/ 51 w 109"/>
                <a:gd name="T63" fmla="*/ 8 h 261"/>
                <a:gd name="T64" fmla="*/ 54 w 109"/>
                <a:gd name="T65" fmla="*/ 8 h 261"/>
                <a:gd name="T66" fmla="*/ 75 w 109"/>
                <a:gd name="T67" fmla="*/ 12 h 261"/>
                <a:gd name="T68" fmla="*/ 96 w 109"/>
                <a:gd name="T69" fmla="*/ 31 h 261"/>
                <a:gd name="T70" fmla="*/ 79 w 109"/>
                <a:gd name="T71" fmla="*/ 54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" h="261">
                  <a:moveTo>
                    <a:pt x="79" y="54"/>
                  </a:moveTo>
                  <a:cubicBezTo>
                    <a:pt x="77" y="56"/>
                    <a:pt x="75" y="57"/>
                    <a:pt x="73" y="59"/>
                  </a:cubicBezTo>
                  <a:cubicBezTo>
                    <a:pt x="57" y="74"/>
                    <a:pt x="73" y="146"/>
                    <a:pt x="98" y="246"/>
                  </a:cubicBezTo>
                  <a:cubicBezTo>
                    <a:pt x="99" y="250"/>
                    <a:pt x="100" y="255"/>
                    <a:pt x="101" y="260"/>
                  </a:cubicBezTo>
                  <a:cubicBezTo>
                    <a:pt x="103" y="259"/>
                    <a:pt x="106" y="258"/>
                    <a:pt x="109" y="258"/>
                  </a:cubicBezTo>
                  <a:cubicBezTo>
                    <a:pt x="107" y="253"/>
                    <a:pt x="106" y="249"/>
                    <a:pt x="105" y="244"/>
                  </a:cubicBezTo>
                  <a:cubicBezTo>
                    <a:pt x="95" y="204"/>
                    <a:pt x="85" y="163"/>
                    <a:pt x="79" y="129"/>
                  </a:cubicBezTo>
                  <a:cubicBezTo>
                    <a:pt x="71" y="82"/>
                    <a:pt x="74" y="68"/>
                    <a:pt x="78" y="64"/>
                  </a:cubicBezTo>
                  <a:cubicBezTo>
                    <a:pt x="80" y="63"/>
                    <a:pt x="82" y="61"/>
                    <a:pt x="84" y="60"/>
                  </a:cubicBezTo>
                  <a:cubicBezTo>
                    <a:pt x="94" y="51"/>
                    <a:pt x="104" y="42"/>
                    <a:pt x="103" y="31"/>
                  </a:cubicBezTo>
                  <a:cubicBezTo>
                    <a:pt x="102" y="22"/>
                    <a:pt x="94" y="14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68" y="2"/>
                    <a:pt x="60" y="1"/>
                    <a:pt x="55" y="1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4" y="0"/>
                    <a:pt x="52" y="0"/>
                  </a:cubicBezTo>
                  <a:cubicBezTo>
                    <a:pt x="50" y="0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4" y="1"/>
                    <a:pt x="36" y="2"/>
                    <a:pt x="27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0" y="14"/>
                    <a:pt x="3" y="22"/>
                    <a:pt x="2" y="31"/>
                  </a:cubicBezTo>
                  <a:cubicBezTo>
                    <a:pt x="1" y="43"/>
                    <a:pt x="11" y="52"/>
                    <a:pt x="21" y="60"/>
                  </a:cubicBezTo>
                  <a:cubicBezTo>
                    <a:pt x="23" y="62"/>
                    <a:pt x="25" y="63"/>
                    <a:pt x="27" y="65"/>
                  </a:cubicBezTo>
                  <a:cubicBezTo>
                    <a:pt x="31" y="69"/>
                    <a:pt x="35" y="83"/>
                    <a:pt x="27" y="129"/>
                  </a:cubicBezTo>
                  <a:cubicBezTo>
                    <a:pt x="22" y="163"/>
                    <a:pt x="12" y="204"/>
                    <a:pt x="3" y="245"/>
                  </a:cubicBezTo>
                  <a:cubicBezTo>
                    <a:pt x="2" y="249"/>
                    <a:pt x="1" y="253"/>
                    <a:pt x="0" y="258"/>
                  </a:cubicBezTo>
                  <a:cubicBezTo>
                    <a:pt x="3" y="258"/>
                    <a:pt x="5" y="260"/>
                    <a:pt x="7" y="261"/>
                  </a:cubicBezTo>
                  <a:cubicBezTo>
                    <a:pt x="8" y="256"/>
                    <a:pt x="9" y="251"/>
                    <a:pt x="10" y="246"/>
                  </a:cubicBezTo>
                  <a:cubicBezTo>
                    <a:pt x="33" y="146"/>
                    <a:pt x="48" y="74"/>
                    <a:pt x="32" y="59"/>
                  </a:cubicBezTo>
                  <a:cubicBezTo>
                    <a:pt x="30" y="58"/>
                    <a:pt x="28" y="56"/>
                    <a:pt x="26" y="54"/>
                  </a:cubicBezTo>
                  <a:cubicBezTo>
                    <a:pt x="17" y="47"/>
                    <a:pt x="8" y="39"/>
                    <a:pt x="9" y="32"/>
                  </a:cubicBezTo>
                  <a:cubicBezTo>
                    <a:pt x="10" y="26"/>
                    <a:pt x="17" y="20"/>
                    <a:pt x="30" y="12"/>
                  </a:cubicBezTo>
                  <a:cubicBezTo>
                    <a:pt x="39" y="9"/>
                    <a:pt x="47" y="8"/>
                    <a:pt x="51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8" y="8"/>
                    <a:pt x="66" y="9"/>
                    <a:pt x="75" y="12"/>
                  </a:cubicBezTo>
                  <a:cubicBezTo>
                    <a:pt x="88" y="19"/>
                    <a:pt x="95" y="26"/>
                    <a:pt x="96" y="31"/>
                  </a:cubicBezTo>
                  <a:cubicBezTo>
                    <a:pt x="97" y="39"/>
                    <a:pt x="88" y="47"/>
                    <a:pt x="79" y="54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tx1">
                    <a:lumMod val="65000"/>
                    <a:lumOff val="35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  <a:gs pos="74350">
                  <a:schemeClr val="bg1">
                    <a:lumMod val="85000"/>
                  </a:schemeClr>
                </a:gs>
                <a:gs pos="18000">
                  <a:schemeClr val="bg1">
                    <a:lumMod val="8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0" scaled="1"/>
              <a:tileRect/>
            </a:gra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00" name="文本框 499"/>
          <p:cNvSpPr txBox="1"/>
          <p:nvPr/>
        </p:nvSpPr>
        <p:spPr>
          <a:xfrm rot="9000000" flipV="1">
            <a:off x="5902136" y="4858597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solidFill>
                  <a:schemeClr val="bg1"/>
                </a:solidFill>
                <a:latin typeface="Barbatrick" panose="00000400000000000000" pitchFamily="2" charset="0"/>
                <a:ea typeface="时尚中黑简体" panose="01010104010101010101" pitchFamily="2" charset="-122"/>
              </a:defRPr>
            </a:lvl1pPr>
          </a:lstStyle>
          <a:p>
            <a:r>
              <a:rPr lang="en-US" altLang="zh-CN" sz="4400" dirty="0">
                <a:solidFill>
                  <a:schemeClr val="accent3"/>
                </a:solidFill>
                <a:latin typeface="时尚中黑简体" panose="01010104010101010101" pitchFamily="2" charset="-122"/>
              </a:rPr>
              <a:t>03</a:t>
            </a:r>
            <a:endParaRPr lang="zh-CN" altLang="en-US" sz="4400" dirty="0">
              <a:solidFill>
                <a:schemeClr val="accent3"/>
              </a:solidFill>
              <a:latin typeface="时尚中黑简体" panose="01010104010101010101" pitchFamily="2" charset="-122"/>
            </a:endParaRPr>
          </a:p>
        </p:txBody>
      </p:sp>
      <p:sp>
        <p:nvSpPr>
          <p:cNvPr id="505" name="矩形 504"/>
          <p:cNvSpPr/>
          <p:nvPr/>
        </p:nvSpPr>
        <p:spPr>
          <a:xfrm rot="1800000">
            <a:off x="4187575" y="4497177"/>
            <a:ext cx="756000" cy="14922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  <a:effectLst>
            <a:outerShdw blurRad="165100" dist="114300" dir="36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6" name="矩形 505"/>
          <p:cNvSpPr/>
          <p:nvPr/>
        </p:nvSpPr>
        <p:spPr>
          <a:xfrm rot="1800000">
            <a:off x="4504805" y="4582177"/>
            <a:ext cx="756000" cy="2233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07" name="组合 506"/>
          <p:cNvGrpSpPr>
            <a:grpSpLocks noChangeAspect="1"/>
          </p:cNvGrpSpPr>
          <p:nvPr/>
        </p:nvGrpSpPr>
        <p:grpSpPr>
          <a:xfrm rot="12600000" flipV="1">
            <a:off x="4791890" y="4193040"/>
            <a:ext cx="448359" cy="540000"/>
            <a:chOff x="8762688" y="1983456"/>
            <a:chExt cx="873125" cy="1051581"/>
          </a:xfrm>
        </p:grpSpPr>
        <p:sp>
          <p:nvSpPr>
            <p:cNvPr id="510" name="Freeform 375"/>
            <p:cNvSpPr>
              <a:spLocks/>
            </p:cNvSpPr>
            <p:nvPr/>
          </p:nvSpPr>
          <p:spPr bwMode="auto">
            <a:xfrm>
              <a:off x="8762688" y="2533387"/>
              <a:ext cx="873125" cy="501650"/>
            </a:xfrm>
            <a:custGeom>
              <a:avLst/>
              <a:gdLst>
                <a:gd name="T0" fmla="*/ 0 w 230"/>
                <a:gd name="T1" fmla="*/ 2 h 131"/>
                <a:gd name="T2" fmla="*/ 1 w 230"/>
                <a:gd name="T3" fmla="*/ 131 h 131"/>
                <a:gd name="T4" fmla="*/ 66 w 230"/>
                <a:gd name="T5" fmla="*/ 131 h 131"/>
                <a:gd name="T6" fmla="*/ 66 w 230"/>
                <a:gd name="T7" fmla="*/ 130 h 131"/>
                <a:gd name="T8" fmla="*/ 64 w 230"/>
                <a:gd name="T9" fmla="*/ 112 h 131"/>
                <a:gd name="T10" fmla="*/ 80 w 230"/>
                <a:gd name="T11" fmla="*/ 121 h 131"/>
                <a:gd name="T12" fmla="*/ 84 w 230"/>
                <a:gd name="T13" fmla="*/ 130 h 131"/>
                <a:gd name="T14" fmla="*/ 151 w 230"/>
                <a:gd name="T15" fmla="*/ 130 h 131"/>
                <a:gd name="T16" fmla="*/ 154 w 230"/>
                <a:gd name="T17" fmla="*/ 123 h 131"/>
                <a:gd name="T18" fmla="*/ 170 w 230"/>
                <a:gd name="T19" fmla="*/ 114 h 131"/>
                <a:gd name="T20" fmla="*/ 169 w 230"/>
                <a:gd name="T21" fmla="*/ 130 h 131"/>
                <a:gd name="T22" fmla="*/ 230 w 230"/>
                <a:gd name="T23" fmla="*/ 129 h 131"/>
                <a:gd name="T24" fmla="*/ 229 w 230"/>
                <a:gd name="T25" fmla="*/ 0 h 131"/>
                <a:gd name="T26" fmla="*/ 0 w 230"/>
                <a:gd name="T27" fmla="*/ 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0" h="131">
                  <a:moveTo>
                    <a:pt x="0" y="2"/>
                  </a:moveTo>
                  <a:cubicBezTo>
                    <a:pt x="1" y="131"/>
                    <a:pt x="1" y="131"/>
                    <a:pt x="1" y="131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66" y="130"/>
                    <a:pt x="66" y="130"/>
                    <a:pt x="66" y="130"/>
                  </a:cubicBezTo>
                  <a:cubicBezTo>
                    <a:pt x="61" y="122"/>
                    <a:pt x="60" y="114"/>
                    <a:pt x="64" y="112"/>
                  </a:cubicBezTo>
                  <a:cubicBezTo>
                    <a:pt x="68" y="109"/>
                    <a:pt x="75" y="113"/>
                    <a:pt x="80" y="121"/>
                  </a:cubicBezTo>
                  <a:cubicBezTo>
                    <a:pt x="82" y="124"/>
                    <a:pt x="83" y="127"/>
                    <a:pt x="84" y="130"/>
                  </a:cubicBezTo>
                  <a:cubicBezTo>
                    <a:pt x="151" y="130"/>
                    <a:pt x="151" y="130"/>
                    <a:pt x="151" y="130"/>
                  </a:cubicBezTo>
                  <a:cubicBezTo>
                    <a:pt x="151" y="128"/>
                    <a:pt x="152" y="125"/>
                    <a:pt x="154" y="123"/>
                  </a:cubicBezTo>
                  <a:cubicBezTo>
                    <a:pt x="159" y="115"/>
                    <a:pt x="166" y="111"/>
                    <a:pt x="170" y="114"/>
                  </a:cubicBezTo>
                  <a:cubicBezTo>
                    <a:pt x="173" y="116"/>
                    <a:pt x="173" y="123"/>
                    <a:pt x="169" y="130"/>
                  </a:cubicBezTo>
                  <a:cubicBezTo>
                    <a:pt x="230" y="129"/>
                    <a:pt x="230" y="129"/>
                    <a:pt x="230" y="129"/>
                  </a:cubicBezTo>
                  <a:cubicBezTo>
                    <a:pt x="229" y="0"/>
                    <a:pt x="229" y="0"/>
                    <a:pt x="229" y="0"/>
                  </a:cubicBezTo>
                  <a:lnTo>
                    <a:pt x="0" y="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6000">
                  <a:schemeClr val="tx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371"/>
            <p:cNvSpPr>
              <a:spLocks/>
            </p:cNvSpPr>
            <p:nvPr/>
          </p:nvSpPr>
          <p:spPr bwMode="auto">
            <a:xfrm>
              <a:off x="8993652" y="1983456"/>
              <a:ext cx="412750" cy="987425"/>
            </a:xfrm>
            <a:custGeom>
              <a:avLst/>
              <a:gdLst>
                <a:gd name="T0" fmla="*/ 79 w 109"/>
                <a:gd name="T1" fmla="*/ 54 h 261"/>
                <a:gd name="T2" fmla="*/ 73 w 109"/>
                <a:gd name="T3" fmla="*/ 59 h 261"/>
                <a:gd name="T4" fmla="*/ 98 w 109"/>
                <a:gd name="T5" fmla="*/ 246 h 261"/>
                <a:gd name="T6" fmla="*/ 101 w 109"/>
                <a:gd name="T7" fmla="*/ 260 h 261"/>
                <a:gd name="T8" fmla="*/ 109 w 109"/>
                <a:gd name="T9" fmla="*/ 258 h 261"/>
                <a:gd name="T10" fmla="*/ 105 w 109"/>
                <a:gd name="T11" fmla="*/ 244 h 261"/>
                <a:gd name="T12" fmla="*/ 79 w 109"/>
                <a:gd name="T13" fmla="*/ 129 h 261"/>
                <a:gd name="T14" fmla="*/ 78 w 109"/>
                <a:gd name="T15" fmla="*/ 64 h 261"/>
                <a:gd name="T16" fmla="*/ 84 w 109"/>
                <a:gd name="T17" fmla="*/ 60 h 261"/>
                <a:gd name="T18" fmla="*/ 103 w 109"/>
                <a:gd name="T19" fmla="*/ 31 h 261"/>
                <a:gd name="T20" fmla="*/ 78 w 109"/>
                <a:gd name="T21" fmla="*/ 5 h 261"/>
                <a:gd name="T22" fmla="*/ 78 w 109"/>
                <a:gd name="T23" fmla="*/ 5 h 261"/>
                <a:gd name="T24" fmla="*/ 55 w 109"/>
                <a:gd name="T25" fmla="*/ 1 h 261"/>
                <a:gd name="T26" fmla="*/ 55 w 109"/>
                <a:gd name="T27" fmla="*/ 0 h 261"/>
                <a:gd name="T28" fmla="*/ 52 w 109"/>
                <a:gd name="T29" fmla="*/ 0 h 261"/>
                <a:gd name="T30" fmla="*/ 49 w 109"/>
                <a:gd name="T31" fmla="*/ 1 h 261"/>
                <a:gd name="T32" fmla="*/ 49 w 109"/>
                <a:gd name="T33" fmla="*/ 1 h 261"/>
                <a:gd name="T34" fmla="*/ 27 w 109"/>
                <a:gd name="T35" fmla="*/ 6 h 261"/>
                <a:gd name="T36" fmla="*/ 26 w 109"/>
                <a:gd name="T37" fmla="*/ 6 h 261"/>
                <a:gd name="T38" fmla="*/ 2 w 109"/>
                <a:gd name="T39" fmla="*/ 31 h 261"/>
                <a:gd name="T40" fmla="*/ 21 w 109"/>
                <a:gd name="T41" fmla="*/ 60 h 261"/>
                <a:gd name="T42" fmla="*/ 27 w 109"/>
                <a:gd name="T43" fmla="*/ 65 h 261"/>
                <a:gd name="T44" fmla="*/ 27 w 109"/>
                <a:gd name="T45" fmla="*/ 129 h 261"/>
                <a:gd name="T46" fmla="*/ 3 w 109"/>
                <a:gd name="T47" fmla="*/ 245 h 261"/>
                <a:gd name="T48" fmla="*/ 0 w 109"/>
                <a:gd name="T49" fmla="*/ 258 h 261"/>
                <a:gd name="T50" fmla="*/ 7 w 109"/>
                <a:gd name="T51" fmla="*/ 261 h 261"/>
                <a:gd name="T52" fmla="*/ 10 w 109"/>
                <a:gd name="T53" fmla="*/ 246 h 261"/>
                <a:gd name="T54" fmla="*/ 32 w 109"/>
                <a:gd name="T55" fmla="*/ 59 h 261"/>
                <a:gd name="T56" fmla="*/ 26 w 109"/>
                <a:gd name="T57" fmla="*/ 54 h 261"/>
                <a:gd name="T58" fmla="*/ 9 w 109"/>
                <a:gd name="T59" fmla="*/ 32 h 261"/>
                <a:gd name="T60" fmla="*/ 30 w 109"/>
                <a:gd name="T61" fmla="*/ 12 h 261"/>
                <a:gd name="T62" fmla="*/ 51 w 109"/>
                <a:gd name="T63" fmla="*/ 8 h 261"/>
                <a:gd name="T64" fmla="*/ 54 w 109"/>
                <a:gd name="T65" fmla="*/ 8 h 261"/>
                <a:gd name="T66" fmla="*/ 75 w 109"/>
                <a:gd name="T67" fmla="*/ 12 h 261"/>
                <a:gd name="T68" fmla="*/ 96 w 109"/>
                <a:gd name="T69" fmla="*/ 31 h 261"/>
                <a:gd name="T70" fmla="*/ 79 w 109"/>
                <a:gd name="T71" fmla="*/ 54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" h="261">
                  <a:moveTo>
                    <a:pt x="79" y="54"/>
                  </a:moveTo>
                  <a:cubicBezTo>
                    <a:pt x="77" y="56"/>
                    <a:pt x="75" y="57"/>
                    <a:pt x="73" y="59"/>
                  </a:cubicBezTo>
                  <a:cubicBezTo>
                    <a:pt x="57" y="74"/>
                    <a:pt x="73" y="146"/>
                    <a:pt x="98" y="246"/>
                  </a:cubicBezTo>
                  <a:cubicBezTo>
                    <a:pt x="99" y="250"/>
                    <a:pt x="100" y="255"/>
                    <a:pt x="101" y="260"/>
                  </a:cubicBezTo>
                  <a:cubicBezTo>
                    <a:pt x="103" y="259"/>
                    <a:pt x="106" y="258"/>
                    <a:pt x="109" y="258"/>
                  </a:cubicBezTo>
                  <a:cubicBezTo>
                    <a:pt x="107" y="253"/>
                    <a:pt x="106" y="249"/>
                    <a:pt x="105" y="244"/>
                  </a:cubicBezTo>
                  <a:cubicBezTo>
                    <a:pt x="95" y="204"/>
                    <a:pt x="85" y="163"/>
                    <a:pt x="79" y="129"/>
                  </a:cubicBezTo>
                  <a:cubicBezTo>
                    <a:pt x="71" y="82"/>
                    <a:pt x="74" y="68"/>
                    <a:pt x="78" y="64"/>
                  </a:cubicBezTo>
                  <a:cubicBezTo>
                    <a:pt x="80" y="63"/>
                    <a:pt x="82" y="61"/>
                    <a:pt x="84" y="60"/>
                  </a:cubicBezTo>
                  <a:cubicBezTo>
                    <a:pt x="94" y="51"/>
                    <a:pt x="104" y="42"/>
                    <a:pt x="103" y="31"/>
                  </a:cubicBezTo>
                  <a:cubicBezTo>
                    <a:pt x="102" y="22"/>
                    <a:pt x="94" y="14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68" y="2"/>
                    <a:pt x="60" y="1"/>
                    <a:pt x="55" y="1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4" y="0"/>
                    <a:pt x="52" y="0"/>
                  </a:cubicBezTo>
                  <a:cubicBezTo>
                    <a:pt x="50" y="0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4" y="1"/>
                    <a:pt x="36" y="2"/>
                    <a:pt x="27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0" y="14"/>
                    <a:pt x="3" y="22"/>
                    <a:pt x="2" y="31"/>
                  </a:cubicBezTo>
                  <a:cubicBezTo>
                    <a:pt x="1" y="43"/>
                    <a:pt x="11" y="52"/>
                    <a:pt x="21" y="60"/>
                  </a:cubicBezTo>
                  <a:cubicBezTo>
                    <a:pt x="23" y="62"/>
                    <a:pt x="25" y="63"/>
                    <a:pt x="27" y="65"/>
                  </a:cubicBezTo>
                  <a:cubicBezTo>
                    <a:pt x="31" y="69"/>
                    <a:pt x="35" y="83"/>
                    <a:pt x="27" y="129"/>
                  </a:cubicBezTo>
                  <a:cubicBezTo>
                    <a:pt x="22" y="163"/>
                    <a:pt x="12" y="204"/>
                    <a:pt x="3" y="245"/>
                  </a:cubicBezTo>
                  <a:cubicBezTo>
                    <a:pt x="2" y="249"/>
                    <a:pt x="1" y="253"/>
                    <a:pt x="0" y="258"/>
                  </a:cubicBezTo>
                  <a:cubicBezTo>
                    <a:pt x="3" y="258"/>
                    <a:pt x="5" y="260"/>
                    <a:pt x="7" y="261"/>
                  </a:cubicBezTo>
                  <a:cubicBezTo>
                    <a:pt x="8" y="256"/>
                    <a:pt x="9" y="251"/>
                    <a:pt x="10" y="246"/>
                  </a:cubicBezTo>
                  <a:cubicBezTo>
                    <a:pt x="33" y="146"/>
                    <a:pt x="48" y="74"/>
                    <a:pt x="32" y="59"/>
                  </a:cubicBezTo>
                  <a:cubicBezTo>
                    <a:pt x="30" y="58"/>
                    <a:pt x="28" y="56"/>
                    <a:pt x="26" y="54"/>
                  </a:cubicBezTo>
                  <a:cubicBezTo>
                    <a:pt x="17" y="47"/>
                    <a:pt x="8" y="39"/>
                    <a:pt x="9" y="32"/>
                  </a:cubicBezTo>
                  <a:cubicBezTo>
                    <a:pt x="10" y="26"/>
                    <a:pt x="17" y="20"/>
                    <a:pt x="30" y="12"/>
                  </a:cubicBezTo>
                  <a:cubicBezTo>
                    <a:pt x="39" y="9"/>
                    <a:pt x="47" y="8"/>
                    <a:pt x="51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8" y="8"/>
                    <a:pt x="66" y="9"/>
                    <a:pt x="75" y="12"/>
                  </a:cubicBezTo>
                  <a:cubicBezTo>
                    <a:pt x="88" y="19"/>
                    <a:pt x="95" y="26"/>
                    <a:pt x="96" y="31"/>
                  </a:cubicBezTo>
                  <a:cubicBezTo>
                    <a:pt x="97" y="39"/>
                    <a:pt x="88" y="47"/>
                    <a:pt x="79" y="54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tx1">
                    <a:lumMod val="65000"/>
                    <a:lumOff val="35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  <a:gs pos="74350">
                  <a:schemeClr val="bg1">
                    <a:lumMod val="85000"/>
                  </a:schemeClr>
                </a:gs>
                <a:gs pos="18000">
                  <a:schemeClr val="bg1">
                    <a:lumMod val="8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0" scaled="1"/>
              <a:tileRect/>
            </a:gra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08" name="文本框 507"/>
          <p:cNvSpPr txBox="1"/>
          <p:nvPr/>
        </p:nvSpPr>
        <p:spPr>
          <a:xfrm rot="12600000" flipV="1">
            <a:off x="4191114" y="4858597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solidFill>
                  <a:schemeClr val="bg1"/>
                </a:solidFill>
                <a:latin typeface="Barbatrick" panose="00000400000000000000" pitchFamily="2" charset="0"/>
                <a:ea typeface="时尚中黑简体" panose="01010104010101010101" pitchFamily="2" charset="-122"/>
              </a:defRPr>
            </a:lvl1pPr>
          </a:lstStyle>
          <a:p>
            <a:r>
              <a:rPr lang="en-US" altLang="zh-CN" sz="4400" dirty="0">
                <a:solidFill>
                  <a:schemeClr val="accent4"/>
                </a:solidFill>
                <a:latin typeface="时尚中黑简体" panose="01010104010101010101" pitchFamily="2" charset="-122"/>
              </a:rPr>
              <a:t>04</a:t>
            </a:r>
            <a:endParaRPr lang="zh-CN" altLang="en-US" sz="4400" dirty="0">
              <a:solidFill>
                <a:schemeClr val="accent4"/>
              </a:solidFill>
              <a:latin typeface="时尚中黑简体" panose="01010104010101010101" pitchFamily="2" charset="-122"/>
            </a:endParaRPr>
          </a:p>
        </p:txBody>
      </p:sp>
      <p:grpSp>
        <p:nvGrpSpPr>
          <p:cNvPr id="448" name="组合 447"/>
          <p:cNvGrpSpPr/>
          <p:nvPr/>
        </p:nvGrpSpPr>
        <p:grpSpPr>
          <a:xfrm>
            <a:off x="8135844" y="4553015"/>
            <a:ext cx="3144819" cy="1908000"/>
            <a:chOff x="7874197" y="4425815"/>
            <a:chExt cx="3144819" cy="1908000"/>
          </a:xfrm>
        </p:grpSpPr>
        <p:sp>
          <p:nvSpPr>
            <p:cNvPr id="513" name="Freeform 251"/>
            <p:cNvSpPr>
              <a:spLocks/>
            </p:cNvSpPr>
            <p:nvPr/>
          </p:nvSpPr>
          <p:spPr bwMode="auto">
            <a:xfrm>
              <a:off x="8595190" y="4792173"/>
              <a:ext cx="480662" cy="565660"/>
            </a:xfrm>
            <a:custGeom>
              <a:avLst/>
              <a:gdLst>
                <a:gd name="T0" fmla="*/ 140 w 202"/>
                <a:gd name="T1" fmla="*/ 0 h 238"/>
                <a:gd name="T2" fmla="*/ 114 w 202"/>
                <a:gd name="T3" fmla="*/ 15 h 238"/>
                <a:gd name="T4" fmla="*/ 132 w 202"/>
                <a:gd name="T5" fmla="*/ 62 h 238"/>
                <a:gd name="T6" fmla="*/ 124 w 202"/>
                <a:gd name="T7" fmla="*/ 84 h 238"/>
                <a:gd name="T8" fmla="*/ 113 w 202"/>
                <a:gd name="T9" fmla="*/ 116 h 238"/>
                <a:gd name="T10" fmla="*/ 86 w 202"/>
                <a:gd name="T11" fmla="*/ 136 h 238"/>
                <a:gd name="T12" fmla="*/ 41 w 202"/>
                <a:gd name="T13" fmla="*/ 113 h 238"/>
                <a:gd name="T14" fmla="*/ 41 w 202"/>
                <a:gd name="T15" fmla="*/ 113 h 238"/>
                <a:gd name="T16" fmla="*/ 36 w 202"/>
                <a:gd name="T17" fmla="*/ 137 h 238"/>
                <a:gd name="T18" fmla="*/ 62 w 202"/>
                <a:gd name="T19" fmla="*/ 166 h 238"/>
                <a:gd name="T20" fmla="*/ 88 w 202"/>
                <a:gd name="T21" fmla="*/ 166 h 238"/>
                <a:gd name="T22" fmla="*/ 88 w 202"/>
                <a:gd name="T23" fmla="*/ 180 h 238"/>
                <a:gd name="T24" fmla="*/ 41 w 202"/>
                <a:gd name="T25" fmla="*/ 167 h 238"/>
                <a:gd name="T26" fmla="*/ 0 w 202"/>
                <a:gd name="T27" fmla="*/ 196 h 238"/>
                <a:gd name="T28" fmla="*/ 28 w 202"/>
                <a:gd name="T29" fmla="*/ 214 h 238"/>
                <a:gd name="T30" fmla="*/ 82 w 202"/>
                <a:gd name="T31" fmla="*/ 238 h 238"/>
                <a:gd name="T32" fmla="*/ 113 w 202"/>
                <a:gd name="T33" fmla="*/ 199 h 238"/>
                <a:gd name="T34" fmla="*/ 103 w 202"/>
                <a:gd name="T35" fmla="*/ 180 h 238"/>
                <a:gd name="T36" fmla="*/ 120 w 202"/>
                <a:gd name="T37" fmla="*/ 189 h 238"/>
                <a:gd name="T38" fmla="*/ 184 w 202"/>
                <a:gd name="T39" fmla="*/ 110 h 238"/>
                <a:gd name="T40" fmla="*/ 195 w 202"/>
                <a:gd name="T41" fmla="*/ 97 h 238"/>
                <a:gd name="T42" fmla="*/ 166 w 202"/>
                <a:gd name="T43" fmla="*/ 63 h 238"/>
                <a:gd name="T44" fmla="*/ 166 w 202"/>
                <a:gd name="T45" fmla="*/ 38 h 238"/>
                <a:gd name="T46" fmla="*/ 140 w 202"/>
                <a:gd name="T4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2" h="238">
                  <a:moveTo>
                    <a:pt x="140" y="0"/>
                  </a:moveTo>
                  <a:cubicBezTo>
                    <a:pt x="114" y="15"/>
                    <a:pt x="114" y="15"/>
                    <a:pt x="114" y="15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24" y="84"/>
                    <a:pt x="124" y="84"/>
                    <a:pt x="124" y="84"/>
                  </a:cubicBezTo>
                  <a:cubicBezTo>
                    <a:pt x="113" y="116"/>
                    <a:pt x="113" y="116"/>
                    <a:pt x="113" y="116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76" y="116"/>
                    <a:pt x="60" y="108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33" y="117"/>
                    <a:pt x="31" y="125"/>
                    <a:pt x="36" y="137"/>
                  </a:cubicBezTo>
                  <a:cubicBezTo>
                    <a:pt x="41" y="152"/>
                    <a:pt x="49" y="162"/>
                    <a:pt x="62" y="166"/>
                  </a:cubicBezTo>
                  <a:cubicBezTo>
                    <a:pt x="75" y="173"/>
                    <a:pt x="84" y="173"/>
                    <a:pt x="88" y="166"/>
                  </a:cubicBezTo>
                  <a:cubicBezTo>
                    <a:pt x="88" y="180"/>
                    <a:pt x="88" y="180"/>
                    <a:pt x="88" y="180"/>
                  </a:cubicBezTo>
                  <a:cubicBezTo>
                    <a:pt x="67" y="181"/>
                    <a:pt x="51" y="177"/>
                    <a:pt x="41" y="167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9" y="203"/>
                    <a:pt x="18" y="209"/>
                    <a:pt x="28" y="214"/>
                  </a:cubicBezTo>
                  <a:cubicBezTo>
                    <a:pt x="82" y="238"/>
                    <a:pt x="82" y="238"/>
                    <a:pt x="82" y="238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9" y="184"/>
                    <a:pt x="115" y="187"/>
                    <a:pt x="120" y="189"/>
                  </a:cubicBezTo>
                  <a:cubicBezTo>
                    <a:pt x="166" y="195"/>
                    <a:pt x="187" y="169"/>
                    <a:pt x="184" y="110"/>
                  </a:cubicBezTo>
                  <a:cubicBezTo>
                    <a:pt x="195" y="97"/>
                    <a:pt x="195" y="97"/>
                    <a:pt x="195" y="97"/>
                  </a:cubicBezTo>
                  <a:cubicBezTo>
                    <a:pt x="202" y="91"/>
                    <a:pt x="193" y="79"/>
                    <a:pt x="166" y="63"/>
                  </a:cubicBezTo>
                  <a:cubicBezTo>
                    <a:pt x="166" y="38"/>
                    <a:pt x="166" y="38"/>
                    <a:pt x="166" y="38"/>
                  </a:cubicBezTo>
                  <a:cubicBezTo>
                    <a:pt x="140" y="0"/>
                    <a:pt x="140" y="0"/>
                    <a:pt x="140" y="0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252"/>
            <p:cNvSpPr>
              <a:spLocks/>
            </p:cNvSpPr>
            <p:nvPr/>
          </p:nvSpPr>
          <p:spPr bwMode="auto">
            <a:xfrm>
              <a:off x="8788627" y="4759935"/>
              <a:ext cx="319465" cy="618415"/>
            </a:xfrm>
            <a:custGeom>
              <a:avLst/>
              <a:gdLst>
                <a:gd name="T0" fmla="*/ 32 w 134"/>
                <a:gd name="T1" fmla="*/ 29 h 260"/>
                <a:gd name="T2" fmla="*/ 58 w 134"/>
                <a:gd name="T3" fmla="*/ 14 h 260"/>
                <a:gd name="T4" fmla="*/ 84 w 134"/>
                <a:gd name="T5" fmla="*/ 52 h 260"/>
                <a:gd name="T6" fmla="*/ 84 w 134"/>
                <a:gd name="T7" fmla="*/ 77 h 260"/>
                <a:gd name="T8" fmla="*/ 113 w 134"/>
                <a:gd name="T9" fmla="*/ 111 h 260"/>
                <a:gd name="T10" fmla="*/ 102 w 134"/>
                <a:gd name="T11" fmla="*/ 124 h 260"/>
                <a:gd name="T12" fmla="*/ 38 w 134"/>
                <a:gd name="T13" fmla="*/ 203 h 260"/>
                <a:gd name="T14" fmla="*/ 21 w 134"/>
                <a:gd name="T15" fmla="*/ 194 h 260"/>
                <a:gd name="T16" fmla="*/ 31 w 134"/>
                <a:gd name="T17" fmla="*/ 213 h 260"/>
                <a:gd name="T18" fmla="*/ 0 w 134"/>
                <a:gd name="T19" fmla="*/ 252 h 260"/>
                <a:gd name="T20" fmla="*/ 17 w 134"/>
                <a:gd name="T21" fmla="*/ 260 h 260"/>
                <a:gd name="T22" fmla="*/ 24 w 134"/>
                <a:gd name="T23" fmla="*/ 252 h 260"/>
                <a:gd name="T24" fmla="*/ 31 w 134"/>
                <a:gd name="T25" fmla="*/ 243 h 260"/>
                <a:gd name="T26" fmla="*/ 33 w 134"/>
                <a:gd name="T27" fmla="*/ 226 h 260"/>
                <a:gd name="T28" fmla="*/ 47 w 134"/>
                <a:gd name="T29" fmla="*/ 206 h 260"/>
                <a:gd name="T30" fmla="*/ 53 w 134"/>
                <a:gd name="T31" fmla="*/ 208 h 260"/>
                <a:gd name="T32" fmla="*/ 96 w 134"/>
                <a:gd name="T33" fmla="*/ 204 h 260"/>
                <a:gd name="T34" fmla="*/ 110 w 134"/>
                <a:gd name="T35" fmla="*/ 172 h 260"/>
                <a:gd name="T36" fmla="*/ 111 w 134"/>
                <a:gd name="T37" fmla="*/ 142 h 260"/>
                <a:gd name="T38" fmla="*/ 112 w 134"/>
                <a:gd name="T39" fmla="*/ 126 h 260"/>
                <a:gd name="T40" fmla="*/ 124 w 134"/>
                <a:gd name="T41" fmla="*/ 118 h 260"/>
                <a:gd name="T42" fmla="*/ 130 w 134"/>
                <a:gd name="T43" fmla="*/ 113 h 260"/>
                <a:gd name="T44" fmla="*/ 124 w 134"/>
                <a:gd name="T45" fmla="*/ 93 h 260"/>
                <a:gd name="T46" fmla="*/ 99 w 134"/>
                <a:gd name="T47" fmla="*/ 72 h 260"/>
                <a:gd name="T48" fmla="*/ 99 w 134"/>
                <a:gd name="T49" fmla="*/ 54 h 260"/>
                <a:gd name="T50" fmla="*/ 70 w 134"/>
                <a:gd name="T51" fmla="*/ 0 h 260"/>
                <a:gd name="T52" fmla="*/ 43 w 134"/>
                <a:gd name="T53" fmla="*/ 9 h 260"/>
                <a:gd name="T54" fmla="*/ 19 w 134"/>
                <a:gd name="T55" fmla="*/ 23 h 260"/>
                <a:gd name="T56" fmla="*/ 41 w 134"/>
                <a:gd name="T57" fmla="*/ 77 h 260"/>
                <a:gd name="T58" fmla="*/ 31 w 134"/>
                <a:gd name="T59" fmla="*/ 90 h 260"/>
                <a:gd name="T60" fmla="*/ 31 w 134"/>
                <a:gd name="T61" fmla="*/ 130 h 260"/>
                <a:gd name="T62" fmla="*/ 42 w 134"/>
                <a:gd name="T63" fmla="*/ 98 h 260"/>
                <a:gd name="T64" fmla="*/ 50 w 134"/>
                <a:gd name="T65" fmla="*/ 76 h 260"/>
                <a:gd name="T66" fmla="*/ 32 w 134"/>
                <a:gd name="T67" fmla="*/ 29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4" h="260">
                  <a:moveTo>
                    <a:pt x="32" y="29"/>
                  </a:moveTo>
                  <a:cubicBezTo>
                    <a:pt x="58" y="14"/>
                    <a:pt x="58" y="14"/>
                    <a:pt x="58" y="14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4" y="77"/>
                    <a:pt x="84" y="77"/>
                    <a:pt x="84" y="77"/>
                  </a:cubicBezTo>
                  <a:cubicBezTo>
                    <a:pt x="111" y="93"/>
                    <a:pt x="120" y="105"/>
                    <a:pt x="113" y="111"/>
                  </a:cubicBezTo>
                  <a:cubicBezTo>
                    <a:pt x="102" y="124"/>
                    <a:pt x="102" y="124"/>
                    <a:pt x="102" y="124"/>
                  </a:cubicBezTo>
                  <a:cubicBezTo>
                    <a:pt x="105" y="183"/>
                    <a:pt x="84" y="209"/>
                    <a:pt x="38" y="203"/>
                  </a:cubicBezTo>
                  <a:cubicBezTo>
                    <a:pt x="33" y="201"/>
                    <a:pt x="27" y="198"/>
                    <a:pt x="21" y="194"/>
                  </a:cubicBezTo>
                  <a:cubicBezTo>
                    <a:pt x="31" y="213"/>
                    <a:pt x="31" y="213"/>
                    <a:pt x="31" y="213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17" y="260"/>
                    <a:pt x="17" y="260"/>
                    <a:pt x="17" y="260"/>
                  </a:cubicBezTo>
                  <a:cubicBezTo>
                    <a:pt x="24" y="252"/>
                    <a:pt x="24" y="252"/>
                    <a:pt x="24" y="252"/>
                  </a:cubicBezTo>
                  <a:cubicBezTo>
                    <a:pt x="31" y="243"/>
                    <a:pt x="31" y="243"/>
                    <a:pt x="31" y="243"/>
                  </a:cubicBezTo>
                  <a:cubicBezTo>
                    <a:pt x="30" y="237"/>
                    <a:pt x="31" y="231"/>
                    <a:pt x="33" y="226"/>
                  </a:cubicBezTo>
                  <a:cubicBezTo>
                    <a:pt x="36" y="219"/>
                    <a:pt x="40" y="212"/>
                    <a:pt x="47" y="206"/>
                  </a:cubicBezTo>
                  <a:cubicBezTo>
                    <a:pt x="49" y="207"/>
                    <a:pt x="51" y="208"/>
                    <a:pt x="53" y="208"/>
                  </a:cubicBezTo>
                  <a:cubicBezTo>
                    <a:pt x="68" y="212"/>
                    <a:pt x="83" y="211"/>
                    <a:pt x="96" y="204"/>
                  </a:cubicBezTo>
                  <a:cubicBezTo>
                    <a:pt x="110" y="199"/>
                    <a:pt x="115" y="189"/>
                    <a:pt x="110" y="172"/>
                  </a:cubicBezTo>
                  <a:cubicBezTo>
                    <a:pt x="111" y="142"/>
                    <a:pt x="111" y="142"/>
                    <a:pt x="111" y="142"/>
                  </a:cubicBezTo>
                  <a:cubicBezTo>
                    <a:pt x="112" y="126"/>
                    <a:pt x="112" y="126"/>
                    <a:pt x="112" y="126"/>
                  </a:cubicBezTo>
                  <a:cubicBezTo>
                    <a:pt x="124" y="118"/>
                    <a:pt x="124" y="118"/>
                    <a:pt x="124" y="118"/>
                  </a:cubicBezTo>
                  <a:cubicBezTo>
                    <a:pt x="127" y="116"/>
                    <a:pt x="129" y="115"/>
                    <a:pt x="130" y="113"/>
                  </a:cubicBezTo>
                  <a:cubicBezTo>
                    <a:pt x="134" y="108"/>
                    <a:pt x="132" y="102"/>
                    <a:pt x="124" y="93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54"/>
                    <a:pt x="99" y="54"/>
                    <a:pt x="99" y="54"/>
                  </a:cubicBezTo>
                  <a:cubicBezTo>
                    <a:pt x="90" y="31"/>
                    <a:pt x="81" y="13"/>
                    <a:pt x="70" y="0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30" y="13"/>
                    <a:pt x="22" y="18"/>
                    <a:pt x="19" y="23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31" y="130"/>
                    <a:pt x="31" y="130"/>
                    <a:pt x="31" y="130"/>
                  </a:cubicBezTo>
                  <a:cubicBezTo>
                    <a:pt x="42" y="98"/>
                    <a:pt x="42" y="98"/>
                    <a:pt x="42" y="98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32" y="29"/>
                    <a:pt x="32" y="29"/>
                    <a:pt x="32" y="29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253"/>
            <p:cNvSpPr>
              <a:spLocks/>
            </p:cNvSpPr>
            <p:nvPr/>
          </p:nvSpPr>
          <p:spPr bwMode="auto">
            <a:xfrm>
              <a:off x="8750527" y="4680800"/>
              <a:ext cx="237401" cy="404461"/>
            </a:xfrm>
            <a:custGeom>
              <a:avLst/>
              <a:gdLst>
                <a:gd name="T0" fmla="*/ 35 w 99"/>
                <a:gd name="T1" fmla="*/ 56 h 170"/>
                <a:gd name="T2" fmla="*/ 59 w 99"/>
                <a:gd name="T3" fmla="*/ 42 h 170"/>
                <a:gd name="T4" fmla="*/ 86 w 99"/>
                <a:gd name="T5" fmla="*/ 33 h 170"/>
                <a:gd name="T6" fmla="*/ 92 w 99"/>
                <a:gd name="T7" fmla="*/ 31 h 170"/>
                <a:gd name="T8" fmla="*/ 83 w 99"/>
                <a:gd name="T9" fmla="*/ 0 h 170"/>
                <a:gd name="T10" fmla="*/ 0 w 99"/>
                <a:gd name="T11" fmla="*/ 41 h 170"/>
                <a:gd name="T12" fmla="*/ 33 w 99"/>
                <a:gd name="T13" fmla="*/ 106 h 170"/>
                <a:gd name="T14" fmla="*/ 25 w 99"/>
                <a:gd name="T15" fmla="*/ 155 h 170"/>
                <a:gd name="T16" fmla="*/ 5 w 99"/>
                <a:gd name="T17" fmla="*/ 158 h 170"/>
                <a:gd name="T18" fmla="*/ 24 w 99"/>
                <a:gd name="T19" fmla="*/ 170 h 170"/>
                <a:gd name="T20" fmla="*/ 47 w 99"/>
                <a:gd name="T21" fmla="*/ 163 h 170"/>
                <a:gd name="T22" fmla="*/ 47 w 99"/>
                <a:gd name="T23" fmla="*/ 123 h 170"/>
                <a:gd name="T24" fmla="*/ 57 w 99"/>
                <a:gd name="T25" fmla="*/ 110 h 170"/>
                <a:gd name="T26" fmla="*/ 35 w 99"/>
                <a:gd name="T27" fmla="*/ 56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170">
                  <a:moveTo>
                    <a:pt x="35" y="56"/>
                  </a:moveTo>
                  <a:cubicBezTo>
                    <a:pt x="38" y="51"/>
                    <a:pt x="46" y="46"/>
                    <a:pt x="59" y="42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9" y="17"/>
                    <a:pt x="96" y="6"/>
                    <a:pt x="83" y="0"/>
                  </a:cubicBezTo>
                  <a:cubicBezTo>
                    <a:pt x="73" y="13"/>
                    <a:pt x="45" y="26"/>
                    <a:pt x="0" y="41"/>
                  </a:cubicBezTo>
                  <a:cubicBezTo>
                    <a:pt x="33" y="106"/>
                    <a:pt x="33" y="106"/>
                    <a:pt x="33" y="106"/>
                  </a:cubicBezTo>
                  <a:cubicBezTo>
                    <a:pt x="25" y="155"/>
                    <a:pt x="25" y="155"/>
                    <a:pt x="25" y="155"/>
                  </a:cubicBezTo>
                  <a:cubicBezTo>
                    <a:pt x="5" y="158"/>
                    <a:pt x="5" y="158"/>
                    <a:pt x="5" y="158"/>
                  </a:cubicBezTo>
                  <a:cubicBezTo>
                    <a:pt x="14" y="160"/>
                    <a:pt x="21" y="164"/>
                    <a:pt x="24" y="170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7" y="123"/>
                    <a:pt x="47" y="123"/>
                    <a:pt x="47" y="123"/>
                  </a:cubicBezTo>
                  <a:cubicBezTo>
                    <a:pt x="57" y="110"/>
                    <a:pt x="57" y="110"/>
                    <a:pt x="57" y="110"/>
                  </a:cubicBezTo>
                  <a:cubicBezTo>
                    <a:pt x="35" y="56"/>
                    <a:pt x="35" y="56"/>
                    <a:pt x="35" y="56"/>
                  </a:cubicBezTo>
                  <a:close/>
                </a:path>
              </a:pathLst>
            </a:custGeom>
            <a:solidFill>
              <a:srgbClr val="4127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254"/>
            <p:cNvSpPr>
              <a:spLocks noEditPoints="1"/>
            </p:cNvSpPr>
            <p:nvPr/>
          </p:nvSpPr>
          <p:spPr bwMode="auto">
            <a:xfrm>
              <a:off x="8372444" y="4619253"/>
              <a:ext cx="577381" cy="589107"/>
            </a:xfrm>
            <a:custGeom>
              <a:avLst/>
              <a:gdLst>
                <a:gd name="T0" fmla="*/ 227 w 243"/>
                <a:gd name="T1" fmla="*/ 21 h 248"/>
                <a:gd name="T2" fmla="*/ 149 w 243"/>
                <a:gd name="T3" fmla="*/ 9 h 248"/>
                <a:gd name="T4" fmla="*/ 28 w 243"/>
                <a:gd name="T5" fmla="*/ 59 h 248"/>
                <a:gd name="T6" fmla="*/ 15 w 243"/>
                <a:gd name="T7" fmla="*/ 161 h 248"/>
                <a:gd name="T8" fmla="*/ 57 w 243"/>
                <a:gd name="T9" fmla="*/ 224 h 248"/>
                <a:gd name="T10" fmla="*/ 117 w 243"/>
                <a:gd name="T11" fmla="*/ 186 h 248"/>
                <a:gd name="T12" fmla="*/ 135 w 243"/>
                <a:gd name="T13" fmla="*/ 186 h 248"/>
                <a:gd name="T14" fmla="*/ 135 w 243"/>
                <a:gd name="T15" fmla="*/ 186 h 248"/>
                <a:gd name="T16" fmla="*/ 165 w 243"/>
                <a:gd name="T17" fmla="*/ 184 h 248"/>
                <a:gd name="T18" fmla="*/ 185 w 243"/>
                <a:gd name="T19" fmla="*/ 181 h 248"/>
                <a:gd name="T20" fmla="*/ 193 w 243"/>
                <a:gd name="T21" fmla="*/ 132 h 248"/>
                <a:gd name="T22" fmla="*/ 160 w 243"/>
                <a:gd name="T23" fmla="*/ 67 h 248"/>
                <a:gd name="T24" fmla="*/ 243 w 243"/>
                <a:gd name="T25" fmla="*/ 26 h 248"/>
                <a:gd name="T26" fmla="*/ 227 w 243"/>
                <a:gd name="T27" fmla="*/ 21 h 248"/>
                <a:gd name="T28" fmla="*/ 31 w 243"/>
                <a:gd name="T29" fmla="*/ 60 h 248"/>
                <a:gd name="T30" fmla="*/ 31 w 243"/>
                <a:gd name="T31" fmla="*/ 60 h 248"/>
                <a:gd name="T32" fmla="*/ 148 w 243"/>
                <a:gd name="T33" fmla="*/ 12 h 248"/>
                <a:gd name="T34" fmla="*/ 227 w 243"/>
                <a:gd name="T35" fmla="*/ 24 h 248"/>
                <a:gd name="T36" fmla="*/ 226 w 243"/>
                <a:gd name="T37" fmla="*/ 24 h 248"/>
                <a:gd name="T38" fmla="*/ 238 w 243"/>
                <a:gd name="T39" fmla="*/ 27 h 248"/>
                <a:gd name="T40" fmla="*/ 226 w 243"/>
                <a:gd name="T41" fmla="*/ 36 h 248"/>
                <a:gd name="T42" fmla="*/ 59 w 243"/>
                <a:gd name="T43" fmla="*/ 42 h 248"/>
                <a:gd name="T44" fmla="*/ 30 w 243"/>
                <a:gd name="T45" fmla="*/ 159 h 248"/>
                <a:gd name="T46" fmla="*/ 74 w 243"/>
                <a:gd name="T47" fmla="*/ 231 h 248"/>
                <a:gd name="T48" fmla="*/ 60 w 243"/>
                <a:gd name="T49" fmla="*/ 222 h 248"/>
                <a:gd name="T50" fmla="*/ 18 w 243"/>
                <a:gd name="T51" fmla="*/ 160 h 248"/>
                <a:gd name="T52" fmla="*/ 31 w 243"/>
                <a:gd name="T53" fmla="*/ 6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43" h="248">
                  <a:moveTo>
                    <a:pt x="227" y="21"/>
                  </a:moveTo>
                  <a:cubicBezTo>
                    <a:pt x="149" y="9"/>
                    <a:pt x="149" y="9"/>
                    <a:pt x="149" y="9"/>
                  </a:cubicBezTo>
                  <a:cubicBezTo>
                    <a:pt x="88" y="0"/>
                    <a:pt x="47" y="17"/>
                    <a:pt x="28" y="59"/>
                  </a:cubicBezTo>
                  <a:cubicBezTo>
                    <a:pt x="5" y="92"/>
                    <a:pt x="0" y="127"/>
                    <a:pt x="15" y="161"/>
                  </a:cubicBezTo>
                  <a:cubicBezTo>
                    <a:pt x="34" y="183"/>
                    <a:pt x="48" y="204"/>
                    <a:pt x="57" y="224"/>
                  </a:cubicBezTo>
                  <a:cubicBezTo>
                    <a:pt x="87" y="248"/>
                    <a:pt x="107" y="235"/>
                    <a:pt x="117" y="186"/>
                  </a:cubicBezTo>
                  <a:cubicBezTo>
                    <a:pt x="135" y="186"/>
                    <a:pt x="135" y="186"/>
                    <a:pt x="135" y="186"/>
                  </a:cubicBezTo>
                  <a:cubicBezTo>
                    <a:pt x="135" y="186"/>
                    <a:pt x="135" y="186"/>
                    <a:pt x="135" y="186"/>
                  </a:cubicBezTo>
                  <a:cubicBezTo>
                    <a:pt x="141" y="183"/>
                    <a:pt x="151" y="182"/>
                    <a:pt x="165" y="184"/>
                  </a:cubicBezTo>
                  <a:cubicBezTo>
                    <a:pt x="185" y="181"/>
                    <a:pt x="185" y="181"/>
                    <a:pt x="185" y="181"/>
                  </a:cubicBezTo>
                  <a:cubicBezTo>
                    <a:pt x="193" y="132"/>
                    <a:pt x="193" y="132"/>
                    <a:pt x="193" y="132"/>
                  </a:cubicBezTo>
                  <a:cubicBezTo>
                    <a:pt x="160" y="67"/>
                    <a:pt x="160" y="67"/>
                    <a:pt x="160" y="67"/>
                  </a:cubicBezTo>
                  <a:cubicBezTo>
                    <a:pt x="205" y="52"/>
                    <a:pt x="233" y="39"/>
                    <a:pt x="243" y="26"/>
                  </a:cubicBezTo>
                  <a:cubicBezTo>
                    <a:pt x="239" y="24"/>
                    <a:pt x="234" y="22"/>
                    <a:pt x="227" y="21"/>
                  </a:cubicBezTo>
                  <a:close/>
                  <a:moveTo>
                    <a:pt x="31" y="60"/>
                  </a:moveTo>
                  <a:cubicBezTo>
                    <a:pt x="31" y="60"/>
                    <a:pt x="31" y="60"/>
                    <a:pt x="31" y="60"/>
                  </a:cubicBezTo>
                  <a:cubicBezTo>
                    <a:pt x="50" y="19"/>
                    <a:pt x="89" y="3"/>
                    <a:pt x="148" y="12"/>
                  </a:cubicBezTo>
                  <a:cubicBezTo>
                    <a:pt x="227" y="24"/>
                    <a:pt x="227" y="24"/>
                    <a:pt x="227" y="24"/>
                  </a:cubicBezTo>
                  <a:cubicBezTo>
                    <a:pt x="226" y="24"/>
                    <a:pt x="226" y="24"/>
                    <a:pt x="226" y="24"/>
                  </a:cubicBezTo>
                  <a:cubicBezTo>
                    <a:pt x="231" y="24"/>
                    <a:pt x="235" y="25"/>
                    <a:pt x="238" y="27"/>
                  </a:cubicBezTo>
                  <a:cubicBezTo>
                    <a:pt x="235" y="30"/>
                    <a:pt x="231" y="33"/>
                    <a:pt x="226" y="36"/>
                  </a:cubicBezTo>
                  <a:cubicBezTo>
                    <a:pt x="143" y="18"/>
                    <a:pt x="87" y="19"/>
                    <a:pt x="59" y="42"/>
                  </a:cubicBezTo>
                  <a:cubicBezTo>
                    <a:pt x="26" y="85"/>
                    <a:pt x="16" y="124"/>
                    <a:pt x="30" y="159"/>
                  </a:cubicBezTo>
                  <a:cubicBezTo>
                    <a:pt x="74" y="231"/>
                    <a:pt x="74" y="231"/>
                    <a:pt x="74" y="231"/>
                  </a:cubicBezTo>
                  <a:cubicBezTo>
                    <a:pt x="70" y="229"/>
                    <a:pt x="65" y="227"/>
                    <a:pt x="60" y="222"/>
                  </a:cubicBezTo>
                  <a:cubicBezTo>
                    <a:pt x="50" y="203"/>
                    <a:pt x="36" y="182"/>
                    <a:pt x="18" y="160"/>
                  </a:cubicBezTo>
                  <a:cubicBezTo>
                    <a:pt x="3" y="126"/>
                    <a:pt x="8" y="93"/>
                    <a:pt x="31" y="60"/>
                  </a:cubicBezTo>
                  <a:close/>
                </a:path>
              </a:pathLst>
            </a:custGeom>
            <a:solidFill>
              <a:srgbClr val="6A4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255"/>
            <p:cNvSpPr>
              <a:spLocks/>
            </p:cNvSpPr>
            <p:nvPr/>
          </p:nvSpPr>
          <p:spPr bwMode="auto">
            <a:xfrm>
              <a:off x="8378306" y="4628044"/>
              <a:ext cx="559796" cy="539281"/>
            </a:xfrm>
            <a:custGeom>
              <a:avLst/>
              <a:gdLst>
                <a:gd name="T0" fmla="*/ 28 w 235"/>
                <a:gd name="T1" fmla="*/ 57 h 228"/>
                <a:gd name="T2" fmla="*/ 28 w 235"/>
                <a:gd name="T3" fmla="*/ 57 h 228"/>
                <a:gd name="T4" fmla="*/ 15 w 235"/>
                <a:gd name="T5" fmla="*/ 157 h 228"/>
                <a:gd name="T6" fmla="*/ 57 w 235"/>
                <a:gd name="T7" fmla="*/ 219 h 228"/>
                <a:gd name="T8" fmla="*/ 71 w 235"/>
                <a:gd name="T9" fmla="*/ 228 h 228"/>
                <a:gd name="T10" fmla="*/ 27 w 235"/>
                <a:gd name="T11" fmla="*/ 156 h 228"/>
                <a:gd name="T12" fmla="*/ 56 w 235"/>
                <a:gd name="T13" fmla="*/ 39 h 228"/>
                <a:gd name="T14" fmla="*/ 223 w 235"/>
                <a:gd name="T15" fmla="*/ 33 h 228"/>
                <a:gd name="T16" fmla="*/ 235 w 235"/>
                <a:gd name="T17" fmla="*/ 24 h 228"/>
                <a:gd name="T18" fmla="*/ 223 w 235"/>
                <a:gd name="T19" fmla="*/ 21 h 228"/>
                <a:gd name="T20" fmla="*/ 224 w 235"/>
                <a:gd name="T21" fmla="*/ 21 h 228"/>
                <a:gd name="T22" fmla="*/ 145 w 235"/>
                <a:gd name="T23" fmla="*/ 9 h 228"/>
                <a:gd name="T24" fmla="*/ 28 w 235"/>
                <a:gd name="T25" fmla="*/ 57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5" h="228">
                  <a:moveTo>
                    <a:pt x="28" y="57"/>
                  </a:moveTo>
                  <a:cubicBezTo>
                    <a:pt x="28" y="57"/>
                    <a:pt x="28" y="57"/>
                    <a:pt x="28" y="57"/>
                  </a:cubicBezTo>
                  <a:cubicBezTo>
                    <a:pt x="5" y="90"/>
                    <a:pt x="0" y="123"/>
                    <a:pt x="15" y="157"/>
                  </a:cubicBezTo>
                  <a:cubicBezTo>
                    <a:pt x="33" y="179"/>
                    <a:pt x="47" y="200"/>
                    <a:pt x="57" y="219"/>
                  </a:cubicBezTo>
                  <a:cubicBezTo>
                    <a:pt x="62" y="224"/>
                    <a:pt x="67" y="226"/>
                    <a:pt x="71" y="228"/>
                  </a:cubicBezTo>
                  <a:cubicBezTo>
                    <a:pt x="27" y="156"/>
                    <a:pt x="27" y="156"/>
                    <a:pt x="27" y="156"/>
                  </a:cubicBezTo>
                  <a:cubicBezTo>
                    <a:pt x="13" y="121"/>
                    <a:pt x="23" y="82"/>
                    <a:pt x="56" y="39"/>
                  </a:cubicBezTo>
                  <a:cubicBezTo>
                    <a:pt x="84" y="16"/>
                    <a:pt x="140" y="15"/>
                    <a:pt x="223" y="33"/>
                  </a:cubicBezTo>
                  <a:cubicBezTo>
                    <a:pt x="228" y="30"/>
                    <a:pt x="232" y="27"/>
                    <a:pt x="235" y="24"/>
                  </a:cubicBezTo>
                  <a:cubicBezTo>
                    <a:pt x="232" y="22"/>
                    <a:pt x="228" y="21"/>
                    <a:pt x="223" y="21"/>
                  </a:cubicBezTo>
                  <a:cubicBezTo>
                    <a:pt x="224" y="21"/>
                    <a:pt x="224" y="21"/>
                    <a:pt x="224" y="21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86" y="0"/>
                    <a:pt x="47" y="16"/>
                    <a:pt x="28" y="57"/>
                  </a:cubicBezTo>
                  <a:close/>
                </a:path>
              </a:pathLst>
            </a:custGeom>
            <a:solidFill>
              <a:srgbClr val="9359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256"/>
            <p:cNvSpPr>
              <a:spLocks noEditPoints="1"/>
            </p:cNvSpPr>
            <p:nvPr/>
          </p:nvSpPr>
          <p:spPr bwMode="auto">
            <a:xfrm>
              <a:off x="9201880" y="4836137"/>
              <a:ext cx="234469" cy="342913"/>
            </a:xfrm>
            <a:custGeom>
              <a:avLst/>
              <a:gdLst>
                <a:gd name="T0" fmla="*/ 87 w 99"/>
                <a:gd name="T1" fmla="*/ 5 h 145"/>
                <a:gd name="T2" fmla="*/ 82 w 99"/>
                <a:gd name="T3" fmla="*/ 0 h 145"/>
                <a:gd name="T4" fmla="*/ 35 w 99"/>
                <a:gd name="T5" fmla="*/ 59 h 145"/>
                <a:gd name="T6" fmla="*/ 0 w 99"/>
                <a:gd name="T7" fmla="*/ 135 h 145"/>
                <a:gd name="T8" fmla="*/ 81 w 99"/>
                <a:gd name="T9" fmla="*/ 145 h 145"/>
                <a:gd name="T10" fmla="*/ 99 w 99"/>
                <a:gd name="T11" fmla="*/ 95 h 145"/>
                <a:gd name="T12" fmla="*/ 96 w 99"/>
                <a:gd name="T13" fmla="*/ 86 h 145"/>
                <a:gd name="T14" fmla="*/ 94 w 99"/>
                <a:gd name="T15" fmla="*/ 75 h 145"/>
                <a:gd name="T16" fmla="*/ 92 w 99"/>
                <a:gd name="T17" fmla="*/ 35 h 145"/>
                <a:gd name="T18" fmla="*/ 96 w 99"/>
                <a:gd name="T19" fmla="*/ 8 h 145"/>
                <a:gd name="T20" fmla="*/ 96 w 99"/>
                <a:gd name="T21" fmla="*/ 8 h 145"/>
                <a:gd name="T22" fmla="*/ 87 w 99"/>
                <a:gd name="T23" fmla="*/ 5 h 145"/>
                <a:gd name="T24" fmla="*/ 81 w 99"/>
                <a:gd name="T25" fmla="*/ 5 h 145"/>
                <a:gd name="T26" fmla="*/ 81 w 99"/>
                <a:gd name="T27" fmla="*/ 5 h 145"/>
                <a:gd name="T28" fmla="*/ 15 w 99"/>
                <a:gd name="T29" fmla="*/ 134 h 145"/>
                <a:gd name="T30" fmla="*/ 5 w 99"/>
                <a:gd name="T31" fmla="*/ 133 h 145"/>
                <a:gd name="T32" fmla="*/ 38 w 99"/>
                <a:gd name="T33" fmla="*/ 61 h 145"/>
                <a:gd name="T34" fmla="*/ 81 w 99"/>
                <a:gd name="T35" fmla="*/ 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" h="145">
                  <a:moveTo>
                    <a:pt x="87" y="5"/>
                  </a:moveTo>
                  <a:cubicBezTo>
                    <a:pt x="85" y="4"/>
                    <a:pt x="83" y="2"/>
                    <a:pt x="82" y="0"/>
                  </a:cubicBezTo>
                  <a:cubicBezTo>
                    <a:pt x="63" y="14"/>
                    <a:pt x="47" y="33"/>
                    <a:pt x="35" y="59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99" y="95"/>
                    <a:pt x="99" y="95"/>
                    <a:pt x="99" y="95"/>
                  </a:cubicBezTo>
                  <a:cubicBezTo>
                    <a:pt x="98" y="92"/>
                    <a:pt x="97" y="89"/>
                    <a:pt x="96" y="86"/>
                  </a:cubicBezTo>
                  <a:cubicBezTo>
                    <a:pt x="96" y="82"/>
                    <a:pt x="95" y="78"/>
                    <a:pt x="94" y="75"/>
                  </a:cubicBezTo>
                  <a:cubicBezTo>
                    <a:pt x="92" y="60"/>
                    <a:pt x="91" y="47"/>
                    <a:pt x="92" y="35"/>
                  </a:cubicBezTo>
                  <a:cubicBezTo>
                    <a:pt x="92" y="25"/>
                    <a:pt x="94" y="16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3" y="8"/>
                    <a:pt x="90" y="7"/>
                    <a:pt x="87" y="5"/>
                  </a:cubicBezTo>
                  <a:close/>
                  <a:moveTo>
                    <a:pt x="81" y="5"/>
                  </a:moveTo>
                  <a:cubicBezTo>
                    <a:pt x="81" y="5"/>
                    <a:pt x="81" y="5"/>
                    <a:pt x="81" y="5"/>
                  </a:cubicBezTo>
                  <a:cubicBezTo>
                    <a:pt x="51" y="49"/>
                    <a:pt x="29" y="92"/>
                    <a:pt x="15" y="134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49" y="36"/>
                    <a:pt x="64" y="17"/>
                    <a:pt x="81" y="5"/>
                  </a:cubicBezTo>
                  <a:close/>
                </a:path>
              </a:pathLst>
            </a:custGeom>
            <a:solidFill>
              <a:srgbClr val="C5B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257"/>
            <p:cNvSpPr>
              <a:spLocks/>
            </p:cNvSpPr>
            <p:nvPr/>
          </p:nvSpPr>
          <p:spPr bwMode="auto">
            <a:xfrm>
              <a:off x="9213603" y="4847861"/>
              <a:ext cx="178784" cy="304811"/>
            </a:xfrm>
            <a:custGeom>
              <a:avLst/>
              <a:gdLst>
                <a:gd name="T0" fmla="*/ 76 w 76"/>
                <a:gd name="T1" fmla="*/ 0 h 129"/>
                <a:gd name="T2" fmla="*/ 76 w 76"/>
                <a:gd name="T3" fmla="*/ 0 h 129"/>
                <a:gd name="T4" fmla="*/ 33 w 76"/>
                <a:gd name="T5" fmla="*/ 56 h 129"/>
                <a:gd name="T6" fmla="*/ 0 w 76"/>
                <a:gd name="T7" fmla="*/ 128 h 129"/>
                <a:gd name="T8" fmla="*/ 10 w 76"/>
                <a:gd name="T9" fmla="*/ 129 h 129"/>
                <a:gd name="T10" fmla="*/ 76 w 76"/>
                <a:gd name="T11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129">
                  <a:moveTo>
                    <a:pt x="76" y="0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59" y="12"/>
                    <a:pt x="44" y="31"/>
                    <a:pt x="33" y="5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24" y="87"/>
                    <a:pt x="46" y="44"/>
                    <a:pt x="76" y="0"/>
                  </a:cubicBezTo>
                  <a:close/>
                </a:path>
              </a:pathLst>
            </a:custGeom>
            <a:solidFill>
              <a:srgbClr val="E0D3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258"/>
            <p:cNvSpPr>
              <a:spLocks/>
            </p:cNvSpPr>
            <p:nvPr/>
          </p:nvSpPr>
          <p:spPr bwMode="auto">
            <a:xfrm>
              <a:off x="9339629" y="4613391"/>
              <a:ext cx="378082" cy="410322"/>
            </a:xfrm>
            <a:custGeom>
              <a:avLst/>
              <a:gdLst>
                <a:gd name="T0" fmla="*/ 23 w 159"/>
                <a:gd name="T1" fmla="*/ 94 h 173"/>
                <a:gd name="T2" fmla="*/ 28 w 159"/>
                <a:gd name="T3" fmla="*/ 99 h 173"/>
                <a:gd name="T4" fmla="*/ 34 w 159"/>
                <a:gd name="T5" fmla="*/ 86 h 173"/>
                <a:gd name="T6" fmla="*/ 37 w 159"/>
                <a:gd name="T7" fmla="*/ 102 h 173"/>
                <a:gd name="T8" fmla="*/ 37 w 159"/>
                <a:gd name="T9" fmla="*/ 102 h 173"/>
                <a:gd name="T10" fmla="*/ 41 w 159"/>
                <a:gd name="T11" fmla="*/ 118 h 173"/>
                <a:gd name="T12" fmla="*/ 43 w 159"/>
                <a:gd name="T13" fmla="*/ 124 h 173"/>
                <a:gd name="T14" fmla="*/ 44 w 159"/>
                <a:gd name="T15" fmla="*/ 126 h 173"/>
                <a:gd name="T16" fmla="*/ 128 w 159"/>
                <a:gd name="T17" fmla="*/ 145 h 173"/>
                <a:gd name="T18" fmla="*/ 159 w 159"/>
                <a:gd name="T19" fmla="*/ 93 h 173"/>
                <a:gd name="T20" fmla="*/ 159 w 159"/>
                <a:gd name="T21" fmla="*/ 36 h 173"/>
                <a:gd name="T22" fmla="*/ 61 w 159"/>
                <a:gd name="T23" fmla="*/ 31 h 173"/>
                <a:gd name="T24" fmla="*/ 37 w 159"/>
                <a:gd name="T25" fmla="*/ 66 h 173"/>
                <a:gd name="T26" fmla="*/ 27 w 159"/>
                <a:gd name="T27" fmla="*/ 66 h 173"/>
                <a:gd name="T28" fmla="*/ 9 w 159"/>
                <a:gd name="T29" fmla="*/ 40 h 173"/>
                <a:gd name="T30" fmla="*/ 15 w 159"/>
                <a:gd name="T31" fmla="*/ 81 h 173"/>
                <a:gd name="T32" fmla="*/ 20 w 159"/>
                <a:gd name="T33" fmla="*/ 91 h 173"/>
                <a:gd name="T34" fmla="*/ 23 w 159"/>
                <a:gd name="T35" fmla="*/ 94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9" h="173">
                  <a:moveTo>
                    <a:pt x="23" y="94"/>
                  </a:moveTo>
                  <a:cubicBezTo>
                    <a:pt x="24" y="96"/>
                    <a:pt x="26" y="98"/>
                    <a:pt x="28" y="99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41" y="118"/>
                    <a:pt x="41" y="118"/>
                    <a:pt x="41" y="118"/>
                  </a:cubicBezTo>
                  <a:cubicBezTo>
                    <a:pt x="41" y="120"/>
                    <a:pt x="42" y="122"/>
                    <a:pt x="43" y="124"/>
                  </a:cubicBezTo>
                  <a:cubicBezTo>
                    <a:pt x="43" y="125"/>
                    <a:pt x="44" y="125"/>
                    <a:pt x="44" y="126"/>
                  </a:cubicBezTo>
                  <a:cubicBezTo>
                    <a:pt x="81" y="167"/>
                    <a:pt x="108" y="173"/>
                    <a:pt x="128" y="145"/>
                  </a:cubicBezTo>
                  <a:cubicBezTo>
                    <a:pt x="159" y="93"/>
                    <a:pt x="159" y="93"/>
                    <a:pt x="159" y="93"/>
                  </a:cubicBezTo>
                  <a:cubicBezTo>
                    <a:pt x="159" y="36"/>
                    <a:pt x="159" y="36"/>
                    <a:pt x="159" y="36"/>
                  </a:cubicBezTo>
                  <a:cubicBezTo>
                    <a:pt x="134" y="1"/>
                    <a:pt x="102" y="0"/>
                    <a:pt x="61" y="31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1" y="52"/>
                    <a:pt x="15" y="43"/>
                    <a:pt x="9" y="40"/>
                  </a:cubicBezTo>
                  <a:cubicBezTo>
                    <a:pt x="0" y="45"/>
                    <a:pt x="3" y="58"/>
                    <a:pt x="15" y="81"/>
                  </a:cubicBezTo>
                  <a:cubicBezTo>
                    <a:pt x="17" y="84"/>
                    <a:pt x="18" y="88"/>
                    <a:pt x="20" y="91"/>
                  </a:cubicBezTo>
                  <a:cubicBezTo>
                    <a:pt x="21" y="92"/>
                    <a:pt x="22" y="93"/>
                    <a:pt x="23" y="94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259"/>
            <p:cNvSpPr>
              <a:spLocks/>
            </p:cNvSpPr>
            <p:nvPr/>
          </p:nvSpPr>
          <p:spPr bwMode="auto">
            <a:xfrm>
              <a:off x="9181363" y="4827344"/>
              <a:ext cx="319465" cy="1037529"/>
            </a:xfrm>
            <a:custGeom>
              <a:avLst/>
              <a:gdLst>
                <a:gd name="T0" fmla="*/ 90 w 134"/>
                <a:gd name="T1" fmla="*/ 3 h 436"/>
                <a:gd name="T2" fmla="*/ 87 w 134"/>
                <a:gd name="T3" fmla="*/ 0 h 436"/>
                <a:gd name="T4" fmla="*/ 78 w 134"/>
                <a:gd name="T5" fmla="*/ 4 h 436"/>
                <a:gd name="T6" fmla="*/ 45 w 134"/>
                <a:gd name="T7" fmla="*/ 41 h 436"/>
                <a:gd name="T8" fmla="*/ 0 w 134"/>
                <a:gd name="T9" fmla="*/ 147 h 436"/>
                <a:gd name="T10" fmla="*/ 77 w 134"/>
                <a:gd name="T11" fmla="*/ 158 h 436"/>
                <a:gd name="T12" fmla="*/ 107 w 134"/>
                <a:gd name="T13" fmla="*/ 199 h 436"/>
                <a:gd name="T14" fmla="*/ 93 w 134"/>
                <a:gd name="T15" fmla="*/ 385 h 436"/>
                <a:gd name="T16" fmla="*/ 81 w 134"/>
                <a:gd name="T17" fmla="*/ 416 h 436"/>
                <a:gd name="T18" fmla="*/ 74 w 134"/>
                <a:gd name="T19" fmla="*/ 426 h 436"/>
                <a:gd name="T20" fmla="*/ 51 w 134"/>
                <a:gd name="T21" fmla="*/ 430 h 436"/>
                <a:gd name="T22" fmla="*/ 51 w 134"/>
                <a:gd name="T23" fmla="*/ 436 h 436"/>
                <a:gd name="T24" fmla="*/ 59 w 134"/>
                <a:gd name="T25" fmla="*/ 435 h 436"/>
                <a:gd name="T26" fmla="*/ 83 w 134"/>
                <a:gd name="T27" fmla="*/ 430 h 436"/>
                <a:gd name="T28" fmla="*/ 90 w 134"/>
                <a:gd name="T29" fmla="*/ 428 h 436"/>
                <a:gd name="T30" fmla="*/ 99 w 134"/>
                <a:gd name="T31" fmla="*/ 414 h 436"/>
                <a:gd name="T32" fmla="*/ 115 w 134"/>
                <a:gd name="T33" fmla="*/ 372 h 436"/>
                <a:gd name="T34" fmla="*/ 121 w 134"/>
                <a:gd name="T35" fmla="*/ 348 h 436"/>
                <a:gd name="T36" fmla="*/ 123 w 134"/>
                <a:gd name="T37" fmla="*/ 336 h 436"/>
                <a:gd name="T38" fmla="*/ 134 w 134"/>
                <a:gd name="T39" fmla="*/ 226 h 436"/>
                <a:gd name="T40" fmla="*/ 133 w 134"/>
                <a:gd name="T41" fmla="*/ 221 h 436"/>
                <a:gd name="T42" fmla="*/ 116 w 134"/>
                <a:gd name="T43" fmla="*/ 188 h 436"/>
                <a:gd name="T44" fmla="*/ 89 w 134"/>
                <a:gd name="T45" fmla="*/ 148 h 436"/>
                <a:gd name="T46" fmla="*/ 8 w 134"/>
                <a:gd name="T47" fmla="*/ 138 h 436"/>
                <a:gd name="T48" fmla="*/ 43 w 134"/>
                <a:gd name="T49" fmla="*/ 62 h 436"/>
                <a:gd name="T50" fmla="*/ 90 w 134"/>
                <a:gd name="T51" fmla="*/ 3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4" h="436">
                  <a:moveTo>
                    <a:pt x="90" y="3"/>
                  </a:moveTo>
                  <a:cubicBezTo>
                    <a:pt x="89" y="2"/>
                    <a:pt x="88" y="1"/>
                    <a:pt x="87" y="0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82" y="173"/>
                    <a:pt x="92" y="187"/>
                    <a:pt x="107" y="199"/>
                  </a:cubicBezTo>
                  <a:cubicBezTo>
                    <a:pt x="116" y="275"/>
                    <a:pt x="111" y="337"/>
                    <a:pt x="93" y="385"/>
                  </a:cubicBezTo>
                  <a:cubicBezTo>
                    <a:pt x="81" y="416"/>
                    <a:pt x="81" y="416"/>
                    <a:pt x="81" y="416"/>
                  </a:cubicBezTo>
                  <a:cubicBezTo>
                    <a:pt x="74" y="426"/>
                    <a:pt x="74" y="426"/>
                    <a:pt x="74" y="426"/>
                  </a:cubicBezTo>
                  <a:cubicBezTo>
                    <a:pt x="51" y="430"/>
                    <a:pt x="51" y="430"/>
                    <a:pt x="51" y="430"/>
                  </a:cubicBezTo>
                  <a:cubicBezTo>
                    <a:pt x="51" y="432"/>
                    <a:pt x="51" y="434"/>
                    <a:pt x="51" y="436"/>
                  </a:cubicBezTo>
                  <a:cubicBezTo>
                    <a:pt x="53" y="435"/>
                    <a:pt x="56" y="435"/>
                    <a:pt x="59" y="435"/>
                  </a:cubicBezTo>
                  <a:cubicBezTo>
                    <a:pt x="83" y="430"/>
                    <a:pt x="83" y="430"/>
                    <a:pt x="83" y="430"/>
                  </a:cubicBezTo>
                  <a:cubicBezTo>
                    <a:pt x="90" y="428"/>
                    <a:pt x="90" y="428"/>
                    <a:pt x="90" y="428"/>
                  </a:cubicBezTo>
                  <a:cubicBezTo>
                    <a:pt x="93" y="424"/>
                    <a:pt x="96" y="419"/>
                    <a:pt x="99" y="414"/>
                  </a:cubicBezTo>
                  <a:cubicBezTo>
                    <a:pt x="105" y="402"/>
                    <a:pt x="110" y="388"/>
                    <a:pt x="115" y="372"/>
                  </a:cubicBezTo>
                  <a:cubicBezTo>
                    <a:pt x="117" y="365"/>
                    <a:pt x="119" y="357"/>
                    <a:pt x="121" y="348"/>
                  </a:cubicBezTo>
                  <a:cubicBezTo>
                    <a:pt x="122" y="344"/>
                    <a:pt x="122" y="340"/>
                    <a:pt x="123" y="336"/>
                  </a:cubicBezTo>
                  <a:cubicBezTo>
                    <a:pt x="129" y="305"/>
                    <a:pt x="132" y="269"/>
                    <a:pt x="134" y="226"/>
                  </a:cubicBezTo>
                  <a:cubicBezTo>
                    <a:pt x="134" y="224"/>
                    <a:pt x="133" y="223"/>
                    <a:pt x="133" y="221"/>
                  </a:cubicBezTo>
                  <a:cubicBezTo>
                    <a:pt x="131" y="211"/>
                    <a:pt x="125" y="200"/>
                    <a:pt x="116" y="188"/>
                  </a:cubicBezTo>
                  <a:cubicBezTo>
                    <a:pt x="98" y="175"/>
                    <a:pt x="89" y="161"/>
                    <a:pt x="89" y="148"/>
                  </a:cubicBezTo>
                  <a:cubicBezTo>
                    <a:pt x="8" y="138"/>
                    <a:pt x="8" y="138"/>
                    <a:pt x="8" y="138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55" y="36"/>
                    <a:pt x="71" y="17"/>
                    <a:pt x="90" y="3"/>
                  </a:cubicBezTo>
                  <a:close/>
                </a:path>
              </a:pathLst>
            </a:custGeom>
            <a:solidFill>
              <a:srgbClr val="B89B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260"/>
            <p:cNvSpPr>
              <a:spLocks/>
            </p:cNvSpPr>
            <p:nvPr/>
          </p:nvSpPr>
          <p:spPr bwMode="auto">
            <a:xfrm>
              <a:off x="9407040" y="4815620"/>
              <a:ext cx="20517" cy="38102"/>
            </a:xfrm>
            <a:custGeom>
              <a:avLst/>
              <a:gdLst>
                <a:gd name="T0" fmla="*/ 9 w 9"/>
                <a:gd name="T1" fmla="*/ 16 h 16"/>
                <a:gd name="T2" fmla="*/ 6 w 9"/>
                <a:gd name="T3" fmla="*/ 0 h 16"/>
                <a:gd name="T4" fmla="*/ 0 w 9"/>
                <a:gd name="T5" fmla="*/ 13 h 16"/>
                <a:gd name="T6" fmla="*/ 9 w 9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6">
                  <a:moveTo>
                    <a:pt x="9" y="16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" y="15"/>
                    <a:pt x="6" y="16"/>
                    <a:pt x="9" y="16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261"/>
            <p:cNvSpPr>
              <a:spLocks/>
            </p:cNvSpPr>
            <p:nvPr/>
          </p:nvSpPr>
          <p:spPr bwMode="auto">
            <a:xfrm>
              <a:off x="9357215" y="4425815"/>
              <a:ext cx="577381" cy="515834"/>
            </a:xfrm>
            <a:custGeom>
              <a:avLst/>
              <a:gdLst>
                <a:gd name="T0" fmla="*/ 20 w 243"/>
                <a:gd name="T1" fmla="*/ 145 h 218"/>
                <a:gd name="T2" fmla="*/ 30 w 243"/>
                <a:gd name="T3" fmla="*/ 145 h 218"/>
                <a:gd name="T4" fmla="*/ 43 w 243"/>
                <a:gd name="T5" fmla="*/ 105 h 218"/>
                <a:gd name="T6" fmla="*/ 101 w 243"/>
                <a:gd name="T7" fmla="*/ 78 h 218"/>
                <a:gd name="T8" fmla="*/ 157 w 243"/>
                <a:gd name="T9" fmla="*/ 99 h 218"/>
                <a:gd name="T10" fmla="*/ 165 w 243"/>
                <a:gd name="T11" fmla="*/ 108 h 218"/>
                <a:gd name="T12" fmla="*/ 161 w 243"/>
                <a:gd name="T13" fmla="*/ 145 h 218"/>
                <a:gd name="T14" fmla="*/ 163 w 243"/>
                <a:gd name="T15" fmla="*/ 156 h 218"/>
                <a:gd name="T16" fmla="*/ 163 w 243"/>
                <a:gd name="T17" fmla="*/ 164 h 218"/>
                <a:gd name="T18" fmla="*/ 210 w 243"/>
                <a:gd name="T19" fmla="*/ 198 h 218"/>
                <a:gd name="T20" fmla="*/ 242 w 243"/>
                <a:gd name="T21" fmla="*/ 218 h 218"/>
                <a:gd name="T22" fmla="*/ 199 w 243"/>
                <a:gd name="T23" fmla="*/ 177 h 218"/>
                <a:gd name="T24" fmla="*/ 166 w 243"/>
                <a:gd name="T25" fmla="*/ 122 h 218"/>
                <a:gd name="T26" fmla="*/ 170 w 243"/>
                <a:gd name="T27" fmla="*/ 109 h 218"/>
                <a:gd name="T28" fmla="*/ 162 w 243"/>
                <a:gd name="T29" fmla="*/ 48 h 218"/>
                <a:gd name="T30" fmla="*/ 78 w 243"/>
                <a:gd name="T31" fmla="*/ 7 h 218"/>
                <a:gd name="T32" fmla="*/ 7 w 243"/>
                <a:gd name="T33" fmla="*/ 78 h 218"/>
                <a:gd name="T34" fmla="*/ 2 w 243"/>
                <a:gd name="T35" fmla="*/ 119 h 218"/>
                <a:gd name="T36" fmla="*/ 20 w 243"/>
                <a:gd name="T37" fmla="*/ 145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3" h="218">
                  <a:moveTo>
                    <a:pt x="20" y="145"/>
                  </a:moveTo>
                  <a:cubicBezTo>
                    <a:pt x="30" y="145"/>
                    <a:pt x="30" y="145"/>
                    <a:pt x="30" y="145"/>
                  </a:cubicBezTo>
                  <a:cubicBezTo>
                    <a:pt x="33" y="133"/>
                    <a:pt x="37" y="120"/>
                    <a:pt x="43" y="105"/>
                  </a:cubicBezTo>
                  <a:cubicBezTo>
                    <a:pt x="57" y="91"/>
                    <a:pt x="76" y="81"/>
                    <a:pt x="101" y="78"/>
                  </a:cubicBezTo>
                  <a:cubicBezTo>
                    <a:pt x="123" y="69"/>
                    <a:pt x="141" y="77"/>
                    <a:pt x="157" y="99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1" y="121"/>
                    <a:pt x="160" y="133"/>
                    <a:pt x="161" y="145"/>
                  </a:cubicBezTo>
                  <a:cubicBezTo>
                    <a:pt x="162" y="149"/>
                    <a:pt x="162" y="152"/>
                    <a:pt x="163" y="156"/>
                  </a:cubicBezTo>
                  <a:cubicBezTo>
                    <a:pt x="163" y="158"/>
                    <a:pt x="163" y="161"/>
                    <a:pt x="163" y="164"/>
                  </a:cubicBezTo>
                  <a:cubicBezTo>
                    <a:pt x="178" y="168"/>
                    <a:pt x="194" y="179"/>
                    <a:pt x="210" y="198"/>
                  </a:cubicBezTo>
                  <a:cubicBezTo>
                    <a:pt x="221" y="204"/>
                    <a:pt x="232" y="211"/>
                    <a:pt x="242" y="218"/>
                  </a:cubicBezTo>
                  <a:cubicBezTo>
                    <a:pt x="243" y="206"/>
                    <a:pt x="228" y="192"/>
                    <a:pt x="199" y="177"/>
                  </a:cubicBezTo>
                  <a:cubicBezTo>
                    <a:pt x="181" y="163"/>
                    <a:pt x="170" y="145"/>
                    <a:pt x="166" y="122"/>
                  </a:cubicBezTo>
                  <a:cubicBezTo>
                    <a:pt x="167" y="117"/>
                    <a:pt x="169" y="113"/>
                    <a:pt x="170" y="109"/>
                  </a:cubicBezTo>
                  <a:cubicBezTo>
                    <a:pt x="179" y="91"/>
                    <a:pt x="176" y="70"/>
                    <a:pt x="162" y="48"/>
                  </a:cubicBezTo>
                  <a:cubicBezTo>
                    <a:pt x="141" y="14"/>
                    <a:pt x="114" y="0"/>
                    <a:pt x="78" y="7"/>
                  </a:cubicBezTo>
                  <a:cubicBezTo>
                    <a:pt x="33" y="14"/>
                    <a:pt x="9" y="38"/>
                    <a:pt x="7" y="78"/>
                  </a:cubicBezTo>
                  <a:cubicBezTo>
                    <a:pt x="1" y="92"/>
                    <a:pt x="0" y="106"/>
                    <a:pt x="2" y="119"/>
                  </a:cubicBezTo>
                  <a:cubicBezTo>
                    <a:pt x="8" y="122"/>
                    <a:pt x="14" y="131"/>
                    <a:pt x="20" y="145"/>
                  </a:cubicBez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262"/>
            <p:cNvSpPr>
              <a:spLocks/>
            </p:cNvSpPr>
            <p:nvPr/>
          </p:nvSpPr>
          <p:spPr bwMode="auto">
            <a:xfrm>
              <a:off x="9427555" y="4589944"/>
              <a:ext cx="322395" cy="454286"/>
            </a:xfrm>
            <a:custGeom>
              <a:avLst/>
              <a:gdLst>
                <a:gd name="T0" fmla="*/ 0 w 135"/>
                <a:gd name="T1" fmla="*/ 76 h 192"/>
                <a:gd name="T2" fmla="*/ 24 w 135"/>
                <a:gd name="T3" fmla="*/ 41 h 192"/>
                <a:gd name="T4" fmla="*/ 122 w 135"/>
                <a:gd name="T5" fmla="*/ 46 h 192"/>
                <a:gd name="T6" fmla="*/ 122 w 135"/>
                <a:gd name="T7" fmla="*/ 103 h 192"/>
                <a:gd name="T8" fmla="*/ 91 w 135"/>
                <a:gd name="T9" fmla="*/ 155 h 192"/>
                <a:gd name="T10" fmla="*/ 7 w 135"/>
                <a:gd name="T11" fmla="*/ 136 h 192"/>
                <a:gd name="T12" fmla="*/ 6 w 135"/>
                <a:gd name="T13" fmla="*/ 134 h 192"/>
                <a:gd name="T14" fmla="*/ 12 w 135"/>
                <a:gd name="T15" fmla="*/ 146 h 192"/>
                <a:gd name="T16" fmla="*/ 36 w 135"/>
                <a:gd name="T17" fmla="*/ 171 h 192"/>
                <a:gd name="T18" fmla="*/ 93 w 135"/>
                <a:gd name="T19" fmla="*/ 171 h 192"/>
                <a:gd name="T20" fmla="*/ 104 w 135"/>
                <a:gd name="T21" fmla="*/ 157 h 192"/>
                <a:gd name="T22" fmla="*/ 116 w 135"/>
                <a:gd name="T23" fmla="*/ 143 h 192"/>
                <a:gd name="T24" fmla="*/ 131 w 135"/>
                <a:gd name="T25" fmla="*/ 111 h 192"/>
                <a:gd name="T26" fmla="*/ 133 w 135"/>
                <a:gd name="T27" fmla="*/ 95 h 192"/>
                <a:gd name="T28" fmla="*/ 133 w 135"/>
                <a:gd name="T29" fmla="*/ 87 h 192"/>
                <a:gd name="T30" fmla="*/ 131 w 135"/>
                <a:gd name="T31" fmla="*/ 76 h 192"/>
                <a:gd name="T32" fmla="*/ 135 w 135"/>
                <a:gd name="T33" fmla="*/ 39 h 192"/>
                <a:gd name="T34" fmla="*/ 127 w 135"/>
                <a:gd name="T35" fmla="*/ 30 h 192"/>
                <a:gd name="T36" fmla="*/ 71 w 135"/>
                <a:gd name="T37" fmla="*/ 9 h 192"/>
                <a:gd name="T38" fmla="*/ 13 w 135"/>
                <a:gd name="T39" fmla="*/ 36 h 192"/>
                <a:gd name="T40" fmla="*/ 0 w 135"/>
                <a:gd name="T41" fmla="*/ 7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" h="192">
                  <a:moveTo>
                    <a:pt x="0" y="76"/>
                  </a:moveTo>
                  <a:cubicBezTo>
                    <a:pt x="24" y="41"/>
                    <a:pt x="24" y="41"/>
                    <a:pt x="24" y="41"/>
                  </a:cubicBezTo>
                  <a:cubicBezTo>
                    <a:pt x="65" y="10"/>
                    <a:pt x="97" y="11"/>
                    <a:pt x="122" y="46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91" y="155"/>
                    <a:pt x="91" y="155"/>
                    <a:pt x="91" y="155"/>
                  </a:cubicBezTo>
                  <a:cubicBezTo>
                    <a:pt x="71" y="183"/>
                    <a:pt x="44" y="177"/>
                    <a:pt x="7" y="136"/>
                  </a:cubicBezTo>
                  <a:cubicBezTo>
                    <a:pt x="7" y="135"/>
                    <a:pt x="6" y="135"/>
                    <a:pt x="6" y="134"/>
                  </a:cubicBezTo>
                  <a:cubicBezTo>
                    <a:pt x="7" y="139"/>
                    <a:pt x="9" y="143"/>
                    <a:pt x="12" y="146"/>
                  </a:cubicBezTo>
                  <a:cubicBezTo>
                    <a:pt x="18" y="156"/>
                    <a:pt x="26" y="164"/>
                    <a:pt x="36" y="171"/>
                  </a:cubicBezTo>
                  <a:cubicBezTo>
                    <a:pt x="56" y="192"/>
                    <a:pt x="75" y="192"/>
                    <a:pt x="93" y="171"/>
                  </a:cubicBezTo>
                  <a:cubicBezTo>
                    <a:pt x="104" y="157"/>
                    <a:pt x="104" y="157"/>
                    <a:pt x="104" y="157"/>
                  </a:cubicBezTo>
                  <a:cubicBezTo>
                    <a:pt x="116" y="143"/>
                    <a:pt x="116" y="143"/>
                    <a:pt x="116" y="143"/>
                  </a:cubicBezTo>
                  <a:cubicBezTo>
                    <a:pt x="123" y="132"/>
                    <a:pt x="128" y="122"/>
                    <a:pt x="131" y="111"/>
                  </a:cubicBezTo>
                  <a:cubicBezTo>
                    <a:pt x="132" y="106"/>
                    <a:pt x="133" y="100"/>
                    <a:pt x="133" y="95"/>
                  </a:cubicBezTo>
                  <a:cubicBezTo>
                    <a:pt x="133" y="92"/>
                    <a:pt x="133" y="89"/>
                    <a:pt x="133" y="87"/>
                  </a:cubicBezTo>
                  <a:cubicBezTo>
                    <a:pt x="132" y="83"/>
                    <a:pt x="132" y="80"/>
                    <a:pt x="131" y="76"/>
                  </a:cubicBezTo>
                  <a:cubicBezTo>
                    <a:pt x="130" y="64"/>
                    <a:pt x="131" y="52"/>
                    <a:pt x="135" y="39"/>
                  </a:cubicBezTo>
                  <a:cubicBezTo>
                    <a:pt x="127" y="30"/>
                    <a:pt x="127" y="30"/>
                    <a:pt x="127" y="30"/>
                  </a:cubicBezTo>
                  <a:cubicBezTo>
                    <a:pt x="111" y="8"/>
                    <a:pt x="93" y="0"/>
                    <a:pt x="71" y="9"/>
                  </a:cubicBezTo>
                  <a:cubicBezTo>
                    <a:pt x="46" y="12"/>
                    <a:pt x="27" y="22"/>
                    <a:pt x="13" y="36"/>
                  </a:cubicBezTo>
                  <a:cubicBezTo>
                    <a:pt x="7" y="51"/>
                    <a:pt x="3" y="64"/>
                    <a:pt x="0" y="76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263"/>
            <p:cNvSpPr>
              <a:spLocks/>
            </p:cNvSpPr>
            <p:nvPr/>
          </p:nvSpPr>
          <p:spPr bwMode="auto">
            <a:xfrm>
              <a:off x="9591684" y="4815620"/>
              <a:ext cx="369289" cy="847024"/>
            </a:xfrm>
            <a:custGeom>
              <a:avLst/>
              <a:gdLst>
                <a:gd name="T0" fmla="*/ 65 w 156"/>
                <a:gd name="T1" fmla="*/ 0 h 357"/>
                <a:gd name="T2" fmla="*/ 63 w 156"/>
                <a:gd name="T3" fmla="*/ 16 h 357"/>
                <a:gd name="T4" fmla="*/ 88 w 156"/>
                <a:gd name="T5" fmla="*/ 63 h 357"/>
                <a:gd name="T6" fmla="*/ 99 w 156"/>
                <a:gd name="T7" fmla="*/ 137 h 357"/>
                <a:gd name="T8" fmla="*/ 37 w 156"/>
                <a:gd name="T9" fmla="*/ 142 h 357"/>
                <a:gd name="T10" fmla="*/ 23 w 156"/>
                <a:gd name="T11" fmla="*/ 108 h 357"/>
                <a:gd name="T12" fmla="*/ 20 w 156"/>
                <a:gd name="T13" fmla="*/ 116 h 357"/>
                <a:gd name="T14" fmla="*/ 27 w 156"/>
                <a:gd name="T15" fmla="*/ 143 h 357"/>
                <a:gd name="T16" fmla="*/ 5 w 156"/>
                <a:gd name="T17" fmla="*/ 172 h 357"/>
                <a:gd name="T18" fmla="*/ 0 w 156"/>
                <a:gd name="T19" fmla="*/ 209 h 357"/>
                <a:gd name="T20" fmla="*/ 35 w 156"/>
                <a:gd name="T21" fmla="*/ 153 h 357"/>
                <a:gd name="T22" fmla="*/ 106 w 156"/>
                <a:gd name="T23" fmla="*/ 144 h 357"/>
                <a:gd name="T24" fmla="*/ 96 w 156"/>
                <a:gd name="T25" fmla="*/ 44 h 357"/>
                <a:gd name="T26" fmla="*/ 96 w 156"/>
                <a:gd name="T27" fmla="*/ 36 h 357"/>
                <a:gd name="T28" fmla="*/ 139 w 156"/>
                <a:gd name="T29" fmla="*/ 68 h 357"/>
                <a:gd name="T30" fmla="*/ 98 w 156"/>
                <a:gd name="T31" fmla="*/ 209 h 357"/>
                <a:gd name="T32" fmla="*/ 118 w 156"/>
                <a:gd name="T33" fmla="*/ 289 h 357"/>
                <a:gd name="T34" fmla="*/ 39 w 156"/>
                <a:gd name="T35" fmla="*/ 313 h 357"/>
                <a:gd name="T36" fmla="*/ 21 w 156"/>
                <a:gd name="T37" fmla="*/ 347 h 357"/>
                <a:gd name="T38" fmla="*/ 27 w 156"/>
                <a:gd name="T39" fmla="*/ 357 h 357"/>
                <a:gd name="T40" fmla="*/ 49 w 156"/>
                <a:gd name="T41" fmla="*/ 324 h 357"/>
                <a:gd name="T42" fmla="*/ 111 w 156"/>
                <a:gd name="T43" fmla="*/ 300 h 357"/>
                <a:gd name="T44" fmla="*/ 117 w 156"/>
                <a:gd name="T45" fmla="*/ 298 h 357"/>
                <a:gd name="T46" fmla="*/ 120 w 156"/>
                <a:gd name="T47" fmla="*/ 298 h 357"/>
                <a:gd name="T48" fmla="*/ 123 w 156"/>
                <a:gd name="T49" fmla="*/ 303 h 357"/>
                <a:gd name="T50" fmla="*/ 110 w 156"/>
                <a:gd name="T51" fmla="*/ 326 h 357"/>
                <a:gd name="T52" fmla="*/ 143 w 156"/>
                <a:gd name="T53" fmla="*/ 315 h 357"/>
                <a:gd name="T54" fmla="*/ 110 w 156"/>
                <a:gd name="T55" fmla="*/ 208 h 357"/>
                <a:gd name="T56" fmla="*/ 156 w 156"/>
                <a:gd name="T57" fmla="*/ 64 h 357"/>
                <a:gd name="T58" fmla="*/ 145 w 156"/>
                <a:gd name="T59" fmla="*/ 55 h 357"/>
                <a:gd name="T60" fmla="*/ 144 w 156"/>
                <a:gd name="T61" fmla="*/ 54 h 357"/>
                <a:gd name="T62" fmla="*/ 112 w 156"/>
                <a:gd name="T63" fmla="*/ 34 h 357"/>
                <a:gd name="T64" fmla="*/ 65 w 156"/>
                <a:gd name="T65" fmla="*/ 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6" h="357">
                  <a:moveTo>
                    <a:pt x="65" y="0"/>
                  </a:moveTo>
                  <a:cubicBezTo>
                    <a:pt x="65" y="5"/>
                    <a:pt x="64" y="11"/>
                    <a:pt x="63" y="16"/>
                  </a:cubicBezTo>
                  <a:cubicBezTo>
                    <a:pt x="74" y="23"/>
                    <a:pt x="83" y="39"/>
                    <a:pt x="88" y="63"/>
                  </a:cubicBezTo>
                  <a:cubicBezTo>
                    <a:pt x="99" y="137"/>
                    <a:pt x="99" y="137"/>
                    <a:pt x="99" y="137"/>
                  </a:cubicBezTo>
                  <a:cubicBezTo>
                    <a:pt x="37" y="142"/>
                    <a:pt x="37" y="142"/>
                    <a:pt x="37" y="142"/>
                  </a:cubicBezTo>
                  <a:cubicBezTo>
                    <a:pt x="23" y="108"/>
                    <a:pt x="23" y="108"/>
                    <a:pt x="23" y="108"/>
                  </a:cubicBezTo>
                  <a:cubicBezTo>
                    <a:pt x="20" y="116"/>
                    <a:pt x="20" y="116"/>
                    <a:pt x="20" y="116"/>
                  </a:cubicBezTo>
                  <a:cubicBezTo>
                    <a:pt x="27" y="143"/>
                    <a:pt x="27" y="143"/>
                    <a:pt x="27" y="143"/>
                  </a:cubicBezTo>
                  <a:cubicBezTo>
                    <a:pt x="5" y="172"/>
                    <a:pt x="5" y="172"/>
                    <a:pt x="5" y="172"/>
                  </a:cubicBezTo>
                  <a:cubicBezTo>
                    <a:pt x="2" y="184"/>
                    <a:pt x="1" y="196"/>
                    <a:pt x="0" y="209"/>
                  </a:cubicBezTo>
                  <a:cubicBezTo>
                    <a:pt x="4" y="185"/>
                    <a:pt x="16" y="167"/>
                    <a:pt x="35" y="153"/>
                  </a:cubicBezTo>
                  <a:cubicBezTo>
                    <a:pt x="106" y="144"/>
                    <a:pt x="106" y="144"/>
                    <a:pt x="106" y="1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19" y="113"/>
                    <a:pt x="106" y="160"/>
                    <a:pt x="98" y="209"/>
                  </a:cubicBezTo>
                  <a:cubicBezTo>
                    <a:pt x="118" y="289"/>
                    <a:pt x="118" y="289"/>
                    <a:pt x="118" y="289"/>
                  </a:cubicBezTo>
                  <a:cubicBezTo>
                    <a:pt x="39" y="313"/>
                    <a:pt x="39" y="313"/>
                    <a:pt x="39" y="313"/>
                  </a:cubicBezTo>
                  <a:cubicBezTo>
                    <a:pt x="21" y="347"/>
                    <a:pt x="21" y="347"/>
                    <a:pt x="21" y="347"/>
                  </a:cubicBezTo>
                  <a:cubicBezTo>
                    <a:pt x="23" y="351"/>
                    <a:pt x="25" y="354"/>
                    <a:pt x="27" y="357"/>
                  </a:cubicBezTo>
                  <a:cubicBezTo>
                    <a:pt x="34" y="348"/>
                    <a:pt x="41" y="337"/>
                    <a:pt x="49" y="324"/>
                  </a:cubicBezTo>
                  <a:cubicBezTo>
                    <a:pt x="69" y="318"/>
                    <a:pt x="90" y="310"/>
                    <a:pt x="111" y="300"/>
                  </a:cubicBezTo>
                  <a:cubicBezTo>
                    <a:pt x="113" y="299"/>
                    <a:pt x="115" y="299"/>
                    <a:pt x="117" y="298"/>
                  </a:cubicBezTo>
                  <a:cubicBezTo>
                    <a:pt x="118" y="298"/>
                    <a:pt x="119" y="298"/>
                    <a:pt x="120" y="298"/>
                  </a:cubicBezTo>
                  <a:cubicBezTo>
                    <a:pt x="122" y="298"/>
                    <a:pt x="123" y="300"/>
                    <a:pt x="123" y="303"/>
                  </a:cubicBezTo>
                  <a:cubicBezTo>
                    <a:pt x="123" y="311"/>
                    <a:pt x="119" y="318"/>
                    <a:pt x="110" y="326"/>
                  </a:cubicBezTo>
                  <a:cubicBezTo>
                    <a:pt x="122" y="323"/>
                    <a:pt x="133" y="319"/>
                    <a:pt x="143" y="315"/>
                  </a:cubicBezTo>
                  <a:cubicBezTo>
                    <a:pt x="110" y="208"/>
                    <a:pt x="110" y="208"/>
                    <a:pt x="110" y="208"/>
                  </a:cubicBezTo>
                  <a:cubicBezTo>
                    <a:pt x="116" y="139"/>
                    <a:pt x="132" y="91"/>
                    <a:pt x="156" y="64"/>
                  </a:cubicBezTo>
                  <a:cubicBezTo>
                    <a:pt x="153" y="61"/>
                    <a:pt x="149" y="58"/>
                    <a:pt x="145" y="55"/>
                  </a:cubicBezTo>
                  <a:cubicBezTo>
                    <a:pt x="144" y="55"/>
                    <a:pt x="144" y="54"/>
                    <a:pt x="144" y="54"/>
                  </a:cubicBezTo>
                  <a:cubicBezTo>
                    <a:pt x="134" y="47"/>
                    <a:pt x="123" y="40"/>
                    <a:pt x="112" y="34"/>
                  </a:cubicBezTo>
                  <a:cubicBezTo>
                    <a:pt x="96" y="15"/>
                    <a:pt x="80" y="4"/>
                    <a:pt x="65" y="0"/>
                  </a:cubicBezTo>
                  <a:close/>
                </a:path>
              </a:pathLst>
            </a:custGeom>
            <a:solidFill>
              <a:srgbClr val="B89B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264"/>
            <p:cNvSpPr>
              <a:spLocks noEditPoints="1"/>
            </p:cNvSpPr>
            <p:nvPr/>
          </p:nvSpPr>
          <p:spPr bwMode="auto">
            <a:xfrm>
              <a:off x="9852532" y="4965096"/>
              <a:ext cx="381012" cy="899779"/>
            </a:xfrm>
            <a:custGeom>
              <a:avLst/>
              <a:gdLst>
                <a:gd name="T0" fmla="*/ 113 w 161"/>
                <a:gd name="T1" fmla="*/ 270 h 378"/>
                <a:gd name="T2" fmla="*/ 115 w 161"/>
                <a:gd name="T3" fmla="*/ 275 h 378"/>
                <a:gd name="T4" fmla="*/ 116 w 161"/>
                <a:gd name="T5" fmla="*/ 280 h 378"/>
                <a:gd name="T6" fmla="*/ 121 w 161"/>
                <a:gd name="T7" fmla="*/ 296 h 378"/>
                <a:gd name="T8" fmla="*/ 105 w 161"/>
                <a:gd name="T9" fmla="*/ 325 h 378"/>
                <a:gd name="T10" fmla="*/ 161 w 161"/>
                <a:gd name="T11" fmla="*/ 378 h 378"/>
                <a:gd name="T12" fmla="*/ 134 w 161"/>
                <a:gd name="T13" fmla="*/ 281 h 378"/>
                <a:gd name="T14" fmla="*/ 107 w 161"/>
                <a:gd name="T15" fmla="*/ 205 h 378"/>
                <a:gd name="T16" fmla="*/ 89 w 161"/>
                <a:gd name="T17" fmla="*/ 128 h 378"/>
                <a:gd name="T18" fmla="*/ 86 w 161"/>
                <a:gd name="T19" fmla="*/ 138 h 378"/>
                <a:gd name="T20" fmla="*/ 79 w 161"/>
                <a:gd name="T21" fmla="*/ 97 h 378"/>
                <a:gd name="T22" fmla="*/ 30 w 161"/>
                <a:gd name="T23" fmla="*/ 160 h 378"/>
                <a:gd name="T24" fmla="*/ 65 w 161"/>
                <a:gd name="T25" fmla="*/ 79 h 378"/>
                <a:gd name="T26" fmla="*/ 55 w 161"/>
                <a:gd name="T27" fmla="*/ 46 h 378"/>
                <a:gd name="T28" fmla="*/ 35 w 161"/>
                <a:gd name="T29" fmla="*/ 88 h 378"/>
                <a:gd name="T30" fmla="*/ 46 w 161"/>
                <a:gd name="T31" fmla="*/ 0 h 378"/>
                <a:gd name="T32" fmla="*/ 0 w 161"/>
                <a:gd name="T33" fmla="*/ 144 h 378"/>
                <a:gd name="T34" fmla="*/ 33 w 161"/>
                <a:gd name="T35" fmla="*/ 251 h 378"/>
                <a:gd name="T36" fmla="*/ 39 w 161"/>
                <a:gd name="T37" fmla="*/ 248 h 378"/>
                <a:gd name="T38" fmla="*/ 83 w 161"/>
                <a:gd name="T39" fmla="*/ 248 h 378"/>
                <a:gd name="T40" fmla="*/ 72 w 161"/>
                <a:gd name="T41" fmla="*/ 264 h 378"/>
                <a:gd name="T42" fmla="*/ 46 w 161"/>
                <a:gd name="T43" fmla="*/ 274 h 378"/>
                <a:gd name="T44" fmla="*/ 50 w 161"/>
                <a:gd name="T45" fmla="*/ 281 h 378"/>
                <a:gd name="T46" fmla="*/ 85 w 161"/>
                <a:gd name="T47" fmla="*/ 270 h 378"/>
                <a:gd name="T48" fmla="*/ 113 w 161"/>
                <a:gd name="T49" fmla="*/ 270 h 378"/>
                <a:gd name="T50" fmla="*/ 4 w 161"/>
                <a:gd name="T51" fmla="*/ 143 h 378"/>
                <a:gd name="T52" fmla="*/ 5 w 161"/>
                <a:gd name="T53" fmla="*/ 132 h 378"/>
                <a:gd name="T54" fmla="*/ 43 w 161"/>
                <a:gd name="T55" fmla="*/ 243 h 378"/>
                <a:gd name="T56" fmla="*/ 38 w 161"/>
                <a:gd name="T57" fmla="*/ 245 h 378"/>
                <a:gd name="T58" fmla="*/ 38 w 161"/>
                <a:gd name="T59" fmla="*/ 245 h 378"/>
                <a:gd name="T60" fmla="*/ 35 w 161"/>
                <a:gd name="T61" fmla="*/ 246 h 378"/>
                <a:gd name="T62" fmla="*/ 4 w 161"/>
                <a:gd name="T63" fmla="*/ 143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378">
                  <a:moveTo>
                    <a:pt x="113" y="270"/>
                  </a:moveTo>
                  <a:cubicBezTo>
                    <a:pt x="114" y="271"/>
                    <a:pt x="115" y="273"/>
                    <a:pt x="115" y="275"/>
                  </a:cubicBezTo>
                  <a:cubicBezTo>
                    <a:pt x="116" y="277"/>
                    <a:pt x="116" y="279"/>
                    <a:pt x="116" y="280"/>
                  </a:cubicBezTo>
                  <a:cubicBezTo>
                    <a:pt x="121" y="296"/>
                    <a:pt x="121" y="296"/>
                    <a:pt x="121" y="296"/>
                  </a:cubicBezTo>
                  <a:cubicBezTo>
                    <a:pt x="121" y="310"/>
                    <a:pt x="115" y="319"/>
                    <a:pt x="105" y="325"/>
                  </a:cubicBezTo>
                  <a:cubicBezTo>
                    <a:pt x="161" y="378"/>
                    <a:pt x="161" y="378"/>
                    <a:pt x="161" y="378"/>
                  </a:cubicBezTo>
                  <a:cubicBezTo>
                    <a:pt x="134" y="281"/>
                    <a:pt x="134" y="281"/>
                    <a:pt x="134" y="281"/>
                  </a:cubicBezTo>
                  <a:cubicBezTo>
                    <a:pt x="135" y="255"/>
                    <a:pt x="126" y="229"/>
                    <a:pt x="107" y="205"/>
                  </a:cubicBezTo>
                  <a:cubicBezTo>
                    <a:pt x="108" y="183"/>
                    <a:pt x="102" y="157"/>
                    <a:pt x="89" y="128"/>
                  </a:cubicBezTo>
                  <a:cubicBezTo>
                    <a:pt x="88" y="132"/>
                    <a:pt x="87" y="135"/>
                    <a:pt x="86" y="138"/>
                  </a:cubicBezTo>
                  <a:cubicBezTo>
                    <a:pt x="79" y="97"/>
                    <a:pt x="79" y="97"/>
                    <a:pt x="79" y="97"/>
                  </a:cubicBezTo>
                  <a:cubicBezTo>
                    <a:pt x="78" y="121"/>
                    <a:pt x="62" y="142"/>
                    <a:pt x="30" y="160"/>
                  </a:cubicBezTo>
                  <a:cubicBezTo>
                    <a:pt x="59" y="131"/>
                    <a:pt x="71" y="104"/>
                    <a:pt x="65" y="79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1" y="58"/>
                    <a:pt x="44" y="72"/>
                    <a:pt x="35" y="88"/>
                  </a:cubicBezTo>
                  <a:cubicBezTo>
                    <a:pt x="45" y="55"/>
                    <a:pt x="49" y="26"/>
                    <a:pt x="46" y="0"/>
                  </a:cubicBezTo>
                  <a:cubicBezTo>
                    <a:pt x="22" y="27"/>
                    <a:pt x="6" y="75"/>
                    <a:pt x="0" y="144"/>
                  </a:cubicBezTo>
                  <a:cubicBezTo>
                    <a:pt x="33" y="251"/>
                    <a:pt x="33" y="251"/>
                    <a:pt x="33" y="251"/>
                  </a:cubicBezTo>
                  <a:cubicBezTo>
                    <a:pt x="35" y="249"/>
                    <a:pt x="37" y="249"/>
                    <a:pt x="39" y="248"/>
                  </a:cubicBezTo>
                  <a:cubicBezTo>
                    <a:pt x="65" y="239"/>
                    <a:pt x="80" y="239"/>
                    <a:pt x="83" y="248"/>
                  </a:cubicBezTo>
                  <a:cubicBezTo>
                    <a:pt x="86" y="255"/>
                    <a:pt x="82" y="261"/>
                    <a:pt x="72" y="264"/>
                  </a:cubicBezTo>
                  <a:cubicBezTo>
                    <a:pt x="61" y="267"/>
                    <a:pt x="53" y="271"/>
                    <a:pt x="46" y="274"/>
                  </a:cubicBezTo>
                  <a:cubicBezTo>
                    <a:pt x="50" y="281"/>
                    <a:pt x="50" y="281"/>
                    <a:pt x="50" y="281"/>
                  </a:cubicBezTo>
                  <a:cubicBezTo>
                    <a:pt x="85" y="270"/>
                    <a:pt x="85" y="270"/>
                    <a:pt x="85" y="270"/>
                  </a:cubicBezTo>
                  <a:cubicBezTo>
                    <a:pt x="99" y="265"/>
                    <a:pt x="108" y="265"/>
                    <a:pt x="113" y="270"/>
                  </a:cubicBezTo>
                  <a:close/>
                  <a:moveTo>
                    <a:pt x="4" y="143"/>
                  </a:moveTo>
                  <a:cubicBezTo>
                    <a:pt x="4" y="139"/>
                    <a:pt x="4" y="136"/>
                    <a:pt x="5" y="132"/>
                  </a:cubicBezTo>
                  <a:cubicBezTo>
                    <a:pt x="43" y="243"/>
                    <a:pt x="43" y="243"/>
                    <a:pt x="43" y="243"/>
                  </a:cubicBezTo>
                  <a:cubicBezTo>
                    <a:pt x="42" y="244"/>
                    <a:pt x="40" y="244"/>
                    <a:pt x="38" y="245"/>
                  </a:cubicBezTo>
                  <a:cubicBezTo>
                    <a:pt x="38" y="245"/>
                    <a:pt x="38" y="245"/>
                    <a:pt x="38" y="245"/>
                  </a:cubicBezTo>
                  <a:cubicBezTo>
                    <a:pt x="37" y="245"/>
                    <a:pt x="36" y="246"/>
                    <a:pt x="35" y="246"/>
                  </a:cubicBezTo>
                  <a:cubicBezTo>
                    <a:pt x="4" y="143"/>
                    <a:pt x="4" y="143"/>
                    <a:pt x="4" y="143"/>
                  </a:cubicBezTo>
                  <a:close/>
                </a:path>
              </a:pathLst>
            </a:custGeom>
            <a:solidFill>
              <a:srgbClr val="C5B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265"/>
            <p:cNvSpPr>
              <a:spLocks/>
            </p:cNvSpPr>
            <p:nvPr/>
          </p:nvSpPr>
          <p:spPr bwMode="auto">
            <a:xfrm>
              <a:off x="9861323" y="5278698"/>
              <a:ext cx="93788" cy="272572"/>
            </a:xfrm>
            <a:custGeom>
              <a:avLst/>
              <a:gdLst>
                <a:gd name="T0" fmla="*/ 1 w 39"/>
                <a:gd name="T1" fmla="*/ 0 h 114"/>
                <a:gd name="T2" fmla="*/ 0 w 39"/>
                <a:gd name="T3" fmla="*/ 11 h 114"/>
                <a:gd name="T4" fmla="*/ 31 w 39"/>
                <a:gd name="T5" fmla="*/ 114 h 114"/>
                <a:gd name="T6" fmla="*/ 34 w 39"/>
                <a:gd name="T7" fmla="*/ 113 h 114"/>
                <a:gd name="T8" fmla="*/ 34 w 39"/>
                <a:gd name="T9" fmla="*/ 113 h 114"/>
                <a:gd name="T10" fmla="*/ 39 w 39"/>
                <a:gd name="T11" fmla="*/ 111 h 114"/>
                <a:gd name="T12" fmla="*/ 1 w 39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14">
                  <a:moveTo>
                    <a:pt x="1" y="0"/>
                  </a:moveTo>
                  <a:cubicBezTo>
                    <a:pt x="0" y="4"/>
                    <a:pt x="0" y="7"/>
                    <a:pt x="0" y="11"/>
                  </a:cubicBezTo>
                  <a:cubicBezTo>
                    <a:pt x="31" y="114"/>
                    <a:pt x="31" y="114"/>
                    <a:pt x="31" y="114"/>
                  </a:cubicBezTo>
                  <a:cubicBezTo>
                    <a:pt x="32" y="114"/>
                    <a:pt x="33" y="113"/>
                    <a:pt x="34" y="113"/>
                  </a:cubicBezTo>
                  <a:cubicBezTo>
                    <a:pt x="34" y="113"/>
                    <a:pt x="34" y="113"/>
                    <a:pt x="34" y="113"/>
                  </a:cubicBezTo>
                  <a:cubicBezTo>
                    <a:pt x="36" y="112"/>
                    <a:pt x="38" y="112"/>
                    <a:pt x="39" y="11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0D3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266"/>
            <p:cNvSpPr>
              <a:spLocks/>
            </p:cNvSpPr>
            <p:nvPr/>
          </p:nvSpPr>
          <p:spPr bwMode="auto">
            <a:xfrm>
              <a:off x="9893564" y="5606956"/>
              <a:ext cx="234469" cy="123097"/>
            </a:xfrm>
            <a:custGeom>
              <a:avLst/>
              <a:gdLst>
                <a:gd name="T0" fmla="*/ 97 w 98"/>
                <a:gd name="T1" fmla="*/ 5 h 52"/>
                <a:gd name="T2" fmla="*/ 95 w 98"/>
                <a:gd name="T3" fmla="*/ 0 h 52"/>
                <a:gd name="T4" fmla="*/ 6 w 98"/>
                <a:gd name="T5" fmla="*/ 34 h 52"/>
                <a:gd name="T6" fmla="*/ 0 w 98"/>
                <a:gd name="T7" fmla="*/ 52 h 52"/>
                <a:gd name="T8" fmla="*/ 77 w 98"/>
                <a:gd name="T9" fmla="*/ 20 h 52"/>
                <a:gd name="T10" fmla="*/ 82 w 98"/>
                <a:gd name="T11" fmla="*/ 18 h 52"/>
                <a:gd name="T12" fmla="*/ 82 w 98"/>
                <a:gd name="T13" fmla="*/ 18 h 52"/>
                <a:gd name="T14" fmla="*/ 98 w 98"/>
                <a:gd name="T15" fmla="*/ 10 h 52"/>
                <a:gd name="T16" fmla="*/ 97 w 98"/>
                <a:gd name="T17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52">
                  <a:moveTo>
                    <a:pt x="97" y="5"/>
                  </a:moveTo>
                  <a:cubicBezTo>
                    <a:pt x="97" y="3"/>
                    <a:pt x="96" y="1"/>
                    <a:pt x="95" y="0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91" y="17"/>
                    <a:pt x="97" y="15"/>
                    <a:pt x="98" y="10"/>
                  </a:cubicBezTo>
                  <a:cubicBezTo>
                    <a:pt x="98" y="9"/>
                    <a:pt x="98" y="7"/>
                    <a:pt x="97" y="5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267"/>
            <p:cNvSpPr>
              <a:spLocks/>
            </p:cNvSpPr>
            <p:nvPr/>
          </p:nvSpPr>
          <p:spPr bwMode="auto">
            <a:xfrm>
              <a:off x="9922873" y="4965096"/>
              <a:ext cx="381012" cy="973050"/>
            </a:xfrm>
            <a:custGeom>
              <a:avLst/>
              <a:gdLst>
                <a:gd name="T0" fmla="*/ 75 w 161"/>
                <a:gd name="T1" fmla="*/ 325 h 409"/>
                <a:gd name="T2" fmla="*/ 91 w 161"/>
                <a:gd name="T3" fmla="*/ 296 h 409"/>
                <a:gd name="T4" fmla="*/ 86 w 161"/>
                <a:gd name="T5" fmla="*/ 280 h 409"/>
                <a:gd name="T6" fmla="*/ 70 w 161"/>
                <a:gd name="T7" fmla="*/ 288 h 409"/>
                <a:gd name="T8" fmla="*/ 70 w 161"/>
                <a:gd name="T9" fmla="*/ 290 h 409"/>
                <a:gd name="T10" fmla="*/ 82 w 161"/>
                <a:gd name="T11" fmla="*/ 297 h 409"/>
                <a:gd name="T12" fmla="*/ 70 w 161"/>
                <a:gd name="T13" fmla="*/ 312 h 409"/>
                <a:gd name="T14" fmla="*/ 49 w 161"/>
                <a:gd name="T15" fmla="*/ 322 h 409"/>
                <a:gd name="T16" fmla="*/ 57 w 161"/>
                <a:gd name="T17" fmla="*/ 326 h 409"/>
                <a:gd name="T18" fmla="*/ 151 w 161"/>
                <a:gd name="T19" fmla="*/ 409 h 409"/>
                <a:gd name="T20" fmla="*/ 161 w 161"/>
                <a:gd name="T21" fmla="*/ 375 h 409"/>
                <a:gd name="T22" fmla="*/ 117 w 161"/>
                <a:gd name="T23" fmla="*/ 273 h 409"/>
                <a:gd name="T24" fmla="*/ 87 w 161"/>
                <a:gd name="T25" fmla="*/ 200 h 409"/>
                <a:gd name="T26" fmla="*/ 60 w 161"/>
                <a:gd name="T27" fmla="*/ 116 h 409"/>
                <a:gd name="T28" fmla="*/ 56 w 161"/>
                <a:gd name="T29" fmla="*/ 94 h 409"/>
                <a:gd name="T30" fmla="*/ 48 w 161"/>
                <a:gd name="T31" fmla="*/ 82 h 409"/>
                <a:gd name="T32" fmla="*/ 29 w 161"/>
                <a:gd name="T33" fmla="*/ 36 h 409"/>
                <a:gd name="T34" fmla="*/ 29 w 161"/>
                <a:gd name="T35" fmla="*/ 11 h 409"/>
                <a:gd name="T36" fmla="*/ 16 w 161"/>
                <a:gd name="T37" fmla="*/ 0 h 409"/>
                <a:gd name="T38" fmla="*/ 5 w 161"/>
                <a:gd name="T39" fmla="*/ 88 h 409"/>
                <a:gd name="T40" fmla="*/ 25 w 161"/>
                <a:gd name="T41" fmla="*/ 46 h 409"/>
                <a:gd name="T42" fmla="*/ 35 w 161"/>
                <a:gd name="T43" fmla="*/ 79 h 409"/>
                <a:gd name="T44" fmla="*/ 0 w 161"/>
                <a:gd name="T45" fmla="*/ 160 h 409"/>
                <a:gd name="T46" fmla="*/ 49 w 161"/>
                <a:gd name="T47" fmla="*/ 97 h 409"/>
                <a:gd name="T48" fmla="*/ 56 w 161"/>
                <a:gd name="T49" fmla="*/ 138 h 409"/>
                <a:gd name="T50" fmla="*/ 59 w 161"/>
                <a:gd name="T51" fmla="*/ 128 h 409"/>
                <a:gd name="T52" fmla="*/ 77 w 161"/>
                <a:gd name="T53" fmla="*/ 205 h 409"/>
                <a:gd name="T54" fmla="*/ 104 w 161"/>
                <a:gd name="T55" fmla="*/ 281 h 409"/>
                <a:gd name="T56" fmla="*/ 131 w 161"/>
                <a:gd name="T57" fmla="*/ 378 h 409"/>
                <a:gd name="T58" fmla="*/ 75 w 161"/>
                <a:gd name="T59" fmla="*/ 32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1" h="409">
                  <a:moveTo>
                    <a:pt x="75" y="325"/>
                  </a:moveTo>
                  <a:cubicBezTo>
                    <a:pt x="85" y="319"/>
                    <a:pt x="91" y="310"/>
                    <a:pt x="91" y="296"/>
                  </a:cubicBezTo>
                  <a:cubicBezTo>
                    <a:pt x="86" y="280"/>
                    <a:pt x="86" y="280"/>
                    <a:pt x="86" y="280"/>
                  </a:cubicBezTo>
                  <a:cubicBezTo>
                    <a:pt x="85" y="285"/>
                    <a:pt x="79" y="287"/>
                    <a:pt x="70" y="288"/>
                  </a:cubicBezTo>
                  <a:cubicBezTo>
                    <a:pt x="70" y="290"/>
                    <a:pt x="70" y="290"/>
                    <a:pt x="70" y="290"/>
                  </a:cubicBezTo>
                  <a:cubicBezTo>
                    <a:pt x="77" y="289"/>
                    <a:pt x="81" y="292"/>
                    <a:pt x="82" y="297"/>
                  </a:cubicBezTo>
                  <a:cubicBezTo>
                    <a:pt x="83" y="304"/>
                    <a:pt x="79" y="309"/>
                    <a:pt x="70" y="312"/>
                  </a:cubicBezTo>
                  <a:cubicBezTo>
                    <a:pt x="49" y="322"/>
                    <a:pt x="49" y="322"/>
                    <a:pt x="49" y="322"/>
                  </a:cubicBezTo>
                  <a:cubicBezTo>
                    <a:pt x="55" y="321"/>
                    <a:pt x="58" y="322"/>
                    <a:pt x="57" y="326"/>
                  </a:cubicBezTo>
                  <a:cubicBezTo>
                    <a:pt x="151" y="409"/>
                    <a:pt x="151" y="409"/>
                    <a:pt x="151" y="409"/>
                  </a:cubicBezTo>
                  <a:cubicBezTo>
                    <a:pt x="161" y="375"/>
                    <a:pt x="161" y="375"/>
                    <a:pt x="161" y="375"/>
                  </a:cubicBezTo>
                  <a:cubicBezTo>
                    <a:pt x="150" y="336"/>
                    <a:pt x="135" y="302"/>
                    <a:pt x="117" y="273"/>
                  </a:cubicBezTo>
                  <a:cubicBezTo>
                    <a:pt x="124" y="253"/>
                    <a:pt x="115" y="229"/>
                    <a:pt x="87" y="200"/>
                  </a:cubicBezTo>
                  <a:cubicBezTo>
                    <a:pt x="83" y="166"/>
                    <a:pt x="74" y="137"/>
                    <a:pt x="60" y="116"/>
                  </a:cubicBezTo>
                  <a:cubicBezTo>
                    <a:pt x="60" y="108"/>
                    <a:pt x="58" y="101"/>
                    <a:pt x="56" y="94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4" y="65"/>
                    <a:pt x="38" y="49"/>
                    <a:pt x="29" y="36"/>
                  </a:cubicBezTo>
                  <a:cubicBezTo>
                    <a:pt x="31" y="26"/>
                    <a:pt x="31" y="18"/>
                    <a:pt x="29" y="11"/>
                  </a:cubicBezTo>
                  <a:cubicBezTo>
                    <a:pt x="25" y="8"/>
                    <a:pt x="21" y="4"/>
                    <a:pt x="16" y="0"/>
                  </a:cubicBezTo>
                  <a:cubicBezTo>
                    <a:pt x="19" y="26"/>
                    <a:pt x="15" y="55"/>
                    <a:pt x="5" y="88"/>
                  </a:cubicBezTo>
                  <a:cubicBezTo>
                    <a:pt x="14" y="72"/>
                    <a:pt x="21" y="58"/>
                    <a:pt x="25" y="46"/>
                  </a:cubicBezTo>
                  <a:cubicBezTo>
                    <a:pt x="35" y="79"/>
                    <a:pt x="35" y="79"/>
                    <a:pt x="35" y="79"/>
                  </a:cubicBezTo>
                  <a:cubicBezTo>
                    <a:pt x="41" y="104"/>
                    <a:pt x="29" y="131"/>
                    <a:pt x="0" y="160"/>
                  </a:cubicBezTo>
                  <a:cubicBezTo>
                    <a:pt x="32" y="142"/>
                    <a:pt x="48" y="121"/>
                    <a:pt x="49" y="97"/>
                  </a:cubicBezTo>
                  <a:cubicBezTo>
                    <a:pt x="56" y="138"/>
                    <a:pt x="56" y="138"/>
                    <a:pt x="56" y="138"/>
                  </a:cubicBezTo>
                  <a:cubicBezTo>
                    <a:pt x="57" y="135"/>
                    <a:pt x="58" y="132"/>
                    <a:pt x="59" y="128"/>
                  </a:cubicBezTo>
                  <a:cubicBezTo>
                    <a:pt x="72" y="157"/>
                    <a:pt x="78" y="183"/>
                    <a:pt x="77" y="205"/>
                  </a:cubicBezTo>
                  <a:cubicBezTo>
                    <a:pt x="96" y="229"/>
                    <a:pt x="105" y="255"/>
                    <a:pt x="104" y="281"/>
                  </a:cubicBezTo>
                  <a:cubicBezTo>
                    <a:pt x="131" y="378"/>
                    <a:pt x="131" y="378"/>
                    <a:pt x="131" y="378"/>
                  </a:cubicBezTo>
                  <a:cubicBezTo>
                    <a:pt x="75" y="325"/>
                    <a:pt x="75" y="325"/>
                    <a:pt x="75" y="325"/>
                  </a:cubicBezTo>
                  <a:close/>
                </a:path>
              </a:pathLst>
            </a:custGeom>
            <a:solidFill>
              <a:srgbClr val="B89B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268"/>
            <p:cNvSpPr>
              <a:spLocks/>
            </p:cNvSpPr>
            <p:nvPr/>
          </p:nvSpPr>
          <p:spPr bwMode="auto">
            <a:xfrm>
              <a:off x="10166133" y="5636265"/>
              <a:ext cx="688754" cy="697548"/>
            </a:xfrm>
            <a:custGeom>
              <a:avLst/>
              <a:gdLst>
                <a:gd name="T0" fmla="*/ 80 w 290"/>
                <a:gd name="T1" fmla="*/ 22 h 294"/>
                <a:gd name="T2" fmla="*/ 59 w 290"/>
                <a:gd name="T3" fmla="*/ 93 h 294"/>
                <a:gd name="T4" fmla="*/ 49 w 290"/>
                <a:gd name="T5" fmla="*/ 127 h 294"/>
                <a:gd name="T6" fmla="*/ 23 w 290"/>
                <a:gd name="T7" fmla="*/ 151 h 294"/>
                <a:gd name="T8" fmla="*/ 31 w 290"/>
                <a:gd name="T9" fmla="*/ 158 h 294"/>
                <a:gd name="T10" fmla="*/ 25 w 290"/>
                <a:gd name="T11" fmla="*/ 163 h 294"/>
                <a:gd name="T12" fmla="*/ 33 w 290"/>
                <a:gd name="T13" fmla="*/ 172 h 294"/>
                <a:gd name="T14" fmla="*/ 36 w 290"/>
                <a:gd name="T15" fmla="*/ 173 h 294"/>
                <a:gd name="T16" fmla="*/ 20 w 290"/>
                <a:gd name="T17" fmla="*/ 226 h 294"/>
                <a:gd name="T18" fmla="*/ 17 w 290"/>
                <a:gd name="T19" fmla="*/ 235 h 294"/>
                <a:gd name="T20" fmla="*/ 0 w 290"/>
                <a:gd name="T21" fmla="*/ 294 h 294"/>
                <a:gd name="T22" fmla="*/ 18 w 290"/>
                <a:gd name="T23" fmla="*/ 294 h 294"/>
                <a:gd name="T24" fmla="*/ 94 w 290"/>
                <a:gd name="T25" fmla="*/ 32 h 294"/>
                <a:gd name="T26" fmla="*/ 290 w 290"/>
                <a:gd name="T27" fmla="*/ 8 h 294"/>
                <a:gd name="T28" fmla="*/ 269 w 290"/>
                <a:gd name="T29" fmla="*/ 0 h 294"/>
                <a:gd name="T30" fmla="*/ 80 w 290"/>
                <a:gd name="T31" fmla="*/ 22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0" h="294">
                  <a:moveTo>
                    <a:pt x="80" y="22"/>
                  </a:moveTo>
                  <a:cubicBezTo>
                    <a:pt x="59" y="93"/>
                    <a:pt x="59" y="93"/>
                    <a:pt x="59" y="93"/>
                  </a:cubicBezTo>
                  <a:cubicBezTo>
                    <a:pt x="49" y="127"/>
                    <a:pt x="49" y="127"/>
                    <a:pt x="49" y="127"/>
                  </a:cubicBezTo>
                  <a:cubicBezTo>
                    <a:pt x="41" y="135"/>
                    <a:pt x="32" y="143"/>
                    <a:pt x="23" y="151"/>
                  </a:cubicBezTo>
                  <a:cubicBezTo>
                    <a:pt x="31" y="158"/>
                    <a:pt x="31" y="158"/>
                    <a:pt x="31" y="158"/>
                  </a:cubicBezTo>
                  <a:cubicBezTo>
                    <a:pt x="29" y="159"/>
                    <a:pt x="27" y="161"/>
                    <a:pt x="25" y="163"/>
                  </a:cubicBezTo>
                  <a:cubicBezTo>
                    <a:pt x="33" y="172"/>
                    <a:pt x="33" y="172"/>
                    <a:pt x="33" y="172"/>
                  </a:cubicBezTo>
                  <a:cubicBezTo>
                    <a:pt x="36" y="173"/>
                    <a:pt x="36" y="173"/>
                    <a:pt x="36" y="173"/>
                  </a:cubicBezTo>
                  <a:cubicBezTo>
                    <a:pt x="20" y="226"/>
                    <a:pt x="20" y="226"/>
                    <a:pt x="20" y="226"/>
                  </a:cubicBezTo>
                  <a:cubicBezTo>
                    <a:pt x="17" y="235"/>
                    <a:pt x="17" y="235"/>
                    <a:pt x="17" y="235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18" y="294"/>
                    <a:pt x="18" y="294"/>
                    <a:pt x="18" y="294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290" y="8"/>
                    <a:pt x="290" y="8"/>
                    <a:pt x="290" y="8"/>
                  </a:cubicBezTo>
                  <a:cubicBezTo>
                    <a:pt x="269" y="0"/>
                    <a:pt x="269" y="0"/>
                    <a:pt x="269" y="0"/>
                  </a:cubicBezTo>
                  <a:cubicBezTo>
                    <a:pt x="80" y="22"/>
                    <a:pt x="80" y="22"/>
                    <a:pt x="80" y="22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269"/>
            <p:cNvSpPr>
              <a:spLocks/>
            </p:cNvSpPr>
            <p:nvPr/>
          </p:nvSpPr>
          <p:spPr bwMode="auto">
            <a:xfrm>
              <a:off x="8688977" y="6043658"/>
              <a:ext cx="1562152" cy="290157"/>
            </a:xfrm>
            <a:custGeom>
              <a:avLst/>
              <a:gdLst>
                <a:gd name="T0" fmla="*/ 657 w 657"/>
                <a:gd name="T1" fmla="*/ 1 h 122"/>
                <a:gd name="T2" fmla="*/ 654 w 657"/>
                <a:gd name="T3" fmla="*/ 0 h 122"/>
                <a:gd name="T4" fmla="*/ 551 w 657"/>
                <a:gd name="T5" fmla="*/ 63 h 122"/>
                <a:gd name="T6" fmla="*/ 549 w 657"/>
                <a:gd name="T7" fmla="*/ 63 h 122"/>
                <a:gd name="T8" fmla="*/ 499 w 657"/>
                <a:gd name="T9" fmla="*/ 79 h 122"/>
                <a:gd name="T10" fmla="*/ 332 w 657"/>
                <a:gd name="T11" fmla="*/ 104 h 122"/>
                <a:gd name="T12" fmla="*/ 323 w 657"/>
                <a:gd name="T13" fmla="*/ 65 h 122"/>
                <a:gd name="T14" fmla="*/ 290 w 657"/>
                <a:gd name="T15" fmla="*/ 69 h 122"/>
                <a:gd name="T16" fmla="*/ 286 w 657"/>
                <a:gd name="T17" fmla="*/ 73 h 122"/>
                <a:gd name="T18" fmla="*/ 274 w 657"/>
                <a:gd name="T19" fmla="*/ 73 h 122"/>
                <a:gd name="T20" fmla="*/ 222 w 657"/>
                <a:gd name="T21" fmla="*/ 110 h 122"/>
                <a:gd name="T22" fmla="*/ 104 w 657"/>
                <a:gd name="T23" fmla="*/ 98 h 122"/>
                <a:gd name="T24" fmla="*/ 0 w 657"/>
                <a:gd name="T25" fmla="*/ 122 h 122"/>
                <a:gd name="T26" fmla="*/ 399 w 657"/>
                <a:gd name="T27" fmla="*/ 122 h 122"/>
                <a:gd name="T28" fmla="*/ 399 w 657"/>
                <a:gd name="T29" fmla="*/ 108 h 122"/>
                <a:gd name="T30" fmla="*/ 623 w 657"/>
                <a:gd name="T31" fmla="*/ 54 h 122"/>
                <a:gd name="T32" fmla="*/ 641 w 657"/>
                <a:gd name="T33" fmla="*/ 54 h 122"/>
                <a:gd name="T34" fmla="*/ 657 w 657"/>
                <a:gd name="T35" fmla="*/ 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57" h="122">
                  <a:moveTo>
                    <a:pt x="657" y="1"/>
                  </a:moveTo>
                  <a:cubicBezTo>
                    <a:pt x="654" y="0"/>
                    <a:pt x="654" y="0"/>
                    <a:pt x="654" y="0"/>
                  </a:cubicBezTo>
                  <a:cubicBezTo>
                    <a:pt x="618" y="31"/>
                    <a:pt x="584" y="52"/>
                    <a:pt x="551" y="63"/>
                  </a:cubicBezTo>
                  <a:cubicBezTo>
                    <a:pt x="549" y="63"/>
                    <a:pt x="549" y="63"/>
                    <a:pt x="549" y="63"/>
                  </a:cubicBezTo>
                  <a:cubicBezTo>
                    <a:pt x="533" y="70"/>
                    <a:pt x="517" y="75"/>
                    <a:pt x="499" y="79"/>
                  </a:cubicBezTo>
                  <a:cubicBezTo>
                    <a:pt x="443" y="90"/>
                    <a:pt x="388" y="98"/>
                    <a:pt x="332" y="104"/>
                  </a:cubicBezTo>
                  <a:cubicBezTo>
                    <a:pt x="323" y="65"/>
                    <a:pt x="323" y="65"/>
                    <a:pt x="323" y="65"/>
                  </a:cubicBezTo>
                  <a:cubicBezTo>
                    <a:pt x="290" y="69"/>
                    <a:pt x="290" y="69"/>
                    <a:pt x="290" y="69"/>
                  </a:cubicBezTo>
                  <a:cubicBezTo>
                    <a:pt x="286" y="73"/>
                    <a:pt x="286" y="73"/>
                    <a:pt x="286" y="73"/>
                  </a:cubicBezTo>
                  <a:cubicBezTo>
                    <a:pt x="274" y="73"/>
                    <a:pt x="274" y="73"/>
                    <a:pt x="274" y="73"/>
                  </a:cubicBezTo>
                  <a:cubicBezTo>
                    <a:pt x="222" y="110"/>
                    <a:pt x="222" y="110"/>
                    <a:pt x="222" y="110"/>
                  </a:cubicBezTo>
                  <a:cubicBezTo>
                    <a:pt x="182" y="114"/>
                    <a:pt x="143" y="110"/>
                    <a:pt x="104" y="98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399" y="122"/>
                    <a:pt x="399" y="122"/>
                    <a:pt x="399" y="122"/>
                  </a:cubicBezTo>
                  <a:cubicBezTo>
                    <a:pt x="399" y="108"/>
                    <a:pt x="399" y="108"/>
                    <a:pt x="399" y="108"/>
                  </a:cubicBezTo>
                  <a:cubicBezTo>
                    <a:pt x="623" y="54"/>
                    <a:pt x="623" y="54"/>
                    <a:pt x="623" y="54"/>
                  </a:cubicBezTo>
                  <a:cubicBezTo>
                    <a:pt x="641" y="54"/>
                    <a:pt x="641" y="54"/>
                    <a:pt x="641" y="54"/>
                  </a:cubicBezTo>
                  <a:cubicBezTo>
                    <a:pt x="657" y="1"/>
                    <a:pt x="657" y="1"/>
                    <a:pt x="65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270"/>
            <p:cNvSpPr>
              <a:spLocks/>
            </p:cNvSpPr>
            <p:nvPr/>
          </p:nvSpPr>
          <p:spPr bwMode="auto">
            <a:xfrm>
              <a:off x="9638578" y="6172616"/>
              <a:ext cx="574450" cy="161199"/>
            </a:xfrm>
            <a:custGeom>
              <a:avLst/>
              <a:gdLst>
                <a:gd name="T0" fmla="*/ 193 w 196"/>
                <a:gd name="T1" fmla="*/ 7 h 55"/>
                <a:gd name="T2" fmla="*/ 196 w 196"/>
                <a:gd name="T3" fmla="*/ 0 h 55"/>
                <a:gd name="T4" fmla="*/ 181 w 196"/>
                <a:gd name="T5" fmla="*/ 0 h 55"/>
                <a:gd name="T6" fmla="*/ 0 w 196"/>
                <a:gd name="T7" fmla="*/ 44 h 55"/>
                <a:gd name="T8" fmla="*/ 55 w 196"/>
                <a:gd name="T9" fmla="*/ 55 h 55"/>
                <a:gd name="T10" fmla="*/ 95 w 196"/>
                <a:gd name="T11" fmla="*/ 55 h 55"/>
                <a:gd name="T12" fmla="*/ 48 w 196"/>
                <a:gd name="T13" fmla="*/ 43 h 55"/>
                <a:gd name="T14" fmla="*/ 193 w 196"/>
                <a:gd name="T15" fmla="*/ 7 h 55"/>
                <a:gd name="T16" fmla="*/ 193 w 196"/>
                <a:gd name="T17" fmla="*/ 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55">
                  <a:moveTo>
                    <a:pt x="193" y="7"/>
                  </a:moveTo>
                  <a:lnTo>
                    <a:pt x="196" y="0"/>
                  </a:lnTo>
                  <a:lnTo>
                    <a:pt x="181" y="0"/>
                  </a:lnTo>
                  <a:lnTo>
                    <a:pt x="0" y="44"/>
                  </a:lnTo>
                  <a:lnTo>
                    <a:pt x="55" y="55"/>
                  </a:lnTo>
                  <a:lnTo>
                    <a:pt x="95" y="55"/>
                  </a:lnTo>
                  <a:lnTo>
                    <a:pt x="48" y="43"/>
                  </a:lnTo>
                  <a:lnTo>
                    <a:pt x="193" y="7"/>
                  </a:lnTo>
                  <a:lnTo>
                    <a:pt x="193" y="7"/>
                  </a:lnTo>
                  <a:close/>
                </a:path>
              </a:pathLst>
            </a:cu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271"/>
            <p:cNvSpPr>
              <a:spLocks/>
            </p:cNvSpPr>
            <p:nvPr/>
          </p:nvSpPr>
          <p:spPr bwMode="auto">
            <a:xfrm>
              <a:off x="9462726" y="6023140"/>
              <a:ext cx="779610" cy="243263"/>
            </a:xfrm>
            <a:custGeom>
              <a:avLst/>
              <a:gdLst>
                <a:gd name="T0" fmla="*/ 329 w 329"/>
                <a:gd name="T1" fmla="*/ 9 h 103"/>
                <a:gd name="T2" fmla="*/ 321 w 329"/>
                <a:gd name="T3" fmla="*/ 0 h 103"/>
                <a:gd name="T4" fmla="*/ 243 w 329"/>
                <a:gd name="T5" fmla="*/ 52 h 103"/>
                <a:gd name="T6" fmla="*/ 108 w 329"/>
                <a:gd name="T7" fmla="*/ 91 h 103"/>
                <a:gd name="T8" fmla="*/ 27 w 329"/>
                <a:gd name="T9" fmla="*/ 99 h 103"/>
                <a:gd name="T10" fmla="*/ 26 w 329"/>
                <a:gd name="T11" fmla="*/ 96 h 103"/>
                <a:gd name="T12" fmla="*/ 20 w 329"/>
                <a:gd name="T13" fmla="*/ 96 h 103"/>
                <a:gd name="T14" fmla="*/ 5 w 329"/>
                <a:gd name="T15" fmla="*/ 59 h 103"/>
                <a:gd name="T16" fmla="*/ 0 w 329"/>
                <a:gd name="T17" fmla="*/ 60 h 103"/>
                <a:gd name="T18" fmla="*/ 17 w 329"/>
                <a:gd name="T19" fmla="*/ 103 h 103"/>
                <a:gd name="T20" fmla="*/ 206 w 329"/>
                <a:gd name="T21" fmla="*/ 76 h 103"/>
                <a:gd name="T22" fmla="*/ 224 w 329"/>
                <a:gd name="T23" fmla="*/ 72 h 103"/>
                <a:gd name="T24" fmla="*/ 226 w 329"/>
                <a:gd name="T25" fmla="*/ 72 h 103"/>
                <a:gd name="T26" fmla="*/ 329 w 329"/>
                <a:gd name="T27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9" h="103">
                  <a:moveTo>
                    <a:pt x="329" y="9"/>
                  </a:moveTo>
                  <a:cubicBezTo>
                    <a:pt x="321" y="0"/>
                    <a:pt x="321" y="0"/>
                    <a:pt x="321" y="0"/>
                  </a:cubicBezTo>
                  <a:cubicBezTo>
                    <a:pt x="297" y="21"/>
                    <a:pt x="271" y="38"/>
                    <a:pt x="243" y="52"/>
                  </a:cubicBezTo>
                  <a:cubicBezTo>
                    <a:pt x="204" y="74"/>
                    <a:pt x="159" y="87"/>
                    <a:pt x="108" y="91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6"/>
                    <a:pt x="26" y="96"/>
                    <a:pt x="26" y="96"/>
                  </a:cubicBezTo>
                  <a:cubicBezTo>
                    <a:pt x="24" y="96"/>
                    <a:pt x="22" y="96"/>
                    <a:pt x="20" y="96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4" y="59"/>
                    <a:pt x="2" y="60"/>
                    <a:pt x="0" y="60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80" y="100"/>
                    <a:pt x="143" y="91"/>
                    <a:pt x="206" y="76"/>
                  </a:cubicBezTo>
                  <a:cubicBezTo>
                    <a:pt x="212" y="75"/>
                    <a:pt x="218" y="74"/>
                    <a:pt x="224" y="72"/>
                  </a:cubicBezTo>
                  <a:cubicBezTo>
                    <a:pt x="226" y="72"/>
                    <a:pt x="226" y="72"/>
                    <a:pt x="226" y="72"/>
                  </a:cubicBezTo>
                  <a:cubicBezTo>
                    <a:pt x="259" y="61"/>
                    <a:pt x="293" y="40"/>
                    <a:pt x="329" y="9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272"/>
            <p:cNvSpPr>
              <a:spLocks/>
            </p:cNvSpPr>
            <p:nvPr/>
          </p:nvSpPr>
          <p:spPr bwMode="auto">
            <a:xfrm>
              <a:off x="9524275" y="5993832"/>
              <a:ext cx="715131" cy="263779"/>
            </a:xfrm>
            <a:custGeom>
              <a:avLst/>
              <a:gdLst>
                <a:gd name="T0" fmla="*/ 295 w 301"/>
                <a:gd name="T1" fmla="*/ 12 h 111"/>
                <a:gd name="T2" fmla="*/ 301 w 301"/>
                <a:gd name="T3" fmla="*/ 7 h 111"/>
                <a:gd name="T4" fmla="*/ 293 w 301"/>
                <a:gd name="T5" fmla="*/ 0 h 111"/>
                <a:gd name="T6" fmla="*/ 183 w 301"/>
                <a:gd name="T7" fmla="*/ 69 h 111"/>
                <a:gd name="T8" fmla="*/ 0 w 301"/>
                <a:gd name="T9" fmla="*/ 108 h 111"/>
                <a:gd name="T10" fmla="*/ 1 w 301"/>
                <a:gd name="T11" fmla="*/ 111 h 111"/>
                <a:gd name="T12" fmla="*/ 82 w 301"/>
                <a:gd name="T13" fmla="*/ 103 h 111"/>
                <a:gd name="T14" fmla="*/ 217 w 301"/>
                <a:gd name="T15" fmla="*/ 64 h 111"/>
                <a:gd name="T16" fmla="*/ 295 w 301"/>
                <a:gd name="T17" fmla="*/ 1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1" h="111">
                  <a:moveTo>
                    <a:pt x="295" y="12"/>
                  </a:moveTo>
                  <a:cubicBezTo>
                    <a:pt x="297" y="10"/>
                    <a:pt x="299" y="8"/>
                    <a:pt x="301" y="7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61" y="27"/>
                    <a:pt x="225" y="50"/>
                    <a:pt x="183" y="69"/>
                  </a:cubicBezTo>
                  <a:cubicBezTo>
                    <a:pt x="121" y="88"/>
                    <a:pt x="60" y="101"/>
                    <a:pt x="0" y="108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82" y="103"/>
                    <a:pt x="82" y="103"/>
                    <a:pt x="82" y="103"/>
                  </a:cubicBezTo>
                  <a:cubicBezTo>
                    <a:pt x="133" y="99"/>
                    <a:pt x="178" y="86"/>
                    <a:pt x="217" y="64"/>
                  </a:cubicBezTo>
                  <a:cubicBezTo>
                    <a:pt x="245" y="50"/>
                    <a:pt x="271" y="33"/>
                    <a:pt x="295" y="12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273"/>
            <p:cNvSpPr>
              <a:spLocks/>
            </p:cNvSpPr>
            <p:nvPr/>
          </p:nvSpPr>
          <p:spPr bwMode="auto">
            <a:xfrm>
              <a:off x="9474449" y="5738847"/>
              <a:ext cx="805989" cy="512904"/>
            </a:xfrm>
            <a:custGeom>
              <a:avLst/>
              <a:gdLst>
                <a:gd name="T0" fmla="*/ 314 w 340"/>
                <a:gd name="T1" fmla="*/ 107 h 215"/>
                <a:gd name="T2" fmla="*/ 340 w 340"/>
                <a:gd name="T3" fmla="*/ 83 h 215"/>
                <a:gd name="T4" fmla="*/ 246 w 340"/>
                <a:gd name="T5" fmla="*/ 0 h 215"/>
                <a:gd name="T6" fmla="*/ 245 w 340"/>
                <a:gd name="T7" fmla="*/ 5 h 215"/>
                <a:gd name="T8" fmla="*/ 226 w 340"/>
                <a:gd name="T9" fmla="*/ 21 h 215"/>
                <a:gd name="T10" fmla="*/ 223 w 340"/>
                <a:gd name="T11" fmla="*/ 22 h 215"/>
                <a:gd name="T12" fmla="*/ 138 w 340"/>
                <a:gd name="T13" fmla="*/ 104 h 215"/>
                <a:gd name="T14" fmla="*/ 120 w 340"/>
                <a:gd name="T15" fmla="*/ 124 h 215"/>
                <a:gd name="T16" fmla="*/ 131 w 340"/>
                <a:gd name="T17" fmla="*/ 133 h 215"/>
                <a:gd name="T18" fmla="*/ 131 w 340"/>
                <a:gd name="T19" fmla="*/ 147 h 215"/>
                <a:gd name="T20" fmla="*/ 112 w 340"/>
                <a:gd name="T21" fmla="*/ 145 h 215"/>
                <a:gd name="T22" fmla="*/ 109 w 340"/>
                <a:gd name="T23" fmla="*/ 143 h 215"/>
                <a:gd name="T24" fmla="*/ 106 w 340"/>
                <a:gd name="T25" fmla="*/ 141 h 215"/>
                <a:gd name="T26" fmla="*/ 51 w 340"/>
                <a:gd name="T27" fmla="*/ 164 h 215"/>
                <a:gd name="T28" fmla="*/ 39 w 340"/>
                <a:gd name="T29" fmla="*/ 168 h 215"/>
                <a:gd name="T30" fmla="*/ 38 w 340"/>
                <a:gd name="T31" fmla="*/ 168 h 215"/>
                <a:gd name="T32" fmla="*/ 38 w 340"/>
                <a:gd name="T33" fmla="*/ 168 h 215"/>
                <a:gd name="T34" fmla="*/ 38 w 340"/>
                <a:gd name="T35" fmla="*/ 168 h 215"/>
                <a:gd name="T36" fmla="*/ 38 w 340"/>
                <a:gd name="T37" fmla="*/ 168 h 215"/>
                <a:gd name="T38" fmla="*/ 36 w 340"/>
                <a:gd name="T39" fmla="*/ 169 h 215"/>
                <a:gd name="T40" fmla="*/ 14 w 340"/>
                <a:gd name="T41" fmla="*/ 175 h 215"/>
                <a:gd name="T42" fmla="*/ 9 w 340"/>
                <a:gd name="T43" fmla="*/ 176 h 215"/>
                <a:gd name="T44" fmla="*/ 0 w 340"/>
                <a:gd name="T45" fmla="*/ 178 h 215"/>
                <a:gd name="T46" fmla="*/ 15 w 340"/>
                <a:gd name="T47" fmla="*/ 215 h 215"/>
                <a:gd name="T48" fmla="*/ 21 w 340"/>
                <a:gd name="T49" fmla="*/ 215 h 215"/>
                <a:gd name="T50" fmla="*/ 204 w 340"/>
                <a:gd name="T51" fmla="*/ 176 h 215"/>
                <a:gd name="T52" fmla="*/ 314 w 340"/>
                <a:gd name="T53" fmla="*/ 107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0" h="215">
                  <a:moveTo>
                    <a:pt x="314" y="107"/>
                  </a:moveTo>
                  <a:cubicBezTo>
                    <a:pt x="323" y="99"/>
                    <a:pt x="332" y="91"/>
                    <a:pt x="340" y="83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6" y="2"/>
                    <a:pt x="246" y="3"/>
                    <a:pt x="245" y="5"/>
                  </a:cubicBezTo>
                  <a:cubicBezTo>
                    <a:pt x="241" y="11"/>
                    <a:pt x="235" y="16"/>
                    <a:pt x="226" y="21"/>
                  </a:cubicBezTo>
                  <a:cubicBezTo>
                    <a:pt x="223" y="22"/>
                    <a:pt x="223" y="22"/>
                    <a:pt x="223" y="22"/>
                  </a:cubicBezTo>
                  <a:cubicBezTo>
                    <a:pt x="193" y="50"/>
                    <a:pt x="164" y="77"/>
                    <a:pt x="138" y="104"/>
                  </a:cubicBezTo>
                  <a:cubicBezTo>
                    <a:pt x="133" y="110"/>
                    <a:pt x="127" y="117"/>
                    <a:pt x="120" y="124"/>
                  </a:cubicBezTo>
                  <a:cubicBezTo>
                    <a:pt x="131" y="133"/>
                    <a:pt x="131" y="133"/>
                    <a:pt x="131" y="133"/>
                  </a:cubicBezTo>
                  <a:cubicBezTo>
                    <a:pt x="138" y="137"/>
                    <a:pt x="138" y="142"/>
                    <a:pt x="131" y="147"/>
                  </a:cubicBezTo>
                  <a:cubicBezTo>
                    <a:pt x="123" y="150"/>
                    <a:pt x="116" y="150"/>
                    <a:pt x="112" y="145"/>
                  </a:cubicBezTo>
                  <a:cubicBezTo>
                    <a:pt x="111" y="145"/>
                    <a:pt x="110" y="144"/>
                    <a:pt x="109" y="143"/>
                  </a:cubicBezTo>
                  <a:cubicBezTo>
                    <a:pt x="108" y="142"/>
                    <a:pt x="107" y="141"/>
                    <a:pt x="106" y="141"/>
                  </a:cubicBezTo>
                  <a:cubicBezTo>
                    <a:pt x="89" y="150"/>
                    <a:pt x="71" y="158"/>
                    <a:pt x="51" y="164"/>
                  </a:cubicBezTo>
                  <a:cubicBezTo>
                    <a:pt x="47" y="166"/>
                    <a:pt x="43" y="167"/>
                    <a:pt x="39" y="168"/>
                  </a:cubicBezTo>
                  <a:cubicBezTo>
                    <a:pt x="39" y="168"/>
                    <a:pt x="39" y="168"/>
                    <a:pt x="38" y="168"/>
                  </a:cubicBezTo>
                  <a:cubicBezTo>
                    <a:pt x="38" y="168"/>
                    <a:pt x="38" y="168"/>
                    <a:pt x="38" y="168"/>
                  </a:cubicBezTo>
                  <a:cubicBezTo>
                    <a:pt x="38" y="168"/>
                    <a:pt x="38" y="168"/>
                    <a:pt x="38" y="168"/>
                  </a:cubicBezTo>
                  <a:cubicBezTo>
                    <a:pt x="38" y="168"/>
                    <a:pt x="38" y="168"/>
                    <a:pt x="38" y="168"/>
                  </a:cubicBezTo>
                  <a:cubicBezTo>
                    <a:pt x="36" y="169"/>
                    <a:pt x="36" y="169"/>
                    <a:pt x="36" y="169"/>
                  </a:cubicBezTo>
                  <a:cubicBezTo>
                    <a:pt x="29" y="171"/>
                    <a:pt x="22" y="173"/>
                    <a:pt x="14" y="175"/>
                  </a:cubicBezTo>
                  <a:cubicBezTo>
                    <a:pt x="13" y="175"/>
                    <a:pt x="11" y="176"/>
                    <a:pt x="9" y="176"/>
                  </a:cubicBezTo>
                  <a:cubicBezTo>
                    <a:pt x="6" y="177"/>
                    <a:pt x="3" y="177"/>
                    <a:pt x="0" y="178"/>
                  </a:cubicBezTo>
                  <a:cubicBezTo>
                    <a:pt x="15" y="215"/>
                    <a:pt x="15" y="215"/>
                    <a:pt x="15" y="215"/>
                  </a:cubicBezTo>
                  <a:cubicBezTo>
                    <a:pt x="17" y="215"/>
                    <a:pt x="19" y="215"/>
                    <a:pt x="21" y="215"/>
                  </a:cubicBezTo>
                  <a:cubicBezTo>
                    <a:pt x="81" y="208"/>
                    <a:pt x="142" y="195"/>
                    <a:pt x="204" y="176"/>
                  </a:cubicBezTo>
                  <a:cubicBezTo>
                    <a:pt x="246" y="157"/>
                    <a:pt x="282" y="134"/>
                    <a:pt x="314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274"/>
            <p:cNvSpPr>
              <a:spLocks/>
            </p:cNvSpPr>
            <p:nvPr/>
          </p:nvSpPr>
          <p:spPr bwMode="auto">
            <a:xfrm>
              <a:off x="10254059" y="6172616"/>
              <a:ext cx="764957" cy="161199"/>
            </a:xfrm>
            <a:custGeom>
              <a:avLst/>
              <a:gdLst>
                <a:gd name="T0" fmla="*/ 184 w 323"/>
                <a:gd name="T1" fmla="*/ 0 h 68"/>
                <a:gd name="T2" fmla="*/ 179 w 323"/>
                <a:gd name="T3" fmla="*/ 16 h 68"/>
                <a:gd name="T4" fmla="*/ 156 w 323"/>
                <a:gd name="T5" fmla="*/ 24 h 68"/>
                <a:gd name="T6" fmla="*/ 0 w 323"/>
                <a:gd name="T7" fmla="*/ 68 h 68"/>
                <a:gd name="T8" fmla="*/ 323 w 323"/>
                <a:gd name="T9" fmla="*/ 68 h 68"/>
                <a:gd name="T10" fmla="*/ 184 w 323"/>
                <a:gd name="T1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3" h="68">
                  <a:moveTo>
                    <a:pt x="184" y="0"/>
                  </a:moveTo>
                  <a:cubicBezTo>
                    <a:pt x="179" y="16"/>
                    <a:pt x="179" y="16"/>
                    <a:pt x="179" y="16"/>
                  </a:cubicBezTo>
                  <a:cubicBezTo>
                    <a:pt x="156" y="24"/>
                    <a:pt x="156" y="24"/>
                    <a:pt x="156" y="24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323" y="68"/>
                    <a:pt x="323" y="68"/>
                    <a:pt x="323" y="68"/>
                  </a:cubicBezTo>
                  <a:cubicBezTo>
                    <a:pt x="280" y="38"/>
                    <a:pt x="234" y="16"/>
                    <a:pt x="18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275"/>
            <p:cNvSpPr>
              <a:spLocks/>
            </p:cNvSpPr>
            <p:nvPr/>
          </p:nvSpPr>
          <p:spPr bwMode="auto">
            <a:xfrm>
              <a:off x="10207165" y="5653850"/>
              <a:ext cx="647722" cy="679963"/>
            </a:xfrm>
            <a:custGeom>
              <a:avLst/>
              <a:gdLst>
                <a:gd name="T0" fmla="*/ 161 w 221"/>
                <a:gd name="T1" fmla="*/ 190 h 232"/>
                <a:gd name="T2" fmla="*/ 165 w 221"/>
                <a:gd name="T3" fmla="*/ 177 h 232"/>
                <a:gd name="T4" fmla="*/ 221 w 221"/>
                <a:gd name="T5" fmla="*/ 0 h 232"/>
                <a:gd name="T6" fmla="*/ 62 w 221"/>
                <a:gd name="T7" fmla="*/ 20 h 232"/>
                <a:gd name="T8" fmla="*/ 0 w 221"/>
                <a:gd name="T9" fmla="*/ 232 h 232"/>
                <a:gd name="T10" fmla="*/ 16 w 221"/>
                <a:gd name="T11" fmla="*/ 232 h 232"/>
                <a:gd name="T12" fmla="*/ 142 w 221"/>
                <a:gd name="T13" fmla="*/ 196 h 232"/>
                <a:gd name="T14" fmla="*/ 161 w 221"/>
                <a:gd name="T15" fmla="*/ 190 h 232"/>
                <a:gd name="T16" fmla="*/ 161 w 221"/>
                <a:gd name="T17" fmla="*/ 19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1" h="232">
                  <a:moveTo>
                    <a:pt x="161" y="190"/>
                  </a:moveTo>
                  <a:lnTo>
                    <a:pt x="165" y="177"/>
                  </a:lnTo>
                  <a:lnTo>
                    <a:pt x="221" y="0"/>
                  </a:lnTo>
                  <a:lnTo>
                    <a:pt x="62" y="20"/>
                  </a:lnTo>
                  <a:lnTo>
                    <a:pt x="0" y="232"/>
                  </a:lnTo>
                  <a:lnTo>
                    <a:pt x="16" y="232"/>
                  </a:lnTo>
                  <a:lnTo>
                    <a:pt x="142" y="196"/>
                  </a:lnTo>
                  <a:lnTo>
                    <a:pt x="161" y="190"/>
                  </a:lnTo>
                  <a:lnTo>
                    <a:pt x="161" y="190"/>
                  </a:lnTo>
                  <a:close/>
                </a:path>
              </a:pathLst>
            </a:cu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276"/>
            <p:cNvSpPr>
              <a:spLocks/>
            </p:cNvSpPr>
            <p:nvPr/>
          </p:nvSpPr>
          <p:spPr bwMode="auto">
            <a:xfrm>
              <a:off x="9779259" y="6193131"/>
              <a:ext cx="424976" cy="140682"/>
            </a:xfrm>
            <a:custGeom>
              <a:avLst/>
              <a:gdLst>
                <a:gd name="T0" fmla="*/ 132 w 145"/>
                <a:gd name="T1" fmla="*/ 48 h 48"/>
                <a:gd name="T2" fmla="*/ 145 w 145"/>
                <a:gd name="T3" fmla="*/ 0 h 48"/>
                <a:gd name="T4" fmla="*/ 0 w 145"/>
                <a:gd name="T5" fmla="*/ 36 h 48"/>
                <a:gd name="T6" fmla="*/ 47 w 145"/>
                <a:gd name="T7" fmla="*/ 48 h 48"/>
                <a:gd name="T8" fmla="*/ 132 w 145"/>
                <a:gd name="T9" fmla="*/ 48 h 48"/>
                <a:gd name="T10" fmla="*/ 132 w 145"/>
                <a:gd name="T1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48">
                  <a:moveTo>
                    <a:pt x="132" y="48"/>
                  </a:moveTo>
                  <a:lnTo>
                    <a:pt x="145" y="0"/>
                  </a:lnTo>
                  <a:lnTo>
                    <a:pt x="0" y="36"/>
                  </a:lnTo>
                  <a:lnTo>
                    <a:pt x="47" y="48"/>
                  </a:lnTo>
                  <a:lnTo>
                    <a:pt x="132" y="48"/>
                  </a:lnTo>
                  <a:lnTo>
                    <a:pt x="132" y="48"/>
                  </a:ln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277"/>
            <p:cNvSpPr>
              <a:spLocks noEditPoints="1"/>
            </p:cNvSpPr>
            <p:nvPr/>
          </p:nvSpPr>
          <p:spPr bwMode="auto">
            <a:xfrm>
              <a:off x="9585822" y="4900617"/>
              <a:ext cx="334119" cy="738580"/>
            </a:xfrm>
            <a:custGeom>
              <a:avLst/>
              <a:gdLst>
                <a:gd name="T0" fmla="*/ 141 w 141"/>
                <a:gd name="T1" fmla="*/ 32 h 311"/>
                <a:gd name="T2" fmla="*/ 98 w 141"/>
                <a:gd name="T3" fmla="*/ 0 h 311"/>
                <a:gd name="T4" fmla="*/ 98 w 141"/>
                <a:gd name="T5" fmla="*/ 8 h 311"/>
                <a:gd name="T6" fmla="*/ 108 w 141"/>
                <a:gd name="T7" fmla="*/ 108 h 311"/>
                <a:gd name="T8" fmla="*/ 37 w 141"/>
                <a:gd name="T9" fmla="*/ 117 h 311"/>
                <a:gd name="T10" fmla="*/ 2 w 141"/>
                <a:gd name="T11" fmla="*/ 173 h 311"/>
                <a:gd name="T12" fmla="*/ 2 w 141"/>
                <a:gd name="T13" fmla="*/ 226 h 311"/>
                <a:gd name="T14" fmla="*/ 23 w 141"/>
                <a:gd name="T15" fmla="*/ 311 h 311"/>
                <a:gd name="T16" fmla="*/ 41 w 141"/>
                <a:gd name="T17" fmla="*/ 277 h 311"/>
                <a:gd name="T18" fmla="*/ 120 w 141"/>
                <a:gd name="T19" fmla="*/ 253 h 311"/>
                <a:gd name="T20" fmla="*/ 100 w 141"/>
                <a:gd name="T21" fmla="*/ 173 h 311"/>
                <a:gd name="T22" fmla="*/ 141 w 141"/>
                <a:gd name="T23" fmla="*/ 32 h 311"/>
                <a:gd name="T24" fmla="*/ 5 w 141"/>
                <a:gd name="T25" fmla="*/ 173 h 311"/>
                <a:gd name="T26" fmla="*/ 7 w 141"/>
                <a:gd name="T27" fmla="*/ 163 h 311"/>
                <a:gd name="T28" fmla="*/ 27 w 141"/>
                <a:gd name="T29" fmla="*/ 295 h 311"/>
                <a:gd name="T30" fmla="*/ 23 w 141"/>
                <a:gd name="T31" fmla="*/ 304 h 311"/>
                <a:gd name="T32" fmla="*/ 5 w 141"/>
                <a:gd name="T33" fmla="*/ 226 h 311"/>
                <a:gd name="T34" fmla="*/ 5 w 141"/>
                <a:gd name="T35" fmla="*/ 173 h 311"/>
                <a:gd name="T36" fmla="*/ 5 w 141"/>
                <a:gd name="T37" fmla="*/ 173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1" h="311">
                  <a:moveTo>
                    <a:pt x="141" y="32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108" y="108"/>
                    <a:pt x="108" y="108"/>
                    <a:pt x="108" y="108"/>
                  </a:cubicBezTo>
                  <a:cubicBezTo>
                    <a:pt x="37" y="117"/>
                    <a:pt x="37" y="117"/>
                    <a:pt x="37" y="117"/>
                  </a:cubicBezTo>
                  <a:cubicBezTo>
                    <a:pt x="18" y="131"/>
                    <a:pt x="6" y="149"/>
                    <a:pt x="2" y="173"/>
                  </a:cubicBezTo>
                  <a:cubicBezTo>
                    <a:pt x="0" y="190"/>
                    <a:pt x="1" y="208"/>
                    <a:pt x="2" y="226"/>
                  </a:cubicBezTo>
                  <a:cubicBezTo>
                    <a:pt x="5" y="262"/>
                    <a:pt x="11" y="290"/>
                    <a:pt x="23" y="311"/>
                  </a:cubicBezTo>
                  <a:cubicBezTo>
                    <a:pt x="41" y="277"/>
                    <a:pt x="41" y="277"/>
                    <a:pt x="41" y="277"/>
                  </a:cubicBezTo>
                  <a:cubicBezTo>
                    <a:pt x="120" y="253"/>
                    <a:pt x="120" y="253"/>
                    <a:pt x="120" y="253"/>
                  </a:cubicBezTo>
                  <a:cubicBezTo>
                    <a:pt x="100" y="173"/>
                    <a:pt x="100" y="173"/>
                    <a:pt x="100" y="173"/>
                  </a:cubicBezTo>
                  <a:cubicBezTo>
                    <a:pt x="108" y="124"/>
                    <a:pt x="121" y="77"/>
                    <a:pt x="141" y="32"/>
                  </a:cubicBezTo>
                  <a:close/>
                  <a:moveTo>
                    <a:pt x="5" y="173"/>
                  </a:moveTo>
                  <a:cubicBezTo>
                    <a:pt x="5" y="170"/>
                    <a:pt x="6" y="166"/>
                    <a:pt x="7" y="163"/>
                  </a:cubicBezTo>
                  <a:cubicBezTo>
                    <a:pt x="7" y="210"/>
                    <a:pt x="13" y="254"/>
                    <a:pt x="27" y="295"/>
                  </a:cubicBezTo>
                  <a:cubicBezTo>
                    <a:pt x="23" y="304"/>
                    <a:pt x="23" y="304"/>
                    <a:pt x="23" y="304"/>
                  </a:cubicBezTo>
                  <a:cubicBezTo>
                    <a:pt x="13" y="284"/>
                    <a:pt x="7" y="258"/>
                    <a:pt x="5" y="226"/>
                  </a:cubicBezTo>
                  <a:cubicBezTo>
                    <a:pt x="4" y="208"/>
                    <a:pt x="3" y="190"/>
                    <a:pt x="5" y="173"/>
                  </a:cubicBezTo>
                  <a:cubicBezTo>
                    <a:pt x="5" y="173"/>
                    <a:pt x="5" y="173"/>
                    <a:pt x="5" y="173"/>
                  </a:cubicBezTo>
                  <a:close/>
                </a:path>
              </a:pathLst>
            </a:custGeom>
            <a:solidFill>
              <a:srgbClr val="C5B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278"/>
            <p:cNvSpPr>
              <a:spLocks/>
            </p:cNvSpPr>
            <p:nvPr/>
          </p:nvSpPr>
          <p:spPr bwMode="auto">
            <a:xfrm>
              <a:off x="9591684" y="5287492"/>
              <a:ext cx="58617" cy="334120"/>
            </a:xfrm>
            <a:custGeom>
              <a:avLst/>
              <a:gdLst>
                <a:gd name="T0" fmla="*/ 4 w 24"/>
                <a:gd name="T1" fmla="*/ 0 h 141"/>
                <a:gd name="T2" fmla="*/ 2 w 24"/>
                <a:gd name="T3" fmla="*/ 10 h 141"/>
                <a:gd name="T4" fmla="*/ 2 w 24"/>
                <a:gd name="T5" fmla="*/ 10 h 141"/>
                <a:gd name="T6" fmla="*/ 2 w 24"/>
                <a:gd name="T7" fmla="*/ 63 h 141"/>
                <a:gd name="T8" fmla="*/ 20 w 24"/>
                <a:gd name="T9" fmla="*/ 141 h 141"/>
                <a:gd name="T10" fmla="*/ 24 w 24"/>
                <a:gd name="T11" fmla="*/ 132 h 141"/>
                <a:gd name="T12" fmla="*/ 4 w 24"/>
                <a:gd name="T1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1">
                  <a:moveTo>
                    <a:pt x="4" y="0"/>
                  </a:moveTo>
                  <a:cubicBezTo>
                    <a:pt x="3" y="3"/>
                    <a:pt x="2" y="7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27"/>
                    <a:pt x="1" y="45"/>
                    <a:pt x="2" y="63"/>
                  </a:cubicBezTo>
                  <a:cubicBezTo>
                    <a:pt x="4" y="95"/>
                    <a:pt x="10" y="121"/>
                    <a:pt x="20" y="141"/>
                  </a:cubicBezTo>
                  <a:cubicBezTo>
                    <a:pt x="24" y="132"/>
                    <a:pt x="24" y="132"/>
                    <a:pt x="24" y="132"/>
                  </a:cubicBezTo>
                  <a:cubicBezTo>
                    <a:pt x="10" y="91"/>
                    <a:pt x="4" y="47"/>
                    <a:pt x="4" y="0"/>
                  </a:cubicBezTo>
                  <a:close/>
                </a:path>
              </a:pathLst>
            </a:custGeom>
            <a:solidFill>
              <a:srgbClr val="E0D3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279"/>
            <p:cNvSpPr>
              <a:spLocks/>
            </p:cNvSpPr>
            <p:nvPr/>
          </p:nvSpPr>
          <p:spPr bwMode="auto">
            <a:xfrm>
              <a:off x="9644439" y="4850791"/>
              <a:ext cx="181714" cy="301881"/>
            </a:xfrm>
            <a:custGeom>
              <a:avLst/>
              <a:gdLst>
                <a:gd name="T0" fmla="*/ 25 w 76"/>
                <a:gd name="T1" fmla="*/ 32 h 126"/>
                <a:gd name="T2" fmla="*/ 13 w 76"/>
                <a:gd name="T3" fmla="*/ 46 h 126"/>
                <a:gd name="T4" fmla="*/ 2 w 76"/>
                <a:gd name="T5" fmla="*/ 83 h 126"/>
                <a:gd name="T6" fmla="*/ 0 w 76"/>
                <a:gd name="T7" fmla="*/ 92 h 126"/>
                <a:gd name="T8" fmla="*/ 14 w 76"/>
                <a:gd name="T9" fmla="*/ 126 h 126"/>
                <a:gd name="T10" fmla="*/ 76 w 76"/>
                <a:gd name="T11" fmla="*/ 121 h 126"/>
                <a:gd name="T12" fmla="*/ 65 w 76"/>
                <a:gd name="T13" fmla="*/ 47 h 126"/>
                <a:gd name="T14" fmla="*/ 40 w 76"/>
                <a:gd name="T15" fmla="*/ 0 h 126"/>
                <a:gd name="T16" fmla="*/ 25 w 76"/>
                <a:gd name="T17" fmla="*/ 3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126">
                  <a:moveTo>
                    <a:pt x="25" y="32"/>
                  </a:moveTo>
                  <a:cubicBezTo>
                    <a:pt x="13" y="46"/>
                    <a:pt x="13" y="46"/>
                    <a:pt x="13" y="46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14" y="126"/>
                    <a:pt x="14" y="126"/>
                    <a:pt x="14" y="126"/>
                  </a:cubicBezTo>
                  <a:cubicBezTo>
                    <a:pt x="76" y="121"/>
                    <a:pt x="76" y="121"/>
                    <a:pt x="76" y="121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0" y="23"/>
                    <a:pt x="51" y="7"/>
                    <a:pt x="40" y="0"/>
                  </a:cubicBezTo>
                  <a:cubicBezTo>
                    <a:pt x="37" y="11"/>
                    <a:pt x="32" y="21"/>
                    <a:pt x="25" y="32"/>
                  </a:cubicBezTo>
                  <a:close/>
                </a:path>
              </a:pathLst>
            </a:custGeom>
            <a:solidFill>
              <a:srgbClr val="C5B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280"/>
            <p:cNvSpPr>
              <a:spLocks/>
            </p:cNvSpPr>
            <p:nvPr/>
          </p:nvSpPr>
          <p:spPr bwMode="auto">
            <a:xfrm>
              <a:off x="9424625" y="5014920"/>
              <a:ext cx="228607" cy="674101"/>
            </a:xfrm>
            <a:custGeom>
              <a:avLst/>
              <a:gdLst>
                <a:gd name="T0" fmla="*/ 90 w 97"/>
                <a:gd name="T1" fmla="*/ 32 h 285"/>
                <a:gd name="T2" fmla="*/ 93 w 97"/>
                <a:gd name="T3" fmla="*/ 24 h 285"/>
                <a:gd name="T4" fmla="*/ 95 w 97"/>
                <a:gd name="T5" fmla="*/ 15 h 285"/>
                <a:gd name="T6" fmla="*/ 18 w 97"/>
                <a:gd name="T7" fmla="*/ 15 h 285"/>
                <a:gd name="T8" fmla="*/ 0 w 97"/>
                <a:gd name="T9" fmla="*/ 0 h 285"/>
                <a:gd name="T10" fmla="*/ 2 w 97"/>
                <a:gd name="T11" fmla="*/ 11 h 285"/>
                <a:gd name="T12" fmla="*/ 5 w 97"/>
                <a:gd name="T13" fmla="*/ 20 h 285"/>
                <a:gd name="T14" fmla="*/ 30 w 97"/>
                <a:gd name="T15" fmla="*/ 38 h 285"/>
                <a:gd name="T16" fmla="*/ 70 w 97"/>
                <a:gd name="T17" fmla="*/ 45 h 285"/>
                <a:gd name="T18" fmla="*/ 63 w 97"/>
                <a:gd name="T19" fmla="*/ 222 h 285"/>
                <a:gd name="T20" fmla="*/ 76 w 97"/>
                <a:gd name="T21" fmla="*/ 272 h 285"/>
                <a:gd name="T22" fmla="*/ 21 w 97"/>
                <a:gd name="T23" fmla="*/ 258 h 285"/>
                <a:gd name="T24" fmla="*/ 19 w 97"/>
                <a:gd name="T25" fmla="*/ 270 h 285"/>
                <a:gd name="T26" fmla="*/ 87 w 97"/>
                <a:gd name="T27" fmla="*/ 285 h 285"/>
                <a:gd name="T28" fmla="*/ 97 w 97"/>
                <a:gd name="T29" fmla="*/ 273 h 285"/>
                <a:gd name="T30" fmla="*/ 91 w 97"/>
                <a:gd name="T31" fmla="*/ 263 h 285"/>
                <a:gd name="T32" fmla="*/ 70 w 97"/>
                <a:gd name="T33" fmla="*/ 178 h 285"/>
                <a:gd name="T34" fmla="*/ 70 w 97"/>
                <a:gd name="T35" fmla="*/ 125 h 285"/>
                <a:gd name="T36" fmla="*/ 75 w 97"/>
                <a:gd name="T37" fmla="*/ 88 h 285"/>
                <a:gd name="T38" fmla="*/ 76 w 97"/>
                <a:gd name="T39" fmla="*/ 81 h 285"/>
                <a:gd name="T40" fmla="*/ 90 w 97"/>
                <a:gd name="T41" fmla="*/ 32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7" h="285">
                  <a:moveTo>
                    <a:pt x="90" y="32"/>
                  </a:moveTo>
                  <a:cubicBezTo>
                    <a:pt x="93" y="24"/>
                    <a:pt x="93" y="24"/>
                    <a:pt x="93" y="24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66" y="38"/>
                    <a:pt x="40" y="38"/>
                    <a:pt x="18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2" y="7"/>
                    <a:pt x="2" y="11"/>
                  </a:cubicBezTo>
                  <a:cubicBezTo>
                    <a:pt x="3" y="14"/>
                    <a:pt x="4" y="17"/>
                    <a:pt x="5" y="20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45" y="47"/>
                    <a:pt x="58" y="49"/>
                    <a:pt x="70" y="45"/>
                  </a:cubicBezTo>
                  <a:cubicBezTo>
                    <a:pt x="58" y="105"/>
                    <a:pt x="55" y="164"/>
                    <a:pt x="63" y="222"/>
                  </a:cubicBezTo>
                  <a:cubicBezTo>
                    <a:pt x="76" y="272"/>
                    <a:pt x="76" y="272"/>
                    <a:pt x="76" y="272"/>
                  </a:cubicBezTo>
                  <a:cubicBezTo>
                    <a:pt x="21" y="258"/>
                    <a:pt x="21" y="258"/>
                    <a:pt x="21" y="258"/>
                  </a:cubicBezTo>
                  <a:cubicBezTo>
                    <a:pt x="20" y="262"/>
                    <a:pt x="20" y="266"/>
                    <a:pt x="19" y="270"/>
                  </a:cubicBezTo>
                  <a:cubicBezTo>
                    <a:pt x="39" y="279"/>
                    <a:pt x="61" y="284"/>
                    <a:pt x="87" y="285"/>
                  </a:cubicBezTo>
                  <a:cubicBezTo>
                    <a:pt x="90" y="281"/>
                    <a:pt x="93" y="278"/>
                    <a:pt x="97" y="273"/>
                  </a:cubicBezTo>
                  <a:cubicBezTo>
                    <a:pt x="95" y="270"/>
                    <a:pt x="93" y="267"/>
                    <a:pt x="91" y="263"/>
                  </a:cubicBezTo>
                  <a:cubicBezTo>
                    <a:pt x="79" y="242"/>
                    <a:pt x="73" y="214"/>
                    <a:pt x="70" y="178"/>
                  </a:cubicBezTo>
                  <a:cubicBezTo>
                    <a:pt x="69" y="160"/>
                    <a:pt x="68" y="142"/>
                    <a:pt x="70" y="125"/>
                  </a:cubicBezTo>
                  <a:cubicBezTo>
                    <a:pt x="71" y="112"/>
                    <a:pt x="72" y="100"/>
                    <a:pt x="75" y="88"/>
                  </a:cubicBezTo>
                  <a:cubicBezTo>
                    <a:pt x="75" y="86"/>
                    <a:pt x="75" y="83"/>
                    <a:pt x="76" y="81"/>
                  </a:cubicBezTo>
                  <a:cubicBezTo>
                    <a:pt x="90" y="32"/>
                    <a:pt x="90" y="32"/>
                    <a:pt x="90" y="32"/>
                  </a:cubicBezTo>
                  <a:close/>
                </a:path>
              </a:pathLst>
            </a:cu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281"/>
            <p:cNvSpPr>
              <a:spLocks/>
            </p:cNvSpPr>
            <p:nvPr/>
          </p:nvSpPr>
          <p:spPr bwMode="auto">
            <a:xfrm>
              <a:off x="9603407" y="5088193"/>
              <a:ext cx="49826" cy="134820"/>
            </a:xfrm>
            <a:custGeom>
              <a:avLst/>
              <a:gdLst>
                <a:gd name="T0" fmla="*/ 15 w 22"/>
                <a:gd name="T1" fmla="*/ 0 h 56"/>
                <a:gd name="T2" fmla="*/ 1 w 22"/>
                <a:gd name="T3" fmla="*/ 49 h 56"/>
                <a:gd name="T4" fmla="*/ 0 w 22"/>
                <a:gd name="T5" fmla="*/ 56 h 56"/>
                <a:gd name="T6" fmla="*/ 22 w 22"/>
                <a:gd name="T7" fmla="*/ 27 h 56"/>
                <a:gd name="T8" fmla="*/ 15 w 22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56">
                  <a:moveTo>
                    <a:pt x="15" y="0"/>
                  </a:moveTo>
                  <a:cubicBezTo>
                    <a:pt x="1" y="49"/>
                    <a:pt x="1" y="49"/>
                    <a:pt x="1" y="49"/>
                  </a:cubicBezTo>
                  <a:cubicBezTo>
                    <a:pt x="0" y="51"/>
                    <a:pt x="0" y="54"/>
                    <a:pt x="0" y="56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15" y="0"/>
                    <a:pt x="15" y="0"/>
                    <a:pt x="15" y="0"/>
                  </a:cubicBezTo>
                  <a:close/>
                </a:path>
              </a:pathLst>
            </a:custGeom>
            <a:solidFill>
              <a:srgbClr val="C5B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282"/>
            <p:cNvSpPr>
              <a:spLocks/>
            </p:cNvSpPr>
            <p:nvPr/>
          </p:nvSpPr>
          <p:spPr bwMode="auto">
            <a:xfrm>
              <a:off x="9415832" y="4918202"/>
              <a:ext cx="260848" cy="184646"/>
            </a:xfrm>
            <a:custGeom>
              <a:avLst/>
              <a:gdLst>
                <a:gd name="T0" fmla="*/ 98 w 109"/>
                <a:gd name="T1" fmla="*/ 55 h 78"/>
                <a:gd name="T2" fmla="*/ 109 w 109"/>
                <a:gd name="T3" fmla="*/ 18 h 78"/>
                <a:gd name="T4" fmla="*/ 98 w 109"/>
                <a:gd name="T5" fmla="*/ 32 h 78"/>
                <a:gd name="T6" fmla="*/ 41 w 109"/>
                <a:gd name="T7" fmla="*/ 32 h 78"/>
                <a:gd name="T8" fmla="*/ 17 w 109"/>
                <a:gd name="T9" fmla="*/ 7 h 78"/>
                <a:gd name="T10" fmla="*/ 37 w 109"/>
                <a:gd name="T11" fmla="*/ 53 h 78"/>
                <a:gd name="T12" fmla="*/ 1 w 109"/>
                <a:gd name="T13" fmla="*/ 0 h 78"/>
                <a:gd name="T14" fmla="*/ 3 w 109"/>
                <a:gd name="T15" fmla="*/ 40 h 78"/>
                <a:gd name="T16" fmla="*/ 21 w 109"/>
                <a:gd name="T17" fmla="*/ 55 h 78"/>
                <a:gd name="T18" fmla="*/ 98 w 109"/>
                <a:gd name="T19" fmla="*/ 5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78">
                  <a:moveTo>
                    <a:pt x="98" y="55"/>
                  </a:moveTo>
                  <a:cubicBezTo>
                    <a:pt x="109" y="18"/>
                    <a:pt x="109" y="18"/>
                    <a:pt x="109" y="18"/>
                  </a:cubicBezTo>
                  <a:cubicBezTo>
                    <a:pt x="98" y="32"/>
                    <a:pt x="98" y="32"/>
                    <a:pt x="98" y="32"/>
                  </a:cubicBezTo>
                  <a:cubicBezTo>
                    <a:pt x="80" y="53"/>
                    <a:pt x="61" y="53"/>
                    <a:pt x="41" y="32"/>
                  </a:cubicBezTo>
                  <a:cubicBezTo>
                    <a:pt x="31" y="25"/>
                    <a:pt x="23" y="17"/>
                    <a:pt x="17" y="7"/>
                  </a:cubicBezTo>
                  <a:cubicBezTo>
                    <a:pt x="18" y="23"/>
                    <a:pt x="25" y="38"/>
                    <a:pt x="37" y="53"/>
                  </a:cubicBezTo>
                  <a:cubicBezTo>
                    <a:pt x="16" y="37"/>
                    <a:pt x="4" y="20"/>
                    <a:pt x="1" y="0"/>
                  </a:cubicBezTo>
                  <a:cubicBezTo>
                    <a:pt x="0" y="12"/>
                    <a:pt x="1" y="25"/>
                    <a:pt x="3" y="40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43" y="78"/>
                    <a:pt x="69" y="78"/>
                    <a:pt x="98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283"/>
            <p:cNvSpPr>
              <a:spLocks/>
            </p:cNvSpPr>
            <p:nvPr/>
          </p:nvSpPr>
          <p:spPr bwMode="auto">
            <a:xfrm>
              <a:off x="9582892" y="5521962"/>
              <a:ext cx="536349" cy="357567"/>
            </a:xfrm>
            <a:custGeom>
              <a:avLst/>
              <a:gdLst>
                <a:gd name="T0" fmla="*/ 126 w 226"/>
                <a:gd name="T1" fmla="*/ 5 h 151"/>
                <a:gd name="T2" fmla="*/ 123 w 226"/>
                <a:gd name="T3" fmla="*/ 0 h 151"/>
                <a:gd name="T4" fmla="*/ 120 w 226"/>
                <a:gd name="T5" fmla="*/ 0 h 151"/>
                <a:gd name="T6" fmla="*/ 114 w 226"/>
                <a:gd name="T7" fmla="*/ 2 h 151"/>
                <a:gd name="T8" fmla="*/ 52 w 226"/>
                <a:gd name="T9" fmla="*/ 26 h 151"/>
                <a:gd name="T10" fmla="*/ 30 w 226"/>
                <a:gd name="T11" fmla="*/ 59 h 151"/>
                <a:gd name="T12" fmla="*/ 20 w 226"/>
                <a:gd name="T13" fmla="*/ 71 h 151"/>
                <a:gd name="T14" fmla="*/ 0 w 226"/>
                <a:gd name="T15" fmla="*/ 87 h 151"/>
                <a:gd name="T16" fmla="*/ 31 w 226"/>
                <a:gd name="T17" fmla="*/ 151 h 151"/>
                <a:gd name="T18" fmla="*/ 95 w 226"/>
                <a:gd name="T19" fmla="*/ 131 h 151"/>
                <a:gd name="T20" fmla="*/ 200 w 226"/>
                <a:gd name="T21" fmla="*/ 92 h 151"/>
                <a:gd name="T22" fmla="*/ 192 w 226"/>
                <a:gd name="T23" fmla="*/ 88 h 151"/>
                <a:gd name="T24" fmla="*/ 171 w 226"/>
                <a:gd name="T25" fmla="*/ 98 h 151"/>
                <a:gd name="T26" fmla="*/ 136 w 226"/>
                <a:gd name="T27" fmla="*/ 109 h 151"/>
                <a:gd name="T28" fmla="*/ 225 w 226"/>
                <a:gd name="T29" fmla="*/ 63 h 151"/>
                <a:gd name="T30" fmla="*/ 213 w 226"/>
                <a:gd name="T31" fmla="*/ 56 h 151"/>
                <a:gd name="T32" fmla="*/ 208 w 226"/>
                <a:gd name="T33" fmla="*/ 56 h 151"/>
                <a:gd name="T34" fmla="*/ 131 w 226"/>
                <a:gd name="T35" fmla="*/ 88 h 151"/>
                <a:gd name="T36" fmla="*/ 137 w 226"/>
                <a:gd name="T37" fmla="*/ 70 h 151"/>
                <a:gd name="T38" fmla="*/ 226 w 226"/>
                <a:gd name="T39" fmla="*/ 36 h 151"/>
                <a:gd name="T40" fmla="*/ 198 w 226"/>
                <a:gd name="T41" fmla="*/ 36 h 151"/>
                <a:gd name="T42" fmla="*/ 163 w 226"/>
                <a:gd name="T43" fmla="*/ 47 h 151"/>
                <a:gd name="T44" fmla="*/ 117 w 226"/>
                <a:gd name="T45" fmla="*/ 62 h 151"/>
                <a:gd name="T46" fmla="*/ 129 w 226"/>
                <a:gd name="T47" fmla="*/ 39 h 151"/>
                <a:gd name="T48" fmla="*/ 196 w 226"/>
                <a:gd name="T49" fmla="*/ 14 h 151"/>
                <a:gd name="T50" fmla="*/ 152 w 226"/>
                <a:gd name="T51" fmla="*/ 14 h 151"/>
                <a:gd name="T52" fmla="*/ 146 w 226"/>
                <a:gd name="T53" fmla="*/ 17 h 151"/>
                <a:gd name="T54" fmla="*/ 113 w 226"/>
                <a:gd name="T55" fmla="*/ 28 h 151"/>
                <a:gd name="T56" fmla="*/ 83 w 226"/>
                <a:gd name="T57" fmla="*/ 35 h 151"/>
                <a:gd name="T58" fmla="*/ 98 w 226"/>
                <a:gd name="T59" fmla="*/ 19 h 151"/>
                <a:gd name="T60" fmla="*/ 126 w 226"/>
                <a:gd name="T61" fmla="*/ 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6" h="151">
                  <a:moveTo>
                    <a:pt x="126" y="5"/>
                  </a:moveTo>
                  <a:cubicBezTo>
                    <a:pt x="126" y="2"/>
                    <a:pt x="125" y="0"/>
                    <a:pt x="123" y="0"/>
                  </a:cubicBezTo>
                  <a:cubicBezTo>
                    <a:pt x="122" y="0"/>
                    <a:pt x="121" y="0"/>
                    <a:pt x="120" y="0"/>
                  </a:cubicBezTo>
                  <a:cubicBezTo>
                    <a:pt x="118" y="1"/>
                    <a:pt x="116" y="1"/>
                    <a:pt x="114" y="2"/>
                  </a:cubicBezTo>
                  <a:cubicBezTo>
                    <a:pt x="93" y="12"/>
                    <a:pt x="72" y="20"/>
                    <a:pt x="52" y="26"/>
                  </a:cubicBezTo>
                  <a:cubicBezTo>
                    <a:pt x="44" y="39"/>
                    <a:pt x="37" y="50"/>
                    <a:pt x="30" y="59"/>
                  </a:cubicBezTo>
                  <a:cubicBezTo>
                    <a:pt x="26" y="64"/>
                    <a:pt x="23" y="67"/>
                    <a:pt x="20" y="71"/>
                  </a:cubicBezTo>
                  <a:cubicBezTo>
                    <a:pt x="13" y="78"/>
                    <a:pt x="7" y="83"/>
                    <a:pt x="0" y="87"/>
                  </a:cubicBezTo>
                  <a:cubicBezTo>
                    <a:pt x="31" y="151"/>
                    <a:pt x="31" y="151"/>
                    <a:pt x="31" y="151"/>
                  </a:cubicBezTo>
                  <a:cubicBezTo>
                    <a:pt x="49" y="139"/>
                    <a:pt x="70" y="132"/>
                    <a:pt x="95" y="131"/>
                  </a:cubicBezTo>
                  <a:cubicBezTo>
                    <a:pt x="131" y="123"/>
                    <a:pt x="166" y="110"/>
                    <a:pt x="200" y="92"/>
                  </a:cubicBezTo>
                  <a:cubicBezTo>
                    <a:pt x="201" y="88"/>
                    <a:pt x="198" y="87"/>
                    <a:pt x="192" y="88"/>
                  </a:cubicBezTo>
                  <a:cubicBezTo>
                    <a:pt x="171" y="98"/>
                    <a:pt x="171" y="98"/>
                    <a:pt x="171" y="98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225" y="63"/>
                    <a:pt x="225" y="63"/>
                    <a:pt x="225" y="63"/>
                  </a:cubicBezTo>
                  <a:cubicBezTo>
                    <a:pt x="224" y="58"/>
                    <a:pt x="220" y="55"/>
                    <a:pt x="213" y="56"/>
                  </a:cubicBezTo>
                  <a:cubicBezTo>
                    <a:pt x="212" y="56"/>
                    <a:pt x="210" y="56"/>
                    <a:pt x="208" y="56"/>
                  </a:cubicBezTo>
                  <a:cubicBezTo>
                    <a:pt x="131" y="88"/>
                    <a:pt x="131" y="88"/>
                    <a:pt x="131" y="88"/>
                  </a:cubicBezTo>
                  <a:cubicBezTo>
                    <a:pt x="137" y="70"/>
                    <a:pt x="137" y="70"/>
                    <a:pt x="137" y="70"/>
                  </a:cubicBezTo>
                  <a:cubicBezTo>
                    <a:pt x="226" y="36"/>
                    <a:pt x="226" y="36"/>
                    <a:pt x="226" y="36"/>
                  </a:cubicBezTo>
                  <a:cubicBezTo>
                    <a:pt x="221" y="31"/>
                    <a:pt x="212" y="31"/>
                    <a:pt x="198" y="36"/>
                  </a:cubicBezTo>
                  <a:cubicBezTo>
                    <a:pt x="163" y="47"/>
                    <a:pt x="163" y="47"/>
                    <a:pt x="163" y="47"/>
                  </a:cubicBezTo>
                  <a:cubicBezTo>
                    <a:pt x="117" y="62"/>
                    <a:pt x="117" y="62"/>
                    <a:pt x="117" y="62"/>
                  </a:cubicBezTo>
                  <a:cubicBezTo>
                    <a:pt x="129" y="39"/>
                    <a:pt x="129" y="39"/>
                    <a:pt x="129" y="39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3" y="5"/>
                    <a:pt x="178" y="5"/>
                    <a:pt x="152" y="14"/>
                  </a:cubicBezTo>
                  <a:cubicBezTo>
                    <a:pt x="150" y="15"/>
                    <a:pt x="148" y="15"/>
                    <a:pt x="146" y="17"/>
                  </a:cubicBezTo>
                  <a:cubicBezTo>
                    <a:pt x="136" y="21"/>
                    <a:pt x="125" y="25"/>
                    <a:pt x="113" y="28"/>
                  </a:cubicBezTo>
                  <a:cubicBezTo>
                    <a:pt x="103" y="31"/>
                    <a:pt x="93" y="33"/>
                    <a:pt x="83" y="35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126" y="5"/>
                    <a:pt x="126" y="5"/>
                    <a:pt x="126" y="5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Freeform 284"/>
            <p:cNvSpPr>
              <a:spLocks/>
            </p:cNvSpPr>
            <p:nvPr/>
          </p:nvSpPr>
          <p:spPr bwMode="auto">
            <a:xfrm>
              <a:off x="9436349" y="5061814"/>
              <a:ext cx="167060" cy="597898"/>
            </a:xfrm>
            <a:custGeom>
              <a:avLst/>
              <a:gdLst>
                <a:gd name="T0" fmla="*/ 58 w 71"/>
                <a:gd name="T1" fmla="*/ 202 h 252"/>
                <a:gd name="T2" fmla="*/ 65 w 71"/>
                <a:gd name="T3" fmla="*/ 25 h 252"/>
                <a:gd name="T4" fmla="*/ 25 w 71"/>
                <a:gd name="T5" fmla="*/ 18 h 252"/>
                <a:gd name="T6" fmla="*/ 0 w 71"/>
                <a:gd name="T7" fmla="*/ 0 h 252"/>
                <a:gd name="T8" fmla="*/ 4 w 71"/>
                <a:gd name="T9" fmla="*/ 17 h 252"/>
                <a:gd name="T10" fmla="*/ 26 w 71"/>
                <a:gd name="T11" fmla="*/ 123 h 252"/>
                <a:gd name="T12" fmla="*/ 27 w 71"/>
                <a:gd name="T13" fmla="*/ 128 h 252"/>
                <a:gd name="T14" fmla="*/ 16 w 71"/>
                <a:gd name="T15" fmla="*/ 238 h 252"/>
                <a:gd name="T16" fmla="*/ 71 w 71"/>
                <a:gd name="T17" fmla="*/ 252 h 252"/>
                <a:gd name="T18" fmla="*/ 58 w 71"/>
                <a:gd name="T19" fmla="*/ 20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252">
                  <a:moveTo>
                    <a:pt x="58" y="202"/>
                  </a:moveTo>
                  <a:cubicBezTo>
                    <a:pt x="50" y="144"/>
                    <a:pt x="53" y="85"/>
                    <a:pt x="65" y="25"/>
                  </a:cubicBezTo>
                  <a:cubicBezTo>
                    <a:pt x="53" y="29"/>
                    <a:pt x="40" y="27"/>
                    <a:pt x="25" y="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2" y="11"/>
                    <a:pt x="4" y="17"/>
                  </a:cubicBezTo>
                  <a:cubicBezTo>
                    <a:pt x="12" y="52"/>
                    <a:pt x="20" y="88"/>
                    <a:pt x="26" y="123"/>
                  </a:cubicBezTo>
                  <a:cubicBezTo>
                    <a:pt x="26" y="125"/>
                    <a:pt x="27" y="126"/>
                    <a:pt x="27" y="128"/>
                  </a:cubicBezTo>
                  <a:cubicBezTo>
                    <a:pt x="25" y="171"/>
                    <a:pt x="22" y="207"/>
                    <a:pt x="16" y="238"/>
                  </a:cubicBezTo>
                  <a:cubicBezTo>
                    <a:pt x="71" y="252"/>
                    <a:pt x="71" y="252"/>
                    <a:pt x="71" y="252"/>
                  </a:cubicBezTo>
                  <a:cubicBezTo>
                    <a:pt x="58" y="202"/>
                    <a:pt x="58" y="202"/>
                    <a:pt x="58" y="2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Freeform 285"/>
            <p:cNvSpPr>
              <a:spLocks/>
            </p:cNvSpPr>
            <p:nvPr/>
          </p:nvSpPr>
          <p:spPr bwMode="auto">
            <a:xfrm>
              <a:off x="9418764" y="4853723"/>
              <a:ext cx="84996" cy="190508"/>
            </a:xfrm>
            <a:custGeom>
              <a:avLst/>
              <a:gdLst>
                <a:gd name="T0" fmla="*/ 10 w 36"/>
                <a:gd name="T1" fmla="*/ 22 h 80"/>
                <a:gd name="T2" fmla="*/ 8 w 36"/>
                <a:gd name="T3" fmla="*/ 16 h 80"/>
                <a:gd name="T4" fmla="*/ 4 w 36"/>
                <a:gd name="T5" fmla="*/ 0 h 80"/>
                <a:gd name="T6" fmla="*/ 0 w 36"/>
                <a:gd name="T7" fmla="*/ 27 h 80"/>
                <a:gd name="T8" fmla="*/ 36 w 36"/>
                <a:gd name="T9" fmla="*/ 80 h 80"/>
                <a:gd name="T10" fmla="*/ 16 w 36"/>
                <a:gd name="T11" fmla="*/ 34 h 80"/>
                <a:gd name="T12" fmla="*/ 10 w 36"/>
                <a:gd name="T13" fmla="*/ 2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80">
                  <a:moveTo>
                    <a:pt x="10" y="22"/>
                  </a:moveTo>
                  <a:cubicBezTo>
                    <a:pt x="9" y="20"/>
                    <a:pt x="8" y="18"/>
                    <a:pt x="8" y="16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8"/>
                    <a:pt x="0" y="17"/>
                    <a:pt x="0" y="27"/>
                  </a:cubicBezTo>
                  <a:cubicBezTo>
                    <a:pt x="3" y="47"/>
                    <a:pt x="15" y="64"/>
                    <a:pt x="36" y="80"/>
                  </a:cubicBezTo>
                  <a:cubicBezTo>
                    <a:pt x="24" y="65"/>
                    <a:pt x="17" y="50"/>
                    <a:pt x="16" y="34"/>
                  </a:cubicBezTo>
                  <a:cubicBezTo>
                    <a:pt x="13" y="31"/>
                    <a:pt x="11" y="27"/>
                    <a:pt x="10" y="22"/>
                  </a:cubicBezTo>
                  <a:close/>
                </a:path>
              </a:pathLst>
            </a:cu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Freeform 286"/>
            <p:cNvSpPr>
              <a:spLocks/>
            </p:cNvSpPr>
            <p:nvPr/>
          </p:nvSpPr>
          <p:spPr bwMode="auto">
            <a:xfrm>
              <a:off x="9392385" y="5061814"/>
              <a:ext cx="52756" cy="117235"/>
            </a:xfrm>
            <a:custGeom>
              <a:avLst/>
              <a:gdLst>
                <a:gd name="T0" fmla="*/ 0 w 22"/>
                <a:gd name="T1" fmla="*/ 50 h 50"/>
                <a:gd name="T2" fmla="*/ 22 w 22"/>
                <a:gd name="T3" fmla="*/ 17 h 50"/>
                <a:gd name="T4" fmla="*/ 18 w 22"/>
                <a:gd name="T5" fmla="*/ 0 h 50"/>
                <a:gd name="T6" fmla="*/ 0 w 22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50">
                  <a:moveTo>
                    <a:pt x="0" y="50"/>
                  </a:moveTo>
                  <a:cubicBezTo>
                    <a:pt x="22" y="17"/>
                    <a:pt x="22" y="17"/>
                    <a:pt x="22" y="17"/>
                  </a:cubicBezTo>
                  <a:cubicBezTo>
                    <a:pt x="20" y="11"/>
                    <a:pt x="19" y="6"/>
                    <a:pt x="18" y="0"/>
                  </a:cubicBezTo>
                  <a:cubicBezTo>
                    <a:pt x="0" y="50"/>
                    <a:pt x="0" y="50"/>
                    <a:pt x="0" y="50"/>
                  </a:cubicBezTo>
                  <a:close/>
                </a:path>
              </a:pathLst>
            </a:custGeom>
            <a:solidFill>
              <a:srgbClr val="B89B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Freeform 287"/>
            <p:cNvSpPr>
              <a:spLocks/>
            </p:cNvSpPr>
            <p:nvPr/>
          </p:nvSpPr>
          <p:spPr bwMode="auto">
            <a:xfrm>
              <a:off x="9392385" y="5102846"/>
              <a:ext cx="105511" cy="249125"/>
            </a:xfrm>
            <a:custGeom>
              <a:avLst/>
              <a:gdLst>
                <a:gd name="T0" fmla="*/ 22 w 44"/>
                <a:gd name="T1" fmla="*/ 0 h 106"/>
                <a:gd name="T2" fmla="*/ 0 w 44"/>
                <a:gd name="T3" fmla="*/ 33 h 106"/>
                <a:gd name="T4" fmla="*/ 27 w 44"/>
                <a:gd name="T5" fmla="*/ 73 h 106"/>
                <a:gd name="T6" fmla="*/ 44 w 44"/>
                <a:gd name="T7" fmla="*/ 106 h 106"/>
                <a:gd name="T8" fmla="*/ 22 w 44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06">
                  <a:moveTo>
                    <a:pt x="22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46"/>
                    <a:pt x="9" y="60"/>
                    <a:pt x="27" y="73"/>
                  </a:cubicBezTo>
                  <a:cubicBezTo>
                    <a:pt x="36" y="85"/>
                    <a:pt x="42" y="96"/>
                    <a:pt x="44" y="106"/>
                  </a:cubicBezTo>
                  <a:cubicBezTo>
                    <a:pt x="38" y="71"/>
                    <a:pt x="30" y="35"/>
                    <a:pt x="22" y="0"/>
                  </a:cubicBezTo>
                  <a:close/>
                </a:path>
              </a:pathLst>
            </a:custGeom>
            <a:solidFill>
              <a:srgbClr val="C5B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288"/>
            <p:cNvSpPr>
              <a:spLocks/>
            </p:cNvSpPr>
            <p:nvPr/>
          </p:nvSpPr>
          <p:spPr bwMode="auto">
            <a:xfrm>
              <a:off x="8996719" y="4929925"/>
              <a:ext cx="205161" cy="509972"/>
            </a:xfrm>
            <a:custGeom>
              <a:avLst/>
              <a:gdLst>
                <a:gd name="T0" fmla="*/ 72 w 87"/>
                <a:gd name="T1" fmla="*/ 0 h 215"/>
                <a:gd name="T2" fmla="*/ 58 w 87"/>
                <a:gd name="T3" fmla="*/ 19 h 215"/>
                <a:gd name="T4" fmla="*/ 58 w 87"/>
                <a:gd name="T5" fmla="*/ 136 h 215"/>
                <a:gd name="T6" fmla="*/ 0 w 87"/>
                <a:gd name="T7" fmla="*/ 195 h 215"/>
                <a:gd name="T8" fmla="*/ 16 w 87"/>
                <a:gd name="T9" fmla="*/ 215 h 215"/>
                <a:gd name="T10" fmla="*/ 87 w 87"/>
                <a:gd name="T11" fmla="*/ 144 h 215"/>
                <a:gd name="T12" fmla="*/ 72 w 87"/>
                <a:gd name="T13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215">
                  <a:moveTo>
                    <a:pt x="72" y="0"/>
                  </a:moveTo>
                  <a:cubicBezTo>
                    <a:pt x="67" y="5"/>
                    <a:pt x="63" y="11"/>
                    <a:pt x="58" y="19"/>
                  </a:cubicBezTo>
                  <a:cubicBezTo>
                    <a:pt x="51" y="64"/>
                    <a:pt x="51" y="103"/>
                    <a:pt x="58" y="136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16" y="215"/>
                    <a:pt x="16" y="215"/>
                    <a:pt x="16" y="215"/>
                  </a:cubicBezTo>
                  <a:cubicBezTo>
                    <a:pt x="43" y="190"/>
                    <a:pt x="67" y="167"/>
                    <a:pt x="87" y="144"/>
                  </a:cubicBezTo>
                  <a:cubicBezTo>
                    <a:pt x="59" y="104"/>
                    <a:pt x="54" y="55"/>
                    <a:pt x="72" y="0"/>
                  </a:cubicBezTo>
                  <a:close/>
                </a:path>
              </a:pathLst>
            </a:custGeom>
            <a:solidFill>
              <a:srgbClr val="B89B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289"/>
            <p:cNvSpPr>
              <a:spLocks/>
            </p:cNvSpPr>
            <p:nvPr/>
          </p:nvSpPr>
          <p:spPr bwMode="auto">
            <a:xfrm>
              <a:off x="8867761" y="4976819"/>
              <a:ext cx="266710" cy="416184"/>
            </a:xfrm>
            <a:custGeom>
              <a:avLst/>
              <a:gdLst>
                <a:gd name="T0" fmla="*/ 112 w 112"/>
                <a:gd name="T1" fmla="*/ 0 h 176"/>
                <a:gd name="T2" fmla="*/ 99 w 112"/>
                <a:gd name="T3" fmla="*/ 24 h 176"/>
                <a:gd name="T4" fmla="*/ 99 w 112"/>
                <a:gd name="T5" fmla="*/ 24 h 176"/>
                <a:gd name="T6" fmla="*/ 93 w 112"/>
                <a:gd name="T7" fmla="*/ 36 h 176"/>
                <a:gd name="T8" fmla="*/ 78 w 112"/>
                <a:gd name="T9" fmla="*/ 51 h 176"/>
                <a:gd name="T10" fmla="*/ 77 w 112"/>
                <a:gd name="T11" fmla="*/ 81 h 176"/>
                <a:gd name="T12" fmla="*/ 63 w 112"/>
                <a:gd name="T13" fmla="*/ 113 h 176"/>
                <a:gd name="T14" fmla="*/ 20 w 112"/>
                <a:gd name="T15" fmla="*/ 117 h 176"/>
                <a:gd name="T16" fmla="*/ 0 w 112"/>
                <a:gd name="T17" fmla="*/ 135 h 176"/>
                <a:gd name="T18" fmla="*/ 54 w 112"/>
                <a:gd name="T19" fmla="*/ 176 h 176"/>
                <a:gd name="T20" fmla="*/ 112 w 112"/>
                <a:gd name="T21" fmla="*/ 117 h 176"/>
                <a:gd name="T22" fmla="*/ 112 w 112"/>
                <a:gd name="T23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2" h="176">
                  <a:moveTo>
                    <a:pt x="112" y="0"/>
                  </a:moveTo>
                  <a:cubicBezTo>
                    <a:pt x="108" y="7"/>
                    <a:pt x="104" y="1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7" y="28"/>
                    <a:pt x="95" y="32"/>
                    <a:pt x="93" y="36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82" y="98"/>
                    <a:pt x="77" y="108"/>
                    <a:pt x="63" y="113"/>
                  </a:cubicBezTo>
                  <a:cubicBezTo>
                    <a:pt x="50" y="120"/>
                    <a:pt x="35" y="121"/>
                    <a:pt x="20" y="117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30" y="144"/>
                    <a:pt x="48" y="157"/>
                    <a:pt x="54" y="176"/>
                  </a:cubicBezTo>
                  <a:cubicBezTo>
                    <a:pt x="112" y="117"/>
                    <a:pt x="112" y="117"/>
                    <a:pt x="112" y="117"/>
                  </a:cubicBezTo>
                  <a:cubicBezTo>
                    <a:pt x="105" y="84"/>
                    <a:pt x="105" y="45"/>
                    <a:pt x="112" y="0"/>
                  </a:cubicBezTo>
                  <a:close/>
                </a:path>
              </a:pathLst>
            </a:custGeom>
            <a:solidFill>
              <a:srgbClr val="C5B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290"/>
            <p:cNvSpPr>
              <a:spLocks/>
            </p:cNvSpPr>
            <p:nvPr/>
          </p:nvSpPr>
          <p:spPr bwMode="auto">
            <a:xfrm>
              <a:off x="8861899" y="5296284"/>
              <a:ext cx="424976" cy="932018"/>
            </a:xfrm>
            <a:custGeom>
              <a:avLst/>
              <a:gdLst>
                <a:gd name="T0" fmla="*/ 73 w 179"/>
                <a:gd name="T1" fmla="*/ 61 h 393"/>
                <a:gd name="T2" fmla="*/ 57 w 179"/>
                <a:gd name="T3" fmla="*/ 41 h 393"/>
                <a:gd name="T4" fmla="*/ 3 w 179"/>
                <a:gd name="T5" fmla="*/ 0 h 393"/>
                <a:gd name="T6" fmla="*/ 1 w 179"/>
                <a:gd name="T7" fmla="*/ 17 h 393"/>
                <a:gd name="T8" fmla="*/ 6 w 179"/>
                <a:gd name="T9" fmla="*/ 54 h 393"/>
                <a:gd name="T10" fmla="*/ 9 w 179"/>
                <a:gd name="T11" fmla="*/ 62 h 393"/>
                <a:gd name="T12" fmla="*/ 17 w 179"/>
                <a:gd name="T13" fmla="*/ 16 h 393"/>
                <a:gd name="T14" fmla="*/ 63 w 179"/>
                <a:gd name="T15" fmla="*/ 103 h 393"/>
                <a:gd name="T16" fmla="*/ 69 w 179"/>
                <a:gd name="T17" fmla="*/ 260 h 393"/>
                <a:gd name="T18" fmla="*/ 49 w 179"/>
                <a:gd name="T19" fmla="*/ 257 h 393"/>
                <a:gd name="T20" fmla="*/ 70 w 179"/>
                <a:gd name="T21" fmla="*/ 281 h 393"/>
                <a:gd name="T22" fmla="*/ 51 w 179"/>
                <a:gd name="T23" fmla="*/ 340 h 393"/>
                <a:gd name="T24" fmla="*/ 51 w 179"/>
                <a:gd name="T25" fmla="*/ 367 h 393"/>
                <a:gd name="T26" fmla="*/ 83 w 179"/>
                <a:gd name="T27" fmla="*/ 285 h 393"/>
                <a:gd name="T28" fmla="*/ 158 w 179"/>
                <a:gd name="T29" fmla="*/ 262 h 393"/>
                <a:gd name="T30" fmla="*/ 160 w 179"/>
                <a:gd name="T31" fmla="*/ 393 h 393"/>
                <a:gd name="T32" fmla="*/ 170 w 179"/>
                <a:gd name="T33" fmla="*/ 291 h 393"/>
                <a:gd name="T34" fmla="*/ 172 w 179"/>
                <a:gd name="T35" fmla="*/ 254 h 393"/>
                <a:gd name="T36" fmla="*/ 179 w 179"/>
                <a:gd name="T37" fmla="*/ 243 h 393"/>
                <a:gd name="T38" fmla="*/ 170 w 179"/>
                <a:gd name="T39" fmla="*/ 240 h 393"/>
                <a:gd name="T40" fmla="*/ 162 w 179"/>
                <a:gd name="T41" fmla="*/ 250 h 393"/>
                <a:gd name="T42" fmla="*/ 83 w 179"/>
                <a:gd name="T43" fmla="*/ 277 h 393"/>
                <a:gd name="T44" fmla="*/ 74 w 179"/>
                <a:gd name="T45" fmla="*/ 262 h 393"/>
                <a:gd name="T46" fmla="*/ 70 w 179"/>
                <a:gd name="T47" fmla="*/ 79 h 393"/>
                <a:gd name="T48" fmla="*/ 91 w 179"/>
                <a:gd name="T49" fmla="*/ 122 h 393"/>
                <a:gd name="T50" fmla="*/ 99 w 179"/>
                <a:gd name="T51" fmla="*/ 237 h 393"/>
                <a:gd name="T52" fmla="*/ 109 w 179"/>
                <a:gd name="T53" fmla="*/ 188 h 393"/>
                <a:gd name="T54" fmla="*/ 127 w 179"/>
                <a:gd name="T55" fmla="*/ 222 h 393"/>
                <a:gd name="T56" fmla="*/ 156 w 179"/>
                <a:gd name="T57" fmla="*/ 230 h 393"/>
                <a:gd name="T58" fmla="*/ 152 w 179"/>
                <a:gd name="T59" fmla="*/ 223 h 393"/>
                <a:gd name="T60" fmla="*/ 130 w 179"/>
                <a:gd name="T61" fmla="*/ 206 h 393"/>
                <a:gd name="T62" fmla="*/ 109 w 179"/>
                <a:gd name="T63" fmla="*/ 170 h 393"/>
                <a:gd name="T64" fmla="*/ 99 w 179"/>
                <a:gd name="T65" fmla="*/ 118 h 393"/>
                <a:gd name="T66" fmla="*/ 73 w 179"/>
                <a:gd name="T67" fmla="*/ 61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9" h="393">
                  <a:moveTo>
                    <a:pt x="73" y="61"/>
                  </a:moveTo>
                  <a:cubicBezTo>
                    <a:pt x="57" y="41"/>
                    <a:pt x="57" y="41"/>
                    <a:pt x="57" y="41"/>
                  </a:cubicBezTo>
                  <a:cubicBezTo>
                    <a:pt x="51" y="22"/>
                    <a:pt x="33" y="9"/>
                    <a:pt x="3" y="0"/>
                  </a:cubicBezTo>
                  <a:cubicBezTo>
                    <a:pt x="1" y="5"/>
                    <a:pt x="0" y="11"/>
                    <a:pt x="1" y="17"/>
                  </a:cubicBezTo>
                  <a:cubicBezTo>
                    <a:pt x="7" y="14"/>
                    <a:pt x="9" y="26"/>
                    <a:pt x="6" y="54"/>
                  </a:cubicBezTo>
                  <a:cubicBezTo>
                    <a:pt x="7" y="57"/>
                    <a:pt x="8" y="59"/>
                    <a:pt x="9" y="62"/>
                  </a:cubicBezTo>
                  <a:cubicBezTo>
                    <a:pt x="18" y="50"/>
                    <a:pt x="21" y="35"/>
                    <a:pt x="17" y="16"/>
                  </a:cubicBezTo>
                  <a:cubicBezTo>
                    <a:pt x="44" y="42"/>
                    <a:pt x="59" y="71"/>
                    <a:pt x="63" y="103"/>
                  </a:cubicBezTo>
                  <a:cubicBezTo>
                    <a:pt x="69" y="260"/>
                    <a:pt x="69" y="260"/>
                    <a:pt x="69" y="260"/>
                  </a:cubicBezTo>
                  <a:cubicBezTo>
                    <a:pt x="64" y="257"/>
                    <a:pt x="57" y="256"/>
                    <a:pt x="49" y="257"/>
                  </a:cubicBezTo>
                  <a:cubicBezTo>
                    <a:pt x="66" y="262"/>
                    <a:pt x="73" y="271"/>
                    <a:pt x="70" y="281"/>
                  </a:cubicBezTo>
                  <a:cubicBezTo>
                    <a:pt x="51" y="340"/>
                    <a:pt x="51" y="340"/>
                    <a:pt x="51" y="340"/>
                  </a:cubicBezTo>
                  <a:cubicBezTo>
                    <a:pt x="51" y="367"/>
                    <a:pt x="51" y="367"/>
                    <a:pt x="51" y="367"/>
                  </a:cubicBezTo>
                  <a:cubicBezTo>
                    <a:pt x="56" y="338"/>
                    <a:pt x="67" y="311"/>
                    <a:pt x="83" y="285"/>
                  </a:cubicBezTo>
                  <a:cubicBezTo>
                    <a:pt x="107" y="282"/>
                    <a:pt x="132" y="274"/>
                    <a:pt x="158" y="262"/>
                  </a:cubicBezTo>
                  <a:cubicBezTo>
                    <a:pt x="165" y="303"/>
                    <a:pt x="165" y="347"/>
                    <a:pt x="160" y="393"/>
                  </a:cubicBezTo>
                  <a:cubicBezTo>
                    <a:pt x="171" y="363"/>
                    <a:pt x="174" y="329"/>
                    <a:pt x="170" y="291"/>
                  </a:cubicBezTo>
                  <a:cubicBezTo>
                    <a:pt x="168" y="275"/>
                    <a:pt x="169" y="263"/>
                    <a:pt x="172" y="254"/>
                  </a:cubicBezTo>
                  <a:cubicBezTo>
                    <a:pt x="173" y="249"/>
                    <a:pt x="176" y="246"/>
                    <a:pt x="179" y="243"/>
                  </a:cubicBezTo>
                  <a:cubicBezTo>
                    <a:pt x="176" y="242"/>
                    <a:pt x="173" y="241"/>
                    <a:pt x="170" y="240"/>
                  </a:cubicBezTo>
                  <a:cubicBezTo>
                    <a:pt x="162" y="250"/>
                    <a:pt x="162" y="250"/>
                    <a:pt x="162" y="250"/>
                  </a:cubicBezTo>
                  <a:cubicBezTo>
                    <a:pt x="83" y="277"/>
                    <a:pt x="83" y="277"/>
                    <a:pt x="83" y="277"/>
                  </a:cubicBezTo>
                  <a:cubicBezTo>
                    <a:pt x="81" y="270"/>
                    <a:pt x="78" y="266"/>
                    <a:pt x="74" y="262"/>
                  </a:cubicBezTo>
                  <a:cubicBezTo>
                    <a:pt x="84" y="190"/>
                    <a:pt x="83" y="129"/>
                    <a:pt x="70" y="79"/>
                  </a:cubicBezTo>
                  <a:cubicBezTo>
                    <a:pt x="91" y="122"/>
                    <a:pt x="91" y="122"/>
                    <a:pt x="91" y="122"/>
                  </a:cubicBezTo>
                  <a:cubicBezTo>
                    <a:pt x="103" y="166"/>
                    <a:pt x="106" y="204"/>
                    <a:pt x="99" y="237"/>
                  </a:cubicBezTo>
                  <a:cubicBezTo>
                    <a:pt x="105" y="221"/>
                    <a:pt x="108" y="205"/>
                    <a:pt x="109" y="188"/>
                  </a:cubicBezTo>
                  <a:cubicBezTo>
                    <a:pt x="117" y="198"/>
                    <a:pt x="123" y="209"/>
                    <a:pt x="127" y="222"/>
                  </a:cubicBezTo>
                  <a:cubicBezTo>
                    <a:pt x="156" y="230"/>
                    <a:pt x="156" y="230"/>
                    <a:pt x="156" y="230"/>
                  </a:cubicBezTo>
                  <a:cubicBezTo>
                    <a:pt x="154" y="228"/>
                    <a:pt x="153" y="225"/>
                    <a:pt x="152" y="223"/>
                  </a:cubicBezTo>
                  <a:cubicBezTo>
                    <a:pt x="145" y="224"/>
                    <a:pt x="138" y="218"/>
                    <a:pt x="130" y="206"/>
                  </a:cubicBezTo>
                  <a:cubicBezTo>
                    <a:pt x="126" y="190"/>
                    <a:pt x="119" y="178"/>
                    <a:pt x="109" y="170"/>
                  </a:cubicBezTo>
                  <a:cubicBezTo>
                    <a:pt x="108" y="153"/>
                    <a:pt x="105" y="135"/>
                    <a:pt x="99" y="118"/>
                  </a:cubicBezTo>
                  <a:cubicBezTo>
                    <a:pt x="73" y="61"/>
                    <a:pt x="73" y="61"/>
                    <a:pt x="73" y="61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291"/>
            <p:cNvSpPr>
              <a:spLocks/>
            </p:cNvSpPr>
            <p:nvPr/>
          </p:nvSpPr>
          <p:spPr bwMode="auto">
            <a:xfrm>
              <a:off x="9251704" y="5264045"/>
              <a:ext cx="26379" cy="90858"/>
            </a:xfrm>
            <a:custGeom>
              <a:avLst/>
              <a:gdLst>
                <a:gd name="T0" fmla="*/ 0 w 9"/>
                <a:gd name="T1" fmla="*/ 22 h 31"/>
                <a:gd name="T2" fmla="*/ 9 w 9"/>
                <a:gd name="T3" fmla="*/ 31 h 31"/>
                <a:gd name="T4" fmla="*/ 4 w 9"/>
                <a:gd name="T5" fmla="*/ 0 h 31"/>
                <a:gd name="T6" fmla="*/ 0 w 9"/>
                <a:gd name="T7" fmla="*/ 22 h 31"/>
                <a:gd name="T8" fmla="*/ 0 w 9"/>
                <a:gd name="T9" fmla="*/ 2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1">
                  <a:moveTo>
                    <a:pt x="0" y="22"/>
                  </a:moveTo>
                  <a:lnTo>
                    <a:pt x="9" y="31"/>
                  </a:lnTo>
                  <a:lnTo>
                    <a:pt x="4" y="0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B89B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Freeform 292"/>
            <p:cNvSpPr>
              <a:spLocks noEditPoints="1"/>
            </p:cNvSpPr>
            <p:nvPr/>
          </p:nvSpPr>
          <p:spPr bwMode="auto">
            <a:xfrm>
              <a:off x="9125677" y="4839067"/>
              <a:ext cx="331189" cy="1002359"/>
            </a:xfrm>
            <a:custGeom>
              <a:avLst/>
              <a:gdLst>
                <a:gd name="T0" fmla="*/ 58 w 140"/>
                <a:gd name="T1" fmla="*/ 179 h 422"/>
                <a:gd name="T2" fmla="*/ 65 w 140"/>
                <a:gd name="T3" fmla="*/ 218 h 422"/>
                <a:gd name="T4" fmla="*/ 84 w 140"/>
                <a:gd name="T5" fmla="*/ 265 h 422"/>
                <a:gd name="T6" fmla="*/ 107 w 140"/>
                <a:gd name="T7" fmla="*/ 312 h 422"/>
                <a:gd name="T8" fmla="*/ 80 w 140"/>
                <a:gd name="T9" fmla="*/ 279 h 422"/>
                <a:gd name="T10" fmla="*/ 79 w 140"/>
                <a:gd name="T11" fmla="*/ 370 h 422"/>
                <a:gd name="T12" fmla="*/ 84 w 140"/>
                <a:gd name="T13" fmla="*/ 398 h 422"/>
                <a:gd name="T14" fmla="*/ 98 w 140"/>
                <a:gd name="T15" fmla="*/ 422 h 422"/>
                <a:gd name="T16" fmla="*/ 105 w 140"/>
                <a:gd name="T17" fmla="*/ 412 h 422"/>
                <a:gd name="T18" fmla="*/ 117 w 140"/>
                <a:gd name="T19" fmla="*/ 381 h 422"/>
                <a:gd name="T20" fmla="*/ 131 w 140"/>
                <a:gd name="T21" fmla="*/ 195 h 422"/>
                <a:gd name="T22" fmla="*/ 101 w 140"/>
                <a:gd name="T23" fmla="*/ 154 h 422"/>
                <a:gd name="T24" fmla="*/ 24 w 140"/>
                <a:gd name="T25" fmla="*/ 143 h 422"/>
                <a:gd name="T26" fmla="*/ 69 w 140"/>
                <a:gd name="T27" fmla="*/ 37 h 422"/>
                <a:gd name="T28" fmla="*/ 102 w 140"/>
                <a:gd name="T29" fmla="*/ 0 h 422"/>
                <a:gd name="T30" fmla="*/ 18 w 140"/>
                <a:gd name="T31" fmla="*/ 39 h 422"/>
                <a:gd name="T32" fmla="*/ 33 w 140"/>
                <a:gd name="T33" fmla="*/ 183 h 422"/>
                <a:gd name="T34" fmla="*/ 54 w 140"/>
                <a:gd name="T35" fmla="*/ 207 h 422"/>
                <a:gd name="T36" fmla="*/ 58 w 140"/>
                <a:gd name="T37" fmla="*/ 179 h 422"/>
                <a:gd name="T38" fmla="*/ 90 w 140"/>
                <a:gd name="T39" fmla="*/ 9 h 422"/>
                <a:gd name="T40" fmla="*/ 79 w 140"/>
                <a:gd name="T41" fmla="*/ 22 h 422"/>
                <a:gd name="T42" fmla="*/ 26 w 140"/>
                <a:gd name="T43" fmla="*/ 46 h 422"/>
                <a:gd name="T44" fmla="*/ 21 w 140"/>
                <a:gd name="T45" fmla="*/ 141 h 422"/>
                <a:gd name="T46" fmla="*/ 21 w 140"/>
                <a:gd name="T47" fmla="*/ 141 h 422"/>
                <a:gd name="T48" fmla="*/ 21 w 140"/>
                <a:gd name="T49" fmla="*/ 143 h 422"/>
                <a:gd name="T50" fmla="*/ 22 w 140"/>
                <a:gd name="T51" fmla="*/ 145 h 422"/>
                <a:gd name="T52" fmla="*/ 23 w 140"/>
                <a:gd name="T53" fmla="*/ 146 h 422"/>
                <a:gd name="T54" fmla="*/ 53 w 140"/>
                <a:gd name="T55" fmla="*/ 195 h 422"/>
                <a:gd name="T56" fmla="*/ 52 w 140"/>
                <a:gd name="T57" fmla="*/ 200 h 422"/>
                <a:gd name="T58" fmla="*/ 35 w 140"/>
                <a:gd name="T59" fmla="*/ 181 h 422"/>
                <a:gd name="T60" fmla="*/ 20 w 140"/>
                <a:gd name="T61" fmla="*/ 41 h 422"/>
                <a:gd name="T62" fmla="*/ 90 w 140"/>
                <a:gd name="T63" fmla="*/ 9 h 422"/>
                <a:gd name="T64" fmla="*/ 61 w 140"/>
                <a:gd name="T65" fmla="*/ 178 h 422"/>
                <a:gd name="T66" fmla="*/ 70 w 140"/>
                <a:gd name="T67" fmla="*/ 187 h 422"/>
                <a:gd name="T68" fmla="*/ 109 w 140"/>
                <a:gd name="T69" fmla="*/ 309 h 422"/>
                <a:gd name="T70" fmla="*/ 87 w 140"/>
                <a:gd name="T71" fmla="*/ 264 h 422"/>
                <a:gd name="T72" fmla="*/ 87 w 140"/>
                <a:gd name="T73" fmla="*/ 264 h 422"/>
                <a:gd name="T74" fmla="*/ 67 w 140"/>
                <a:gd name="T75" fmla="*/ 217 h 422"/>
                <a:gd name="T76" fmla="*/ 61 w 140"/>
                <a:gd name="T77" fmla="*/ 178 h 422"/>
                <a:gd name="T78" fmla="*/ 81 w 140"/>
                <a:gd name="T79" fmla="*/ 285 h 422"/>
                <a:gd name="T80" fmla="*/ 87 w 140"/>
                <a:gd name="T81" fmla="*/ 292 h 422"/>
                <a:gd name="T82" fmla="*/ 98 w 140"/>
                <a:gd name="T83" fmla="*/ 417 h 422"/>
                <a:gd name="T84" fmla="*/ 87 w 140"/>
                <a:gd name="T85" fmla="*/ 397 h 422"/>
                <a:gd name="T86" fmla="*/ 82 w 140"/>
                <a:gd name="T87" fmla="*/ 369 h 422"/>
                <a:gd name="T88" fmla="*/ 81 w 140"/>
                <a:gd name="T89" fmla="*/ 285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0" h="422">
                  <a:moveTo>
                    <a:pt x="58" y="179"/>
                  </a:moveTo>
                  <a:cubicBezTo>
                    <a:pt x="65" y="218"/>
                    <a:pt x="65" y="218"/>
                    <a:pt x="65" y="218"/>
                  </a:cubicBezTo>
                  <a:cubicBezTo>
                    <a:pt x="70" y="234"/>
                    <a:pt x="77" y="250"/>
                    <a:pt x="84" y="265"/>
                  </a:cubicBezTo>
                  <a:cubicBezTo>
                    <a:pt x="91" y="281"/>
                    <a:pt x="99" y="297"/>
                    <a:pt x="107" y="312"/>
                  </a:cubicBezTo>
                  <a:cubicBezTo>
                    <a:pt x="80" y="279"/>
                    <a:pt x="80" y="279"/>
                    <a:pt x="80" y="279"/>
                  </a:cubicBezTo>
                  <a:cubicBezTo>
                    <a:pt x="73" y="304"/>
                    <a:pt x="73" y="334"/>
                    <a:pt x="79" y="370"/>
                  </a:cubicBezTo>
                  <a:cubicBezTo>
                    <a:pt x="80" y="379"/>
                    <a:pt x="82" y="388"/>
                    <a:pt x="84" y="398"/>
                  </a:cubicBezTo>
                  <a:cubicBezTo>
                    <a:pt x="98" y="422"/>
                    <a:pt x="98" y="422"/>
                    <a:pt x="98" y="422"/>
                  </a:cubicBezTo>
                  <a:cubicBezTo>
                    <a:pt x="105" y="412"/>
                    <a:pt x="105" y="412"/>
                    <a:pt x="105" y="412"/>
                  </a:cubicBezTo>
                  <a:cubicBezTo>
                    <a:pt x="117" y="381"/>
                    <a:pt x="117" y="381"/>
                    <a:pt x="117" y="381"/>
                  </a:cubicBezTo>
                  <a:cubicBezTo>
                    <a:pt x="135" y="333"/>
                    <a:pt x="140" y="271"/>
                    <a:pt x="131" y="195"/>
                  </a:cubicBezTo>
                  <a:cubicBezTo>
                    <a:pt x="116" y="183"/>
                    <a:pt x="106" y="169"/>
                    <a:pt x="101" y="154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69" y="37"/>
                    <a:pt x="69" y="37"/>
                    <a:pt x="69" y="37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0" y="94"/>
                    <a:pt x="5" y="143"/>
                    <a:pt x="33" y="183"/>
                  </a:cubicBezTo>
                  <a:cubicBezTo>
                    <a:pt x="54" y="207"/>
                    <a:pt x="54" y="207"/>
                    <a:pt x="54" y="207"/>
                  </a:cubicBezTo>
                  <a:cubicBezTo>
                    <a:pt x="58" y="179"/>
                    <a:pt x="58" y="179"/>
                    <a:pt x="58" y="179"/>
                  </a:cubicBezTo>
                  <a:close/>
                  <a:moveTo>
                    <a:pt x="90" y="9"/>
                  </a:moveTo>
                  <a:cubicBezTo>
                    <a:pt x="79" y="22"/>
                    <a:pt x="79" y="22"/>
                    <a:pt x="79" y="22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16" y="77"/>
                    <a:pt x="14" y="109"/>
                    <a:pt x="21" y="141"/>
                  </a:cubicBezTo>
                  <a:cubicBezTo>
                    <a:pt x="21" y="141"/>
                    <a:pt x="21" y="141"/>
                    <a:pt x="21" y="141"/>
                  </a:cubicBezTo>
                  <a:cubicBezTo>
                    <a:pt x="21" y="142"/>
                    <a:pt x="21" y="143"/>
                    <a:pt x="21" y="143"/>
                  </a:cubicBezTo>
                  <a:cubicBezTo>
                    <a:pt x="21" y="144"/>
                    <a:pt x="21" y="144"/>
                    <a:pt x="22" y="145"/>
                  </a:cubicBezTo>
                  <a:cubicBezTo>
                    <a:pt x="22" y="145"/>
                    <a:pt x="22" y="146"/>
                    <a:pt x="23" y="146"/>
                  </a:cubicBezTo>
                  <a:cubicBezTo>
                    <a:pt x="30" y="162"/>
                    <a:pt x="40" y="179"/>
                    <a:pt x="53" y="195"/>
                  </a:cubicBezTo>
                  <a:cubicBezTo>
                    <a:pt x="52" y="200"/>
                    <a:pt x="52" y="200"/>
                    <a:pt x="52" y="200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8" y="142"/>
                    <a:pt x="3" y="95"/>
                    <a:pt x="20" y="41"/>
                  </a:cubicBezTo>
                  <a:cubicBezTo>
                    <a:pt x="90" y="9"/>
                    <a:pt x="90" y="9"/>
                    <a:pt x="90" y="9"/>
                  </a:cubicBezTo>
                  <a:close/>
                  <a:moveTo>
                    <a:pt x="61" y="178"/>
                  </a:moveTo>
                  <a:cubicBezTo>
                    <a:pt x="70" y="187"/>
                    <a:pt x="70" y="187"/>
                    <a:pt x="70" y="187"/>
                  </a:cubicBezTo>
                  <a:cubicBezTo>
                    <a:pt x="79" y="225"/>
                    <a:pt x="92" y="266"/>
                    <a:pt x="109" y="309"/>
                  </a:cubicBezTo>
                  <a:cubicBezTo>
                    <a:pt x="101" y="294"/>
                    <a:pt x="94" y="279"/>
                    <a:pt x="87" y="264"/>
                  </a:cubicBezTo>
                  <a:cubicBezTo>
                    <a:pt x="87" y="264"/>
                    <a:pt x="87" y="264"/>
                    <a:pt x="87" y="264"/>
                  </a:cubicBezTo>
                  <a:cubicBezTo>
                    <a:pt x="80" y="249"/>
                    <a:pt x="73" y="233"/>
                    <a:pt x="67" y="217"/>
                  </a:cubicBezTo>
                  <a:cubicBezTo>
                    <a:pt x="61" y="178"/>
                    <a:pt x="61" y="178"/>
                    <a:pt x="61" y="178"/>
                  </a:cubicBezTo>
                  <a:close/>
                  <a:moveTo>
                    <a:pt x="81" y="285"/>
                  </a:moveTo>
                  <a:cubicBezTo>
                    <a:pt x="87" y="292"/>
                    <a:pt x="87" y="292"/>
                    <a:pt x="87" y="292"/>
                  </a:cubicBezTo>
                  <a:cubicBezTo>
                    <a:pt x="82" y="332"/>
                    <a:pt x="86" y="374"/>
                    <a:pt x="98" y="417"/>
                  </a:cubicBezTo>
                  <a:cubicBezTo>
                    <a:pt x="87" y="397"/>
                    <a:pt x="87" y="397"/>
                    <a:pt x="87" y="397"/>
                  </a:cubicBezTo>
                  <a:cubicBezTo>
                    <a:pt x="85" y="387"/>
                    <a:pt x="83" y="378"/>
                    <a:pt x="82" y="369"/>
                  </a:cubicBezTo>
                  <a:cubicBezTo>
                    <a:pt x="76" y="337"/>
                    <a:pt x="76" y="309"/>
                    <a:pt x="81" y="285"/>
                  </a:cubicBezTo>
                  <a:close/>
                </a:path>
              </a:pathLst>
            </a:custGeom>
            <a:solidFill>
              <a:srgbClr val="C5B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Freeform 293"/>
            <p:cNvSpPr>
              <a:spLocks/>
            </p:cNvSpPr>
            <p:nvPr/>
          </p:nvSpPr>
          <p:spPr bwMode="auto">
            <a:xfrm>
              <a:off x="9131539" y="4859584"/>
              <a:ext cx="208092" cy="454286"/>
            </a:xfrm>
            <a:custGeom>
              <a:avLst/>
              <a:gdLst>
                <a:gd name="T0" fmla="*/ 76 w 87"/>
                <a:gd name="T1" fmla="*/ 13 h 191"/>
                <a:gd name="T2" fmla="*/ 87 w 87"/>
                <a:gd name="T3" fmla="*/ 0 h 191"/>
                <a:gd name="T4" fmla="*/ 17 w 87"/>
                <a:gd name="T5" fmla="*/ 32 h 191"/>
                <a:gd name="T6" fmla="*/ 32 w 87"/>
                <a:gd name="T7" fmla="*/ 172 h 191"/>
                <a:gd name="T8" fmla="*/ 49 w 87"/>
                <a:gd name="T9" fmla="*/ 191 h 191"/>
                <a:gd name="T10" fmla="*/ 50 w 87"/>
                <a:gd name="T11" fmla="*/ 186 h 191"/>
                <a:gd name="T12" fmla="*/ 20 w 87"/>
                <a:gd name="T13" fmla="*/ 137 h 191"/>
                <a:gd name="T14" fmla="*/ 19 w 87"/>
                <a:gd name="T15" fmla="*/ 136 h 191"/>
                <a:gd name="T16" fmla="*/ 18 w 87"/>
                <a:gd name="T17" fmla="*/ 134 h 191"/>
                <a:gd name="T18" fmla="*/ 18 w 87"/>
                <a:gd name="T19" fmla="*/ 132 h 191"/>
                <a:gd name="T20" fmla="*/ 18 w 87"/>
                <a:gd name="T21" fmla="*/ 132 h 191"/>
                <a:gd name="T22" fmla="*/ 23 w 87"/>
                <a:gd name="T23" fmla="*/ 37 h 191"/>
                <a:gd name="T24" fmla="*/ 76 w 87"/>
                <a:gd name="T25" fmla="*/ 1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7" h="191">
                  <a:moveTo>
                    <a:pt x="76" y="13"/>
                  </a:moveTo>
                  <a:cubicBezTo>
                    <a:pt x="87" y="0"/>
                    <a:pt x="87" y="0"/>
                    <a:pt x="87" y="0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0" y="86"/>
                    <a:pt x="5" y="133"/>
                    <a:pt x="32" y="172"/>
                  </a:cubicBezTo>
                  <a:cubicBezTo>
                    <a:pt x="49" y="191"/>
                    <a:pt x="49" y="191"/>
                    <a:pt x="49" y="191"/>
                  </a:cubicBezTo>
                  <a:cubicBezTo>
                    <a:pt x="50" y="186"/>
                    <a:pt x="50" y="186"/>
                    <a:pt x="50" y="186"/>
                  </a:cubicBezTo>
                  <a:cubicBezTo>
                    <a:pt x="37" y="170"/>
                    <a:pt x="27" y="153"/>
                    <a:pt x="20" y="137"/>
                  </a:cubicBezTo>
                  <a:cubicBezTo>
                    <a:pt x="19" y="137"/>
                    <a:pt x="19" y="136"/>
                    <a:pt x="19" y="136"/>
                  </a:cubicBezTo>
                  <a:cubicBezTo>
                    <a:pt x="18" y="135"/>
                    <a:pt x="18" y="135"/>
                    <a:pt x="18" y="134"/>
                  </a:cubicBezTo>
                  <a:cubicBezTo>
                    <a:pt x="18" y="134"/>
                    <a:pt x="18" y="133"/>
                    <a:pt x="18" y="132"/>
                  </a:cubicBezTo>
                  <a:cubicBezTo>
                    <a:pt x="18" y="132"/>
                    <a:pt x="18" y="132"/>
                    <a:pt x="18" y="132"/>
                  </a:cubicBezTo>
                  <a:cubicBezTo>
                    <a:pt x="11" y="100"/>
                    <a:pt x="13" y="68"/>
                    <a:pt x="23" y="37"/>
                  </a:cubicBezTo>
                  <a:cubicBezTo>
                    <a:pt x="76" y="13"/>
                    <a:pt x="76" y="13"/>
                    <a:pt x="76" y="13"/>
                  </a:cubicBezTo>
                  <a:close/>
                </a:path>
              </a:pathLst>
            </a:custGeom>
            <a:solidFill>
              <a:srgbClr val="E0D3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Freeform 294"/>
            <p:cNvSpPr>
              <a:spLocks/>
            </p:cNvSpPr>
            <p:nvPr/>
          </p:nvSpPr>
          <p:spPr bwMode="auto">
            <a:xfrm>
              <a:off x="9269289" y="5261113"/>
              <a:ext cx="114305" cy="310673"/>
            </a:xfrm>
            <a:custGeom>
              <a:avLst/>
              <a:gdLst>
                <a:gd name="T0" fmla="*/ 9 w 48"/>
                <a:gd name="T1" fmla="*/ 9 h 131"/>
                <a:gd name="T2" fmla="*/ 0 w 48"/>
                <a:gd name="T3" fmla="*/ 0 h 131"/>
                <a:gd name="T4" fmla="*/ 6 w 48"/>
                <a:gd name="T5" fmla="*/ 39 h 131"/>
                <a:gd name="T6" fmla="*/ 26 w 48"/>
                <a:gd name="T7" fmla="*/ 86 h 131"/>
                <a:gd name="T8" fmla="*/ 26 w 48"/>
                <a:gd name="T9" fmla="*/ 86 h 131"/>
                <a:gd name="T10" fmla="*/ 48 w 48"/>
                <a:gd name="T11" fmla="*/ 131 h 131"/>
                <a:gd name="T12" fmla="*/ 9 w 48"/>
                <a:gd name="T13" fmla="*/ 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31">
                  <a:moveTo>
                    <a:pt x="9" y="9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12" y="55"/>
                    <a:pt x="19" y="71"/>
                    <a:pt x="26" y="86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33" y="101"/>
                    <a:pt x="40" y="116"/>
                    <a:pt x="48" y="131"/>
                  </a:cubicBezTo>
                  <a:cubicBezTo>
                    <a:pt x="31" y="88"/>
                    <a:pt x="18" y="47"/>
                    <a:pt x="9" y="9"/>
                  </a:cubicBezTo>
                  <a:close/>
                </a:path>
              </a:pathLst>
            </a:custGeom>
            <a:solidFill>
              <a:srgbClr val="E0D3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Freeform 295"/>
            <p:cNvSpPr>
              <a:spLocks/>
            </p:cNvSpPr>
            <p:nvPr/>
          </p:nvSpPr>
          <p:spPr bwMode="auto">
            <a:xfrm>
              <a:off x="9304459" y="5516100"/>
              <a:ext cx="52756" cy="310673"/>
            </a:xfrm>
            <a:custGeom>
              <a:avLst/>
              <a:gdLst>
                <a:gd name="T0" fmla="*/ 11 w 22"/>
                <a:gd name="T1" fmla="*/ 7 h 132"/>
                <a:gd name="T2" fmla="*/ 5 w 22"/>
                <a:gd name="T3" fmla="*/ 0 h 132"/>
                <a:gd name="T4" fmla="*/ 6 w 22"/>
                <a:gd name="T5" fmla="*/ 84 h 132"/>
                <a:gd name="T6" fmla="*/ 11 w 22"/>
                <a:gd name="T7" fmla="*/ 112 h 132"/>
                <a:gd name="T8" fmla="*/ 22 w 22"/>
                <a:gd name="T9" fmla="*/ 132 h 132"/>
                <a:gd name="T10" fmla="*/ 11 w 22"/>
                <a:gd name="T11" fmla="*/ 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32">
                  <a:moveTo>
                    <a:pt x="11" y="7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24"/>
                    <a:pt x="0" y="52"/>
                    <a:pt x="6" y="84"/>
                  </a:cubicBezTo>
                  <a:cubicBezTo>
                    <a:pt x="7" y="93"/>
                    <a:pt x="9" y="102"/>
                    <a:pt x="11" y="112"/>
                  </a:cubicBezTo>
                  <a:cubicBezTo>
                    <a:pt x="22" y="132"/>
                    <a:pt x="22" y="132"/>
                    <a:pt x="22" y="132"/>
                  </a:cubicBezTo>
                  <a:cubicBezTo>
                    <a:pt x="10" y="89"/>
                    <a:pt x="6" y="47"/>
                    <a:pt x="11" y="7"/>
                  </a:cubicBezTo>
                  <a:close/>
                </a:path>
              </a:pathLst>
            </a:custGeom>
            <a:solidFill>
              <a:srgbClr val="E0D3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Freeform 296"/>
            <p:cNvSpPr>
              <a:spLocks/>
            </p:cNvSpPr>
            <p:nvPr/>
          </p:nvSpPr>
          <p:spPr bwMode="auto">
            <a:xfrm>
              <a:off x="9316183" y="5466274"/>
              <a:ext cx="61549" cy="111373"/>
            </a:xfrm>
            <a:custGeom>
              <a:avLst/>
              <a:gdLst>
                <a:gd name="T0" fmla="*/ 4 w 27"/>
                <a:gd name="T1" fmla="*/ 0 h 47"/>
                <a:gd name="T2" fmla="*/ 0 w 27"/>
                <a:gd name="T3" fmla="*/ 14 h 47"/>
                <a:gd name="T4" fmla="*/ 27 w 27"/>
                <a:gd name="T5" fmla="*/ 47 h 47"/>
                <a:gd name="T6" fmla="*/ 4 w 27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47">
                  <a:moveTo>
                    <a:pt x="4" y="0"/>
                  </a:moveTo>
                  <a:cubicBezTo>
                    <a:pt x="2" y="5"/>
                    <a:pt x="1" y="9"/>
                    <a:pt x="0" y="14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19" y="32"/>
                    <a:pt x="11" y="16"/>
                    <a:pt x="4" y="0"/>
                  </a:cubicBezTo>
                  <a:close/>
                </a:path>
              </a:pathLst>
            </a:custGeom>
            <a:solidFill>
              <a:srgbClr val="B89B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Freeform 297"/>
            <p:cNvSpPr>
              <a:spLocks/>
            </p:cNvSpPr>
            <p:nvPr/>
          </p:nvSpPr>
          <p:spPr bwMode="auto">
            <a:xfrm>
              <a:off x="9395317" y="5653850"/>
              <a:ext cx="234469" cy="190508"/>
            </a:xfrm>
            <a:custGeom>
              <a:avLst/>
              <a:gdLst>
                <a:gd name="T0" fmla="*/ 31 w 99"/>
                <a:gd name="T1" fmla="*/ 0 h 80"/>
                <a:gd name="T2" fmla="*/ 25 w 99"/>
                <a:gd name="T3" fmla="*/ 24 h 80"/>
                <a:gd name="T4" fmla="*/ 57 w 99"/>
                <a:gd name="T5" fmla="*/ 24 h 80"/>
                <a:gd name="T6" fmla="*/ 9 w 99"/>
                <a:gd name="T7" fmla="*/ 66 h 80"/>
                <a:gd name="T8" fmla="*/ 0 w 99"/>
                <a:gd name="T9" fmla="*/ 80 h 80"/>
                <a:gd name="T10" fmla="*/ 8 w 99"/>
                <a:gd name="T11" fmla="*/ 78 h 80"/>
                <a:gd name="T12" fmla="*/ 68 w 99"/>
                <a:gd name="T13" fmla="*/ 39 h 80"/>
                <a:gd name="T14" fmla="*/ 79 w 99"/>
                <a:gd name="T15" fmla="*/ 31 h 80"/>
                <a:gd name="T16" fmla="*/ 99 w 99"/>
                <a:gd name="T17" fmla="*/ 15 h 80"/>
                <a:gd name="T18" fmla="*/ 31 w 99"/>
                <a:gd name="T1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80">
                  <a:moveTo>
                    <a:pt x="31" y="0"/>
                  </a:moveTo>
                  <a:cubicBezTo>
                    <a:pt x="29" y="9"/>
                    <a:pt x="27" y="17"/>
                    <a:pt x="25" y="24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6" y="71"/>
                    <a:pt x="3" y="76"/>
                    <a:pt x="0" y="80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86" y="27"/>
                    <a:pt x="92" y="22"/>
                    <a:pt x="99" y="15"/>
                  </a:cubicBezTo>
                  <a:cubicBezTo>
                    <a:pt x="73" y="14"/>
                    <a:pt x="51" y="9"/>
                    <a:pt x="31" y="0"/>
                  </a:cubicBezTo>
                  <a:close/>
                </a:path>
              </a:pathLst>
            </a:custGeom>
            <a:solidFill>
              <a:srgbClr val="9F86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Freeform 298"/>
            <p:cNvSpPr>
              <a:spLocks noEditPoints="1"/>
            </p:cNvSpPr>
            <p:nvPr/>
          </p:nvSpPr>
          <p:spPr bwMode="auto">
            <a:xfrm>
              <a:off x="8111598" y="5284560"/>
              <a:ext cx="1348198" cy="1031668"/>
            </a:xfrm>
            <a:custGeom>
              <a:avLst/>
              <a:gdLst>
                <a:gd name="T0" fmla="*/ 487 w 567"/>
                <a:gd name="T1" fmla="*/ 259 h 435"/>
                <a:gd name="T2" fmla="*/ 475 w 567"/>
                <a:gd name="T3" fmla="*/ 398 h 435"/>
                <a:gd name="T4" fmla="*/ 398 w 567"/>
                <a:gd name="T5" fmla="*/ 290 h 435"/>
                <a:gd name="T6" fmla="*/ 366 w 567"/>
                <a:gd name="T7" fmla="*/ 345 h 435"/>
                <a:gd name="T8" fmla="*/ 364 w 567"/>
                <a:gd name="T9" fmla="*/ 262 h 435"/>
                <a:gd name="T10" fmla="*/ 351 w 567"/>
                <a:gd name="T11" fmla="*/ 274 h 435"/>
                <a:gd name="T12" fmla="*/ 287 w 567"/>
                <a:gd name="T13" fmla="*/ 203 h 435"/>
                <a:gd name="T14" fmla="*/ 274 w 567"/>
                <a:gd name="T15" fmla="*/ 184 h 435"/>
                <a:gd name="T16" fmla="*/ 289 w 567"/>
                <a:gd name="T17" fmla="*/ 187 h 435"/>
                <a:gd name="T18" fmla="*/ 298 w 567"/>
                <a:gd name="T19" fmla="*/ 104 h 435"/>
                <a:gd name="T20" fmla="*/ 256 w 567"/>
                <a:gd name="T21" fmla="*/ 113 h 435"/>
                <a:gd name="T22" fmla="*/ 120 w 567"/>
                <a:gd name="T23" fmla="*/ 36 h 435"/>
                <a:gd name="T24" fmla="*/ 39 w 567"/>
                <a:gd name="T25" fmla="*/ 198 h 435"/>
                <a:gd name="T26" fmla="*/ 36 w 567"/>
                <a:gd name="T27" fmla="*/ 312 h 435"/>
                <a:gd name="T28" fmla="*/ 0 w 567"/>
                <a:gd name="T29" fmla="*/ 435 h 435"/>
                <a:gd name="T30" fmla="*/ 262 w 567"/>
                <a:gd name="T31" fmla="*/ 379 h 435"/>
                <a:gd name="T32" fmla="*/ 294 w 567"/>
                <a:gd name="T33" fmla="*/ 381 h 435"/>
                <a:gd name="T34" fmla="*/ 509 w 567"/>
                <a:gd name="T35" fmla="*/ 382 h 435"/>
                <a:gd name="T36" fmla="*/ 567 w 567"/>
                <a:gd name="T37" fmla="*/ 327 h 435"/>
                <a:gd name="T38" fmla="*/ 509 w 567"/>
                <a:gd name="T39" fmla="*/ 243 h 435"/>
                <a:gd name="T40" fmla="*/ 494 w 567"/>
                <a:gd name="T41" fmla="*/ 248 h 435"/>
                <a:gd name="T42" fmla="*/ 131 w 567"/>
                <a:gd name="T43" fmla="*/ 42 h 435"/>
                <a:gd name="T44" fmla="*/ 56 w 567"/>
                <a:gd name="T45" fmla="*/ 231 h 435"/>
                <a:gd name="T46" fmla="*/ 45 w 567"/>
                <a:gd name="T47" fmla="*/ 402 h 435"/>
                <a:gd name="T48" fmla="*/ 4 w 567"/>
                <a:gd name="T49" fmla="*/ 431 h 435"/>
                <a:gd name="T50" fmla="*/ 28 w 567"/>
                <a:gd name="T51" fmla="*/ 402 h 435"/>
                <a:gd name="T52" fmla="*/ 38 w 567"/>
                <a:gd name="T53" fmla="*/ 313 h 435"/>
                <a:gd name="T54" fmla="*/ 44 w 567"/>
                <a:gd name="T55" fmla="*/ 217 h 435"/>
                <a:gd name="T56" fmla="*/ 42 w 567"/>
                <a:gd name="T57" fmla="*/ 197 h 435"/>
                <a:gd name="T58" fmla="*/ 99 w 567"/>
                <a:gd name="T59" fmla="*/ 63 h 435"/>
                <a:gd name="T60" fmla="*/ 122 w 567"/>
                <a:gd name="T61" fmla="*/ 38 h 435"/>
                <a:gd name="T62" fmla="*/ 154 w 567"/>
                <a:gd name="T63" fmla="*/ 4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67" h="435">
                  <a:moveTo>
                    <a:pt x="494" y="248"/>
                  </a:moveTo>
                  <a:cubicBezTo>
                    <a:pt x="491" y="251"/>
                    <a:pt x="488" y="254"/>
                    <a:pt x="487" y="259"/>
                  </a:cubicBezTo>
                  <a:cubicBezTo>
                    <a:pt x="484" y="268"/>
                    <a:pt x="483" y="280"/>
                    <a:pt x="485" y="296"/>
                  </a:cubicBezTo>
                  <a:cubicBezTo>
                    <a:pt x="489" y="334"/>
                    <a:pt x="486" y="368"/>
                    <a:pt x="475" y="398"/>
                  </a:cubicBezTo>
                  <a:cubicBezTo>
                    <a:pt x="480" y="352"/>
                    <a:pt x="480" y="308"/>
                    <a:pt x="473" y="267"/>
                  </a:cubicBezTo>
                  <a:cubicBezTo>
                    <a:pt x="447" y="279"/>
                    <a:pt x="422" y="287"/>
                    <a:pt x="398" y="290"/>
                  </a:cubicBezTo>
                  <a:cubicBezTo>
                    <a:pt x="382" y="316"/>
                    <a:pt x="371" y="343"/>
                    <a:pt x="366" y="372"/>
                  </a:cubicBezTo>
                  <a:cubicBezTo>
                    <a:pt x="366" y="345"/>
                    <a:pt x="366" y="345"/>
                    <a:pt x="366" y="345"/>
                  </a:cubicBezTo>
                  <a:cubicBezTo>
                    <a:pt x="385" y="286"/>
                    <a:pt x="385" y="286"/>
                    <a:pt x="385" y="286"/>
                  </a:cubicBezTo>
                  <a:cubicBezTo>
                    <a:pt x="388" y="276"/>
                    <a:pt x="381" y="267"/>
                    <a:pt x="364" y="262"/>
                  </a:cubicBezTo>
                  <a:cubicBezTo>
                    <a:pt x="363" y="296"/>
                    <a:pt x="357" y="331"/>
                    <a:pt x="346" y="368"/>
                  </a:cubicBezTo>
                  <a:cubicBezTo>
                    <a:pt x="351" y="274"/>
                    <a:pt x="351" y="274"/>
                    <a:pt x="351" y="274"/>
                  </a:cubicBezTo>
                  <a:cubicBezTo>
                    <a:pt x="332" y="265"/>
                    <a:pt x="332" y="265"/>
                    <a:pt x="332" y="265"/>
                  </a:cubicBezTo>
                  <a:cubicBezTo>
                    <a:pt x="325" y="244"/>
                    <a:pt x="310" y="223"/>
                    <a:pt x="287" y="203"/>
                  </a:cubicBezTo>
                  <a:cubicBezTo>
                    <a:pt x="221" y="173"/>
                    <a:pt x="221" y="173"/>
                    <a:pt x="221" y="173"/>
                  </a:cubicBezTo>
                  <a:cubicBezTo>
                    <a:pt x="274" y="184"/>
                    <a:pt x="274" y="184"/>
                    <a:pt x="274" y="184"/>
                  </a:cubicBezTo>
                  <a:cubicBezTo>
                    <a:pt x="265" y="161"/>
                    <a:pt x="250" y="135"/>
                    <a:pt x="228" y="107"/>
                  </a:cubicBezTo>
                  <a:cubicBezTo>
                    <a:pt x="250" y="122"/>
                    <a:pt x="271" y="149"/>
                    <a:pt x="289" y="187"/>
                  </a:cubicBezTo>
                  <a:cubicBezTo>
                    <a:pt x="296" y="188"/>
                    <a:pt x="303" y="191"/>
                    <a:pt x="308" y="196"/>
                  </a:cubicBezTo>
                  <a:cubicBezTo>
                    <a:pt x="298" y="104"/>
                    <a:pt x="298" y="104"/>
                    <a:pt x="298" y="104"/>
                  </a:cubicBezTo>
                  <a:cubicBezTo>
                    <a:pt x="286" y="90"/>
                    <a:pt x="286" y="90"/>
                    <a:pt x="286" y="90"/>
                  </a:cubicBezTo>
                  <a:cubicBezTo>
                    <a:pt x="256" y="113"/>
                    <a:pt x="256" y="113"/>
                    <a:pt x="256" y="113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36" y="9"/>
                    <a:pt x="125" y="21"/>
                    <a:pt x="120" y="36"/>
                  </a:cubicBezTo>
                  <a:cubicBezTo>
                    <a:pt x="108" y="37"/>
                    <a:pt x="100" y="46"/>
                    <a:pt x="96" y="62"/>
                  </a:cubicBezTo>
                  <a:cubicBezTo>
                    <a:pt x="54" y="89"/>
                    <a:pt x="35" y="135"/>
                    <a:pt x="39" y="198"/>
                  </a:cubicBezTo>
                  <a:cubicBezTo>
                    <a:pt x="40" y="205"/>
                    <a:pt x="41" y="211"/>
                    <a:pt x="41" y="218"/>
                  </a:cubicBezTo>
                  <a:cubicBezTo>
                    <a:pt x="43" y="252"/>
                    <a:pt x="41" y="284"/>
                    <a:pt x="36" y="312"/>
                  </a:cubicBezTo>
                  <a:cubicBezTo>
                    <a:pt x="22" y="348"/>
                    <a:pt x="19" y="378"/>
                    <a:pt x="25" y="401"/>
                  </a:cubicBezTo>
                  <a:cubicBezTo>
                    <a:pt x="11" y="410"/>
                    <a:pt x="3" y="421"/>
                    <a:pt x="0" y="435"/>
                  </a:cubicBezTo>
                  <a:cubicBezTo>
                    <a:pt x="233" y="405"/>
                    <a:pt x="233" y="405"/>
                    <a:pt x="233" y="405"/>
                  </a:cubicBezTo>
                  <a:cubicBezTo>
                    <a:pt x="262" y="379"/>
                    <a:pt x="262" y="379"/>
                    <a:pt x="262" y="379"/>
                  </a:cubicBezTo>
                  <a:cubicBezTo>
                    <a:pt x="112" y="285"/>
                    <a:pt x="112" y="285"/>
                    <a:pt x="112" y="285"/>
                  </a:cubicBezTo>
                  <a:cubicBezTo>
                    <a:pt x="294" y="381"/>
                    <a:pt x="294" y="381"/>
                    <a:pt x="294" y="381"/>
                  </a:cubicBezTo>
                  <a:cubicBezTo>
                    <a:pt x="455" y="423"/>
                    <a:pt x="455" y="423"/>
                    <a:pt x="455" y="423"/>
                  </a:cubicBezTo>
                  <a:cubicBezTo>
                    <a:pt x="509" y="382"/>
                    <a:pt x="509" y="382"/>
                    <a:pt x="509" y="382"/>
                  </a:cubicBezTo>
                  <a:cubicBezTo>
                    <a:pt x="527" y="382"/>
                    <a:pt x="527" y="382"/>
                    <a:pt x="527" y="382"/>
                  </a:cubicBezTo>
                  <a:cubicBezTo>
                    <a:pt x="567" y="327"/>
                    <a:pt x="567" y="327"/>
                    <a:pt x="567" y="327"/>
                  </a:cubicBezTo>
                  <a:cubicBezTo>
                    <a:pt x="549" y="293"/>
                    <a:pt x="538" y="264"/>
                    <a:pt x="533" y="238"/>
                  </a:cubicBezTo>
                  <a:cubicBezTo>
                    <a:pt x="509" y="243"/>
                    <a:pt x="509" y="243"/>
                    <a:pt x="509" y="243"/>
                  </a:cubicBezTo>
                  <a:cubicBezTo>
                    <a:pt x="506" y="243"/>
                    <a:pt x="503" y="243"/>
                    <a:pt x="501" y="244"/>
                  </a:cubicBezTo>
                  <a:cubicBezTo>
                    <a:pt x="498" y="245"/>
                    <a:pt x="496" y="246"/>
                    <a:pt x="494" y="248"/>
                  </a:cubicBezTo>
                  <a:close/>
                  <a:moveTo>
                    <a:pt x="163" y="14"/>
                  </a:moveTo>
                  <a:cubicBezTo>
                    <a:pt x="144" y="18"/>
                    <a:pt x="133" y="27"/>
                    <a:pt x="131" y="42"/>
                  </a:cubicBezTo>
                  <a:cubicBezTo>
                    <a:pt x="118" y="50"/>
                    <a:pt x="110" y="60"/>
                    <a:pt x="106" y="74"/>
                  </a:cubicBezTo>
                  <a:cubicBezTo>
                    <a:pt x="61" y="107"/>
                    <a:pt x="45" y="159"/>
                    <a:pt x="56" y="231"/>
                  </a:cubicBezTo>
                  <a:cubicBezTo>
                    <a:pt x="62" y="272"/>
                    <a:pt x="59" y="311"/>
                    <a:pt x="45" y="349"/>
                  </a:cubicBezTo>
                  <a:cubicBezTo>
                    <a:pt x="36" y="365"/>
                    <a:pt x="36" y="383"/>
                    <a:pt x="45" y="402"/>
                  </a:cubicBezTo>
                  <a:cubicBezTo>
                    <a:pt x="32" y="409"/>
                    <a:pt x="24" y="418"/>
                    <a:pt x="22" y="429"/>
                  </a:cubicBezTo>
                  <a:cubicBezTo>
                    <a:pt x="4" y="431"/>
                    <a:pt x="4" y="431"/>
                    <a:pt x="4" y="431"/>
                  </a:cubicBezTo>
                  <a:cubicBezTo>
                    <a:pt x="8" y="420"/>
                    <a:pt x="15" y="411"/>
                    <a:pt x="27" y="404"/>
                  </a:cubicBezTo>
                  <a:cubicBezTo>
                    <a:pt x="27" y="403"/>
                    <a:pt x="28" y="403"/>
                    <a:pt x="28" y="402"/>
                  </a:cubicBezTo>
                  <a:cubicBezTo>
                    <a:pt x="28" y="402"/>
                    <a:pt x="28" y="401"/>
                    <a:pt x="28" y="400"/>
                  </a:cubicBezTo>
                  <a:cubicBezTo>
                    <a:pt x="22" y="378"/>
                    <a:pt x="25" y="348"/>
                    <a:pt x="38" y="313"/>
                  </a:cubicBezTo>
                  <a:cubicBezTo>
                    <a:pt x="38" y="313"/>
                    <a:pt x="38" y="312"/>
                    <a:pt x="39" y="312"/>
                  </a:cubicBezTo>
                  <a:cubicBezTo>
                    <a:pt x="44" y="284"/>
                    <a:pt x="46" y="253"/>
                    <a:pt x="44" y="217"/>
                  </a:cubicBezTo>
                  <a:cubicBezTo>
                    <a:pt x="44" y="211"/>
                    <a:pt x="43" y="204"/>
                    <a:pt x="42" y="198"/>
                  </a:cubicBezTo>
                  <a:cubicBezTo>
                    <a:pt x="42" y="197"/>
                    <a:pt x="42" y="197"/>
                    <a:pt x="42" y="197"/>
                  </a:cubicBezTo>
                  <a:cubicBezTo>
                    <a:pt x="38" y="136"/>
                    <a:pt x="57" y="92"/>
                    <a:pt x="98" y="65"/>
                  </a:cubicBezTo>
                  <a:cubicBezTo>
                    <a:pt x="98" y="65"/>
                    <a:pt x="99" y="64"/>
                    <a:pt x="99" y="63"/>
                  </a:cubicBezTo>
                  <a:cubicBezTo>
                    <a:pt x="102" y="49"/>
                    <a:pt x="109" y="40"/>
                    <a:pt x="120" y="39"/>
                  </a:cubicBezTo>
                  <a:cubicBezTo>
                    <a:pt x="121" y="39"/>
                    <a:pt x="121" y="38"/>
                    <a:pt x="122" y="38"/>
                  </a:cubicBezTo>
                  <a:cubicBezTo>
                    <a:pt x="122" y="38"/>
                    <a:pt x="122" y="37"/>
                    <a:pt x="123" y="37"/>
                  </a:cubicBezTo>
                  <a:cubicBezTo>
                    <a:pt x="127" y="23"/>
                    <a:pt x="138" y="12"/>
                    <a:pt x="154" y="4"/>
                  </a:cubicBezTo>
                  <a:cubicBezTo>
                    <a:pt x="163" y="14"/>
                    <a:pt x="163" y="14"/>
                    <a:pt x="163" y="14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Freeform 299"/>
            <p:cNvSpPr>
              <a:spLocks/>
            </p:cNvSpPr>
            <p:nvPr/>
          </p:nvSpPr>
          <p:spPr bwMode="auto">
            <a:xfrm>
              <a:off x="8123321" y="5293354"/>
              <a:ext cx="378082" cy="1014082"/>
            </a:xfrm>
            <a:custGeom>
              <a:avLst/>
              <a:gdLst>
                <a:gd name="T0" fmla="*/ 127 w 159"/>
                <a:gd name="T1" fmla="*/ 38 h 427"/>
                <a:gd name="T2" fmla="*/ 159 w 159"/>
                <a:gd name="T3" fmla="*/ 10 h 427"/>
                <a:gd name="T4" fmla="*/ 150 w 159"/>
                <a:gd name="T5" fmla="*/ 0 h 427"/>
                <a:gd name="T6" fmla="*/ 119 w 159"/>
                <a:gd name="T7" fmla="*/ 33 h 427"/>
                <a:gd name="T8" fmla="*/ 118 w 159"/>
                <a:gd name="T9" fmla="*/ 34 h 427"/>
                <a:gd name="T10" fmla="*/ 116 w 159"/>
                <a:gd name="T11" fmla="*/ 35 h 427"/>
                <a:gd name="T12" fmla="*/ 95 w 159"/>
                <a:gd name="T13" fmla="*/ 59 h 427"/>
                <a:gd name="T14" fmla="*/ 94 w 159"/>
                <a:gd name="T15" fmla="*/ 61 h 427"/>
                <a:gd name="T16" fmla="*/ 38 w 159"/>
                <a:gd name="T17" fmla="*/ 193 h 427"/>
                <a:gd name="T18" fmla="*/ 38 w 159"/>
                <a:gd name="T19" fmla="*/ 194 h 427"/>
                <a:gd name="T20" fmla="*/ 40 w 159"/>
                <a:gd name="T21" fmla="*/ 213 h 427"/>
                <a:gd name="T22" fmla="*/ 35 w 159"/>
                <a:gd name="T23" fmla="*/ 308 h 427"/>
                <a:gd name="T24" fmla="*/ 34 w 159"/>
                <a:gd name="T25" fmla="*/ 309 h 427"/>
                <a:gd name="T26" fmla="*/ 24 w 159"/>
                <a:gd name="T27" fmla="*/ 396 h 427"/>
                <a:gd name="T28" fmla="*/ 24 w 159"/>
                <a:gd name="T29" fmla="*/ 398 h 427"/>
                <a:gd name="T30" fmla="*/ 23 w 159"/>
                <a:gd name="T31" fmla="*/ 400 h 427"/>
                <a:gd name="T32" fmla="*/ 0 w 159"/>
                <a:gd name="T33" fmla="*/ 427 h 427"/>
                <a:gd name="T34" fmla="*/ 18 w 159"/>
                <a:gd name="T35" fmla="*/ 425 h 427"/>
                <a:gd name="T36" fmla="*/ 41 w 159"/>
                <a:gd name="T37" fmla="*/ 398 h 427"/>
                <a:gd name="T38" fmla="*/ 41 w 159"/>
                <a:gd name="T39" fmla="*/ 345 h 427"/>
                <a:gd name="T40" fmla="*/ 52 w 159"/>
                <a:gd name="T41" fmla="*/ 227 h 427"/>
                <a:gd name="T42" fmla="*/ 102 w 159"/>
                <a:gd name="T43" fmla="*/ 70 h 427"/>
                <a:gd name="T44" fmla="*/ 127 w 159"/>
                <a:gd name="T45" fmla="*/ 38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9" h="427">
                  <a:moveTo>
                    <a:pt x="127" y="38"/>
                  </a:moveTo>
                  <a:cubicBezTo>
                    <a:pt x="129" y="23"/>
                    <a:pt x="140" y="14"/>
                    <a:pt x="159" y="1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34" y="8"/>
                    <a:pt x="123" y="19"/>
                    <a:pt x="119" y="33"/>
                  </a:cubicBezTo>
                  <a:cubicBezTo>
                    <a:pt x="118" y="33"/>
                    <a:pt x="118" y="34"/>
                    <a:pt x="118" y="34"/>
                  </a:cubicBezTo>
                  <a:cubicBezTo>
                    <a:pt x="117" y="34"/>
                    <a:pt x="117" y="35"/>
                    <a:pt x="116" y="35"/>
                  </a:cubicBezTo>
                  <a:cubicBezTo>
                    <a:pt x="105" y="36"/>
                    <a:pt x="98" y="45"/>
                    <a:pt x="95" y="59"/>
                  </a:cubicBezTo>
                  <a:cubicBezTo>
                    <a:pt x="95" y="60"/>
                    <a:pt x="94" y="61"/>
                    <a:pt x="94" y="61"/>
                  </a:cubicBezTo>
                  <a:cubicBezTo>
                    <a:pt x="53" y="88"/>
                    <a:pt x="34" y="132"/>
                    <a:pt x="38" y="193"/>
                  </a:cubicBezTo>
                  <a:cubicBezTo>
                    <a:pt x="38" y="194"/>
                    <a:pt x="38" y="194"/>
                    <a:pt x="38" y="194"/>
                  </a:cubicBezTo>
                  <a:cubicBezTo>
                    <a:pt x="39" y="200"/>
                    <a:pt x="40" y="207"/>
                    <a:pt x="40" y="213"/>
                  </a:cubicBezTo>
                  <a:cubicBezTo>
                    <a:pt x="42" y="249"/>
                    <a:pt x="40" y="280"/>
                    <a:pt x="35" y="308"/>
                  </a:cubicBezTo>
                  <a:cubicBezTo>
                    <a:pt x="34" y="308"/>
                    <a:pt x="34" y="309"/>
                    <a:pt x="34" y="309"/>
                  </a:cubicBezTo>
                  <a:cubicBezTo>
                    <a:pt x="21" y="344"/>
                    <a:pt x="18" y="374"/>
                    <a:pt x="24" y="396"/>
                  </a:cubicBezTo>
                  <a:cubicBezTo>
                    <a:pt x="24" y="397"/>
                    <a:pt x="24" y="398"/>
                    <a:pt x="24" y="398"/>
                  </a:cubicBezTo>
                  <a:cubicBezTo>
                    <a:pt x="24" y="399"/>
                    <a:pt x="23" y="399"/>
                    <a:pt x="23" y="400"/>
                  </a:cubicBezTo>
                  <a:cubicBezTo>
                    <a:pt x="11" y="407"/>
                    <a:pt x="4" y="416"/>
                    <a:pt x="0" y="427"/>
                  </a:cubicBezTo>
                  <a:cubicBezTo>
                    <a:pt x="18" y="425"/>
                    <a:pt x="18" y="425"/>
                    <a:pt x="18" y="425"/>
                  </a:cubicBezTo>
                  <a:cubicBezTo>
                    <a:pt x="20" y="414"/>
                    <a:pt x="28" y="405"/>
                    <a:pt x="41" y="398"/>
                  </a:cubicBezTo>
                  <a:cubicBezTo>
                    <a:pt x="32" y="379"/>
                    <a:pt x="32" y="361"/>
                    <a:pt x="41" y="345"/>
                  </a:cubicBezTo>
                  <a:cubicBezTo>
                    <a:pt x="55" y="307"/>
                    <a:pt x="58" y="268"/>
                    <a:pt x="52" y="227"/>
                  </a:cubicBezTo>
                  <a:cubicBezTo>
                    <a:pt x="41" y="155"/>
                    <a:pt x="57" y="103"/>
                    <a:pt x="102" y="70"/>
                  </a:cubicBezTo>
                  <a:cubicBezTo>
                    <a:pt x="106" y="56"/>
                    <a:pt x="114" y="46"/>
                    <a:pt x="127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Freeform 300"/>
            <p:cNvSpPr>
              <a:spLocks/>
            </p:cNvSpPr>
            <p:nvPr/>
          </p:nvSpPr>
          <p:spPr bwMode="auto">
            <a:xfrm>
              <a:off x="9026028" y="5483860"/>
              <a:ext cx="237401" cy="468940"/>
            </a:xfrm>
            <a:custGeom>
              <a:avLst/>
              <a:gdLst>
                <a:gd name="T0" fmla="*/ 100 w 100"/>
                <a:gd name="T1" fmla="*/ 161 h 198"/>
                <a:gd name="T2" fmla="*/ 86 w 100"/>
                <a:gd name="T3" fmla="*/ 151 h 198"/>
                <a:gd name="T4" fmla="*/ 57 w 100"/>
                <a:gd name="T5" fmla="*/ 143 h 198"/>
                <a:gd name="T6" fmla="*/ 39 w 100"/>
                <a:gd name="T7" fmla="*/ 109 h 198"/>
                <a:gd name="T8" fmla="*/ 29 w 100"/>
                <a:gd name="T9" fmla="*/ 158 h 198"/>
                <a:gd name="T10" fmla="*/ 21 w 100"/>
                <a:gd name="T11" fmla="*/ 43 h 198"/>
                <a:gd name="T12" fmla="*/ 0 w 100"/>
                <a:gd name="T13" fmla="*/ 0 h 198"/>
                <a:gd name="T14" fmla="*/ 4 w 100"/>
                <a:gd name="T15" fmla="*/ 183 h 198"/>
                <a:gd name="T16" fmla="*/ 13 w 100"/>
                <a:gd name="T17" fmla="*/ 198 h 198"/>
                <a:gd name="T18" fmla="*/ 92 w 100"/>
                <a:gd name="T19" fmla="*/ 171 h 198"/>
                <a:gd name="T20" fmla="*/ 100 w 100"/>
                <a:gd name="T21" fmla="*/ 16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0" h="198">
                  <a:moveTo>
                    <a:pt x="100" y="161"/>
                  </a:moveTo>
                  <a:cubicBezTo>
                    <a:pt x="94" y="158"/>
                    <a:pt x="89" y="155"/>
                    <a:pt x="86" y="151"/>
                  </a:cubicBezTo>
                  <a:cubicBezTo>
                    <a:pt x="57" y="143"/>
                    <a:pt x="57" y="143"/>
                    <a:pt x="57" y="143"/>
                  </a:cubicBezTo>
                  <a:cubicBezTo>
                    <a:pt x="53" y="130"/>
                    <a:pt x="47" y="119"/>
                    <a:pt x="39" y="109"/>
                  </a:cubicBezTo>
                  <a:cubicBezTo>
                    <a:pt x="38" y="126"/>
                    <a:pt x="35" y="142"/>
                    <a:pt x="29" y="158"/>
                  </a:cubicBezTo>
                  <a:cubicBezTo>
                    <a:pt x="36" y="125"/>
                    <a:pt x="33" y="87"/>
                    <a:pt x="21" y="4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50"/>
                    <a:pt x="14" y="111"/>
                    <a:pt x="4" y="183"/>
                  </a:cubicBezTo>
                  <a:cubicBezTo>
                    <a:pt x="8" y="187"/>
                    <a:pt x="11" y="191"/>
                    <a:pt x="13" y="198"/>
                  </a:cubicBezTo>
                  <a:cubicBezTo>
                    <a:pt x="92" y="171"/>
                    <a:pt x="92" y="171"/>
                    <a:pt x="92" y="171"/>
                  </a:cubicBezTo>
                  <a:cubicBezTo>
                    <a:pt x="100" y="161"/>
                    <a:pt x="100" y="161"/>
                    <a:pt x="100" y="161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Freeform 301"/>
            <p:cNvSpPr>
              <a:spLocks/>
            </p:cNvSpPr>
            <p:nvPr/>
          </p:nvSpPr>
          <p:spPr bwMode="auto">
            <a:xfrm>
              <a:off x="9301529" y="5797464"/>
              <a:ext cx="55687" cy="52756"/>
            </a:xfrm>
            <a:custGeom>
              <a:avLst/>
              <a:gdLst>
                <a:gd name="T0" fmla="*/ 1 w 24"/>
                <a:gd name="T1" fmla="*/ 22 h 22"/>
                <a:gd name="T2" fmla="*/ 24 w 24"/>
                <a:gd name="T3" fmla="*/ 18 h 22"/>
                <a:gd name="T4" fmla="*/ 1 w 24"/>
                <a:gd name="T5" fmla="*/ 0 h 22"/>
                <a:gd name="T6" fmla="*/ 1 w 24"/>
                <a:gd name="T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2">
                  <a:moveTo>
                    <a:pt x="1" y="22"/>
                  </a:moveTo>
                  <a:cubicBezTo>
                    <a:pt x="24" y="18"/>
                    <a:pt x="24" y="18"/>
                    <a:pt x="24" y="18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7"/>
                    <a:pt x="0" y="14"/>
                    <a:pt x="1" y="22"/>
                  </a:cubicBezTo>
                  <a:close/>
                </a:path>
              </a:pathLst>
            </a:custGeom>
            <a:solidFill>
              <a:srgbClr val="C5B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Freeform 302"/>
            <p:cNvSpPr>
              <a:spLocks/>
            </p:cNvSpPr>
            <p:nvPr/>
          </p:nvSpPr>
          <p:spPr bwMode="auto">
            <a:xfrm>
              <a:off x="9301529" y="5715400"/>
              <a:ext cx="55687" cy="126029"/>
            </a:xfrm>
            <a:custGeom>
              <a:avLst/>
              <a:gdLst>
                <a:gd name="T0" fmla="*/ 0 w 23"/>
                <a:gd name="T1" fmla="*/ 34 h 52"/>
                <a:gd name="T2" fmla="*/ 23 w 23"/>
                <a:gd name="T3" fmla="*/ 52 h 52"/>
                <a:gd name="T4" fmla="*/ 9 w 23"/>
                <a:gd name="T5" fmla="*/ 28 h 52"/>
                <a:gd name="T6" fmla="*/ 4 w 23"/>
                <a:gd name="T7" fmla="*/ 0 h 52"/>
                <a:gd name="T8" fmla="*/ 0 w 23"/>
                <a:gd name="T9" fmla="*/ 3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52">
                  <a:moveTo>
                    <a:pt x="0" y="34"/>
                  </a:moveTo>
                  <a:cubicBezTo>
                    <a:pt x="23" y="52"/>
                    <a:pt x="23" y="52"/>
                    <a:pt x="23" y="52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7" y="18"/>
                    <a:pt x="5" y="9"/>
                    <a:pt x="4" y="0"/>
                  </a:cubicBezTo>
                  <a:cubicBezTo>
                    <a:pt x="2" y="9"/>
                    <a:pt x="0" y="20"/>
                    <a:pt x="0" y="34"/>
                  </a:cubicBezTo>
                  <a:close/>
                </a:path>
              </a:pathLst>
            </a:custGeom>
            <a:solidFill>
              <a:srgbClr val="B89B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Freeform 303"/>
            <p:cNvSpPr>
              <a:spLocks noEditPoints="1"/>
            </p:cNvSpPr>
            <p:nvPr/>
          </p:nvSpPr>
          <p:spPr bwMode="auto">
            <a:xfrm>
              <a:off x="8111598" y="5727123"/>
              <a:ext cx="1585599" cy="606692"/>
            </a:xfrm>
            <a:custGeom>
              <a:avLst/>
              <a:gdLst>
                <a:gd name="T0" fmla="*/ 541 w 668"/>
                <a:gd name="T1" fmla="*/ 49 h 255"/>
                <a:gd name="T2" fmla="*/ 534 w 668"/>
                <a:gd name="T3" fmla="*/ 51 h 255"/>
                <a:gd name="T4" fmla="*/ 568 w 668"/>
                <a:gd name="T5" fmla="*/ 140 h 255"/>
                <a:gd name="T6" fmla="*/ 528 w 668"/>
                <a:gd name="T7" fmla="*/ 195 h 255"/>
                <a:gd name="T8" fmla="*/ 510 w 668"/>
                <a:gd name="T9" fmla="*/ 195 h 255"/>
                <a:gd name="T10" fmla="*/ 456 w 668"/>
                <a:gd name="T11" fmla="*/ 236 h 255"/>
                <a:gd name="T12" fmla="*/ 295 w 668"/>
                <a:gd name="T13" fmla="*/ 194 h 255"/>
                <a:gd name="T14" fmla="*/ 113 w 668"/>
                <a:gd name="T15" fmla="*/ 98 h 255"/>
                <a:gd name="T16" fmla="*/ 263 w 668"/>
                <a:gd name="T17" fmla="*/ 192 h 255"/>
                <a:gd name="T18" fmla="*/ 234 w 668"/>
                <a:gd name="T19" fmla="*/ 218 h 255"/>
                <a:gd name="T20" fmla="*/ 1 w 668"/>
                <a:gd name="T21" fmla="*/ 248 h 255"/>
                <a:gd name="T22" fmla="*/ 0 w 668"/>
                <a:gd name="T23" fmla="*/ 255 h 255"/>
                <a:gd name="T24" fmla="*/ 244 w 668"/>
                <a:gd name="T25" fmla="*/ 255 h 255"/>
                <a:gd name="T26" fmla="*/ 348 w 668"/>
                <a:gd name="T27" fmla="*/ 231 h 255"/>
                <a:gd name="T28" fmla="*/ 466 w 668"/>
                <a:gd name="T29" fmla="*/ 243 h 255"/>
                <a:gd name="T30" fmla="*/ 518 w 668"/>
                <a:gd name="T31" fmla="*/ 206 h 255"/>
                <a:gd name="T32" fmla="*/ 530 w 668"/>
                <a:gd name="T33" fmla="*/ 206 h 255"/>
                <a:gd name="T34" fmla="*/ 534 w 668"/>
                <a:gd name="T35" fmla="*/ 202 h 255"/>
                <a:gd name="T36" fmla="*/ 567 w 668"/>
                <a:gd name="T37" fmla="*/ 198 h 255"/>
                <a:gd name="T38" fmla="*/ 564 w 668"/>
                <a:gd name="T39" fmla="*/ 185 h 255"/>
                <a:gd name="T40" fmla="*/ 569 w 668"/>
                <a:gd name="T41" fmla="*/ 184 h 255"/>
                <a:gd name="T42" fmla="*/ 574 w 668"/>
                <a:gd name="T43" fmla="*/ 183 h 255"/>
                <a:gd name="T44" fmla="*/ 583 w 668"/>
                <a:gd name="T45" fmla="*/ 181 h 255"/>
                <a:gd name="T46" fmla="*/ 588 w 668"/>
                <a:gd name="T47" fmla="*/ 180 h 255"/>
                <a:gd name="T48" fmla="*/ 610 w 668"/>
                <a:gd name="T49" fmla="*/ 174 h 255"/>
                <a:gd name="T50" fmla="*/ 612 w 668"/>
                <a:gd name="T51" fmla="*/ 173 h 255"/>
                <a:gd name="T52" fmla="*/ 612 w 668"/>
                <a:gd name="T53" fmla="*/ 173 h 255"/>
                <a:gd name="T54" fmla="*/ 612 w 668"/>
                <a:gd name="T55" fmla="*/ 173 h 255"/>
                <a:gd name="T56" fmla="*/ 612 w 668"/>
                <a:gd name="T57" fmla="*/ 173 h 255"/>
                <a:gd name="T58" fmla="*/ 613 w 668"/>
                <a:gd name="T59" fmla="*/ 173 h 255"/>
                <a:gd name="T60" fmla="*/ 625 w 668"/>
                <a:gd name="T61" fmla="*/ 169 h 255"/>
                <a:gd name="T62" fmla="*/ 637 w 668"/>
                <a:gd name="T63" fmla="*/ 121 h 255"/>
                <a:gd name="T64" fmla="*/ 637 w 668"/>
                <a:gd name="T65" fmla="*/ 118 h 255"/>
                <a:gd name="T66" fmla="*/ 636 w 668"/>
                <a:gd name="T67" fmla="*/ 118 h 255"/>
                <a:gd name="T68" fmla="*/ 637 w 668"/>
                <a:gd name="T69" fmla="*/ 118 h 255"/>
                <a:gd name="T70" fmla="*/ 668 w 668"/>
                <a:gd name="T71" fmla="*/ 103 h 255"/>
                <a:gd name="T72" fmla="*/ 649 w 668"/>
                <a:gd name="T73" fmla="*/ 82 h 255"/>
                <a:gd name="T74" fmla="*/ 620 w 668"/>
                <a:gd name="T75" fmla="*/ 0 h 255"/>
                <a:gd name="T76" fmla="*/ 609 w 668"/>
                <a:gd name="T77" fmla="*/ 8 h 255"/>
                <a:gd name="T78" fmla="*/ 633 w 668"/>
                <a:gd name="T79" fmla="*/ 99 h 255"/>
                <a:gd name="T80" fmla="*/ 589 w 668"/>
                <a:gd name="T81" fmla="*/ 134 h 255"/>
                <a:gd name="T82" fmla="*/ 549 w 668"/>
                <a:gd name="T83" fmla="*/ 47 h 255"/>
                <a:gd name="T84" fmla="*/ 541 w 668"/>
                <a:gd name="T85" fmla="*/ 49 h 255"/>
                <a:gd name="T86" fmla="*/ 561 w 668"/>
                <a:gd name="T87" fmla="*/ 194 h 255"/>
                <a:gd name="T88" fmla="*/ 536 w 668"/>
                <a:gd name="T89" fmla="*/ 200 h 255"/>
                <a:gd name="T90" fmla="*/ 595 w 668"/>
                <a:gd name="T91" fmla="*/ 141 h 255"/>
                <a:gd name="T92" fmla="*/ 619 w 668"/>
                <a:gd name="T93" fmla="*/ 131 h 255"/>
                <a:gd name="T94" fmla="*/ 614 w 668"/>
                <a:gd name="T95" fmla="*/ 168 h 255"/>
                <a:gd name="T96" fmla="*/ 561 w 668"/>
                <a:gd name="T97" fmla="*/ 182 h 255"/>
                <a:gd name="T98" fmla="*/ 561 w 668"/>
                <a:gd name="T99" fmla="*/ 194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68" h="255">
                  <a:moveTo>
                    <a:pt x="541" y="49"/>
                  </a:moveTo>
                  <a:cubicBezTo>
                    <a:pt x="534" y="51"/>
                    <a:pt x="534" y="51"/>
                    <a:pt x="534" y="51"/>
                  </a:cubicBezTo>
                  <a:cubicBezTo>
                    <a:pt x="539" y="77"/>
                    <a:pt x="550" y="106"/>
                    <a:pt x="568" y="140"/>
                  </a:cubicBezTo>
                  <a:cubicBezTo>
                    <a:pt x="528" y="195"/>
                    <a:pt x="528" y="195"/>
                    <a:pt x="528" y="195"/>
                  </a:cubicBezTo>
                  <a:cubicBezTo>
                    <a:pt x="510" y="195"/>
                    <a:pt x="510" y="195"/>
                    <a:pt x="510" y="195"/>
                  </a:cubicBezTo>
                  <a:cubicBezTo>
                    <a:pt x="456" y="236"/>
                    <a:pt x="456" y="236"/>
                    <a:pt x="456" y="236"/>
                  </a:cubicBezTo>
                  <a:cubicBezTo>
                    <a:pt x="295" y="194"/>
                    <a:pt x="295" y="194"/>
                    <a:pt x="295" y="194"/>
                  </a:cubicBezTo>
                  <a:cubicBezTo>
                    <a:pt x="113" y="98"/>
                    <a:pt x="113" y="98"/>
                    <a:pt x="113" y="98"/>
                  </a:cubicBezTo>
                  <a:cubicBezTo>
                    <a:pt x="263" y="192"/>
                    <a:pt x="263" y="192"/>
                    <a:pt x="263" y="192"/>
                  </a:cubicBezTo>
                  <a:cubicBezTo>
                    <a:pt x="234" y="218"/>
                    <a:pt x="234" y="218"/>
                    <a:pt x="234" y="218"/>
                  </a:cubicBezTo>
                  <a:cubicBezTo>
                    <a:pt x="1" y="248"/>
                    <a:pt x="1" y="248"/>
                    <a:pt x="1" y="248"/>
                  </a:cubicBezTo>
                  <a:cubicBezTo>
                    <a:pt x="1" y="250"/>
                    <a:pt x="0" y="253"/>
                    <a:pt x="0" y="255"/>
                  </a:cubicBezTo>
                  <a:cubicBezTo>
                    <a:pt x="244" y="255"/>
                    <a:pt x="244" y="255"/>
                    <a:pt x="244" y="255"/>
                  </a:cubicBezTo>
                  <a:cubicBezTo>
                    <a:pt x="348" y="231"/>
                    <a:pt x="348" y="231"/>
                    <a:pt x="348" y="231"/>
                  </a:cubicBezTo>
                  <a:cubicBezTo>
                    <a:pt x="387" y="243"/>
                    <a:pt x="426" y="247"/>
                    <a:pt x="466" y="243"/>
                  </a:cubicBezTo>
                  <a:cubicBezTo>
                    <a:pt x="518" y="206"/>
                    <a:pt x="518" y="206"/>
                    <a:pt x="518" y="206"/>
                  </a:cubicBezTo>
                  <a:cubicBezTo>
                    <a:pt x="530" y="206"/>
                    <a:pt x="530" y="206"/>
                    <a:pt x="530" y="206"/>
                  </a:cubicBezTo>
                  <a:cubicBezTo>
                    <a:pt x="534" y="202"/>
                    <a:pt x="534" y="202"/>
                    <a:pt x="534" y="202"/>
                  </a:cubicBezTo>
                  <a:cubicBezTo>
                    <a:pt x="567" y="198"/>
                    <a:pt x="567" y="198"/>
                    <a:pt x="567" y="198"/>
                  </a:cubicBezTo>
                  <a:cubicBezTo>
                    <a:pt x="564" y="185"/>
                    <a:pt x="564" y="185"/>
                    <a:pt x="564" y="185"/>
                  </a:cubicBezTo>
                  <a:cubicBezTo>
                    <a:pt x="566" y="185"/>
                    <a:pt x="567" y="184"/>
                    <a:pt x="569" y="184"/>
                  </a:cubicBezTo>
                  <a:cubicBezTo>
                    <a:pt x="571" y="184"/>
                    <a:pt x="573" y="183"/>
                    <a:pt x="574" y="183"/>
                  </a:cubicBezTo>
                  <a:cubicBezTo>
                    <a:pt x="577" y="182"/>
                    <a:pt x="580" y="182"/>
                    <a:pt x="583" y="181"/>
                  </a:cubicBezTo>
                  <a:cubicBezTo>
                    <a:pt x="585" y="181"/>
                    <a:pt x="587" y="180"/>
                    <a:pt x="588" y="180"/>
                  </a:cubicBezTo>
                  <a:cubicBezTo>
                    <a:pt x="596" y="178"/>
                    <a:pt x="603" y="176"/>
                    <a:pt x="610" y="174"/>
                  </a:cubicBezTo>
                  <a:cubicBezTo>
                    <a:pt x="612" y="173"/>
                    <a:pt x="612" y="173"/>
                    <a:pt x="612" y="173"/>
                  </a:cubicBezTo>
                  <a:cubicBezTo>
                    <a:pt x="612" y="173"/>
                    <a:pt x="612" y="173"/>
                    <a:pt x="612" y="173"/>
                  </a:cubicBezTo>
                  <a:cubicBezTo>
                    <a:pt x="612" y="173"/>
                    <a:pt x="612" y="173"/>
                    <a:pt x="612" y="173"/>
                  </a:cubicBezTo>
                  <a:cubicBezTo>
                    <a:pt x="612" y="173"/>
                    <a:pt x="612" y="173"/>
                    <a:pt x="612" y="173"/>
                  </a:cubicBezTo>
                  <a:cubicBezTo>
                    <a:pt x="613" y="173"/>
                    <a:pt x="613" y="173"/>
                    <a:pt x="613" y="173"/>
                  </a:cubicBezTo>
                  <a:cubicBezTo>
                    <a:pt x="617" y="172"/>
                    <a:pt x="621" y="171"/>
                    <a:pt x="625" y="169"/>
                  </a:cubicBezTo>
                  <a:cubicBezTo>
                    <a:pt x="624" y="145"/>
                    <a:pt x="628" y="128"/>
                    <a:pt x="637" y="121"/>
                  </a:cubicBezTo>
                  <a:cubicBezTo>
                    <a:pt x="637" y="118"/>
                    <a:pt x="637" y="118"/>
                    <a:pt x="637" y="118"/>
                  </a:cubicBezTo>
                  <a:cubicBezTo>
                    <a:pt x="636" y="118"/>
                    <a:pt x="636" y="118"/>
                    <a:pt x="636" y="118"/>
                  </a:cubicBezTo>
                  <a:cubicBezTo>
                    <a:pt x="637" y="118"/>
                    <a:pt x="637" y="118"/>
                    <a:pt x="637" y="118"/>
                  </a:cubicBezTo>
                  <a:cubicBezTo>
                    <a:pt x="650" y="114"/>
                    <a:pt x="660" y="109"/>
                    <a:pt x="668" y="103"/>
                  </a:cubicBezTo>
                  <a:cubicBezTo>
                    <a:pt x="660" y="96"/>
                    <a:pt x="654" y="89"/>
                    <a:pt x="649" y="82"/>
                  </a:cubicBezTo>
                  <a:cubicBezTo>
                    <a:pt x="631" y="59"/>
                    <a:pt x="622" y="32"/>
                    <a:pt x="620" y="0"/>
                  </a:cubicBezTo>
                  <a:cubicBezTo>
                    <a:pt x="609" y="8"/>
                    <a:pt x="609" y="8"/>
                    <a:pt x="609" y="8"/>
                  </a:cubicBezTo>
                  <a:cubicBezTo>
                    <a:pt x="633" y="99"/>
                    <a:pt x="633" y="99"/>
                    <a:pt x="633" y="99"/>
                  </a:cubicBezTo>
                  <a:cubicBezTo>
                    <a:pt x="589" y="134"/>
                    <a:pt x="589" y="134"/>
                    <a:pt x="589" y="134"/>
                  </a:cubicBezTo>
                  <a:cubicBezTo>
                    <a:pt x="569" y="109"/>
                    <a:pt x="556" y="80"/>
                    <a:pt x="549" y="47"/>
                  </a:cubicBezTo>
                  <a:cubicBezTo>
                    <a:pt x="541" y="49"/>
                    <a:pt x="541" y="49"/>
                    <a:pt x="541" y="49"/>
                  </a:cubicBezTo>
                  <a:close/>
                  <a:moveTo>
                    <a:pt x="561" y="194"/>
                  </a:moveTo>
                  <a:cubicBezTo>
                    <a:pt x="536" y="200"/>
                    <a:pt x="536" y="200"/>
                    <a:pt x="536" y="200"/>
                  </a:cubicBezTo>
                  <a:cubicBezTo>
                    <a:pt x="595" y="141"/>
                    <a:pt x="595" y="141"/>
                    <a:pt x="595" y="141"/>
                  </a:cubicBezTo>
                  <a:cubicBezTo>
                    <a:pt x="603" y="140"/>
                    <a:pt x="611" y="136"/>
                    <a:pt x="619" y="131"/>
                  </a:cubicBezTo>
                  <a:cubicBezTo>
                    <a:pt x="614" y="168"/>
                    <a:pt x="614" y="168"/>
                    <a:pt x="614" y="168"/>
                  </a:cubicBezTo>
                  <a:cubicBezTo>
                    <a:pt x="561" y="182"/>
                    <a:pt x="561" y="182"/>
                    <a:pt x="561" y="182"/>
                  </a:cubicBezTo>
                  <a:cubicBezTo>
                    <a:pt x="561" y="194"/>
                    <a:pt x="561" y="194"/>
                    <a:pt x="561" y="194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Freeform 304"/>
            <p:cNvSpPr>
              <a:spLocks/>
            </p:cNvSpPr>
            <p:nvPr/>
          </p:nvSpPr>
          <p:spPr bwMode="auto">
            <a:xfrm>
              <a:off x="9383593" y="6040726"/>
              <a:ext cx="196369" cy="161199"/>
            </a:xfrm>
            <a:custGeom>
              <a:avLst/>
              <a:gdLst>
                <a:gd name="T0" fmla="*/ 0 w 83"/>
                <a:gd name="T1" fmla="*/ 69 h 69"/>
                <a:gd name="T2" fmla="*/ 25 w 83"/>
                <a:gd name="T3" fmla="*/ 63 h 69"/>
                <a:gd name="T4" fmla="*/ 25 w 83"/>
                <a:gd name="T5" fmla="*/ 51 h 69"/>
                <a:gd name="T6" fmla="*/ 78 w 83"/>
                <a:gd name="T7" fmla="*/ 37 h 69"/>
                <a:gd name="T8" fmla="*/ 83 w 83"/>
                <a:gd name="T9" fmla="*/ 0 h 69"/>
                <a:gd name="T10" fmla="*/ 59 w 83"/>
                <a:gd name="T11" fmla="*/ 10 h 69"/>
                <a:gd name="T12" fmla="*/ 0 w 83"/>
                <a:gd name="T13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69">
                  <a:moveTo>
                    <a:pt x="0" y="69"/>
                  </a:moveTo>
                  <a:cubicBezTo>
                    <a:pt x="25" y="63"/>
                    <a:pt x="25" y="63"/>
                    <a:pt x="25" y="63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75" y="5"/>
                    <a:pt x="67" y="9"/>
                    <a:pt x="59" y="10"/>
                  </a:cubicBezTo>
                  <a:cubicBezTo>
                    <a:pt x="0" y="69"/>
                    <a:pt x="0" y="69"/>
                    <a:pt x="0" y="69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Freeform 305"/>
            <p:cNvSpPr>
              <a:spLocks/>
            </p:cNvSpPr>
            <p:nvPr/>
          </p:nvSpPr>
          <p:spPr bwMode="auto">
            <a:xfrm>
              <a:off x="9415832" y="5712468"/>
              <a:ext cx="114305" cy="99650"/>
            </a:xfrm>
            <a:custGeom>
              <a:avLst/>
              <a:gdLst>
                <a:gd name="T0" fmla="*/ 16 w 48"/>
                <a:gd name="T1" fmla="*/ 0 h 42"/>
                <a:gd name="T2" fmla="*/ 0 w 48"/>
                <a:gd name="T3" fmla="*/ 42 h 42"/>
                <a:gd name="T4" fmla="*/ 48 w 48"/>
                <a:gd name="T5" fmla="*/ 0 h 42"/>
                <a:gd name="T6" fmla="*/ 16 w 48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42">
                  <a:moveTo>
                    <a:pt x="16" y="0"/>
                  </a:moveTo>
                  <a:cubicBezTo>
                    <a:pt x="11" y="16"/>
                    <a:pt x="6" y="30"/>
                    <a:pt x="0" y="4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16" y="0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B6A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Freeform 306"/>
            <p:cNvSpPr>
              <a:spLocks/>
            </p:cNvSpPr>
            <p:nvPr/>
          </p:nvSpPr>
          <p:spPr bwMode="auto">
            <a:xfrm>
              <a:off x="8882415" y="5334386"/>
              <a:ext cx="143613" cy="580313"/>
            </a:xfrm>
            <a:custGeom>
              <a:avLst/>
              <a:gdLst>
                <a:gd name="T0" fmla="*/ 40 w 60"/>
                <a:gd name="T1" fmla="*/ 241 h 244"/>
                <a:gd name="T2" fmla="*/ 60 w 60"/>
                <a:gd name="T3" fmla="*/ 244 h 244"/>
                <a:gd name="T4" fmla="*/ 54 w 60"/>
                <a:gd name="T5" fmla="*/ 87 h 244"/>
                <a:gd name="T6" fmla="*/ 8 w 60"/>
                <a:gd name="T7" fmla="*/ 0 h 244"/>
                <a:gd name="T8" fmla="*/ 0 w 60"/>
                <a:gd name="T9" fmla="*/ 46 h 244"/>
                <a:gd name="T10" fmla="*/ 4 w 60"/>
                <a:gd name="T11" fmla="*/ 69 h 244"/>
                <a:gd name="T12" fmla="*/ 40 w 60"/>
                <a:gd name="T13" fmla="*/ 241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244">
                  <a:moveTo>
                    <a:pt x="40" y="241"/>
                  </a:moveTo>
                  <a:cubicBezTo>
                    <a:pt x="48" y="240"/>
                    <a:pt x="55" y="241"/>
                    <a:pt x="60" y="244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0" y="55"/>
                    <a:pt x="35" y="26"/>
                    <a:pt x="8" y="0"/>
                  </a:cubicBezTo>
                  <a:cubicBezTo>
                    <a:pt x="12" y="19"/>
                    <a:pt x="9" y="34"/>
                    <a:pt x="0" y="46"/>
                  </a:cubicBezTo>
                  <a:cubicBezTo>
                    <a:pt x="2" y="54"/>
                    <a:pt x="4" y="62"/>
                    <a:pt x="4" y="69"/>
                  </a:cubicBezTo>
                  <a:cubicBezTo>
                    <a:pt x="26" y="143"/>
                    <a:pt x="38" y="201"/>
                    <a:pt x="40" y="241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Freeform 307"/>
            <p:cNvSpPr>
              <a:spLocks/>
            </p:cNvSpPr>
            <p:nvPr/>
          </p:nvSpPr>
          <p:spPr bwMode="auto">
            <a:xfrm>
              <a:off x="9451002" y="6166754"/>
              <a:ext cx="542211" cy="123097"/>
            </a:xfrm>
            <a:custGeom>
              <a:avLst/>
              <a:gdLst>
                <a:gd name="T0" fmla="*/ 5 w 229"/>
                <a:gd name="T1" fmla="*/ 0 h 53"/>
                <a:gd name="T2" fmla="*/ 0 w 229"/>
                <a:gd name="T3" fmla="*/ 1 h 53"/>
                <a:gd name="T4" fmla="*/ 3 w 229"/>
                <a:gd name="T5" fmla="*/ 14 h 53"/>
                <a:gd name="T6" fmla="*/ 12 w 229"/>
                <a:gd name="T7" fmla="*/ 53 h 53"/>
                <a:gd name="T8" fmla="*/ 179 w 229"/>
                <a:gd name="T9" fmla="*/ 28 h 53"/>
                <a:gd name="T10" fmla="*/ 229 w 229"/>
                <a:gd name="T11" fmla="*/ 12 h 53"/>
                <a:gd name="T12" fmla="*/ 211 w 229"/>
                <a:gd name="T13" fmla="*/ 16 h 53"/>
                <a:gd name="T14" fmla="*/ 22 w 229"/>
                <a:gd name="T15" fmla="*/ 43 h 53"/>
                <a:gd name="T16" fmla="*/ 5 w 229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9" h="53">
                  <a:moveTo>
                    <a:pt x="5" y="0"/>
                  </a:moveTo>
                  <a:cubicBezTo>
                    <a:pt x="3" y="0"/>
                    <a:pt x="2" y="1"/>
                    <a:pt x="0" y="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68" y="47"/>
                    <a:pt x="123" y="39"/>
                    <a:pt x="179" y="28"/>
                  </a:cubicBezTo>
                  <a:cubicBezTo>
                    <a:pt x="197" y="24"/>
                    <a:pt x="213" y="19"/>
                    <a:pt x="229" y="12"/>
                  </a:cubicBezTo>
                  <a:cubicBezTo>
                    <a:pt x="223" y="14"/>
                    <a:pt x="217" y="15"/>
                    <a:pt x="211" y="16"/>
                  </a:cubicBezTo>
                  <a:cubicBezTo>
                    <a:pt x="148" y="31"/>
                    <a:pt x="85" y="40"/>
                    <a:pt x="22" y="43"/>
                  </a:cubicBezTo>
                  <a:cubicBezTo>
                    <a:pt x="5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Freeform 308"/>
            <p:cNvSpPr>
              <a:spLocks/>
            </p:cNvSpPr>
            <p:nvPr/>
          </p:nvSpPr>
          <p:spPr bwMode="auto">
            <a:xfrm>
              <a:off x="9415832" y="5747638"/>
              <a:ext cx="199299" cy="298949"/>
            </a:xfrm>
            <a:custGeom>
              <a:avLst/>
              <a:gdLst>
                <a:gd name="T0" fmla="*/ 0 w 84"/>
                <a:gd name="T1" fmla="*/ 39 h 126"/>
                <a:gd name="T2" fmla="*/ 40 w 84"/>
                <a:gd name="T3" fmla="*/ 126 h 126"/>
                <a:gd name="T4" fmla="*/ 84 w 84"/>
                <a:gd name="T5" fmla="*/ 91 h 126"/>
                <a:gd name="T6" fmla="*/ 60 w 84"/>
                <a:gd name="T7" fmla="*/ 0 h 126"/>
                <a:gd name="T8" fmla="*/ 0 w 84"/>
                <a:gd name="T9" fmla="*/ 3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126">
                  <a:moveTo>
                    <a:pt x="0" y="39"/>
                  </a:moveTo>
                  <a:cubicBezTo>
                    <a:pt x="7" y="72"/>
                    <a:pt x="20" y="101"/>
                    <a:pt x="40" y="126"/>
                  </a:cubicBezTo>
                  <a:cubicBezTo>
                    <a:pt x="84" y="91"/>
                    <a:pt x="84" y="91"/>
                    <a:pt x="84" y="9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0" y="39"/>
                    <a:pt x="0" y="39"/>
                    <a:pt x="0" y="39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Freeform 309"/>
            <p:cNvSpPr>
              <a:spLocks/>
            </p:cNvSpPr>
            <p:nvPr/>
          </p:nvSpPr>
          <p:spPr bwMode="auto">
            <a:xfrm>
              <a:off x="10089931" y="5650920"/>
              <a:ext cx="0" cy="2932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Freeform 310"/>
            <p:cNvSpPr>
              <a:spLocks/>
            </p:cNvSpPr>
            <p:nvPr/>
          </p:nvSpPr>
          <p:spPr bwMode="auto">
            <a:xfrm>
              <a:off x="9861323" y="5554201"/>
              <a:ext cx="193437" cy="114305"/>
            </a:xfrm>
            <a:custGeom>
              <a:avLst/>
              <a:gdLst>
                <a:gd name="T0" fmla="*/ 42 w 82"/>
                <a:gd name="T1" fmla="*/ 26 h 48"/>
                <a:gd name="T2" fmla="*/ 68 w 82"/>
                <a:gd name="T3" fmla="*/ 16 h 48"/>
                <a:gd name="T4" fmla="*/ 79 w 82"/>
                <a:gd name="T5" fmla="*/ 0 h 48"/>
                <a:gd name="T6" fmla="*/ 12 w 82"/>
                <a:gd name="T7" fmla="*/ 25 h 48"/>
                <a:gd name="T8" fmla="*/ 0 w 82"/>
                <a:gd name="T9" fmla="*/ 48 h 48"/>
                <a:gd name="T10" fmla="*/ 31 w 82"/>
                <a:gd name="T11" fmla="*/ 32 h 48"/>
                <a:gd name="T12" fmla="*/ 42 w 82"/>
                <a:gd name="T13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48">
                  <a:moveTo>
                    <a:pt x="42" y="26"/>
                  </a:moveTo>
                  <a:cubicBezTo>
                    <a:pt x="49" y="23"/>
                    <a:pt x="57" y="19"/>
                    <a:pt x="68" y="16"/>
                  </a:cubicBezTo>
                  <a:cubicBezTo>
                    <a:pt x="78" y="13"/>
                    <a:pt x="82" y="7"/>
                    <a:pt x="79" y="0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4" y="30"/>
                    <a:pt x="37" y="28"/>
                    <a:pt x="42" y="26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Freeform 311"/>
            <p:cNvSpPr>
              <a:spLocks/>
            </p:cNvSpPr>
            <p:nvPr/>
          </p:nvSpPr>
          <p:spPr bwMode="auto">
            <a:xfrm>
              <a:off x="9861323" y="5615750"/>
              <a:ext cx="108443" cy="52756"/>
            </a:xfrm>
            <a:custGeom>
              <a:avLst/>
              <a:gdLst>
                <a:gd name="T0" fmla="*/ 46 w 46"/>
                <a:gd name="T1" fmla="*/ 7 h 22"/>
                <a:gd name="T2" fmla="*/ 42 w 46"/>
                <a:gd name="T3" fmla="*/ 0 h 22"/>
                <a:gd name="T4" fmla="*/ 31 w 46"/>
                <a:gd name="T5" fmla="*/ 6 h 22"/>
                <a:gd name="T6" fmla="*/ 0 w 46"/>
                <a:gd name="T7" fmla="*/ 22 h 22"/>
                <a:gd name="T8" fmla="*/ 46 w 46"/>
                <a:gd name="T9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2">
                  <a:moveTo>
                    <a:pt x="46" y="7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37" y="2"/>
                    <a:pt x="34" y="4"/>
                    <a:pt x="31" y="6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46" y="7"/>
                    <a:pt x="46" y="7"/>
                    <a:pt x="46" y="7"/>
                  </a:cubicBezTo>
                  <a:close/>
                </a:path>
              </a:pathLst>
            </a:custGeom>
            <a:solidFill>
              <a:srgbClr val="B89B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Freeform 312"/>
            <p:cNvSpPr>
              <a:spLocks/>
            </p:cNvSpPr>
            <p:nvPr/>
          </p:nvSpPr>
          <p:spPr bwMode="auto">
            <a:xfrm>
              <a:off x="9905287" y="5671436"/>
              <a:ext cx="213954" cy="108443"/>
            </a:xfrm>
            <a:custGeom>
              <a:avLst/>
              <a:gdLst>
                <a:gd name="T0" fmla="*/ 56 w 90"/>
                <a:gd name="T1" fmla="*/ 25 h 46"/>
                <a:gd name="T2" fmla="*/ 77 w 90"/>
                <a:gd name="T3" fmla="*/ 15 h 46"/>
                <a:gd name="T4" fmla="*/ 89 w 90"/>
                <a:gd name="T5" fmla="*/ 0 h 46"/>
                <a:gd name="T6" fmla="*/ 0 w 90"/>
                <a:gd name="T7" fmla="*/ 46 h 46"/>
                <a:gd name="T8" fmla="*/ 35 w 90"/>
                <a:gd name="T9" fmla="*/ 35 h 46"/>
                <a:gd name="T10" fmla="*/ 56 w 90"/>
                <a:gd name="T11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46">
                  <a:moveTo>
                    <a:pt x="56" y="2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86" y="12"/>
                    <a:pt x="90" y="7"/>
                    <a:pt x="89" y="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56" y="25"/>
                    <a:pt x="56" y="25"/>
                    <a:pt x="56" y="25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Freeform 313"/>
            <p:cNvSpPr>
              <a:spLocks/>
            </p:cNvSpPr>
            <p:nvPr/>
          </p:nvSpPr>
          <p:spPr bwMode="auto">
            <a:xfrm>
              <a:off x="10078207" y="5650920"/>
              <a:ext cx="11723" cy="2932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2 h 2"/>
                <a:gd name="T4" fmla="*/ 5 w 5"/>
                <a:gd name="T5" fmla="*/ 0 h 2"/>
                <a:gd name="T6" fmla="*/ 0 w 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2" y="2"/>
                    <a:pt x="4" y="2"/>
                    <a:pt x="5" y="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314"/>
            <p:cNvSpPr>
              <a:spLocks/>
            </p:cNvSpPr>
            <p:nvPr/>
          </p:nvSpPr>
          <p:spPr bwMode="auto">
            <a:xfrm>
              <a:off x="9623924" y="5791602"/>
              <a:ext cx="381012" cy="219816"/>
            </a:xfrm>
            <a:custGeom>
              <a:avLst/>
              <a:gdLst>
                <a:gd name="T0" fmla="*/ 160 w 160"/>
                <a:gd name="T1" fmla="*/ 0 h 92"/>
                <a:gd name="T2" fmla="*/ 140 w 160"/>
                <a:gd name="T3" fmla="*/ 9 h 92"/>
                <a:gd name="T4" fmla="*/ 58 w 160"/>
                <a:gd name="T5" fmla="*/ 33 h 92"/>
                <a:gd name="T6" fmla="*/ 12 w 160"/>
                <a:gd name="T7" fmla="*/ 55 h 92"/>
                <a:gd name="T8" fmla="*/ 31 w 160"/>
                <a:gd name="T9" fmla="*/ 76 h 92"/>
                <a:gd name="T10" fmla="*/ 0 w 160"/>
                <a:gd name="T11" fmla="*/ 91 h 92"/>
                <a:gd name="T12" fmla="*/ 0 w 160"/>
                <a:gd name="T13" fmla="*/ 91 h 92"/>
                <a:gd name="T14" fmla="*/ 4 w 160"/>
                <a:gd name="T15" fmla="*/ 92 h 92"/>
                <a:gd name="T16" fmla="*/ 34 w 160"/>
                <a:gd name="T17" fmla="*/ 82 h 92"/>
                <a:gd name="T18" fmla="*/ 60 w 160"/>
                <a:gd name="T19" fmla="*/ 84 h 92"/>
                <a:gd name="T20" fmla="*/ 75 w 160"/>
                <a:gd name="T21" fmla="*/ 82 h 92"/>
                <a:gd name="T22" fmla="*/ 160 w 160"/>
                <a:gd name="T23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0" h="92">
                  <a:moveTo>
                    <a:pt x="160" y="0"/>
                  </a:moveTo>
                  <a:cubicBezTo>
                    <a:pt x="140" y="9"/>
                    <a:pt x="140" y="9"/>
                    <a:pt x="140" y="9"/>
                  </a:cubicBezTo>
                  <a:cubicBezTo>
                    <a:pt x="112" y="26"/>
                    <a:pt x="85" y="34"/>
                    <a:pt x="58" y="33"/>
                  </a:cubicBezTo>
                  <a:cubicBezTo>
                    <a:pt x="40" y="34"/>
                    <a:pt x="24" y="41"/>
                    <a:pt x="12" y="55"/>
                  </a:cubicBezTo>
                  <a:cubicBezTo>
                    <a:pt x="17" y="62"/>
                    <a:pt x="23" y="69"/>
                    <a:pt x="31" y="76"/>
                  </a:cubicBezTo>
                  <a:cubicBezTo>
                    <a:pt x="23" y="82"/>
                    <a:pt x="13" y="87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34" y="82"/>
                    <a:pt x="34" y="82"/>
                    <a:pt x="34" y="82"/>
                  </a:cubicBezTo>
                  <a:cubicBezTo>
                    <a:pt x="41" y="84"/>
                    <a:pt x="50" y="84"/>
                    <a:pt x="60" y="84"/>
                  </a:cubicBezTo>
                  <a:cubicBezTo>
                    <a:pt x="64" y="84"/>
                    <a:pt x="70" y="83"/>
                    <a:pt x="75" y="82"/>
                  </a:cubicBezTo>
                  <a:cubicBezTo>
                    <a:pt x="101" y="55"/>
                    <a:pt x="130" y="28"/>
                    <a:pt x="160" y="0"/>
                  </a:cubicBezTo>
                  <a:close/>
                </a:path>
              </a:pathLst>
            </a:custGeom>
            <a:solidFill>
              <a:srgbClr val="9F86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Freeform 315"/>
            <p:cNvSpPr>
              <a:spLocks/>
            </p:cNvSpPr>
            <p:nvPr/>
          </p:nvSpPr>
          <p:spPr bwMode="auto">
            <a:xfrm>
              <a:off x="9582892" y="5727123"/>
              <a:ext cx="474800" cy="196369"/>
            </a:xfrm>
            <a:custGeom>
              <a:avLst/>
              <a:gdLst>
                <a:gd name="T0" fmla="*/ 157 w 200"/>
                <a:gd name="T1" fmla="*/ 36 h 82"/>
                <a:gd name="T2" fmla="*/ 177 w 200"/>
                <a:gd name="T3" fmla="*/ 27 h 82"/>
                <a:gd name="T4" fmla="*/ 180 w 200"/>
                <a:gd name="T5" fmla="*/ 26 h 82"/>
                <a:gd name="T6" fmla="*/ 199 w 200"/>
                <a:gd name="T7" fmla="*/ 10 h 82"/>
                <a:gd name="T8" fmla="*/ 200 w 200"/>
                <a:gd name="T9" fmla="*/ 5 h 82"/>
                <a:gd name="T10" fmla="*/ 95 w 200"/>
                <a:gd name="T11" fmla="*/ 44 h 82"/>
                <a:gd name="T12" fmla="*/ 31 w 200"/>
                <a:gd name="T13" fmla="*/ 64 h 82"/>
                <a:gd name="T14" fmla="*/ 0 w 200"/>
                <a:gd name="T15" fmla="*/ 0 h 82"/>
                <a:gd name="T16" fmla="*/ 29 w 200"/>
                <a:gd name="T17" fmla="*/ 82 h 82"/>
                <a:gd name="T18" fmla="*/ 75 w 200"/>
                <a:gd name="T19" fmla="*/ 60 h 82"/>
                <a:gd name="T20" fmla="*/ 157 w 200"/>
                <a:gd name="T21" fmla="*/ 3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0" h="82">
                  <a:moveTo>
                    <a:pt x="157" y="36"/>
                  </a:moveTo>
                  <a:cubicBezTo>
                    <a:pt x="177" y="27"/>
                    <a:pt x="177" y="27"/>
                    <a:pt x="177" y="27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9" y="21"/>
                    <a:pt x="195" y="16"/>
                    <a:pt x="199" y="10"/>
                  </a:cubicBezTo>
                  <a:cubicBezTo>
                    <a:pt x="200" y="8"/>
                    <a:pt x="200" y="7"/>
                    <a:pt x="200" y="5"/>
                  </a:cubicBezTo>
                  <a:cubicBezTo>
                    <a:pt x="166" y="23"/>
                    <a:pt x="131" y="36"/>
                    <a:pt x="95" y="44"/>
                  </a:cubicBezTo>
                  <a:cubicBezTo>
                    <a:pt x="70" y="45"/>
                    <a:pt x="49" y="52"/>
                    <a:pt x="31" y="6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32"/>
                    <a:pt x="11" y="59"/>
                    <a:pt x="29" y="82"/>
                  </a:cubicBezTo>
                  <a:cubicBezTo>
                    <a:pt x="41" y="68"/>
                    <a:pt x="57" y="61"/>
                    <a:pt x="75" y="60"/>
                  </a:cubicBezTo>
                  <a:cubicBezTo>
                    <a:pt x="102" y="61"/>
                    <a:pt x="129" y="53"/>
                    <a:pt x="157" y="36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" name="Freeform 316"/>
            <p:cNvSpPr>
              <a:spLocks/>
            </p:cNvSpPr>
            <p:nvPr/>
          </p:nvSpPr>
          <p:spPr bwMode="auto">
            <a:xfrm>
              <a:off x="9711850" y="5987970"/>
              <a:ext cx="90858" cy="108443"/>
            </a:xfrm>
            <a:custGeom>
              <a:avLst/>
              <a:gdLst>
                <a:gd name="T0" fmla="*/ 38 w 38"/>
                <a:gd name="T1" fmla="*/ 0 h 46"/>
                <a:gd name="T2" fmla="*/ 23 w 38"/>
                <a:gd name="T3" fmla="*/ 2 h 46"/>
                <a:gd name="T4" fmla="*/ 13 w 38"/>
                <a:gd name="T5" fmla="*/ 15 h 46"/>
                <a:gd name="T6" fmla="*/ 0 w 38"/>
                <a:gd name="T7" fmla="*/ 5 h 46"/>
                <a:gd name="T8" fmla="*/ 21 w 38"/>
                <a:gd name="T9" fmla="*/ 31 h 46"/>
                <a:gd name="T10" fmla="*/ 12 w 38"/>
                <a:gd name="T11" fmla="*/ 41 h 46"/>
                <a:gd name="T12" fmla="*/ 31 w 38"/>
                <a:gd name="T13" fmla="*/ 43 h 46"/>
                <a:gd name="T14" fmla="*/ 31 w 38"/>
                <a:gd name="T15" fmla="*/ 29 h 46"/>
                <a:gd name="T16" fmla="*/ 20 w 38"/>
                <a:gd name="T17" fmla="*/ 20 h 46"/>
                <a:gd name="T18" fmla="*/ 38 w 38"/>
                <a:gd name="T1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46">
                  <a:moveTo>
                    <a:pt x="38" y="0"/>
                  </a:moveTo>
                  <a:cubicBezTo>
                    <a:pt x="33" y="1"/>
                    <a:pt x="27" y="2"/>
                    <a:pt x="23" y="2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4" y="37"/>
                    <a:pt x="21" y="41"/>
                    <a:pt x="12" y="41"/>
                  </a:cubicBezTo>
                  <a:cubicBezTo>
                    <a:pt x="16" y="46"/>
                    <a:pt x="23" y="46"/>
                    <a:pt x="31" y="43"/>
                  </a:cubicBezTo>
                  <a:cubicBezTo>
                    <a:pt x="38" y="38"/>
                    <a:pt x="38" y="33"/>
                    <a:pt x="31" y="29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7" y="13"/>
                    <a:pt x="33" y="6"/>
                    <a:pt x="38" y="0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317"/>
            <p:cNvSpPr>
              <a:spLocks/>
            </p:cNvSpPr>
            <p:nvPr/>
          </p:nvSpPr>
          <p:spPr bwMode="auto">
            <a:xfrm>
              <a:off x="9591684" y="6014349"/>
              <a:ext cx="134820" cy="114305"/>
            </a:xfrm>
            <a:custGeom>
              <a:avLst/>
              <a:gdLst>
                <a:gd name="T0" fmla="*/ 32 w 56"/>
                <a:gd name="T1" fmla="*/ 5 h 48"/>
                <a:gd name="T2" fmla="*/ 41 w 56"/>
                <a:gd name="T3" fmla="*/ 24 h 48"/>
                <a:gd name="T4" fmla="*/ 8 w 56"/>
                <a:gd name="T5" fmla="*/ 37 h 48"/>
                <a:gd name="T6" fmla="*/ 13 w 56"/>
                <a:gd name="T7" fmla="*/ 0 h 48"/>
                <a:gd name="T8" fmla="*/ 1 w 56"/>
                <a:gd name="T9" fmla="*/ 48 h 48"/>
                <a:gd name="T10" fmla="*/ 56 w 56"/>
                <a:gd name="T11" fmla="*/ 25 h 48"/>
                <a:gd name="T12" fmla="*/ 32 w 56"/>
                <a:gd name="T13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8">
                  <a:moveTo>
                    <a:pt x="32" y="5"/>
                  </a:moveTo>
                  <a:cubicBezTo>
                    <a:pt x="41" y="24"/>
                    <a:pt x="41" y="24"/>
                    <a:pt x="41" y="24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6" y="25"/>
                    <a:pt x="8" y="13"/>
                    <a:pt x="13" y="0"/>
                  </a:cubicBezTo>
                  <a:cubicBezTo>
                    <a:pt x="4" y="7"/>
                    <a:pt x="0" y="24"/>
                    <a:pt x="1" y="48"/>
                  </a:cubicBezTo>
                  <a:cubicBezTo>
                    <a:pt x="21" y="42"/>
                    <a:pt x="39" y="34"/>
                    <a:pt x="56" y="25"/>
                  </a:cubicBezTo>
                  <a:cubicBezTo>
                    <a:pt x="47" y="19"/>
                    <a:pt x="39" y="13"/>
                    <a:pt x="32" y="5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Freeform 318"/>
            <p:cNvSpPr>
              <a:spLocks/>
            </p:cNvSpPr>
            <p:nvPr/>
          </p:nvSpPr>
          <p:spPr bwMode="auto">
            <a:xfrm>
              <a:off x="9606339" y="5987970"/>
              <a:ext cx="161198" cy="114305"/>
            </a:xfrm>
            <a:custGeom>
              <a:avLst/>
              <a:gdLst>
                <a:gd name="T0" fmla="*/ 35 w 68"/>
                <a:gd name="T1" fmla="*/ 36 h 49"/>
                <a:gd name="T2" fmla="*/ 26 w 68"/>
                <a:gd name="T3" fmla="*/ 17 h 49"/>
                <a:gd name="T4" fmla="*/ 50 w 68"/>
                <a:gd name="T5" fmla="*/ 37 h 49"/>
                <a:gd name="T6" fmla="*/ 53 w 68"/>
                <a:gd name="T7" fmla="*/ 39 h 49"/>
                <a:gd name="T8" fmla="*/ 56 w 68"/>
                <a:gd name="T9" fmla="*/ 41 h 49"/>
                <a:gd name="T10" fmla="*/ 65 w 68"/>
                <a:gd name="T11" fmla="*/ 31 h 49"/>
                <a:gd name="T12" fmla="*/ 44 w 68"/>
                <a:gd name="T13" fmla="*/ 5 h 49"/>
                <a:gd name="T14" fmla="*/ 57 w 68"/>
                <a:gd name="T15" fmla="*/ 15 h 49"/>
                <a:gd name="T16" fmla="*/ 67 w 68"/>
                <a:gd name="T17" fmla="*/ 2 h 49"/>
                <a:gd name="T18" fmla="*/ 41 w 68"/>
                <a:gd name="T19" fmla="*/ 0 h 49"/>
                <a:gd name="T20" fmla="*/ 11 w 68"/>
                <a:gd name="T21" fmla="*/ 10 h 49"/>
                <a:gd name="T22" fmla="*/ 7 w 68"/>
                <a:gd name="T23" fmla="*/ 12 h 49"/>
                <a:gd name="T24" fmla="*/ 2 w 68"/>
                <a:gd name="T25" fmla="*/ 49 h 49"/>
                <a:gd name="T26" fmla="*/ 35 w 68"/>
                <a:gd name="T2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8" h="49">
                  <a:moveTo>
                    <a:pt x="35" y="36"/>
                  </a:moveTo>
                  <a:cubicBezTo>
                    <a:pt x="26" y="17"/>
                    <a:pt x="26" y="17"/>
                    <a:pt x="26" y="17"/>
                  </a:cubicBezTo>
                  <a:cubicBezTo>
                    <a:pt x="33" y="25"/>
                    <a:pt x="41" y="31"/>
                    <a:pt x="50" y="37"/>
                  </a:cubicBezTo>
                  <a:cubicBezTo>
                    <a:pt x="51" y="37"/>
                    <a:pt x="52" y="38"/>
                    <a:pt x="53" y="39"/>
                  </a:cubicBezTo>
                  <a:cubicBezTo>
                    <a:pt x="54" y="40"/>
                    <a:pt x="55" y="41"/>
                    <a:pt x="56" y="41"/>
                  </a:cubicBezTo>
                  <a:cubicBezTo>
                    <a:pt x="65" y="41"/>
                    <a:pt x="68" y="37"/>
                    <a:pt x="65" y="31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67" y="2"/>
                    <a:pt x="67" y="2"/>
                    <a:pt x="67" y="2"/>
                  </a:cubicBezTo>
                  <a:cubicBezTo>
                    <a:pt x="57" y="2"/>
                    <a:pt x="48" y="2"/>
                    <a:pt x="41" y="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2" y="25"/>
                    <a:pt x="0" y="37"/>
                    <a:pt x="2" y="49"/>
                  </a:cubicBezTo>
                  <a:cubicBezTo>
                    <a:pt x="35" y="36"/>
                    <a:pt x="35" y="36"/>
                    <a:pt x="35" y="36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Freeform 319"/>
            <p:cNvSpPr>
              <a:spLocks/>
            </p:cNvSpPr>
            <p:nvPr/>
          </p:nvSpPr>
          <p:spPr bwMode="auto">
            <a:xfrm>
              <a:off x="9623924" y="6008487"/>
              <a:ext cx="8794" cy="5862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0 w 3"/>
                <a:gd name="T7" fmla="*/ 2 h 2"/>
                <a:gd name="T8" fmla="*/ 0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Freeform 320"/>
            <p:cNvSpPr>
              <a:spLocks/>
            </p:cNvSpPr>
            <p:nvPr/>
          </p:nvSpPr>
          <p:spPr bwMode="auto">
            <a:xfrm>
              <a:off x="9620993" y="6008487"/>
              <a:ext cx="2932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Freeform 321"/>
            <p:cNvSpPr>
              <a:spLocks/>
            </p:cNvSpPr>
            <p:nvPr/>
          </p:nvSpPr>
          <p:spPr bwMode="auto">
            <a:xfrm>
              <a:off x="9779259" y="5533685"/>
              <a:ext cx="102581" cy="70341"/>
            </a:xfrm>
            <a:custGeom>
              <a:avLst/>
              <a:gdLst>
                <a:gd name="T0" fmla="*/ 15 w 43"/>
                <a:gd name="T1" fmla="*/ 14 h 30"/>
                <a:gd name="T2" fmla="*/ 0 w 43"/>
                <a:gd name="T3" fmla="*/ 30 h 30"/>
                <a:gd name="T4" fmla="*/ 30 w 43"/>
                <a:gd name="T5" fmla="*/ 23 h 30"/>
                <a:gd name="T6" fmla="*/ 43 w 43"/>
                <a:gd name="T7" fmla="*/ 0 h 30"/>
                <a:gd name="T8" fmla="*/ 15 w 43"/>
                <a:gd name="T9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0">
                  <a:moveTo>
                    <a:pt x="15" y="14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0" y="28"/>
                    <a:pt x="20" y="26"/>
                    <a:pt x="30" y="23"/>
                  </a:cubicBezTo>
                  <a:cubicBezTo>
                    <a:pt x="39" y="15"/>
                    <a:pt x="43" y="8"/>
                    <a:pt x="43" y="0"/>
                  </a:cubicBezTo>
                  <a:cubicBezTo>
                    <a:pt x="15" y="14"/>
                    <a:pt x="15" y="14"/>
                    <a:pt x="15" y="14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Freeform 322"/>
            <p:cNvSpPr>
              <a:spLocks/>
            </p:cNvSpPr>
            <p:nvPr/>
          </p:nvSpPr>
          <p:spPr bwMode="auto">
            <a:xfrm>
              <a:off x="8691909" y="5050090"/>
              <a:ext cx="172922" cy="64479"/>
            </a:xfrm>
            <a:custGeom>
              <a:avLst/>
              <a:gdLst>
                <a:gd name="T0" fmla="*/ 30 w 72"/>
                <a:gd name="T1" fmla="*/ 3 h 28"/>
                <a:gd name="T2" fmla="*/ 0 w 72"/>
                <a:gd name="T3" fmla="*/ 5 h 28"/>
                <a:gd name="T4" fmla="*/ 45 w 72"/>
                <a:gd name="T5" fmla="*/ 28 h 28"/>
                <a:gd name="T6" fmla="*/ 72 w 72"/>
                <a:gd name="T7" fmla="*/ 8 h 28"/>
                <a:gd name="T8" fmla="*/ 49 w 72"/>
                <a:gd name="T9" fmla="*/ 15 h 28"/>
                <a:gd name="T10" fmla="*/ 30 w 72"/>
                <a:gd name="T11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28">
                  <a:moveTo>
                    <a:pt x="30" y="3"/>
                  </a:moveTo>
                  <a:cubicBezTo>
                    <a:pt x="16" y="1"/>
                    <a:pt x="6" y="2"/>
                    <a:pt x="0" y="5"/>
                  </a:cubicBezTo>
                  <a:cubicBezTo>
                    <a:pt x="19" y="0"/>
                    <a:pt x="35" y="8"/>
                    <a:pt x="45" y="2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6" y="9"/>
                    <a:pt x="39" y="5"/>
                    <a:pt x="30" y="3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Freeform 323"/>
            <p:cNvSpPr>
              <a:spLocks/>
            </p:cNvSpPr>
            <p:nvPr/>
          </p:nvSpPr>
          <p:spPr bwMode="auto">
            <a:xfrm>
              <a:off x="8507264" y="5061814"/>
              <a:ext cx="184645" cy="196369"/>
            </a:xfrm>
            <a:custGeom>
              <a:avLst/>
              <a:gdLst>
                <a:gd name="T0" fmla="*/ 78 w 78"/>
                <a:gd name="T1" fmla="*/ 0 h 83"/>
                <a:gd name="T2" fmla="*/ 60 w 78"/>
                <a:gd name="T3" fmla="*/ 0 h 83"/>
                <a:gd name="T4" fmla="*/ 0 w 78"/>
                <a:gd name="T5" fmla="*/ 38 h 83"/>
                <a:gd name="T6" fmla="*/ 8 w 78"/>
                <a:gd name="T7" fmla="*/ 54 h 83"/>
                <a:gd name="T8" fmla="*/ 12 w 78"/>
                <a:gd name="T9" fmla="*/ 56 h 83"/>
                <a:gd name="T10" fmla="*/ 37 w 78"/>
                <a:gd name="T11" fmla="*/ 83 h 83"/>
                <a:gd name="T12" fmla="*/ 73 w 78"/>
                <a:gd name="T13" fmla="*/ 24 h 83"/>
                <a:gd name="T14" fmla="*/ 78 w 78"/>
                <a:gd name="T1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3">
                  <a:moveTo>
                    <a:pt x="78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50" y="49"/>
                    <a:pt x="30" y="62"/>
                    <a:pt x="0" y="38"/>
                  </a:cubicBezTo>
                  <a:cubicBezTo>
                    <a:pt x="1" y="46"/>
                    <a:pt x="4" y="51"/>
                    <a:pt x="8" y="54"/>
                  </a:cubicBezTo>
                  <a:cubicBezTo>
                    <a:pt x="9" y="54"/>
                    <a:pt x="10" y="55"/>
                    <a:pt x="12" y="56"/>
                  </a:cubicBezTo>
                  <a:cubicBezTo>
                    <a:pt x="19" y="66"/>
                    <a:pt x="27" y="75"/>
                    <a:pt x="37" y="83"/>
                  </a:cubicBezTo>
                  <a:cubicBezTo>
                    <a:pt x="56" y="66"/>
                    <a:pt x="67" y="46"/>
                    <a:pt x="73" y="24"/>
                  </a:cubicBezTo>
                  <a:cubicBezTo>
                    <a:pt x="68" y="12"/>
                    <a:pt x="70" y="4"/>
                    <a:pt x="78" y="0"/>
                  </a:cubicBezTo>
                  <a:close/>
                </a:path>
              </a:pathLst>
            </a:custGeom>
            <a:solidFill>
              <a:srgbClr val="4127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Freeform 324"/>
            <p:cNvSpPr>
              <a:spLocks/>
            </p:cNvSpPr>
            <p:nvPr/>
          </p:nvSpPr>
          <p:spPr bwMode="auto">
            <a:xfrm>
              <a:off x="8595190" y="5117501"/>
              <a:ext cx="208092" cy="140682"/>
            </a:xfrm>
            <a:custGeom>
              <a:avLst/>
              <a:gdLst>
                <a:gd name="T0" fmla="*/ 62 w 88"/>
                <a:gd name="T1" fmla="*/ 29 h 59"/>
                <a:gd name="T2" fmla="*/ 36 w 88"/>
                <a:gd name="T3" fmla="*/ 0 h 59"/>
                <a:gd name="T4" fmla="*/ 0 w 88"/>
                <a:gd name="T5" fmla="*/ 59 h 59"/>
                <a:gd name="T6" fmla="*/ 41 w 88"/>
                <a:gd name="T7" fmla="*/ 30 h 59"/>
                <a:gd name="T8" fmla="*/ 88 w 88"/>
                <a:gd name="T9" fmla="*/ 43 h 59"/>
                <a:gd name="T10" fmla="*/ 88 w 88"/>
                <a:gd name="T11" fmla="*/ 29 h 59"/>
                <a:gd name="T12" fmla="*/ 62 w 88"/>
                <a:gd name="T13" fmla="*/ 2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59">
                  <a:moveTo>
                    <a:pt x="62" y="29"/>
                  </a:moveTo>
                  <a:cubicBezTo>
                    <a:pt x="49" y="25"/>
                    <a:pt x="41" y="15"/>
                    <a:pt x="36" y="0"/>
                  </a:cubicBezTo>
                  <a:cubicBezTo>
                    <a:pt x="30" y="22"/>
                    <a:pt x="19" y="42"/>
                    <a:pt x="0" y="59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51" y="40"/>
                    <a:pt x="67" y="44"/>
                    <a:pt x="88" y="43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4" y="36"/>
                    <a:pt x="75" y="36"/>
                    <a:pt x="62" y="29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Freeform 325"/>
            <p:cNvSpPr>
              <a:spLocks/>
            </p:cNvSpPr>
            <p:nvPr/>
          </p:nvSpPr>
          <p:spPr bwMode="auto">
            <a:xfrm>
              <a:off x="8495540" y="5190772"/>
              <a:ext cx="334119" cy="334120"/>
            </a:xfrm>
            <a:custGeom>
              <a:avLst/>
              <a:gdLst>
                <a:gd name="T0" fmla="*/ 17 w 141"/>
                <a:gd name="T1" fmla="*/ 2 h 141"/>
                <a:gd name="T2" fmla="*/ 13 w 141"/>
                <a:gd name="T3" fmla="*/ 0 h 141"/>
                <a:gd name="T4" fmla="*/ 6 w 141"/>
                <a:gd name="T5" fmla="*/ 16 h 141"/>
                <a:gd name="T6" fmla="*/ 0 w 141"/>
                <a:gd name="T7" fmla="*/ 33 h 141"/>
                <a:gd name="T8" fmla="*/ 98 w 141"/>
                <a:gd name="T9" fmla="*/ 141 h 141"/>
                <a:gd name="T10" fmla="*/ 123 w 141"/>
                <a:gd name="T11" fmla="*/ 110 h 141"/>
                <a:gd name="T12" fmla="*/ 141 w 141"/>
                <a:gd name="T13" fmla="*/ 79 h 141"/>
                <a:gd name="T14" fmla="*/ 124 w 141"/>
                <a:gd name="T15" fmla="*/ 71 h 141"/>
                <a:gd name="T16" fmla="*/ 70 w 141"/>
                <a:gd name="T17" fmla="*/ 47 h 141"/>
                <a:gd name="T18" fmla="*/ 42 w 141"/>
                <a:gd name="T19" fmla="*/ 29 h 141"/>
                <a:gd name="T20" fmla="*/ 17 w 141"/>
                <a:gd name="T21" fmla="*/ 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1" h="141">
                  <a:moveTo>
                    <a:pt x="17" y="2"/>
                  </a:moveTo>
                  <a:cubicBezTo>
                    <a:pt x="15" y="1"/>
                    <a:pt x="14" y="0"/>
                    <a:pt x="13" y="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107" y="131"/>
                    <a:pt x="116" y="121"/>
                    <a:pt x="123" y="110"/>
                  </a:cubicBezTo>
                  <a:cubicBezTo>
                    <a:pt x="130" y="100"/>
                    <a:pt x="136" y="90"/>
                    <a:pt x="141" y="79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60" y="42"/>
                    <a:pt x="51" y="36"/>
                    <a:pt x="42" y="29"/>
                  </a:cubicBezTo>
                  <a:cubicBezTo>
                    <a:pt x="32" y="21"/>
                    <a:pt x="24" y="12"/>
                    <a:pt x="17" y="2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Freeform 326"/>
            <p:cNvSpPr>
              <a:spLocks/>
            </p:cNvSpPr>
            <p:nvPr/>
          </p:nvSpPr>
          <p:spPr bwMode="auto">
            <a:xfrm>
              <a:off x="8477955" y="5225943"/>
              <a:ext cx="498247" cy="932018"/>
            </a:xfrm>
            <a:custGeom>
              <a:avLst/>
              <a:gdLst>
                <a:gd name="T0" fmla="*/ 0 w 210"/>
                <a:gd name="T1" fmla="*/ 8 h 392"/>
                <a:gd name="T2" fmla="*/ 0 w 210"/>
                <a:gd name="T3" fmla="*/ 24 h 392"/>
                <a:gd name="T4" fmla="*/ 102 w 210"/>
                <a:gd name="T5" fmla="*/ 137 h 392"/>
                <a:gd name="T6" fmla="*/ 132 w 210"/>
                <a:gd name="T7" fmla="*/ 114 h 392"/>
                <a:gd name="T8" fmla="*/ 144 w 210"/>
                <a:gd name="T9" fmla="*/ 128 h 392"/>
                <a:gd name="T10" fmla="*/ 154 w 210"/>
                <a:gd name="T11" fmla="*/ 220 h 392"/>
                <a:gd name="T12" fmla="*/ 135 w 210"/>
                <a:gd name="T13" fmla="*/ 211 h 392"/>
                <a:gd name="T14" fmla="*/ 74 w 210"/>
                <a:gd name="T15" fmla="*/ 131 h 392"/>
                <a:gd name="T16" fmla="*/ 120 w 210"/>
                <a:gd name="T17" fmla="*/ 208 h 392"/>
                <a:gd name="T18" fmla="*/ 67 w 210"/>
                <a:gd name="T19" fmla="*/ 197 h 392"/>
                <a:gd name="T20" fmla="*/ 133 w 210"/>
                <a:gd name="T21" fmla="*/ 227 h 392"/>
                <a:gd name="T22" fmla="*/ 178 w 210"/>
                <a:gd name="T23" fmla="*/ 289 h 392"/>
                <a:gd name="T24" fmla="*/ 197 w 210"/>
                <a:gd name="T25" fmla="*/ 298 h 392"/>
                <a:gd name="T26" fmla="*/ 192 w 210"/>
                <a:gd name="T27" fmla="*/ 392 h 392"/>
                <a:gd name="T28" fmla="*/ 210 w 210"/>
                <a:gd name="T29" fmla="*/ 286 h 392"/>
                <a:gd name="T30" fmla="*/ 188 w 210"/>
                <a:gd name="T31" fmla="*/ 276 h 392"/>
                <a:gd name="T32" fmla="*/ 187 w 210"/>
                <a:gd name="T33" fmla="*/ 271 h 392"/>
                <a:gd name="T34" fmla="*/ 186 w 210"/>
                <a:gd name="T35" fmla="*/ 269 h 392"/>
                <a:gd name="T36" fmla="*/ 169 w 210"/>
                <a:gd name="T37" fmla="*/ 236 h 392"/>
                <a:gd name="T38" fmla="*/ 153 w 210"/>
                <a:gd name="T39" fmla="*/ 121 h 392"/>
                <a:gd name="T40" fmla="*/ 150 w 210"/>
                <a:gd name="T41" fmla="*/ 117 h 392"/>
                <a:gd name="T42" fmla="*/ 130 w 210"/>
                <a:gd name="T43" fmla="*/ 94 h 392"/>
                <a:gd name="T44" fmla="*/ 105 w 210"/>
                <a:gd name="T45" fmla="*/ 125 h 392"/>
                <a:gd name="T46" fmla="*/ 7 w 210"/>
                <a:gd name="T47" fmla="*/ 17 h 392"/>
                <a:gd name="T48" fmla="*/ 13 w 210"/>
                <a:gd name="T49" fmla="*/ 0 h 392"/>
                <a:gd name="T50" fmla="*/ 0 w 210"/>
                <a:gd name="T51" fmla="*/ 8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0" h="392">
                  <a:moveTo>
                    <a:pt x="0" y="8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02" y="137"/>
                    <a:pt x="102" y="137"/>
                    <a:pt x="102" y="137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44" y="128"/>
                    <a:pt x="144" y="128"/>
                    <a:pt x="144" y="128"/>
                  </a:cubicBezTo>
                  <a:cubicBezTo>
                    <a:pt x="154" y="220"/>
                    <a:pt x="154" y="220"/>
                    <a:pt x="154" y="220"/>
                  </a:cubicBezTo>
                  <a:cubicBezTo>
                    <a:pt x="149" y="215"/>
                    <a:pt x="142" y="212"/>
                    <a:pt x="135" y="211"/>
                  </a:cubicBezTo>
                  <a:cubicBezTo>
                    <a:pt x="117" y="173"/>
                    <a:pt x="96" y="146"/>
                    <a:pt x="74" y="131"/>
                  </a:cubicBezTo>
                  <a:cubicBezTo>
                    <a:pt x="96" y="159"/>
                    <a:pt x="111" y="185"/>
                    <a:pt x="120" y="208"/>
                  </a:cubicBezTo>
                  <a:cubicBezTo>
                    <a:pt x="67" y="197"/>
                    <a:pt x="67" y="197"/>
                    <a:pt x="67" y="197"/>
                  </a:cubicBezTo>
                  <a:cubicBezTo>
                    <a:pt x="133" y="227"/>
                    <a:pt x="133" y="227"/>
                    <a:pt x="133" y="227"/>
                  </a:cubicBezTo>
                  <a:cubicBezTo>
                    <a:pt x="156" y="247"/>
                    <a:pt x="171" y="268"/>
                    <a:pt x="178" y="289"/>
                  </a:cubicBezTo>
                  <a:cubicBezTo>
                    <a:pt x="197" y="298"/>
                    <a:pt x="197" y="298"/>
                    <a:pt x="197" y="298"/>
                  </a:cubicBezTo>
                  <a:cubicBezTo>
                    <a:pt x="192" y="392"/>
                    <a:pt x="192" y="392"/>
                    <a:pt x="192" y="392"/>
                  </a:cubicBezTo>
                  <a:cubicBezTo>
                    <a:pt x="203" y="355"/>
                    <a:pt x="209" y="320"/>
                    <a:pt x="210" y="286"/>
                  </a:cubicBezTo>
                  <a:cubicBezTo>
                    <a:pt x="188" y="276"/>
                    <a:pt x="188" y="276"/>
                    <a:pt x="188" y="276"/>
                  </a:cubicBezTo>
                  <a:cubicBezTo>
                    <a:pt x="188" y="274"/>
                    <a:pt x="187" y="273"/>
                    <a:pt x="187" y="271"/>
                  </a:cubicBezTo>
                  <a:cubicBezTo>
                    <a:pt x="186" y="270"/>
                    <a:pt x="186" y="269"/>
                    <a:pt x="186" y="269"/>
                  </a:cubicBezTo>
                  <a:cubicBezTo>
                    <a:pt x="181" y="256"/>
                    <a:pt x="175" y="245"/>
                    <a:pt x="169" y="236"/>
                  </a:cubicBezTo>
                  <a:cubicBezTo>
                    <a:pt x="161" y="197"/>
                    <a:pt x="155" y="159"/>
                    <a:pt x="153" y="121"/>
                  </a:cubicBezTo>
                  <a:cubicBezTo>
                    <a:pt x="150" y="117"/>
                    <a:pt x="150" y="117"/>
                    <a:pt x="150" y="117"/>
                  </a:cubicBezTo>
                  <a:cubicBezTo>
                    <a:pt x="130" y="94"/>
                    <a:pt x="130" y="94"/>
                    <a:pt x="130" y="94"/>
                  </a:cubicBezTo>
                  <a:cubicBezTo>
                    <a:pt x="123" y="105"/>
                    <a:pt x="114" y="115"/>
                    <a:pt x="105" y="12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Freeform 327"/>
            <p:cNvSpPr>
              <a:spLocks/>
            </p:cNvSpPr>
            <p:nvPr/>
          </p:nvSpPr>
          <p:spPr bwMode="auto">
            <a:xfrm>
              <a:off x="8867761" y="5249390"/>
              <a:ext cx="46894" cy="46894"/>
            </a:xfrm>
            <a:custGeom>
              <a:avLst/>
              <a:gdLst>
                <a:gd name="T0" fmla="*/ 20 w 20"/>
                <a:gd name="T1" fmla="*/ 2 h 20"/>
                <a:gd name="T2" fmla="*/ 14 w 20"/>
                <a:gd name="T3" fmla="*/ 0 h 20"/>
                <a:gd name="T4" fmla="*/ 0 w 20"/>
                <a:gd name="T5" fmla="*/ 20 h 20"/>
                <a:gd name="T6" fmla="*/ 20 w 20"/>
                <a:gd name="T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20" y="2"/>
                  </a:moveTo>
                  <a:cubicBezTo>
                    <a:pt x="18" y="2"/>
                    <a:pt x="16" y="1"/>
                    <a:pt x="14" y="0"/>
                  </a:cubicBezTo>
                  <a:cubicBezTo>
                    <a:pt x="7" y="6"/>
                    <a:pt x="3" y="13"/>
                    <a:pt x="0" y="20"/>
                  </a:cubicBezTo>
                  <a:cubicBezTo>
                    <a:pt x="20" y="2"/>
                    <a:pt x="20" y="2"/>
                    <a:pt x="20" y="2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Freeform 328"/>
            <p:cNvSpPr>
              <a:spLocks/>
            </p:cNvSpPr>
            <p:nvPr/>
          </p:nvSpPr>
          <p:spPr bwMode="auto">
            <a:xfrm>
              <a:off x="8829659" y="5357833"/>
              <a:ext cx="146543" cy="548074"/>
            </a:xfrm>
            <a:custGeom>
              <a:avLst/>
              <a:gdLst>
                <a:gd name="T0" fmla="*/ 7 w 62"/>
                <a:gd name="T1" fmla="*/ 0 h 231"/>
                <a:gd name="T2" fmla="*/ 0 w 62"/>
                <a:gd name="T3" fmla="*/ 8 h 231"/>
                <a:gd name="T4" fmla="*/ 15 w 62"/>
                <a:gd name="T5" fmla="*/ 51 h 231"/>
                <a:gd name="T6" fmla="*/ 2 w 62"/>
                <a:gd name="T7" fmla="*/ 62 h 231"/>
                <a:gd name="T8" fmla="*/ 5 w 62"/>
                <a:gd name="T9" fmla="*/ 66 h 231"/>
                <a:gd name="T10" fmla="*/ 20 w 62"/>
                <a:gd name="T11" fmla="*/ 61 h 231"/>
                <a:gd name="T12" fmla="*/ 48 w 62"/>
                <a:gd name="T13" fmla="*/ 203 h 231"/>
                <a:gd name="T14" fmla="*/ 39 w 62"/>
                <a:gd name="T15" fmla="*/ 216 h 231"/>
                <a:gd name="T16" fmla="*/ 40 w 62"/>
                <a:gd name="T17" fmla="*/ 221 h 231"/>
                <a:gd name="T18" fmla="*/ 62 w 62"/>
                <a:gd name="T19" fmla="*/ 231 h 231"/>
                <a:gd name="T20" fmla="*/ 26 w 62"/>
                <a:gd name="T21" fmla="*/ 59 h 231"/>
                <a:gd name="T22" fmla="*/ 22 w 62"/>
                <a:gd name="T23" fmla="*/ 36 h 231"/>
                <a:gd name="T24" fmla="*/ 19 w 62"/>
                <a:gd name="T25" fmla="*/ 28 h 231"/>
                <a:gd name="T26" fmla="*/ 7 w 62"/>
                <a:gd name="T27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2" h="231">
                  <a:moveTo>
                    <a:pt x="7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48" y="203"/>
                    <a:pt x="48" y="203"/>
                    <a:pt x="48" y="203"/>
                  </a:cubicBezTo>
                  <a:cubicBezTo>
                    <a:pt x="39" y="216"/>
                    <a:pt x="39" y="216"/>
                    <a:pt x="39" y="216"/>
                  </a:cubicBezTo>
                  <a:cubicBezTo>
                    <a:pt x="39" y="218"/>
                    <a:pt x="40" y="219"/>
                    <a:pt x="40" y="221"/>
                  </a:cubicBezTo>
                  <a:cubicBezTo>
                    <a:pt x="62" y="231"/>
                    <a:pt x="62" y="231"/>
                    <a:pt x="62" y="231"/>
                  </a:cubicBezTo>
                  <a:cubicBezTo>
                    <a:pt x="60" y="191"/>
                    <a:pt x="48" y="133"/>
                    <a:pt x="26" y="59"/>
                  </a:cubicBezTo>
                  <a:cubicBezTo>
                    <a:pt x="26" y="52"/>
                    <a:pt x="24" y="44"/>
                    <a:pt x="22" y="36"/>
                  </a:cubicBezTo>
                  <a:cubicBezTo>
                    <a:pt x="21" y="33"/>
                    <a:pt x="20" y="31"/>
                    <a:pt x="19" y="28"/>
                  </a:cubicBezTo>
                  <a:cubicBezTo>
                    <a:pt x="16" y="18"/>
                    <a:pt x="12" y="9"/>
                    <a:pt x="7" y="0"/>
                  </a:cubicBezTo>
                  <a:close/>
                </a:path>
              </a:pathLst>
            </a:custGeom>
            <a:solidFill>
              <a:srgbClr val="B16A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Freeform 329"/>
            <p:cNvSpPr>
              <a:spLocks/>
            </p:cNvSpPr>
            <p:nvPr/>
          </p:nvSpPr>
          <p:spPr bwMode="auto">
            <a:xfrm>
              <a:off x="8847244" y="5328524"/>
              <a:ext cx="35170" cy="96720"/>
            </a:xfrm>
            <a:custGeom>
              <a:avLst/>
              <a:gdLst>
                <a:gd name="T0" fmla="*/ 7 w 15"/>
                <a:gd name="T1" fmla="*/ 3 h 40"/>
                <a:gd name="T2" fmla="*/ 0 w 15"/>
                <a:gd name="T3" fmla="*/ 12 h 40"/>
                <a:gd name="T4" fmla="*/ 12 w 15"/>
                <a:gd name="T5" fmla="*/ 40 h 40"/>
                <a:gd name="T6" fmla="*/ 7 w 15"/>
                <a:gd name="T7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0">
                  <a:moveTo>
                    <a:pt x="7" y="3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5" y="21"/>
                    <a:pt x="9" y="30"/>
                    <a:pt x="12" y="40"/>
                  </a:cubicBezTo>
                  <a:cubicBezTo>
                    <a:pt x="15" y="12"/>
                    <a:pt x="13" y="0"/>
                    <a:pt x="7" y="3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Freeform 330"/>
            <p:cNvSpPr>
              <a:spLocks/>
            </p:cNvSpPr>
            <p:nvPr/>
          </p:nvSpPr>
          <p:spPr bwMode="auto">
            <a:xfrm>
              <a:off x="8841382" y="5501445"/>
              <a:ext cx="102581" cy="369290"/>
            </a:xfrm>
            <a:custGeom>
              <a:avLst/>
              <a:gdLst>
                <a:gd name="T0" fmla="*/ 15 w 43"/>
                <a:gd name="T1" fmla="*/ 0 h 155"/>
                <a:gd name="T2" fmla="*/ 0 w 43"/>
                <a:gd name="T3" fmla="*/ 5 h 155"/>
                <a:gd name="T4" fmla="*/ 16 w 43"/>
                <a:gd name="T5" fmla="*/ 120 h 155"/>
                <a:gd name="T6" fmla="*/ 33 w 43"/>
                <a:gd name="T7" fmla="*/ 153 h 155"/>
                <a:gd name="T8" fmla="*/ 34 w 43"/>
                <a:gd name="T9" fmla="*/ 155 h 155"/>
                <a:gd name="T10" fmla="*/ 43 w 43"/>
                <a:gd name="T11" fmla="*/ 142 h 155"/>
                <a:gd name="T12" fmla="*/ 15 w 43"/>
                <a:gd name="T13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55">
                  <a:moveTo>
                    <a:pt x="15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2" y="43"/>
                    <a:pt x="8" y="81"/>
                    <a:pt x="16" y="120"/>
                  </a:cubicBezTo>
                  <a:cubicBezTo>
                    <a:pt x="22" y="129"/>
                    <a:pt x="28" y="140"/>
                    <a:pt x="33" y="153"/>
                  </a:cubicBezTo>
                  <a:cubicBezTo>
                    <a:pt x="33" y="153"/>
                    <a:pt x="33" y="154"/>
                    <a:pt x="34" y="155"/>
                  </a:cubicBezTo>
                  <a:cubicBezTo>
                    <a:pt x="43" y="142"/>
                    <a:pt x="43" y="142"/>
                    <a:pt x="43" y="142"/>
                  </a:cubicBezTo>
                  <a:cubicBezTo>
                    <a:pt x="15" y="0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Freeform 331"/>
            <p:cNvSpPr>
              <a:spLocks/>
            </p:cNvSpPr>
            <p:nvPr/>
          </p:nvSpPr>
          <p:spPr bwMode="auto">
            <a:xfrm>
              <a:off x="8788627" y="5378348"/>
              <a:ext cx="76202" cy="126029"/>
            </a:xfrm>
            <a:custGeom>
              <a:avLst/>
              <a:gdLst>
                <a:gd name="T0" fmla="*/ 20 w 33"/>
                <a:gd name="T1" fmla="*/ 54 h 54"/>
                <a:gd name="T2" fmla="*/ 33 w 33"/>
                <a:gd name="T3" fmla="*/ 43 h 54"/>
                <a:gd name="T4" fmla="*/ 18 w 33"/>
                <a:gd name="T5" fmla="*/ 0 h 54"/>
                <a:gd name="T6" fmla="*/ 0 w 33"/>
                <a:gd name="T7" fmla="*/ 31 h 54"/>
                <a:gd name="T8" fmla="*/ 20 w 33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54">
                  <a:moveTo>
                    <a:pt x="20" y="54"/>
                  </a:moveTo>
                  <a:cubicBezTo>
                    <a:pt x="33" y="43"/>
                    <a:pt x="33" y="43"/>
                    <a:pt x="33" y="43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3" y="11"/>
                    <a:pt x="7" y="21"/>
                    <a:pt x="0" y="31"/>
                  </a:cubicBezTo>
                  <a:cubicBezTo>
                    <a:pt x="20" y="54"/>
                    <a:pt x="20" y="54"/>
                    <a:pt x="20" y="54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" name="Freeform 332"/>
            <p:cNvSpPr>
              <a:spLocks/>
            </p:cNvSpPr>
            <p:nvPr/>
          </p:nvSpPr>
          <p:spPr bwMode="auto">
            <a:xfrm>
              <a:off x="8096943" y="5753500"/>
              <a:ext cx="114305" cy="49826"/>
            </a:xfrm>
            <a:custGeom>
              <a:avLst/>
              <a:gdLst>
                <a:gd name="T0" fmla="*/ 48 w 48"/>
                <a:gd name="T1" fmla="*/ 20 h 21"/>
                <a:gd name="T2" fmla="*/ 46 w 48"/>
                <a:gd name="T3" fmla="*/ 0 h 21"/>
                <a:gd name="T4" fmla="*/ 0 w 48"/>
                <a:gd name="T5" fmla="*/ 21 h 21"/>
                <a:gd name="T6" fmla="*/ 48 w 48"/>
                <a:gd name="T7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21">
                  <a:moveTo>
                    <a:pt x="48" y="20"/>
                  </a:moveTo>
                  <a:cubicBezTo>
                    <a:pt x="48" y="13"/>
                    <a:pt x="47" y="7"/>
                    <a:pt x="46" y="0"/>
                  </a:cubicBezTo>
                  <a:cubicBezTo>
                    <a:pt x="17" y="4"/>
                    <a:pt x="2" y="11"/>
                    <a:pt x="0" y="21"/>
                  </a:cubicBezTo>
                  <a:cubicBezTo>
                    <a:pt x="14" y="17"/>
                    <a:pt x="30" y="17"/>
                    <a:pt x="48" y="20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" name="Freeform 333"/>
            <p:cNvSpPr>
              <a:spLocks/>
            </p:cNvSpPr>
            <p:nvPr/>
          </p:nvSpPr>
          <p:spPr bwMode="auto">
            <a:xfrm>
              <a:off x="7874197" y="5794532"/>
              <a:ext cx="339980" cy="539281"/>
            </a:xfrm>
            <a:custGeom>
              <a:avLst/>
              <a:gdLst>
                <a:gd name="T0" fmla="*/ 142 w 144"/>
                <a:gd name="T1" fmla="*/ 3 h 227"/>
                <a:gd name="T2" fmla="*/ 94 w 144"/>
                <a:gd name="T3" fmla="*/ 4 h 227"/>
                <a:gd name="T4" fmla="*/ 4 w 144"/>
                <a:gd name="T5" fmla="*/ 227 h 227"/>
                <a:gd name="T6" fmla="*/ 100 w 144"/>
                <a:gd name="T7" fmla="*/ 227 h 227"/>
                <a:gd name="T8" fmla="*/ 101 w 144"/>
                <a:gd name="T9" fmla="*/ 220 h 227"/>
                <a:gd name="T10" fmla="*/ 126 w 144"/>
                <a:gd name="T11" fmla="*/ 186 h 227"/>
                <a:gd name="T12" fmla="*/ 137 w 144"/>
                <a:gd name="T13" fmla="*/ 97 h 227"/>
                <a:gd name="T14" fmla="*/ 142 w 144"/>
                <a:gd name="T15" fmla="*/ 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4" h="227">
                  <a:moveTo>
                    <a:pt x="142" y="3"/>
                  </a:moveTo>
                  <a:cubicBezTo>
                    <a:pt x="124" y="0"/>
                    <a:pt x="108" y="0"/>
                    <a:pt x="94" y="4"/>
                  </a:cubicBezTo>
                  <a:cubicBezTo>
                    <a:pt x="30" y="19"/>
                    <a:pt x="0" y="93"/>
                    <a:pt x="4" y="227"/>
                  </a:cubicBezTo>
                  <a:cubicBezTo>
                    <a:pt x="100" y="227"/>
                    <a:pt x="100" y="227"/>
                    <a:pt x="100" y="227"/>
                  </a:cubicBezTo>
                  <a:cubicBezTo>
                    <a:pt x="100" y="225"/>
                    <a:pt x="101" y="222"/>
                    <a:pt x="101" y="220"/>
                  </a:cubicBezTo>
                  <a:cubicBezTo>
                    <a:pt x="104" y="206"/>
                    <a:pt x="112" y="195"/>
                    <a:pt x="126" y="186"/>
                  </a:cubicBezTo>
                  <a:cubicBezTo>
                    <a:pt x="120" y="163"/>
                    <a:pt x="123" y="133"/>
                    <a:pt x="137" y="97"/>
                  </a:cubicBezTo>
                  <a:cubicBezTo>
                    <a:pt x="142" y="69"/>
                    <a:pt x="144" y="37"/>
                    <a:pt x="142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Freeform 334"/>
            <p:cNvSpPr>
              <a:spLocks/>
            </p:cNvSpPr>
            <p:nvPr/>
          </p:nvSpPr>
          <p:spPr bwMode="auto">
            <a:xfrm>
              <a:off x="9638578" y="6301574"/>
              <a:ext cx="161198" cy="32241"/>
            </a:xfrm>
            <a:custGeom>
              <a:avLst/>
              <a:gdLst>
                <a:gd name="T0" fmla="*/ 0 w 55"/>
                <a:gd name="T1" fmla="*/ 0 h 11"/>
                <a:gd name="T2" fmla="*/ 0 w 55"/>
                <a:gd name="T3" fmla="*/ 11 h 11"/>
                <a:gd name="T4" fmla="*/ 55 w 55"/>
                <a:gd name="T5" fmla="*/ 11 h 11"/>
                <a:gd name="T6" fmla="*/ 0 w 55"/>
                <a:gd name="T7" fmla="*/ 0 h 11"/>
                <a:gd name="T8" fmla="*/ 0 w 55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1">
                  <a:moveTo>
                    <a:pt x="0" y="0"/>
                  </a:moveTo>
                  <a:lnTo>
                    <a:pt x="0" y="11"/>
                  </a:lnTo>
                  <a:lnTo>
                    <a:pt x="55" y="1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97" name="文本框 596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聚合关系图表</a:t>
            </a:r>
          </a:p>
        </p:txBody>
      </p:sp>
      <p:sp>
        <p:nvSpPr>
          <p:cNvPr id="488" name="文本框 487"/>
          <p:cNvSpPr txBox="1"/>
          <p:nvPr/>
        </p:nvSpPr>
        <p:spPr>
          <a:xfrm>
            <a:off x="6778593" y="206611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7F7F7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点击添加标题文字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点击添加标题文字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96" name="文本框 495"/>
          <p:cNvSpPr txBox="1"/>
          <p:nvPr/>
        </p:nvSpPr>
        <p:spPr>
          <a:xfrm>
            <a:off x="8008829" y="354286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7F7F7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点击添加标题文字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点击添加标题文字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04" name="文本框 503"/>
          <p:cNvSpPr txBox="1"/>
          <p:nvPr/>
        </p:nvSpPr>
        <p:spPr>
          <a:xfrm>
            <a:off x="6742301" y="491654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7F7F7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点击添加标题文字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点击添加标题文字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12" name="文本框 511"/>
          <p:cNvSpPr txBox="1"/>
          <p:nvPr/>
        </p:nvSpPr>
        <p:spPr>
          <a:xfrm>
            <a:off x="2468433" y="485295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7F7F7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点击添加标题文字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点击添加标题文字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98" name="文本框 597"/>
          <p:cNvSpPr txBox="1"/>
          <p:nvPr/>
        </p:nvSpPr>
        <p:spPr>
          <a:xfrm>
            <a:off x="1291766" y="353789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7F7F7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点击添加标题文字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点击添加标题文字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99" name="文本框 598"/>
          <p:cNvSpPr txBox="1"/>
          <p:nvPr/>
        </p:nvSpPr>
        <p:spPr>
          <a:xfrm>
            <a:off x="2468433" y="206611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7F7F7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点击添加标题文字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点击添加标题文字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6844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/>
          </p:cNvSpPr>
          <p:nvPr/>
        </p:nvSpPr>
        <p:spPr bwMode="auto">
          <a:xfrm>
            <a:off x="2201316" y="1193956"/>
            <a:ext cx="19050" cy="19050"/>
          </a:xfrm>
          <a:custGeom>
            <a:avLst/>
            <a:gdLst>
              <a:gd name="T0" fmla="*/ 0 w 5"/>
              <a:gd name="T1" fmla="*/ 5 h 5"/>
              <a:gd name="T2" fmla="*/ 5 w 5"/>
              <a:gd name="T3" fmla="*/ 0 h 5"/>
              <a:gd name="T4" fmla="*/ 0 w 5"/>
              <a:gd name="T5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5">
                <a:moveTo>
                  <a:pt x="0" y="5"/>
                </a:moveTo>
                <a:cubicBezTo>
                  <a:pt x="5" y="0"/>
                  <a:pt x="5" y="0"/>
                  <a:pt x="5" y="0"/>
                </a:cubicBezTo>
                <a:cubicBezTo>
                  <a:pt x="3" y="2"/>
                  <a:pt x="2" y="3"/>
                  <a:pt x="0" y="5"/>
                </a:cubicBezTo>
                <a:close/>
              </a:path>
            </a:pathLst>
          </a:custGeom>
          <a:solidFill>
            <a:srgbClr val="27AA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同侧圆角矩形 25"/>
          <p:cNvSpPr/>
          <p:nvPr/>
        </p:nvSpPr>
        <p:spPr>
          <a:xfrm>
            <a:off x="3599466" y="1651251"/>
            <a:ext cx="5026241" cy="784234"/>
          </a:xfrm>
          <a:custGeom>
            <a:avLst/>
            <a:gdLst>
              <a:gd name="connsiteX0" fmla="*/ 277643 w 5185958"/>
              <a:gd name="connsiteY0" fmla="*/ 0 h 555286"/>
              <a:gd name="connsiteX1" fmla="*/ 4908315 w 5185958"/>
              <a:gd name="connsiteY1" fmla="*/ 0 h 555286"/>
              <a:gd name="connsiteX2" fmla="*/ 5185958 w 5185958"/>
              <a:gd name="connsiteY2" fmla="*/ 277643 h 555286"/>
              <a:gd name="connsiteX3" fmla="*/ 5185958 w 5185958"/>
              <a:gd name="connsiteY3" fmla="*/ 555286 h 555286"/>
              <a:gd name="connsiteX4" fmla="*/ 5185958 w 5185958"/>
              <a:gd name="connsiteY4" fmla="*/ 555286 h 555286"/>
              <a:gd name="connsiteX5" fmla="*/ 0 w 5185958"/>
              <a:gd name="connsiteY5" fmla="*/ 555286 h 555286"/>
              <a:gd name="connsiteX6" fmla="*/ 0 w 5185958"/>
              <a:gd name="connsiteY6" fmla="*/ 555286 h 555286"/>
              <a:gd name="connsiteX7" fmla="*/ 0 w 5185958"/>
              <a:gd name="connsiteY7" fmla="*/ 277643 h 555286"/>
              <a:gd name="connsiteX8" fmla="*/ 277643 w 5185958"/>
              <a:gd name="connsiteY8" fmla="*/ 0 h 555286"/>
              <a:gd name="connsiteX0" fmla="*/ 277643 w 5185958"/>
              <a:gd name="connsiteY0" fmla="*/ 149 h 555435"/>
              <a:gd name="connsiteX1" fmla="*/ 4908315 w 5185958"/>
              <a:gd name="connsiteY1" fmla="*/ 149 h 555435"/>
              <a:gd name="connsiteX2" fmla="*/ 5185958 w 5185958"/>
              <a:gd name="connsiteY2" fmla="*/ 277792 h 555435"/>
              <a:gd name="connsiteX3" fmla="*/ 5185958 w 5185958"/>
              <a:gd name="connsiteY3" fmla="*/ 555435 h 555435"/>
              <a:gd name="connsiteX4" fmla="*/ 5185958 w 5185958"/>
              <a:gd name="connsiteY4" fmla="*/ 555435 h 555435"/>
              <a:gd name="connsiteX5" fmla="*/ 0 w 5185958"/>
              <a:gd name="connsiteY5" fmla="*/ 555435 h 555435"/>
              <a:gd name="connsiteX6" fmla="*/ 0 w 5185958"/>
              <a:gd name="connsiteY6" fmla="*/ 555435 h 555435"/>
              <a:gd name="connsiteX7" fmla="*/ 0 w 5185958"/>
              <a:gd name="connsiteY7" fmla="*/ 277792 h 555435"/>
              <a:gd name="connsiteX8" fmla="*/ 277643 w 5185958"/>
              <a:gd name="connsiteY8" fmla="*/ 149 h 555435"/>
              <a:gd name="connsiteX0" fmla="*/ 215650 w 5185958"/>
              <a:gd name="connsiteY0" fmla="*/ 149 h 555435"/>
              <a:gd name="connsiteX1" fmla="*/ 4908315 w 5185958"/>
              <a:gd name="connsiteY1" fmla="*/ 149 h 555435"/>
              <a:gd name="connsiteX2" fmla="*/ 5185958 w 5185958"/>
              <a:gd name="connsiteY2" fmla="*/ 277792 h 555435"/>
              <a:gd name="connsiteX3" fmla="*/ 5185958 w 5185958"/>
              <a:gd name="connsiteY3" fmla="*/ 555435 h 555435"/>
              <a:gd name="connsiteX4" fmla="*/ 5185958 w 5185958"/>
              <a:gd name="connsiteY4" fmla="*/ 555435 h 555435"/>
              <a:gd name="connsiteX5" fmla="*/ 0 w 5185958"/>
              <a:gd name="connsiteY5" fmla="*/ 555435 h 555435"/>
              <a:gd name="connsiteX6" fmla="*/ 0 w 5185958"/>
              <a:gd name="connsiteY6" fmla="*/ 555435 h 555435"/>
              <a:gd name="connsiteX7" fmla="*/ 0 w 5185958"/>
              <a:gd name="connsiteY7" fmla="*/ 277792 h 555435"/>
              <a:gd name="connsiteX8" fmla="*/ 215650 w 5185958"/>
              <a:gd name="connsiteY8" fmla="*/ 149 h 555435"/>
              <a:gd name="connsiteX0" fmla="*/ 215650 w 5185958"/>
              <a:gd name="connsiteY0" fmla="*/ 149 h 555435"/>
              <a:gd name="connsiteX1" fmla="*/ 4908315 w 5185958"/>
              <a:gd name="connsiteY1" fmla="*/ 149 h 555435"/>
              <a:gd name="connsiteX2" fmla="*/ 5185958 w 5185958"/>
              <a:gd name="connsiteY2" fmla="*/ 277792 h 555435"/>
              <a:gd name="connsiteX3" fmla="*/ 5185958 w 5185958"/>
              <a:gd name="connsiteY3" fmla="*/ 555435 h 555435"/>
              <a:gd name="connsiteX4" fmla="*/ 5185958 w 5185958"/>
              <a:gd name="connsiteY4" fmla="*/ 555435 h 555435"/>
              <a:gd name="connsiteX5" fmla="*/ 0 w 5185958"/>
              <a:gd name="connsiteY5" fmla="*/ 555435 h 555435"/>
              <a:gd name="connsiteX6" fmla="*/ 0 w 5185958"/>
              <a:gd name="connsiteY6" fmla="*/ 555435 h 555435"/>
              <a:gd name="connsiteX7" fmla="*/ 0 w 5185958"/>
              <a:gd name="connsiteY7" fmla="*/ 277792 h 555435"/>
              <a:gd name="connsiteX8" fmla="*/ 215650 w 5185958"/>
              <a:gd name="connsiteY8" fmla="*/ 149 h 555435"/>
              <a:gd name="connsiteX0" fmla="*/ 215650 w 5185958"/>
              <a:gd name="connsiteY0" fmla="*/ 558 h 555844"/>
              <a:gd name="connsiteX1" fmla="*/ 4908315 w 5185958"/>
              <a:gd name="connsiteY1" fmla="*/ 558 h 555844"/>
              <a:gd name="connsiteX2" fmla="*/ 5185958 w 5185958"/>
              <a:gd name="connsiteY2" fmla="*/ 278201 h 555844"/>
              <a:gd name="connsiteX3" fmla="*/ 5185958 w 5185958"/>
              <a:gd name="connsiteY3" fmla="*/ 555844 h 555844"/>
              <a:gd name="connsiteX4" fmla="*/ 5185958 w 5185958"/>
              <a:gd name="connsiteY4" fmla="*/ 555844 h 555844"/>
              <a:gd name="connsiteX5" fmla="*/ 0 w 5185958"/>
              <a:gd name="connsiteY5" fmla="*/ 555844 h 555844"/>
              <a:gd name="connsiteX6" fmla="*/ 0 w 5185958"/>
              <a:gd name="connsiteY6" fmla="*/ 555844 h 555844"/>
              <a:gd name="connsiteX7" fmla="*/ 0 w 5185958"/>
              <a:gd name="connsiteY7" fmla="*/ 278201 h 555844"/>
              <a:gd name="connsiteX8" fmla="*/ 215650 w 5185958"/>
              <a:gd name="connsiteY8" fmla="*/ 558 h 555844"/>
              <a:gd name="connsiteX0" fmla="*/ 215650 w 5185958"/>
              <a:gd name="connsiteY0" fmla="*/ 150 h 555436"/>
              <a:gd name="connsiteX1" fmla="*/ 4954809 w 5185958"/>
              <a:gd name="connsiteY1" fmla="*/ 5316 h 555436"/>
              <a:gd name="connsiteX2" fmla="*/ 5185958 w 5185958"/>
              <a:gd name="connsiteY2" fmla="*/ 277793 h 555436"/>
              <a:gd name="connsiteX3" fmla="*/ 5185958 w 5185958"/>
              <a:gd name="connsiteY3" fmla="*/ 555436 h 555436"/>
              <a:gd name="connsiteX4" fmla="*/ 5185958 w 5185958"/>
              <a:gd name="connsiteY4" fmla="*/ 555436 h 555436"/>
              <a:gd name="connsiteX5" fmla="*/ 0 w 5185958"/>
              <a:gd name="connsiteY5" fmla="*/ 555436 h 555436"/>
              <a:gd name="connsiteX6" fmla="*/ 0 w 5185958"/>
              <a:gd name="connsiteY6" fmla="*/ 555436 h 555436"/>
              <a:gd name="connsiteX7" fmla="*/ 0 w 5185958"/>
              <a:gd name="connsiteY7" fmla="*/ 277793 h 555436"/>
              <a:gd name="connsiteX8" fmla="*/ 215650 w 5185958"/>
              <a:gd name="connsiteY8" fmla="*/ 150 h 555436"/>
              <a:gd name="connsiteX0" fmla="*/ 215650 w 5185958"/>
              <a:gd name="connsiteY0" fmla="*/ 150 h 555436"/>
              <a:gd name="connsiteX1" fmla="*/ 4954809 w 5185958"/>
              <a:gd name="connsiteY1" fmla="*/ 5316 h 555436"/>
              <a:gd name="connsiteX2" fmla="*/ 5185958 w 5185958"/>
              <a:gd name="connsiteY2" fmla="*/ 277793 h 555436"/>
              <a:gd name="connsiteX3" fmla="*/ 5185958 w 5185958"/>
              <a:gd name="connsiteY3" fmla="*/ 555436 h 555436"/>
              <a:gd name="connsiteX4" fmla="*/ 5185958 w 5185958"/>
              <a:gd name="connsiteY4" fmla="*/ 555436 h 555436"/>
              <a:gd name="connsiteX5" fmla="*/ 0 w 5185958"/>
              <a:gd name="connsiteY5" fmla="*/ 555436 h 555436"/>
              <a:gd name="connsiteX6" fmla="*/ 0 w 5185958"/>
              <a:gd name="connsiteY6" fmla="*/ 555436 h 555436"/>
              <a:gd name="connsiteX7" fmla="*/ 0 w 5185958"/>
              <a:gd name="connsiteY7" fmla="*/ 277793 h 555436"/>
              <a:gd name="connsiteX8" fmla="*/ 215650 w 5185958"/>
              <a:gd name="connsiteY8" fmla="*/ 150 h 555436"/>
              <a:gd name="connsiteX0" fmla="*/ 215650 w 5185958"/>
              <a:gd name="connsiteY0" fmla="*/ 150 h 555436"/>
              <a:gd name="connsiteX1" fmla="*/ 4954809 w 5185958"/>
              <a:gd name="connsiteY1" fmla="*/ 5316 h 555436"/>
              <a:gd name="connsiteX2" fmla="*/ 5185958 w 5185958"/>
              <a:gd name="connsiteY2" fmla="*/ 298458 h 555436"/>
              <a:gd name="connsiteX3" fmla="*/ 5185958 w 5185958"/>
              <a:gd name="connsiteY3" fmla="*/ 555436 h 555436"/>
              <a:gd name="connsiteX4" fmla="*/ 5185958 w 5185958"/>
              <a:gd name="connsiteY4" fmla="*/ 555436 h 555436"/>
              <a:gd name="connsiteX5" fmla="*/ 0 w 5185958"/>
              <a:gd name="connsiteY5" fmla="*/ 555436 h 555436"/>
              <a:gd name="connsiteX6" fmla="*/ 0 w 5185958"/>
              <a:gd name="connsiteY6" fmla="*/ 555436 h 555436"/>
              <a:gd name="connsiteX7" fmla="*/ 0 w 5185958"/>
              <a:gd name="connsiteY7" fmla="*/ 277793 h 555436"/>
              <a:gd name="connsiteX8" fmla="*/ 215650 w 5185958"/>
              <a:gd name="connsiteY8" fmla="*/ 150 h 555436"/>
              <a:gd name="connsiteX0" fmla="*/ 215650 w 5185958"/>
              <a:gd name="connsiteY0" fmla="*/ 150 h 555436"/>
              <a:gd name="connsiteX1" fmla="*/ 4954809 w 5185958"/>
              <a:gd name="connsiteY1" fmla="*/ 5316 h 555436"/>
              <a:gd name="connsiteX2" fmla="*/ 5185958 w 5185958"/>
              <a:gd name="connsiteY2" fmla="*/ 298458 h 555436"/>
              <a:gd name="connsiteX3" fmla="*/ 5185958 w 5185958"/>
              <a:gd name="connsiteY3" fmla="*/ 555436 h 555436"/>
              <a:gd name="connsiteX4" fmla="*/ 5185958 w 5185958"/>
              <a:gd name="connsiteY4" fmla="*/ 555436 h 555436"/>
              <a:gd name="connsiteX5" fmla="*/ 0 w 5185958"/>
              <a:gd name="connsiteY5" fmla="*/ 555436 h 555436"/>
              <a:gd name="connsiteX6" fmla="*/ 0 w 5185958"/>
              <a:gd name="connsiteY6" fmla="*/ 555436 h 555436"/>
              <a:gd name="connsiteX7" fmla="*/ 0 w 5185958"/>
              <a:gd name="connsiteY7" fmla="*/ 277793 h 555436"/>
              <a:gd name="connsiteX8" fmla="*/ 215650 w 5185958"/>
              <a:gd name="connsiteY8" fmla="*/ 150 h 555436"/>
              <a:gd name="connsiteX0" fmla="*/ 215650 w 5185958"/>
              <a:gd name="connsiteY0" fmla="*/ 150 h 555436"/>
              <a:gd name="connsiteX1" fmla="*/ 4979147 w 5185958"/>
              <a:gd name="connsiteY1" fmla="*/ 5316 h 555436"/>
              <a:gd name="connsiteX2" fmla="*/ 5185958 w 5185958"/>
              <a:gd name="connsiteY2" fmla="*/ 298458 h 555436"/>
              <a:gd name="connsiteX3" fmla="*/ 5185958 w 5185958"/>
              <a:gd name="connsiteY3" fmla="*/ 555436 h 555436"/>
              <a:gd name="connsiteX4" fmla="*/ 5185958 w 5185958"/>
              <a:gd name="connsiteY4" fmla="*/ 555436 h 555436"/>
              <a:gd name="connsiteX5" fmla="*/ 0 w 5185958"/>
              <a:gd name="connsiteY5" fmla="*/ 555436 h 555436"/>
              <a:gd name="connsiteX6" fmla="*/ 0 w 5185958"/>
              <a:gd name="connsiteY6" fmla="*/ 555436 h 555436"/>
              <a:gd name="connsiteX7" fmla="*/ 0 w 5185958"/>
              <a:gd name="connsiteY7" fmla="*/ 277793 h 555436"/>
              <a:gd name="connsiteX8" fmla="*/ 215650 w 5185958"/>
              <a:gd name="connsiteY8" fmla="*/ 150 h 555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85958" h="555436">
                <a:moveTo>
                  <a:pt x="215650" y="150"/>
                </a:moveTo>
                <a:lnTo>
                  <a:pt x="4979147" y="5316"/>
                </a:lnTo>
                <a:cubicBezTo>
                  <a:pt x="4975322" y="5316"/>
                  <a:pt x="5185958" y="145120"/>
                  <a:pt x="5185958" y="298458"/>
                </a:cubicBezTo>
                <a:lnTo>
                  <a:pt x="5185958" y="555436"/>
                </a:lnTo>
                <a:lnTo>
                  <a:pt x="5185958" y="555436"/>
                </a:lnTo>
                <a:lnTo>
                  <a:pt x="0" y="555436"/>
                </a:lnTo>
                <a:lnTo>
                  <a:pt x="0" y="555436"/>
                </a:lnTo>
                <a:lnTo>
                  <a:pt x="0" y="277793"/>
                </a:lnTo>
                <a:cubicBezTo>
                  <a:pt x="0" y="124455"/>
                  <a:pt x="212129" y="-5016"/>
                  <a:pt x="215650" y="1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" name="任意多边形 41"/>
          <p:cNvSpPr/>
          <p:nvPr/>
        </p:nvSpPr>
        <p:spPr>
          <a:xfrm>
            <a:off x="3599466" y="1651252"/>
            <a:ext cx="2448462" cy="784233"/>
          </a:xfrm>
          <a:custGeom>
            <a:avLst/>
            <a:gdLst>
              <a:gd name="connsiteX0" fmla="*/ 215650 w 2526266"/>
              <a:gd name="connsiteY0" fmla="*/ 218 h 809153"/>
              <a:gd name="connsiteX1" fmla="*/ 2526266 w 2526266"/>
              <a:gd name="connsiteY1" fmla="*/ 3868 h 809153"/>
              <a:gd name="connsiteX2" fmla="*/ 2526266 w 2526266"/>
              <a:gd name="connsiteY2" fmla="*/ 809153 h 809153"/>
              <a:gd name="connsiteX3" fmla="*/ 0 w 2526266"/>
              <a:gd name="connsiteY3" fmla="*/ 809153 h 809153"/>
              <a:gd name="connsiteX4" fmla="*/ 0 w 2526266"/>
              <a:gd name="connsiteY4" fmla="*/ 404685 h 809153"/>
              <a:gd name="connsiteX5" fmla="*/ 215650 w 2526266"/>
              <a:gd name="connsiteY5" fmla="*/ 218 h 809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6266" h="809153">
                <a:moveTo>
                  <a:pt x="215650" y="218"/>
                </a:moveTo>
                <a:lnTo>
                  <a:pt x="2526266" y="3868"/>
                </a:lnTo>
                <a:lnTo>
                  <a:pt x="2526266" y="809153"/>
                </a:lnTo>
                <a:lnTo>
                  <a:pt x="0" y="809153"/>
                </a:lnTo>
                <a:lnTo>
                  <a:pt x="0" y="404685"/>
                </a:lnTo>
                <a:cubicBezTo>
                  <a:pt x="0" y="181304"/>
                  <a:pt x="212129" y="-7308"/>
                  <a:pt x="215650" y="218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lumMod val="85000"/>
                </a:schemeClr>
              </a:gs>
            </a:gsLst>
            <a:lin ang="120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5" name="任意多边形 44"/>
          <p:cNvSpPr/>
          <p:nvPr/>
        </p:nvSpPr>
        <p:spPr>
          <a:xfrm>
            <a:off x="6166784" y="1653220"/>
            <a:ext cx="2458923" cy="782265"/>
          </a:xfrm>
          <a:custGeom>
            <a:avLst/>
            <a:gdLst>
              <a:gd name="connsiteX0" fmla="*/ 0 w 2537059"/>
              <a:gd name="connsiteY0" fmla="*/ 0 h 805091"/>
              <a:gd name="connsiteX1" fmla="*/ 2330248 w 2537059"/>
              <a:gd name="connsiteY1" fmla="*/ 3681 h 805091"/>
              <a:gd name="connsiteX2" fmla="*/ 2537059 w 2537059"/>
              <a:gd name="connsiteY2" fmla="*/ 430728 h 805091"/>
              <a:gd name="connsiteX3" fmla="*/ 2537059 w 2537059"/>
              <a:gd name="connsiteY3" fmla="*/ 805091 h 805091"/>
              <a:gd name="connsiteX4" fmla="*/ 0 w 2537059"/>
              <a:gd name="connsiteY4" fmla="*/ 805091 h 805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37059" h="805091">
                <a:moveTo>
                  <a:pt x="0" y="0"/>
                </a:moveTo>
                <a:lnTo>
                  <a:pt x="2330248" y="3681"/>
                </a:lnTo>
                <a:cubicBezTo>
                  <a:pt x="2326423" y="3681"/>
                  <a:pt x="2537059" y="207347"/>
                  <a:pt x="2537059" y="430728"/>
                </a:cubicBezTo>
                <a:lnTo>
                  <a:pt x="2537059" y="805091"/>
                </a:lnTo>
                <a:lnTo>
                  <a:pt x="0" y="805091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lumMod val="85000"/>
                </a:schemeClr>
              </a:gs>
            </a:gsLst>
            <a:lin ang="174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0" name="Freeform 11"/>
          <p:cNvSpPr>
            <a:spLocks/>
          </p:cNvSpPr>
          <p:nvPr/>
        </p:nvSpPr>
        <p:spPr bwMode="auto">
          <a:xfrm>
            <a:off x="7103964" y="5115517"/>
            <a:ext cx="1630925" cy="850851"/>
          </a:xfrm>
          <a:custGeom>
            <a:avLst/>
            <a:gdLst>
              <a:gd name="T0" fmla="*/ 0 w 446"/>
              <a:gd name="T1" fmla="*/ 3 h 231"/>
              <a:gd name="T2" fmla="*/ 0 w 446"/>
              <a:gd name="T3" fmla="*/ 110 h 231"/>
              <a:gd name="T4" fmla="*/ 27 w 446"/>
              <a:gd name="T5" fmla="*/ 179 h 231"/>
              <a:gd name="T6" fmla="*/ 69 w 446"/>
              <a:gd name="T7" fmla="*/ 220 h 231"/>
              <a:gd name="T8" fmla="*/ 111 w 446"/>
              <a:gd name="T9" fmla="*/ 226 h 231"/>
              <a:gd name="T10" fmla="*/ 293 w 446"/>
              <a:gd name="T11" fmla="*/ 230 h 231"/>
              <a:gd name="T12" fmla="*/ 375 w 446"/>
              <a:gd name="T13" fmla="*/ 209 h 231"/>
              <a:gd name="T14" fmla="*/ 380 w 446"/>
              <a:gd name="T15" fmla="*/ 203 h 231"/>
              <a:gd name="T16" fmla="*/ 433 w 446"/>
              <a:gd name="T17" fmla="*/ 151 h 231"/>
              <a:gd name="T18" fmla="*/ 443 w 446"/>
              <a:gd name="T19" fmla="*/ 142 h 231"/>
              <a:gd name="T20" fmla="*/ 428 w 446"/>
              <a:gd name="T21" fmla="*/ 0 h 231"/>
              <a:gd name="T22" fmla="*/ 400 w 446"/>
              <a:gd name="T23" fmla="*/ 1 h 231"/>
              <a:gd name="T24" fmla="*/ 370 w 446"/>
              <a:gd name="T25" fmla="*/ 0 h 231"/>
              <a:gd name="T26" fmla="*/ 72 w 446"/>
              <a:gd name="T27" fmla="*/ 3 h 231"/>
              <a:gd name="T28" fmla="*/ 16 w 446"/>
              <a:gd name="T29" fmla="*/ 3 h 231"/>
              <a:gd name="T30" fmla="*/ 0 w 446"/>
              <a:gd name="T31" fmla="*/ 3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46" h="231">
                <a:moveTo>
                  <a:pt x="0" y="3"/>
                </a:moveTo>
                <a:cubicBezTo>
                  <a:pt x="0" y="39"/>
                  <a:pt x="0" y="74"/>
                  <a:pt x="0" y="110"/>
                </a:cubicBezTo>
                <a:cubicBezTo>
                  <a:pt x="0" y="110"/>
                  <a:pt x="3" y="145"/>
                  <a:pt x="27" y="179"/>
                </a:cubicBezTo>
                <a:cubicBezTo>
                  <a:pt x="33" y="188"/>
                  <a:pt x="58" y="216"/>
                  <a:pt x="69" y="220"/>
                </a:cubicBezTo>
                <a:cubicBezTo>
                  <a:pt x="77" y="222"/>
                  <a:pt x="95" y="225"/>
                  <a:pt x="111" y="226"/>
                </a:cubicBezTo>
                <a:cubicBezTo>
                  <a:pt x="166" y="231"/>
                  <a:pt x="254" y="230"/>
                  <a:pt x="293" y="230"/>
                </a:cubicBezTo>
                <a:cubicBezTo>
                  <a:pt x="348" y="230"/>
                  <a:pt x="360" y="223"/>
                  <a:pt x="375" y="209"/>
                </a:cubicBezTo>
                <a:cubicBezTo>
                  <a:pt x="376" y="207"/>
                  <a:pt x="378" y="205"/>
                  <a:pt x="380" y="203"/>
                </a:cubicBezTo>
                <a:cubicBezTo>
                  <a:pt x="393" y="190"/>
                  <a:pt x="421" y="163"/>
                  <a:pt x="433" y="151"/>
                </a:cubicBezTo>
                <a:cubicBezTo>
                  <a:pt x="446" y="139"/>
                  <a:pt x="443" y="142"/>
                  <a:pt x="443" y="142"/>
                </a:cubicBezTo>
                <a:cubicBezTo>
                  <a:pt x="438" y="95"/>
                  <a:pt x="433" y="48"/>
                  <a:pt x="428" y="0"/>
                </a:cubicBezTo>
                <a:cubicBezTo>
                  <a:pt x="414" y="1"/>
                  <a:pt x="414" y="1"/>
                  <a:pt x="400" y="1"/>
                </a:cubicBezTo>
                <a:cubicBezTo>
                  <a:pt x="383" y="1"/>
                  <a:pt x="387" y="0"/>
                  <a:pt x="370" y="0"/>
                </a:cubicBezTo>
                <a:cubicBezTo>
                  <a:pt x="289" y="1"/>
                  <a:pt x="153" y="3"/>
                  <a:pt x="72" y="3"/>
                </a:cubicBezTo>
                <a:cubicBezTo>
                  <a:pt x="57" y="3"/>
                  <a:pt x="31" y="3"/>
                  <a:pt x="16" y="3"/>
                </a:cubicBezTo>
                <a:cubicBezTo>
                  <a:pt x="0" y="3"/>
                  <a:pt x="16" y="3"/>
                  <a:pt x="0" y="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65000"/>
                </a:schemeClr>
              </a:gs>
              <a:gs pos="4600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1"/>
          <p:cNvSpPr>
            <a:spLocks/>
          </p:cNvSpPr>
          <p:nvPr/>
        </p:nvSpPr>
        <p:spPr bwMode="auto">
          <a:xfrm flipV="1">
            <a:off x="5315491" y="2781076"/>
            <a:ext cx="1630925" cy="850851"/>
          </a:xfrm>
          <a:custGeom>
            <a:avLst/>
            <a:gdLst>
              <a:gd name="T0" fmla="*/ 0 w 446"/>
              <a:gd name="T1" fmla="*/ 3 h 231"/>
              <a:gd name="T2" fmla="*/ 0 w 446"/>
              <a:gd name="T3" fmla="*/ 110 h 231"/>
              <a:gd name="T4" fmla="*/ 27 w 446"/>
              <a:gd name="T5" fmla="*/ 179 h 231"/>
              <a:gd name="T6" fmla="*/ 69 w 446"/>
              <a:gd name="T7" fmla="*/ 220 h 231"/>
              <a:gd name="T8" fmla="*/ 111 w 446"/>
              <a:gd name="T9" fmla="*/ 226 h 231"/>
              <a:gd name="T10" fmla="*/ 293 w 446"/>
              <a:gd name="T11" fmla="*/ 230 h 231"/>
              <a:gd name="T12" fmla="*/ 375 w 446"/>
              <a:gd name="T13" fmla="*/ 209 h 231"/>
              <a:gd name="T14" fmla="*/ 380 w 446"/>
              <a:gd name="T15" fmla="*/ 203 h 231"/>
              <a:gd name="T16" fmla="*/ 433 w 446"/>
              <a:gd name="T17" fmla="*/ 151 h 231"/>
              <a:gd name="T18" fmla="*/ 443 w 446"/>
              <a:gd name="T19" fmla="*/ 142 h 231"/>
              <a:gd name="T20" fmla="*/ 428 w 446"/>
              <a:gd name="T21" fmla="*/ 0 h 231"/>
              <a:gd name="T22" fmla="*/ 400 w 446"/>
              <a:gd name="T23" fmla="*/ 1 h 231"/>
              <a:gd name="T24" fmla="*/ 370 w 446"/>
              <a:gd name="T25" fmla="*/ 0 h 231"/>
              <a:gd name="T26" fmla="*/ 72 w 446"/>
              <a:gd name="T27" fmla="*/ 3 h 231"/>
              <a:gd name="T28" fmla="*/ 16 w 446"/>
              <a:gd name="T29" fmla="*/ 3 h 231"/>
              <a:gd name="T30" fmla="*/ 0 w 446"/>
              <a:gd name="T31" fmla="*/ 3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46" h="231">
                <a:moveTo>
                  <a:pt x="0" y="3"/>
                </a:moveTo>
                <a:cubicBezTo>
                  <a:pt x="0" y="39"/>
                  <a:pt x="0" y="74"/>
                  <a:pt x="0" y="110"/>
                </a:cubicBezTo>
                <a:cubicBezTo>
                  <a:pt x="0" y="110"/>
                  <a:pt x="3" y="145"/>
                  <a:pt x="27" y="179"/>
                </a:cubicBezTo>
                <a:cubicBezTo>
                  <a:pt x="33" y="188"/>
                  <a:pt x="58" y="216"/>
                  <a:pt x="69" y="220"/>
                </a:cubicBezTo>
                <a:cubicBezTo>
                  <a:pt x="77" y="222"/>
                  <a:pt x="95" y="225"/>
                  <a:pt x="111" y="226"/>
                </a:cubicBezTo>
                <a:cubicBezTo>
                  <a:pt x="166" y="231"/>
                  <a:pt x="254" y="230"/>
                  <a:pt x="293" y="230"/>
                </a:cubicBezTo>
                <a:cubicBezTo>
                  <a:pt x="348" y="230"/>
                  <a:pt x="360" y="223"/>
                  <a:pt x="375" y="209"/>
                </a:cubicBezTo>
                <a:cubicBezTo>
                  <a:pt x="376" y="207"/>
                  <a:pt x="378" y="205"/>
                  <a:pt x="380" y="203"/>
                </a:cubicBezTo>
                <a:cubicBezTo>
                  <a:pt x="393" y="190"/>
                  <a:pt x="421" y="163"/>
                  <a:pt x="433" y="151"/>
                </a:cubicBezTo>
                <a:cubicBezTo>
                  <a:pt x="446" y="139"/>
                  <a:pt x="443" y="142"/>
                  <a:pt x="443" y="142"/>
                </a:cubicBezTo>
                <a:cubicBezTo>
                  <a:pt x="438" y="95"/>
                  <a:pt x="433" y="48"/>
                  <a:pt x="428" y="0"/>
                </a:cubicBezTo>
                <a:cubicBezTo>
                  <a:pt x="414" y="1"/>
                  <a:pt x="414" y="1"/>
                  <a:pt x="400" y="1"/>
                </a:cubicBezTo>
                <a:cubicBezTo>
                  <a:pt x="383" y="1"/>
                  <a:pt x="387" y="0"/>
                  <a:pt x="370" y="0"/>
                </a:cubicBezTo>
                <a:cubicBezTo>
                  <a:pt x="289" y="1"/>
                  <a:pt x="153" y="3"/>
                  <a:pt x="72" y="3"/>
                </a:cubicBezTo>
                <a:cubicBezTo>
                  <a:pt x="57" y="3"/>
                  <a:pt x="31" y="3"/>
                  <a:pt x="16" y="3"/>
                </a:cubicBezTo>
                <a:cubicBezTo>
                  <a:pt x="0" y="3"/>
                  <a:pt x="16" y="3"/>
                  <a:pt x="0" y="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65000"/>
                </a:schemeClr>
              </a:gs>
              <a:gs pos="4600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3556384" y="5082692"/>
            <a:ext cx="1630925" cy="850851"/>
          </a:xfrm>
          <a:custGeom>
            <a:avLst/>
            <a:gdLst>
              <a:gd name="T0" fmla="*/ 0 w 446"/>
              <a:gd name="T1" fmla="*/ 3 h 231"/>
              <a:gd name="T2" fmla="*/ 0 w 446"/>
              <a:gd name="T3" fmla="*/ 110 h 231"/>
              <a:gd name="T4" fmla="*/ 27 w 446"/>
              <a:gd name="T5" fmla="*/ 179 h 231"/>
              <a:gd name="T6" fmla="*/ 69 w 446"/>
              <a:gd name="T7" fmla="*/ 220 h 231"/>
              <a:gd name="T8" fmla="*/ 111 w 446"/>
              <a:gd name="T9" fmla="*/ 226 h 231"/>
              <a:gd name="T10" fmla="*/ 293 w 446"/>
              <a:gd name="T11" fmla="*/ 230 h 231"/>
              <a:gd name="T12" fmla="*/ 375 w 446"/>
              <a:gd name="T13" fmla="*/ 209 h 231"/>
              <a:gd name="T14" fmla="*/ 380 w 446"/>
              <a:gd name="T15" fmla="*/ 203 h 231"/>
              <a:gd name="T16" fmla="*/ 433 w 446"/>
              <a:gd name="T17" fmla="*/ 151 h 231"/>
              <a:gd name="T18" fmla="*/ 443 w 446"/>
              <a:gd name="T19" fmla="*/ 142 h 231"/>
              <a:gd name="T20" fmla="*/ 428 w 446"/>
              <a:gd name="T21" fmla="*/ 0 h 231"/>
              <a:gd name="T22" fmla="*/ 400 w 446"/>
              <a:gd name="T23" fmla="*/ 1 h 231"/>
              <a:gd name="T24" fmla="*/ 370 w 446"/>
              <a:gd name="T25" fmla="*/ 0 h 231"/>
              <a:gd name="T26" fmla="*/ 72 w 446"/>
              <a:gd name="T27" fmla="*/ 3 h 231"/>
              <a:gd name="T28" fmla="*/ 16 w 446"/>
              <a:gd name="T29" fmla="*/ 3 h 231"/>
              <a:gd name="T30" fmla="*/ 0 w 446"/>
              <a:gd name="T31" fmla="*/ 3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46" h="231">
                <a:moveTo>
                  <a:pt x="0" y="3"/>
                </a:moveTo>
                <a:cubicBezTo>
                  <a:pt x="0" y="39"/>
                  <a:pt x="0" y="74"/>
                  <a:pt x="0" y="110"/>
                </a:cubicBezTo>
                <a:cubicBezTo>
                  <a:pt x="0" y="110"/>
                  <a:pt x="3" y="145"/>
                  <a:pt x="27" y="179"/>
                </a:cubicBezTo>
                <a:cubicBezTo>
                  <a:pt x="33" y="188"/>
                  <a:pt x="58" y="216"/>
                  <a:pt x="69" y="220"/>
                </a:cubicBezTo>
                <a:cubicBezTo>
                  <a:pt x="77" y="222"/>
                  <a:pt x="95" y="225"/>
                  <a:pt x="111" y="226"/>
                </a:cubicBezTo>
                <a:cubicBezTo>
                  <a:pt x="166" y="231"/>
                  <a:pt x="254" y="230"/>
                  <a:pt x="293" y="230"/>
                </a:cubicBezTo>
                <a:cubicBezTo>
                  <a:pt x="348" y="230"/>
                  <a:pt x="360" y="223"/>
                  <a:pt x="375" y="209"/>
                </a:cubicBezTo>
                <a:cubicBezTo>
                  <a:pt x="376" y="207"/>
                  <a:pt x="378" y="205"/>
                  <a:pt x="380" y="203"/>
                </a:cubicBezTo>
                <a:cubicBezTo>
                  <a:pt x="393" y="190"/>
                  <a:pt x="421" y="163"/>
                  <a:pt x="433" y="151"/>
                </a:cubicBezTo>
                <a:cubicBezTo>
                  <a:pt x="446" y="139"/>
                  <a:pt x="443" y="142"/>
                  <a:pt x="443" y="142"/>
                </a:cubicBezTo>
                <a:cubicBezTo>
                  <a:pt x="438" y="95"/>
                  <a:pt x="433" y="48"/>
                  <a:pt x="428" y="0"/>
                </a:cubicBezTo>
                <a:cubicBezTo>
                  <a:pt x="414" y="1"/>
                  <a:pt x="414" y="1"/>
                  <a:pt x="400" y="1"/>
                </a:cubicBezTo>
                <a:cubicBezTo>
                  <a:pt x="383" y="1"/>
                  <a:pt x="387" y="0"/>
                  <a:pt x="370" y="0"/>
                </a:cubicBezTo>
                <a:cubicBezTo>
                  <a:pt x="289" y="1"/>
                  <a:pt x="153" y="3"/>
                  <a:pt x="72" y="3"/>
                </a:cubicBezTo>
                <a:cubicBezTo>
                  <a:pt x="57" y="3"/>
                  <a:pt x="31" y="3"/>
                  <a:pt x="16" y="3"/>
                </a:cubicBezTo>
                <a:cubicBezTo>
                  <a:pt x="0" y="3"/>
                  <a:pt x="16" y="3"/>
                  <a:pt x="0" y="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65000"/>
                </a:schemeClr>
              </a:gs>
              <a:gs pos="4600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3581003" y="5383049"/>
            <a:ext cx="18463" cy="16925"/>
          </a:xfrm>
          <a:custGeom>
            <a:avLst/>
            <a:gdLst>
              <a:gd name="T0" fmla="*/ 5 w 5"/>
              <a:gd name="T1" fmla="*/ 5 h 5"/>
              <a:gd name="T2" fmla="*/ 0 w 5"/>
              <a:gd name="T3" fmla="*/ 0 h 5"/>
              <a:gd name="T4" fmla="*/ 5 w 5"/>
              <a:gd name="T5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5">
                <a:moveTo>
                  <a:pt x="5" y="5"/>
                </a:moveTo>
                <a:cubicBezTo>
                  <a:pt x="0" y="0"/>
                  <a:pt x="0" y="0"/>
                  <a:pt x="0" y="0"/>
                </a:cubicBezTo>
                <a:cubicBezTo>
                  <a:pt x="2" y="2"/>
                  <a:pt x="3" y="3"/>
                  <a:pt x="5" y="5"/>
                </a:cubicBezTo>
                <a:close/>
              </a:path>
            </a:pathLst>
          </a:custGeom>
          <a:solidFill>
            <a:srgbClr val="27AA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3010895" y="1660435"/>
            <a:ext cx="755456" cy="4200605"/>
          </a:xfrm>
          <a:custGeom>
            <a:avLst/>
            <a:gdLst>
              <a:gd name="T0" fmla="*/ 20 w 205"/>
              <a:gd name="T1" fmla="*/ 167 h 1116"/>
              <a:gd name="T2" fmla="*/ 2 w 205"/>
              <a:gd name="T3" fmla="*/ 223 h 1116"/>
              <a:gd name="T4" fmla="*/ 2 w 205"/>
              <a:gd name="T5" fmla="*/ 558 h 1116"/>
              <a:gd name="T6" fmla="*/ 2 w 205"/>
              <a:gd name="T7" fmla="*/ 893 h 1116"/>
              <a:gd name="T8" fmla="*/ 20 w 205"/>
              <a:gd name="T9" fmla="*/ 949 h 1116"/>
              <a:gd name="T10" fmla="*/ 205 w 205"/>
              <a:gd name="T11" fmla="*/ 1116 h 1116"/>
              <a:gd name="T12" fmla="*/ 186 w 205"/>
              <a:gd name="T13" fmla="*/ 1046 h 1116"/>
              <a:gd name="T14" fmla="*/ 183 w 205"/>
              <a:gd name="T15" fmla="*/ 558 h 1116"/>
              <a:gd name="T16" fmla="*/ 186 w 205"/>
              <a:gd name="T17" fmla="*/ 70 h 1116"/>
              <a:gd name="T18" fmla="*/ 205 w 205"/>
              <a:gd name="T19" fmla="*/ 0 h 1116"/>
              <a:gd name="T20" fmla="*/ 20 w 205"/>
              <a:gd name="T21" fmla="*/ 167 h 1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5" h="1116">
                <a:moveTo>
                  <a:pt x="20" y="167"/>
                </a:moveTo>
                <a:cubicBezTo>
                  <a:pt x="0" y="182"/>
                  <a:pt x="3" y="214"/>
                  <a:pt x="2" y="223"/>
                </a:cubicBezTo>
                <a:cubicBezTo>
                  <a:pt x="2" y="558"/>
                  <a:pt x="2" y="558"/>
                  <a:pt x="2" y="558"/>
                </a:cubicBezTo>
                <a:cubicBezTo>
                  <a:pt x="2" y="893"/>
                  <a:pt x="2" y="893"/>
                  <a:pt x="2" y="893"/>
                </a:cubicBezTo>
                <a:cubicBezTo>
                  <a:pt x="3" y="902"/>
                  <a:pt x="0" y="934"/>
                  <a:pt x="20" y="949"/>
                </a:cubicBezTo>
                <a:cubicBezTo>
                  <a:pt x="205" y="1116"/>
                  <a:pt x="205" y="1116"/>
                  <a:pt x="205" y="1116"/>
                </a:cubicBezTo>
                <a:cubicBezTo>
                  <a:pt x="184" y="1094"/>
                  <a:pt x="187" y="1057"/>
                  <a:pt x="186" y="1046"/>
                </a:cubicBezTo>
                <a:cubicBezTo>
                  <a:pt x="183" y="558"/>
                  <a:pt x="183" y="558"/>
                  <a:pt x="183" y="558"/>
                </a:cubicBezTo>
                <a:cubicBezTo>
                  <a:pt x="186" y="70"/>
                  <a:pt x="186" y="70"/>
                  <a:pt x="186" y="70"/>
                </a:cubicBezTo>
                <a:cubicBezTo>
                  <a:pt x="187" y="59"/>
                  <a:pt x="184" y="22"/>
                  <a:pt x="205" y="0"/>
                </a:cubicBezTo>
                <a:lnTo>
                  <a:pt x="20" y="167"/>
                </a:lnTo>
                <a:close/>
              </a:path>
            </a:pathLst>
          </a:custGeom>
          <a:gradFill>
            <a:gsLst>
              <a:gs pos="86000">
                <a:schemeClr val="accent1">
                  <a:lumMod val="40000"/>
                  <a:lumOff val="60000"/>
                </a:schemeClr>
              </a:gs>
              <a:gs pos="0">
                <a:schemeClr val="accent1"/>
              </a:gs>
              <a:gs pos="75000">
                <a:schemeClr val="accent1"/>
              </a:gs>
            </a:gsLst>
            <a:lin ang="72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4" name="任意多边形 13"/>
          <p:cNvSpPr>
            <a:spLocks/>
          </p:cNvSpPr>
          <p:nvPr/>
        </p:nvSpPr>
        <p:spPr bwMode="auto">
          <a:xfrm flipH="1">
            <a:off x="4854074" y="2795021"/>
            <a:ext cx="715706" cy="3123466"/>
          </a:xfrm>
          <a:custGeom>
            <a:avLst/>
            <a:gdLst>
              <a:gd name="connsiteX0" fmla="*/ 0 w 738449"/>
              <a:gd name="connsiteY0" fmla="*/ 0 h 3222720"/>
              <a:gd name="connsiteX1" fmla="*/ 608452 w 738449"/>
              <a:gd name="connsiteY1" fmla="*/ 545100 h 3222720"/>
              <a:gd name="connsiteX2" fmla="*/ 669297 w 738449"/>
              <a:gd name="connsiteY2" fmla="*/ 725547 h 3222720"/>
              <a:gd name="connsiteX3" fmla="*/ 669297 w 738449"/>
              <a:gd name="connsiteY3" fmla="*/ 1134725 h 3222720"/>
              <a:gd name="connsiteX4" fmla="*/ 669297 w 738449"/>
              <a:gd name="connsiteY4" fmla="*/ 1138332 h 3222720"/>
              <a:gd name="connsiteX5" fmla="*/ 669998 w 738449"/>
              <a:gd name="connsiteY5" fmla="*/ 1138332 h 3222720"/>
              <a:gd name="connsiteX6" fmla="*/ 677604 w 738449"/>
              <a:gd name="connsiteY6" fmla="*/ 2996974 h 3222720"/>
              <a:gd name="connsiteX7" fmla="*/ 738449 w 738449"/>
              <a:gd name="connsiteY7" fmla="*/ 3222720 h 3222720"/>
              <a:gd name="connsiteX8" fmla="*/ 129997 w 738449"/>
              <a:gd name="connsiteY8" fmla="*/ 2680930 h 3222720"/>
              <a:gd name="connsiteX9" fmla="*/ 72955 w 738449"/>
              <a:gd name="connsiteY9" fmla="*/ 2500333 h 3222720"/>
              <a:gd name="connsiteX10" fmla="*/ 72955 w 738449"/>
              <a:gd name="connsiteY10" fmla="*/ 1712926 h 3222720"/>
              <a:gd name="connsiteX11" fmla="*/ 72955 w 738449"/>
              <a:gd name="connsiteY11" fmla="*/ 1695450 h 3222720"/>
              <a:gd name="connsiteX12" fmla="*/ 72254 w 738449"/>
              <a:gd name="connsiteY12" fmla="*/ 1695450 h 3222720"/>
              <a:gd name="connsiteX13" fmla="*/ 64648 w 738449"/>
              <a:gd name="connsiteY13" fmla="*/ 229318 h 3222720"/>
              <a:gd name="connsiteX14" fmla="*/ 0 w 738449"/>
              <a:gd name="connsiteY14" fmla="*/ 0 h 3222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38449" h="3222720">
                <a:moveTo>
                  <a:pt x="0" y="0"/>
                </a:moveTo>
                <a:cubicBezTo>
                  <a:pt x="0" y="0"/>
                  <a:pt x="0" y="0"/>
                  <a:pt x="608452" y="545100"/>
                </a:cubicBezTo>
                <a:cubicBezTo>
                  <a:pt x="673100" y="593972"/>
                  <a:pt x="665495" y="699232"/>
                  <a:pt x="669297" y="725547"/>
                </a:cubicBezTo>
                <a:cubicBezTo>
                  <a:pt x="669297" y="725547"/>
                  <a:pt x="669297" y="725547"/>
                  <a:pt x="669297" y="1134725"/>
                </a:cubicBezTo>
                <a:lnTo>
                  <a:pt x="669297" y="1138332"/>
                </a:lnTo>
                <a:lnTo>
                  <a:pt x="669998" y="1138332"/>
                </a:lnTo>
                <a:cubicBezTo>
                  <a:pt x="677604" y="2996974"/>
                  <a:pt x="677604" y="2996974"/>
                  <a:pt x="677604" y="2996974"/>
                </a:cubicBezTo>
                <a:cubicBezTo>
                  <a:pt x="681407" y="3030836"/>
                  <a:pt x="669998" y="3154996"/>
                  <a:pt x="738449" y="3222720"/>
                </a:cubicBezTo>
                <a:cubicBezTo>
                  <a:pt x="129997" y="2680930"/>
                  <a:pt x="129997" y="2680930"/>
                  <a:pt x="129997" y="2680930"/>
                </a:cubicBezTo>
                <a:cubicBezTo>
                  <a:pt x="65349" y="2632018"/>
                  <a:pt x="76758" y="2526670"/>
                  <a:pt x="72955" y="2500333"/>
                </a:cubicBezTo>
                <a:cubicBezTo>
                  <a:pt x="72955" y="2159833"/>
                  <a:pt x="72955" y="1904458"/>
                  <a:pt x="72955" y="1712926"/>
                </a:cubicBezTo>
                <a:lnTo>
                  <a:pt x="72955" y="1695450"/>
                </a:lnTo>
                <a:lnTo>
                  <a:pt x="72254" y="1695450"/>
                </a:lnTo>
                <a:cubicBezTo>
                  <a:pt x="72254" y="1695450"/>
                  <a:pt x="72254" y="1695450"/>
                  <a:pt x="64648" y="229318"/>
                </a:cubicBezTo>
                <a:cubicBezTo>
                  <a:pt x="60845" y="195484"/>
                  <a:pt x="72254" y="71427"/>
                  <a:pt x="0" y="0"/>
                </a:cubicBezTo>
                <a:close/>
              </a:path>
            </a:pathLst>
          </a:custGeom>
          <a:gradFill>
            <a:gsLst>
              <a:gs pos="13456">
                <a:schemeClr val="bg1"/>
              </a:gs>
              <a:gs pos="90000">
                <a:schemeClr val="bg1"/>
              </a:gs>
              <a:gs pos="29000">
                <a:schemeClr val="accent2"/>
              </a:gs>
              <a:gs pos="0">
                <a:schemeClr val="bg1"/>
              </a:gs>
              <a:gs pos="75000">
                <a:schemeClr val="accent2"/>
              </a:gs>
              <a:gs pos="100000">
                <a:schemeClr val="bg1"/>
              </a:gs>
            </a:gsLst>
            <a:lin ang="72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5" name="任意多边形 14"/>
          <p:cNvSpPr>
            <a:spLocks/>
          </p:cNvSpPr>
          <p:nvPr/>
        </p:nvSpPr>
        <p:spPr bwMode="auto">
          <a:xfrm>
            <a:off x="6607555" y="2795021"/>
            <a:ext cx="715706" cy="3123466"/>
          </a:xfrm>
          <a:custGeom>
            <a:avLst/>
            <a:gdLst>
              <a:gd name="connsiteX0" fmla="*/ 0 w 738449"/>
              <a:gd name="connsiteY0" fmla="*/ 0 h 3222720"/>
              <a:gd name="connsiteX1" fmla="*/ 608452 w 738449"/>
              <a:gd name="connsiteY1" fmla="*/ 545100 h 3222720"/>
              <a:gd name="connsiteX2" fmla="*/ 669297 w 738449"/>
              <a:gd name="connsiteY2" fmla="*/ 725547 h 3222720"/>
              <a:gd name="connsiteX3" fmla="*/ 669297 w 738449"/>
              <a:gd name="connsiteY3" fmla="*/ 1134725 h 3222720"/>
              <a:gd name="connsiteX4" fmla="*/ 669297 w 738449"/>
              <a:gd name="connsiteY4" fmla="*/ 1138332 h 3222720"/>
              <a:gd name="connsiteX5" fmla="*/ 669998 w 738449"/>
              <a:gd name="connsiteY5" fmla="*/ 1138332 h 3222720"/>
              <a:gd name="connsiteX6" fmla="*/ 677604 w 738449"/>
              <a:gd name="connsiteY6" fmla="*/ 2996974 h 3222720"/>
              <a:gd name="connsiteX7" fmla="*/ 738449 w 738449"/>
              <a:gd name="connsiteY7" fmla="*/ 3222720 h 3222720"/>
              <a:gd name="connsiteX8" fmla="*/ 129997 w 738449"/>
              <a:gd name="connsiteY8" fmla="*/ 2680930 h 3222720"/>
              <a:gd name="connsiteX9" fmla="*/ 72955 w 738449"/>
              <a:gd name="connsiteY9" fmla="*/ 2500333 h 3222720"/>
              <a:gd name="connsiteX10" fmla="*/ 72955 w 738449"/>
              <a:gd name="connsiteY10" fmla="*/ 1712926 h 3222720"/>
              <a:gd name="connsiteX11" fmla="*/ 72955 w 738449"/>
              <a:gd name="connsiteY11" fmla="*/ 1695450 h 3222720"/>
              <a:gd name="connsiteX12" fmla="*/ 72254 w 738449"/>
              <a:gd name="connsiteY12" fmla="*/ 1695450 h 3222720"/>
              <a:gd name="connsiteX13" fmla="*/ 64648 w 738449"/>
              <a:gd name="connsiteY13" fmla="*/ 229318 h 3222720"/>
              <a:gd name="connsiteX14" fmla="*/ 0 w 738449"/>
              <a:gd name="connsiteY14" fmla="*/ 0 h 3222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38449" h="3222720">
                <a:moveTo>
                  <a:pt x="0" y="0"/>
                </a:moveTo>
                <a:cubicBezTo>
                  <a:pt x="0" y="0"/>
                  <a:pt x="0" y="0"/>
                  <a:pt x="608452" y="545100"/>
                </a:cubicBezTo>
                <a:cubicBezTo>
                  <a:pt x="673100" y="593972"/>
                  <a:pt x="665495" y="699232"/>
                  <a:pt x="669297" y="725547"/>
                </a:cubicBezTo>
                <a:cubicBezTo>
                  <a:pt x="669297" y="725547"/>
                  <a:pt x="669297" y="725547"/>
                  <a:pt x="669297" y="1134725"/>
                </a:cubicBezTo>
                <a:lnTo>
                  <a:pt x="669297" y="1138332"/>
                </a:lnTo>
                <a:lnTo>
                  <a:pt x="669998" y="1138332"/>
                </a:lnTo>
                <a:cubicBezTo>
                  <a:pt x="677604" y="2996974"/>
                  <a:pt x="677604" y="2996974"/>
                  <a:pt x="677604" y="2996974"/>
                </a:cubicBezTo>
                <a:cubicBezTo>
                  <a:pt x="681407" y="3030836"/>
                  <a:pt x="669998" y="3154996"/>
                  <a:pt x="738449" y="3222720"/>
                </a:cubicBezTo>
                <a:cubicBezTo>
                  <a:pt x="129997" y="2680930"/>
                  <a:pt x="129997" y="2680930"/>
                  <a:pt x="129997" y="2680930"/>
                </a:cubicBezTo>
                <a:cubicBezTo>
                  <a:pt x="65349" y="2632018"/>
                  <a:pt x="76758" y="2526670"/>
                  <a:pt x="72955" y="2500333"/>
                </a:cubicBezTo>
                <a:cubicBezTo>
                  <a:pt x="72955" y="2159833"/>
                  <a:pt x="72955" y="1904458"/>
                  <a:pt x="72955" y="1712926"/>
                </a:cubicBezTo>
                <a:lnTo>
                  <a:pt x="72955" y="1695450"/>
                </a:lnTo>
                <a:lnTo>
                  <a:pt x="72254" y="1695450"/>
                </a:lnTo>
                <a:cubicBezTo>
                  <a:pt x="72254" y="1695450"/>
                  <a:pt x="72254" y="1695450"/>
                  <a:pt x="64648" y="229318"/>
                </a:cubicBezTo>
                <a:cubicBezTo>
                  <a:pt x="60845" y="195484"/>
                  <a:pt x="72254" y="71427"/>
                  <a:pt x="0" y="0"/>
                </a:cubicBezTo>
                <a:close/>
              </a:path>
            </a:pathLst>
          </a:custGeom>
          <a:gradFill>
            <a:gsLst>
              <a:gs pos="13456">
                <a:schemeClr val="accent3">
                  <a:lumMod val="40000"/>
                  <a:lumOff val="60000"/>
                </a:schemeClr>
              </a:gs>
              <a:gs pos="90000">
                <a:schemeClr val="accent3">
                  <a:lumMod val="40000"/>
                  <a:lumOff val="60000"/>
                </a:schemeClr>
              </a:gs>
              <a:gs pos="29000">
                <a:schemeClr val="accent3"/>
              </a:gs>
              <a:gs pos="0">
                <a:schemeClr val="bg1"/>
              </a:gs>
              <a:gs pos="75000">
                <a:schemeClr val="accent3"/>
              </a:gs>
              <a:gs pos="100000">
                <a:schemeClr val="bg1"/>
              </a:gs>
            </a:gsLst>
            <a:lin ang="72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8" name="Freeform 7"/>
          <p:cNvSpPr>
            <a:spLocks/>
          </p:cNvSpPr>
          <p:nvPr/>
        </p:nvSpPr>
        <p:spPr bwMode="auto">
          <a:xfrm flipH="1">
            <a:off x="8433047" y="1663934"/>
            <a:ext cx="748058" cy="4256734"/>
          </a:xfrm>
          <a:custGeom>
            <a:avLst/>
            <a:gdLst>
              <a:gd name="T0" fmla="*/ 20 w 205"/>
              <a:gd name="T1" fmla="*/ 167 h 1116"/>
              <a:gd name="T2" fmla="*/ 2 w 205"/>
              <a:gd name="T3" fmla="*/ 223 h 1116"/>
              <a:gd name="T4" fmla="*/ 2 w 205"/>
              <a:gd name="T5" fmla="*/ 558 h 1116"/>
              <a:gd name="T6" fmla="*/ 2 w 205"/>
              <a:gd name="T7" fmla="*/ 893 h 1116"/>
              <a:gd name="T8" fmla="*/ 20 w 205"/>
              <a:gd name="T9" fmla="*/ 949 h 1116"/>
              <a:gd name="T10" fmla="*/ 205 w 205"/>
              <a:gd name="T11" fmla="*/ 1116 h 1116"/>
              <a:gd name="T12" fmla="*/ 186 w 205"/>
              <a:gd name="T13" fmla="*/ 1046 h 1116"/>
              <a:gd name="T14" fmla="*/ 183 w 205"/>
              <a:gd name="T15" fmla="*/ 558 h 1116"/>
              <a:gd name="T16" fmla="*/ 186 w 205"/>
              <a:gd name="T17" fmla="*/ 70 h 1116"/>
              <a:gd name="T18" fmla="*/ 205 w 205"/>
              <a:gd name="T19" fmla="*/ 0 h 1116"/>
              <a:gd name="T20" fmla="*/ 20 w 205"/>
              <a:gd name="T21" fmla="*/ 167 h 1116"/>
              <a:gd name="connsiteX0" fmla="*/ 878 w 9991"/>
              <a:gd name="connsiteY0" fmla="*/ 1496 h 10000"/>
              <a:gd name="connsiteX1" fmla="*/ 0 w 9991"/>
              <a:gd name="connsiteY1" fmla="*/ 1998 h 10000"/>
              <a:gd name="connsiteX2" fmla="*/ 0 w 9991"/>
              <a:gd name="connsiteY2" fmla="*/ 5000 h 10000"/>
              <a:gd name="connsiteX3" fmla="*/ 0 w 9991"/>
              <a:gd name="connsiteY3" fmla="*/ 8002 h 10000"/>
              <a:gd name="connsiteX4" fmla="*/ 878 w 9991"/>
              <a:gd name="connsiteY4" fmla="*/ 8504 h 10000"/>
              <a:gd name="connsiteX5" fmla="*/ 9902 w 9991"/>
              <a:gd name="connsiteY5" fmla="*/ 10000 h 10000"/>
              <a:gd name="connsiteX6" fmla="*/ 8975 w 9991"/>
              <a:gd name="connsiteY6" fmla="*/ 9373 h 10000"/>
              <a:gd name="connsiteX7" fmla="*/ 8829 w 9991"/>
              <a:gd name="connsiteY7" fmla="*/ 5000 h 10000"/>
              <a:gd name="connsiteX8" fmla="*/ 8975 w 9991"/>
              <a:gd name="connsiteY8" fmla="*/ 627 h 10000"/>
              <a:gd name="connsiteX9" fmla="*/ 9991 w 9991"/>
              <a:gd name="connsiteY9" fmla="*/ 0 h 10000"/>
              <a:gd name="connsiteX10" fmla="*/ 878 w 9991"/>
              <a:gd name="connsiteY10" fmla="*/ 1496 h 10000"/>
              <a:gd name="connsiteX0" fmla="*/ 879 w 10000"/>
              <a:gd name="connsiteY0" fmla="*/ 1496 h 10000"/>
              <a:gd name="connsiteX1" fmla="*/ 0 w 10000"/>
              <a:gd name="connsiteY1" fmla="*/ 1998 h 10000"/>
              <a:gd name="connsiteX2" fmla="*/ 0 w 10000"/>
              <a:gd name="connsiteY2" fmla="*/ 5000 h 10000"/>
              <a:gd name="connsiteX3" fmla="*/ 0 w 10000"/>
              <a:gd name="connsiteY3" fmla="*/ 8002 h 10000"/>
              <a:gd name="connsiteX4" fmla="*/ 879 w 10000"/>
              <a:gd name="connsiteY4" fmla="*/ 8504 h 10000"/>
              <a:gd name="connsiteX5" fmla="*/ 9911 w 10000"/>
              <a:gd name="connsiteY5" fmla="*/ 10000 h 10000"/>
              <a:gd name="connsiteX6" fmla="*/ 8983 w 10000"/>
              <a:gd name="connsiteY6" fmla="*/ 9373 h 10000"/>
              <a:gd name="connsiteX7" fmla="*/ 8837 w 10000"/>
              <a:gd name="connsiteY7" fmla="*/ 5000 h 10000"/>
              <a:gd name="connsiteX8" fmla="*/ 8983 w 10000"/>
              <a:gd name="connsiteY8" fmla="*/ 627 h 10000"/>
              <a:gd name="connsiteX9" fmla="*/ 10000 w 10000"/>
              <a:gd name="connsiteY9" fmla="*/ 0 h 10000"/>
              <a:gd name="connsiteX10" fmla="*/ 879 w 10000"/>
              <a:gd name="connsiteY10" fmla="*/ 1496 h 10000"/>
              <a:gd name="connsiteX0" fmla="*/ 879 w 10000"/>
              <a:gd name="connsiteY0" fmla="*/ 1496 h 10000"/>
              <a:gd name="connsiteX1" fmla="*/ 0 w 10000"/>
              <a:gd name="connsiteY1" fmla="*/ 1998 h 10000"/>
              <a:gd name="connsiteX2" fmla="*/ 0 w 10000"/>
              <a:gd name="connsiteY2" fmla="*/ 5000 h 10000"/>
              <a:gd name="connsiteX3" fmla="*/ 0 w 10000"/>
              <a:gd name="connsiteY3" fmla="*/ 8002 h 10000"/>
              <a:gd name="connsiteX4" fmla="*/ 879 w 10000"/>
              <a:gd name="connsiteY4" fmla="*/ 8504 h 10000"/>
              <a:gd name="connsiteX5" fmla="*/ 9911 w 10000"/>
              <a:gd name="connsiteY5" fmla="*/ 10000 h 10000"/>
              <a:gd name="connsiteX6" fmla="*/ 8983 w 10000"/>
              <a:gd name="connsiteY6" fmla="*/ 9373 h 10000"/>
              <a:gd name="connsiteX7" fmla="*/ 8837 w 10000"/>
              <a:gd name="connsiteY7" fmla="*/ 5000 h 10000"/>
              <a:gd name="connsiteX8" fmla="*/ 8983 w 10000"/>
              <a:gd name="connsiteY8" fmla="*/ 627 h 10000"/>
              <a:gd name="connsiteX9" fmla="*/ 10000 w 10000"/>
              <a:gd name="connsiteY9" fmla="*/ 0 h 10000"/>
              <a:gd name="connsiteX10" fmla="*/ 879 w 10000"/>
              <a:gd name="connsiteY10" fmla="*/ 1496 h 10000"/>
              <a:gd name="connsiteX0" fmla="*/ 879 w 9911"/>
              <a:gd name="connsiteY0" fmla="*/ 1464 h 9968"/>
              <a:gd name="connsiteX1" fmla="*/ 0 w 9911"/>
              <a:gd name="connsiteY1" fmla="*/ 1966 h 9968"/>
              <a:gd name="connsiteX2" fmla="*/ 0 w 9911"/>
              <a:gd name="connsiteY2" fmla="*/ 4968 h 9968"/>
              <a:gd name="connsiteX3" fmla="*/ 0 w 9911"/>
              <a:gd name="connsiteY3" fmla="*/ 7970 h 9968"/>
              <a:gd name="connsiteX4" fmla="*/ 879 w 9911"/>
              <a:gd name="connsiteY4" fmla="*/ 8472 h 9968"/>
              <a:gd name="connsiteX5" fmla="*/ 9911 w 9911"/>
              <a:gd name="connsiteY5" fmla="*/ 9968 h 9968"/>
              <a:gd name="connsiteX6" fmla="*/ 8983 w 9911"/>
              <a:gd name="connsiteY6" fmla="*/ 9341 h 9968"/>
              <a:gd name="connsiteX7" fmla="*/ 8837 w 9911"/>
              <a:gd name="connsiteY7" fmla="*/ 4968 h 9968"/>
              <a:gd name="connsiteX8" fmla="*/ 8983 w 9911"/>
              <a:gd name="connsiteY8" fmla="*/ 595 h 9968"/>
              <a:gd name="connsiteX9" fmla="*/ 9911 w 9911"/>
              <a:gd name="connsiteY9" fmla="*/ 0 h 9968"/>
              <a:gd name="connsiteX10" fmla="*/ 879 w 9911"/>
              <a:gd name="connsiteY10" fmla="*/ 1464 h 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11" h="9968">
                <a:moveTo>
                  <a:pt x="879" y="1464"/>
                </a:moveTo>
                <a:cubicBezTo>
                  <a:pt x="-98" y="1599"/>
                  <a:pt x="48" y="1886"/>
                  <a:pt x="0" y="1966"/>
                </a:cubicBezTo>
                <a:lnTo>
                  <a:pt x="0" y="4968"/>
                </a:lnTo>
                <a:lnTo>
                  <a:pt x="0" y="7970"/>
                </a:lnTo>
                <a:cubicBezTo>
                  <a:pt x="48" y="8050"/>
                  <a:pt x="-98" y="8337"/>
                  <a:pt x="879" y="8472"/>
                </a:cubicBezTo>
                <a:lnTo>
                  <a:pt x="9911" y="9968"/>
                </a:lnTo>
                <a:cubicBezTo>
                  <a:pt x="8886" y="9771"/>
                  <a:pt x="9032" y="9439"/>
                  <a:pt x="8983" y="9341"/>
                </a:cubicBezTo>
                <a:cubicBezTo>
                  <a:pt x="8934" y="7883"/>
                  <a:pt x="8886" y="6426"/>
                  <a:pt x="8837" y="4968"/>
                </a:cubicBezTo>
                <a:cubicBezTo>
                  <a:pt x="8886" y="3510"/>
                  <a:pt x="8934" y="2053"/>
                  <a:pt x="8983" y="595"/>
                </a:cubicBezTo>
                <a:cubicBezTo>
                  <a:pt x="9032" y="497"/>
                  <a:pt x="8975" y="189"/>
                  <a:pt x="9911" y="0"/>
                </a:cubicBezTo>
                <a:lnTo>
                  <a:pt x="879" y="1464"/>
                </a:lnTo>
                <a:close/>
              </a:path>
            </a:pathLst>
          </a:custGeom>
          <a:gradFill>
            <a:gsLst>
              <a:gs pos="92000">
                <a:schemeClr val="accent4">
                  <a:lumMod val="40000"/>
                  <a:lumOff val="60000"/>
                </a:schemeClr>
              </a:gs>
              <a:gs pos="0">
                <a:schemeClr val="accent4"/>
              </a:gs>
              <a:gs pos="75000">
                <a:schemeClr val="accent4"/>
              </a:gs>
              <a:gs pos="100000">
                <a:schemeClr val="bg1"/>
              </a:gs>
            </a:gsLst>
            <a:lin ang="72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5" name="任意多边形 34"/>
          <p:cNvSpPr>
            <a:spLocks/>
          </p:cNvSpPr>
          <p:nvPr/>
        </p:nvSpPr>
        <p:spPr bwMode="auto">
          <a:xfrm flipH="1">
            <a:off x="8433047" y="1660435"/>
            <a:ext cx="748058" cy="1967992"/>
          </a:xfrm>
          <a:custGeom>
            <a:avLst/>
            <a:gdLst>
              <a:gd name="connsiteX0" fmla="*/ 771829 w 771829"/>
              <a:gd name="connsiteY0" fmla="*/ 0 h 2030529"/>
              <a:gd name="connsiteX1" fmla="*/ 68453 w 771829"/>
              <a:gd name="connsiteY1" fmla="*/ 645053 h 2030529"/>
              <a:gd name="connsiteX2" fmla="*/ 0 w 771829"/>
              <a:gd name="connsiteY2" fmla="*/ 866239 h 2030529"/>
              <a:gd name="connsiteX3" fmla="*/ 0 w 771829"/>
              <a:gd name="connsiteY3" fmla="*/ 2030529 h 2030529"/>
              <a:gd name="connsiteX4" fmla="*/ 689125 w 771829"/>
              <a:gd name="connsiteY4" fmla="*/ 2030529 h 2030529"/>
              <a:gd name="connsiteX5" fmla="*/ 699560 w 771829"/>
              <a:gd name="connsiteY5" fmla="*/ 262163 h 2030529"/>
              <a:gd name="connsiteX6" fmla="*/ 771829 w 771829"/>
              <a:gd name="connsiteY6" fmla="*/ 0 h 2030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1829" h="2030529">
                <a:moveTo>
                  <a:pt x="771829" y="0"/>
                </a:moveTo>
                <a:lnTo>
                  <a:pt x="68453" y="645053"/>
                </a:lnTo>
                <a:cubicBezTo>
                  <a:pt x="-7632" y="704535"/>
                  <a:pt x="3738" y="830991"/>
                  <a:pt x="0" y="866239"/>
                </a:cubicBezTo>
                <a:lnTo>
                  <a:pt x="0" y="2030529"/>
                </a:lnTo>
                <a:lnTo>
                  <a:pt x="689125" y="2030529"/>
                </a:lnTo>
                <a:lnTo>
                  <a:pt x="699560" y="262163"/>
                </a:lnTo>
                <a:cubicBezTo>
                  <a:pt x="703376" y="218983"/>
                  <a:pt x="698937" y="83275"/>
                  <a:pt x="771829" y="0"/>
                </a:cubicBezTo>
                <a:close/>
              </a:path>
            </a:pathLst>
          </a:custGeom>
          <a:gradFill>
            <a:gsLst>
              <a:gs pos="50000">
                <a:schemeClr val="accent4"/>
              </a:gs>
              <a:gs pos="0">
                <a:schemeClr val="bg1"/>
              </a:gs>
              <a:gs pos="11000">
                <a:schemeClr val="bg1"/>
              </a:gs>
              <a:gs pos="100000">
                <a:schemeClr val="accent4"/>
              </a:gs>
            </a:gsLst>
            <a:lin ang="30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8" name="任意多边形 37"/>
          <p:cNvSpPr>
            <a:spLocks/>
          </p:cNvSpPr>
          <p:nvPr/>
        </p:nvSpPr>
        <p:spPr bwMode="auto">
          <a:xfrm>
            <a:off x="3024962" y="1646368"/>
            <a:ext cx="748085" cy="1956573"/>
          </a:xfrm>
          <a:custGeom>
            <a:avLst/>
            <a:gdLst>
              <a:gd name="connsiteX0" fmla="*/ 771857 w 771857"/>
              <a:gd name="connsiteY0" fmla="*/ 0 h 2018747"/>
              <a:gd name="connsiteX1" fmla="*/ 699614 w 771857"/>
              <a:gd name="connsiteY1" fmla="*/ 271851 h 2018747"/>
              <a:gd name="connsiteX2" fmla="*/ 690216 w 771857"/>
              <a:gd name="connsiteY2" fmla="*/ 1833442 h 2018747"/>
              <a:gd name="connsiteX3" fmla="*/ 689100 w 771857"/>
              <a:gd name="connsiteY3" fmla="*/ 2018747 h 2018747"/>
              <a:gd name="connsiteX4" fmla="*/ 0 w 771857"/>
              <a:gd name="connsiteY4" fmla="*/ 2018747 h 2018747"/>
              <a:gd name="connsiteX5" fmla="*/ 0 w 771857"/>
              <a:gd name="connsiteY5" fmla="*/ 2004418 h 2018747"/>
              <a:gd name="connsiteX6" fmla="*/ 0 w 771857"/>
              <a:gd name="connsiteY6" fmla="*/ 866041 h 2018747"/>
              <a:gd name="connsiteX7" fmla="*/ 68440 w 771857"/>
              <a:gd name="connsiteY7" fmla="*/ 648560 h 2018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1857" h="2018747">
                <a:moveTo>
                  <a:pt x="771857" y="0"/>
                </a:moveTo>
                <a:cubicBezTo>
                  <a:pt x="692010" y="85439"/>
                  <a:pt x="703417" y="229132"/>
                  <a:pt x="699614" y="271851"/>
                </a:cubicBezTo>
                <a:cubicBezTo>
                  <a:pt x="699614" y="271851"/>
                  <a:pt x="699614" y="271851"/>
                  <a:pt x="690216" y="1833442"/>
                </a:cubicBezTo>
                <a:lnTo>
                  <a:pt x="689100" y="2018747"/>
                </a:lnTo>
                <a:lnTo>
                  <a:pt x="0" y="2018747"/>
                </a:lnTo>
                <a:lnTo>
                  <a:pt x="0" y="2004418"/>
                </a:lnTo>
                <a:cubicBezTo>
                  <a:pt x="0" y="1841793"/>
                  <a:pt x="0" y="1516542"/>
                  <a:pt x="0" y="866041"/>
                </a:cubicBezTo>
                <a:cubicBezTo>
                  <a:pt x="3802" y="831089"/>
                  <a:pt x="-7605" y="706814"/>
                  <a:pt x="68440" y="648560"/>
                </a:cubicBezTo>
                <a:close/>
              </a:path>
            </a:pathLst>
          </a:custGeom>
          <a:gradFill>
            <a:gsLst>
              <a:gs pos="99000">
                <a:schemeClr val="bg1"/>
              </a:gs>
              <a:gs pos="0">
                <a:schemeClr val="accent1"/>
              </a:gs>
              <a:gs pos="7000">
                <a:schemeClr val="accent1">
                  <a:lumMod val="40000"/>
                  <a:lumOff val="60000"/>
                  <a:alpha val="0"/>
                </a:schemeClr>
              </a:gs>
            </a:gsLst>
            <a:lin ang="150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862101" y="2883335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accent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dirty="0" smtClean="0">
                <a:solidFill>
                  <a:srgbClr val="7F7F7F"/>
                </a:solidFill>
              </a:rPr>
              <a:t>点击添加标题文字</a:t>
            </a:r>
            <a:endParaRPr lang="en-US" altLang="zh-CN" dirty="0">
              <a:solidFill>
                <a:srgbClr val="7F7F7F"/>
              </a:solidFill>
            </a:endParaRPr>
          </a:p>
          <a:p>
            <a:r>
              <a:rPr lang="zh-CN" altLang="en-US" dirty="0" smtClean="0">
                <a:solidFill>
                  <a:srgbClr val="7F7F7F"/>
                </a:solidFill>
              </a:rPr>
              <a:t>点击添加标题文字</a:t>
            </a:r>
            <a:endParaRPr lang="zh-CN" altLang="en-US" dirty="0">
              <a:solidFill>
                <a:srgbClr val="7F7F7F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62101" y="4356754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7F7F7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dirty="0" smtClean="0"/>
              <a:t>点击添加标题文字</a:t>
            </a:r>
            <a:endParaRPr lang="en-US" altLang="zh-CN" dirty="0"/>
          </a:p>
          <a:p>
            <a:r>
              <a:rPr lang="zh-CN" altLang="en-US" dirty="0" smtClean="0"/>
              <a:t>点击添加标题文字</a:t>
            </a:r>
            <a:endParaRPr lang="zh-CN" altLang="en-US" dirty="0"/>
          </a:p>
        </p:txBody>
      </p:sp>
      <p:sp>
        <p:nvSpPr>
          <p:cNvPr id="50" name="文本框 49"/>
          <p:cNvSpPr txBox="1"/>
          <p:nvPr/>
        </p:nvSpPr>
        <p:spPr>
          <a:xfrm>
            <a:off x="9251038" y="2883335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7F7F7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dirty="0" smtClean="0"/>
              <a:t>点击添加标题文字</a:t>
            </a:r>
            <a:endParaRPr lang="en-US" altLang="zh-CN" dirty="0"/>
          </a:p>
          <a:p>
            <a:r>
              <a:rPr lang="zh-CN" altLang="en-US" dirty="0" smtClean="0"/>
              <a:t>点击添加标题文字</a:t>
            </a:r>
            <a:endParaRPr lang="zh-CN" altLang="en-US" dirty="0"/>
          </a:p>
        </p:txBody>
      </p:sp>
      <p:sp>
        <p:nvSpPr>
          <p:cNvPr id="51" name="文本框 50"/>
          <p:cNvSpPr txBox="1"/>
          <p:nvPr/>
        </p:nvSpPr>
        <p:spPr>
          <a:xfrm>
            <a:off x="9251038" y="4356754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7F7F7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dirty="0" smtClean="0"/>
              <a:t>点击添加标题文字</a:t>
            </a:r>
            <a:endParaRPr lang="en-US" altLang="zh-CN" dirty="0"/>
          </a:p>
          <a:p>
            <a:r>
              <a:rPr lang="zh-CN" altLang="en-US" dirty="0" smtClean="0"/>
              <a:t>点击添加标题文字</a:t>
            </a:r>
            <a:endParaRPr lang="zh-CN" altLang="en-US" dirty="0"/>
          </a:p>
        </p:txBody>
      </p:sp>
      <p:sp>
        <p:nvSpPr>
          <p:cNvPr id="52" name="文本框 51"/>
          <p:cNvSpPr txBox="1"/>
          <p:nvPr/>
        </p:nvSpPr>
        <p:spPr>
          <a:xfrm>
            <a:off x="3024962" y="3696485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894743" y="3696485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668312" y="3696485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8569740" y="3696485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862101" y="228322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57" name="文本框 56"/>
          <p:cNvSpPr txBox="1"/>
          <p:nvPr/>
        </p:nvSpPr>
        <p:spPr>
          <a:xfrm>
            <a:off x="862101" y="3710423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03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0636032" y="228322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59" name="文本框 58"/>
          <p:cNvSpPr txBox="1"/>
          <p:nvPr/>
        </p:nvSpPr>
        <p:spPr>
          <a:xfrm>
            <a:off x="10636032" y="3710423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60" name="Freeform 81"/>
          <p:cNvSpPr>
            <a:spLocks noChangeAspect="1" noEditPoints="1"/>
          </p:cNvSpPr>
          <p:nvPr/>
        </p:nvSpPr>
        <p:spPr bwMode="auto">
          <a:xfrm>
            <a:off x="10015349" y="3799588"/>
            <a:ext cx="477607" cy="468000"/>
          </a:xfrm>
          <a:custGeom>
            <a:avLst/>
            <a:gdLst/>
            <a:ahLst/>
            <a:cxnLst>
              <a:cxn ang="0">
                <a:pos x="85" y="59"/>
              </a:cxn>
              <a:cxn ang="0">
                <a:pos x="99" y="53"/>
              </a:cxn>
              <a:cxn ang="0">
                <a:pos x="99" y="43"/>
              </a:cxn>
              <a:cxn ang="0">
                <a:pos x="85" y="37"/>
              </a:cxn>
              <a:cxn ang="0">
                <a:pos x="83" y="31"/>
              </a:cxn>
              <a:cxn ang="0">
                <a:pos x="88" y="17"/>
              </a:cxn>
              <a:cxn ang="0">
                <a:pos x="80" y="10"/>
              </a:cxn>
              <a:cxn ang="0">
                <a:pos x="67" y="15"/>
              </a:cxn>
              <a:cxn ang="0">
                <a:pos x="60" y="13"/>
              </a:cxn>
              <a:cxn ang="0">
                <a:pos x="54" y="0"/>
              </a:cxn>
              <a:cxn ang="0">
                <a:pos x="44" y="0"/>
              </a:cxn>
              <a:cxn ang="0">
                <a:pos x="38" y="13"/>
              </a:cxn>
              <a:cxn ang="0">
                <a:pos x="32" y="15"/>
              </a:cxn>
              <a:cxn ang="0">
                <a:pos x="18" y="10"/>
              </a:cxn>
              <a:cxn ang="0">
                <a:pos x="10" y="18"/>
              </a:cxn>
              <a:cxn ang="0">
                <a:pos x="16" y="31"/>
              </a:cxn>
              <a:cxn ang="0">
                <a:pos x="13" y="37"/>
              </a:cxn>
              <a:cxn ang="0">
                <a:pos x="0" y="43"/>
              </a:cxn>
              <a:cxn ang="0">
                <a:pos x="0" y="54"/>
              </a:cxn>
              <a:cxn ang="0">
                <a:pos x="13" y="59"/>
              </a:cxn>
              <a:cxn ang="0">
                <a:pos x="16" y="65"/>
              </a:cxn>
              <a:cxn ang="0">
                <a:pos x="10" y="79"/>
              </a:cxn>
              <a:cxn ang="0">
                <a:pos x="18" y="86"/>
              </a:cxn>
              <a:cxn ang="0">
                <a:pos x="32" y="81"/>
              </a:cxn>
              <a:cxn ang="0">
                <a:pos x="38" y="83"/>
              </a:cxn>
              <a:cxn ang="0">
                <a:pos x="44" y="97"/>
              </a:cxn>
              <a:cxn ang="0">
                <a:pos x="55" y="97"/>
              </a:cxn>
              <a:cxn ang="0">
                <a:pos x="61" y="83"/>
              </a:cxn>
              <a:cxn ang="0">
                <a:pos x="67" y="81"/>
              </a:cxn>
              <a:cxn ang="0">
                <a:pos x="81" y="86"/>
              </a:cxn>
              <a:cxn ang="0">
                <a:pos x="88" y="79"/>
              </a:cxn>
              <a:cxn ang="0">
                <a:pos x="83" y="65"/>
              </a:cxn>
              <a:cxn ang="0">
                <a:pos x="85" y="59"/>
              </a:cxn>
              <a:cxn ang="0">
                <a:pos x="49" y="64"/>
              </a:cxn>
              <a:cxn ang="0">
                <a:pos x="33" y="48"/>
              </a:cxn>
              <a:cxn ang="0">
                <a:pos x="49" y="33"/>
              </a:cxn>
              <a:cxn ang="0">
                <a:pos x="65" y="48"/>
              </a:cxn>
              <a:cxn ang="0">
                <a:pos x="49" y="64"/>
              </a:cxn>
            </a:cxnLst>
            <a:rect l="0" t="0" r="r" b="b"/>
            <a:pathLst>
              <a:path w="99" h="97">
                <a:moveTo>
                  <a:pt x="85" y="59"/>
                </a:moveTo>
                <a:cubicBezTo>
                  <a:pt x="85" y="59"/>
                  <a:pt x="99" y="54"/>
                  <a:pt x="99" y="53"/>
                </a:cubicBezTo>
                <a:cubicBezTo>
                  <a:pt x="99" y="43"/>
                  <a:pt x="99" y="43"/>
                  <a:pt x="99" y="43"/>
                </a:cubicBezTo>
                <a:cubicBezTo>
                  <a:pt x="99" y="42"/>
                  <a:pt x="85" y="37"/>
                  <a:pt x="85" y="37"/>
                </a:cubicBezTo>
                <a:cubicBezTo>
                  <a:pt x="83" y="31"/>
                  <a:pt x="83" y="31"/>
                  <a:pt x="83" y="31"/>
                </a:cubicBezTo>
                <a:cubicBezTo>
                  <a:pt x="83" y="31"/>
                  <a:pt x="88" y="18"/>
                  <a:pt x="88" y="17"/>
                </a:cubicBezTo>
                <a:cubicBezTo>
                  <a:pt x="80" y="10"/>
                  <a:pt x="80" y="10"/>
                  <a:pt x="80" y="10"/>
                </a:cubicBezTo>
                <a:cubicBezTo>
                  <a:pt x="80" y="9"/>
                  <a:pt x="67" y="15"/>
                  <a:pt x="67" y="15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13"/>
                  <a:pt x="55" y="0"/>
                  <a:pt x="5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3" y="0"/>
                  <a:pt x="38" y="13"/>
                  <a:pt x="38" y="13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18" y="10"/>
                  <a:pt x="18" y="10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6" y="31"/>
                  <a:pt x="16" y="31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0" y="42"/>
                  <a:pt x="0" y="43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13" y="59"/>
                  <a:pt x="13" y="59"/>
                </a:cubicBezTo>
                <a:cubicBezTo>
                  <a:pt x="16" y="65"/>
                  <a:pt x="16" y="65"/>
                  <a:pt x="16" y="65"/>
                </a:cubicBezTo>
                <a:cubicBezTo>
                  <a:pt x="16" y="65"/>
                  <a:pt x="10" y="78"/>
                  <a:pt x="10" y="79"/>
                </a:cubicBezTo>
                <a:cubicBezTo>
                  <a:pt x="18" y="86"/>
                  <a:pt x="18" y="86"/>
                  <a:pt x="18" y="86"/>
                </a:cubicBezTo>
                <a:cubicBezTo>
                  <a:pt x="19" y="87"/>
                  <a:pt x="32" y="81"/>
                  <a:pt x="32" y="81"/>
                </a:cubicBezTo>
                <a:cubicBezTo>
                  <a:pt x="38" y="83"/>
                  <a:pt x="38" y="83"/>
                  <a:pt x="38" y="83"/>
                </a:cubicBezTo>
                <a:cubicBezTo>
                  <a:pt x="38" y="83"/>
                  <a:pt x="43" y="97"/>
                  <a:pt x="44" y="97"/>
                </a:cubicBezTo>
                <a:cubicBezTo>
                  <a:pt x="55" y="97"/>
                  <a:pt x="55" y="97"/>
                  <a:pt x="55" y="97"/>
                </a:cubicBezTo>
                <a:cubicBezTo>
                  <a:pt x="56" y="97"/>
                  <a:pt x="61" y="83"/>
                  <a:pt x="61" y="83"/>
                </a:cubicBezTo>
                <a:cubicBezTo>
                  <a:pt x="67" y="81"/>
                  <a:pt x="67" y="81"/>
                  <a:pt x="67" y="81"/>
                </a:cubicBezTo>
                <a:cubicBezTo>
                  <a:pt x="67" y="81"/>
                  <a:pt x="80" y="87"/>
                  <a:pt x="81" y="86"/>
                </a:cubicBezTo>
                <a:cubicBezTo>
                  <a:pt x="88" y="79"/>
                  <a:pt x="88" y="79"/>
                  <a:pt x="88" y="79"/>
                </a:cubicBezTo>
                <a:cubicBezTo>
                  <a:pt x="89" y="78"/>
                  <a:pt x="83" y="65"/>
                  <a:pt x="83" y="65"/>
                </a:cubicBezTo>
                <a:lnTo>
                  <a:pt x="85" y="59"/>
                </a:lnTo>
                <a:close/>
                <a:moveTo>
                  <a:pt x="49" y="64"/>
                </a:moveTo>
                <a:cubicBezTo>
                  <a:pt x="40" y="64"/>
                  <a:pt x="33" y="57"/>
                  <a:pt x="33" y="48"/>
                </a:cubicBezTo>
                <a:cubicBezTo>
                  <a:pt x="33" y="40"/>
                  <a:pt x="40" y="33"/>
                  <a:pt x="49" y="33"/>
                </a:cubicBezTo>
                <a:cubicBezTo>
                  <a:pt x="58" y="33"/>
                  <a:pt x="65" y="40"/>
                  <a:pt x="65" y="48"/>
                </a:cubicBezTo>
                <a:cubicBezTo>
                  <a:pt x="65" y="57"/>
                  <a:pt x="58" y="64"/>
                  <a:pt x="49" y="64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62"/>
          <p:cNvSpPr>
            <a:spLocks noChangeAspect="1" noEditPoints="1"/>
          </p:cNvSpPr>
          <p:nvPr/>
        </p:nvSpPr>
        <p:spPr bwMode="auto">
          <a:xfrm>
            <a:off x="1626317" y="3781588"/>
            <a:ext cx="504000" cy="504000"/>
          </a:xfrm>
          <a:custGeom>
            <a:avLst/>
            <a:gdLst/>
            <a:ahLst/>
            <a:cxnLst>
              <a:cxn ang="0">
                <a:pos x="240" y="64"/>
              </a:cxn>
              <a:cxn ang="0">
                <a:pos x="240" y="384"/>
              </a:cxn>
              <a:cxn ang="0">
                <a:pos x="120" y="336"/>
              </a:cxn>
              <a:cxn ang="0">
                <a:pos x="21" y="351"/>
              </a:cxn>
              <a:cxn ang="0">
                <a:pos x="16" y="352"/>
              </a:cxn>
              <a:cxn ang="0">
                <a:pos x="7" y="349"/>
              </a:cxn>
              <a:cxn ang="0">
                <a:pos x="0" y="336"/>
              </a:cxn>
              <a:cxn ang="0">
                <a:pos x="0" y="48"/>
              </a:cxn>
              <a:cxn ang="0">
                <a:pos x="5" y="36"/>
              </a:cxn>
              <a:cxn ang="0">
                <a:pos x="120" y="0"/>
              </a:cxn>
              <a:cxn ang="0">
                <a:pos x="232" y="49"/>
              </a:cxn>
              <a:cxn ang="0">
                <a:pos x="235" y="52"/>
              </a:cxn>
              <a:cxn ang="0">
                <a:pos x="240" y="64"/>
              </a:cxn>
              <a:cxn ang="0">
                <a:pos x="272" y="64"/>
              </a:cxn>
              <a:cxn ang="0">
                <a:pos x="272" y="384"/>
              </a:cxn>
              <a:cxn ang="0">
                <a:pos x="392" y="336"/>
              </a:cxn>
              <a:cxn ang="0">
                <a:pos x="491" y="351"/>
              </a:cxn>
              <a:cxn ang="0">
                <a:pos x="496" y="352"/>
              </a:cxn>
              <a:cxn ang="0">
                <a:pos x="505" y="349"/>
              </a:cxn>
              <a:cxn ang="0">
                <a:pos x="512" y="336"/>
              </a:cxn>
              <a:cxn ang="0">
                <a:pos x="512" y="48"/>
              </a:cxn>
              <a:cxn ang="0">
                <a:pos x="507" y="36"/>
              </a:cxn>
              <a:cxn ang="0">
                <a:pos x="392" y="0"/>
              </a:cxn>
              <a:cxn ang="0">
                <a:pos x="280" y="49"/>
              </a:cxn>
              <a:cxn ang="0">
                <a:pos x="277" y="52"/>
              </a:cxn>
              <a:cxn ang="0">
                <a:pos x="272" y="64"/>
              </a:cxn>
            </a:cxnLst>
            <a:rect l="0" t="0" r="r" b="b"/>
            <a:pathLst>
              <a:path w="512" h="384">
                <a:moveTo>
                  <a:pt x="240" y="64"/>
                </a:moveTo>
                <a:cubicBezTo>
                  <a:pt x="240" y="384"/>
                  <a:pt x="240" y="384"/>
                  <a:pt x="240" y="384"/>
                </a:cubicBezTo>
                <a:cubicBezTo>
                  <a:pt x="224" y="368"/>
                  <a:pt x="192" y="336"/>
                  <a:pt x="120" y="336"/>
                </a:cubicBezTo>
                <a:cubicBezTo>
                  <a:pt x="74" y="336"/>
                  <a:pt x="38" y="346"/>
                  <a:pt x="21" y="351"/>
                </a:cubicBezTo>
                <a:cubicBezTo>
                  <a:pt x="19" y="352"/>
                  <a:pt x="18" y="352"/>
                  <a:pt x="16" y="352"/>
                </a:cubicBezTo>
                <a:cubicBezTo>
                  <a:pt x="13" y="352"/>
                  <a:pt x="9" y="351"/>
                  <a:pt x="7" y="349"/>
                </a:cubicBezTo>
                <a:cubicBezTo>
                  <a:pt x="2" y="346"/>
                  <a:pt x="0" y="341"/>
                  <a:pt x="0" y="336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4"/>
                  <a:pt x="2" y="39"/>
                  <a:pt x="5" y="36"/>
                </a:cubicBezTo>
                <a:cubicBezTo>
                  <a:pt x="28" y="16"/>
                  <a:pt x="77" y="0"/>
                  <a:pt x="120" y="0"/>
                </a:cubicBezTo>
                <a:cubicBezTo>
                  <a:pt x="179" y="0"/>
                  <a:pt x="213" y="32"/>
                  <a:pt x="232" y="49"/>
                </a:cubicBezTo>
                <a:cubicBezTo>
                  <a:pt x="233" y="50"/>
                  <a:pt x="234" y="51"/>
                  <a:pt x="235" y="52"/>
                </a:cubicBezTo>
                <a:cubicBezTo>
                  <a:pt x="238" y="55"/>
                  <a:pt x="240" y="60"/>
                  <a:pt x="240" y="64"/>
                </a:cubicBezTo>
                <a:close/>
                <a:moveTo>
                  <a:pt x="272" y="64"/>
                </a:moveTo>
                <a:cubicBezTo>
                  <a:pt x="272" y="384"/>
                  <a:pt x="272" y="384"/>
                  <a:pt x="272" y="384"/>
                </a:cubicBezTo>
                <a:cubicBezTo>
                  <a:pt x="288" y="368"/>
                  <a:pt x="320" y="336"/>
                  <a:pt x="392" y="336"/>
                </a:cubicBezTo>
                <a:cubicBezTo>
                  <a:pt x="438" y="336"/>
                  <a:pt x="474" y="346"/>
                  <a:pt x="491" y="351"/>
                </a:cubicBezTo>
                <a:cubicBezTo>
                  <a:pt x="493" y="352"/>
                  <a:pt x="494" y="352"/>
                  <a:pt x="496" y="352"/>
                </a:cubicBezTo>
                <a:cubicBezTo>
                  <a:pt x="499" y="352"/>
                  <a:pt x="503" y="351"/>
                  <a:pt x="505" y="349"/>
                </a:cubicBezTo>
                <a:cubicBezTo>
                  <a:pt x="510" y="346"/>
                  <a:pt x="512" y="341"/>
                  <a:pt x="512" y="336"/>
                </a:cubicBezTo>
                <a:cubicBezTo>
                  <a:pt x="512" y="48"/>
                  <a:pt x="512" y="48"/>
                  <a:pt x="512" y="48"/>
                </a:cubicBezTo>
                <a:cubicBezTo>
                  <a:pt x="512" y="44"/>
                  <a:pt x="510" y="39"/>
                  <a:pt x="507" y="36"/>
                </a:cubicBezTo>
                <a:cubicBezTo>
                  <a:pt x="484" y="16"/>
                  <a:pt x="435" y="0"/>
                  <a:pt x="392" y="0"/>
                </a:cubicBezTo>
                <a:cubicBezTo>
                  <a:pt x="333" y="0"/>
                  <a:pt x="299" y="32"/>
                  <a:pt x="280" y="49"/>
                </a:cubicBezTo>
                <a:cubicBezTo>
                  <a:pt x="279" y="50"/>
                  <a:pt x="278" y="51"/>
                  <a:pt x="277" y="52"/>
                </a:cubicBezTo>
                <a:cubicBezTo>
                  <a:pt x="274" y="55"/>
                  <a:pt x="272" y="60"/>
                  <a:pt x="272" y="64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139"/>
          <p:cNvSpPr>
            <a:spLocks noChangeAspect="1" noEditPoints="1"/>
          </p:cNvSpPr>
          <p:nvPr/>
        </p:nvSpPr>
        <p:spPr bwMode="auto">
          <a:xfrm>
            <a:off x="1481888" y="2354387"/>
            <a:ext cx="504000" cy="504000"/>
          </a:xfrm>
          <a:custGeom>
            <a:avLst/>
            <a:gdLst/>
            <a:ahLst/>
            <a:cxnLst>
              <a:cxn ang="0">
                <a:pos x="0" y="256"/>
              </a:cxn>
              <a:cxn ang="0">
                <a:pos x="512" y="256"/>
              </a:cxn>
              <a:cxn ang="0">
                <a:pos x="256" y="480"/>
              </a:cxn>
              <a:cxn ang="0">
                <a:pos x="191" y="430"/>
              </a:cxn>
              <a:cxn ang="0">
                <a:pos x="256" y="368"/>
              </a:cxn>
              <a:cxn ang="0">
                <a:pos x="321" y="430"/>
              </a:cxn>
              <a:cxn ang="0">
                <a:pos x="256" y="480"/>
              </a:cxn>
              <a:cxn ang="0">
                <a:pos x="169" y="356"/>
              </a:cxn>
              <a:cxn ang="0">
                <a:pos x="352" y="264"/>
              </a:cxn>
              <a:cxn ang="0">
                <a:pos x="256" y="352"/>
              </a:cxn>
              <a:cxn ang="0">
                <a:pos x="292" y="34"/>
              </a:cxn>
              <a:cxn ang="0">
                <a:pos x="339" y="139"/>
              </a:cxn>
              <a:cxn ang="0">
                <a:pos x="173" y="139"/>
              </a:cxn>
              <a:cxn ang="0">
                <a:pos x="220" y="34"/>
              </a:cxn>
              <a:cxn ang="0">
                <a:pos x="256" y="160"/>
              </a:cxn>
              <a:cxn ang="0">
                <a:pos x="352" y="248"/>
              </a:cxn>
              <a:cxn ang="0">
                <a:pos x="169" y="155"/>
              </a:cxn>
              <a:cxn ang="0">
                <a:pos x="368" y="248"/>
              </a:cxn>
              <a:cxn ang="0">
                <a:pos x="444" y="134"/>
              </a:cxn>
              <a:cxn ang="0">
                <a:pos x="368" y="248"/>
              </a:cxn>
              <a:cxn ang="0">
                <a:pos x="32" y="248"/>
              </a:cxn>
              <a:cxn ang="0">
                <a:pos x="153" y="153"/>
              </a:cxn>
              <a:cxn ang="0">
                <a:pos x="144" y="264"/>
              </a:cxn>
              <a:cxn ang="0">
                <a:pos x="68" y="377"/>
              </a:cxn>
              <a:cxn ang="0">
                <a:pos x="144" y="264"/>
              </a:cxn>
              <a:cxn ang="0">
                <a:pos x="480" y="264"/>
              </a:cxn>
              <a:cxn ang="0">
                <a:pos x="359" y="358"/>
              </a:cxn>
              <a:cxn ang="0">
                <a:pos x="434" y="120"/>
              </a:cxn>
              <a:cxn ang="0">
                <a:pos x="355" y="137"/>
              </a:cxn>
              <a:cxn ang="0">
                <a:pos x="414" y="97"/>
              </a:cxn>
              <a:cxn ang="0">
                <a:pos x="196" y="40"/>
              </a:cxn>
              <a:cxn ang="0">
                <a:pos x="80" y="121"/>
              </a:cxn>
              <a:cxn ang="0">
                <a:pos x="98" y="97"/>
              </a:cxn>
              <a:cxn ang="0">
                <a:pos x="78" y="391"/>
              </a:cxn>
              <a:cxn ang="0">
                <a:pos x="157" y="374"/>
              </a:cxn>
              <a:cxn ang="0">
                <a:pos x="98" y="414"/>
              </a:cxn>
              <a:cxn ang="0">
                <a:pos x="316" y="471"/>
              </a:cxn>
              <a:cxn ang="0">
                <a:pos x="432" y="390"/>
              </a:cxn>
              <a:cxn ang="0">
                <a:pos x="414" y="414"/>
              </a:cxn>
            </a:cxnLst>
            <a:rect l="0" t="0" r="r" b="b"/>
            <a:pathLst>
              <a:path w="512" h="512">
                <a:moveTo>
                  <a:pt x="256" y="0"/>
                </a:moveTo>
                <a:cubicBezTo>
                  <a:pt x="115" y="0"/>
                  <a:pt x="0" y="114"/>
                  <a:pt x="0" y="256"/>
                </a:cubicBezTo>
                <a:cubicBezTo>
                  <a:pt x="0" y="397"/>
                  <a:pt x="115" y="512"/>
                  <a:pt x="256" y="512"/>
                </a:cubicBezTo>
                <a:cubicBezTo>
                  <a:pt x="397" y="512"/>
                  <a:pt x="512" y="397"/>
                  <a:pt x="512" y="256"/>
                </a:cubicBezTo>
                <a:cubicBezTo>
                  <a:pt x="512" y="114"/>
                  <a:pt x="397" y="0"/>
                  <a:pt x="256" y="0"/>
                </a:cubicBezTo>
                <a:close/>
                <a:moveTo>
                  <a:pt x="256" y="480"/>
                </a:moveTo>
                <a:cubicBezTo>
                  <a:pt x="244" y="480"/>
                  <a:pt x="232" y="479"/>
                  <a:pt x="220" y="477"/>
                </a:cubicBezTo>
                <a:cubicBezTo>
                  <a:pt x="210" y="466"/>
                  <a:pt x="200" y="450"/>
                  <a:pt x="191" y="430"/>
                </a:cubicBezTo>
                <a:cubicBezTo>
                  <a:pt x="184" y="413"/>
                  <a:pt x="178" y="393"/>
                  <a:pt x="173" y="372"/>
                </a:cubicBezTo>
                <a:cubicBezTo>
                  <a:pt x="199" y="369"/>
                  <a:pt x="227" y="368"/>
                  <a:pt x="256" y="368"/>
                </a:cubicBezTo>
                <a:cubicBezTo>
                  <a:pt x="285" y="368"/>
                  <a:pt x="313" y="369"/>
                  <a:pt x="339" y="372"/>
                </a:cubicBezTo>
                <a:cubicBezTo>
                  <a:pt x="334" y="393"/>
                  <a:pt x="328" y="413"/>
                  <a:pt x="321" y="430"/>
                </a:cubicBezTo>
                <a:cubicBezTo>
                  <a:pt x="312" y="450"/>
                  <a:pt x="302" y="466"/>
                  <a:pt x="292" y="477"/>
                </a:cubicBezTo>
                <a:cubicBezTo>
                  <a:pt x="280" y="479"/>
                  <a:pt x="268" y="480"/>
                  <a:pt x="256" y="480"/>
                </a:cubicBezTo>
                <a:close/>
                <a:moveTo>
                  <a:pt x="256" y="352"/>
                </a:moveTo>
                <a:cubicBezTo>
                  <a:pt x="226" y="352"/>
                  <a:pt x="196" y="353"/>
                  <a:pt x="169" y="356"/>
                </a:cubicBezTo>
                <a:cubicBezTo>
                  <a:pt x="164" y="327"/>
                  <a:pt x="161" y="296"/>
                  <a:pt x="160" y="264"/>
                </a:cubicBezTo>
                <a:cubicBezTo>
                  <a:pt x="352" y="264"/>
                  <a:pt x="352" y="264"/>
                  <a:pt x="352" y="264"/>
                </a:cubicBezTo>
                <a:cubicBezTo>
                  <a:pt x="351" y="296"/>
                  <a:pt x="348" y="327"/>
                  <a:pt x="343" y="356"/>
                </a:cubicBezTo>
                <a:cubicBezTo>
                  <a:pt x="316" y="353"/>
                  <a:pt x="286" y="352"/>
                  <a:pt x="256" y="352"/>
                </a:cubicBezTo>
                <a:close/>
                <a:moveTo>
                  <a:pt x="256" y="32"/>
                </a:moveTo>
                <a:cubicBezTo>
                  <a:pt x="268" y="32"/>
                  <a:pt x="280" y="32"/>
                  <a:pt x="292" y="34"/>
                </a:cubicBezTo>
                <a:cubicBezTo>
                  <a:pt x="302" y="45"/>
                  <a:pt x="312" y="61"/>
                  <a:pt x="321" y="81"/>
                </a:cubicBezTo>
                <a:cubicBezTo>
                  <a:pt x="328" y="98"/>
                  <a:pt x="334" y="118"/>
                  <a:pt x="339" y="139"/>
                </a:cubicBezTo>
                <a:cubicBezTo>
                  <a:pt x="313" y="142"/>
                  <a:pt x="285" y="144"/>
                  <a:pt x="256" y="144"/>
                </a:cubicBezTo>
                <a:cubicBezTo>
                  <a:pt x="227" y="144"/>
                  <a:pt x="199" y="142"/>
                  <a:pt x="173" y="139"/>
                </a:cubicBezTo>
                <a:cubicBezTo>
                  <a:pt x="178" y="118"/>
                  <a:pt x="184" y="98"/>
                  <a:pt x="191" y="81"/>
                </a:cubicBezTo>
                <a:cubicBezTo>
                  <a:pt x="200" y="61"/>
                  <a:pt x="210" y="45"/>
                  <a:pt x="220" y="34"/>
                </a:cubicBezTo>
                <a:cubicBezTo>
                  <a:pt x="232" y="32"/>
                  <a:pt x="244" y="32"/>
                  <a:pt x="256" y="32"/>
                </a:cubicBezTo>
                <a:close/>
                <a:moveTo>
                  <a:pt x="256" y="160"/>
                </a:moveTo>
                <a:cubicBezTo>
                  <a:pt x="286" y="160"/>
                  <a:pt x="316" y="158"/>
                  <a:pt x="343" y="155"/>
                </a:cubicBezTo>
                <a:cubicBezTo>
                  <a:pt x="348" y="184"/>
                  <a:pt x="351" y="215"/>
                  <a:pt x="352" y="248"/>
                </a:cubicBezTo>
                <a:cubicBezTo>
                  <a:pt x="160" y="248"/>
                  <a:pt x="160" y="248"/>
                  <a:pt x="160" y="248"/>
                </a:cubicBezTo>
                <a:cubicBezTo>
                  <a:pt x="161" y="215"/>
                  <a:pt x="164" y="184"/>
                  <a:pt x="169" y="155"/>
                </a:cubicBezTo>
                <a:cubicBezTo>
                  <a:pt x="196" y="158"/>
                  <a:pt x="226" y="160"/>
                  <a:pt x="256" y="160"/>
                </a:cubicBezTo>
                <a:close/>
                <a:moveTo>
                  <a:pt x="368" y="248"/>
                </a:moveTo>
                <a:cubicBezTo>
                  <a:pt x="367" y="214"/>
                  <a:pt x="364" y="182"/>
                  <a:pt x="359" y="153"/>
                </a:cubicBezTo>
                <a:cubicBezTo>
                  <a:pt x="391" y="148"/>
                  <a:pt x="420" y="142"/>
                  <a:pt x="444" y="134"/>
                </a:cubicBezTo>
                <a:cubicBezTo>
                  <a:pt x="466" y="167"/>
                  <a:pt x="478" y="206"/>
                  <a:pt x="480" y="248"/>
                </a:cubicBezTo>
                <a:lnTo>
                  <a:pt x="368" y="248"/>
                </a:lnTo>
                <a:close/>
                <a:moveTo>
                  <a:pt x="144" y="248"/>
                </a:moveTo>
                <a:cubicBezTo>
                  <a:pt x="32" y="248"/>
                  <a:pt x="32" y="248"/>
                  <a:pt x="32" y="248"/>
                </a:cubicBezTo>
                <a:cubicBezTo>
                  <a:pt x="34" y="206"/>
                  <a:pt x="46" y="167"/>
                  <a:pt x="68" y="134"/>
                </a:cubicBezTo>
                <a:cubicBezTo>
                  <a:pt x="92" y="142"/>
                  <a:pt x="121" y="148"/>
                  <a:pt x="153" y="153"/>
                </a:cubicBezTo>
                <a:cubicBezTo>
                  <a:pt x="148" y="182"/>
                  <a:pt x="145" y="214"/>
                  <a:pt x="144" y="248"/>
                </a:cubicBezTo>
                <a:close/>
                <a:moveTo>
                  <a:pt x="144" y="264"/>
                </a:moveTo>
                <a:cubicBezTo>
                  <a:pt x="145" y="297"/>
                  <a:pt x="148" y="329"/>
                  <a:pt x="153" y="358"/>
                </a:cubicBezTo>
                <a:cubicBezTo>
                  <a:pt x="121" y="363"/>
                  <a:pt x="92" y="369"/>
                  <a:pt x="68" y="377"/>
                </a:cubicBezTo>
                <a:cubicBezTo>
                  <a:pt x="46" y="344"/>
                  <a:pt x="34" y="305"/>
                  <a:pt x="32" y="264"/>
                </a:cubicBezTo>
                <a:lnTo>
                  <a:pt x="144" y="264"/>
                </a:lnTo>
                <a:close/>
                <a:moveTo>
                  <a:pt x="368" y="264"/>
                </a:moveTo>
                <a:cubicBezTo>
                  <a:pt x="480" y="264"/>
                  <a:pt x="480" y="264"/>
                  <a:pt x="480" y="264"/>
                </a:cubicBezTo>
                <a:cubicBezTo>
                  <a:pt x="478" y="305"/>
                  <a:pt x="466" y="344"/>
                  <a:pt x="444" y="377"/>
                </a:cubicBezTo>
                <a:cubicBezTo>
                  <a:pt x="420" y="369"/>
                  <a:pt x="391" y="363"/>
                  <a:pt x="359" y="358"/>
                </a:cubicBezTo>
                <a:cubicBezTo>
                  <a:pt x="364" y="329"/>
                  <a:pt x="367" y="297"/>
                  <a:pt x="368" y="264"/>
                </a:cubicBezTo>
                <a:close/>
                <a:moveTo>
                  <a:pt x="434" y="120"/>
                </a:moveTo>
                <a:cubicBezTo>
                  <a:pt x="434" y="120"/>
                  <a:pt x="433" y="121"/>
                  <a:pt x="432" y="121"/>
                </a:cubicBezTo>
                <a:cubicBezTo>
                  <a:pt x="410" y="128"/>
                  <a:pt x="384" y="133"/>
                  <a:pt x="355" y="137"/>
                </a:cubicBezTo>
                <a:cubicBezTo>
                  <a:pt x="346" y="97"/>
                  <a:pt x="333" y="64"/>
                  <a:pt x="316" y="40"/>
                </a:cubicBezTo>
                <a:cubicBezTo>
                  <a:pt x="353" y="50"/>
                  <a:pt x="387" y="69"/>
                  <a:pt x="414" y="97"/>
                </a:cubicBezTo>
                <a:cubicBezTo>
                  <a:pt x="422" y="104"/>
                  <a:pt x="428" y="112"/>
                  <a:pt x="434" y="120"/>
                </a:cubicBezTo>
                <a:close/>
                <a:moveTo>
                  <a:pt x="196" y="40"/>
                </a:moveTo>
                <a:cubicBezTo>
                  <a:pt x="179" y="64"/>
                  <a:pt x="166" y="97"/>
                  <a:pt x="157" y="137"/>
                </a:cubicBezTo>
                <a:cubicBezTo>
                  <a:pt x="128" y="133"/>
                  <a:pt x="102" y="128"/>
                  <a:pt x="80" y="121"/>
                </a:cubicBezTo>
                <a:cubicBezTo>
                  <a:pt x="79" y="121"/>
                  <a:pt x="78" y="120"/>
                  <a:pt x="78" y="120"/>
                </a:cubicBezTo>
                <a:cubicBezTo>
                  <a:pt x="84" y="112"/>
                  <a:pt x="90" y="104"/>
                  <a:pt x="98" y="97"/>
                </a:cubicBezTo>
                <a:cubicBezTo>
                  <a:pt x="125" y="69"/>
                  <a:pt x="159" y="50"/>
                  <a:pt x="196" y="40"/>
                </a:cubicBezTo>
                <a:close/>
                <a:moveTo>
                  <a:pt x="78" y="391"/>
                </a:moveTo>
                <a:cubicBezTo>
                  <a:pt x="78" y="391"/>
                  <a:pt x="79" y="390"/>
                  <a:pt x="80" y="390"/>
                </a:cubicBezTo>
                <a:cubicBezTo>
                  <a:pt x="102" y="383"/>
                  <a:pt x="128" y="378"/>
                  <a:pt x="157" y="374"/>
                </a:cubicBezTo>
                <a:cubicBezTo>
                  <a:pt x="166" y="414"/>
                  <a:pt x="179" y="447"/>
                  <a:pt x="196" y="471"/>
                </a:cubicBezTo>
                <a:cubicBezTo>
                  <a:pt x="159" y="461"/>
                  <a:pt x="125" y="442"/>
                  <a:pt x="98" y="414"/>
                </a:cubicBezTo>
                <a:cubicBezTo>
                  <a:pt x="90" y="407"/>
                  <a:pt x="84" y="399"/>
                  <a:pt x="78" y="391"/>
                </a:cubicBezTo>
                <a:close/>
                <a:moveTo>
                  <a:pt x="316" y="471"/>
                </a:moveTo>
                <a:cubicBezTo>
                  <a:pt x="333" y="447"/>
                  <a:pt x="346" y="414"/>
                  <a:pt x="355" y="374"/>
                </a:cubicBezTo>
                <a:cubicBezTo>
                  <a:pt x="384" y="378"/>
                  <a:pt x="410" y="383"/>
                  <a:pt x="432" y="390"/>
                </a:cubicBezTo>
                <a:cubicBezTo>
                  <a:pt x="433" y="390"/>
                  <a:pt x="434" y="391"/>
                  <a:pt x="434" y="391"/>
                </a:cubicBezTo>
                <a:cubicBezTo>
                  <a:pt x="428" y="399"/>
                  <a:pt x="422" y="407"/>
                  <a:pt x="414" y="414"/>
                </a:cubicBezTo>
                <a:cubicBezTo>
                  <a:pt x="387" y="442"/>
                  <a:pt x="353" y="461"/>
                  <a:pt x="316" y="47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820"/>
          <p:cNvSpPr>
            <a:spLocks noChangeAspect="1"/>
          </p:cNvSpPr>
          <p:nvPr/>
        </p:nvSpPr>
        <p:spPr bwMode="auto">
          <a:xfrm>
            <a:off x="10037633" y="2318387"/>
            <a:ext cx="365928" cy="576000"/>
          </a:xfrm>
          <a:custGeom>
            <a:avLst/>
            <a:gdLst>
              <a:gd name="T0" fmla="*/ 270 w 270"/>
              <a:gd name="T1" fmla="*/ 0 h 425"/>
              <a:gd name="T2" fmla="*/ 0 w 270"/>
              <a:gd name="T3" fmla="*/ 241 h 425"/>
              <a:gd name="T4" fmla="*/ 90 w 270"/>
              <a:gd name="T5" fmla="*/ 241 h 425"/>
              <a:gd name="T6" fmla="*/ 0 w 270"/>
              <a:gd name="T7" fmla="*/ 425 h 425"/>
              <a:gd name="T8" fmla="*/ 270 w 270"/>
              <a:gd name="T9" fmla="*/ 184 h 425"/>
              <a:gd name="T10" fmla="*/ 180 w 270"/>
              <a:gd name="T11" fmla="*/ 184 h 425"/>
              <a:gd name="T12" fmla="*/ 270 w 270"/>
              <a:gd name="T13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0" h="425">
                <a:moveTo>
                  <a:pt x="270" y="0"/>
                </a:moveTo>
                <a:lnTo>
                  <a:pt x="0" y="241"/>
                </a:lnTo>
                <a:lnTo>
                  <a:pt x="90" y="241"/>
                </a:lnTo>
                <a:lnTo>
                  <a:pt x="0" y="425"/>
                </a:lnTo>
                <a:lnTo>
                  <a:pt x="270" y="184"/>
                </a:lnTo>
                <a:lnTo>
                  <a:pt x="180" y="184"/>
                </a:lnTo>
                <a:lnTo>
                  <a:pt x="27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循环关系</a:t>
            </a:r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图表</a:t>
            </a:r>
          </a:p>
        </p:txBody>
      </p:sp>
    </p:spTree>
    <p:extLst>
      <p:ext uri="{BB962C8B-B14F-4D97-AF65-F5344CB8AC3E}">
        <p14:creationId xmlns:p14="http://schemas.microsoft.com/office/powerpoint/2010/main" val="2236595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 28"/>
          <p:cNvSpPr/>
          <p:nvPr/>
        </p:nvSpPr>
        <p:spPr>
          <a:xfrm>
            <a:off x="3847240" y="1913989"/>
            <a:ext cx="4636613" cy="1153351"/>
          </a:xfrm>
          <a:custGeom>
            <a:avLst/>
            <a:gdLst>
              <a:gd name="connsiteX0" fmla="*/ 0 w 4636613"/>
              <a:gd name="connsiteY0" fmla="*/ 0 h 1153351"/>
              <a:gd name="connsiteX1" fmla="*/ 4636613 w 4636613"/>
              <a:gd name="connsiteY1" fmla="*/ 0 h 1153351"/>
              <a:gd name="connsiteX2" fmla="*/ 4636613 w 4636613"/>
              <a:gd name="connsiteY2" fmla="*/ 1153351 h 1153351"/>
              <a:gd name="connsiteX3" fmla="*/ 0 w 4636613"/>
              <a:gd name="connsiteY3" fmla="*/ 1153351 h 115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6613" h="1153351">
                <a:moveTo>
                  <a:pt x="0" y="0"/>
                </a:moveTo>
                <a:lnTo>
                  <a:pt x="4636613" y="0"/>
                </a:lnTo>
                <a:lnTo>
                  <a:pt x="4636613" y="1153351"/>
                </a:lnTo>
                <a:lnTo>
                  <a:pt x="0" y="115335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3722720" y="1958179"/>
            <a:ext cx="5507580" cy="104425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8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2201316" y="1193956"/>
            <a:ext cx="19050" cy="19050"/>
          </a:xfrm>
          <a:custGeom>
            <a:avLst/>
            <a:gdLst>
              <a:gd name="T0" fmla="*/ 0 w 5"/>
              <a:gd name="T1" fmla="*/ 5 h 5"/>
              <a:gd name="T2" fmla="*/ 5 w 5"/>
              <a:gd name="T3" fmla="*/ 0 h 5"/>
              <a:gd name="T4" fmla="*/ 0 w 5"/>
              <a:gd name="T5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5">
                <a:moveTo>
                  <a:pt x="0" y="5"/>
                </a:moveTo>
                <a:cubicBezTo>
                  <a:pt x="5" y="0"/>
                  <a:pt x="5" y="0"/>
                  <a:pt x="5" y="0"/>
                </a:cubicBezTo>
                <a:cubicBezTo>
                  <a:pt x="3" y="2"/>
                  <a:pt x="2" y="3"/>
                  <a:pt x="0" y="5"/>
                </a:cubicBezTo>
                <a:close/>
              </a:path>
            </a:pathLst>
          </a:custGeom>
          <a:solidFill>
            <a:srgbClr val="27AA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AutoShape 3"/>
          <p:cNvSpPr>
            <a:spLocks noChangeArrowheads="1" noTextEdit="1"/>
          </p:cNvSpPr>
          <p:nvPr/>
        </p:nvSpPr>
        <p:spPr bwMode="auto">
          <a:xfrm>
            <a:off x="2801388" y="1539130"/>
            <a:ext cx="648000" cy="1364181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177800" dist="1016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1"/>
          <p:cNvSpPr>
            <a:spLocks/>
          </p:cNvSpPr>
          <p:nvPr/>
        </p:nvSpPr>
        <p:spPr bwMode="auto">
          <a:xfrm>
            <a:off x="3448080" y="1534819"/>
            <a:ext cx="399993" cy="1530043"/>
          </a:xfrm>
          <a:custGeom>
            <a:avLst/>
            <a:gdLst>
              <a:gd name="T0" fmla="*/ 0 w 58"/>
              <a:gd name="T1" fmla="*/ 204 h 229"/>
              <a:gd name="T2" fmla="*/ 31 w 58"/>
              <a:gd name="T3" fmla="*/ 217 h 229"/>
              <a:gd name="T4" fmla="*/ 58 w 58"/>
              <a:gd name="T5" fmla="*/ 229 h 229"/>
              <a:gd name="T6" fmla="*/ 58 w 58"/>
              <a:gd name="T7" fmla="*/ 183 h 229"/>
              <a:gd name="T8" fmla="*/ 58 w 58"/>
              <a:gd name="T9" fmla="*/ 105 h 229"/>
              <a:gd name="T10" fmla="*/ 58 w 58"/>
              <a:gd name="T11" fmla="*/ 59 h 229"/>
              <a:gd name="T12" fmla="*/ 31 w 58"/>
              <a:gd name="T13" fmla="*/ 32 h 229"/>
              <a:gd name="T14" fmla="*/ 0 w 58"/>
              <a:gd name="T15" fmla="*/ 0 h 229"/>
              <a:gd name="T16" fmla="*/ 0 w 58"/>
              <a:gd name="T17" fmla="*/ 55 h 229"/>
              <a:gd name="T18" fmla="*/ 0 w 58"/>
              <a:gd name="T19" fmla="*/ 148 h 229"/>
              <a:gd name="T20" fmla="*/ 0 w 58"/>
              <a:gd name="T21" fmla="*/ 204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" h="229">
                <a:moveTo>
                  <a:pt x="0" y="204"/>
                </a:moveTo>
                <a:cubicBezTo>
                  <a:pt x="11" y="208"/>
                  <a:pt x="21" y="213"/>
                  <a:pt x="31" y="217"/>
                </a:cubicBezTo>
                <a:cubicBezTo>
                  <a:pt x="40" y="221"/>
                  <a:pt x="49" y="225"/>
                  <a:pt x="58" y="229"/>
                </a:cubicBezTo>
                <a:cubicBezTo>
                  <a:pt x="58" y="213"/>
                  <a:pt x="58" y="198"/>
                  <a:pt x="58" y="183"/>
                </a:cubicBezTo>
                <a:cubicBezTo>
                  <a:pt x="58" y="157"/>
                  <a:pt x="58" y="131"/>
                  <a:pt x="58" y="105"/>
                </a:cubicBezTo>
                <a:cubicBezTo>
                  <a:pt x="58" y="90"/>
                  <a:pt x="58" y="74"/>
                  <a:pt x="58" y="59"/>
                </a:cubicBezTo>
                <a:cubicBezTo>
                  <a:pt x="49" y="50"/>
                  <a:pt x="40" y="41"/>
                  <a:pt x="31" y="32"/>
                </a:cubicBezTo>
                <a:cubicBezTo>
                  <a:pt x="21" y="21"/>
                  <a:pt x="11" y="11"/>
                  <a:pt x="0" y="0"/>
                </a:cubicBezTo>
                <a:cubicBezTo>
                  <a:pt x="0" y="18"/>
                  <a:pt x="0" y="37"/>
                  <a:pt x="0" y="55"/>
                </a:cubicBezTo>
                <a:cubicBezTo>
                  <a:pt x="0" y="86"/>
                  <a:pt x="0" y="117"/>
                  <a:pt x="0" y="148"/>
                </a:cubicBezTo>
                <a:cubicBezTo>
                  <a:pt x="0" y="167"/>
                  <a:pt x="0" y="185"/>
                  <a:pt x="0" y="204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AutoShape 3"/>
          <p:cNvSpPr>
            <a:spLocks noChangeArrowheads="1" noTextEdit="1"/>
          </p:cNvSpPr>
          <p:nvPr/>
        </p:nvSpPr>
        <p:spPr bwMode="auto">
          <a:xfrm>
            <a:off x="2801388" y="3048769"/>
            <a:ext cx="648000" cy="13644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77800" dist="1016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11"/>
          <p:cNvSpPr>
            <a:spLocks/>
          </p:cNvSpPr>
          <p:nvPr/>
        </p:nvSpPr>
        <p:spPr bwMode="auto">
          <a:xfrm>
            <a:off x="3448080" y="3045516"/>
            <a:ext cx="399993" cy="1530043"/>
          </a:xfrm>
          <a:custGeom>
            <a:avLst/>
            <a:gdLst>
              <a:gd name="T0" fmla="*/ 0 w 58"/>
              <a:gd name="T1" fmla="*/ 204 h 229"/>
              <a:gd name="T2" fmla="*/ 31 w 58"/>
              <a:gd name="T3" fmla="*/ 217 h 229"/>
              <a:gd name="T4" fmla="*/ 58 w 58"/>
              <a:gd name="T5" fmla="*/ 229 h 229"/>
              <a:gd name="T6" fmla="*/ 58 w 58"/>
              <a:gd name="T7" fmla="*/ 183 h 229"/>
              <a:gd name="T8" fmla="*/ 58 w 58"/>
              <a:gd name="T9" fmla="*/ 105 h 229"/>
              <a:gd name="T10" fmla="*/ 58 w 58"/>
              <a:gd name="T11" fmla="*/ 59 h 229"/>
              <a:gd name="T12" fmla="*/ 31 w 58"/>
              <a:gd name="T13" fmla="*/ 32 h 229"/>
              <a:gd name="T14" fmla="*/ 0 w 58"/>
              <a:gd name="T15" fmla="*/ 0 h 229"/>
              <a:gd name="T16" fmla="*/ 0 w 58"/>
              <a:gd name="T17" fmla="*/ 55 h 229"/>
              <a:gd name="T18" fmla="*/ 0 w 58"/>
              <a:gd name="T19" fmla="*/ 148 h 229"/>
              <a:gd name="T20" fmla="*/ 0 w 58"/>
              <a:gd name="T21" fmla="*/ 204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" h="229">
                <a:moveTo>
                  <a:pt x="0" y="204"/>
                </a:moveTo>
                <a:cubicBezTo>
                  <a:pt x="11" y="208"/>
                  <a:pt x="21" y="213"/>
                  <a:pt x="31" y="217"/>
                </a:cubicBezTo>
                <a:cubicBezTo>
                  <a:pt x="40" y="221"/>
                  <a:pt x="49" y="225"/>
                  <a:pt x="58" y="229"/>
                </a:cubicBezTo>
                <a:cubicBezTo>
                  <a:pt x="58" y="213"/>
                  <a:pt x="58" y="198"/>
                  <a:pt x="58" y="183"/>
                </a:cubicBezTo>
                <a:cubicBezTo>
                  <a:pt x="58" y="157"/>
                  <a:pt x="58" y="131"/>
                  <a:pt x="58" y="105"/>
                </a:cubicBezTo>
                <a:cubicBezTo>
                  <a:pt x="58" y="90"/>
                  <a:pt x="58" y="74"/>
                  <a:pt x="58" y="59"/>
                </a:cubicBezTo>
                <a:cubicBezTo>
                  <a:pt x="49" y="50"/>
                  <a:pt x="40" y="41"/>
                  <a:pt x="31" y="32"/>
                </a:cubicBezTo>
                <a:cubicBezTo>
                  <a:pt x="21" y="21"/>
                  <a:pt x="11" y="11"/>
                  <a:pt x="0" y="0"/>
                </a:cubicBezTo>
                <a:cubicBezTo>
                  <a:pt x="0" y="18"/>
                  <a:pt x="0" y="37"/>
                  <a:pt x="0" y="55"/>
                </a:cubicBezTo>
                <a:cubicBezTo>
                  <a:pt x="0" y="86"/>
                  <a:pt x="0" y="117"/>
                  <a:pt x="0" y="148"/>
                </a:cubicBezTo>
                <a:cubicBezTo>
                  <a:pt x="0" y="167"/>
                  <a:pt x="0" y="185"/>
                  <a:pt x="0" y="204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3847241" y="3424686"/>
            <a:ext cx="4636612" cy="1153351"/>
          </a:xfrm>
          <a:custGeom>
            <a:avLst/>
            <a:gdLst>
              <a:gd name="connsiteX0" fmla="*/ 0 w 4121103"/>
              <a:gd name="connsiteY0" fmla="*/ 0 h 1153351"/>
              <a:gd name="connsiteX1" fmla="*/ 4121103 w 4121103"/>
              <a:gd name="connsiteY1" fmla="*/ 0 h 1153351"/>
              <a:gd name="connsiteX2" fmla="*/ 4121103 w 4121103"/>
              <a:gd name="connsiteY2" fmla="*/ 1153351 h 1153351"/>
              <a:gd name="connsiteX3" fmla="*/ 0 w 4121103"/>
              <a:gd name="connsiteY3" fmla="*/ 1153351 h 115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1103" h="1153351">
                <a:moveTo>
                  <a:pt x="0" y="0"/>
                </a:moveTo>
                <a:lnTo>
                  <a:pt x="4121103" y="0"/>
                </a:lnTo>
                <a:lnTo>
                  <a:pt x="4121103" y="1153351"/>
                </a:lnTo>
                <a:lnTo>
                  <a:pt x="0" y="115335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9" name="AutoShape 3"/>
          <p:cNvSpPr>
            <a:spLocks noChangeArrowheads="1" noTextEdit="1"/>
          </p:cNvSpPr>
          <p:nvPr/>
        </p:nvSpPr>
        <p:spPr bwMode="auto">
          <a:xfrm>
            <a:off x="2801388" y="4554894"/>
            <a:ext cx="648000" cy="1364400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190500" dist="1016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11"/>
          <p:cNvSpPr>
            <a:spLocks/>
          </p:cNvSpPr>
          <p:nvPr/>
        </p:nvSpPr>
        <p:spPr bwMode="auto">
          <a:xfrm>
            <a:off x="3448080" y="4556213"/>
            <a:ext cx="399993" cy="1530043"/>
          </a:xfrm>
          <a:custGeom>
            <a:avLst/>
            <a:gdLst>
              <a:gd name="T0" fmla="*/ 0 w 58"/>
              <a:gd name="T1" fmla="*/ 204 h 229"/>
              <a:gd name="T2" fmla="*/ 31 w 58"/>
              <a:gd name="T3" fmla="*/ 217 h 229"/>
              <a:gd name="T4" fmla="*/ 58 w 58"/>
              <a:gd name="T5" fmla="*/ 229 h 229"/>
              <a:gd name="T6" fmla="*/ 58 w 58"/>
              <a:gd name="T7" fmla="*/ 183 h 229"/>
              <a:gd name="T8" fmla="*/ 58 w 58"/>
              <a:gd name="T9" fmla="*/ 105 h 229"/>
              <a:gd name="T10" fmla="*/ 58 w 58"/>
              <a:gd name="T11" fmla="*/ 59 h 229"/>
              <a:gd name="T12" fmla="*/ 31 w 58"/>
              <a:gd name="T13" fmla="*/ 32 h 229"/>
              <a:gd name="T14" fmla="*/ 0 w 58"/>
              <a:gd name="T15" fmla="*/ 0 h 229"/>
              <a:gd name="T16" fmla="*/ 0 w 58"/>
              <a:gd name="T17" fmla="*/ 55 h 229"/>
              <a:gd name="T18" fmla="*/ 0 w 58"/>
              <a:gd name="T19" fmla="*/ 148 h 229"/>
              <a:gd name="T20" fmla="*/ 0 w 58"/>
              <a:gd name="T21" fmla="*/ 204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" h="229">
                <a:moveTo>
                  <a:pt x="0" y="204"/>
                </a:moveTo>
                <a:cubicBezTo>
                  <a:pt x="11" y="208"/>
                  <a:pt x="21" y="213"/>
                  <a:pt x="31" y="217"/>
                </a:cubicBezTo>
                <a:cubicBezTo>
                  <a:pt x="40" y="221"/>
                  <a:pt x="49" y="225"/>
                  <a:pt x="58" y="229"/>
                </a:cubicBezTo>
                <a:cubicBezTo>
                  <a:pt x="58" y="213"/>
                  <a:pt x="58" y="198"/>
                  <a:pt x="58" y="183"/>
                </a:cubicBezTo>
                <a:cubicBezTo>
                  <a:pt x="58" y="157"/>
                  <a:pt x="58" y="131"/>
                  <a:pt x="58" y="105"/>
                </a:cubicBezTo>
                <a:cubicBezTo>
                  <a:pt x="58" y="90"/>
                  <a:pt x="58" y="74"/>
                  <a:pt x="58" y="59"/>
                </a:cubicBezTo>
                <a:cubicBezTo>
                  <a:pt x="49" y="50"/>
                  <a:pt x="40" y="41"/>
                  <a:pt x="31" y="32"/>
                </a:cubicBezTo>
                <a:cubicBezTo>
                  <a:pt x="21" y="21"/>
                  <a:pt x="11" y="11"/>
                  <a:pt x="0" y="0"/>
                </a:cubicBezTo>
                <a:cubicBezTo>
                  <a:pt x="0" y="18"/>
                  <a:pt x="0" y="37"/>
                  <a:pt x="0" y="55"/>
                </a:cubicBezTo>
                <a:cubicBezTo>
                  <a:pt x="0" y="86"/>
                  <a:pt x="0" y="117"/>
                  <a:pt x="0" y="148"/>
                </a:cubicBezTo>
                <a:cubicBezTo>
                  <a:pt x="0" y="167"/>
                  <a:pt x="0" y="185"/>
                  <a:pt x="0" y="204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3847240" y="4935383"/>
            <a:ext cx="4636613" cy="1153351"/>
          </a:xfrm>
          <a:custGeom>
            <a:avLst/>
            <a:gdLst>
              <a:gd name="connsiteX0" fmla="*/ 0 w 3549387"/>
              <a:gd name="connsiteY0" fmla="*/ 0 h 1153351"/>
              <a:gd name="connsiteX1" fmla="*/ 3549387 w 3549387"/>
              <a:gd name="connsiteY1" fmla="*/ 0 h 1153351"/>
              <a:gd name="connsiteX2" fmla="*/ 3549387 w 3549387"/>
              <a:gd name="connsiteY2" fmla="*/ 1153351 h 1153351"/>
              <a:gd name="connsiteX3" fmla="*/ 0 w 3549387"/>
              <a:gd name="connsiteY3" fmla="*/ 1153351 h 115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49387" h="1153351">
                <a:moveTo>
                  <a:pt x="0" y="0"/>
                </a:moveTo>
                <a:lnTo>
                  <a:pt x="3549387" y="0"/>
                </a:lnTo>
                <a:lnTo>
                  <a:pt x="3549387" y="1153351"/>
                </a:lnTo>
                <a:lnTo>
                  <a:pt x="0" y="115335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3862058" y="1828945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01</a:t>
            </a:r>
            <a:endParaRPr lang="zh-CN" altLang="en-US" sz="80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3862058" y="3339642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02</a:t>
            </a:r>
            <a:endParaRPr lang="zh-CN" altLang="en-US" sz="80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3862058" y="4850339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03</a:t>
            </a:r>
            <a:endParaRPr lang="zh-CN" altLang="en-US" sz="80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6014291" y="216749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7F7F7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dirty="0" smtClean="0">
                <a:solidFill>
                  <a:schemeClr val="bg1"/>
                </a:solidFill>
              </a:rPr>
              <a:t>点击添加标题文字</a:t>
            </a:r>
            <a:endParaRPr lang="en-US" altLang="zh-CN" dirty="0">
              <a:solidFill>
                <a:schemeClr val="bg1"/>
              </a:solidFill>
            </a:endParaRPr>
          </a:p>
          <a:p>
            <a:r>
              <a:rPr lang="zh-CN" altLang="en-US" dirty="0" smtClean="0">
                <a:solidFill>
                  <a:schemeClr val="bg1"/>
                </a:solidFill>
              </a:rPr>
              <a:t>点击添加标题文字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7" name="椭圆 76"/>
          <p:cNvSpPr/>
          <p:nvPr/>
        </p:nvSpPr>
        <p:spPr>
          <a:xfrm rot="16200000">
            <a:off x="2323431" y="1844247"/>
            <a:ext cx="1597992" cy="717821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8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3722720" y="4921834"/>
            <a:ext cx="5507580" cy="104425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8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3722720" y="3440006"/>
            <a:ext cx="5507580" cy="104425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8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 rot="16200000">
            <a:off x="2323431" y="3353984"/>
            <a:ext cx="1597992" cy="717821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8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 rot="16200000">
            <a:off x="2323432" y="4881170"/>
            <a:ext cx="1597992" cy="717821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8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 rot="16200000">
            <a:off x="3001199" y="2067855"/>
            <a:ext cx="1292925" cy="399159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27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 rot="16200000">
            <a:off x="3001199" y="3592686"/>
            <a:ext cx="1292925" cy="399159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27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 rot="16200000">
            <a:off x="3001199" y="5068873"/>
            <a:ext cx="1292925" cy="399159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27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并列关系图表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5113173" y="2167499"/>
            <a:ext cx="0" cy="746398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5113173" y="3666771"/>
            <a:ext cx="0" cy="746398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5113173" y="5188893"/>
            <a:ext cx="0" cy="746398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Freeform 81"/>
          <p:cNvSpPr>
            <a:spLocks noChangeAspect="1" noEditPoints="1"/>
          </p:cNvSpPr>
          <p:nvPr/>
        </p:nvSpPr>
        <p:spPr bwMode="auto">
          <a:xfrm>
            <a:off x="5406784" y="2360698"/>
            <a:ext cx="440868" cy="432000"/>
          </a:xfrm>
          <a:custGeom>
            <a:avLst/>
            <a:gdLst/>
            <a:ahLst/>
            <a:cxnLst>
              <a:cxn ang="0">
                <a:pos x="85" y="59"/>
              </a:cxn>
              <a:cxn ang="0">
                <a:pos x="99" y="53"/>
              </a:cxn>
              <a:cxn ang="0">
                <a:pos x="99" y="43"/>
              </a:cxn>
              <a:cxn ang="0">
                <a:pos x="85" y="37"/>
              </a:cxn>
              <a:cxn ang="0">
                <a:pos x="83" y="31"/>
              </a:cxn>
              <a:cxn ang="0">
                <a:pos x="88" y="17"/>
              </a:cxn>
              <a:cxn ang="0">
                <a:pos x="80" y="10"/>
              </a:cxn>
              <a:cxn ang="0">
                <a:pos x="67" y="15"/>
              </a:cxn>
              <a:cxn ang="0">
                <a:pos x="60" y="13"/>
              </a:cxn>
              <a:cxn ang="0">
                <a:pos x="54" y="0"/>
              </a:cxn>
              <a:cxn ang="0">
                <a:pos x="44" y="0"/>
              </a:cxn>
              <a:cxn ang="0">
                <a:pos x="38" y="13"/>
              </a:cxn>
              <a:cxn ang="0">
                <a:pos x="32" y="15"/>
              </a:cxn>
              <a:cxn ang="0">
                <a:pos x="18" y="10"/>
              </a:cxn>
              <a:cxn ang="0">
                <a:pos x="10" y="18"/>
              </a:cxn>
              <a:cxn ang="0">
                <a:pos x="16" y="31"/>
              </a:cxn>
              <a:cxn ang="0">
                <a:pos x="13" y="37"/>
              </a:cxn>
              <a:cxn ang="0">
                <a:pos x="0" y="43"/>
              </a:cxn>
              <a:cxn ang="0">
                <a:pos x="0" y="54"/>
              </a:cxn>
              <a:cxn ang="0">
                <a:pos x="13" y="59"/>
              </a:cxn>
              <a:cxn ang="0">
                <a:pos x="16" y="65"/>
              </a:cxn>
              <a:cxn ang="0">
                <a:pos x="10" y="79"/>
              </a:cxn>
              <a:cxn ang="0">
                <a:pos x="18" y="86"/>
              </a:cxn>
              <a:cxn ang="0">
                <a:pos x="32" y="81"/>
              </a:cxn>
              <a:cxn ang="0">
                <a:pos x="38" y="83"/>
              </a:cxn>
              <a:cxn ang="0">
                <a:pos x="44" y="97"/>
              </a:cxn>
              <a:cxn ang="0">
                <a:pos x="55" y="97"/>
              </a:cxn>
              <a:cxn ang="0">
                <a:pos x="61" y="83"/>
              </a:cxn>
              <a:cxn ang="0">
                <a:pos x="67" y="81"/>
              </a:cxn>
              <a:cxn ang="0">
                <a:pos x="81" y="86"/>
              </a:cxn>
              <a:cxn ang="0">
                <a:pos x="88" y="79"/>
              </a:cxn>
              <a:cxn ang="0">
                <a:pos x="83" y="65"/>
              </a:cxn>
              <a:cxn ang="0">
                <a:pos x="85" y="59"/>
              </a:cxn>
              <a:cxn ang="0">
                <a:pos x="49" y="64"/>
              </a:cxn>
              <a:cxn ang="0">
                <a:pos x="33" y="48"/>
              </a:cxn>
              <a:cxn ang="0">
                <a:pos x="49" y="33"/>
              </a:cxn>
              <a:cxn ang="0">
                <a:pos x="65" y="48"/>
              </a:cxn>
              <a:cxn ang="0">
                <a:pos x="49" y="64"/>
              </a:cxn>
            </a:cxnLst>
            <a:rect l="0" t="0" r="r" b="b"/>
            <a:pathLst>
              <a:path w="99" h="97">
                <a:moveTo>
                  <a:pt x="85" y="59"/>
                </a:moveTo>
                <a:cubicBezTo>
                  <a:pt x="85" y="59"/>
                  <a:pt x="99" y="54"/>
                  <a:pt x="99" y="53"/>
                </a:cubicBezTo>
                <a:cubicBezTo>
                  <a:pt x="99" y="43"/>
                  <a:pt x="99" y="43"/>
                  <a:pt x="99" y="43"/>
                </a:cubicBezTo>
                <a:cubicBezTo>
                  <a:pt x="99" y="42"/>
                  <a:pt x="85" y="37"/>
                  <a:pt x="85" y="37"/>
                </a:cubicBezTo>
                <a:cubicBezTo>
                  <a:pt x="83" y="31"/>
                  <a:pt x="83" y="31"/>
                  <a:pt x="83" y="31"/>
                </a:cubicBezTo>
                <a:cubicBezTo>
                  <a:pt x="83" y="31"/>
                  <a:pt x="88" y="18"/>
                  <a:pt x="88" y="17"/>
                </a:cubicBezTo>
                <a:cubicBezTo>
                  <a:pt x="80" y="10"/>
                  <a:pt x="80" y="10"/>
                  <a:pt x="80" y="10"/>
                </a:cubicBezTo>
                <a:cubicBezTo>
                  <a:pt x="80" y="9"/>
                  <a:pt x="67" y="15"/>
                  <a:pt x="67" y="15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13"/>
                  <a:pt x="55" y="0"/>
                  <a:pt x="5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3" y="0"/>
                  <a:pt x="38" y="13"/>
                  <a:pt x="38" y="13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18" y="10"/>
                  <a:pt x="18" y="10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6" y="31"/>
                  <a:pt x="16" y="31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0" y="42"/>
                  <a:pt x="0" y="43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13" y="59"/>
                  <a:pt x="13" y="59"/>
                </a:cubicBezTo>
                <a:cubicBezTo>
                  <a:pt x="16" y="65"/>
                  <a:pt x="16" y="65"/>
                  <a:pt x="16" y="65"/>
                </a:cubicBezTo>
                <a:cubicBezTo>
                  <a:pt x="16" y="65"/>
                  <a:pt x="10" y="78"/>
                  <a:pt x="10" y="79"/>
                </a:cubicBezTo>
                <a:cubicBezTo>
                  <a:pt x="18" y="86"/>
                  <a:pt x="18" y="86"/>
                  <a:pt x="18" y="86"/>
                </a:cubicBezTo>
                <a:cubicBezTo>
                  <a:pt x="19" y="87"/>
                  <a:pt x="32" y="81"/>
                  <a:pt x="32" y="81"/>
                </a:cubicBezTo>
                <a:cubicBezTo>
                  <a:pt x="38" y="83"/>
                  <a:pt x="38" y="83"/>
                  <a:pt x="38" y="83"/>
                </a:cubicBezTo>
                <a:cubicBezTo>
                  <a:pt x="38" y="83"/>
                  <a:pt x="43" y="97"/>
                  <a:pt x="44" y="97"/>
                </a:cubicBezTo>
                <a:cubicBezTo>
                  <a:pt x="55" y="97"/>
                  <a:pt x="55" y="97"/>
                  <a:pt x="55" y="97"/>
                </a:cubicBezTo>
                <a:cubicBezTo>
                  <a:pt x="56" y="97"/>
                  <a:pt x="61" y="83"/>
                  <a:pt x="61" y="83"/>
                </a:cubicBezTo>
                <a:cubicBezTo>
                  <a:pt x="67" y="81"/>
                  <a:pt x="67" y="81"/>
                  <a:pt x="67" y="81"/>
                </a:cubicBezTo>
                <a:cubicBezTo>
                  <a:pt x="67" y="81"/>
                  <a:pt x="80" y="87"/>
                  <a:pt x="81" y="86"/>
                </a:cubicBezTo>
                <a:cubicBezTo>
                  <a:pt x="88" y="79"/>
                  <a:pt x="88" y="79"/>
                  <a:pt x="88" y="79"/>
                </a:cubicBezTo>
                <a:cubicBezTo>
                  <a:pt x="89" y="78"/>
                  <a:pt x="83" y="65"/>
                  <a:pt x="83" y="65"/>
                </a:cubicBezTo>
                <a:lnTo>
                  <a:pt x="85" y="59"/>
                </a:lnTo>
                <a:close/>
                <a:moveTo>
                  <a:pt x="49" y="64"/>
                </a:moveTo>
                <a:cubicBezTo>
                  <a:pt x="40" y="64"/>
                  <a:pt x="33" y="57"/>
                  <a:pt x="33" y="48"/>
                </a:cubicBezTo>
                <a:cubicBezTo>
                  <a:pt x="33" y="40"/>
                  <a:pt x="40" y="33"/>
                  <a:pt x="49" y="33"/>
                </a:cubicBezTo>
                <a:cubicBezTo>
                  <a:pt x="58" y="33"/>
                  <a:pt x="65" y="40"/>
                  <a:pt x="65" y="48"/>
                </a:cubicBezTo>
                <a:cubicBezTo>
                  <a:pt x="65" y="57"/>
                  <a:pt x="58" y="64"/>
                  <a:pt x="49" y="6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139"/>
          <p:cNvSpPr>
            <a:spLocks noChangeAspect="1" noEditPoints="1"/>
          </p:cNvSpPr>
          <p:nvPr/>
        </p:nvSpPr>
        <p:spPr bwMode="auto">
          <a:xfrm>
            <a:off x="5410480" y="5382092"/>
            <a:ext cx="432000" cy="432000"/>
          </a:xfrm>
          <a:custGeom>
            <a:avLst/>
            <a:gdLst/>
            <a:ahLst/>
            <a:cxnLst>
              <a:cxn ang="0">
                <a:pos x="0" y="256"/>
              </a:cxn>
              <a:cxn ang="0">
                <a:pos x="512" y="256"/>
              </a:cxn>
              <a:cxn ang="0">
                <a:pos x="256" y="480"/>
              </a:cxn>
              <a:cxn ang="0">
                <a:pos x="191" y="430"/>
              </a:cxn>
              <a:cxn ang="0">
                <a:pos x="256" y="368"/>
              </a:cxn>
              <a:cxn ang="0">
                <a:pos x="321" y="430"/>
              </a:cxn>
              <a:cxn ang="0">
                <a:pos x="256" y="480"/>
              </a:cxn>
              <a:cxn ang="0">
                <a:pos x="169" y="356"/>
              </a:cxn>
              <a:cxn ang="0">
                <a:pos x="352" y="264"/>
              </a:cxn>
              <a:cxn ang="0">
                <a:pos x="256" y="352"/>
              </a:cxn>
              <a:cxn ang="0">
                <a:pos x="292" y="34"/>
              </a:cxn>
              <a:cxn ang="0">
                <a:pos x="339" y="139"/>
              </a:cxn>
              <a:cxn ang="0">
                <a:pos x="173" y="139"/>
              </a:cxn>
              <a:cxn ang="0">
                <a:pos x="220" y="34"/>
              </a:cxn>
              <a:cxn ang="0">
                <a:pos x="256" y="160"/>
              </a:cxn>
              <a:cxn ang="0">
                <a:pos x="352" y="248"/>
              </a:cxn>
              <a:cxn ang="0">
                <a:pos x="169" y="155"/>
              </a:cxn>
              <a:cxn ang="0">
                <a:pos x="368" y="248"/>
              </a:cxn>
              <a:cxn ang="0">
                <a:pos x="444" y="134"/>
              </a:cxn>
              <a:cxn ang="0">
                <a:pos x="368" y="248"/>
              </a:cxn>
              <a:cxn ang="0">
                <a:pos x="32" y="248"/>
              </a:cxn>
              <a:cxn ang="0">
                <a:pos x="153" y="153"/>
              </a:cxn>
              <a:cxn ang="0">
                <a:pos x="144" y="264"/>
              </a:cxn>
              <a:cxn ang="0">
                <a:pos x="68" y="377"/>
              </a:cxn>
              <a:cxn ang="0">
                <a:pos x="144" y="264"/>
              </a:cxn>
              <a:cxn ang="0">
                <a:pos x="480" y="264"/>
              </a:cxn>
              <a:cxn ang="0">
                <a:pos x="359" y="358"/>
              </a:cxn>
              <a:cxn ang="0">
                <a:pos x="434" y="120"/>
              </a:cxn>
              <a:cxn ang="0">
                <a:pos x="355" y="137"/>
              </a:cxn>
              <a:cxn ang="0">
                <a:pos x="414" y="97"/>
              </a:cxn>
              <a:cxn ang="0">
                <a:pos x="196" y="40"/>
              </a:cxn>
              <a:cxn ang="0">
                <a:pos x="80" y="121"/>
              </a:cxn>
              <a:cxn ang="0">
                <a:pos x="98" y="97"/>
              </a:cxn>
              <a:cxn ang="0">
                <a:pos x="78" y="391"/>
              </a:cxn>
              <a:cxn ang="0">
                <a:pos x="157" y="374"/>
              </a:cxn>
              <a:cxn ang="0">
                <a:pos x="98" y="414"/>
              </a:cxn>
              <a:cxn ang="0">
                <a:pos x="316" y="471"/>
              </a:cxn>
              <a:cxn ang="0">
                <a:pos x="432" y="390"/>
              </a:cxn>
              <a:cxn ang="0">
                <a:pos x="414" y="414"/>
              </a:cxn>
            </a:cxnLst>
            <a:rect l="0" t="0" r="r" b="b"/>
            <a:pathLst>
              <a:path w="512" h="512">
                <a:moveTo>
                  <a:pt x="256" y="0"/>
                </a:moveTo>
                <a:cubicBezTo>
                  <a:pt x="115" y="0"/>
                  <a:pt x="0" y="114"/>
                  <a:pt x="0" y="256"/>
                </a:cubicBezTo>
                <a:cubicBezTo>
                  <a:pt x="0" y="397"/>
                  <a:pt x="115" y="512"/>
                  <a:pt x="256" y="512"/>
                </a:cubicBezTo>
                <a:cubicBezTo>
                  <a:pt x="397" y="512"/>
                  <a:pt x="512" y="397"/>
                  <a:pt x="512" y="256"/>
                </a:cubicBezTo>
                <a:cubicBezTo>
                  <a:pt x="512" y="114"/>
                  <a:pt x="397" y="0"/>
                  <a:pt x="256" y="0"/>
                </a:cubicBezTo>
                <a:close/>
                <a:moveTo>
                  <a:pt x="256" y="480"/>
                </a:moveTo>
                <a:cubicBezTo>
                  <a:pt x="244" y="480"/>
                  <a:pt x="232" y="479"/>
                  <a:pt x="220" y="477"/>
                </a:cubicBezTo>
                <a:cubicBezTo>
                  <a:pt x="210" y="466"/>
                  <a:pt x="200" y="450"/>
                  <a:pt x="191" y="430"/>
                </a:cubicBezTo>
                <a:cubicBezTo>
                  <a:pt x="184" y="413"/>
                  <a:pt x="178" y="393"/>
                  <a:pt x="173" y="372"/>
                </a:cubicBezTo>
                <a:cubicBezTo>
                  <a:pt x="199" y="369"/>
                  <a:pt x="227" y="368"/>
                  <a:pt x="256" y="368"/>
                </a:cubicBezTo>
                <a:cubicBezTo>
                  <a:pt x="285" y="368"/>
                  <a:pt x="313" y="369"/>
                  <a:pt x="339" y="372"/>
                </a:cubicBezTo>
                <a:cubicBezTo>
                  <a:pt x="334" y="393"/>
                  <a:pt x="328" y="413"/>
                  <a:pt x="321" y="430"/>
                </a:cubicBezTo>
                <a:cubicBezTo>
                  <a:pt x="312" y="450"/>
                  <a:pt x="302" y="466"/>
                  <a:pt x="292" y="477"/>
                </a:cubicBezTo>
                <a:cubicBezTo>
                  <a:pt x="280" y="479"/>
                  <a:pt x="268" y="480"/>
                  <a:pt x="256" y="480"/>
                </a:cubicBezTo>
                <a:close/>
                <a:moveTo>
                  <a:pt x="256" y="352"/>
                </a:moveTo>
                <a:cubicBezTo>
                  <a:pt x="226" y="352"/>
                  <a:pt x="196" y="353"/>
                  <a:pt x="169" y="356"/>
                </a:cubicBezTo>
                <a:cubicBezTo>
                  <a:pt x="164" y="327"/>
                  <a:pt x="161" y="296"/>
                  <a:pt x="160" y="264"/>
                </a:cubicBezTo>
                <a:cubicBezTo>
                  <a:pt x="352" y="264"/>
                  <a:pt x="352" y="264"/>
                  <a:pt x="352" y="264"/>
                </a:cubicBezTo>
                <a:cubicBezTo>
                  <a:pt x="351" y="296"/>
                  <a:pt x="348" y="327"/>
                  <a:pt x="343" y="356"/>
                </a:cubicBezTo>
                <a:cubicBezTo>
                  <a:pt x="316" y="353"/>
                  <a:pt x="286" y="352"/>
                  <a:pt x="256" y="352"/>
                </a:cubicBezTo>
                <a:close/>
                <a:moveTo>
                  <a:pt x="256" y="32"/>
                </a:moveTo>
                <a:cubicBezTo>
                  <a:pt x="268" y="32"/>
                  <a:pt x="280" y="32"/>
                  <a:pt x="292" y="34"/>
                </a:cubicBezTo>
                <a:cubicBezTo>
                  <a:pt x="302" y="45"/>
                  <a:pt x="312" y="61"/>
                  <a:pt x="321" y="81"/>
                </a:cubicBezTo>
                <a:cubicBezTo>
                  <a:pt x="328" y="98"/>
                  <a:pt x="334" y="118"/>
                  <a:pt x="339" y="139"/>
                </a:cubicBezTo>
                <a:cubicBezTo>
                  <a:pt x="313" y="142"/>
                  <a:pt x="285" y="144"/>
                  <a:pt x="256" y="144"/>
                </a:cubicBezTo>
                <a:cubicBezTo>
                  <a:pt x="227" y="144"/>
                  <a:pt x="199" y="142"/>
                  <a:pt x="173" y="139"/>
                </a:cubicBezTo>
                <a:cubicBezTo>
                  <a:pt x="178" y="118"/>
                  <a:pt x="184" y="98"/>
                  <a:pt x="191" y="81"/>
                </a:cubicBezTo>
                <a:cubicBezTo>
                  <a:pt x="200" y="61"/>
                  <a:pt x="210" y="45"/>
                  <a:pt x="220" y="34"/>
                </a:cubicBezTo>
                <a:cubicBezTo>
                  <a:pt x="232" y="32"/>
                  <a:pt x="244" y="32"/>
                  <a:pt x="256" y="32"/>
                </a:cubicBezTo>
                <a:close/>
                <a:moveTo>
                  <a:pt x="256" y="160"/>
                </a:moveTo>
                <a:cubicBezTo>
                  <a:pt x="286" y="160"/>
                  <a:pt x="316" y="158"/>
                  <a:pt x="343" y="155"/>
                </a:cubicBezTo>
                <a:cubicBezTo>
                  <a:pt x="348" y="184"/>
                  <a:pt x="351" y="215"/>
                  <a:pt x="352" y="248"/>
                </a:cubicBezTo>
                <a:cubicBezTo>
                  <a:pt x="160" y="248"/>
                  <a:pt x="160" y="248"/>
                  <a:pt x="160" y="248"/>
                </a:cubicBezTo>
                <a:cubicBezTo>
                  <a:pt x="161" y="215"/>
                  <a:pt x="164" y="184"/>
                  <a:pt x="169" y="155"/>
                </a:cubicBezTo>
                <a:cubicBezTo>
                  <a:pt x="196" y="158"/>
                  <a:pt x="226" y="160"/>
                  <a:pt x="256" y="160"/>
                </a:cubicBezTo>
                <a:close/>
                <a:moveTo>
                  <a:pt x="368" y="248"/>
                </a:moveTo>
                <a:cubicBezTo>
                  <a:pt x="367" y="214"/>
                  <a:pt x="364" y="182"/>
                  <a:pt x="359" y="153"/>
                </a:cubicBezTo>
                <a:cubicBezTo>
                  <a:pt x="391" y="148"/>
                  <a:pt x="420" y="142"/>
                  <a:pt x="444" y="134"/>
                </a:cubicBezTo>
                <a:cubicBezTo>
                  <a:pt x="466" y="167"/>
                  <a:pt x="478" y="206"/>
                  <a:pt x="480" y="248"/>
                </a:cubicBezTo>
                <a:lnTo>
                  <a:pt x="368" y="248"/>
                </a:lnTo>
                <a:close/>
                <a:moveTo>
                  <a:pt x="144" y="248"/>
                </a:moveTo>
                <a:cubicBezTo>
                  <a:pt x="32" y="248"/>
                  <a:pt x="32" y="248"/>
                  <a:pt x="32" y="248"/>
                </a:cubicBezTo>
                <a:cubicBezTo>
                  <a:pt x="34" y="206"/>
                  <a:pt x="46" y="167"/>
                  <a:pt x="68" y="134"/>
                </a:cubicBezTo>
                <a:cubicBezTo>
                  <a:pt x="92" y="142"/>
                  <a:pt x="121" y="148"/>
                  <a:pt x="153" y="153"/>
                </a:cubicBezTo>
                <a:cubicBezTo>
                  <a:pt x="148" y="182"/>
                  <a:pt x="145" y="214"/>
                  <a:pt x="144" y="248"/>
                </a:cubicBezTo>
                <a:close/>
                <a:moveTo>
                  <a:pt x="144" y="264"/>
                </a:moveTo>
                <a:cubicBezTo>
                  <a:pt x="145" y="297"/>
                  <a:pt x="148" y="329"/>
                  <a:pt x="153" y="358"/>
                </a:cubicBezTo>
                <a:cubicBezTo>
                  <a:pt x="121" y="363"/>
                  <a:pt x="92" y="369"/>
                  <a:pt x="68" y="377"/>
                </a:cubicBezTo>
                <a:cubicBezTo>
                  <a:pt x="46" y="344"/>
                  <a:pt x="34" y="305"/>
                  <a:pt x="32" y="264"/>
                </a:cubicBezTo>
                <a:lnTo>
                  <a:pt x="144" y="264"/>
                </a:lnTo>
                <a:close/>
                <a:moveTo>
                  <a:pt x="368" y="264"/>
                </a:moveTo>
                <a:cubicBezTo>
                  <a:pt x="480" y="264"/>
                  <a:pt x="480" y="264"/>
                  <a:pt x="480" y="264"/>
                </a:cubicBezTo>
                <a:cubicBezTo>
                  <a:pt x="478" y="305"/>
                  <a:pt x="466" y="344"/>
                  <a:pt x="444" y="377"/>
                </a:cubicBezTo>
                <a:cubicBezTo>
                  <a:pt x="420" y="369"/>
                  <a:pt x="391" y="363"/>
                  <a:pt x="359" y="358"/>
                </a:cubicBezTo>
                <a:cubicBezTo>
                  <a:pt x="364" y="329"/>
                  <a:pt x="367" y="297"/>
                  <a:pt x="368" y="264"/>
                </a:cubicBezTo>
                <a:close/>
                <a:moveTo>
                  <a:pt x="434" y="120"/>
                </a:moveTo>
                <a:cubicBezTo>
                  <a:pt x="434" y="120"/>
                  <a:pt x="433" y="121"/>
                  <a:pt x="432" y="121"/>
                </a:cubicBezTo>
                <a:cubicBezTo>
                  <a:pt x="410" y="128"/>
                  <a:pt x="384" y="133"/>
                  <a:pt x="355" y="137"/>
                </a:cubicBezTo>
                <a:cubicBezTo>
                  <a:pt x="346" y="97"/>
                  <a:pt x="333" y="64"/>
                  <a:pt x="316" y="40"/>
                </a:cubicBezTo>
                <a:cubicBezTo>
                  <a:pt x="353" y="50"/>
                  <a:pt x="387" y="69"/>
                  <a:pt x="414" y="97"/>
                </a:cubicBezTo>
                <a:cubicBezTo>
                  <a:pt x="422" y="104"/>
                  <a:pt x="428" y="112"/>
                  <a:pt x="434" y="120"/>
                </a:cubicBezTo>
                <a:close/>
                <a:moveTo>
                  <a:pt x="196" y="40"/>
                </a:moveTo>
                <a:cubicBezTo>
                  <a:pt x="179" y="64"/>
                  <a:pt x="166" y="97"/>
                  <a:pt x="157" y="137"/>
                </a:cubicBezTo>
                <a:cubicBezTo>
                  <a:pt x="128" y="133"/>
                  <a:pt x="102" y="128"/>
                  <a:pt x="80" y="121"/>
                </a:cubicBezTo>
                <a:cubicBezTo>
                  <a:pt x="79" y="121"/>
                  <a:pt x="78" y="120"/>
                  <a:pt x="78" y="120"/>
                </a:cubicBezTo>
                <a:cubicBezTo>
                  <a:pt x="84" y="112"/>
                  <a:pt x="90" y="104"/>
                  <a:pt x="98" y="97"/>
                </a:cubicBezTo>
                <a:cubicBezTo>
                  <a:pt x="125" y="69"/>
                  <a:pt x="159" y="50"/>
                  <a:pt x="196" y="40"/>
                </a:cubicBezTo>
                <a:close/>
                <a:moveTo>
                  <a:pt x="78" y="391"/>
                </a:moveTo>
                <a:cubicBezTo>
                  <a:pt x="78" y="391"/>
                  <a:pt x="79" y="390"/>
                  <a:pt x="80" y="390"/>
                </a:cubicBezTo>
                <a:cubicBezTo>
                  <a:pt x="102" y="383"/>
                  <a:pt x="128" y="378"/>
                  <a:pt x="157" y="374"/>
                </a:cubicBezTo>
                <a:cubicBezTo>
                  <a:pt x="166" y="414"/>
                  <a:pt x="179" y="447"/>
                  <a:pt x="196" y="471"/>
                </a:cubicBezTo>
                <a:cubicBezTo>
                  <a:pt x="159" y="461"/>
                  <a:pt x="125" y="442"/>
                  <a:pt x="98" y="414"/>
                </a:cubicBezTo>
                <a:cubicBezTo>
                  <a:pt x="90" y="407"/>
                  <a:pt x="84" y="399"/>
                  <a:pt x="78" y="391"/>
                </a:cubicBezTo>
                <a:close/>
                <a:moveTo>
                  <a:pt x="316" y="471"/>
                </a:moveTo>
                <a:cubicBezTo>
                  <a:pt x="333" y="447"/>
                  <a:pt x="346" y="414"/>
                  <a:pt x="355" y="374"/>
                </a:cubicBezTo>
                <a:cubicBezTo>
                  <a:pt x="384" y="378"/>
                  <a:pt x="410" y="383"/>
                  <a:pt x="432" y="390"/>
                </a:cubicBezTo>
                <a:cubicBezTo>
                  <a:pt x="433" y="390"/>
                  <a:pt x="434" y="391"/>
                  <a:pt x="434" y="391"/>
                </a:cubicBezTo>
                <a:cubicBezTo>
                  <a:pt x="428" y="399"/>
                  <a:pt x="422" y="407"/>
                  <a:pt x="414" y="414"/>
                </a:cubicBezTo>
                <a:cubicBezTo>
                  <a:pt x="387" y="442"/>
                  <a:pt x="353" y="461"/>
                  <a:pt x="316" y="47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820"/>
          <p:cNvSpPr>
            <a:spLocks noChangeAspect="1"/>
          </p:cNvSpPr>
          <p:nvPr/>
        </p:nvSpPr>
        <p:spPr bwMode="auto">
          <a:xfrm>
            <a:off x="5476127" y="3846597"/>
            <a:ext cx="274447" cy="432000"/>
          </a:xfrm>
          <a:custGeom>
            <a:avLst/>
            <a:gdLst>
              <a:gd name="T0" fmla="*/ 270 w 270"/>
              <a:gd name="T1" fmla="*/ 0 h 425"/>
              <a:gd name="T2" fmla="*/ 0 w 270"/>
              <a:gd name="T3" fmla="*/ 241 h 425"/>
              <a:gd name="T4" fmla="*/ 90 w 270"/>
              <a:gd name="T5" fmla="*/ 241 h 425"/>
              <a:gd name="T6" fmla="*/ 0 w 270"/>
              <a:gd name="T7" fmla="*/ 425 h 425"/>
              <a:gd name="T8" fmla="*/ 270 w 270"/>
              <a:gd name="T9" fmla="*/ 184 h 425"/>
              <a:gd name="T10" fmla="*/ 180 w 270"/>
              <a:gd name="T11" fmla="*/ 184 h 425"/>
              <a:gd name="T12" fmla="*/ 270 w 270"/>
              <a:gd name="T13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0" h="425">
                <a:moveTo>
                  <a:pt x="270" y="0"/>
                </a:moveTo>
                <a:lnTo>
                  <a:pt x="0" y="241"/>
                </a:lnTo>
                <a:lnTo>
                  <a:pt x="90" y="241"/>
                </a:lnTo>
                <a:lnTo>
                  <a:pt x="0" y="425"/>
                </a:lnTo>
                <a:lnTo>
                  <a:pt x="270" y="184"/>
                </a:lnTo>
                <a:lnTo>
                  <a:pt x="180" y="184"/>
                </a:lnTo>
                <a:lnTo>
                  <a:pt x="27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文本框 74"/>
          <p:cNvSpPr txBox="1"/>
          <p:nvPr/>
        </p:nvSpPr>
        <p:spPr>
          <a:xfrm>
            <a:off x="6014291" y="3678196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7F7F7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dirty="0" smtClean="0">
                <a:solidFill>
                  <a:schemeClr val="bg1"/>
                </a:solidFill>
              </a:rPr>
              <a:t>点击添加标题文字</a:t>
            </a:r>
            <a:endParaRPr lang="en-US" altLang="zh-CN" dirty="0">
              <a:solidFill>
                <a:schemeClr val="bg1"/>
              </a:solidFill>
            </a:endParaRPr>
          </a:p>
          <a:p>
            <a:r>
              <a:rPr lang="zh-CN" altLang="en-US" dirty="0" smtClean="0">
                <a:solidFill>
                  <a:schemeClr val="bg1"/>
                </a:solidFill>
              </a:rPr>
              <a:t>点击添加标题文字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6014291" y="5188893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7F7F7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dirty="0" smtClean="0">
                <a:solidFill>
                  <a:schemeClr val="bg1"/>
                </a:solidFill>
              </a:rPr>
              <a:t>点击添加标题文字</a:t>
            </a:r>
            <a:endParaRPr lang="en-US" altLang="zh-CN" dirty="0">
              <a:solidFill>
                <a:schemeClr val="bg1"/>
              </a:solidFill>
            </a:endParaRPr>
          </a:p>
          <a:p>
            <a:r>
              <a:rPr lang="zh-CN" altLang="en-US" dirty="0" smtClean="0">
                <a:solidFill>
                  <a:schemeClr val="bg1"/>
                </a:solidFill>
              </a:rPr>
              <a:t>点击添加标题文字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3858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黄色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1025</TotalTime>
  <Words>722</Words>
  <Application>Microsoft Office PowerPoint</Application>
  <PresentationFormat>宽屏</PresentationFormat>
  <Paragraphs>131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微软雅黑</vt:lpstr>
      <vt:lpstr>Meiryo</vt:lpstr>
      <vt:lpstr>Calibri</vt:lpstr>
      <vt:lpstr>方正隶二简体</vt:lpstr>
      <vt:lpstr>时尚中黑简体</vt:lpstr>
      <vt:lpstr>Arial</vt:lpstr>
      <vt:lpstr>草檀斋毛泽东字体</vt:lpstr>
      <vt:lpstr>方正大黑简体</vt:lpstr>
      <vt:lpstr>Verdana</vt:lpstr>
      <vt:lpstr>宋体</vt:lpstr>
      <vt:lpstr>方正粗活意简体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魏继斌</dc:creator>
  <cp:lastModifiedBy>kan</cp:lastModifiedBy>
  <cp:revision>104</cp:revision>
  <dcterms:created xsi:type="dcterms:W3CDTF">2014-09-05T00:08:52Z</dcterms:created>
  <dcterms:modified xsi:type="dcterms:W3CDTF">2016-01-02T04:33:39Z</dcterms:modified>
</cp:coreProperties>
</file>