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7" r:id="rId4"/>
    <p:sldId id="258" r:id="rId5"/>
    <p:sldId id="266" r:id="rId6"/>
    <p:sldId id="267" r:id="rId7"/>
    <p:sldId id="261" r:id="rId8"/>
    <p:sldId id="268" r:id="rId9"/>
    <p:sldId id="269" r:id="rId10"/>
    <p:sldId id="265" r:id="rId11"/>
    <p:sldId id="270" r:id="rId12"/>
    <p:sldId id="271" r:id="rId13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8C0A0A"/>
    <a:srgbClr val="C04900"/>
    <a:srgbClr val="FFF1EB"/>
    <a:srgbClr val="F05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970221-2CF7-4EDA-8E33-98381D6F72A2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EAF8D5-2F5F-43F1-970B-50C872B0E4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900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5514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238F-ABC6-4F9C-8635-353ECECE4F49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045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238F-ABC6-4F9C-8635-353ECECE4F49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662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238F-ABC6-4F9C-8635-353ECECE4F49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5091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8873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7868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4938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4346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9197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219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5318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571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238F-ABC6-4F9C-8635-353ECECE4F49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143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510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8048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673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238F-ABC6-4F9C-8635-353ECECE4F49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840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238F-ABC6-4F9C-8635-353ECECE4F49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468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238F-ABC6-4F9C-8635-353ECECE4F49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217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238F-ABC6-4F9C-8635-353ECECE4F49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50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238F-ABC6-4F9C-8635-353ECECE4F49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469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238F-ABC6-4F9C-8635-353ECECE4F49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106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0238F-ABC6-4F9C-8635-353ECECE4F49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715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0238F-ABC6-4F9C-8635-353ECECE4F49}" type="datetimeFigureOut">
              <a:rPr lang="zh-CN" altLang="en-US" smtClean="0"/>
              <a:t>2016/1/13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84D0C-5101-4FF9-9213-8B23CE2D60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886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258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.png"/><Relationship Id="rId7" Type="http://schemas.openxmlformats.org/officeDocument/2006/relationships/image" Target="../media/image4.jpeg"/><Relationship Id="rId12" Type="http://schemas.microsoft.com/office/2007/relationships/hdphoto" Target="../media/hdphoto4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microsoft.com/office/2007/relationships/hdphoto" Target="../media/hdphoto1.wdp"/><Relationship Id="rId10" Type="http://schemas.microsoft.com/office/2007/relationships/hdphoto" Target="../media/hdphoto3.wdp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5" Type="http://schemas.openxmlformats.org/officeDocument/2006/relationships/image" Target="../media/image19.png"/><Relationship Id="rId4" Type="http://schemas.microsoft.com/office/2007/relationships/hdphoto" Target="../media/hdphoto7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microsoft.com/office/2007/relationships/hdphoto" Target="../media/hdphoto5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5" Type="http://schemas.openxmlformats.org/officeDocument/2006/relationships/image" Target="../media/image11.png"/><Relationship Id="rId4" Type="http://schemas.microsoft.com/office/2007/relationships/hdphoto" Target="../media/hdphoto7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16.png"/><Relationship Id="rId4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5" Type="http://schemas.microsoft.com/office/2007/relationships/hdphoto" Target="../media/hdphoto7.wdp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5" Type="http://schemas.openxmlformats.org/officeDocument/2006/relationships/image" Target="../media/image18.png"/><Relationship Id="rId4" Type="http://schemas.microsoft.com/office/2007/relationships/hdphoto" Target="../media/hdphoto7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" t="11113" r="6546" b="12750"/>
          <a:stretch/>
        </p:blipFill>
        <p:spPr bwMode="auto">
          <a:xfrm>
            <a:off x="2048281" y="2900855"/>
            <a:ext cx="7095719" cy="3957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44008" y="1512979"/>
            <a:ext cx="3960440" cy="794164"/>
          </a:xfrm>
        </p:spPr>
        <p:txBody>
          <a:bodyPr>
            <a:normAutofit/>
          </a:bodyPr>
          <a:lstStyle/>
          <a:p>
            <a:pPr algn="r"/>
            <a:r>
              <a:rPr lang="en-US" altLang="zh-CN" sz="32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</a:rPr>
              <a:t>BCS</a:t>
            </a:r>
            <a:r>
              <a:rPr lang="zh-CN" altLang="en-US" sz="32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</a:rPr>
              <a:t>法制</a:t>
            </a:r>
            <a:r>
              <a:rPr lang="zh-CN" altLang="en-US" sz="3200" b="1" dirty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</a:rPr>
              <a:t>作逼真墨滴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868144" y="2302024"/>
            <a:ext cx="2736304" cy="406896"/>
          </a:xfrm>
        </p:spPr>
        <p:txBody>
          <a:bodyPr anchor="ctr">
            <a:noAutofit/>
          </a:bodyPr>
          <a:lstStyle/>
          <a:p>
            <a:pPr algn="r"/>
            <a:r>
              <a:rPr lang="en-US" altLang="zh-CN" sz="2000" b="1" dirty="0" smtClean="0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39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rPr>
              <a:t>@</a:t>
            </a:r>
            <a:r>
              <a:rPr lang="zh-CN" altLang="en-US" sz="2000" b="1" dirty="0" smtClean="0">
                <a:gradFill>
                  <a:gsLst>
                    <a:gs pos="100000">
                      <a:schemeClr val="tx1">
                        <a:lumMod val="95000"/>
                        <a:lumOff val="5000"/>
                      </a:schemeClr>
                    </a:gs>
                    <a:gs pos="39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</a:rPr>
              <a:t>只为设计</a:t>
            </a:r>
            <a:endParaRPr lang="zh-CN" altLang="en-US" sz="2000" b="1" dirty="0">
              <a:gradFill>
                <a:gsLst>
                  <a:gs pos="100000">
                    <a:schemeClr val="tx1">
                      <a:lumMod val="95000"/>
                      <a:lumOff val="5000"/>
                    </a:schemeClr>
                  </a:gs>
                  <a:gs pos="39000">
                    <a:schemeClr val="tx1">
                      <a:lumMod val="65000"/>
                      <a:lumOff val="3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07504" y="480352"/>
            <a:ext cx="4536504" cy="3740736"/>
            <a:chOff x="189245" y="215518"/>
            <a:chExt cx="4536504" cy="3740736"/>
          </a:xfrm>
        </p:grpSpPr>
        <p:grpSp>
          <p:nvGrpSpPr>
            <p:cNvPr id="49" name="组合 48"/>
            <p:cNvGrpSpPr/>
            <p:nvPr/>
          </p:nvGrpSpPr>
          <p:grpSpPr>
            <a:xfrm>
              <a:off x="189245" y="215518"/>
              <a:ext cx="4536504" cy="3740736"/>
              <a:chOff x="1309745" y="1772817"/>
              <a:chExt cx="2298700" cy="1895475"/>
            </a:xfrm>
          </p:grpSpPr>
          <p:pic>
            <p:nvPicPr>
              <p:cNvPr id="50" name="Picture 2"/>
              <p:cNvPicPr>
                <a:picLocks noChangeAspect="1" noChangeArrowheads="1"/>
              </p:cNvPicPr>
              <p:nvPr/>
            </p:nvPicPr>
            <p:blipFill>
              <a:blip r:embed="rId4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77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9745" y="1772817"/>
                <a:ext cx="2298700" cy="18954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1" name="Picture 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77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465221">
                <a:off x="1490288" y="1919435"/>
                <a:ext cx="1943086" cy="1602238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114300" dist="35921" dir="2700000" algn="ctr" rotWithShape="0">
                  <a:schemeClr val="tx1">
                    <a:lumMod val="95000"/>
                    <a:lumOff val="5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4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700" y="704245"/>
              <a:ext cx="3245520" cy="2687895"/>
            </a:xfrm>
            <a:prstGeom prst="ellipse">
              <a:avLst/>
            </a:prstGeom>
            <a:effectLst>
              <a:softEdge rad="495300"/>
            </a:effectLst>
          </p:spPr>
        </p:pic>
      </p:grpSp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backgroundMark x1="24201" y1="4211" x2="24201" y2="4211"/>
                        <a14:backgroundMark x1="96499" y1="10000" x2="96499" y2="10000"/>
                        <a14:backgroundMark x1="98021" y1="11053" x2="98021" y2="11053"/>
                        <a14:backgroundMark x1="98326" y1="4737" x2="98326" y2="4737"/>
                        <a14:backgroundMark x1="92694" y1="5789" x2="92694" y2="5789"/>
                        <a14:backgroundMark x1="90868" y1="14737" x2="90868" y2="14737"/>
                        <a14:backgroundMark x1="96499" y1="23684" x2="96499" y2="23684"/>
                        <a14:backgroundMark x1="97108" y1="34211" x2="97108" y2="34211"/>
                        <a14:backgroundMark x1="97260" y1="37895" x2="97260" y2="37895"/>
                        <a14:backgroundMark x1="87367" y1="12105" x2="87367" y2="12105"/>
                        <a14:backgroundMark x1="88128" y1="5789" x2="88128" y2="5789"/>
                        <a14:backgroundMark x1="80822" y1="5789" x2="80822" y2="5789"/>
                        <a14:backgroundMark x1="70928" y1="17368" x2="70928" y2="17368"/>
                        <a14:backgroundMark x1="13394" y1="75789" x2="13394" y2="75789"/>
                        <a14:backgroundMark x1="23440" y1="82105" x2="23440" y2="82105"/>
                        <a14:backgroundMark x1="29376" y1="81053" x2="29376" y2="81053"/>
                        <a14:backgroundMark x1="11416" y1="93684" x2="11416" y2="93684"/>
                        <a14:backgroundMark x1="17808" y1="90000" x2="17808" y2="90000"/>
                        <a14:backgroundMark x1="16286" y1="77368" x2="16286" y2="77368"/>
                        <a14:backgroundMark x1="24505" y1="44737" x2="24505" y2="44737"/>
                        <a14:backgroundMark x1="28919" y1="26316" x2="28919" y2="26316"/>
                        <a14:backgroundMark x1="31963" y1="18421" x2="31963" y2="18421"/>
                        <a14:backgroundMark x1="32116" y1="7895" x2="32116" y2="7895"/>
                        <a14:backgroundMark x1="32420" y1="4737" x2="32420" y2="4737"/>
                        <a14:backgroundMark x1="32725" y1="4211" x2="32725" y2="4211"/>
                        <a14:backgroundMark x1="33029" y1="14737" x2="33029" y2="14737"/>
                        <a14:backgroundMark x1="33333" y1="14737" x2="33333" y2="14737"/>
                        <a14:backgroundMark x1="33638" y1="12105" x2="33638" y2="12105"/>
                        <a14:backgroundMark x1="33638" y1="10526" x2="33638" y2="10526"/>
                        <a14:backgroundMark x1="33790" y1="8947" x2="33790" y2="8947"/>
                        <a14:backgroundMark x1="34247" y1="6316" x2="34247" y2="6316"/>
                        <a14:backgroundMark x1="34703" y1="4737" x2="34703" y2="4737"/>
                        <a14:backgroundMark x1="35616" y1="5263" x2="35616" y2="5263"/>
                        <a14:backgroundMark x1="36225" y1="5789" x2="36225" y2="5789"/>
                        <a14:backgroundMark x1="36986" y1="6316" x2="36986" y2="6316"/>
                        <a14:backgroundMark x1="37747" y1="6316" x2="37747" y2="6316"/>
                        <a14:backgroundMark x1="39878" y1="7368" x2="39878" y2="7368"/>
                        <a14:backgroundMark x1="41553" y1="7368" x2="41553" y2="7368"/>
                        <a14:backgroundMark x1="43836" y1="7368" x2="43836" y2="7368"/>
                        <a14:backgroundMark x1="44901" y1="7895" x2="44901" y2="7895"/>
                        <a14:backgroundMark x1="47336" y1="7895" x2="47336" y2="7895"/>
                        <a14:backgroundMark x1="48706" y1="7895" x2="48706" y2="7895"/>
                        <a14:backgroundMark x1="36834" y1="24737" x2="36834" y2="24737"/>
                        <a14:backgroundMark x1="39726" y1="26316" x2="39726" y2="26316"/>
                        <a14:backgroundMark x1="43836" y1="25789" x2="43836" y2="25789"/>
                        <a14:backgroundMark x1="49011" y1="25789" x2="49011" y2="25789"/>
                        <a14:backgroundMark x1="51446" y1="25789" x2="51446" y2="25789"/>
                        <a14:backgroundMark x1="54947" y1="25789" x2="55860" y2="25789"/>
                        <a14:backgroundMark x1="59817" y1="25789" x2="59817" y2="25789"/>
                        <a14:backgroundMark x1="65145" y1="26316" x2="65145" y2="26316"/>
                        <a14:backgroundMark x1="71689" y1="25263" x2="72451" y2="25263"/>
                        <a14:backgroundMark x1="78539" y1="23158" x2="78539" y2="23158"/>
                        <a14:backgroundMark x1="79604" y1="20526" x2="79604" y2="20526"/>
                        <a14:backgroundMark x1="81583" y1="18421" x2="81583" y2="18421"/>
                        <a14:backgroundMark x1="78082" y1="8947" x2="78082" y2="8947"/>
                        <a14:backgroundMark x1="78234" y1="11579" x2="78234" y2="11579"/>
                        <a14:backgroundMark x1="78234" y1="15789" x2="78234" y2="15789"/>
                        <a14:backgroundMark x1="77626" y1="18947" x2="77626" y2="18947"/>
                        <a14:backgroundMark x1="72146" y1="21053" x2="72146" y2="21053"/>
                        <a14:backgroundMark x1="70624" y1="22105" x2="70624" y2="22105"/>
                        <a14:backgroundMark x1="58143" y1="32632" x2="58143" y2="32632"/>
                        <a14:backgroundMark x1="45205" y1="34211" x2="45205" y2="34211"/>
                        <a14:backgroundMark x1="36834" y1="36316" x2="36834" y2="36316"/>
                        <a14:backgroundMark x1="32116" y1="31053" x2="32116" y2="31053"/>
                        <a14:backgroundMark x1="31202" y1="35263" x2="31202" y2="35263"/>
                        <a14:backgroundMark x1="33333" y1="44737" x2="33333" y2="44737"/>
                        <a14:backgroundMark x1="35160" y1="47368" x2="35160" y2="47368"/>
                        <a14:backgroundMark x1="36225" y1="41579" x2="36225" y2="41579"/>
                        <a14:backgroundMark x1="38204" y1="38947" x2="38204" y2="38947"/>
                        <a14:backgroundMark x1="38356" y1="38421" x2="38356" y2="38421"/>
                        <a14:backgroundMark x1="38356" y1="41053" x2="38356" y2="41053"/>
                        <a14:backgroundMark x1="35312" y1="53684" x2="35312" y2="53684"/>
                        <a14:backgroundMark x1="35769" y1="53158" x2="35769" y2="53158"/>
                        <a14:backgroundMark x1="38052" y1="51579" x2="38052" y2="51579"/>
                        <a14:backgroundMark x1="38356" y1="48947" x2="38356" y2="48947"/>
                        <a14:backgroundMark x1="39878" y1="47368" x2="39878" y2="47368"/>
                        <a14:backgroundMark x1="40944" y1="46842" x2="40944" y2="46842"/>
                        <a14:backgroundMark x1="40944" y1="43684" x2="40944" y2="43684"/>
                        <a14:backgroundMark x1="36834" y1="56842" x2="36834" y2="56842"/>
                        <a14:backgroundMark x1="38052" y1="64211" x2="38052" y2="64211"/>
                        <a14:backgroundMark x1="35921" y1="67368" x2="35921" y2="67368"/>
                        <a14:backgroundMark x1="36682" y1="73158" x2="36682" y2="73158"/>
                        <a14:backgroundMark x1="37900" y1="77368" x2="37900" y2="77368"/>
                        <a14:backgroundMark x1="40183" y1="78947" x2="40183" y2="78947"/>
                        <a14:backgroundMark x1="41096" y1="79474" x2="41096" y2="79474"/>
                        <a14:backgroundMark x1="41705" y1="79474" x2="41705" y2="79474"/>
                        <a14:backgroundMark x1="43683" y1="80000" x2="43683" y2="80000"/>
                        <a14:backgroundMark x1="47032" y1="80526" x2="47945" y2="81579"/>
                        <a14:backgroundMark x1="53425" y1="81579" x2="53425" y2="81579"/>
                        <a14:backgroundMark x1="58143" y1="81579" x2="58904" y2="81579"/>
                        <a14:backgroundMark x1="63470" y1="82632" x2="63927" y2="82632"/>
                        <a14:backgroundMark x1="67275" y1="83158" x2="68493" y2="83158"/>
                        <a14:backgroundMark x1="70624" y1="83684" x2="70624" y2="83684"/>
                        <a14:backgroundMark x1="73212" y1="83684" x2="73516" y2="83684"/>
                        <a14:backgroundMark x1="75038" y1="83684" x2="75038" y2="83684"/>
                        <a14:backgroundMark x1="76104" y1="83684" x2="76104" y2="83684"/>
                      </a14:backgroundRemoval>
                    </a14:imgEffect>
                    <a14:imgEffect>
                      <a14:saturation sat="0"/>
                    </a14:imgEffect>
                    <a14:imgEffect>
                      <a14:brightnessContrast bright="-1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787"/>
          <a:stretch/>
        </p:blipFill>
        <p:spPr bwMode="auto">
          <a:xfrm>
            <a:off x="762328" y="4058324"/>
            <a:ext cx="1656184" cy="757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11"/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backgroundMark x1="24201" y1="4211" x2="24201" y2="4211"/>
                        <a14:backgroundMark x1="96499" y1="10000" x2="96499" y2="10000"/>
                        <a14:backgroundMark x1="98021" y1="11053" x2="98021" y2="11053"/>
                        <a14:backgroundMark x1="98326" y1="4737" x2="98326" y2="4737"/>
                        <a14:backgroundMark x1="92694" y1="5789" x2="92694" y2="5789"/>
                        <a14:backgroundMark x1="90868" y1="14737" x2="90868" y2="14737"/>
                        <a14:backgroundMark x1="96499" y1="23684" x2="96499" y2="23684"/>
                        <a14:backgroundMark x1="97108" y1="34211" x2="97108" y2="34211"/>
                        <a14:backgroundMark x1="97260" y1="37895" x2="97260" y2="37895"/>
                        <a14:backgroundMark x1="87367" y1="12105" x2="87367" y2="12105"/>
                        <a14:backgroundMark x1="88128" y1="5789" x2="88128" y2="5789"/>
                        <a14:backgroundMark x1="80822" y1="5789" x2="80822" y2="5789"/>
                        <a14:backgroundMark x1="70928" y1="17368" x2="70928" y2="17368"/>
                        <a14:backgroundMark x1="13394" y1="75789" x2="13394" y2="75789"/>
                        <a14:backgroundMark x1="23440" y1="82105" x2="23440" y2="82105"/>
                        <a14:backgroundMark x1="29376" y1="81053" x2="29376" y2="81053"/>
                        <a14:backgroundMark x1="11416" y1="93684" x2="11416" y2="93684"/>
                        <a14:backgroundMark x1="17808" y1="90000" x2="17808" y2="90000"/>
                        <a14:backgroundMark x1="16286" y1="77368" x2="16286" y2="77368"/>
                        <a14:backgroundMark x1="24505" y1="44737" x2="24505" y2="44737"/>
                        <a14:backgroundMark x1="28919" y1="26316" x2="28919" y2="26316"/>
                        <a14:backgroundMark x1="31963" y1="18421" x2="31963" y2="18421"/>
                        <a14:backgroundMark x1="32116" y1="7895" x2="32116" y2="7895"/>
                        <a14:backgroundMark x1="32420" y1="4737" x2="32420" y2="4737"/>
                        <a14:backgroundMark x1="32725" y1="4211" x2="32725" y2="4211"/>
                        <a14:backgroundMark x1="33029" y1="14737" x2="33029" y2="14737"/>
                        <a14:backgroundMark x1="33333" y1="14737" x2="33333" y2="14737"/>
                        <a14:backgroundMark x1="33638" y1="12105" x2="33638" y2="12105"/>
                        <a14:backgroundMark x1="33638" y1="10526" x2="33638" y2="10526"/>
                        <a14:backgroundMark x1="33790" y1="8947" x2="33790" y2="8947"/>
                        <a14:backgroundMark x1="34247" y1="6316" x2="34247" y2="6316"/>
                        <a14:backgroundMark x1="34703" y1="4737" x2="34703" y2="4737"/>
                        <a14:backgroundMark x1="35616" y1="5263" x2="35616" y2="5263"/>
                        <a14:backgroundMark x1="36225" y1="5789" x2="36225" y2="5789"/>
                        <a14:backgroundMark x1="36986" y1="6316" x2="36986" y2="6316"/>
                        <a14:backgroundMark x1="37747" y1="6316" x2="37747" y2="6316"/>
                        <a14:backgroundMark x1="39878" y1="7368" x2="39878" y2="7368"/>
                        <a14:backgroundMark x1="41553" y1="7368" x2="41553" y2="7368"/>
                        <a14:backgroundMark x1="43836" y1="7368" x2="43836" y2="7368"/>
                        <a14:backgroundMark x1="44901" y1="7895" x2="44901" y2="7895"/>
                        <a14:backgroundMark x1="47336" y1="7895" x2="47336" y2="7895"/>
                        <a14:backgroundMark x1="48706" y1="7895" x2="48706" y2="7895"/>
                        <a14:backgroundMark x1="36834" y1="24737" x2="36834" y2="24737"/>
                        <a14:backgroundMark x1="39726" y1="26316" x2="39726" y2="26316"/>
                        <a14:backgroundMark x1="43836" y1="25789" x2="43836" y2="25789"/>
                        <a14:backgroundMark x1="49011" y1="25789" x2="49011" y2="25789"/>
                        <a14:backgroundMark x1="51446" y1="25789" x2="51446" y2="25789"/>
                        <a14:backgroundMark x1="54947" y1="25789" x2="55860" y2="25789"/>
                        <a14:backgroundMark x1="59817" y1="25789" x2="59817" y2="25789"/>
                        <a14:backgroundMark x1="65145" y1="26316" x2="65145" y2="26316"/>
                        <a14:backgroundMark x1="71689" y1="25263" x2="72451" y2="25263"/>
                        <a14:backgroundMark x1="78539" y1="23158" x2="78539" y2="23158"/>
                        <a14:backgroundMark x1="79604" y1="20526" x2="79604" y2="20526"/>
                        <a14:backgroundMark x1="81583" y1="18421" x2="81583" y2="18421"/>
                        <a14:backgroundMark x1="78082" y1="8947" x2="78082" y2="8947"/>
                        <a14:backgroundMark x1="78234" y1="11579" x2="78234" y2="11579"/>
                        <a14:backgroundMark x1="78234" y1="15789" x2="78234" y2="15789"/>
                        <a14:backgroundMark x1="77626" y1="18947" x2="77626" y2="18947"/>
                        <a14:backgroundMark x1="72146" y1="21053" x2="72146" y2="21053"/>
                        <a14:backgroundMark x1="70624" y1="22105" x2="70624" y2="22105"/>
                        <a14:backgroundMark x1="58143" y1="32632" x2="58143" y2="32632"/>
                        <a14:backgroundMark x1="45205" y1="34211" x2="45205" y2="34211"/>
                        <a14:backgroundMark x1="36834" y1="36316" x2="36834" y2="36316"/>
                        <a14:backgroundMark x1="32116" y1="31053" x2="32116" y2="31053"/>
                        <a14:backgroundMark x1="31202" y1="35263" x2="31202" y2="35263"/>
                        <a14:backgroundMark x1="33333" y1="44737" x2="33333" y2="44737"/>
                        <a14:backgroundMark x1="35160" y1="47368" x2="35160" y2="47368"/>
                        <a14:backgroundMark x1="36225" y1="41579" x2="36225" y2="41579"/>
                        <a14:backgroundMark x1="38204" y1="38947" x2="38204" y2="38947"/>
                        <a14:backgroundMark x1="38356" y1="38421" x2="38356" y2="38421"/>
                        <a14:backgroundMark x1="38356" y1="41053" x2="38356" y2="41053"/>
                        <a14:backgroundMark x1="35312" y1="53684" x2="35312" y2="53684"/>
                        <a14:backgroundMark x1="35769" y1="53158" x2="35769" y2="53158"/>
                        <a14:backgroundMark x1="38052" y1="51579" x2="38052" y2="51579"/>
                        <a14:backgroundMark x1="38356" y1="48947" x2="38356" y2="48947"/>
                        <a14:backgroundMark x1="39878" y1="47368" x2="39878" y2="47368"/>
                        <a14:backgroundMark x1="40944" y1="46842" x2="40944" y2="46842"/>
                        <a14:backgroundMark x1="40944" y1="43684" x2="40944" y2="43684"/>
                        <a14:backgroundMark x1="36834" y1="56842" x2="36834" y2="56842"/>
                        <a14:backgroundMark x1="38052" y1="64211" x2="38052" y2="64211"/>
                        <a14:backgroundMark x1="35921" y1="67368" x2="35921" y2="67368"/>
                        <a14:backgroundMark x1="36682" y1="73158" x2="36682" y2="73158"/>
                        <a14:backgroundMark x1="37900" y1="77368" x2="37900" y2="77368"/>
                        <a14:backgroundMark x1="40183" y1="78947" x2="40183" y2="78947"/>
                        <a14:backgroundMark x1="41096" y1="79474" x2="41096" y2="79474"/>
                        <a14:backgroundMark x1="41705" y1="79474" x2="41705" y2="79474"/>
                        <a14:backgroundMark x1="43683" y1="80000" x2="43683" y2="80000"/>
                        <a14:backgroundMark x1="47032" y1="80526" x2="47945" y2="81579"/>
                        <a14:backgroundMark x1="53425" y1="81579" x2="53425" y2="81579"/>
                        <a14:backgroundMark x1="58143" y1="81579" x2="58904" y2="81579"/>
                        <a14:backgroundMark x1="63470" y1="82632" x2="63927" y2="82632"/>
                        <a14:backgroundMark x1="67275" y1="83158" x2="68493" y2="83158"/>
                        <a14:backgroundMark x1="70624" y1="83684" x2="70624" y2="83684"/>
                        <a14:backgroundMark x1="73212" y1="83684" x2="73516" y2="83684"/>
                        <a14:backgroundMark x1="75038" y1="83684" x2="75038" y2="83684"/>
                        <a14:backgroundMark x1="76104" y1="83684" x2="76104" y2="83684"/>
                      </a14:backgroundRemoval>
                    </a14:imgEffect>
                    <a14:imgEffect>
                      <a14:saturation sat="0"/>
                    </a14:imgEffect>
                    <a14:imgEffect>
                      <a14:brightnessContrast bright="-1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787"/>
          <a:stretch/>
        </p:blipFill>
        <p:spPr bwMode="auto">
          <a:xfrm>
            <a:off x="2295719" y="4058324"/>
            <a:ext cx="1058470" cy="484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TextBox 53"/>
          <p:cNvSpPr txBox="1">
            <a:spLocks/>
          </p:cNvSpPr>
          <p:nvPr/>
        </p:nvSpPr>
        <p:spPr>
          <a:xfrm>
            <a:off x="0" y="5301208"/>
            <a:ext cx="2822028" cy="629243"/>
          </a:xfrm>
          <a:prstGeom prst="homePlate">
            <a:avLst/>
          </a:prstGeom>
          <a:solidFill>
            <a:srgbClr val="960000"/>
          </a:solidFill>
        </p:spPr>
        <p:txBody>
          <a:bodyPr wrap="square" tIns="0" bIns="0" rtlCol="0" anchor="ctr">
            <a:noAutofit/>
          </a:bodyPr>
          <a:lstStyle/>
          <a:p>
            <a:pPr algn="ctr"/>
            <a:r>
              <a:rPr lang="zh-CN" altLang="en-US" sz="2000" b="1" dirty="0" smtClean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atin typeface="+mn-ea"/>
              </a:rPr>
              <a:t>元宵特别奉献</a:t>
            </a:r>
            <a:endParaRPr lang="zh-CN" altLang="en-US" sz="2000" b="1" dirty="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atin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315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85561" y="332656"/>
            <a:ext cx="3607596" cy="950502"/>
            <a:chOff x="585561" y="332656"/>
            <a:chExt cx="3607596" cy="950502"/>
          </a:xfrm>
        </p:grpSpPr>
        <p:grpSp>
          <p:nvGrpSpPr>
            <p:cNvPr id="6" name="组合 5"/>
            <p:cNvGrpSpPr/>
            <p:nvPr/>
          </p:nvGrpSpPr>
          <p:grpSpPr>
            <a:xfrm>
              <a:off x="585561" y="332656"/>
              <a:ext cx="3607596" cy="950502"/>
              <a:chOff x="2908952" y="3961861"/>
              <a:chExt cx="3607596" cy="9505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908952" y="3961861"/>
                <a:ext cx="3607596" cy="950502"/>
                <a:chOff x="899591" y="3573016"/>
                <a:chExt cx="5466075" cy="1440160"/>
              </a:xfrm>
              <a:effectLst>
                <a:outerShdw blurRad="50800" dist="38100" dir="5400000" algn="t" rotWithShape="0">
                  <a:prstClr val="black">
                    <a:alpha val="13000"/>
                  </a:prstClr>
                </a:outerShdw>
              </a:effectLst>
            </p:grpSpPr>
            <p:sp>
              <p:nvSpPr>
                <p:cNvPr id="9" name="圆角矩形 8"/>
                <p:cNvSpPr/>
                <p:nvPr/>
              </p:nvSpPr>
              <p:spPr>
                <a:xfrm>
                  <a:off x="899593" y="3573016"/>
                  <a:ext cx="5466073" cy="1440160"/>
                </a:xfrm>
                <a:prstGeom prst="roundRect">
                  <a:avLst>
                    <a:gd name="adj" fmla="val 11783"/>
                  </a:avLst>
                </a:prstGeom>
                <a:gradFill flip="none" rotWithShape="1">
                  <a:gsLst>
                    <a:gs pos="0">
                      <a:srgbClr val="F5F5F5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/>
                </a:p>
              </p:txBody>
            </p:sp>
            <p:sp>
              <p:nvSpPr>
                <p:cNvPr id="10" name="圆角矩形 4"/>
                <p:cNvSpPr/>
                <p:nvPr/>
              </p:nvSpPr>
              <p:spPr>
                <a:xfrm>
                  <a:off x="899591" y="3573016"/>
                  <a:ext cx="1142082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2081" h="1440160">
                      <a:moveTo>
                        <a:pt x="161658" y="0"/>
                      </a:moveTo>
                      <a:lnTo>
                        <a:pt x="1142081" y="0"/>
                      </a:lnTo>
                      <a:lnTo>
                        <a:pt x="1142081" y="1440160"/>
                      </a:lnTo>
                      <a:lnTo>
                        <a:pt x="161658" y="1440160"/>
                      </a:lnTo>
                      <a:cubicBezTo>
                        <a:pt x="72377" y="1440160"/>
                        <a:pt x="0" y="1367783"/>
                        <a:pt x="0" y="1278502"/>
                      </a:cubicBezTo>
                      <a:lnTo>
                        <a:pt x="0" y="161658"/>
                      </a:lnTo>
                      <a:cubicBezTo>
                        <a:pt x="0" y="72377"/>
                        <a:pt x="72377" y="0"/>
                        <a:pt x="16165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2000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4518630" y="4175502"/>
                <a:ext cx="100860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扩 展</a:t>
                </a:r>
                <a:endParaRPr lang="zh-CN" altLang="en-US" sz="28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83568" y="510845"/>
              <a:ext cx="496614" cy="541891"/>
              <a:chOff x="6417955" y="2731791"/>
              <a:chExt cx="496614" cy="541891"/>
            </a:xfrm>
            <a:effectLst>
              <a:outerShdw blurRad="50800" dist="38100" dir="2700000" algn="tl" rotWithShape="0">
                <a:prstClr val="black">
                  <a:alpha val="9000"/>
                </a:prstClr>
              </a:outerShdw>
            </a:effectLst>
          </p:grpSpPr>
          <p:sp>
            <p:nvSpPr>
              <p:cNvPr id="15" name="圆角矩形 20"/>
              <p:cNvSpPr/>
              <p:nvPr/>
            </p:nvSpPr>
            <p:spPr>
              <a:xfrm rot="627091">
                <a:off x="6606383" y="2731791"/>
                <a:ext cx="308186" cy="338210"/>
              </a:xfrm>
              <a:custGeom>
                <a:avLst/>
                <a:gdLst/>
                <a:ahLst/>
                <a:cxnLst/>
                <a:rect l="l" t="t" r="r" b="b"/>
                <a:pathLst>
                  <a:path w="1296144" h="1422421">
                    <a:moveTo>
                      <a:pt x="432048" y="1312835"/>
                    </a:moveTo>
                    <a:lnTo>
                      <a:pt x="864096" y="1312835"/>
                    </a:lnTo>
                    <a:lnTo>
                      <a:pt x="864096" y="1422421"/>
                    </a:lnTo>
                    <a:lnTo>
                      <a:pt x="432048" y="1422421"/>
                    </a:lnTo>
                    <a:close/>
                    <a:moveTo>
                      <a:pt x="648072" y="159367"/>
                    </a:moveTo>
                    <a:cubicBezTo>
                      <a:pt x="800088" y="159367"/>
                      <a:pt x="923321" y="405791"/>
                      <a:pt x="923321" y="709771"/>
                    </a:cubicBezTo>
                    <a:cubicBezTo>
                      <a:pt x="923321" y="1013751"/>
                      <a:pt x="800088" y="1260175"/>
                      <a:pt x="648072" y="1260175"/>
                    </a:cubicBezTo>
                    <a:cubicBezTo>
                      <a:pt x="496056" y="1260175"/>
                      <a:pt x="372823" y="1013751"/>
                      <a:pt x="372823" y="709771"/>
                    </a:cubicBezTo>
                    <a:cubicBezTo>
                      <a:pt x="372823" y="405791"/>
                      <a:pt x="496056" y="159367"/>
                      <a:pt x="648072" y="159367"/>
                    </a:cubicBezTo>
                    <a:close/>
                    <a:moveTo>
                      <a:pt x="821687" y="156094"/>
                    </a:moveTo>
                    <a:cubicBezTo>
                      <a:pt x="1090688" y="196535"/>
                      <a:pt x="1296144" y="429160"/>
                      <a:pt x="1296144" y="709771"/>
                    </a:cubicBezTo>
                    <a:cubicBezTo>
                      <a:pt x="1296144" y="990382"/>
                      <a:pt x="1090688" y="1223007"/>
                      <a:pt x="821687" y="1263448"/>
                    </a:cubicBezTo>
                    <a:cubicBezTo>
                      <a:pt x="914641" y="1148213"/>
                      <a:pt x="975717" y="943254"/>
                      <a:pt x="975717" y="709771"/>
                    </a:cubicBezTo>
                    <a:cubicBezTo>
                      <a:pt x="975717" y="476288"/>
                      <a:pt x="914641" y="271329"/>
                      <a:pt x="821687" y="156094"/>
                    </a:cubicBezTo>
                    <a:close/>
                    <a:moveTo>
                      <a:pt x="474457" y="156094"/>
                    </a:moveTo>
                    <a:cubicBezTo>
                      <a:pt x="381504" y="271329"/>
                      <a:pt x="320427" y="476288"/>
                      <a:pt x="320427" y="709771"/>
                    </a:cubicBezTo>
                    <a:cubicBezTo>
                      <a:pt x="320427" y="943254"/>
                      <a:pt x="381504" y="1148213"/>
                      <a:pt x="474457" y="1263448"/>
                    </a:cubicBezTo>
                    <a:cubicBezTo>
                      <a:pt x="205457" y="1223007"/>
                      <a:pt x="0" y="990382"/>
                      <a:pt x="0" y="709771"/>
                    </a:cubicBezTo>
                    <a:cubicBezTo>
                      <a:pt x="0" y="429160"/>
                      <a:pt x="205457" y="196535"/>
                      <a:pt x="474457" y="156094"/>
                    </a:cubicBezTo>
                    <a:close/>
                    <a:moveTo>
                      <a:pt x="432048" y="0"/>
                    </a:moveTo>
                    <a:lnTo>
                      <a:pt x="864096" y="0"/>
                    </a:lnTo>
                    <a:lnTo>
                      <a:pt x="864096" y="109586"/>
                    </a:lnTo>
                    <a:lnTo>
                      <a:pt x="432048" y="1095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6417955" y="3052744"/>
                <a:ext cx="273430" cy="108122"/>
              </a:xfrm>
              <a:custGeom>
                <a:avLst/>
                <a:gdLst>
                  <a:gd name="connsiteX0" fmla="*/ 227710 w 227710"/>
                  <a:gd name="connsiteY0" fmla="*/ 0 h 103893"/>
                  <a:gd name="connsiteX1" fmla="*/ 202804 w 227710"/>
                  <a:gd name="connsiteY1" fmla="*/ 74717 h 103893"/>
                  <a:gd name="connsiteX2" fmla="*/ 128087 w 227710"/>
                  <a:gd name="connsiteY2" fmla="*/ 103181 h 103893"/>
                  <a:gd name="connsiteX3" fmla="*/ 0 w 227710"/>
                  <a:gd name="connsiteY3" fmla="*/ 92507 h 103893"/>
                  <a:gd name="connsiteX0" fmla="*/ 227710 w 227710"/>
                  <a:gd name="connsiteY0" fmla="*/ 0 h 103893"/>
                  <a:gd name="connsiteX1" fmla="*/ 128087 w 227710"/>
                  <a:gd name="connsiteY1" fmla="*/ 103181 h 103893"/>
                  <a:gd name="connsiteX2" fmla="*/ 0 w 227710"/>
                  <a:gd name="connsiteY2" fmla="*/ 92507 h 103893"/>
                  <a:gd name="connsiteX0" fmla="*/ 227710 w 227710"/>
                  <a:gd name="connsiteY0" fmla="*/ 0 h 107993"/>
                  <a:gd name="connsiteX1" fmla="*/ 139599 w 227710"/>
                  <a:gd name="connsiteY1" fmla="*/ 98670 h 107993"/>
                  <a:gd name="connsiteX2" fmla="*/ 128087 w 227710"/>
                  <a:gd name="connsiteY2" fmla="*/ 103181 h 107993"/>
                  <a:gd name="connsiteX3" fmla="*/ 0 w 227710"/>
                  <a:gd name="connsiteY3" fmla="*/ 92507 h 107993"/>
                  <a:gd name="connsiteX0" fmla="*/ 227710 w 227710"/>
                  <a:gd name="connsiteY0" fmla="*/ 0 h 104425"/>
                  <a:gd name="connsiteX1" fmla="*/ 139599 w 227710"/>
                  <a:gd name="connsiteY1" fmla="*/ 98670 h 104425"/>
                  <a:gd name="connsiteX2" fmla="*/ 0 w 227710"/>
                  <a:gd name="connsiteY2" fmla="*/ 92507 h 104425"/>
                  <a:gd name="connsiteX0" fmla="*/ 227710 w 227710"/>
                  <a:gd name="connsiteY0" fmla="*/ 0 h 92507"/>
                  <a:gd name="connsiteX1" fmla="*/ 0 w 227710"/>
                  <a:gd name="connsiteY1" fmla="*/ 92507 h 92507"/>
                  <a:gd name="connsiteX0" fmla="*/ 227710 w 227710"/>
                  <a:gd name="connsiteY0" fmla="*/ 0 h 102041"/>
                  <a:gd name="connsiteX1" fmla="*/ 0 w 227710"/>
                  <a:gd name="connsiteY1" fmla="*/ 92507 h 102041"/>
                  <a:gd name="connsiteX0" fmla="*/ 227710 w 227710"/>
                  <a:gd name="connsiteY0" fmla="*/ 0 h 111883"/>
                  <a:gd name="connsiteX1" fmla="*/ 0 w 227710"/>
                  <a:gd name="connsiteY1" fmla="*/ 92507 h 111883"/>
                  <a:gd name="connsiteX0" fmla="*/ 230976 w 230976"/>
                  <a:gd name="connsiteY0" fmla="*/ 0 h 99798"/>
                  <a:gd name="connsiteX1" fmla="*/ 0 w 230976"/>
                  <a:gd name="connsiteY1" fmla="*/ 76179 h 99798"/>
                  <a:gd name="connsiteX0" fmla="*/ 240773 w 240773"/>
                  <a:gd name="connsiteY0" fmla="*/ 0 h 106913"/>
                  <a:gd name="connsiteX1" fmla="*/ 0 w 240773"/>
                  <a:gd name="connsiteY1" fmla="*/ 85976 h 106913"/>
                  <a:gd name="connsiteX0" fmla="*/ 273430 w 273430"/>
                  <a:gd name="connsiteY0" fmla="*/ 0 h 109377"/>
                  <a:gd name="connsiteX1" fmla="*/ 0 w 273430"/>
                  <a:gd name="connsiteY1" fmla="*/ 89242 h 109377"/>
                  <a:gd name="connsiteX0" fmla="*/ 273430 w 273430"/>
                  <a:gd name="connsiteY0" fmla="*/ 0 h 97796"/>
                  <a:gd name="connsiteX1" fmla="*/ 0 w 273430"/>
                  <a:gd name="connsiteY1" fmla="*/ 89242 h 97796"/>
                  <a:gd name="connsiteX0" fmla="*/ 273430 w 273430"/>
                  <a:gd name="connsiteY0" fmla="*/ 0 h 104177"/>
                  <a:gd name="connsiteX1" fmla="*/ 0 w 273430"/>
                  <a:gd name="connsiteY1" fmla="*/ 89242 h 104177"/>
                  <a:gd name="connsiteX0" fmla="*/ 273430 w 273430"/>
                  <a:gd name="connsiteY0" fmla="*/ 0 h 108122"/>
                  <a:gd name="connsiteX1" fmla="*/ 0 w 273430"/>
                  <a:gd name="connsiteY1" fmla="*/ 89242 h 10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3430" h="108122">
                    <a:moveTo>
                      <a:pt x="273430" y="0"/>
                    </a:moveTo>
                    <a:cubicBezTo>
                      <a:pt x="226919" y="151668"/>
                      <a:pt x="180406" y="104126"/>
                      <a:pt x="0" y="89242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6444208" y="3052744"/>
                <a:ext cx="262578" cy="137575"/>
              </a:xfrm>
              <a:custGeom>
                <a:avLst/>
                <a:gdLst>
                  <a:gd name="connsiteX0" fmla="*/ 234826 w 234826"/>
                  <a:gd name="connsiteY0" fmla="*/ 0 h 137575"/>
                  <a:gd name="connsiteX1" fmla="*/ 181456 w 234826"/>
                  <a:gd name="connsiteY1" fmla="*/ 128087 h 137575"/>
                  <a:gd name="connsiteX2" fmla="*/ 49811 w 234826"/>
                  <a:gd name="connsiteY2" fmla="*/ 128087 h 137575"/>
                  <a:gd name="connsiteX3" fmla="*/ 0 w 234826"/>
                  <a:gd name="connsiteY3" fmla="*/ 128087 h 13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826" h="137575">
                    <a:moveTo>
                      <a:pt x="234826" y="0"/>
                    </a:moveTo>
                    <a:cubicBezTo>
                      <a:pt x="223559" y="53369"/>
                      <a:pt x="212292" y="106739"/>
                      <a:pt x="181456" y="128087"/>
                    </a:cubicBezTo>
                    <a:cubicBezTo>
                      <a:pt x="150620" y="149435"/>
                      <a:pt x="49811" y="128087"/>
                      <a:pt x="49811" y="128087"/>
                    </a:cubicBezTo>
                    <a:lnTo>
                      <a:pt x="0" y="128087"/>
                    </a:ln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6468250" y="3052744"/>
                <a:ext cx="252617" cy="165939"/>
              </a:xfrm>
              <a:custGeom>
                <a:avLst/>
                <a:gdLst>
                  <a:gd name="connsiteX0" fmla="*/ 252617 w 252845"/>
                  <a:gd name="connsiteY0" fmla="*/ 0 h 163667"/>
                  <a:gd name="connsiteX1" fmla="*/ 238385 w 252845"/>
                  <a:gd name="connsiteY1" fmla="*/ 117413 h 163667"/>
                  <a:gd name="connsiteX2" fmla="*/ 160109 w 252845"/>
                  <a:gd name="connsiteY2" fmla="*/ 160109 h 163667"/>
                  <a:gd name="connsiteX3" fmla="*/ 46254 w 252845"/>
                  <a:gd name="connsiteY3" fmla="*/ 160109 h 163667"/>
                  <a:gd name="connsiteX4" fmla="*/ 0 w 252845"/>
                  <a:gd name="connsiteY4" fmla="*/ 163667 h 163667"/>
                  <a:gd name="connsiteX0" fmla="*/ 252617 w 252617"/>
                  <a:gd name="connsiteY0" fmla="*/ 0 h 163667"/>
                  <a:gd name="connsiteX1" fmla="*/ 160109 w 252617"/>
                  <a:gd name="connsiteY1" fmla="*/ 160109 h 163667"/>
                  <a:gd name="connsiteX2" fmla="*/ 46254 w 252617"/>
                  <a:gd name="connsiteY2" fmla="*/ 160109 h 163667"/>
                  <a:gd name="connsiteX3" fmla="*/ 0 w 252617"/>
                  <a:gd name="connsiteY3" fmla="*/ 163667 h 163667"/>
                  <a:gd name="connsiteX0" fmla="*/ 252617 w 252618"/>
                  <a:gd name="connsiteY0" fmla="*/ 0 h 163667"/>
                  <a:gd name="connsiteX1" fmla="*/ 160109 w 252618"/>
                  <a:gd name="connsiteY1" fmla="*/ 160109 h 163667"/>
                  <a:gd name="connsiteX2" fmla="*/ 46254 w 252618"/>
                  <a:gd name="connsiteY2" fmla="*/ 160109 h 163667"/>
                  <a:gd name="connsiteX3" fmla="*/ 0 w 252618"/>
                  <a:gd name="connsiteY3" fmla="*/ 163667 h 163667"/>
                  <a:gd name="connsiteX0" fmla="*/ 252617 w 252620"/>
                  <a:gd name="connsiteY0" fmla="*/ 0 h 171838"/>
                  <a:gd name="connsiteX1" fmla="*/ 160109 w 252620"/>
                  <a:gd name="connsiteY1" fmla="*/ 160109 h 171838"/>
                  <a:gd name="connsiteX2" fmla="*/ 46254 w 252620"/>
                  <a:gd name="connsiteY2" fmla="*/ 160109 h 171838"/>
                  <a:gd name="connsiteX3" fmla="*/ 0 w 252620"/>
                  <a:gd name="connsiteY3" fmla="*/ 163667 h 171838"/>
                  <a:gd name="connsiteX0" fmla="*/ 252617 w 252617"/>
                  <a:gd name="connsiteY0" fmla="*/ 0 h 163667"/>
                  <a:gd name="connsiteX1" fmla="*/ 46254 w 252617"/>
                  <a:gd name="connsiteY1" fmla="*/ 160109 h 163667"/>
                  <a:gd name="connsiteX2" fmla="*/ 0 w 252617"/>
                  <a:gd name="connsiteY2" fmla="*/ 163667 h 163667"/>
                  <a:gd name="connsiteX0" fmla="*/ 308703 w 308703"/>
                  <a:gd name="connsiteY0" fmla="*/ 0 h 164982"/>
                  <a:gd name="connsiteX1" fmla="*/ 102340 w 308703"/>
                  <a:gd name="connsiteY1" fmla="*/ 160109 h 164982"/>
                  <a:gd name="connsiteX2" fmla="*/ 56086 w 308703"/>
                  <a:gd name="connsiteY2" fmla="*/ 163667 h 164982"/>
                  <a:gd name="connsiteX0" fmla="*/ 252617 w 252617"/>
                  <a:gd name="connsiteY0" fmla="*/ 0 h 163667"/>
                  <a:gd name="connsiteX1" fmla="*/ 0 w 252617"/>
                  <a:gd name="connsiteY1" fmla="*/ 163667 h 163667"/>
                  <a:gd name="connsiteX0" fmla="*/ 252617 w 252617"/>
                  <a:gd name="connsiteY0" fmla="*/ 0 h 169565"/>
                  <a:gd name="connsiteX1" fmla="*/ 0 w 252617"/>
                  <a:gd name="connsiteY1" fmla="*/ 163667 h 169565"/>
                  <a:gd name="connsiteX0" fmla="*/ 252617 w 252617"/>
                  <a:gd name="connsiteY0" fmla="*/ 0 h 171305"/>
                  <a:gd name="connsiteX1" fmla="*/ 0 w 252617"/>
                  <a:gd name="connsiteY1" fmla="*/ 163667 h 171305"/>
                  <a:gd name="connsiteX0" fmla="*/ 252617 w 252617"/>
                  <a:gd name="connsiteY0" fmla="*/ 0 h 165939"/>
                  <a:gd name="connsiteX1" fmla="*/ 0 w 252617"/>
                  <a:gd name="connsiteY1" fmla="*/ 163667 h 165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2617" h="165939">
                    <a:moveTo>
                      <a:pt x="252617" y="0"/>
                    </a:moveTo>
                    <a:cubicBezTo>
                      <a:pt x="230459" y="97011"/>
                      <a:pt x="270352" y="180956"/>
                      <a:pt x="0" y="163667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6534744" y="3052744"/>
                <a:ext cx="198610" cy="204755"/>
              </a:xfrm>
              <a:custGeom>
                <a:avLst/>
                <a:gdLst>
                  <a:gd name="connsiteX0" fmla="*/ 145877 w 150670"/>
                  <a:gd name="connsiteY0" fmla="*/ 0 h 199247"/>
                  <a:gd name="connsiteX1" fmla="*/ 145877 w 150670"/>
                  <a:gd name="connsiteY1" fmla="*/ 138761 h 199247"/>
                  <a:gd name="connsiteX2" fmla="*/ 96065 w 150670"/>
                  <a:gd name="connsiteY2" fmla="*/ 181457 h 199247"/>
                  <a:gd name="connsiteX3" fmla="*/ 0 w 150670"/>
                  <a:gd name="connsiteY3" fmla="*/ 199247 h 199247"/>
                  <a:gd name="connsiteX0" fmla="*/ 145877 w 157665"/>
                  <a:gd name="connsiteY0" fmla="*/ 0 h 199247"/>
                  <a:gd name="connsiteX1" fmla="*/ 145877 w 157665"/>
                  <a:gd name="connsiteY1" fmla="*/ 138761 h 199247"/>
                  <a:gd name="connsiteX2" fmla="*/ 0 w 157665"/>
                  <a:gd name="connsiteY2" fmla="*/ 199247 h 199247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02341"/>
                  <a:gd name="connsiteY0" fmla="*/ 0 h 204755"/>
                  <a:gd name="connsiteX1" fmla="*/ 181682 w 202341"/>
                  <a:gd name="connsiteY1" fmla="*/ 138761 h 204755"/>
                  <a:gd name="connsiteX2" fmla="*/ 0 w 202341"/>
                  <a:gd name="connsiteY2" fmla="*/ 204755 h 204755"/>
                  <a:gd name="connsiteX0" fmla="*/ 195453 w 198610"/>
                  <a:gd name="connsiteY0" fmla="*/ 0 h 204755"/>
                  <a:gd name="connsiteX1" fmla="*/ 181682 w 198610"/>
                  <a:gd name="connsiteY1" fmla="*/ 138761 h 204755"/>
                  <a:gd name="connsiteX2" fmla="*/ 0 w 198610"/>
                  <a:gd name="connsiteY2" fmla="*/ 204755 h 204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610" h="204755">
                    <a:moveTo>
                      <a:pt x="195453" y="0"/>
                    </a:moveTo>
                    <a:cubicBezTo>
                      <a:pt x="199604" y="54259"/>
                      <a:pt x="203240" y="93618"/>
                      <a:pt x="181682" y="138761"/>
                    </a:cubicBezTo>
                    <a:cubicBezTo>
                      <a:pt x="160124" y="183904"/>
                      <a:pt x="77212" y="200416"/>
                      <a:pt x="0" y="204755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6605149" y="3052744"/>
                <a:ext cx="151364" cy="220938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  <a:gd name="connsiteX0" fmla="*/ 133360 w 147764"/>
                  <a:gd name="connsiteY0" fmla="*/ 0 h 218184"/>
                  <a:gd name="connsiteX1" fmla="*/ 136917 w 147764"/>
                  <a:gd name="connsiteY1" fmla="*/ 149435 h 218184"/>
                  <a:gd name="connsiteX2" fmla="*/ 0 w 147764"/>
                  <a:gd name="connsiteY2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49011"/>
                  <a:gd name="connsiteY0" fmla="*/ 0 h 218184"/>
                  <a:gd name="connsiteX1" fmla="*/ 0 w 149011"/>
                  <a:gd name="connsiteY1" fmla="*/ 218184 h 218184"/>
                  <a:gd name="connsiteX0" fmla="*/ 133360 w 144138"/>
                  <a:gd name="connsiteY0" fmla="*/ 0 h 218184"/>
                  <a:gd name="connsiteX1" fmla="*/ 0 w 144138"/>
                  <a:gd name="connsiteY1" fmla="*/ 218184 h 218184"/>
                  <a:gd name="connsiteX0" fmla="*/ 133360 w 137590"/>
                  <a:gd name="connsiteY0" fmla="*/ 0 h 218184"/>
                  <a:gd name="connsiteX1" fmla="*/ 0 w 137590"/>
                  <a:gd name="connsiteY1" fmla="*/ 218184 h 218184"/>
                  <a:gd name="connsiteX0" fmla="*/ 133360 w 145562"/>
                  <a:gd name="connsiteY0" fmla="*/ 0 h 218184"/>
                  <a:gd name="connsiteX1" fmla="*/ 0 w 145562"/>
                  <a:gd name="connsiteY1" fmla="*/ 218184 h 218184"/>
                  <a:gd name="connsiteX0" fmla="*/ 141623 w 151364"/>
                  <a:gd name="connsiteY0" fmla="*/ 0 h 220938"/>
                  <a:gd name="connsiteX1" fmla="*/ 0 w 151364"/>
                  <a:gd name="connsiteY1" fmla="*/ 220938 h 22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364" h="220938">
                    <a:moveTo>
                      <a:pt x="141623" y="0"/>
                    </a:moveTo>
                    <a:cubicBezTo>
                      <a:pt x="149501" y="105779"/>
                      <a:pt x="193180" y="172998"/>
                      <a:pt x="0" y="220938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689039" y="3052744"/>
                <a:ext cx="88629" cy="209921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629" h="209921">
                    <a:moveTo>
                      <a:pt x="78276" y="0"/>
                    </a:moveTo>
                    <a:cubicBezTo>
                      <a:pt x="86577" y="57224"/>
                      <a:pt x="94879" y="114448"/>
                      <a:pt x="81833" y="149435"/>
                    </a:cubicBezTo>
                    <a:cubicBezTo>
                      <a:pt x="68787" y="184422"/>
                      <a:pt x="34393" y="197171"/>
                      <a:pt x="0" y="209921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77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 pencilSize="14"/>
                    </a14:imgEffect>
                    <a14:imgEffect>
                      <a14:saturation sat="0"/>
                    </a14:imgEffect>
                    <a14:imgEffect>
                      <a14:brightnessContrast bright="-39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396" y="1785000"/>
            <a:ext cx="3456384" cy="2660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28800"/>
            <a:ext cx="3200400" cy="211455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349058" y="3907629"/>
            <a:ext cx="2646878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</a:rPr>
              <a:t>设置图片格式</a:t>
            </a:r>
            <a:r>
              <a:rPr lang="zh-CN" altLang="en-US" sz="12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</a:rPr>
              <a:t>→图片颜色→重新着色</a:t>
            </a:r>
            <a:endParaRPr lang="en-US" altLang="zh-CN" sz="1200" b="1" dirty="0" smtClean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</a:endParaRPr>
          </a:p>
          <a:p>
            <a:pPr>
              <a:lnSpc>
                <a:spcPct val="120000"/>
              </a:lnSpc>
            </a:pP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选择颜色如图</a:t>
            </a:r>
            <a:endParaRPr lang="en-US" altLang="zh-CN" sz="1200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4708324" y="2686075"/>
            <a:ext cx="963399" cy="814933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313467" y="4161264"/>
            <a:ext cx="3456384" cy="2660019"/>
            <a:chOff x="5488504" y="4039826"/>
            <a:chExt cx="3456384" cy="2660019"/>
          </a:xfrm>
        </p:grpSpPr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LineDrawing pencilSize="14"/>
                      </a14:imgEffect>
                      <a14:imgEffect>
                        <a14:saturation sat="0"/>
                      </a14:imgEffect>
                      <a14:imgEffect>
                        <a14:brightnessContrast bright="-39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8504" y="4039826"/>
              <a:ext cx="3456384" cy="26600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LineDrawing pencilSize="14"/>
                      </a14:imgEffect>
                      <a14:imgEffect>
                        <a14:saturation sat="0"/>
                      </a14:imgEffect>
                      <a14:imgEffect>
                        <a14:brightnessContrast bright="-39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20612" y="4115745"/>
              <a:ext cx="3192168" cy="24566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7" name="下箭头 26"/>
          <p:cNvSpPr/>
          <p:nvPr/>
        </p:nvSpPr>
        <p:spPr>
          <a:xfrm rot="2370641">
            <a:off x="5657278" y="3956714"/>
            <a:ext cx="963399" cy="814933"/>
          </a:xfrm>
          <a:prstGeom prst="down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6119395" y="5165099"/>
            <a:ext cx="1620957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跟</a:t>
            </a:r>
            <a:r>
              <a:rPr lang="zh-CN" altLang="en-US" sz="1600" b="1" dirty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黑色</a:t>
            </a: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的组合</a:t>
            </a:r>
            <a:endParaRPr lang="en-US" altLang="zh-CN" sz="1600" b="1" dirty="0" smtClean="0">
              <a:gradFill flip="none" rotWithShape="1">
                <a:gsLst>
                  <a:gs pos="73000">
                    <a:srgbClr val="C00000"/>
                  </a:gs>
                  <a:gs pos="0">
                    <a:srgbClr val="E39090"/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</a:pPr>
            <a:r>
              <a:rPr lang="zh-CN" altLang="en-US" sz="16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</a:rPr>
              <a:t>还可以加点阴影</a:t>
            </a:r>
            <a:endParaRPr lang="en-US" altLang="zh-CN" sz="1600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916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67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5561" y="332656"/>
            <a:ext cx="3607596" cy="950502"/>
            <a:chOff x="2908952" y="3961861"/>
            <a:chExt cx="3607596" cy="950502"/>
          </a:xfrm>
        </p:grpSpPr>
        <p:grpSp>
          <p:nvGrpSpPr>
            <p:cNvPr id="5" name="组合 4"/>
            <p:cNvGrpSpPr/>
            <p:nvPr/>
          </p:nvGrpSpPr>
          <p:grpSpPr>
            <a:xfrm>
              <a:off x="2908952" y="3961861"/>
              <a:ext cx="3607596" cy="950502"/>
              <a:chOff x="899591" y="3573016"/>
              <a:chExt cx="5466075" cy="1440160"/>
            </a:xfrm>
            <a:effectLst>
              <a:outerShdw blurRad="50800" dist="38100" dir="5400000" algn="t" rotWithShape="0">
                <a:prstClr val="black">
                  <a:alpha val="13000"/>
                </a:prstClr>
              </a:outerShdw>
            </a:effectLst>
          </p:grpSpPr>
          <p:sp>
            <p:nvSpPr>
              <p:cNvPr id="7" name="圆角矩形 6"/>
              <p:cNvSpPr/>
              <p:nvPr/>
            </p:nvSpPr>
            <p:spPr>
              <a:xfrm>
                <a:off x="899593" y="3573016"/>
                <a:ext cx="5466073" cy="1440160"/>
              </a:xfrm>
              <a:prstGeom prst="roundRect">
                <a:avLst>
                  <a:gd name="adj" fmla="val 11783"/>
                </a:avLst>
              </a:prstGeom>
              <a:gradFill flip="none" rotWithShape="1">
                <a:gsLst>
                  <a:gs pos="0">
                    <a:srgbClr val="F5F5F5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8" name="圆角矩形 4"/>
              <p:cNvSpPr/>
              <p:nvPr/>
            </p:nvSpPr>
            <p:spPr>
              <a:xfrm>
                <a:off x="899591" y="3573016"/>
                <a:ext cx="1142082" cy="1440160"/>
              </a:xfrm>
              <a:custGeom>
                <a:avLst/>
                <a:gdLst/>
                <a:ahLst/>
                <a:cxnLst/>
                <a:rect l="l" t="t" r="r" b="b"/>
                <a:pathLst>
                  <a:path w="1142081" h="1440160">
                    <a:moveTo>
                      <a:pt x="161658" y="0"/>
                    </a:moveTo>
                    <a:lnTo>
                      <a:pt x="1142081" y="0"/>
                    </a:lnTo>
                    <a:lnTo>
                      <a:pt x="1142081" y="1440160"/>
                    </a:lnTo>
                    <a:lnTo>
                      <a:pt x="161658" y="1440160"/>
                    </a:lnTo>
                    <a:cubicBezTo>
                      <a:pt x="72377" y="1440160"/>
                      <a:pt x="0" y="1367783"/>
                      <a:pt x="0" y="1278502"/>
                    </a:cubicBezTo>
                    <a:lnTo>
                      <a:pt x="0" y="161658"/>
                    </a:lnTo>
                    <a:cubicBezTo>
                      <a:pt x="0" y="72377"/>
                      <a:pt x="72377" y="0"/>
                      <a:pt x="16165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2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rPr>
                  <a:t>00</a:t>
                </a:r>
                <a:endParaRPr lang="zh-CN" altLang="en-US" sz="3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itannic Bold" pitchFamily="34" charset="0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4264388" y="4175502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效果</a:t>
              </a:r>
              <a:r>
                <a:rPr lang="zh-CN" altLang="en-US" sz="2800" dirty="0" smtClean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图</a:t>
              </a:r>
              <a:endParaRPr lang="zh-CN" altLang="en-US" sz="2800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217100" y="4149080"/>
            <a:ext cx="4947188" cy="14219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所谓的</a:t>
            </a:r>
            <a:r>
              <a:rPr lang="en-US" altLang="zh-CN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BCS</a:t>
            </a: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指的是</a:t>
            </a:r>
            <a:r>
              <a:rPr lang="en-US" altLang="zh-CN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PPT</a:t>
            </a: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图片调整中的三个设置：</a:t>
            </a:r>
            <a:endParaRPr lang="en-US" altLang="zh-CN" b="1" dirty="0" smtClean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en-US" altLang="zh-CN" b="1" dirty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B</a:t>
            </a: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：</a:t>
            </a:r>
            <a:r>
              <a:rPr lang="en-US" altLang="zh-CN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B</a:t>
            </a:r>
            <a:r>
              <a:rPr lang="en-US" altLang="zh-CN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rightness </a:t>
            </a: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亮度</a:t>
            </a:r>
            <a:endParaRPr lang="en-US" altLang="zh-CN" b="1" dirty="0" smtClean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en-US" altLang="zh-CN" b="1" dirty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C</a:t>
            </a: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：</a:t>
            </a:r>
            <a:r>
              <a:rPr lang="en-US" altLang="zh-CN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C</a:t>
            </a:r>
            <a:r>
              <a:rPr lang="en-US" altLang="zh-CN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ontrast </a:t>
            </a: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对比度</a:t>
            </a: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en-US" altLang="zh-CN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S</a:t>
            </a: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：</a:t>
            </a:r>
            <a:r>
              <a:rPr lang="en-US" altLang="zh-CN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Saturation</a:t>
            </a: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饱和度</a:t>
            </a:r>
            <a:endParaRPr lang="en-US" altLang="zh-CN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53531" y="1759444"/>
            <a:ext cx="2298700" cy="1895475"/>
            <a:chOff x="1309745" y="1772817"/>
            <a:chExt cx="2298700" cy="1895475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7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9745" y="1772817"/>
              <a:ext cx="2298700" cy="1895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7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65221">
              <a:off x="1490288" y="1919435"/>
              <a:ext cx="1943086" cy="1602238"/>
            </a:xfrm>
            <a:prstGeom prst="rect">
              <a:avLst/>
            </a:prstGeom>
            <a:noFill/>
            <a:ln>
              <a:noFill/>
            </a:ln>
            <a:effectLst>
              <a:outerShdw blurRad="114300" dist="35921" dir="2700000" algn="ctr" rotWithShape="0">
                <a:schemeClr val="tx1">
                  <a:lumMod val="95000"/>
                  <a:lumOff val="5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4680303" y="1470462"/>
            <a:ext cx="2834702" cy="2503013"/>
            <a:chOff x="3411242" y="1839955"/>
            <a:chExt cx="2056235" cy="1815633"/>
          </a:xfrm>
        </p:grpSpPr>
        <p:pic>
          <p:nvPicPr>
            <p:cNvPr id="6150" name="Picture 6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LineDrawing pencilSize="6"/>
                      </a14:imgEffect>
                      <a14:imgEffect>
                        <a14:saturation sat="0"/>
                      </a14:imgEffect>
                      <a14:imgEffect>
                        <a14:brightnessContrast bright="-39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3210" y="1850682"/>
              <a:ext cx="2014267" cy="17941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LineDrawing pencilSize="6"/>
                      </a14:imgEffect>
                      <a14:imgEffect>
                        <a14:saturation sat="0"/>
                      </a14:imgEffect>
                      <a14:imgEffect>
                        <a14:brightnessContrast bright="-39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1242" y="1839955"/>
              <a:ext cx="2038351" cy="1815633"/>
            </a:xfrm>
            <a:prstGeom prst="rect">
              <a:avLst/>
            </a:prstGeom>
            <a:noFill/>
            <a:ln>
              <a:noFill/>
            </a:ln>
            <a:effectLst>
              <a:outerShdw blurRad="25400" dist="35921" dir="2700000" algn="ctr" rotWithShape="0">
                <a:schemeClr val="tx1">
                  <a:lumMod val="95000"/>
                  <a:lumOff val="5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28183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4427984" y="2097319"/>
            <a:ext cx="2006154" cy="1544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883460" y="194877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rPr>
              <a:t>绘制形状</a:t>
            </a:r>
            <a:endParaRPr lang="en-US" altLang="zh-CN" sz="2000" b="1" dirty="0" smtClean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5400000" scaled="1"/>
              </a:gradFill>
              <a:effectLst>
                <a:outerShdw dist="38100" dir="5400000" algn="t" rotWithShape="0">
                  <a:schemeClr val="bg1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639498" y="2032910"/>
            <a:ext cx="262033" cy="225891"/>
          </a:xfrm>
          <a:prstGeom prst="triangle">
            <a:avLst/>
          </a:prstGeom>
          <a:gradFill>
            <a:gsLst>
              <a:gs pos="0">
                <a:srgbClr val="F05B00"/>
              </a:gs>
              <a:gs pos="100000">
                <a:srgbClr val="C04900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2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83460" y="2409621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粘贴为图片</a:t>
            </a:r>
            <a:endParaRPr lang="en-US" altLang="zh-CN" dirty="0"/>
          </a:p>
        </p:txBody>
      </p:sp>
      <p:grpSp>
        <p:nvGrpSpPr>
          <p:cNvPr id="25" name="组合 24"/>
          <p:cNvGrpSpPr/>
          <p:nvPr/>
        </p:nvGrpSpPr>
        <p:grpSpPr>
          <a:xfrm>
            <a:off x="585561" y="332656"/>
            <a:ext cx="3607596" cy="950502"/>
            <a:chOff x="585561" y="332656"/>
            <a:chExt cx="3607596" cy="950502"/>
          </a:xfrm>
        </p:grpSpPr>
        <p:grpSp>
          <p:nvGrpSpPr>
            <p:cNvPr id="6" name="组合 5"/>
            <p:cNvGrpSpPr/>
            <p:nvPr/>
          </p:nvGrpSpPr>
          <p:grpSpPr>
            <a:xfrm>
              <a:off x="585561" y="332656"/>
              <a:ext cx="3607596" cy="950502"/>
              <a:chOff x="2908952" y="3961861"/>
              <a:chExt cx="3607596" cy="9505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908952" y="3961861"/>
                <a:ext cx="3607596" cy="950502"/>
                <a:chOff x="899591" y="3573016"/>
                <a:chExt cx="5466075" cy="1440160"/>
              </a:xfrm>
              <a:effectLst>
                <a:outerShdw blurRad="50800" dist="38100" dir="5400000" algn="t" rotWithShape="0">
                  <a:prstClr val="black">
                    <a:alpha val="13000"/>
                  </a:prstClr>
                </a:outerShdw>
              </a:effectLst>
            </p:grpSpPr>
            <p:sp>
              <p:nvSpPr>
                <p:cNvPr id="9" name="圆角矩形 8"/>
                <p:cNvSpPr/>
                <p:nvPr/>
              </p:nvSpPr>
              <p:spPr>
                <a:xfrm>
                  <a:off x="899593" y="3573016"/>
                  <a:ext cx="5466073" cy="1440160"/>
                </a:xfrm>
                <a:prstGeom prst="roundRect">
                  <a:avLst>
                    <a:gd name="adj" fmla="val 11783"/>
                  </a:avLst>
                </a:prstGeom>
                <a:gradFill flip="none" rotWithShape="1">
                  <a:gsLst>
                    <a:gs pos="0">
                      <a:srgbClr val="F5F5F5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/>
                </a:p>
              </p:txBody>
            </p:sp>
            <p:sp>
              <p:nvSpPr>
                <p:cNvPr id="10" name="圆角矩形 4"/>
                <p:cNvSpPr/>
                <p:nvPr/>
              </p:nvSpPr>
              <p:spPr>
                <a:xfrm>
                  <a:off x="899591" y="3573016"/>
                  <a:ext cx="1142082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2081" h="1440160">
                      <a:moveTo>
                        <a:pt x="161658" y="0"/>
                      </a:moveTo>
                      <a:lnTo>
                        <a:pt x="1142081" y="0"/>
                      </a:lnTo>
                      <a:lnTo>
                        <a:pt x="1142081" y="1440160"/>
                      </a:lnTo>
                      <a:lnTo>
                        <a:pt x="161658" y="1440160"/>
                      </a:lnTo>
                      <a:cubicBezTo>
                        <a:pt x="72377" y="1440160"/>
                        <a:pt x="0" y="1367783"/>
                        <a:pt x="0" y="1278502"/>
                      </a:cubicBezTo>
                      <a:lnTo>
                        <a:pt x="0" y="161658"/>
                      </a:lnTo>
                      <a:cubicBezTo>
                        <a:pt x="0" y="72377"/>
                        <a:pt x="72377" y="0"/>
                        <a:pt x="16165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2000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4159087" y="4175502"/>
                <a:ext cx="171110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制作</a:t>
                </a:r>
                <a:r>
                  <a:rPr lang="en-US" altLang="zh-CN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Start</a:t>
                </a:r>
                <a:endParaRPr lang="zh-CN" altLang="en-US" sz="28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83568" y="510845"/>
              <a:ext cx="496614" cy="541891"/>
              <a:chOff x="6417955" y="2731791"/>
              <a:chExt cx="496614" cy="541891"/>
            </a:xfrm>
            <a:effectLst>
              <a:outerShdw blurRad="50800" dist="38100" dir="2700000" algn="tl" rotWithShape="0">
                <a:prstClr val="black">
                  <a:alpha val="9000"/>
                </a:prstClr>
              </a:outerShdw>
            </a:effectLst>
          </p:grpSpPr>
          <p:sp>
            <p:nvSpPr>
              <p:cNvPr id="15" name="圆角矩形 20"/>
              <p:cNvSpPr/>
              <p:nvPr/>
            </p:nvSpPr>
            <p:spPr>
              <a:xfrm rot="627091">
                <a:off x="6606383" y="2731791"/>
                <a:ext cx="308186" cy="338210"/>
              </a:xfrm>
              <a:custGeom>
                <a:avLst/>
                <a:gdLst/>
                <a:ahLst/>
                <a:cxnLst/>
                <a:rect l="l" t="t" r="r" b="b"/>
                <a:pathLst>
                  <a:path w="1296144" h="1422421">
                    <a:moveTo>
                      <a:pt x="432048" y="1312835"/>
                    </a:moveTo>
                    <a:lnTo>
                      <a:pt x="864096" y="1312835"/>
                    </a:lnTo>
                    <a:lnTo>
                      <a:pt x="864096" y="1422421"/>
                    </a:lnTo>
                    <a:lnTo>
                      <a:pt x="432048" y="1422421"/>
                    </a:lnTo>
                    <a:close/>
                    <a:moveTo>
                      <a:pt x="648072" y="159367"/>
                    </a:moveTo>
                    <a:cubicBezTo>
                      <a:pt x="800088" y="159367"/>
                      <a:pt x="923321" y="405791"/>
                      <a:pt x="923321" y="709771"/>
                    </a:cubicBezTo>
                    <a:cubicBezTo>
                      <a:pt x="923321" y="1013751"/>
                      <a:pt x="800088" y="1260175"/>
                      <a:pt x="648072" y="1260175"/>
                    </a:cubicBezTo>
                    <a:cubicBezTo>
                      <a:pt x="496056" y="1260175"/>
                      <a:pt x="372823" y="1013751"/>
                      <a:pt x="372823" y="709771"/>
                    </a:cubicBezTo>
                    <a:cubicBezTo>
                      <a:pt x="372823" y="405791"/>
                      <a:pt x="496056" y="159367"/>
                      <a:pt x="648072" y="159367"/>
                    </a:cubicBezTo>
                    <a:close/>
                    <a:moveTo>
                      <a:pt x="821687" y="156094"/>
                    </a:moveTo>
                    <a:cubicBezTo>
                      <a:pt x="1090688" y="196535"/>
                      <a:pt x="1296144" y="429160"/>
                      <a:pt x="1296144" y="709771"/>
                    </a:cubicBezTo>
                    <a:cubicBezTo>
                      <a:pt x="1296144" y="990382"/>
                      <a:pt x="1090688" y="1223007"/>
                      <a:pt x="821687" y="1263448"/>
                    </a:cubicBezTo>
                    <a:cubicBezTo>
                      <a:pt x="914641" y="1148213"/>
                      <a:pt x="975717" y="943254"/>
                      <a:pt x="975717" y="709771"/>
                    </a:cubicBezTo>
                    <a:cubicBezTo>
                      <a:pt x="975717" y="476288"/>
                      <a:pt x="914641" y="271329"/>
                      <a:pt x="821687" y="156094"/>
                    </a:cubicBezTo>
                    <a:close/>
                    <a:moveTo>
                      <a:pt x="474457" y="156094"/>
                    </a:moveTo>
                    <a:cubicBezTo>
                      <a:pt x="381504" y="271329"/>
                      <a:pt x="320427" y="476288"/>
                      <a:pt x="320427" y="709771"/>
                    </a:cubicBezTo>
                    <a:cubicBezTo>
                      <a:pt x="320427" y="943254"/>
                      <a:pt x="381504" y="1148213"/>
                      <a:pt x="474457" y="1263448"/>
                    </a:cubicBezTo>
                    <a:cubicBezTo>
                      <a:pt x="205457" y="1223007"/>
                      <a:pt x="0" y="990382"/>
                      <a:pt x="0" y="709771"/>
                    </a:cubicBezTo>
                    <a:cubicBezTo>
                      <a:pt x="0" y="429160"/>
                      <a:pt x="205457" y="196535"/>
                      <a:pt x="474457" y="156094"/>
                    </a:cubicBezTo>
                    <a:close/>
                    <a:moveTo>
                      <a:pt x="432048" y="0"/>
                    </a:moveTo>
                    <a:lnTo>
                      <a:pt x="864096" y="0"/>
                    </a:lnTo>
                    <a:lnTo>
                      <a:pt x="864096" y="109586"/>
                    </a:lnTo>
                    <a:lnTo>
                      <a:pt x="432048" y="1095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6417955" y="3052744"/>
                <a:ext cx="273430" cy="108122"/>
              </a:xfrm>
              <a:custGeom>
                <a:avLst/>
                <a:gdLst>
                  <a:gd name="connsiteX0" fmla="*/ 227710 w 227710"/>
                  <a:gd name="connsiteY0" fmla="*/ 0 h 103893"/>
                  <a:gd name="connsiteX1" fmla="*/ 202804 w 227710"/>
                  <a:gd name="connsiteY1" fmla="*/ 74717 h 103893"/>
                  <a:gd name="connsiteX2" fmla="*/ 128087 w 227710"/>
                  <a:gd name="connsiteY2" fmla="*/ 103181 h 103893"/>
                  <a:gd name="connsiteX3" fmla="*/ 0 w 227710"/>
                  <a:gd name="connsiteY3" fmla="*/ 92507 h 103893"/>
                  <a:gd name="connsiteX0" fmla="*/ 227710 w 227710"/>
                  <a:gd name="connsiteY0" fmla="*/ 0 h 103893"/>
                  <a:gd name="connsiteX1" fmla="*/ 128087 w 227710"/>
                  <a:gd name="connsiteY1" fmla="*/ 103181 h 103893"/>
                  <a:gd name="connsiteX2" fmla="*/ 0 w 227710"/>
                  <a:gd name="connsiteY2" fmla="*/ 92507 h 103893"/>
                  <a:gd name="connsiteX0" fmla="*/ 227710 w 227710"/>
                  <a:gd name="connsiteY0" fmla="*/ 0 h 107993"/>
                  <a:gd name="connsiteX1" fmla="*/ 139599 w 227710"/>
                  <a:gd name="connsiteY1" fmla="*/ 98670 h 107993"/>
                  <a:gd name="connsiteX2" fmla="*/ 128087 w 227710"/>
                  <a:gd name="connsiteY2" fmla="*/ 103181 h 107993"/>
                  <a:gd name="connsiteX3" fmla="*/ 0 w 227710"/>
                  <a:gd name="connsiteY3" fmla="*/ 92507 h 107993"/>
                  <a:gd name="connsiteX0" fmla="*/ 227710 w 227710"/>
                  <a:gd name="connsiteY0" fmla="*/ 0 h 104425"/>
                  <a:gd name="connsiteX1" fmla="*/ 139599 w 227710"/>
                  <a:gd name="connsiteY1" fmla="*/ 98670 h 104425"/>
                  <a:gd name="connsiteX2" fmla="*/ 0 w 227710"/>
                  <a:gd name="connsiteY2" fmla="*/ 92507 h 104425"/>
                  <a:gd name="connsiteX0" fmla="*/ 227710 w 227710"/>
                  <a:gd name="connsiteY0" fmla="*/ 0 h 92507"/>
                  <a:gd name="connsiteX1" fmla="*/ 0 w 227710"/>
                  <a:gd name="connsiteY1" fmla="*/ 92507 h 92507"/>
                  <a:gd name="connsiteX0" fmla="*/ 227710 w 227710"/>
                  <a:gd name="connsiteY0" fmla="*/ 0 h 102041"/>
                  <a:gd name="connsiteX1" fmla="*/ 0 w 227710"/>
                  <a:gd name="connsiteY1" fmla="*/ 92507 h 102041"/>
                  <a:gd name="connsiteX0" fmla="*/ 227710 w 227710"/>
                  <a:gd name="connsiteY0" fmla="*/ 0 h 111883"/>
                  <a:gd name="connsiteX1" fmla="*/ 0 w 227710"/>
                  <a:gd name="connsiteY1" fmla="*/ 92507 h 111883"/>
                  <a:gd name="connsiteX0" fmla="*/ 230976 w 230976"/>
                  <a:gd name="connsiteY0" fmla="*/ 0 h 99798"/>
                  <a:gd name="connsiteX1" fmla="*/ 0 w 230976"/>
                  <a:gd name="connsiteY1" fmla="*/ 76179 h 99798"/>
                  <a:gd name="connsiteX0" fmla="*/ 240773 w 240773"/>
                  <a:gd name="connsiteY0" fmla="*/ 0 h 106913"/>
                  <a:gd name="connsiteX1" fmla="*/ 0 w 240773"/>
                  <a:gd name="connsiteY1" fmla="*/ 85976 h 106913"/>
                  <a:gd name="connsiteX0" fmla="*/ 273430 w 273430"/>
                  <a:gd name="connsiteY0" fmla="*/ 0 h 109377"/>
                  <a:gd name="connsiteX1" fmla="*/ 0 w 273430"/>
                  <a:gd name="connsiteY1" fmla="*/ 89242 h 109377"/>
                  <a:gd name="connsiteX0" fmla="*/ 273430 w 273430"/>
                  <a:gd name="connsiteY0" fmla="*/ 0 h 97796"/>
                  <a:gd name="connsiteX1" fmla="*/ 0 w 273430"/>
                  <a:gd name="connsiteY1" fmla="*/ 89242 h 97796"/>
                  <a:gd name="connsiteX0" fmla="*/ 273430 w 273430"/>
                  <a:gd name="connsiteY0" fmla="*/ 0 h 104177"/>
                  <a:gd name="connsiteX1" fmla="*/ 0 w 273430"/>
                  <a:gd name="connsiteY1" fmla="*/ 89242 h 104177"/>
                  <a:gd name="connsiteX0" fmla="*/ 273430 w 273430"/>
                  <a:gd name="connsiteY0" fmla="*/ 0 h 108122"/>
                  <a:gd name="connsiteX1" fmla="*/ 0 w 273430"/>
                  <a:gd name="connsiteY1" fmla="*/ 89242 h 10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3430" h="108122">
                    <a:moveTo>
                      <a:pt x="273430" y="0"/>
                    </a:moveTo>
                    <a:cubicBezTo>
                      <a:pt x="226919" y="151668"/>
                      <a:pt x="180406" y="104126"/>
                      <a:pt x="0" y="89242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6444208" y="3052744"/>
                <a:ext cx="262578" cy="137575"/>
              </a:xfrm>
              <a:custGeom>
                <a:avLst/>
                <a:gdLst>
                  <a:gd name="connsiteX0" fmla="*/ 234826 w 234826"/>
                  <a:gd name="connsiteY0" fmla="*/ 0 h 137575"/>
                  <a:gd name="connsiteX1" fmla="*/ 181456 w 234826"/>
                  <a:gd name="connsiteY1" fmla="*/ 128087 h 137575"/>
                  <a:gd name="connsiteX2" fmla="*/ 49811 w 234826"/>
                  <a:gd name="connsiteY2" fmla="*/ 128087 h 137575"/>
                  <a:gd name="connsiteX3" fmla="*/ 0 w 234826"/>
                  <a:gd name="connsiteY3" fmla="*/ 128087 h 13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826" h="137575">
                    <a:moveTo>
                      <a:pt x="234826" y="0"/>
                    </a:moveTo>
                    <a:cubicBezTo>
                      <a:pt x="223559" y="53369"/>
                      <a:pt x="212292" y="106739"/>
                      <a:pt x="181456" y="128087"/>
                    </a:cubicBezTo>
                    <a:cubicBezTo>
                      <a:pt x="150620" y="149435"/>
                      <a:pt x="49811" y="128087"/>
                      <a:pt x="49811" y="128087"/>
                    </a:cubicBezTo>
                    <a:lnTo>
                      <a:pt x="0" y="128087"/>
                    </a:ln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6468250" y="3052744"/>
                <a:ext cx="252617" cy="165939"/>
              </a:xfrm>
              <a:custGeom>
                <a:avLst/>
                <a:gdLst>
                  <a:gd name="connsiteX0" fmla="*/ 252617 w 252845"/>
                  <a:gd name="connsiteY0" fmla="*/ 0 h 163667"/>
                  <a:gd name="connsiteX1" fmla="*/ 238385 w 252845"/>
                  <a:gd name="connsiteY1" fmla="*/ 117413 h 163667"/>
                  <a:gd name="connsiteX2" fmla="*/ 160109 w 252845"/>
                  <a:gd name="connsiteY2" fmla="*/ 160109 h 163667"/>
                  <a:gd name="connsiteX3" fmla="*/ 46254 w 252845"/>
                  <a:gd name="connsiteY3" fmla="*/ 160109 h 163667"/>
                  <a:gd name="connsiteX4" fmla="*/ 0 w 252845"/>
                  <a:gd name="connsiteY4" fmla="*/ 163667 h 163667"/>
                  <a:gd name="connsiteX0" fmla="*/ 252617 w 252617"/>
                  <a:gd name="connsiteY0" fmla="*/ 0 h 163667"/>
                  <a:gd name="connsiteX1" fmla="*/ 160109 w 252617"/>
                  <a:gd name="connsiteY1" fmla="*/ 160109 h 163667"/>
                  <a:gd name="connsiteX2" fmla="*/ 46254 w 252617"/>
                  <a:gd name="connsiteY2" fmla="*/ 160109 h 163667"/>
                  <a:gd name="connsiteX3" fmla="*/ 0 w 252617"/>
                  <a:gd name="connsiteY3" fmla="*/ 163667 h 163667"/>
                  <a:gd name="connsiteX0" fmla="*/ 252617 w 252618"/>
                  <a:gd name="connsiteY0" fmla="*/ 0 h 163667"/>
                  <a:gd name="connsiteX1" fmla="*/ 160109 w 252618"/>
                  <a:gd name="connsiteY1" fmla="*/ 160109 h 163667"/>
                  <a:gd name="connsiteX2" fmla="*/ 46254 w 252618"/>
                  <a:gd name="connsiteY2" fmla="*/ 160109 h 163667"/>
                  <a:gd name="connsiteX3" fmla="*/ 0 w 252618"/>
                  <a:gd name="connsiteY3" fmla="*/ 163667 h 163667"/>
                  <a:gd name="connsiteX0" fmla="*/ 252617 w 252620"/>
                  <a:gd name="connsiteY0" fmla="*/ 0 h 171838"/>
                  <a:gd name="connsiteX1" fmla="*/ 160109 w 252620"/>
                  <a:gd name="connsiteY1" fmla="*/ 160109 h 171838"/>
                  <a:gd name="connsiteX2" fmla="*/ 46254 w 252620"/>
                  <a:gd name="connsiteY2" fmla="*/ 160109 h 171838"/>
                  <a:gd name="connsiteX3" fmla="*/ 0 w 252620"/>
                  <a:gd name="connsiteY3" fmla="*/ 163667 h 171838"/>
                  <a:gd name="connsiteX0" fmla="*/ 252617 w 252617"/>
                  <a:gd name="connsiteY0" fmla="*/ 0 h 163667"/>
                  <a:gd name="connsiteX1" fmla="*/ 46254 w 252617"/>
                  <a:gd name="connsiteY1" fmla="*/ 160109 h 163667"/>
                  <a:gd name="connsiteX2" fmla="*/ 0 w 252617"/>
                  <a:gd name="connsiteY2" fmla="*/ 163667 h 163667"/>
                  <a:gd name="connsiteX0" fmla="*/ 308703 w 308703"/>
                  <a:gd name="connsiteY0" fmla="*/ 0 h 164982"/>
                  <a:gd name="connsiteX1" fmla="*/ 102340 w 308703"/>
                  <a:gd name="connsiteY1" fmla="*/ 160109 h 164982"/>
                  <a:gd name="connsiteX2" fmla="*/ 56086 w 308703"/>
                  <a:gd name="connsiteY2" fmla="*/ 163667 h 164982"/>
                  <a:gd name="connsiteX0" fmla="*/ 252617 w 252617"/>
                  <a:gd name="connsiteY0" fmla="*/ 0 h 163667"/>
                  <a:gd name="connsiteX1" fmla="*/ 0 w 252617"/>
                  <a:gd name="connsiteY1" fmla="*/ 163667 h 163667"/>
                  <a:gd name="connsiteX0" fmla="*/ 252617 w 252617"/>
                  <a:gd name="connsiteY0" fmla="*/ 0 h 169565"/>
                  <a:gd name="connsiteX1" fmla="*/ 0 w 252617"/>
                  <a:gd name="connsiteY1" fmla="*/ 163667 h 169565"/>
                  <a:gd name="connsiteX0" fmla="*/ 252617 w 252617"/>
                  <a:gd name="connsiteY0" fmla="*/ 0 h 171305"/>
                  <a:gd name="connsiteX1" fmla="*/ 0 w 252617"/>
                  <a:gd name="connsiteY1" fmla="*/ 163667 h 171305"/>
                  <a:gd name="connsiteX0" fmla="*/ 252617 w 252617"/>
                  <a:gd name="connsiteY0" fmla="*/ 0 h 165939"/>
                  <a:gd name="connsiteX1" fmla="*/ 0 w 252617"/>
                  <a:gd name="connsiteY1" fmla="*/ 163667 h 165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2617" h="165939">
                    <a:moveTo>
                      <a:pt x="252617" y="0"/>
                    </a:moveTo>
                    <a:cubicBezTo>
                      <a:pt x="230459" y="97011"/>
                      <a:pt x="270352" y="180956"/>
                      <a:pt x="0" y="163667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6534744" y="3052744"/>
                <a:ext cx="198610" cy="204755"/>
              </a:xfrm>
              <a:custGeom>
                <a:avLst/>
                <a:gdLst>
                  <a:gd name="connsiteX0" fmla="*/ 145877 w 150670"/>
                  <a:gd name="connsiteY0" fmla="*/ 0 h 199247"/>
                  <a:gd name="connsiteX1" fmla="*/ 145877 w 150670"/>
                  <a:gd name="connsiteY1" fmla="*/ 138761 h 199247"/>
                  <a:gd name="connsiteX2" fmla="*/ 96065 w 150670"/>
                  <a:gd name="connsiteY2" fmla="*/ 181457 h 199247"/>
                  <a:gd name="connsiteX3" fmla="*/ 0 w 150670"/>
                  <a:gd name="connsiteY3" fmla="*/ 199247 h 199247"/>
                  <a:gd name="connsiteX0" fmla="*/ 145877 w 157665"/>
                  <a:gd name="connsiteY0" fmla="*/ 0 h 199247"/>
                  <a:gd name="connsiteX1" fmla="*/ 145877 w 157665"/>
                  <a:gd name="connsiteY1" fmla="*/ 138761 h 199247"/>
                  <a:gd name="connsiteX2" fmla="*/ 0 w 157665"/>
                  <a:gd name="connsiteY2" fmla="*/ 199247 h 199247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02341"/>
                  <a:gd name="connsiteY0" fmla="*/ 0 h 204755"/>
                  <a:gd name="connsiteX1" fmla="*/ 181682 w 202341"/>
                  <a:gd name="connsiteY1" fmla="*/ 138761 h 204755"/>
                  <a:gd name="connsiteX2" fmla="*/ 0 w 202341"/>
                  <a:gd name="connsiteY2" fmla="*/ 204755 h 204755"/>
                  <a:gd name="connsiteX0" fmla="*/ 195453 w 198610"/>
                  <a:gd name="connsiteY0" fmla="*/ 0 h 204755"/>
                  <a:gd name="connsiteX1" fmla="*/ 181682 w 198610"/>
                  <a:gd name="connsiteY1" fmla="*/ 138761 h 204755"/>
                  <a:gd name="connsiteX2" fmla="*/ 0 w 198610"/>
                  <a:gd name="connsiteY2" fmla="*/ 204755 h 204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610" h="204755">
                    <a:moveTo>
                      <a:pt x="195453" y="0"/>
                    </a:moveTo>
                    <a:cubicBezTo>
                      <a:pt x="199604" y="54259"/>
                      <a:pt x="203240" y="93618"/>
                      <a:pt x="181682" y="138761"/>
                    </a:cubicBezTo>
                    <a:cubicBezTo>
                      <a:pt x="160124" y="183904"/>
                      <a:pt x="77212" y="200416"/>
                      <a:pt x="0" y="204755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6605149" y="3052744"/>
                <a:ext cx="151364" cy="220938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  <a:gd name="connsiteX0" fmla="*/ 133360 w 147764"/>
                  <a:gd name="connsiteY0" fmla="*/ 0 h 218184"/>
                  <a:gd name="connsiteX1" fmla="*/ 136917 w 147764"/>
                  <a:gd name="connsiteY1" fmla="*/ 149435 h 218184"/>
                  <a:gd name="connsiteX2" fmla="*/ 0 w 147764"/>
                  <a:gd name="connsiteY2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49011"/>
                  <a:gd name="connsiteY0" fmla="*/ 0 h 218184"/>
                  <a:gd name="connsiteX1" fmla="*/ 0 w 149011"/>
                  <a:gd name="connsiteY1" fmla="*/ 218184 h 218184"/>
                  <a:gd name="connsiteX0" fmla="*/ 133360 w 144138"/>
                  <a:gd name="connsiteY0" fmla="*/ 0 h 218184"/>
                  <a:gd name="connsiteX1" fmla="*/ 0 w 144138"/>
                  <a:gd name="connsiteY1" fmla="*/ 218184 h 218184"/>
                  <a:gd name="connsiteX0" fmla="*/ 133360 w 137590"/>
                  <a:gd name="connsiteY0" fmla="*/ 0 h 218184"/>
                  <a:gd name="connsiteX1" fmla="*/ 0 w 137590"/>
                  <a:gd name="connsiteY1" fmla="*/ 218184 h 218184"/>
                  <a:gd name="connsiteX0" fmla="*/ 133360 w 145562"/>
                  <a:gd name="connsiteY0" fmla="*/ 0 h 218184"/>
                  <a:gd name="connsiteX1" fmla="*/ 0 w 145562"/>
                  <a:gd name="connsiteY1" fmla="*/ 218184 h 218184"/>
                  <a:gd name="connsiteX0" fmla="*/ 141623 w 151364"/>
                  <a:gd name="connsiteY0" fmla="*/ 0 h 220938"/>
                  <a:gd name="connsiteX1" fmla="*/ 0 w 151364"/>
                  <a:gd name="connsiteY1" fmla="*/ 220938 h 22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364" h="220938">
                    <a:moveTo>
                      <a:pt x="141623" y="0"/>
                    </a:moveTo>
                    <a:cubicBezTo>
                      <a:pt x="149501" y="105779"/>
                      <a:pt x="193180" y="172998"/>
                      <a:pt x="0" y="220938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689039" y="3052744"/>
                <a:ext cx="88629" cy="209921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629" h="209921">
                    <a:moveTo>
                      <a:pt x="78276" y="0"/>
                    </a:moveTo>
                    <a:cubicBezTo>
                      <a:pt x="86577" y="57224"/>
                      <a:pt x="94879" y="114448"/>
                      <a:pt x="81833" y="149435"/>
                    </a:cubicBezTo>
                    <a:cubicBezTo>
                      <a:pt x="68787" y="184422"/>
                      <a:pt x="34393" y="197171"/>
                      <a:pt x="0" y="209921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" name="TextBox 23"/>
          <p:cNvSpPr txBox="1"/>
          <p:nvPr/>
        </p:nvSpPr>
        <p:spPr>
          <a:xfrm>
            <a:off x="4355976" y="3733721"/>
            <a:ext cx="1499128" cy="6578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椭圆</a:t>
            </a:r>
            <a:endParaRPr lang="en-US" altLang="zh-CN" sz="1600" b="1" dirty="0" smtClean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1600" b="1" dirty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纯白</a:t>
            </a: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矩形框</a:t>
            </a:r>
            <a:endParaRPr lang="zh-CN" altLang="en-US" sz="1600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83460" y="287047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添加艺术效果</a:t>
            </a:r>
            <a:endParaRPr lang="en-US" altLang="zh-CN" dirty="0"/>
          </a:p>
        </p:txBody>
      </p:sp>
      <p:sp>
        <p:nvSpPr>
          <p:cNvPr id="29" name="TextBox 28"/>
          <p:cNvSpPr txBox="1"/>
          <p:nvPr/>
        </p:nvSpPr>
        <p:spPr>
          <a:xfrm>
            <a:off x="883460" y="3331323"/>
            <a:ext cx="11769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设置</a:t>
            </a:r>
            <a:r>
              <a:rPr lang="en-US" altLang="zh-CN" dirty="0" smtClean="0"/>
              <a:t>BCS</a:t>
            </a:r>
            <a:endParaRPr lang="en-US" altLang="zh-CN" dirty="0"/>
          </a:p>
        </p:txBody>
      </p:sp>
      <p:sp>
        <p:nvSpPr>
          <p:cNvPr id="30" name="TextBox 29"/>
          <p:cNvSpPr txBox="1"/>
          <p:nvPr/>
        </p:nvSpPr>
        <p:spPr>
          <a:xfrm>
            <a:off x="883460" y="379217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微调艺术效果</a:t>
            </a:r>
            <a:endParaRPr lang="en-US" altLang="zh-CN" dirty="0"/>
          </a:p>
        </p:txBody>
      </p:sp>
      <p:sp>
        <p:nvSpPr>
          <p:cNvPr id="31" name="TextBox 30"/>
          <p:cNvSpPr txBox="1"/>
          <p:nvPr/>
        </p:nvSpPr>
        <p:spPr>
          <a:xfrm>
            <a:off x="883460" y="425302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设置透明色</a:t>
            </a:r>
            <a:endParaRPr lang="en-US" altLang="zh-CN" dirty="0"/>
          </a:p>
        </p:txBody>
      </p:sp>
      <p:sp>
        <p:nvSpPr>
          <p:cNvPr id="11" name="椭圆 10"/>
          <p:cNvSpPr/>
          <p:nvPr/>
        </p:nvSpPr>
        <p:spPr>
          <a:xfrm rot="1066147">
            <a:off x="4927005" y="2481500"/>
            <a:ext cx="1008112" cy="776119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267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3460" y="194877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绘制形状</a:t>
            </a:r>
            <a:endParaRPr lang="en-US" altLang="zh-CN" dirty="0"/>
          </a:p>
        </p:txBody>
      </p:sp>
      <p:sp>
        <p:nvSpPr>
          <p:cNvPr id="3" name="等腰三角形 2"/>
          <p:cNvSpPr/>
          <p:nvPr/>
        </p:nvSpPr>
        <p:spPr>
          <a:xfrm rot="5400000">
            <a:off x="639498" y="2495780"/>
            <a:ext cx="262033" cy="225891"/>
          </a:xfrm>
          <a:prstGeom prst="triangle">
            <a:avLst/>
          </a:prstGeom>
          <a:gradFill>
            <a:gsLst>
              <a:gs pos="0">
                <a:srgbClr val="F05B00"/>
              </a:gs>
              <a:gs pos="100000">
                <a:srgbClr val="C04900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2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83460" y="2409621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粘贴为图片</a:t>
            </a:r>
            <a:endParaRPr lang="en-US" altLang="zh-CN" dirty="0"/>
          </a:p>
        </p:txBody>
      </p:sp>
      <p:grpSp>
        <p:nvGrpSpPr>
          <p:cNvPr id="25" name="组合 24"/>
          <p:cNvGrpSpPr/>
          <p:nvPr/>
        </p:nvGrpSpPr>
        <p:grpSpPr>
          <a:xfrm>
            <a:off x="585561" y="332656"/>
            <a:ext cx="3607596" cy="950502"/>
            <a:chOff x="585561" y="332656"/>
            <a:chExt cx="3607596" cy="950502"/>
          </a:xfrm>
        </p:grpSpPr>
        <p:grpSp>
          <p:nvGrpSpPr>
            <p:cNvPr id="6" name="组合 5"/>
            <p:cNvGrpSpPr/>
            <p:nvPr/>
          </p:nvGrpSpPr>
          <p:grpSpPr>
            <a:xfrm>
              <a:off x="585561" y="332656"/>
              <a:ext cx="3607596" cy="950502"/>
              <a:chOff x="2908952" y="3961861"/>
              <a:chExt cx="3607596" cy="9505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908952" y="3961861"/>
                <a:ext cx="3607596" cy="950502"/>
                <a:chOff x="899591" y="3573016"/>
                <a:chExt cx="5466075" cy="1440160"/>
              </a:xfrm>
              <a:effectLst>
                <a:outerShdw blurRad="50800" dist="38100" dir="5400000" algn="t" rotWithShape="0">
                  <a:prstClr val="black">
                    <a:alpha val="13000"/>
                  </a:prstClr>
                </a:outerShdw>
              </a:effectLst>
            </p:grpSpPr>
            <p:sp>
              <p:nvSpPr>
                <p:cNvPr id="9" name="圆角矩形 8"/>
                <p:cNvSpPr/>
                <p:nvPr/>
              </p:nvSpPr>
              <p:spPr>
                <a:xfrm>
                  <a:off x="899593" y="3573016"/>
                  <a:ext cx="5466073" cy="1440160"/>
                </a:xfrm>
                <a:prstGeom prst="roundRect">
                  <a:avLst>
                    <a:gd name="adj" fmla="val 11783"/>
                  </a:avLst>
                </a:prstGeom>
                <a:gradFill flip="none" rotWithShape="1">
                  <a:gsLst>
                    <a:gs pos="0">
                      <a:srgbClr val="F5F5F5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/>
                </a:p>
              </p:txBody>
            </p:sp>
            <p:sp>
              <p:nvSpPr>
                <p:cNvPr id="10" name="圆角矩形 4"/>
                <p:cNvSpPr/>
                <p:nvPr/>
              </p:nvSpPr>
              <p:spPr>
                <a:xfrm>
                  <a:off x="899591" y="3573016"/>
                  <a:ext cx="1142082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2081" h="1440160">
                      <a:moveTo>
                        <a:pt x="161658" y="0"/>
                      </a:moveTo>
                      <a:lnTo>
                        <a:pt x="1142081" y="0"/>
                      </a:lnTo>
                      <a:lnTo>
                        <a:pt x="1142081" y="1440160"/>
                      </a:lnTo>
                      <a:lnTo>
                        <a:pt x="161658" y="1440160"/>
                      </a:lnTo>
                      <a:cubicBezTo>
                        <a:pt x="72377" y="1440160"/>
                        <a:pt x="0" y="1367783"/>
                        <a:pt x="0" y="1278502"/>
                      </a:cubicBezTo>
                      <a:lnTo>
                        <a:pt x="0" y="161658"/>
                      </a:lnTo>
                      <a:cubicBezTo>
                        <a:pt x="0" y="72377"/>
                        <a:pt x="72377" y="0"/>
                        <a:pt x="16165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2000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4159087" y="4175502"/>
                <a:ext cx="171110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制作</a:t>
                </a:r>
                <a:r>
                  <a:rPr lang="en-US" altLang="zh-CN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Start</a:t>
                </a:r>
                <a:endParaRPr lang="zh-CN" altLang="en-US" sz="28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83568" y="510845"/>
              <a:ext cx="496614" cy="541891"/>
              <a:chOff x="6417955" y="2731791"/>
              <a:chExt cx="496614" cy="541891"/>
            </a:xfrm>
            <a:effectLst>
              <a:outerShdw blurRad="50800" dist="38100" dir="2700000" algn="tl" rotWithShape="0">
                <a:prstClr val="black">
                  <a:alpha val="9000"/>
                </a:prstClr>
              </a:outerShdw>
            </a:effectLst>
          </p:grpSpPr>
          <p:sp>
            <p:nvSpPr>
              <p:cNvPr id="15" name="圆角矩形 20"/>
              <p:cNvSpPr/>
              <p:nvPr/>
            </p:nvSpPr>
            <p:spPr>
              <a:xfrm rot="627091">
                <a:off x="6606383" y="2731791"/>
                <a:ext cx="308186" cy="338210"/>
              </a:xfrm>
              <a:custGeom>
                <a:avLst/>
                <a:gdLst/>
                <a:ahLst/>
                <a:cxnLst/>
                <a:rect l="l" t="t" r="r" b="b"/>
                <a:pathLst>
                  <a:path w="1296144" h="1422421">
                    <a:moveTo>
                      <a:pt x="432048" y="1312835"/>
                    </a:moveTo>
                    <a:lnTo>
                      <a:pt x="864096" y="1312835"/>
                    </a:lnTo>
                    <a:lnTo>
                      <a:pt x="864096" y="1422421"/>
                    </a:lnTo>
                    <a:lnTo>
                      <a:pt x="432048" y="1422421"/>
                    </a:lnTo>
                    <a:close/>
                    <a:moveTo>
                      <a:pt x="648072" y="159367"/>
                    </a:moveTo>
                    <a:cubicBezTo>
                      <a:pt x="800088" y="159367"/>
                      <a:pt x="923321" y="405791"/>
                      <a:pt x="923321" y="709771"/>
                    </a:cubicBezTo>
                    <a:cubicBezTo>
                      <a:pt x="923321" y="1013751"/>
                      <a:pt x="800088" y="1260175"/>
                      <a:pt x="648072" y="1260175"/>
                    </a:cubicBezTo>
                    <a:cubicBezTo>
                      <a:pt x="496056" y="1260175"/>
                      <a:pt x="372823" y="1013751"/>
                      <a:pt x="372823" y="709771"/>
                    </a:cubicBezTo>
                    <a:cubicBezTo>
                      <a:pt x="372823" y="405791"/>
                      <a:pt x="496056" y="159367"/>
                      <a:pt x="648072" y="159367"/>
                    </a:cubicBezTo>
                    <a:close/>
                    <a:moveTo>
                      <a:pt x="821687" y="156094"/>
                    </a:moveTo>
                    <a:cubicBezTo>
                      <a:pt x="1090688" y="196535"/>
                      <a:pt x="1296144" y="429160"/>
                      <a:pt x="1296144" y="709771"/>
                    </a:cubicBezTo>
                    <a:cubicBezTo>
                      <a:pt x="1296144" y="990382"/>
                      <a:pt x="1090688" y="1223007"/>
                      <a:pt x="821687" y="1263448"/>
                    </a:cubicBezTo>
                    <a:cubicBezTo>
                      <a:pt x="914641" y="1148213"/>
                      <a:pt x="975717" y="943254"/>
                      <a:pt x="975717" y="709771"/>
                    </a:cubicBezTo>
                    <a:cubicBezTo>
                      <a:pt x="975717" y="476288"/>
                      <a:pt x="914641" y="271329"/>
                      <a:pt x="821687" y="156094"/>
                    </a:cubicBezTo>
                    <a:close/>
                    <a:moveTo>
                      <a:pt x="474457" y="156094"/>
                    </a:moveTo>
                    <a:cubicBezTo>
                      <a:pt x="381504" y="271329"/>
                      <a:pt x="320427" y="476288"/>
                      <a:pt x="320427" y="709771"/>
                    </a:cubicBezTo>
                    <a:cubicBezTo>
                      <a:pt x="320427" y="943254"/>
                      <a:pt x="381504" y="1148213"/>
                      <a:pt x="474457" y="1263448"/>
                    </a:cubicBezTo>
                    <a:cubicBezTo>
                      <a:pt x="205457" y="1223007"/>
                      <a:pt x="0" y="990382"/>
                      <a:pt x="0" y="709771"/>
                    </a:cubicBezTo>
                    <a:cubicBezTo>
                      <a:pt x="0" y="429160"/>
                      <a:pt x="205457" y="196535"/>
                      <a:pt x="474457" y="156094"/>
                    </a:cubicBezTo>
                    <a:close/>
                    <a:moveTo>
                      <a:pt x="432048" y="0"/>
                    </a:moveTo>
                    <a:lnTo>
                      <a:pt x="864096" y="0"/>
                    </a:lnTo>
                    <a:lnTo>
                      <a:pt x="864096" y="109586"/>
                    </a:lnTo>
                    <a:lnTo>
                      <a:pt x="432048" y="1095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6417955" y="3052744"/>
                <a:ext cx="273430" cy="108122"/>
              </a:xfrm>
              <a:custGeom>
                <a:avLst/>
                <a:gdLst>
                  <a:gd name="connsiteX0" fmla="*/ 227710 w 227710"/>
                  <a:gd name="connsiteY0" fmla="*/ 0 h 103893"/>
                  <a:gd name="connsiteX1" fmla="*/ 202804 w 227710"/>
                  <a:gd name="connsiteY1" fmla="*/ 74717 h 103893"/>
                  <a:gd name="connsiteX2" fmla="*/ 128087 w 227710"/>
                  <a:gd name="connsiteY2" fmla="*/ 103181 h 103893"/>
                  <a:gd name="connsiteX3" fmla="*/ 0 w 227710"/>
                  <a:gd name="connsiteY3" fmla="*/ 92507 h 103893"/>
                  <a:gd name="connsiteX0" fmla="*/ 227710 w 227710"/>
                  <a:gd name="connsiteY0" fmla="*/ 0 h 103893"/>
                  <a:gd name="connsiteX1" fmla="*/ 128087 w 227710"/>
                  <a:gd name="connsiteY1" fmla="*/ 103181 h 103893"/>
                  <a:gd name="connsiteX2" fmla="*/ 0 w 227710"/>
                  <a:gd name="connsiteY2" fmla="*/ 92507 h 103893"/>
                  <a:gd name="connsiteX0" fmla="*/ 227710 w 227710"/>
                  <a:gd name="connsiteY0" fmla="*/ 0 h 107993"/>
                  <a:gd name="connsiteX1" fmla="*/ 139599 w 227710"/>
                  <a:gd name="connsiteY1" fmla="*/ 98670 h 107993"/>
                  <a:gd name="connsiteX2" fmla="*/ 128087 w 227710"/>
                  <a:gd name="connsiteY2" fmla="*/ 103181 h 107993"/>
                  <a:gd name="connsiteX3" fmla="*/ 0 w 227710"/>
                  <a:gd name="connsiteY3" fmla="*/ 92507 h 107993"/>
                  <a:gd name="connsiteX0" fmla="*/ 227710 w 227710"/>
                  <a:gd name="connsiteY0" fmla="*/ 0 h 104425"/>
                  <a:gd name="connsiteX1" fmla="*/ 139599 w 227710"/>
                  <a:gd name="connsiteY1" fmla="*/ 98670 h 104425"/>
                  <a:gd name="connsiteX2" fmla="*/ 0 w 227710"/>
                  <a:gd name="connsiteY2" fmla="*/ 92507 h 104425"/>
                  <a:gd name="connsiteX0" fmla="*/ 227710 w 227710"/>
                  <a:gd name="connsiteY0" fmla="*/ 0 h 92507"/>
                  <a:gd name="connsiteX1" fmla="*/ 0 w 227710"/>
                  <a:gd name="connsiteY1" fmla="*/ 92507 h 92507"/>
                  <a:gd name="connsiteX0" fmla="*/ 227710 w 227710"/>
                  <a:gd name="connsiteY0" fmla="*/ 0 h 102041"/>
                  <a:gd name="connsiteX1" fmla="*/ 0 w 227710"/>
                  <a:gd name="connsiteY1" fmla="*/ 92507 h 102041"/>
                  <a:gd name="connsiteX0" fmla="*/ 227710 w 227710"/>
                  <a:gd name="connsiteY0" fmla="*/ 0 h 111883"/>
                  <a:gd name="connsiteX1" fmla="*/ 0 w 227710"/>
                  <a:gd name="connsiteY1" fmla="*/ 92507 h 111883"/>
                  <a:gd name="connsiteX0" fmla="*/ 230976 w 230976"/>
                  <a:gd name="connsiteY0" fmla="*/ 0 h 99798"/>
                  <a:gd name="connsiteX1" fmla="*/ 0 w 230976"/>
                  <a:gd name="connsiteY1" fmla="*/ 76179 h 99798"/>
                  <a:gd name="connsiteX0" fmla="*/ 240773 w 240773"/>
                  <a:gd name="connsiteY0" fmla="*/ 0 h 106913"/>
                  <a:gd name="connsiteX1" fmla="*/ 0 w 240773"/>
                  <a:gd name="connsiteY1" fmla="*/ 85976 h 106913"/>
                  <a:gd name="connsiteX0" fmla="*/ 273430 w 273430"/>
                  <a:gd name="connsiteY0" fmla="*/ 0 h 109377"/>
                  <a:gd name="connsiteX1" fmla="*/ 0 w 273430"/>
                  <a:gd name="connsiteY1" fmla="*/ 89242 h 109377"/>
                  <a:gd name="connsiteX0" fmla="*/ 273430 w 273430"/>
                  <a:gd name="connsiteY0" fmla="*/ 0 h 97796"/>
                  <a:gd name="connsiteX1" fmla="*/ 0 w 273430"/>
                  <a:gd name="connsiteY1" fmla="*/ 89242 h 97796"/>
                  <a:gd name="connsiteX0" fmla="*/ 273430 w 273430"/>
                  <a:gd name="connsiteY0" fmla="*/ 0 h 104177"/>
                  <a:gd name="connsiteX1" fmla="*/ 0 w 273430"/>
                  <a:gd name="connsiteY1" fmla="*/ 89242 h 104177"/>
                  <a:gd name="connsiteX0" fmla="*/ 273430 w 273430"/>
                  <a:gd name="connsiteY0" fmla="*/ 0 h 108122"/>
                  <a:gd name="connsiteX1" fmla="*/ 0 w 273430"/>
                  <a:gd name="connsiteY1" fmla="*/ 89242 h 10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3430" h="108122">
                    <a:moveTo>
                      <a:pt x="273430" y="0"/>
                    </a:moveTo>
                    <a:cubicBezTo>
                      <a:pt x="226919" y="151668"/>
                      <a:pt x="180406" y="104126"/>
                      <a:pt x="0" y="89242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6444208" y="3052744"/>
                <a:ext cx="262578" cy="137575"/>
              </a:xfrm>
              <a:custGeom>
                <a:avLst/>
                <a:gdLst>
                  <a:gd name="connsiteX0" fmla="*/ 234826 w 234826"/>
                  <a:gd name="connsiteY0" fmla="*/ 0 h 137575"/>
                  <a:gd name="connsiteX1" fmla="*/ 181456 w 234826"/>
                  <a:gd name="connsiteY1" fmla="*/ 128087 h 137575"/>
                  <a:gd name="connsiteX2" fmla="*/ 49811 w 234826"/>
                  <a:gd name="connsiteY2" fmla="*/ 128087 h 137575"/>
                  <a:gd name="connsiteX3" fmla="*/ 0 w 234826"/>
                  <a:gd name="connsiteY3" fmla="*/ 128087 h 13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826" h="137575">
                    <a:moveTo>
                      <a:pt x="234826" y="0"/>
                    </a:moveTo>
                    <a:cubicBezTo>
                      <a:pt x="223559" y="53369"/>
                      <a:pt x="212292" y="106739"/>
                      <a:pt x="181456" y="128087"/>
                    </a:cubicBezTo>
                    <a:cubicBezTo>
                      <a:pt x="150620" y="149435"/>
                      <a:pt x="49811" y="128087"/>
                      <a:pt x="49811" y="128087"/>
                    </a:cubicBezTo>
                    <a:lnTo>
                      <a:pt x="0" y="128087"/>
                    </a:ln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6468250" y="3052744"/>
                <a:ext cx="252617" cy="165939"/>
              </a:xfrm>
              <a:custGeom>
                <a:avLst/>
                <a:gdLst>
                  <a:gd name="connsiteX0" fmla="*/ 252617 w 252845"/>
                  <a:gd name="connsiteY0" fmla="*/ 0 h 163667"/>
                  <a:gd name="connsiteX1" fmla="*/ 238385 w 252845"/>
                  <a:gd name="connsiteY1" fmla="*/ 117413 h 163667"/>
                  <a:gd name="connsiteX2" fmla="*/ 160109 w 252845"/>
                  <a:gd name="connsiteY2" fmla="*/ 160109 h 163667"/>
                  <a:gd name="connsiteX3" fmla="*/ 46254 w 252845"/>
                  <a:gd name="connsiteY3" fmla="*/ 160109 h 163667"/>
                  <a:gd name="connsiteX4" fmla="*/ 0 w 252845"/>
                  <a:gd name="connsiteY4" fmla="*/ 163667 h 163667"/>
                  <a:gd name="connsiteX0" fmla="*/ 252617 w 252617"/>
                  <a:gd name="connsiteY0" fmla="*/ 0 h 163667"/>
                  <a:gd name="connsiteX1" fmla="*/ 160109 w 252617"/>
                  <a:gd name="connsiteY1" fmla="*/ 160109 h 163667"/>
                  <a:gd name="connsiteX2" fmla="*/ 46254 w 252617"/>
                  <a:gd name="connsiteY2" fmla="*/ 160109 h 163667"/>
                  <a:gd name="connsiteX3" fmla="*/ 0 w 252617"/>
                  <a:gd name="connsiteY3" fmla="*/ 163667 h 163667"/>
                  <a:gd name="connsiteX0" fmla="*/ 252617 w 252618"/>
                  <a:gd name="connsiteY0" fmla="*/ 0 h 163667"/>
                  <a:gd name="connsiteX1" fmla="*/ 160109 w 252618"/>
                  <a:gd name="connsiteY1" fmla="*/ 160109 h 163667"/>
                  <a:gd name="connsiteX2" fmla="*/ 46254 w 252618"/>
                  <a:gd name="connsiteY2" fmla="*/ 160109 h 163667"/>
                  <a:gd name="connsiteX3" fmla="*/ 0 w 252618"/>
                  <a:gd name="connsiteY3" fmla="*/ 163667 h 163667"/>
                  <a:gd name="connsiteX0" fmla="*/ 252617 w 252620"/>
                  <a:gd name="connsiteY0" fmla="*/ 0 h 171838"/>
                  <a:gd name="connsiteX1" fmla="*/ 160109 w 252620"/>
                  <a:gd name="connsiteY1" fmla="*/ 160109 h 171838"/>
                  <a:gd name="connsiteX2" fmla="*/ 46254 w 252620"/>
                  <a:gd name="connsiteY2" fmla="*/ 160109 h 171838"/>
                  <a:gd name="connsiteX3" fmla="*/ 0 w 252620"/>
                  <a:gd name="connsiteY3" fmla="*/ 163667 h 171838"/>
                  <a:gd name="connsiteX0" fmla="*/ 252617 w 252617"/>
                  <a:gd name="connsiteY0" fmla="*/ 0 h 163667"/>
                  <a:gd name="connsiteX1" fmla="*/ 46254 w 252617"/>
                  <a:gd name="connsiteY1" fmla="*/ 160109 h 163667"/>
                  <a:gd name="connsiteX2" fmla="*/ 0 w 252617"/>
                  <a:gd name="connsiteY2" fmla="*/ 163667 h 163667"/>
                  <a:gd name="connsiteX0" fmla="*/ 308703 w 308703"/>
                  <a:gd name="connsiteY0" fmla="*/ 0 h 164982"/>
                  <a:gd name="connsiteX1" fmla="*/ 102340 w 308703"/>
                  <a:gd name="connsiteY1" fmla="*/ 160109 h 164982"/>
                  <a:gd name="connsiteX2" fmla="*/ 56086 w 308703"/>
                  <a:gd name="connsiteY2" fmla="*/ 163667 h 164982"/>
                  <a:gd name="connsiteX0" fmla="*/ 252617 w 252617"/>
                  <a:gd name="connsiteY0" fmla="*/ 0 h 163667"/>
                  <a:gd name="connsiteX1" fmla="*/ 0 w 252617"/>
                  <a:gd name="connsiteY1" fmla="*/ 163667 h 163667"/>
                  <a:gd name="connsiteX0" fmla="*/ 252617 w 252617"/>
                  <a:gd name="connsiteY0" fmla="*/ 0 h 169565"/>
                  <a:gd name="connsiteX1" fmla="*/ 0 w 252617"/>
                  <a:gd name="connsiteY1" fmla="*/ 163667 h 169565"/>
                  <a:gd name="connsiteX0" fmla="*/ 252617 w 252617"/>
                  <a:gd name="connsiteY0" fmla="*/ 0 h 171305"/>
                  <a:gd name="connsiteX1" fmla="*/ 0 w 252617"/>
                  <a:gd name="connsiteY1" fmla="*/ 163667 h 171305"/>
                  <a:gd name="connsiteX0" fmla="*/ 252617 w 252617"/>
                  <a:gd name="connsiteY0" fmla="*/ 0 h 165939"/>
                  <a:gd name="connsiteX1" fmla="*/ 0 w 252617"/>
                  <a:gd name="connsiteY1" fmla="*/ 163667 h 165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2617" h="165939">
                    <a:moveTo>
                      <a:pt x="252617" y="0"/>
                    </a:moveTo>
                    <a:cubicBezTo>
                      <a:pt x="230459" y="97011"/>
                      <a:pt x="270352" y="180956"/>
                      <a:pt x="0" y="163667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6534744" y="3052744"/>
                <a:ext cx="198610" cy="204755"/>
              </a:xfrm>
              <a:custGeom>
                <a:avLst/>
                <a:gdLst>
                  <a:gd name="connsiteX0" fmla="*/ 145877 w 150670"/>
                  <a:gd name="connsiteY0" fmla="*/ 0 h 199247"/>
                  <a:gd name="connsiteX1" fmla="*/ 145877 w 150670"/>
                  <a:gd name="connsiteY1" fmla="*/ 138761 h 199247"/>
                  <a:gd name="connsiteX2" fmla="*/ 96065 w 150670"/>
                  <a:gd name="connsiteY2" fmla="*/ 181457 h 199247"/>
                  <a:gd name="connsiteX3" fmla="*/ 0 w 150670"/>
                  <a:gd name="connsiteY3" fmla="*/ 199247 h 199247"/>
                  <a:gd name="connsiteX0" fmla="*/ 145877 w 157665"/>
                  <a:gd name="connsiteY0" fmla="*/ 0 h 199247"/>
                  <a:gd name="connsiteX1" fmla="*/ 145877 w 157665"/>
                  <a:gd name="connsiteY1" fmla="*/ 138761 h 199247"/>
                  <a:gd name="connsiteX2" fmla="*/ 0 w 157665"/>
                  <a:gd name="connsiteY2" fmla="*/ 199247 h 199247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02341"/>
                  <a:gd name="connsiteY0" fmla="*/ 0 h 204755"/>
                  <a:gd name="connsiteX1" fmla="*/ 181682 w 202341"/>
                  <a:gd name="connsiteY1" fmla="*/ 138761 h 204755"/>
                  <a:gd name="connsiteX2" fmla="*/ 0 w 202341"/>
                  <a:gd name="connsiteY2" fmla="*/ 204755 h 204755"/>
                  <a:gd name="connsiteX0" fmla="*/ 195453 w 198610"/>
                  <a:gd name="connsiteY0" fmla="*/ 0 h 204755"/>
                  <a:gd name="connsiteX1" fmla="*/ 181682 w 198610"/>
                  <a:gd name="connsiteY1" fmla="*/ 138761 h 204755"/>
                  <a:gd name="connsiteX2" fmla="*/ 0 w 198610"/>
                  <a:gd name="connsiteY2" fmla="*/ 204755 h 204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610" h="204755">
                    <a:moveTo>
                      <a:pt x="195453" y="0"/>
                    </a:moveTo>
                    <a:cubicBezTo>
                      <a:pt x="199604" y="54259"/>
                      <a:pt x="203240" y="93618"/>
                      <a:pt x="181682" y="138761"/>
                    </a:cubicBezTo>
                    <a:cubicBezTo>
                      <a:pt x="160124" y="183904"/>
                      <a:pt x="77212" y="200416"/>
                      <a:pt x="0" y="204755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6605149" y="3052744"/>
                <a:ext cx="151364" cy="220938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  <a:gd name="connsiteX0" fmla="*/ 133360 w 147764"/>
                  <a:gd name="connsiteY0" fmla="*/ 0 h 218184"/>
                  <a:gd name="connsiteX1" fmla="*/ 136917 w 147764"/>
                  <a:gd name="connsiteY1" fmla="*/ 149435 h 218184"/>
                  <a:gd name="connsiteX2" fmla="*/ 0 w 147764"/>
                  <a:gd name="connsiteY2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49011"/>
                  <a:gd name="connsiteY0" fmla="*/ 0 h 218184"/>
                  <a:gd name="connsiteX1" fmla="*/ 0 w 149011"/>
                  <a:gd name="connsiteY1" fmla="*/ 218184 h 218184"/>
                  <a:gd name="connsiteX0" fmla="*/ 133360 w 144138"/>
                  <a:gd name="connsiteY0" fmla="*/ 0 h 218184"/>
                  <a:gd name="connsiteX1" fmla="*/ 0 w 144138"/>
                  <a:gd name="connsiteY1" fmla="*/ 218184 h 218184"/>
                  <a:gd name="connsiteX0" fmla="*/ 133360 w 137590"/>
                  <a:gd name="connsiteY0" fmla="*/ 0 h 218184"/>
                  <a:gd name="connsiteX1" fmla="*/ 0 w 137590"/>
                  <a:gd name="connsiteY1" fmla="*/ 218184 h 218184"/>
                  <a:gd name="connsiteX0" fmla="*/ 133360 w 145562"/>
                  <a:gd name="connsiteY0" fmla="*/ 0 h 218184"/>
                  <a:gd name="connsiteX1" fmla="*/ 0 w 145562"/>
                  <a:gd name="connsiteY1" fmla="*/ 218184 h 218184"/>
                  <a:gd name="connsiteX0" fmla="*/ 141623 w 151364"/>
                  <a:gd name="connsiteY0" fmla="*/ 0 h 220938"/>
                  <a:gd name="connsiteX1" fmla="*/ 0 w 151364"/>
                  <a:gd name="connsiteY1" fmla="*/ 220938 h 22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364" h="220938">
                    <a:moveTo>
                      <a:pt x="141623" y="0"/>
                    </a:moveTo>
                    <a:cubicBezTo>
                      <a:pt x="149501" y="105779"/>
                      <a:pt x="193180" y="172998"/>
                      <a:pt x="0" y="220938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689039" y="3052744"/>
                <a:ext cx="88629" cy="209921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629" h="209921">
                    <a:moveTo>
                      <a:pt x="78276" y="0"/>
                    </a:moveTo>
                    <a:cubicBezTo>
                      <a:pt x="86577" y="57224"/>
                      <a:pt x="94879" y="114448"/>
                      <a:pt x="81833" y="149435"/>
                    </a:cubicBezTo>
                    <a:cubicBezTo>
                      <a:pt x="68787" y="184422"/>
                      <a:pt x="34393" y="197171"/>
                      <a:pt x="0" y="209921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" name="TextBox 23"/>
          <p:cNvSpPr txBox="1"/>
          <p:nvPr/>
        </p:nvSpPr>
        <p:spPr>
          <a:xfrm>
            <a:off x="4355976" y="3738518"/>
            <a:ext cx="21146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n"/>
            </a:pP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复制并粘贴为图片</a:t>
            </a:r>
            <a:endParaRPr lang="zh-CN" altLang="en-US" sz="1600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83460" y="287047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添加艺术效果</a:t>
            </a:r>
            <a:endParaRPr lang="en-US" altLang="zh-CN" dirty="0"/>
          </a:p>
        </p:txBody>
      </p:sp>
      <p:sp>
        <p:nvSpPr>
          <p:cNvPr id="29" name="TextBox 28"/>
          <p:cNvSpPr txBox="1"/>
          <p:nvPr/>
        </p:nvSpPr>
        <p:spPr>
          <a:xfrm>
            <a:off x="883460" y="3331323"/>
            <a:ext cx="11769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设置</a:t>
            </a:r>
            <a:r>
              <a:rPr lang="en-US" altLang="zh-CN" dirty="0" smtClean="0"/>
              <a:t>BCS</a:t>
            </a:r>
            <a:endParaRPr lang="en-US" altLang="zh-CN" dirty="0"/>
          </a:p>
        </p:txBody>
      </p:sp>
      <p:sp>
        <p:nvSpPr>
          <p:cNvPr id="30" name="TextBox 29"/>
          <p:cNvSpPr txBox="1"/>
          <p:nvPr/>
        </p:nvSpPr>
        <p:spPr>
          <a:xfrm>
            <a:off x="883460" y="379217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微调艺术效果</a:t>
            </a:r>
            <a:endParaRPr lang="en-US" altLang="zh-CN" dirty="0"/>
          </a:p>
        </p:txBody>
      </p:sp>
      <p:sp>
        <p:nvSpPr>
          <p:cNvPr id="31" name="TextBox 30"/>
          <p:cNvSpPr txBox="1"/>
          <p:nvPr/>
        </p:nvSpPr>
        <p:spPr>
          <a:xfrm>
            <a:off x="883460" y="425302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设置透明色</a:t>
            </a:r>
            <a:endParaRPr lang="en-US" altLang="zh-CN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102882"/>
            <a:ext cx="2005013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6754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3460" y="194877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绘制形状</a:t>
            </a:r>
            <a:endParaRPr lang="en-US" altLang="zh-CN" dirty="0"/>
          </a:p>
        </p:txBody>
      </p:sp>
      <p:sp>
        <p:nvSpPr>
          <p:cNvPr id="3" name="等腰三角形 2"/>
          <p:cNvSpPr/>
          <p:nvPr/>
        </p:nvSpPr>
        <p:spPr>
          <a:xfrm rot="5400000">
            <a:off x="639498" y="2969014"/>
            <a:ext cx="262033" cy="225891"/>
          </a:xfrm>
          <a:prstGeom prst="triangle">
            <a:avLst/>
          </a:prstGeom>
          <a:gradFill>
            <a:gsLst>
              <a:gs pos="0">
                <a:srgbClr val="F05B00"/>
              </a:gs>
              <a:gs pos="100000">
                <a:srgbClr val="C04900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2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83460" y="2409621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粘贴为图片</a:t>
            </a:r>
            <a:endParaRPr lang="en-US" altLang="zh-CN" dirty="0"/>
          </a:p>
        </p:txBody>
      </p:sp>
      <p:grpSp>
        <p:nvGrpSpPr>
          <p:cNvPr id="25" name="组合 24"/>
          <p:cNvGrpSpPr/>
          <p:nvPr/>
        </p:nvGrpSpPr>
        <p:grpSpPr>
          <a:xfrm>
            <a:off x="585561" y="332656"/>
            <a:ext cx="3607596" cy="950502"/>
            <a:chOff x="585561" y="332656"/>
            <a:chExt cx="3607596" cy="950502"/>
          </a:xfrm>
        </p:grpSpPr>
        <p:grpSp>
          <p:nvGrpSpPr>
            <p:cNvPr id="6" name="组合 5"/>
            <p:cNvGrpSpPr/>
            <p:nvPr/>
          </p:nvGrpSpPr>
          <p:grpSpPr>
            <a:xfrm>
              <a:off x="585561" y="332656"/>
              <a:ext cx="3607596" cy="950502"/>
              <a:chOff x="2908952" y="3961861"/>
              <a:chExt cx="3607596" cy="9505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908952" y="3961861"/>
                <a:ext cx="3607596" cy="950502"/>
                <a:chOff x="899591" y="3573016"/>
                <a:chExt cx="5466075" cy="1440160"/>
              </a:xfrm>
              <a:effectLst>
                <a:outerShdw blurRad="50800" dist="38100" dir="5400000" algn="t" rotWithShape="0">
                  <a:prstClr val="black">
                    <a:alpha val="13000"/>
                  </a:prstClr>
                </a:outerShdw>
              </a:effectLst>
            </p:grpSpPr>
            <p:sp>
              <p:nvSpPr>
                <p:cNvPr id="9" name="圆角矩形 8"/>
                <p:cNvSpPr/>
                <p:nvPr/>
              </p:nvSpPr>
              <p:spPr>
                <a:xfrm>
                  <a:off x="899593" y="3573016"/>
                  <a:ext cx="5466073" cy="1440160"/>
                </a:xfrm>
                <a:prstGeom prst="roundRect">
                  <a:avLst>
                    <a:gd name="adj" fmla="val 11783"/>
                  </a:avLst>
                </a:prstGeom>
                <a:gradFill flip="none" rotWithShape="1">
                  <a:gsLst>
                    <a:gs pos="0">
                      <a:srgbClr val="F5F5F5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/>
                </a:p>
              </p:txBody>
            </p:sp>
            <p:sp>
              <p:nvSpPr>
                <p:cNvPr id="10" name="圆角矩形 4"/>
                <p:cNvSpPr/>
                <p:nvPr/>
              </p:nvSpPr>
              <p:spPr>
                <a:xfrm>
                  <a:off x="899591" y="3573016"/>
                  <a:ext cx="1142082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2081" h="1440160">
                      <a:moveTo>
                        <a:pt x="161658" y="0"/>
                      </a:moveTo>
                      <a:lnTo>
                        <a:pt x="1142081" y="0"/>
                      </a:lnTo>
                      <a:lnTo>
                        <a:pt x="1142081" y="1440160"/>
                      </a:lnTo>
                      <a:lnTo>
                        <a:pt x="161658" y="1440160"/>
                      </a:lnTo>
                      <a:cubicBezTo>
                        <a:pt x="72377" y="1440160"/>
                        <a:pt x="0" y="1367783"/>
                        <a:pt x="0" y="1278502"/>
                      </a:cubicBezTo>
                      <a:lnTo>
                        <a:pt x="0" y="161658"/>
                      </a:lnTo>
                      <a:cubicBezTo>
                        <a:pt x="0" y="72377"/>
                        <a:pt x="72377" y="0"/>
                        <a:pt x="16165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2000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4159087" y="4175502"/>
                <a:ext cx="171110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制作</a:t>
                </a:r>
                <a:r>
                  <a:rPr lang="en-US" altLang="zh-CN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Start</a:t>
                </a:r>
                <a:endParaRPr lang="zh-CN" altLang="en-US" sz="28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83568" y="510845"/>
              <a:ext cx="496614" cy="541891"/>
              <a:chOff x="6417955" y="2731791"/>
              <a:chExt cx="496614" cy="541891"/>
            </a:xfrm>
            <a:effectLst>
              <a:outerShdw blurRad="50800" dist="38100" dir="2700000" algn="tl" rotWithShape="0">
                <a:prstClr val="black">
                  <a:alpha val="9000"/>
                </a:prstClr>
              </a:outerShdw>
            </a:effectLst>
          </p:grpSpPr>
          <p:sp>
            <p:nvSpPr>
              <p:cNvPr id="15" name="圆角矩形 20"/>
              <p:cNvSpPr/>
              <p:nvPr/>
            </p:nvSpPr>
            <p:spPr>
              <a:xfrm rot="627091">
                <a:off x="6606383" y="2731791"/>
                <a:ext cx="308186" cy="338210"/>
              </a:xfrm>
              <a:custGeom>
                <a:avLst/>
                <a:gdLst/>
                <a:ahLst/>
                <a:cxnLst/>
                <a:rect l="l" t="t" r="r" b="b"/>
                <a:pathLst>
                  <a:path w="1296144" h="1422421">
                    <a:moveTo>
                      <a:pt x="432048" y="1312835"/>
                    </a:moveTo>
                    <a:lnTo>
                      <a:pt x="864096" y="1312835"/>
                    </a:lnTo>
                    <a:lnTo>
                      <a:pt x="864096" y="1422421"/>
                    </a:lnTo>
                    <a:lnTo>
                      <a:pt x="432048" y="1422421"/>
                    </a:lnTo>
                    <a:close/>
                    <a:moveTo>
                      <a:pt x="648072" y="159367"/>
                    </a:moveTo>
                    <a:cubicBezTo>
                      <a:pt x="800088" y="159367"/>
                      <a:pt x="923321" y="405791"/>
                      <a:pt x="923321" y="709771"/>
                    </a:cubicBezTo>
                    <a:cubicBezTo>
                      <a:pt x="923321" y="1013751"/>
                      <a:pt x="800088" y="1260175"/>
                      <a:pt x="648072" y="1260175"/>
                    </a:cubicBezTo>
                    <a:cubicBezTo>
                      <a:pt x="496056" y="1260175"/>
                      <a:pt x="372823" y="1013751"/>
                      <a:pt x="372823" y="709771"/>
                    </a:cubicBezTo>
                    <a:cubicBezTo>
                      <a:pt x="372823" y="405791"/>
                      <a:pt x="496056" y="159367"/>
                      <a:pt x="648072" y="159367"/>
                    </a:cubicBezTo>
                    <a:close/>
                    <a:moveTo>
                      <a:pt x="821687" y="156094"/>
                    </a:moveTo>
                    <a:cubicBezTo>
                      <a:pt x="1090688" y="196535"/>
                      <a:pt x="1296144" y="429160"/>
                      <a:pt x="1296144" y="709771"/>
                    </a:cubicBezTo>
                    <a:cubicBezTo>
                      <a:pt x="1296144" y="990382"/>
                      <a:pt x="1090688" y="1223007"/>
                      <a:pt x="821687" y="1263448"/>
                    </a:cubicBezTo>
                    <a:cubicBezTo>
                      <a:pt x="914641" y="1148213"/>
                      <a:pt x="975717" y="943254"/>
                      <a:pt x="975717" y="709771"/>
                    </a:cubicBezTo>
                    <a:cubicBezTo>
                      <a:pt x="975717" y="476288"/>
                      <a:pt x="914641" y="271329"/>
                      <a:pt x="821687" y="156094"/>
                    </a:cubicBezTo>
                    <a:close/>
                    <a:moveTo>
                      <a:pt x="474457" y="156094"/>
                    </a:moveTo>
                    <a:cubicBezTo>
                      <a:pt x="381504" y="271329"/>
                      <a:pt x="320427" y="476288"/>
                      <a:pt x="320427" y="709771"/>
                    </a:cubicBezTo>
                    <a:cubicBezTo>
                      <a:pt x="320427" y="943254"/>
                      <a:pt x="381504" y="1148213"/>
                      <a:pt x="474457" y="1263448"/>
                    </a:cubicBezTo>
                    <a:cubicBezTo>
                      <a:pt x="205457" y="1223007"/>
                      <a:pt x="0" y="990382"/>
                      <a:pt x="0" y="709771"/>
                    </a:cubicBezTo>
                    <a:cubicBezTo>
                      <a:pt x="0" y="429160"/>
                      <a:pt x="205457" y="196535"/>
                      <a:pt x="474457" y="156094"/>
                    </a:cubicBezTo>
                    <a:close/>
                    <a:moveTo>
                      <a:pt x="432048" y="0"/>
                    </a:moveTo>
                    <a:lnTo>
                      <a:pt x="864096" y="0"/>
                    </a:lnTo>
                    <a:lnTo>
                      <a:pt x="864096" y="109586"/>
                    </a:lnTo>
                    <a:lnTo>
                      <a:pt x="432048" y="1095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6417955" y="3052744"/>
                <a:ext cx="273430" cy="108122"/>
              </a:xfrm>
              <a:custGeom>
                <a:avLst/>
                <a:gdLst>
                  <a:gd name="connsiteX0" fmla="*/ 227710 w 227710"/>
                  <a:gd name="connsiteY0" fmla="*/ 0 h 103893"/>
                  <a:gd name="connsiteX1" fmla="*/ 202804 w 227710"/>
                  <a:gd name="connsiteY1" fmla="*/ 74717 h 103893"/>
                  <a:gd name="connsiteX2" fmla="*/ 128087 w 227710"/>
                  <a:gd name="connsiteY2" fmla="*/ 103181 h 103893"/>
                  <a:gd name="connsiteX3" fmla="*/ 0 w 227710"/>
                  <a:gd name="connsiteY3" fmla="*/ 92507 h 103893"/>
                  <a:gd name="connsiteX0" fmla="*/ 227710 w 227710"/>
                  <a:gd name="connsiteY0" fmla="*/ 0 h 103893"/>
                  <a:gd name="connsiteX1" fmla="*/ 128087 w 227710"/>
                  <a:gd name="connsiteY1" fmla="*/ 103181 h 103893"/>
                  <a:gd name="connsiteX2" fmla="*/ 0 w 227710"/>
                  <a:gd name="connsiteY2" fmla="*/ 92507 h 103893"/>
                  <a:gd name="connsiteX0" fmla="*/ 227710 w 227710"/>
                  <a:gd name="connsiteY0" fmla="*/ 0 h 107993"/>
                  <a:gd name="connsiteX1" fmla="*/ 139599 w 227710"/>
                  <a:gd name="connsiteY1" fmla="*/ 98670 h 107993"/>
                  <a:gd name="connsiteX2" fmla="*/ 128087 w 227710"/>
                  <a:gd name="connsiteY2" fmla="*/ 103181 h 107993"/>
                  <a:gd name="connsiteX3" fmla="*/ 0 w 227710"/>
                  <a:gd name="connsiteY3" fmla="*/ 92507 h 107993"/>
                  <a:gd name="connsiteX0" fmla="*/ 227710 w 227710"/>
                  <a:gd name="connsiteY0" fmla="*/ 0 h 104425"/>
                  <a:gd name="connsiteX1" fmla="*/ 139599 w 227710"/>
                  <a:gd name="connsiteY1" fmla="*/ 98670 h 104425"/>
                  <a:gd name="connsiteX2" fmla="*/ 0 w 227710"/>
                  <a:gd name="connsiteY2" fmla="*/ 92507 h 104425"/>
                  <a:gd name="connsiteX0" fmla="*/ 227710 w 227710"/>
                  <a:gd name="connsiteY0" fmla="*/ 0 h 92507"/>
                  <a:gd name="connsiteX1" fmla="*/ 0 w 227710"/>
                  <a:gd name="connsiteY1" fmla="*/ 92507 h 92507"/>
                  <a:gd name="connsiteX0" fmla="*/ 227710 w 227710"/>
                  <a:gd name="connsiteY0" fmla="*/ 0 h 102041"/>
                  <a:gd name="connsiteX1" fmla="*/ 0 w 227710"/>
                  <a:gd name="connsiteY1" fmla="*/ 92507 h 102041"/>
                  <a:gd name="connsiteX0" fmla="*/ 227710 w 227710"/>
                  <a:gd name="connsiteY0" fmla="*/ 0 h 111883"/>
                  <a:gd name="connsiteX1" fmla="*/ 0 w 227710"/>
                  <a:gd name="connsiteY1" fmla="*/ 92507 h 111883"/>
                  <a:gd name="connsiteX0" fmla="*/ 230976 w 230976"/>
                  <a:gd name="connsiteY0" fmla="*/ 0 h 99798"/>
                  <a:gd name="connsiteX1" fmla="*/ 0 w 230976"/>
                  <a:gd name="connsiteY1" fmla="*/ 76179 h 99798"/>
                  <a:gd name="connsiteX0" fmla="*/ 240773 w 240773"/>
                  <a:gd name="connsiteY0" fmla="*/ 0 h 106913"/>
                  <a:gd name="connsiteX1" fmla="*/ 0 w 240773"/>
                  <a:gd name="connsiteY1" fmla="*/ 85976 h 106913"/>
                  <a:gd name="connsiteX0" fmla="*/ 273430 w 273430"/>
                  <a:gd name="connsiteY0" fmla="*/ 0 h 109377"/>
                  <a:gd name="connsiteX1" fmla="*/ 0 w 273430"/>
                  <a:gd name="connsiteY1" fmla="*/ 89242 h 109377"/>
                  <a:gd name="connsiteX0" fmla="*/ 273430 w 273430"/>
                  <a:gd name="connsiteY0" fmla="*/ 0 h 97796"/>
                  <a:gd name="connsiteX1" fmla="*/ 0 w 273430"/>
                  <a:gd name="connsiteY1" fmla="*/ 89242 h 97796"/>
                  <a:gd name="connsiteX0" fmla="*/ 273430 w 273430"/>
                  <a:gd name="connsiteY0" fmla="*/ 0 h 104177"/>
                  <a:gd name="connsiteX1" fmla="*/ 0 w 273430"/>
                  <a:gd name="connsiteY1" fmla="*/ 89242 h 104177"/>
                  <a:gd name="connsiteX0" fmla="*/ 273430 w 273430"/>
                  <a:gd name="connsiteY0" fmla="*/ 0 h 108122"/>
                  <a:gd name="connsiteX1" fmla="*/ 0 w 273430"/>
                  <a:gd name="connsiteY1" fmla="*/ 89242 h 10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3430" h="108122">
                    <a:moveTo>
                      <a:pt x="273430" y="0"/>
                    </a:moveTo>
                    <a:cubicBezTo>
                      <a:pt x="226919" y="151668"/>
                      <a:pt x="180406" y="104126"/>
                      <a:pt x="0" y="89242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6444208" y="3052744"/>
                <a:ext cx="262578" cy="137575"/>
              </a:xfrm>
              <a:custGeom>
                <a:avLst/>
                <a:gdLst>
                  <a:gd name="connsiteX0" fmla="*/ 234826 w 234826"/>
                  <a:gd name="connsiteY0" fmla="*/ 0 h 137575"/>
                  <a:gd name="connsiteX1" fmla="*/ 181456 w 234826"/>
                  <a:gd name="connsiteY1" fmla="*/ 128087 h 137575"/>
                  <a:gd name="connsiteX2" fmla="*/ 49811 w 234826"/>
                  <a:gd name="connsiteY2" fmla="*/ 128087 h 137575"/>
                  <a:gd name="connsiteX3" fmla="*/ 0 w 234826"/>
                  <a:gd name="connsiteY3" fmla="*/ 128087 h 13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826" h="137575">
                    <a:moveTo>
                      <a:pt x="234826" y="0"/>
                    </a:moveTo>
                    <a:cubicBezTo>
                      <a:pt x="223559" y="53369"/>
                      <a:pt x="212292" y="106739"/>
                      <a:pt x="181456" y="128087"/>
                    </a:cubicBezTo>
                    <a:cubicBezTo>
                      <a:pt x="150620" y="149435"/>
                      <a:pt x="49811" y="128087"/>
                      <a:pt x="49811" y="128087"/>
                    </a:cubicBezTo>
                    <a:lnTo>
                      <a:pt x="0" y="128087"/>
                    </a:ln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6468250" y="3052744"/>
                <a:ext cx="252617" cy="165939"/>
              </a:xfrm>
              <a:custGeom>
                <a:avLst/>
                <a:gdLst>
                  <a:gd name="connsiteX0" fmla="*/ 252617 w 252845"/>
                  <a:gd name="connsiteY0" fmla="*/ 0 h 163667"/>
                  <a:gd name="connsiteX1" fmla="*/ 238385 w 252845"/>
                  <a:gd name="connsiteY1" fmla="*/ 117413 h 163667"/>
                  <a:gd name="connsiteX2" fmla="*/ 160109 w 252845"/>
                  <a:gd name="connsiteY2" fmla="*/ 160109 h 163667"/>
                  <a:gd name="connsiteX3" fmla="*/ 46254 w 252845"/>
                  <a:gd name="connsiteY3" fmla="*/ 160109 h 163667"/>
                  <a:gd name="connsiteX4" fmla="*/ 0 w 252845"/>
                  <a:gd name="connsiteY4" fmla="*/ 163667 h 163667"/>
                  <a:gd name="connsiteX0" fmla="*/ 252617 w 252617"/>
                  <a:gd name="connsiteY0" fmla="*/ 0 h 163667"/>
                  <a:gd name="connsiteX1" fmla="*/ 160109 w 252617"/>
                  <a:gd name="connsiteY1" fmla="*/ 160109 h 163667"/>
                  <a:gd name="connsiteX2" fmla="*/ 46254 w 252617"/>
                  <a:gd name="connsiteY2" fmla="*/ 160109 h 163667"/>
                  <a:gd name="connsiteX3" fmla="*/ 0 w 252617"/>
                  <a:gd name="connsiteY3" fmla="*/ 163667 h 163667"/>
                  <a:gd name="connsiteX0" fmla="*/ 252617 w 252618"/>
                  <a:gd name="connsiteY0" fmla="*/ 0 h 163667"/>
                  <a:gd name="connsiteX1" fmla="*/ 160109 w 252618"/>
                  <a:gd name="connsiteY1" fmla="*/ 160109 h 163667"/>
                  <a:gd name="connsiteX2" fmla="*/ 46254 w 252618"/>
                  <a:gd name="connsiteY2" fmla="*/ 160109 h 163667"/>
                  <a:gd name="connsiteX3" fmla="*/ 0 w 252618"/>
                  <a:gd name="connsiteY3" fmla="*/ 163667 h 163667"/>
                  <a:gd name="connsiteX0" fmla="*/ 252617 w 252620"/>
                  <a:gd name="connsiteY0" fmla="*/ 0 h 171838"/>
                  <a:gd name="connsiteX1" fmla="*/ 160109 w 252620"/>
                  <a:gd name="connsiteY1" fmla="*/ 160109 h 171838"/>
                  <a:gd name="connsiteX2" fmla="*/ 46254 w 252620"/>
                  <a:gd name="connsiteY2" fmla="*/ 160109 h 171838"/>
                  <a:gd name="connsiteX3" fmla="*/ 0 w 252620"/>
                  <a:gd name="connsiteY3" fmla="*/ 163667 h 171838"/>
                  <a:gd name="connsiteX0" fmla="*/ 252617 w 252617"/>
                  <a:gd name="connsiteY0" fmla="*/ 0 h 163667"/>
                  <a:gd name="connsiteX1" fmla="*/ 46254 w 252617"/>
                  <a:gd name="connsiteY1" fmla="*/ 160109 h 163667"/>
                  <a:gd name="connsiteX2" fmla="*/ 0 w 252617"/>
                  <a:gd name="connsiteY2" fmla="*/ 163667 h 163667"/>
                  <a:gd name="connsiteX0" fmla="*/ 308703 w 308703"/>
                  <a:gd name="connsiteY0" fmla="*/ 0 h 164982"/>
                  <a:gd name="connsiteX1" fmla="*/ 102340 w 308703"/>
                  <a:gd name="connsiteY1" fmla="*/ 160109 h 164982"/>
                  <a:gd name="connsiteX2" fmla="*/ 56086 w 308703"/>
                  <a:gd name="connsiteY2" fmla="*/ 163667 h 164982"/>
                  <a:gd name="connsiteX0" fmla="*/ 252617 w 252617"/>
                  <a:gd name="connsiteY0" fmla="*/ 0 h 163667"/>
                  <a:gd name="connsiteX1" fmla="*/ 0 w 252617"/>
                  <a:gd name="connsiteY1" fmla="*/ 163667 h 163667"/>
                  <a:gd name="connsiteX0" fmla="*/ 252617 w 252617"/>
                  <a:gd name="connsiteY0" fmla="*/ 0 h 169565"/>
                  <a:gd name="connsiteX1" fmla="*/ 0 w 252617"/>
                  <a:gd name="connsiteY1" fmla="*/ 163667 h 169565"/>
                  <a:gd name="connsiteX0" fmla="*/ 252617 w 252617"/>
                  <a:gd name="connsiteY0" fmla="*/ 0 h 171305"/>
                  <a:gd name="connsiteX1" fmla="*/ 0 w 252617"/>
                  <a:gd name="connsiteY1" fmla="*/ 163667 h 171305"/>
                  <a:gd name="connsiteX0" fmla="*/ 252617 w 252617"/>
                  <a:gd name="connsiteY0" fmla="*/ 0 h 165939"/>
                  <a:gd name="connsiteX1" fmla="*/ 0 w 252617"/>
                  <a:gd name="connsiteY1" fmla="*/ 163667 h 165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2617" h="165939">
                    <a:moveTo>
                      <a:pt x="252617" y="0"/>
                    </a:moveTo>
                    <a:cubicBezTo>
                      <a:pt x="230459" y="97011"/>
                      <a:pt x="270352" y="180956"/>
                      <a:pt x="0" y="163667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6534744" y="3052744"/>
                <a:ext cx="198610" cy="204755"/>
              </a:xfrm>
              <a:custGeom>
                <a:avLst/>
                <a:gdLst>
                  <a:gd name="connsiteX0" fmla="*/ 145877 w 150670"/>
                  <a:gd name="connsiteY0" fmla="*/ 0 h 199247"/>
                  <a:gd name="connsiteX1" fmla="*/ 145877 w 150670"/>
                  <a:gd name="connsiteY1" fmla="*/ 138761 h 199247"/>
                  <a:gd name="connsiteX2" fmla="*/ 96065 w 150670"/>
                  <a:gd name="connsiteY2" fmla="*/ 181457 h 199247"/>
                  <a:gd name="connsiteX3" fmla="*/ 0 w 150670"/>
                  <a:gd name="connsiteY3" fmla="*/ 199247 h 199247"/>
                  <a:gd name="connsiteX0" fmla="*/ 145877 w 157665"/>
                  <a:gd name="connsiteY0" fmla="*/ 0 h 199247"/>
                  <a:gd name="connsiteX1" fmla="*/ 145877 w 157665"/>
                  <a:gd name="connsiteY1" fmla="*/ 138761 h 199247"/>
                  <a:gd name="connsiteX2" fmla="*/ 0 w 157665"/>
                  <a:gd name="connsiteY2" fmla="*/ 199247 h 199247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02341"/>
                  <a:gd name="connsiteY0" fmla="*/ 0 h 204755"/>
                  <a:gd name="connsiteX1" fmla="*/ 181682 w 202341"/>
                  <a:gd name="connsiteY1" fmla="*/ 138761 h 204755"/>
                  <a:gd name="connsiteX2" fmla="*/ 0 w 202341"/>
                  <a:gd name="connsiteY2" fmla="*/ 204755 h 204755"/>
                  <a:gd name="connsiteX0" fmla="*/ 195453 w 198610"/>
                  <a:gd name="connsiteY0" fmla="*/ 0 h 204755"/>
                  <a:gd name="connsiteX1" fmla="*/ 181682 w 198610"/>
                  <a:gd name="connsiteY1" fmla="*/ 138761 h 204755"/>
                  <a:gd name="connsiteX2" fmla="*/ 0 w 198610"/>
                  <a:gd name="connsiteY2" fmla="*/ 204755 h 204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610" h="204755">
                    <a:moveTo>
                      <a:pt x="195453" y="0"/>
                    </a:moveTo>
                    <a:cubicBezTo>
                      <a:pt x="199604" y="54259"/>
                      <a:pt x="203240" y="93618"/>
                      <a:pt x="181682" y="138761"/>
                    </a:cubicBezTo>
                    <a:cubicBezTo>
                      <a:pt x="160124" y="183904"/>
                      <a:pt x="77212" y="200416"/>
                      <a:pt x="0" y="204755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6605149" y="3052744"/>
                <a:ext cx="151364" cy="220938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  <a:gd name="connsiteX0" fmla="*/ 133360 w 147764"/>
                  <a:gd name="connsiteY0" fmla="*/ 0 h 218184"/>
                  <a:gd name="connsiteX1" fmla="*/ 136917 w 147764"/>
                  <a:gd name="connsiteY1" fmla="*/ 149435 h 218184"/>
                  <a:gd name="connsiteX2" fmla="*/ 0 w 147764"/>
                  <a:gd name="connsiteY2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49011"/>
                  <a:gd name="connsiteY0" fmla="*/ 0 h 218184"/>
                  <a:gd name="connsiteX1" fmla="*/ 0 w 149011"/>
                  <a:gd name="connsiteY1" fmla="*/ 218184 h 218184"/>
                  <a:gd name="connsiteX0" fmla="*/ 133360 w 144138"/>
                  <a:gd name="connsiteY0" fmla="*/ 0 h 218184"/>
                  <a:gd name="connsiteX1" fmla="*/ 0 w 144138"/>
                  <a:gd name="connsiteY1" fmla="*/ 218184 h 218184"/>
                  <a:gd name="connsiteX0" fmla="*/ 133360 w 137590"/>
                  <a:gd name="connsiteY0" fmla="*/ 0 h 218184"/>
                  <a:gd name="connsiteX1" fmla="*/ 0 w 137590"/>
                  <a:gd name="connsiteY1" fmla="*/ 218184 h 218184"/>
                  <a:gd name="connsiteX0" fmla="*/ 133360 w 145562"/>
                  <a:gd name="connsiteY0" fmla="*/ 0 h 218184"/>
                  <a:gd name="connsiteX1" fmla="*/ 0 w 145562"/>
                  <a:gd name="connsiteY1" fmla="*/ 218184 h 218184"/>
                  <a:gd name="connsiteX0" fmla="*/ 141623 w 151364"/>
                  <a:gd name="connsiteY0" fmla="*/ 0 h 220938"/>
                  <a:gd name="connsiteX1" fmla="*/ 0 w 151364"/>
                  <a:gd name="connsiteY1" fmla="*/ 220938 h 22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364" h="220938">
                    <a:moveTo>
                      <a:pt x="141623" y="0"/>
                    </a:moveTo>
                    <a:cubicBezTo>
                      <a:pt x="149501" y="105779"/>
                      <a:pt x="193180" y="172998"/>
                      <a:pt x="0" y="220938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689039" y="3052744"/>
                <a:ext cx="88629" cy="209921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629" h="209921">
                    <a:moveTo>
                      <a:pt x="78276" y="0"/>
                    </a:moveTo>
                    <a:cubicBezTo>
                      <a:pt x="86577" y="57224"/>
                      <a:pt x="94879" y="114448"/>
                      <a:pt x="81833" y="149435"/>
                    </a:cubicBezTo>
                    <a:cubicBezTo>
                      <a:pt x="68787" y="184422"/>
                      <a:pt x="34393" y="197171"/>
                      <a:pt x="0" y="209921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8" name="TextBox 27"/>
          <p:cNvSpPr txBox="1"/>
          <p:nvPr/>
        </p:nvSpPr>
        <p:spPr>
          <a:xfrm>
            <a:off x="883460" y="287047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添加艺术效果</a:t>
            </a:r>
            <a:endParaRPr lang="en-US" altLang="zh-CN" dirty="0"/>
          </a:p>
        </p:txBody>
      </p:sp>
      <p:sp>
        <p:nvSpPr>
          <p:cNvPr id="29" name="TextBox 28"/>
          <p:cNvSpPr txBox="1"/>
          <p:nvPr/>
        </p:nvSpPr>
        <p:spPr>
          <a:xfrm>
            <a:off x="883460" y="3331323"/>
            <a:ext cx="11769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设置</a:t>
            </a:r>
            <a:r>
              <a:rPr lang="en-US" altLang="zh-CN" dirty="0" smtClean="0"/>
              <a:t>BCS</a:t>
            </a:r>
            <a:endParaRPr lang="en-US" altLang="zh-CN" dirty="0"/>
          </a:p>
        </p:txBody>
      </p:sp>
      <p:sp>
        <p:nvSpPr>
          <p:cNvPr id="30" name="TextBox 29"/>
          <p:cNvSpPr txBox="1"/>
          <p:nvPr/>
        </p:nvSpPr>
        <p:spPr>
          <a:xfrm>
            <a:off x="883460" y="379217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微调艺术效果</a:t>
            </a:r>
            <a:endParaRPr lang="en-US" altLang="zh-CN" dirty="0"/>
          </a:p>
        </p:txBody>
      </p:sp>
      <p:sp>
        <p:nvSpPr>
          <p:cNvPr id="31" name="TextBox 30"/>
          <p:cNvSpPr txBox="1"/>
          <p:nvPr/>
        </p:nvSpPr>
        <p:spPr>
          <a:xfrm>
            <a:off x="883460" y="425302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设置透明色</a:t>
            </a:r>
            <a:endParaRPr lang="en-US" altLang="zh-CN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400" y="5226228"/>
            <a:ext cx="1634610" cy="1257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673434" y="4307877"/>
            <a:ext cx="2730235" cy="904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设置图片格式→艺术效果</a:t>
            </a:r>
            <a:endParaRPr lang="en-US" altLang="zh-CN" sz="1200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艺术效果：</a:t>
            </a:r>
            <a:r>
              <a:rPr lang="zh-CN" altLang="en-US" sz="16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线条图</a:t>
            </a:r>
            <a:endParaRPr lang="en-US" altLang="zh-CN" sz="1600" b="1" dirty="0" smtClean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1600" b="1" dirty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透明度及铅笔大小</a:t>
            </a:r>
            <a:r>
              <a:rPr lang="zh-CN" altLang="en-US" sz="16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：默认</a:t>
            </a:r>
            <a:endParaRPr lang="zh-CN" altLang="en-US" sz="1600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148825"/>
            <a:ext cx="3735110" cy="2070828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582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85561" y="332656"/>
            <a:ext cx="3607596" cy="950502"/>
            <a:chOff x="585561" y="332656"/>
            <a:chExt cx="3607596" cy="950502"/>
          </a:xfrm>
        </p:grpSpPr>
        <p:grpSp>
          <p:nvGrpSpPr>
            <p:cNvPr id="6" name="组合 5"/>
            <p:cNvGrpSpPr/>
            <p:nvPr/>
          </p:nvGrpSpPr>
          <p:grpSpPr>
            <a:xfrm>
              <a:off x="585561" y="332656"/>
              <a:ext cx="3607596" cy="950502"/>
              <a:chOff x="2908952" y="3961861"/>
              <a:chExt cx="3607596" cy="9505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908952" y="3961861"/>
                <a:ext cx="3607596" cy="950502"/>
                <a:chOff x="899591" y="3573016"/>
                <a:chExt cx="5466075" cy="1440160"/>
              </a:xfrm>
              <a:effectLst>
                <a:outerShdw blurRad="50800" dist="38100" dir="5400000" algn="t" rotWithShape="0">
                  <a:prstClr val="black">
                    <a:alpha val="13000"/>
                  </a:prstClr>
                </a:outerShdw>
              </a:effectLst>
            </p:grpSpPr>
            <p:sp>
              <p:nvSpPr>
                <p:cNvPr id="9" name="圆角矩形 8"/>
                <p:cNvSpPr/>
                <p:nvPr/>
              </p:nvSpPr>
              <p:spPr>
                <a:xfrm>
                  <a:off x="899593" y="3573016"/>
                  <a:ext cx="5466073" cy="1440160"/>
                </a:xfrm>
                <a:prstGeom prst="roundRect">
                  <a:avLst>
                    <a:gd name="adj" fmla="val 11783"/>
                  </a:avLst>
                </a:prstGeom>
                <a:gradFill flip="none" rotWithShape="1">
                  <a:gsLst>
                    <a:gs pos="0">
                      <a:srgbClr val="F5F5F5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/>
                </a:p>
              </p:txBody>
            </p:sp>
            <p:sp>
              <p:nvSpPr>
                <p:cNvPr id="10" name="圆角矩形 4"/>
                <p:cNvSpPr/>
                <p:nvPr/>
              </p:nvSpPr>
              <p:spPr>
                <a:xfrm>
                  <a:off x="899591" y="3573016"/>
                  <a:ext cx="1142082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2081" h="1440160">
                      <a:moveTo>
                        <a:pt x="161658" y="0"/>
                      </a:moveTo>
                      <a:lnTo>
                        <a:pt x="1142081" y="0"/>
                      </a:lnTo>
                      <a:lnTo>
                        <a:pt x="1142081" y="1440160"/>
                      </a:lnTo>
                      <a:lnTo>
                        <a:pt x="161658" y="1440160"/>
                      </a:lnTo>
                      <a:cubicBezTo>
                        <a:pt x="72377" y="1440160"/>
                        <a:pt x="0" y="1367783"/>
                        <a:pt x="0" y="1278502"/>
                      </a:cubicBezTo>
                      <a:lnTo>
                        <a:pt x="0" y="161658"/>
                      </a:lnTo>
                      <a:cubicBezTo>
                        <a:pt x="0" y="72377"/>
                        <a:pt x="72377" y="0"/>
                        <a:pt x="16165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2000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4159087" y="4175502"/>
                <a:ext cx="171110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制作</a:t>
                </a:r>
                <a:r>
                  <a:rPr lang="en-US" altLang="zh-CN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Start</a:t>
                </a:r>
                <a:endParaRPr lang="zh-CN" altLang="en-US" sz="28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83568" y="510845"/>
              <a:ext cx="496614" cy="541891"/>
              <a:chOff x="6417955" y="2731791"/>
              <a:chExt cx="496614" cy="541891"/>
            </a:xfrm>
            <a:effectLst>
              <a:outerShdw blurRad="50800" dist="38100" dir="2700000" algn="tl" rotWithShape="0">
                <a:prstClr val="black">
                  <a:alpha val="9000"/>
                </a:prstClr>
              </a:outerShdw>
            </a:effectLst>
          </p:grpSpPr>
          <p:sp>
            <p:nvSpPr>
              <p:cNvPr id="15" name="圆角矩形 20"/>
              <p:cNvSpPr/>
              <p:nvPr/>
            </p:nvSpPr>
            <p:spPr>
              <a:xfrm rot="627091">
                <a:off x="6606383" y="2731791"/>
                <a:ext cx="308186" cy="338210"/>
              </a:xfrm>
              <a:custGeom>
                <a:avLst/>
                <a:gdLst/>
                <a:ahLst/>
                <a:cxnLst/>
                <a:rect l="l" t="t" r="r" b="b"/>
                <a:pathLst>
                  <a:path w="1296144" h="1422421">
                    <a:moveTo>
                      <a:pt x="432048" y="1312835"/>
                    </a:moveTo>
                    <a:lnTo>
                      <a:pt x="864096" y="1312835"/>
                    </a:lnTo>
                    <a:lnTo>
                      <a:pt x="864096" y="1422421"/>
                    </a:lnTo>
                    <a:lnTo>
                      <a:pt x="432048" y="1422421"/>
                    </a:lnTo>
                    <a:close/>
                    <a:moveTo>
                      <a:pt x="648072" y="159367"/>
                    </a:moveTo>
                    <a:cubicBezTo>
                      <a:pt x="800088" y="159367"/>
                      <a:pt x="923321" y="405791"/>
                      <a:pt x="923321" y="709771"/>
                    </a:cubicBezTo>
                    <a:cubicBezTo>
                      <a:pt x="923321" y="1013751"/>
                      <a:pt x="800088" y="1260175"/>
                      <a:pt x="648072" y="1260175"/>
                    </a:cubicBezTo>
                    <a:cubicBezTo>
                      <a:pt x="496056" y="1260175"/>
                      <a:pt x="372823" y="1013751"/>
                      <a:pt x="372823" y="709771"/>
                    </a:cubicBezTo>
                    <a:cubicBezTo>
                      <a:pt x="372823" y="405791"/>
                      <a:pt x="496056" y="159367"/>
                      <a:pt x="648072" y="159367"/>
                    </a:cubicBezTo>
                    <a:close/>
                    <a:moveTo>
                      <a:pt x="821687" y="156094"/>
                    </a:moveTo>
                    <a:cubicBezTo>
                      <a:pt x="1090688" y="196535"/>
                      <a:pt x="1296144" y="429160"/>
                      <a:pt x="1296144" y="709771"/>
                    </a:cubicBezTo>
                    <a:cubicBezTo>
                      <a:pt x="1296144" y="990382"/>
                      <a:pt x="1090688" y="1223007"/>
                      <a:pt x="821687" y="1263448"/>
                    </a:cubicBezTo>
                    <a:cubicBezTo>
                      <a:pt x="914641" y="1148213"/>
                      <a:pt x="975717" y="943254"/>
                      <a:pt x="975717" y="709771"/>
                    </a:cubicBezTo>
                    <a:cubicBezTo>
                      <a:pt x="975717" y="476288"/>
                      <a:pt x="914641" y="271329"/>
                      <a:pt x="821687" y="156094"/>
                    </a:cubicBezTo>
                    <a:close/>
                    <a:moveTo>
                      <a:pt x="474457" y="156094"/>
                    </a:moveTo>
                    <a:cubicBezTo>
                      <a:pt x="381504" y="271329"/>
                      <a:pt x="320427" y="476288"/>
                      <a:pt x="320427" y="709771"/>
                    </a:cubicBezTo>
                    <a:cubicBezTo>
                      <a:pt x="320427" y="943254"/>
                      <a:pt x="381504" y="1148213"/>
                      <a:pt x="474457" y="1263448"/>
                    </a:cubicBezTo>
                    <a:cubicBezTo>
                      <a:pt x="205457" y="1223007"/>
                      <a:pt x="0" y="990382"/>
                      <a:pt x="0" y="709771"/>
                    </a:cubicBezTo>
                    <a:cubicBezTo>
                      <a:pt x="0" y="429160"/>
                      <a:pt x="205457" y="196535"/>
                      <a:pt x="474457" y="156094"/>
                    </a:cubicBezTo>
                    <a:close/>
                    <a:moveTo>
                      <a:pt x="432048" y="0"/>
                    </a:moveTo>
                    <a:lnTo>
                      <a:pt x="864096" y="0"/>
                    </a:lnTo>
                    <a:lnTo>
                      <a:pt x="864096" y="109586"/>
                    </a:lnTo>
                    <a:lnTo>
                      <a:pt x="432048" y="1095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6417955" y="3052744"/>
                <a:ext cx="273430" cy="108122"/>
              </a:xfrm>
              <a:custGeom>
                <a:avLst/>
                <a:gdLst>
                  <a:gd name="connsiteX0" fmla="*/ 227710 w 227710"/>
                  <a:gd name="connsiteY0" fmla="*/ 0 h 103893"/>
                  <a:gd name="connsiteX1" fmla="*/ 202804 w 227710"/>
                  <a:gd name="connsiteY1" fmla="*/ 74717 h 103893"/>
                  <a:gd name="connsiteX2" fmla="*/ 128087 w 227710"/>
                  <a:gd name="connsiteY2" fmla="*/ 103181 h 103893"/>
                  <a:gd name="connsiteX3" fmla="*/ 0 w 227710"/>
                  <a:gd name="connsiteY3" fmla="*/ 92507 h 103893"/>
                  <a:gd name="connsiteX0" fmla="*/ 227710 w 227710"/>
                  <a:gd name="connsiteY0" fmla="*/ 0 h 103893"/>
                  <a:gd name="connsiteX1" fmla="*/ 128087 w 227710"/>
                  <a:gd name="connsiteY1" fmla="*/ 103181 h 103893"/>
                  <a:gd name="connsiteX2" fmla="*/ 0 w 227710"/>
                  <a:gd name="connsiteY2" fmla="*/ 92507 h 103893"/>
                  <a:gd name="connsiteX0" fmla="*/ 227710 w 227710"/>
                  <a:gd name="connsiteY0" fmla="*/ 0 h 107993"/>
                  <a:gd name="connsiteX1" fmla="*/ 139599 w 227710"/>
                  <a:gd name="connsiteY1" fmla="*/ 98670 h 107993"/>
                  <a:gd name="connsiteX2" fmla="*/ 128087 w 227710"/>
                  <a:gd name="connsiteY2" fmla="*/ 103181 h 107993"/>
                  <a:gd name="connsiteX3" fmla="*/ 0 w 227710"/>
                  <a:gd name="connsiteY3" fmla="*/ 92507 h 107993"/>
                  <a:gd name="connsiteX0" fmla="*/ 227710 w 227710"/>
                  <a:gd name="connsiteY0" fmla="*/ 0 h 104425"/>
                  <a:gd name="connsiteX1" fmla="*/ 139599 w 227710"/>
                  <a:gd name="connsiteY1" fmla="*/ 98670 h 104425"/>
                  <a:gd name="connsiteX2" fmla="*/ 0 w 227710"/>
                  <a:gd name="connsiteY2" fmla="*/ 92507 h 104425"/>
                  <a:gd name="connsiteX0" fmla="*/ 227710 w 227710"/>
                  <a:gd name="connsiteY0" fmla="*/ 0 h 92507"/>
                  <a:gd name="connsiteX1" fmla="*/ 0 w 227710"/>
                  <a:gd name="connsiteY1" fmla="*/ 92507 h 92507"/>
                  <a:gd name="connsiteX0" fmla="*/ 227710 w 227710"/>
                  <a:gd name="connsiteY0" fmla="*/ 0 h 102041"/>
                  <a:gd name="connsiteX1" fmla="*/ 0 w 227710"/>
                  <a:gd name="connsiteY1" fmla="*/ 92507 h 102041"/>
                  <a:gd name="connsiteX0" fmla="*/ 227710 w 227710"/>
                  <a:gd name="connsiteY0" fmla="*/ 0 h 111883"/>
                  <a:gd name="connsiteX1" fmla="*/ 0 w 227710"/>
                  <a:gd name="connsiteY1" fmla="*/ 92507 h 111883"/>
                  <a:gd name="connsiteX0" fmla="*/ 230976 w 230976"/>
                  <a:gd name="connsiteY0" fmla="*/ 0 h 99798"/>
                  <a:gd name="connsiteX1" fmla="*/ 0 w 230976"/>
                  <a:gd name="connsiteY1" fmla="*/ 76179 h 99798"/>
                  <a:gd name="connsiteX0" fmla="*/ 240773 w 240773"/>
                  <a:gd name="connsiteY0" fmla="*/ 0 h 106913"/>
                  <a:gd name="connsiteX1" fmla="*/ 0 w 240773"/>
                  <a:gd name="connsiteY1" fmla="*/ 85976 h 106913"/>
                  <a:gd name="connsiteX0" fmla="*/ 273430 w 273430"/>
                  <a:gd name="connsiteY0" fmla="*/ 0 h 109377"/>
                  <a:gd name="connsiteX1" fmla="*/ 0 w 273430"/>
                  <a:gd name="connsiteY1" fmla="*/ 89242 h 109377"/>
                  <a:gd name="connsiteX0" fmla="*/ 273430 w 273430"/>
                  <a:gd name="connsiteY0" fmla="*/ 0 h 97796"/>
                  <a:gd name="connsiteX1" fmla="*/ 0 w 273430"/>
                  <a:gd name="connsiteY1" fmla="*/ 89242 h 97796"/>
                  <a:gd name="connsiteX0" fmla="*/ 273430 w 273430"/>
                  <a:gd name="connsiteY0" fmla="*/ 0 h 104177"/>
                  <a:gd name="connsiteX1" fmla="*/ 0 w 273430"/>
                  <a:gd name="connsiteY1" fmla="*/ 89242 h 104177"/>
                  <a:gd name="connsiteX0" fmla="*/ 273430 w 273430"/>
                  <a:gd name="connsiteY0" fmla="*/ 0 h 108122"/>
                  <a:gd name="connsiteX1" fmla="*/ 0 w 273430"/>
                  <a:gd name="connsiteY1" fmla="*/ 89242 h 10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3430" h="108122">
                    <a:moveTo>
                      <a:pt x="273430" y="0"/>
                    </a:moveTo>
                    <a:cubicBezTo>
                      <a:pt x="226919" y="151668"/>
                      <a:pt x="180406" y="104126"/>
                      <a:pt x="0" y="89242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6444208" y="3052744"/>
                <a:ext cx="262578" cy="137575"/>
              </a:xfrm>
              <a:custGeom>
                <a:avLst/>
                <a:gdLst>
                  <a:gd name="connsiteX0" fmla="*/ 234826 w 234826"/>
                  <a:gd name="connsiteY0" fmla="*/ 0 h 137575"/>
                  <a:gd name="connsiteX1" fmla="*/ 181456 w 234826"/>
                  <a:gd name="connsiteY1" fmla="*/ 128087 h 137575"/>
                  <a:gd name="connsiteX2" fmla="*/ 49811 w 234826"/>
                  <a:gd name="connsiteY2" fmla="*/ 128087 h 137575"/>
                  <a:gd name="connsiteX3" fmla="*/ 0 w 234826"/>
                  <a:gd name="connsiteY3" fmla="*/ 128087 h 13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826" h="137575">
                    <a:moveTo>
                      <a:pt x="234826" y="0"/>
                    </a:moveTo>
                    <a:cubicBezTo>
                      <a:pt x="223559" y="53369"/>
                      <a:pt x="212292" y="106739"/>
                      <a:pt x="181456" y="128087"/>
                    </a:cubicBezTo>
                    <a:cubicBezTo>
                      <a:pt x="150620" y="149435"/>
                      <a:pt x="49811" y="128087"/>
                      <a:pt x="49811" y="128087"/>
                    </a:cubicBezTo>
                    <a:lnTo>
                      <a:pt x="0" y="128087"/>
                    </a:ln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6468250" y="3052744"/>
                <a:ext cx="252617" cy="165939"/>
              </a:xfrm>
              <a:custGeom>
                <a:avLst/>
                <a:gdLst>
                  <a:gd name="connsiteX0" fmla="*/ 252617 w 252845"/>
                  <a:gd name="connsiteY0" fmla="*/ 0 h 163667"/>
                  <a:gd name="connsiteX1" fmla="*/ 238385 w 252845"/>
                  <a:gd name="connsiteY1" fmla="*/ 117413 h 163667"/>
                  <a:gd name="connsiteX2" fmla="*/ 160109 w 252845"/>
                  <a:gd name="connsiteY2" fmla="*/ 160109 h 163667"/>
                  <a:gd name="connsiteX3" fmla="*/ 46254 w 252845"/>
                  <a:gd name="connsiteY3" fmla="*/ 160109 h 163667"/>
                  <a:gd name="connsiteX4" fmla="*/ 0 w 252845"/>
                  <a:gd name="connsiteY4" fmla="*/ 163667 h 163667"/>
                  <a:gd name="connsiteX0" fmla="*/ 252617 w 252617"/>
                  <a:gd name="connsiteY0" fmla="*/ 0 h 163667"/>
                  <a:gd name="connsiteX1" fmla="*/ 160109 w 252617"/>
                  <a:gd name="connsiteY1" fmla="*/ 160109 h 163667"/>
                  <a:gd name="connsiteX2" fmla="*/ 46254 w 252617"/>
                  <a:gd name="connsiteY2" fmla="*/ 160109 h 163667"/>
                  <a:gd name="connsiteX3" fmla="*/ 0 w 252617"/>
                  <a:gd name="connsiteY3" fmla="*/ 163667 h 163667"/>
                  <a:gd name="connsiteX0" fmla="*/ 252617 w 252618"/>
                  <a:gd name="connsiteY0" fmla="*/ 0 h 163667"/>
                  <a:gd name="connsiteX1" fmla="*/ 160109 w 252618"/>
                  <a:gd name="connsiteY1" fmla="*/ 160109 h 163667"/>
                  <a:gd name="connsiteX2" fmla="*/ 46254 w 252618"/>
                  <a:gd name="connsiteY2" fmla="*/ 160109 h 163667"/>
                  <a:gd name="connsiteX3" fmla="*/ 0 w 252618"/>
                  <a:gd name="connsiteY3" fmla="*/ 163667 h 163667"/>
                  <a:gd name="connsiteX0" fmla="*/ 252617 w 252620"/>
                  <a:gd name="connsiteY0" fmla="*/ 0 h 171838"/>
                  <a:gd name="connsiteX1" fmla="*/ 160109 w 252620"/>
                  <a:gd name="connsiteY1" fmla="*/ 160109 h 171838"/>
                  <a:gd name="connsiteX2" fmla="*/ 46254 w 252620"/>
                  <a:gd name="connsiteY2" fmla="*/ 160109 h 171838"/>
                  <a:gd name="connsiteX3" fmla="*/ 0 w 252620"/>
                  <a:gd name="connsiteY3" fmla="*/ 163667 h 171838"/>
                  <a:gd name="connsiteX0" fmla="*/ 252617 w 252617"/>
                  <a:gd name="connsiteY0" fmla="*/ 0 h 163667"/>
                  <a:gd name="connsiteX1" fmla="*/ 46254 w 252617"/>
                  <a:gd name="connsiteY1" fmla="*/ 160109 h 163667"/>
                  <a:gd name="connsiteX2" fmla="*/ 0 w 252617"/>
                  <a:gd name="connsiteY2" fmla="*/ 163667 h 163667"/>
                  <a:gd name="connsiteX0" fmla="*/ 308703 w 308703"/>
                  <a:gd name="connsiteY0" fmla="*/ 0 h 164982"/>
                  <a:gd name="connsiteX1" fmla="*/ 102340 w 308703"/>
                  <a:gd name="connsiteY1" fmla="*/ 160109 h 164982"/>
                  <a:gd name="connsiteX2" fmla="*/ 56086 w 308703"/>
                  <a:gd name="connsiteY2" fmla="*/ 163667 h 164982"/>
                  <a:gd name="connsiteX0" fmla="*/ 252617 w 252617"/>
                  <a:gd name="connsiteY0" fmla="*/ 0 h 163667"/>
                  <a:gd name="connsiteX1" fmla="*/ 0 w 252617"/>
                  <a:gd name="connsiteY1" fmla="*/ 163667 h 163667"/>
                  <a:gd name="connsiteX0" fmla="*/ 252617 w 252617"/>
                  <a:gd name="connsiteY0" fmla="*/ 0 h 169565"/>
                  <a:gd name="connsiteX1" fmla="*/ 0 w 252617"/>
                  <a:gd name="connsiteY1" fmla="*/ 163667 h 169565"/>
                  <a:gd name="connsiteX0" fmla="*/ 252617 w 252617"/>
                  <a:gd name="connsiteY0" fmla="*/ 0 h 171305"/>
                  <a:gd name="connsiteX1" fmla="*/ 0 w 252617"/>
                  <a:gd name="connsiteY1" fmla="*/ 163667 h 171305"/>
                  <a:gd name="connsiteX0" fmla="*/ 252617 w 252617"/>
                  <a:gd name="connsiteY0" fmla="*/ 0 h 165939"/>
                  <a:gd name="connsiteX1" fmla="*/ 0 w 252617"/>
                  <a:gd name="connsiteY1" fmla="*/ 163667 h 165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2617" h="165939">
                    <a:moveTo>
                      <a:pt x="252617" y="0"/>
                    </a:moveTo>
                    <a:cubicBezTo>
                      <a:pt x="230459" y="97011"/>
                      <a:pt x="270352" y="180956"/>
                      <a:pt x="0" y="163667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6534744" y="3052744"/>
                <a:ext cx="198610" cy="204755"/>
              </a:xfrm>
              <a:custGeom>
                <a:avLst/>
                <a:gdLst>
                  <a:gd name="connsiteX0" fmla="*/ 145877 w 150670"/>
                  <a:gd name="connsiteY0" fmla="*/ 0 h 199247"/>
                  <a:gd name="connsiteX1" fmla="*/ 145877 w 150670"/>
                  <a:gd name="connsiteY1" fmla="*/ 138761 h 199247"/>
                  <a:gd name="connsiteX2" fmla="*/ 96065 w 150670"/>
                  <a:gd name="connsiteY2" fmla="*/ 181457 h 199247"/>
                  <a:gd name="connsiteX3" fmla="*/ 0 w 150670"/>
                  <a:gd name="connsiteY3" fmla="*/ 199247 h 199247"/>
                  <a:gd name="connsiteX0" fmla="*/ 145877 w 157665"/>
                  <a:gd name="connsiteY0" fmla="*/ 0 h 199247"/>
                  <a:gd name="connsiteX1" fmla="*/ 145877 w 157665"/>
                  <a:gd name="connsiteY1" fmla="*/ 138761 h 199247"/>
                  <a:gd name="connsiteX2" fmla="*/ 0 w 157665"/>
                  <a:gd name="connsiteY2" fmla="*/ 199247 h 199247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02341"/>
                  <a:gd name="connsiteY0" fmla="*/ 0 h 204755"/>
                  <a:gd name="connsiteX1" fmla="*/ 181682 w 202341"/>
                  <a:gd name="connsiteY1" fmla="*/ 138761 h 204755"/>
                  <a:gd name="connsiteX2" fmla="*/ 0 w 202341"/>
                  <a:gd name="connsiteY2" fmla="*/ 204755 h 204755"/>
                  <a:gd name="connsiteX0" fmla="*/ 195453 w 198610"/>
                  <a:gd name="connsiteY0" fmla="*/ 0 h 204755"/>
                  <a:gd name="connsiteX1" fmla="*/ 181682 w 198610"/>
                  <a:gd name="connsiteY1" fmla="*/ 138761 h 204755"/>
                  <a:gd name="connsiteX2" fmla="*/ 0 w 198610"/>
                  <a:gd name="connsiteY2" fmla="*/ 204755 h 204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610" h="204755">
                    <a:moveTo>
                      <a:pt x="195453" y="0"/>
                    </a:moveTo>
                    <a:cubicBezTo>
                      <a:pt x="199604" y="54259"/>
                      <a:pt x="203240" y="93618"/>
                      <a:pt x="181682" y="138761"/>
                    </a:cubicBezTo>
                    <a:cubicBezTo>
                      <a:pt x="160124" y="183904"/>
                      <a:pt x="77212" y="200416"/>
                      <a:pt x="0" y="204755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6605149" y="3052744"/>
                <a:ext cx="151364" cy="220938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  <a:gd name="connsiteX0" fmla="*/ 133360 w 147764"/>
                  <a:gd name="connsiteY0" fmla="*/ 0 h 218184"/>
                  <a:gd name="connsiteX1" fmla="*/ 136917 w 147764"/>
                  <a:gd name="connsiteY1" fmla="*/ 149435 h 218184"/>
                  <a:gd name="connsiteX2" fmla="*/ 0 w 147764"/>
                  <a:gd name="connsiteY2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49011"/>
                  <a:gd name="connsiteY0" fmla="*/ 0 h 218184"/>
                  <a:gd name="connsiteX1" fmla="*/ 0 w 149011"/>
                  <a:gd name="connsiteY1" fmla="*/ 218184 h 218184"/>
                  <a:gd name="connsiteX0" fmla="*/ 133360 w 144138"/>
                  <a:gd name="connsiteY0" fmla="*/ 0 h 218184"/>
                  <a:gd name="connsiteX1" fmla="*/ 0 w 144138"/>
                  <a:gd name="connsiteY1" fmla="*/ 218184 h 218184"/>
                  <a:gd name="connsiteX0" fmla="*/ 133360 w 137590"/>
                  <a:gd name="connsiteY0" fmla="*/ 0 h 218184"/>
                  <a:gd name="connsiteX1" fmla="*/ 0 w 137590"/>
                  <a:gd name="connsiteY1" fmla="*/ 218184 h 218184"/>
                  <a:gd name="connsiteX0" fmla="*/ 133360 w 145562"/>
                  <a:gd name="connsiteY0" fmla="*/ 0 h 218184"/>
                  <a:gd name="connsiteX1" fmla="*/ 0 w 145562"/>
                  <a:gd name="connsiteY1" fmla="*/ 218184 h 218184"/>
                  <a:gd name="connsiteX0" fmla="*/ 141623 w 151364"/>
                  <a:gd name="connsiteY0" fmla="*/ 0 h 220938"/>
                  <a:gd name="connsiteX1" fmla="*/ 0 w 151364"/>
                  <a:gd name="connsiteY1" fmla="*/ 220938 h 22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364" h="220938">
                    <a:moveTo>
                      <a:pt x="141623" y="0"/>
                    </a:moveTo>
                    <a:cubicBezTo>
                      <a:pt x="149501" y="105779"/>
                      <a:pt x="193180" y="172998"/>
                      <a:pt x="0" y="220938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689039" y="3052744"/>
                <a:ext cx="88629" cy="209921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629" h="209921">
                    <a:moveTo>
                      <a:pt x="78276" y="0"/>
                    </a:moveTo>
                    <a:cubicBezTo>
                      <a:pt x="86577" y="57224"/>
                      <a:pt x="94879" y="114448"/>
                      <a:pt x="81833" y="149435"/>
                    </a:cubicBezTo>
                    <a:cubicBezTo>
                      <a:pt x="68787" y="184422"/>
                      <a:pt x="34393" y="197171"/>
                      <a:pt x="0" y="209921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5" name="TextBox 34"/>
          <p:cNvSpPr txBox="1"/>
          <p:nvPr/>
        </p:nvSpPr>
        <p:spPr>
          <a:xfrm>
            <a:off x="883460" y="194877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绘制形状</a:t>
            </a:r>
            <a:endParaRPr lang="en-US" altLang="zh-CN" dirty="0"/>
          </a:p>
        </p:txBody>
      </p:sp>
      <p:sp>
        <p:nvSpPr>
          <p:cNvPr id="36" name="等腰三角形 35"/>
          <p:cNvSpPr/>
          <p:nvPr/>
        </p:nvSpPr>
        <p:spPr>
          <a:xfrm rot="5400000">
            <a:off x="639498" y="3401062"/>
            <a:ext cx="262033" cy="225891"/>
          </a:xfrm>
          <a:prstGeom prst="triangle">
            <a:avLst/>
          </a:prstGeom>
          <a:gradFill>
            <a:gsLst>
              <a:gs pos="0">
                <a:srgbClr val="F05B00"/>
              </a:gs>
              <a:gs pos="100000">
                <a:srgbClr val="C04900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2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83460" y="2409621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粘贴为图片</a:t>
            </a:r>
            <a:endParaRPr lang="en-US" altLang="zh-CN" dirty="0"/>
          </a:p>
        </p:txBody>
      </p:sp>
      <p:sp>
        <p:nvSpPr>
          <p:cNvPr id="38" name="TextBox 37"/>
          <p:cNvSpPr txBox="1"/>
          <p:nvPr/>
        </p:nvSpPr>
        <p:spPr>
          <a:xfrm>
            <a:off x="883460" y="287047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添加艺术效果</a:t>
            </a:r>
            <a:endParaRPr lang="en-US" altLang="zh-CN" dirty="0"/>
          </a:p>
        </p:txBody>
      </p:sp>
      <p:sp>
        <p:nvSpPr>
          <p:cNvPr id="39" name="TextBox 38"/>
          <p:cNvSpPr txBox="1"/>
          <p:nvPr/>
        </p:nvSpPr>
        <p:spPr>
          <a:xfrm>
            <a:off x="883460" y="3331323"/>
            <a:ext cx="1199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设置</a:t>
            </a:r>
            <a:r>
              <a:rPr lang="en-US" altLang="zh-CN" dirty="0"/>
              <a:t>BCS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83460" y="379217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微调艺术效果</a:t>
            </a:r>
            <a:endParaRPr lang="en-US" altLang="zh-CN" dirty="0"/>
          </a:p>
        </p:txBody>
      </p:sp>
      <p:sp>
        <p:nvSpPr>
          <p:cNvPr id="41" name="TextBox 40"/>
          <p:cNvSpPr txBox="1"/>
          <p:nvPr/>
        </p:nvSpPr>
        <p:spPr>
          <a:xfrm>
            <a:off x="883460" y="425302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设置透明色</a:t>
            </a:r>
            <a:endParaRPr lang="en-US" altLang="zh-CN" dirty="0"/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  <a14:imgEffect>
                      <a14:saturation sat="0"/>
                    </a14:imgEffect>
                    <a14:imgEffect>
                      <a14:brightnessContrast bright="-39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400" y="5226228"/>
            <a:ext cx="1634610" cy="1257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TextBox 42"/>
          <p:cNvSpPr txBox="1"/>
          <p:nvPr/>
        </p:nvSpPr>
        <p:spPr>
          <a:xfrm>
            <a:off x="3851920" y="3136906"/>
            <a:ext cx="3741730" cy="904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设置图片格式→图片更正→亮度和对比度</a:t>
            </a:r>
            <a:endParaRPr lang="en-US" altLang="zh-CN" sz="1200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对比度：</a:t>
            </a:r>
            <a:r>
              <a:rPr lang="en-US" altLang="zh-CN" sz="16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100</a:t>
            </a:r>
            <a:r>
              <a:rPr lang="en-US" altLang="zh-CN" sz="16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%</a:t>
            </a: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亮度：</a:t>
            </a:r>
            <a:r>
              <a:rPr lang="en-US" altLang="zh-CN" sz="16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-39%</a:t>
            </a:r>
            <a:r>
              <a:rPr lang="zh-CN" altLang="en-US" sz="12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（临界值，小于此值图片全黑）</a:t>
            </a:r>
            <a:endParaRPr lang="zh-CN" altLang="en-US" sz="1200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633778"/>
            <a:ext cx="3084750" cy="1434472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424947"/>
            <a:ext cx="3084751" cy="1236301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TextBox 45"/>
          <p:cNvSpPr txBox="1"/>
          <p:nvPr/>
        </p:nvSpPr>
        <p:spPr>
          <a:xfrm>
            <a:off x="3851920" y="5733256"/>
            <a:ext cx="2800767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设置图片格式→图片颜色→颜色饱和度</a:t>
            </a:r>
            <a:endParaRPr lang="en-US" altLang="zh-CN" sz="1200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饱和度：</a:t>
            </a:r>
            <a:r>
              <a:rPr lang="en-US" altLang="zh-CN" sz="16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0%</a:t>
            </a:r>
            <a:endParaRPr lang="en-US" altLang="zh-CN" sz="1200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3347864" y="4149080"/>
            <a:ext cx="525658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olid"/>
          </a:ln>
          <a:effectLst>
            <a:outerShdw dist="12700" dir="5400000" algn="t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5766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85561" y="332656"/>
            <a:ext cx="3607596" cy="950502"/>
            <a:chOff x="585561" y="332656"/>
            <a:chExt cx="3607596" cy="950502"/>
          </a:xfrm>
        </p:grpSpPr>
        <p:grpSp>
          <p:nvGrpSpPr>
            <p:cNvPr id="6" name="组合 5"/>
            <p:cNvGrpSpPr/>
            <p:nvPr/>
          </p:nvGrpSpPr>
          <p:grpSpPr>
            <a:xfrm>
              <a:off x="585561" y="332656"/>
              <a:ext cx="3607596" cy="950502"/>
              <a:chOff x="2908952" y="3961861"/>
              <a:chExt cx="3607596" cy="9505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908952" y="3961861"/>
                <a:ext cx="3607596" cy="950502"/>
                <a:chOff x="899591" y="3573016"/>
                <a:chExt cx="5466075" cy="1440160"/>
              </a:xfrm>
              <a:effectLst>
                <a:outerShdw blurRad="50800" dist="38100" dir="5400000" algn="t" rotWithShape="0">
                  <a:prstClr val="black">
                    <a:alpha val="13000"/>
                  </a:prstClr>
                </a:outerShdw>
              </a:effectLst>
            </p:grpSpPr>
            <p:sp>
              <p:nvSpPr>
                <p:cNvPr id="9" name="圆角矩形 8"/>
                <p:cNvSpPr/>
                <p:nvPr/>
              </p:nvSpPr>
              <p:spPr>
                <a:xfrm>
                  <a:off x="899593" y="3573016"/>
                  <a:ext cx="5466073" cy="1440160"/>
                </a:xfrm>
                <a:prstGeom prst="roundRect">
                  <a:avLst>
                    <a:gd name="adj" fmla="val 11783"/>
                  </a:avLst>
                </a:prstGeom>
                <a:gradFill flip="none" rotWithShape="1">
                  <a:gsLst>
                    <a:gs pos="0">
                      <a:srgbClr val="F5F5F5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/>
                </a:p>
              </p:txBody>
            </p:sp>
            <p:sp>
              <p:nvSpPr>
                <p:cNvPr id="10" name="圆角矩形 4"/>
                <p:cNvSpPr/>
                <p:nvPr/>
              </p:nvSpPr>
              <p:spPr>
                <a:xfrm>
                  <a:off x="899591" y="3573016"/>
                  <a:ext cx="1142082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2081" h="1440160">
                      <a:moveTo>
                        <a:pt x="161658" y="0"/>
                      </a:moveTo>
                      <a:lnTo>
                        <a:pt x="1142081" y="0"/>
                      </a:lnTo>
                      <a:lnTo>
                        <a:pt x="1142081" y="1440160"/>
                      </a:lnTo>
                      <a:lnTo>
                        <a:pt x="161658" y="1440160"/>
                      </a:lnTo>
                      <a:cubicBezTo>
                        <a:pt x="72377" y="1440160"/>
                        <a:pt x="0" y="1367783"/>
                        <a:pt x="0" y="1278502"/>
                      </a:cubicBezTo>
                      <a:lnTo>
                        <a:pt x="0" y="161658"/>
                      </a:lnTo>
                      <a:cubicBezTo>
                        <a:pt x="0" y="72377"/>
                        <a:pt x="72377" y="0"/>
                        <a:pt x="16165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2000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4159087" y="4175502"/>
                <a:ext cx="171110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制作</a:t>
                </a:r>
                <a:r>
                  <a:rPr lang="en-US" altLang="zh-CN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Start</a:t>
                </a:r>
                <a:endParaRPr lang="zh-CN" altLang="en-US" sz="28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83568" y="510845"/>
              <a:ext cx="496614" cy="541891"/>
              <a:chOff x="6417955" y="2731791"/>
              <a:chExt cx="496614" cy="541891"/>
            </a:xfrm>
            <a:effectLst>
              <a:outerShdw blurRad="50800" dist="38100" dir="2700000" algn="tl" rotWithShape="0">
                <a:prstClr val="black">
                  <a:alpha val="9000"/>
                </a:prstClr>
              </a:outerShdw>
            </a:effectLst>
          </p:grpSpPr>
          <p:sp>
            <p:nvSpPr>
              <p:cNvPr id="15" name="圆角矩形 20"/>
              <p:cNvSpPr/>
              <p:nvPr/>
            </p:nvSpPr>
            <p:spPr>
              <a:xfrm rot="627091">
                <a:off x="6606383" y="2731791"/>
                <a:ext cx="308186" cy="338210"/>
              </a:xfrm>
              <a:custGeom>
                <a:avLst/>
                <a:gdLst/>
                <a:ahLst/>
                <a:cxnLst/>
                <a:rect l="l" t="t" r="r" b="b"/>
                <a:pathLst>
                  <a:path w="1296144" h="1422421">
                    <a:moveTo>
                      <a:pt x="432048" y="1312835"/>
                    </a:moveTo>
                    <a:lnTo>
                      <a:pt x="864096" y="1312835"/>
                    </a:lnTo>
                    <a:lnTo>
                      <a:pt x="864096" y="1422421"/>
                    </a:lnTo>
                    <a:lnTo>
                      <a:pt x="432048" y="1422421"/>
                    </a:lnTo>
                    <a:close/>
                    <a:moveTo>
                      <a:pt x="648072" y="159367"/>
                    </a:moveTo>
                    <a:cubicBezTo>
                      <a:pt x="800088" y="159367"/>
                      <a:pt x="923321" y="405791"/>
                      <a:pt x="923321" y="709771"/>
                    </a:cubicBezTo>
                    <a:cubicBezTo>
                      <a:pt x="923321" y="1013751"/>
                      <a:pt x="800088" y="1260175"/>
                      <a:pt x="648072" y="1260175"/>
                    </a:cubicBezTo>
                    <a:cubicBezTo>
                      <a:pt x="496056" y="1260175"/>
                      <a:pt x="372823" y="1013751"/>
                      <a:pt x="372823" y="709771"/>
                    </a:cubicBezTo>
                    <a:cubicBezTo>
                      <a:pt x="372823" y="405791"/>
                      <a:pt x="496056" y="159367"/>
                      <a:pt x="648072" y="159367"/>
                    </a:cubicBezTo>
                    <a:close/>
                    <a:moveTo>
                      <a:pt x="821687" y="156094"/>
                    </a:moveTo>
                    <a:cubicBezTo>
                      <a:pt x="1090688" y="196535"/>
                      <a:pt x="1296144" y="429160"/>
                      <a:pt x="1296144" y="709771"/>
                    </a:cubicBezTo>
                    <a:cubicBezTo>
                      <a:pt x="1296144" y="990382"/>
                      <a:pt x="1090688" y="1223007"/>
                      <a:pt x="821687" y="1263448"/>
                    </a:cubicBezTo>
                    <a:cubicBezTo>
                      <a:pt x="914641" y="1148213"/>
                      <a:pt x="975717" y="943254"/>
                      <a:pt x="975717" y="709771"/>
                    </a:cubicBezTo>
                    <a:cubicBezTo>
                      <a:pt x="975717" y="476288"/>
                      <a:pt x="914641" y="271329"/>
                      <a:pt x="821687" y="156094"/>
                    </a:cubicBezTo>
                    <a:close/>
                    <a:moveTo>
                      <a:pt x="474457" y="156094"/>
                    </a:moveTo>
                    <a:cubicBezTo>
                      <a:pt x="381504" y="271329"/>
                      <a:pt x="320427" y="476288"/>
                      <a:pt x="320427" y="709771"/>
                    </a:cubicBezTo>
                    <a:cubicBezTo>
                      <a:pt x="320427" y="943254"/>
                      <a:pt x="381504" y="1148213"/>
                      <a:pt x="474457" y="1263448"/>
                    </a:cubicBezTo>
                    <a:cubicBezTo>
                      <a:pt x="205457" y="1223007"/>
                      <a:pt x="0" y="990382"/>
                      <a:pt x="0" y="709771"/>
                    </a:cubicBezTo>
                    <a:cubicBezTo>
                      <a:pt x="0" y="429160"/>
                      <a:pt x="205457" y="196535"/>
                      <a:pt x="474457" y="156094"/>
                    </a:cubicBezTo>
                    <a:close/>
                    <a:moveTo>
                      <a:pt x="432048" y="0"/>
                    </a:moveTo>
                    <a:lnTo>
                      <a:pt x="864096" y="0"/>
                    </a:lnTo>
                    <a:lnTo>
                      <a:pt x="864096" y="109586"/>
                    </a:lnTo>
                    <a:lnTo>
                      <a:pt x="432048" y="1095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6417955" y="3052744"/>
                <a:ext cx="273430" cy="108122"/>
              </a:xfrm>
              <a:custGeom>
                <a:avLst/>
                <a:gdLst>
                  <a:gd name="connsiteX0" fmla="*/ 227710 w 227710"/>
                  <a:gd name="connsiteY0" fmla="*/ 0 h 103893"/>
                  <a:gd name="connsiteX1" fmla="*/ 202804 w 227710"/>
                  <a:gd name="connsiteY1" fmla="*/ 74717 h 103893"/>
                  <a:gd name="connsiteX2" fmla="*/ 128087 w 227710"/>
                  <a:gd name="connsiteY2" fmla="*/ 103181 h 103893"/>
                  <a:gd name="connsiteX3" fmla="*/ 0 w 227710"/>
                  <a:gd name="connsiteY3" fmla="*/ 92507 h 103893"/>
                  <a:gd name="connsiteX0" fmla="*/ 227710 w 227710"/>
                  <a:gd name="connsiteY0" fmla="*/ 0 h 103893"/>
                  <a:gd name="connsiteX1" fmla="*/ 128087 w 227710"/>
                  <a:gd name="connsiteY1" fmla="*/ 103181 h 103893"/>
                  <a:gd name="connsiteX2" fmla="*/ 0 w 227710"/>
                  <a:gd name="connsiteY2" fmla="*/ 92507 h 103893"/>
                  <a:gd name="connsiteX0" fmla="*/ 227710 w 227710"/>
                  <a:gd name="connsiteY0" fmla="*/ 0 h 107993"/>
                  <a:gd name="connsiteX1" fmla="*/ 139599 w 227710"/>
                  <a:gd name="connsiteY1" fmla="*/ 98670 h 107993"/>
                  <a:gd name="connsiteX2" fmla="*/ 128087 w 227710"/>
                  <a:gd name="connsiteY2" fmla="*/ 103181 h 107993"/>
                  <a:gd name="connsiteX3" fmla="*/ 0 w 227710"/>
                  <a:gd name="connsiteY3" fmla="*/ 92507 h 107993"/>
                  <a:gd name="connsiteX0" fmla="*/ 227710 w 227710"/>
                  <a:gd name="connsiteY0" fmla="*/ 0 h 104425"/>
                  <a:gd name="connsiteX1" fmla="*/ 139599 w 227710"/>
                  <a:gd name="connsiteY1" fmla="*/ 98670 h 104425"/>
                  <a:gd name="connsiteX2" fmla="*/ 0 w 227710"/>
                  <a:gd name="connsiteY2" fmla="*/ 92507 h 104425"/>
                  <a:gd name="connsiteX0" fmla="*/ 227710 w 227710"/>
                  <a:gd name="connsiteY0" fmla="*/ 0 h 92507"/>
                  <a:gd name="connsiteX1" fmla="*/ 0 w 227710"/>
                  <a:gd name="connsiteY1" fmla="*/ 92507 h 92507"/>
                  <a:gd name="connsiteX0" fmla="*/ 227710 w 227710"/>
                  <a:gd name="connsiteY0" fmla="*/ 0 h 102041"/>
                  <a:gd name="connsiteX1" fmla="*/ 0 w 227710"/>
                  <a:gd name="connsiteY1" fmla="*/ 92507 h 102041"/>
                  <a:gd name="connsiteX0" fmla="*/ 227710 w 227710"/>
                  <a:gd name="connsiteY0" fmla="*/ 0 h 111883"/>
                  <a:gd name="connsiteX1" fmla="*/ 0 w 227710"/>
                  <a:gd name="connsiteY1" fmla="*/ 92507 h 111883"/>
                  <a:gd name="connsiteX0" fmla="*/ 230976 w 230976"/>
                  <a:gd name="connsiteY0" fmla="*/ 0 h 99798"/>
                  <a:gd name="connsiteX1" fmla="*/ 0 w 230976"/>
                  <a:gd name="connsiteY1" fmla="*/ 76179 h 99798"/>
                  <a:gd name="connsiteX0" fmla="*/ 240773 w 240773"/>
                  <a:gd name="connsiteY0" fmla="*/ 0 h 106913"/>
                  <a:gd name="connsiteX1" fmla="*/ 0 w 240773"/>
                  <a:gd name="connsiteY1" fmla="*/ 85976 h 106913"/>
                  <a:gd name="connsiteX0" fmla="*/ 273430 w 273430"/>
                  <a:gd name="connsiteY0" fmla="*/ 0 h 109377"/>
                  <a:gd name="connsiteX1" fmla="*/ 0 w 273430"/>
                  <a:gd name="connsiteY1" fmla="*/ 89242 h 109377"/>
                  <a:gd name="connsiteX0" fmla="*/ 273430 w 273430"/>
                  <a:gd name="connsiteY0" fmla="*/ 0 h 97796"/>
                  <a:gd name="connsiteX1" fmla="*/ 0 w 273430"/>
                  <a:gd name="connsiteY1" fmla="*/ 89242 h 97796"/>
                  <a:gd name="connsiteX0" fmla="*/ 273430 w 273430"/>
                  <a:gd name="connsiteY0" fmla="*/ 0 h 104177"/>
                  <a:gd name="connsiteX1" fmla="*/ 0 w 273430"/>
                  <a:gd name="connsiteY1" fmla="*/ 89242 h 104177"/>
                  <a:gd name="connsiteX0" fmla="*/ 273430 w 273430"/>
                  <a:gd name="connsiteY0" fmla="*/ 0 h 108122"/>
                  <a:gd name="connsiteX1" fmla="*/ 0 w 273430"/>
                  <a:gd name="connsiteY1" fmla="*/ 89242 h 10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3430" h="108122">
                    <a:moveTo>
                      <a:pt x="273430" y="0"/>
                    </a:moveTo>
                    <a:cubicBezTo>
                      <a:pt x="226919" y="151668"/>
                      <a:pt x="180406" y="104126"/>
                      <a:pt x="0" y="89242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6444208" y="3052744"/>
                <a:ext cx="262578" cy="137575"/>
              </a:xfrm>
              <a:custGeom>
                <a:avLst/>
                <a:gdLst>
                  <a:gd name="connsiteX0" fmla="*/ 234826 w 234826"/>
                  <a:gd name="connsiteY0" fmla="*/ 0 h 137575"/>
                  <a:gd name="connsiteX1" fmla="*/ 181456 w 234826"/>
                  <a:gd name="connsiteY1" fmla="*/ 128087 h 137575"/>
                  <a:gd name="connsiteX2" fmla="*/ 49811 w 234826"/>
                  <a:gd name="connsiteY2" fmla="*/ 128087 h 137575"/>
                  <a:gd name="connsiteX3" fmla="*/ 0 w 234826"/>
                  <a:gd name="connsiteY3" fmla="*/ 128087 h 13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826" h="137575">
                    <a:moveTo>
                      <a:pt x="234826" y="0"/>
                    </a:moveTo>
                    <a:cubicBezTo>
                      <a:pt x="223559" y="53369"/>
                      <a:pt x="212292" y="106739"/>
                      <a:pt x="181456" y="128087"/>
                    </a:cubicBezTo>
                    <a:cubicBezTo>
                      <a:pt x="150620" y="149435"/>
                      <a:pt x="49811" y="128087"/>
                      <a:pt x="49811" y="128087"/>
                    </a:cubicBezTo>
                    <a:lnTo>
                      <a:pt x="0" y="128087"/>
                    </a:ln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6468250" y="3052744"/>
                <a:ext cx="252617" cy="165939"/>
              </a:xfrm>
              <a:custGeom>
                <a:avLst/>
                <a:gdLst>
                  <a:gd name="connsiteX0" fmla="*/ 252617 w 252845"/>
                  <a:gd name="connsiteY0" fmla="*/ 0 h 163667"/>
                  <a:gd name="connsiteX1" fmla="*/ 238385 w 252845"/>
                  <a:gd name="connsiteY1" fmla="*/ 117413 h 163667"/>
                  <a:gd name="connsiteX2" fmla="*/ 160109 w 252845"/>
                  <a:gd name="connsiteY2" fmla="*/ 160109 h 163667"/>
                  <a:gd name="connsiteX3" fmla="*/ 46254 w 252845"/>
                  <a:gd name="connsiteY3" fmla="*/ 160109 h 163667"/>
                  <a:gd name="connsiteX4" fmla="*/ 0 w 252845"/>
                  <a:gd name="connsiteY4" fmla="*/ 163667 h 163667"/>
                  <a:gd name="connsiteX0" fmla="*/ 252617 w 252617"/>
                  <a:gd name="connsiteY0" fmla="*/ 0 h 163667"/>
                  <a:gd name="connsiteX1" fmla="*/ 160109 w 252617"/>
                  <a:gd name="connsiteY1" fmla="*/ 160109 h 163667"/>
                  <a:gd name="connsiteX2" fmla="*/ 46254 w 252617"/>
                  <a:gd name="connsiteY2" fmla="*/ 160109 h 163667"/>
                  <a:gd name="connsiteX3" fmla="*/ 0 w 252617"/>
                  <a:gd name="connsiteY3" fmla="*/ 163667 h 163667"/>
                  <a:gd name="connsiteX0" fmla="*/ 252617 w 252618"/>
                  <a:gd name="connsiteY0" fmla="*/ 0 h 163667"/>
                  <a:gd name="connsiteX1" fmla="*/ 160109 w 252618"/>
                  <a:gd name="connsiteY1" fmla="*/ 160109 h 163667"/>
                  <a:gd name="connsiteX2" fmla="*/ 46254 w 252618"/>
                  <a:gd name="connsiteY2" fmla="*/ 160109 h 163667"/>
                  <a:gd name="connsiteX3" fmla="*/ 0 w 252618"/>
                  <a:gd name="connsiteY3" fmla="*/ 163667 h 163667"/>
                  <a:gd name="connsiteX0" fmla="*/ 252617 w 252620"/>
                  <a:gd name="connsiteY0" fmla="*/ 0 h 171838"/>
                  <a:gd name="connsiteX1" fmla="*/ 160109 w 252620"/>
                  <a:gd name="connsiteY1" fmla="*/ 160109 h 171838"/>
                  <a:gd name="connsiteX2" fmla="*/ 46254 w 252620"/>
                  <a:gd name="connsiteY2" fmla="*/ 160109 h 171838"/>
                  <a:gd name="connsiteX3" fmla="*/ 0 w 252620"/>
                  <a:gd name="connsiteY3" fmla="*/ 163667 h 171838"/>
                  <a:gd name="connsiteX0" fmla="*/ 252617 w 252617"/>
                  <a:gd name="connsiteY0" fmla="*/ 0 h 163667"/>
                  <a:gd name="connsiteX1" fmla="*/ 46254 w 252617"/>
                  <a:gd name="connsiteY1" fmla="*/ 160109 h 163667"/>
                  <a:gd name="connsiteX2" fmla="*/ 0 w 252617"/>
                  <a:gd name="connsiteY2" fmla="*/ 163667 h 163667"/>
                  <a:gd name="connsiteX0" fmla="*/ 308703 w 308703"/>
                  <a:gd name="connsiteY0" fmla="*/ 0 h 164982"/>
                  <a:gd name="connsiteX1" fmla="*/ 102340 w 308703"/>
                  <a:gd name="connsiteY1" fmla="*/ 160109 h 164982"/>
                  <a:gd name="connsiteX2" fmla="*/ 56086 w 308703"/>
                  <a:gd name="connsiteY2" fmla="*/ 163667 h 164982"/>
                  <a:gd name="connsiteX0" fmla="*/ 252617 w 252617"/>
                  <a:gd name="connsiteY0" fmla="*/ 0 h 163667"/>
                  <a:gd name="connsiteX1" fmla="*/ 0 w 252617"/>
                  <a:gd name="connsiteY1" fmla="*/ 163667 h 163667"/>
                  <a:gd name="connsiteX0" fmla="*/ 252617 w 252617"/>
                  <a:gd name="connsiteY0" fmla="*/ 0 h 169565"/>
                  <a:gd name="connsiteX1" fmla="*/ 0 w 252617"/>
                  <a:gd name="connsiteY1" fmla="*/ 163667 h 169565"/>
                  <a:gd name="connsiteX0" fmla="*/ 252617 w 252617"/>
                  <a:gd name="connsiteY0" fmla="*/ 0 h 171305"/>
                  <a:gd name="connsiteX1" fmla="*/ 0 w 252617"/>
                  <a:gd name="connsiteY1" fmla="*/ 163667 h 171305"/>
                  <a:gd name="connsiteX0" fmla="*/ 252617 w 252617"/>
                  <a:gd name="connsiteY0" fmla="*/ 0 h 165939"/>
                  <a:gd name="connsiteX1" fmla="*/ 0 w 252617"/>
                  <a:gd name="connsiteY1" fmla="*/ 163667 h 165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2617" h="165939">
                    <a:moveTo>
                      <a:pt x="252617" y="0"/>
                    </a:moveTo>
                    <a:cubicBezTo>
                      <a:pt x="230459" y="97011"/>
                      <a:pt x="270352" y="180956"/>
                      <a:pt x="0" y="163667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6534744" y="3052744"/>
                <a:ext cx="198610" cy="204755"/>
              </a:xfrm>
              <a:custGeom>
                <a:avLst/>
                <a:gdLst>
                  <a:gd name="connsiteX0" fmla="*/ 145877 w 150670"/>
                  <a:gd name="connsiteY0" fmla="*/ 0 h 199247"/>
                  <a:gd name="connsiteX1" fmla="*/ 145877 w 150670"/>
                  <a:gd name="connsiteY1" fmla="*/ 138761 h 199247"/>
                  <a:gd name="connsiteX2" fmla="*/ 96065 w 150670"/>
                  <a:gd name="connsiteY2" fmla="*/ 181457 h 199247"/>
                  <a:gd name="connsiteX3" fmla="*/ 0 w 150670"/>
                  <a:gd name="connsiteY3" fmla="*/ 199247 h 199247"/>
                  <a:gd name="connsiteX0" fmla="*/ 145877 w 157665"/>
                  <a:gd name="connsiteY0" fmla="*/ 0 h 199247"/>
                  <a:gd name="connsiteX1" fmla="*/ 145877 w 157665"/>
                  <a:gd name="connsiteY1" fmla="*/ 138761 h 199247"/>
                  <a:gd name="connsiteX2" fmla="*/ 0 w 157665"/>
                  <a:gd name="connsiteY2" fmla="*/ 199247 h 199247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02341"/>
                  <a:gd name="connsiteY0" fmla="*/ 0 h 204755"/>
                  <a:gd name="connsiteX1" fmla="*/ 181682 w 202341"/>
                  <a:gd name="connsiteY1" fmla="*/ 138761 h 204755"/>
                  <a:gd name="connsiteX2" fmla="*/ 0 w 202341"/>
                  <a:gd name="connsiteY2" fmla="*/ 204755 h 204755"/>
                  <a:gd name="connsiteX0" fmla="*/ 195453 w 198610"/>
                  <a:gd name="connsiteY0" fmla="*/ 0 h 204755"/>
                  <a:gd name="connsiteX1" fmla="*/ 181682 w 198610"/>
                  <a:gd name="connsiteY1" fmla="*/ 138761 h 204755"/>
                  <a:gd name="connsiteX2" fmla="*/ 0 w 198610"/>
                  <a:gd name="connsiteY2" fmla="*/ 204755 h 204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610" h="204755">
                    <a:moveTo>
                      <a:pt x="195453" y="0"/>
                    </a:moveTo>
                    <a:cubicBezTo>
                      <a:pt x="199604" y="54259"/>
                      <a:pt x="203240" y="93618"/>
                      <a:pt x="181682" y="138761"/>
                    </a:cubicBezTo>
                    <a:cubicBezTo>
                      <a:pt x="160124" y="183904"/>
                      <a:pt x="77212" y="200416"/>
                      <a:pt x="0" y="204755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6605149" y="3052744"/>
                <a:ext cx="151364" cy="220938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  <a:gd name="connsiteX0" fmla="*/ 133360 w 147764"/>
                  <a:gd name="connsiteY0" fmla="*/ 0 h 218184"/>
                  <a:gd name="connsiteX1" fmla="*/ 136917 w 147764"/>
                  <a:gd name="connsiteY1" fmla="*/ 149435 h 218184"/>
                  <a:gd name="connsiteX2" fmla="*/ 0 w 147764"/>
                  <a:gd name="connsiteY2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49011"/>
                  <a:gd name="connsiteY0" fmla="*/ 0 h 218184"/>
                  <a:gd name="connsiteX1" fmla="*/ 0 w 149011"/>
                  <a:gd name="connsiteY1" fmla="*/ 218184 h 218184"/>
                  <a:gd name="connsiteX0" fmla="*/ 133360 w 144138"/>
                  <a:gd name="connsiteY0" fmla="*/ 0 h 218184"/>
                  <a:gd name="connsiteX1" fmla="*/ 0 w 144138"/>
                  <a:gd name="connsiteY1" fmla="*/ 218184 h 218184"/>
                  <a:gd name="connsiteX0" fmla="*/ 133360 w 137590"/>
                  <a:gd name="connsiteY0" fmla="*/ 0 h 218184"/>
                  <a:gd name="connsiteX1" fmla="*/ 0 w 137590"/>
                  <a:gd name="connsiteY1" fmla="*/ 218184 h 218184"/>
                  <a:gd name="connsiteX0" fmla="*/ 133360 w 145562"/>
                  <a:gd name="connsiteY0" fmla="*/ 0 h 218184"/>
                  <a:gd name="connsiteX1" fmla="*/ 0 w 145562"/>
                  <a:gd name="connsiteY1" fmla="*/ 218184 h 218184"/>
                  <a:gd name="connsiteX0" fmla="*/ 141623 w 151364"/>
                  <a:gd name="connsiteY0" fmla="*/ 0 h 220938"/>
                  <a:gd name="connsiteX1" fmla="*/ 0 w 151364"/>
                  <a:gd name="connsiteY1" fmla="*/ 220938 h 22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364" h="220938">
                    <a:moveTo>
                      <a:pt x="141623" y="0"/>
                    </a:moveTo>
                    <a:cubicBezTo>
                      <a:pt x="149501" y="105779"/>
                      <a:pt x="193180" y="172998"/>
                      <a:pt x="0" y="220938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689039" y="3052744"/>
                <a:ext cx="88629" cy="209921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629" h="209921">
                    <a:moveTo>
                      <a:pt x="78276" y="0"/>
                    </a:moveTo>
                    <a:cubicBezTo>
                      <a:pt x="86577" y="57224"/>
                      <a:pt x="94879" y="114448"/>
                      <a:pt x="81833" y="149435"/>
                    </a:cubicBezTo>
                    <a:cubicBezTo>
                      <a:pt x="68787" y="184422"/>
                      <a:pt x="34393" y="197171"/>
                      <a:pt x="0" y="209921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5" name="TextBox 34"/>
          <p:cNvSpPr txBox="1"/>
          <p:nvPr/>
        </p:nvSpPr>
        <p:spPr>
          <a:xfrm>
            <a:off x="883460" y="194877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绘制形状</a:t>
            </a:r>
            <a:endParaRPr lang="en-US" altLang="zh-CN" dirty="0"/>
          </a:p>
        </p:txBody>
      </p:sp>
      <p:sp>
        <p:nvSpPr>
          <p:cNvPr id="36" name="等腰三角形 35"/>
          <p:cNvSpPr/>
          <p:nvPr/>
        </p:nvSpPr>
        <p:spPr>
          <a:xfrm rot="5400000">
            <a:off x="639498" y="3893242"/>
            <a:ext cx="262033" cy="225891"/>
          </a:xfrm>
          <a:prstGeom prst="triangle">
            <a:avLst/>
          </a:prstGeom>
          <a:gradFill>
            <a:gsLst>
              <a:gs pos="0">
                <a:srgbClr val="F05B00"/>
              </a:gs>
              <a:gs pos="100000">
                <a:srgbClr val="C04900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2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83460" y="2409621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粘贴为图片</a:t>
            </a:r>
            <a:endParaRPr lang="en-US" altLang="zh-CN" dirty="0"/>
          </a:p>
        </p:txBody>
      </p:sp>
      <p:sp>
        <p:nvSpPr>
          <p:cNvPr id="38" name="TextBox 37"/>
          <p:cNvSpPr txBox="1"/>
          <p:nvPr/>
        </p:nvSpPr>
        <p:spPr>
          <a:xfrm>
            <a:off x="883460" y="287047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添加艺术效果</a:t>
            </a:r>
            <a:endParaRPr lang="en-US" altLang="zh-CN" dirty="0"/>
          </a:p>
        </p:txBody>
      </p:sp>
      <p:sp>
        <p:nvSpPr>
          <p:cNvPr id="39" name="TextBox 38"/>
          <p:cNvSpPr txBox="1"/>
          <p:nvPr/>
        </p:nvSpPr>
        <p:spPr>
          <a:xfrm>
            <a:off x="883460" y="3331323"/>
            <a:ext cx="1199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设置</a:t>
            </a:r>
            <a:r>
              <a:rPr lang="en-US" altLang="zh-CN" dirty="0"/>
              <a:t>BCS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83460" y="379217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微调艺术效果</a:t>
            </a:r>
            <a:endParaRPr lang="en-US" altLang="zh-CN" dirty="0"/>
          </a:p>
        </p:txBody>
      </p:sp>
      <p:sp>
        <p:nvSpPr>
          <p:cNvPr id="41" name="TextBox 40"/>
          <p:cNvSpPr txBox="1"/>
          <p:nvPr/>
        </p:nvSpPr>
        <p:spPr>
          <a:xfrm>
            <a:off x="883460" y="425302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设置透明色</a:t>
            </a:r>
            <a:endParaRPr lang="en-US" altLang="zh-CN" dirty="0"/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 pencilSize="14"/>
                    </a14:imgEffect>
                    <a14:imgEffect>
                      <a14:saturation sat="0"/>
                    </a14:imgEffect>
                    <a14:imgEffect>
                      <a14:brightnessContrast bright="-39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400" y="5226228"/>
            <a:ext cx="1634610" cy="1257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3563888" y="4036305"/>
            <a:ext cx="3736920" cy="904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设置图片格式</a:t>
            </a:r>
            <a:r>
              <a:rPr lang="zh-CN" altLang="en-US" sz="12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→艺术效果</a:t>
            </a:r>
            <a:endParaRPr lang="en-US" altLang="zh-CN" sz="1200" b="1" dirty="0" smtClean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透明度：</a:t>
            </a:r>
            <a:r>
              <a:rPr lang="en-US" altLang="zh-CN" sz="16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25%</a:t>
            </a:r>
            <a:r>
              <a:rPr lang="zh-CN" altLang="en-US" sz="12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</a:rPr>
              <a:t>（默认值）</a:t>
            </a:r>
            <a:endParaRPr lang="en-US" altLang="zh-CN" sz="1200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1600" b="1" dirty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铅笔大小</a:t>
            </a: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：</a:t>
            </a:r>
            <a:r>
              <a:rPr lang="en-US" altLang="zh-CN" sz="16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14</a:t>
            </a:r>
            <a:r>
              <a:rPr lang="zh-CN" altLang="en-US" sz="12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</a:rPr>
              <a:t>（</a:t>
            </a:r>
            <a:r>
              <a:rPr lang="zh-CN" altLang="en-US" sz="12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</a:rPr>
              <a:t>浮动值，以毛边适宜为准）</a:t>
            </a:r>
            <a:endParaRPr lang="en-US" altLang="zh-CN" sz="1200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348880"/>
            <a:ext cx="3385511" cy="1613520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7755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208" y="1773127"/>
            <a:ext cx="3544355" cy="3516502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585561" y="332656"/>
            <a:ext cx="3607596" cy="950502"/>
            <a:chOff x="585561" y="332656"/>
            <a:chExt cx="3607596" cy="950502"/>
          </a:xfrm>
        </p:grpSpPr>
        <p:grpSp>
          <p:nvGrpSpPr>
            <p:cNvPr id="6" name="组合 5"/>
            <p:cNvGrpSpPr/>
            <p:nvPr/>
          </p:nvGrpSpPr>
          <p:grpSpPr>
            <a:xfrm>
              <a:off x="585561" y="332656"/>
              <a:ext cx="3607596" cy="950502"/>
              <a:chOff x="2908952" y="3961861"/>
              <a:chExt cx="3607596" cy="9505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908952" y="3961861"/>
                <a:ext cx="3607596" cy="950502"/>
                <a:chOff x="899591" y="3573016"/>
                <a:chExt cx="5466075" cy="1440160"/>
              </a:xfrm>
              <a:effectLst>
                <a:outerShdw blurRad="50800" dist="38100" dir="5400000" algn="t" rotWithShape="0">
                  <a:prstClr val="black">
                    <a:alpha val="13000"/>
                  </a:prstClr>
                </a:outerShdw>
              </a:effectLst>
            </p:grpSpPr>
            <p:sp>
              <p:nvSpPr>
                <p:cNvPr id="9" name="圆角矩形 8"/>
                <p:cNvSpPr/>
                <p:nvPr/>
              </p:nvSpPr>
              <p:spPr>
                <a:xfrm>
                  <a:off x="899593" y="3573016"/>
                  <a:ext cx="5466073" cy="1440160"/>
                </a:xfrm>
                <a:prstGeom prst="roundRect">
                  <a:avLst>
                    <a:gd name="adj" fmla="val 11783"/>
                  </a:avLst>
                </a:prstGeom>
                <a:gradFill flip="none" rotWithShape="1">
                  <a:gsLst>
                    <a:gs pos="0">
                      <a:srgbClr val="F5F5F5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/>
                </a:p>
              </p:txBody>
            </p:sp>
            <p:sp>
              <p:nvSpPr>
                <p:cNvPr id="10" name="圆角矩形 4"/>
                <p:cNvSpPr/>
                <p:nvPr/>
              </p:nvSpPr>
              <p:spPr>
                <a:xfrm>
                  <a:off x="899591" y="3573016"/>
                  <a:ext cx="1142082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2081" h="1440160">
                      <a:moveTo>
                        <a:pt x="161658" y="0"/>
                      </a:moveTo>
                      <a:lnTo>
                        <a:pt x="1142081" y="0"/>
                      </a:lnTo>
                      <a:lnTo>
                        <a:pt x="1142081" y="1440160"/>
                      </a:lnTo>
                      <a:lnTo>
                        <a:pt x="161658" y="1440160"/>
                      </a:lnTo>
                      <a:cubicBezTo>
                        <a:pt x="72377" y="1440160"/>
                        <a:pt x="0" y="1367783"/>
                        <a:pt x="0" y="1278502"/>
                      </a:cubicBezTo>
                      <a:lnTo>
                        <a:pt x="0" y="161658"/>
                      </a:lnTo>
                      <a:cubicBezTo>
                        <a:pt x="0" y="72377"/>
                        <a:pt x="72377" y="0"/>
                        <a:pt x="16165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2000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4159087" y="4175502"/>
                <a:ext cx="171110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制作</a:t>
                </a:r>
                <a:r>
                  <a:rPr lang="en-US" altLang="zh-CN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Start</a:t>
                </a:r>
                <a:endParaRPr lang="zh-CN" altLang="en-US" sz="28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83568" y="510845"/>
              <a:ext cx="496614" cy="541891"/>
              <a:chOff x="6417955" y="2731791"/>
              <a:chExt cx="496614" cy="541891"/>
            </a:xfrm>
            <a:effectLst>
              <a:outerShdw blurRad="50800" dist="38100" dir="2700000" algn="tl" rotWithShape="0">
                <a:prstClr val="black">
                  <a:alpha val="9000"/>
                </a:prstClr>
              </a:outerShdw>
            </a:effectLst>
          </p:grpSpPr>
          <p:sp>
            <p:nvSpPr>
              <p:cNvPr id="15" name="圆角矩形 20"/>
              <p:cNvSpPr/>
              <p:nvPr/>
            </p:nvSpPr>
            <p:spPr>
              <a:xfrm rot="627091">
                <a:off x="6606383" y="2731791"/>
                <a:ext cx="308186" cy="338210"/>
              </a:xfrm>
              <a:custGeom>
                <a:avLst/>
                <a:gdLst/>
                <a:ahLst/>
                <a:cxnLst/>
                <a:rect l="l" t="t" r="r" b="b"/>
                <a:pathLst>
                  <a:path w="1296144" h="1422421">
                    <a:moveTo>
                      <a:pt x="432048" y="1312835"/>
                    </a:moveTo>
                    <a:lnTo>
                      <a:pt x="864096" y="1312835"/>
                    </a:lnTo>
                    <a:lnTo>
                      <a:pt x="864096" y="1422421"/>
                    </a:lnTo>
                    <a:lnTo>
                      <a:pt x="432048" y="1422421"/>
                    </a:lnTo>
                    <a:close/>
                    <a:moveTo>
                      <a:pt x="648072" y="159367"/>
                    </a:moveTo>
                    <a:cubicBezTo>
                      <a:pt x="800088" y="159367"/>
                      <a:pt x="923321" y="405791"/>
                      <a:pt x="923321" y="709771"/>
                    </a:cubicBezTo>
                    <a:cubicBezTo>
                      <a:pt x="923321" y="1013751"/>
                      <a:pt x="800088" y="1260175"/>
                      <a:pt x="648072" y="1260175"/>
                    </a:cubicBezTo>
                    <a:cubicBezTo>
                      <a:pt x="496056" y="1260175"/>
                      <a:pt x="372823" y="1013751"/>
                      <a:pt x="372823" y="709771"/>
                    </a:cubicBezTo>
                    <a:cubicBezTo>
                      <a:pt x="372823" y="405791"/>
                      <a:pt x="496056" y="159367"/>
                      <a:pt x="648072" y="159367"/>
                    </a:cubicBezTo>
                    <a:close/>
                    <a:moveTo>
                      <a:pt x="821687" y="156094"/>
                    </a:moveTo>
                    <a:cubicBezTo>
                      <a:pt x="1090688" y="196535"/>
                      <a:pt x="1296144" y="429160"/>
                      <a:pt x="1296144" y="709771"/>
                    </a:cubicBezTo>
                    <a:cubicBezTo>
                      <a:pt x="1296144" y="990382"/>
                      <a:pt x="1090688" y="1223007"/>
                      <a:pt x="821687" y="1263448"/>
                    </a:cubicBezTo>
                    <a:cubicBezTo>
                      <a:pt x="914641" y="1148213"/>
                      <a:pt x="975717" y="943254"/>
                      <a:pt x="975717" y="709771"/>
                    </a:cubicBezTo>
                    <a:cubicBezTo>
                      <a:pt x="975717" y="476288"/>
                      <a:pt x="914641" y="271329"/>
                      <a:pt x="821687" y="156094"/>
                    </a:cubicBezTo>
                    <a:close/>
                    <a:moveTo>
                      <a:pt x="474457" y="156094"/>
                    </a:moveTo>
                    <a:cubicBezTo>
                      <a:pt x="381504" y="271329"/>
                      <a:pt x="320427" y="476288"/>
                      <a:pt x="320427" y="709771"/>
                    </a:cubicBezTo>
                    <a:cubicBezTo>
                      <a:pt x="320427" y="943254"/>
                      <a:pt x="381504" y="1148213"/>
                      <a:pt x="474457" y="1263448"/>
                    </a:cubicBezTo>
                    <a:cubicBezTo>
                      <a:pt x="205457" y="1223007"/>
                      <a:pt x="0" y="990382"/>
                      <a:pt x="0" y="709771"/>
                    </a:cubicBezTo>
                    <a:cubicBezTo>
                      <a:pt x="0" y="429160"/>
                      <a:pt x="205457" y="196535"/>
                      <a:pt x="474457" y="156094"/>
                    </a:cubicBezTo>
                    <a:close/>
                    <a:moveTo>
                      <a:pt x="432048" y="0"/>
                    </a:moveTo>
                    <a:lnTo>
                      <a:pt x="864096" y="0"/>
                    </a:lnTo>
                    <a:lnTo>
                      <a:pt x="864096" y="109586"/>
                    </a:lnTo>
                    <a:lnTo>
                      <a:pt x="432048" y="1095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6417955" y="3052744"/>
                <a:ext cx="273430" cy="108122"/>
              </a:xfrm>
              <a:custGeom>
                <a:avLst/>
                <a:gdLst>
                  <a:gd name="connsiteX0" fmla="*/ 227710 w 227710"/>
                  <a:gd name="connsiteY0" fmla="*/ 0 h 103893"/>
                  <a:gd name="connsiteX1" fmla="*/ 202804 w 227710"/>
                  <a:gd name="connsiteY1" fmla="*/ 74717 h 103893"/>
                  <a:gd name="connsiteX2" fmla="*/ 128087 w 227710"/>
                  <a:gd name="connsiteY2" fmla="*/ 103181 h 103893"/>
                  <a:gd name="connsiteX3" fmla="*/ 0 w 227710"/>
                  <a:gd name="connsiteY3" fmla="*/ 92507 h 103893"/>
                  <a:gd name="connsiteX0" fmla="*/ 227710 w 227710"/>
                  <a:gd name="connsiteY0" fmla="*/ 0 h 103893"/>
                  <a:gd name="connsiteX1" fmla="*/ 128087 w 227710"/>
                  <a:gd name="connsiteY1" fmla="*/ 103181 h 103893"/>
                  <a:gd name="connsiteX2" fmla="*/ 0 w 227710"/>
                  <a:gd name="connsiteY2" fmla="*/ 92507 h 103893"/>
                  <a:gd name="connsiteX0" fmla="*/ 227710 w 227710"/>
                  <a:gd name="connsiteY0" fmla="*/ 0 h 107993"/>
                  <a:gd name="connsiteX1" fmla="*/ 139599 w 227710"/>
                  <a:gd name="connsiteY1" fmla="*/ 98670 h 107993"/>
                  <a:gd name="connsiteX2" fmla="*/ 128087 w 227710"/>
                  <a:gd name="connsiteY2" fmla="*/ 103181 h 107993"/>
                  <a:gd name="connsiteX3" fmla="*/ 0 w 227710"/>
                  <a:gd name="connsiteY3" fmla="*/ 92507 h 107993"/>
                  <a:gd name="connsiteX0" fmla="*/ 227710 w 227710"/>
                  <a:gd name="connsiteY0" fmla="*/ 0 h 104425"/>
                  <a:gd name="connsiteX1" fmla="*/ 139599 w 227710"/>
                  <a:gd name="connsiteY1" fmla="*/ 98670 h 104425"/>
                  <a:gd name="connsiteX2" fmla="*/ 0 w 227710"/>
                  <a:gd name="connsiteY2" fmla="*/ 92507 h 104425"/>
                  <a:gd name="connsiteX0" fmla="*/ 227710 w 227710"/>
                  <a:gd name="connsiteY0" fmla="*/ 0 h 92507"/>
                  <a:gd name="connsiteX1" fmla="*/ 0 w 227710"/>
                  <a:gd name="connsiteY1" fmla="*/ 92507 h 92507"/>
                  <a:gd name="connsiteX0" fmla="*/ 227710 w 227710"/>
                  <a:gd name="connsiteY0" fmla="*/ 0 h 102041"/>
                  <a:gd name="connsiteX1" fmla="*/ 0 w 227710"/>
                  <a:gd name="connsiteY1" fmla="*/ 92507 h 102041"/>
                  <a:gd name="connsiteX0" fmla="*/ 227710 w 227710"/>
                  <a:gd name="connsiteY0" fmla="*/ 0 h 111883"/>
                  <a:gd name="connsiteX1" fmla="*/ 0 w 227710"/>
                  <a:gd name="connsiteY1" fmla="*/ 92507 h 111883"/>
                  <a:gd name="connsiteX0" fmla="*/ 230976 w 230976"/>
                  <a:gd name="connsiteY0" fmla="*/ 0 h 99798"/>
                  <a:gd name="connsiteX1" fmla="*/ 0 w 230976"/>
                  <a:gd name="connsiteY1" fmla="*/ 76179 h 99798"/>
                  <a:gd name="connsiteX0" fmla="*/ 240773 w 240773"/>
                  <a:gd name="connsiteY0" fmla="*/ 0 h 106913"/>
                  <a:gd name="connsiteX1" fmla="*/ 0 w 240773"/>
                  <a:gd name="connsiteY1" fmla="*/ 85976 h 106913"/>
                  <a:gd name="connsiteX0" fmla="*/ 273430 w 273430"/>
                  <a:gd name="connsiteY0" fmla="*/ 0 h 109377"/>
                  <a:gd name="connsiteX1" fmla="*/ 0 w 273430"/>
                  <a:gd name="connsiteY1" fmla="*/ 89242 h 109377"/>
                  <a:gd name="connsiteX0" fmla="*/ 273430 w 273430"/>
                  <a:gd name="connsiteY0" fmla="*/ 0 h 97796"/>
                  <a:gd name="connsiteX1" fmla="*/ 0 w 273430"/>
                  <a:gd name="connsiteY1" fmla="*/ 89242 h 97796"/>
                  <a:gd name="connsiteX0" fmla="*/ 273430 w 273430"/>
                  <a:gd name="connsiteY0" fmla="*/ 0 h 104177"/>
                  <a:gd name="connsiteX1" fmla="*/ 0 w 273430"/>
                  <a:gd name="connsiteY1" fmla="*/ 89242 h 104177"/>
                  <a:gd name="connsiteX0" fmla="*/ 273430 w 273430"/>
                  <a:gd name="connsiteY0" fmla="*/ 0 h 108122"/>
                  <a:gd name="connsiteX1" fmla="*/ 0 w 273430"/>
                  <a:gd name="connsiteY1" fmla="*/ 89242 h 10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3430" h="108122">
                    <a:moveTo>
                      <a:pt x="273430" y="0"/>
                    </a:moveTo>
                    <a:cubicBezTo>
                      <a:pt x="226919" y="151668"/>
                      <a:pt x="180406" y="104126"/>
                      <a:pt x="0" y="89242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6444208" y="3052744"/>
                <a:ext cx="262578" cy="137575"/>
              </a:xfrm>
              <a:custGeom>
                <a:avLst/>
                <a:gdLst>
                  <a:gd name="connsiteX0" fmla="*/ 234826 w 234826"/>
                  <a:gd name="connsiteY0" fmla="*/ 0 h 137575"/>
                  <a:gd name="connsiteX1" fmla="*/ 181456 w 234826"/>
                  <a:gd name="connsiteY1" fmla="*/ 128087 h 137575"/>
                  <a:gd name="connsiteX2" fmla="*/ 49811 w 234826"/>
                  <a:gd name="connsiteY2" fmla="*/ 128087 h 137575"/>
                  <a:gd name="connsiteX3" fmla="*/ 0 w 234826"/>
                  <a:gd name="connsiteY3" fmla="*/ 128087 h 13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826" h="137575">
                    <a:moveTo>
                      <a:pt x="234826" y="0"/>
                    </a:moveTo>
                    <a:cubicBezTo>
                      <a:pt x="223559" y="53369"/>
                      <a:pt x="212292" y="106739"/>
                      <a:pt x="181456" y="128087"/>
                    </a:cubicBezTo>
                    <a:cubicBezTo>
                      <a:pt x="150620" y="149435"/>
                      <a:pt x="49811" y="128087"/>
                      <a:pt x="49811" y="128087"/>
                    </a:cubicBezTo>
                    <a:lnTo>
                      <a:pt x="0" y="128087"/>
                    </a:ln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6468250" y="3052744"/>
                <a:ext cx="252617" cy="165939"/>
              </a:xfrm>
              <a:custGeom>
                <a:avLst/>
                <a:gdLst>
                  <a:gd name="connsiteX0" fmla="*/ 252617 w 252845"/>
                  <a:gd name="connsiteY0" fmla="*/ 0 h 163667"/>
                  <a:gd name="connsiteX1" fmla="*/ 238385 w 252845"/>
                  <a:gd name="connsiteY1" fmla="*/ 117413 h 163667"/>
                  <a:gd name="connsiteX2" fmla="*/ 160109 w 252845"/>
                  <a:gd name="connsiteY2" fmla="*/ 160109 h 163667"/>
                  <a:gd name="connsiteX3" fmla="*/ 46254 w 252845"/>
                  <a:gd name="connsiteY3" fmla="*/ 160109 h 163667"/>
                  <a:gd name="connsiteX4" fmla="*/ 0 w 252845"/>
                  <a:gd name="connsiteY4" fmla="*/ 163667 h 163667"/>
                  <a:gd name="connsiteX0" fmla="*/ 252617 w 252617"/>
                  <a:gd name="connsiteY0" fmla="*/ 0 h 163667"/>
                  <a:gd name="connsiteX1" fmla="*/ 160109 w 252617"/>
                  <a:gd name="connsiteY1" fmla="*/ 160109 h 163667"/>
                  <a:gd name="connsiteX2" fmla="*/ 46254 w 252617"/>
                  <a:gd name="connsiteY2" fmla="*/ 160109 h 163667"/>
                  <a:gd name="connsiteX3" fmla="*/ 0 w 252617"/>
                  <a:gd name="connsiteY3" fmla="*/ 163667 h 163667"/>
                  <a:gd name="connsiteX0" fmla="*/ 252617 w 252618"/>
                  <a:gd name="connsiteY0" fmla="*/ 0 h 163667"/>
                  <a:gd name="connsiteX1" fmla="*/ 160109 w 252618"/>
                  <a:gd name="connsiteY1" fmla="*/ 160109 h 163667"/>
                  <a:gd name="connsiteX2" fmla="*/ 46254 w 252618"/>
                  <a:gd name="connsiteY2" fmla="*/ 160109 h 163667"/>
                  <a:gd name="connsiteX3" fmla="*/ 0 w 252618"/>
                  <a:gd name="connsiteY3" fmla="*/ 163667 h 163667"/>
                  <a:gd name="connsiteX0" fmla="*/ 252617 w 252620"/>
                  <a:gd name="connsiteY0" fmla="*/ 0 h 171838"/>
                  <a:gd name="connsiteX1" fmla="*/ 160109 w 252620"/>
                  <a:gd name="connsiteY1" fmla="*/ 160109 h 171838"/>
                  <a:gd name="connsiteX2" fmla="*/ 46254 w 252620"/>
                  <a:gd name="connsiteY2" fmla="*/ 160109 h 171838"/>
                  <a:gd name="connsiteX3" fmla="*/ 0 w 252620"/>
                  <a:gd name="connsiteY3" fmla="*/ 163667 h 171838"/>
                  <a:gd name="connsiteX0" fmla="*/ 252617 w 252617"/>
                  <a:gd name="connsiteY0" fmla="*/ 0 h 163667"/>
                  <a:gd name="connsiteX1" fmla="*/ 46254 w 252617"/>
                  <a:gd name="connsiteY1" fmla="*/ 160109 h 163667"/>
                  <a:gd name="connsiteX2" fmla="*/ 0 w 252617"/>
                  <a:gd name="connsiteY2" fmla="*/ 163667 h 163667"/>
                  <a:gd name="connsiteX0" fmla="*/ 308703 w 308703"/>
                  <a:gd name="connsiteY0" fmla="*/ 0 h 164982"/>
                  <a:gd name="connsiteX1" fmla="*/ 102340 w 308703"/>
                  <a:gd name="connsiteY1" fmla="*/ 160109 h 164982"/>
                  <a:gd name="connsiteX2" fmla="*/ 56086 w 308703"/>
                  <a:gd name="connsiteY2" fmla="*/ 163667 h 164982"/>
                  <a:gd name="connsiteX0" fmla="*/ 252617 w 252617"/>
                  <a:gd name="connsiteY0" fmla="*/ 0 h 163667"/>
                  <a:gd name="connsiteX1" fmla="*/ 0 w 252617"/>
                  <a:gd name="connsiteY1" fmla="*/ 163667 h 163667"/>
                  <a:gd name="connsiteX0" fmla="*/ 252617 w 252617"/>
                  <a:gd name="connsiteY0" fmla="*/ 0 h 169565"/>
                  <a:gd name="connsiteX1" fmla="*/ 0 w 252617"/>
                  <a:gd name="connsiteY1" fmla="*/ 163667 h 169565"/>
                  <a:gd name="connsiteX0" fmla="*/ 252617 w 252617"/>
                  <a:gd name="connsiteY0" fmla="*/ 0 h 171305"/>
                  <a:gd name="connsiteX1" fmla="*/ 0 w 252617"/>
                  <a:gd name="connsiteY1" fmla="*/ 163667 h 171305"/>
                  <a:gd name="connsiteX0" fmla="*/ 252617 w 252617"/>
                  <a:gd name="connsiteY0" fmla="*/ 0 h 165939"/>
                  <a:gd name="connsiteX1" fmla="*/ 0 w 252617"/>
                  <a:gd name="connsiteY1" fmla="*/ 163667 h 165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2617" h="165939">
                    <a:moveTo>
                      <a:pt x="252617" y="0"/>
                    </a:moveTo>
                    <a:cubicBezTo>
                      <a:pt x="230459" y="97011"/>
                      <a:pt x="270352" y="180956"/>
                      <a:pt x="0" y="163667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6534744" y="3052744"/>
                <a:ext cx="198610" cy="204755"/>
              </a:xfrm>
              <a:custGeom>
                <a:avLst/>
                <a:gdLst>
                  <a:gd name="connsiteX0" fmla="*/ 145877 w 150670"/>
                  <a:gd name="connsiteY0" fmla="*/ 0 h 199247"/>
                  <a:gd name="connsiteX1" fmla="*/ 145877 w 150670"/>
                  <a:gd name="connsiteY1" fmla="*/ 138761 h 199247"/>
                  <a:gd name="connsiteX2" fmla="*/ 96065 w 150670"/>
                  <a:gd name="connsiteY2" fmla="*/ 181457 h 199247"/>
                  <a:gd name="connsiteX3" fmla="*/ 0 w 150670"/>
                  <a:gd name="connsiteY3" fmla="*/ 199247 h 199247"/>
                  <a:gd name="connsiteX0" fmla="*/ 145877 w 157665"/>
                  <a:gd name="connsiteY0" fmla="*/ 0 h 199247"/>
                  <a:gd name="connsiteX1" fmla="*/ 145877 w 157665"/>
                  <a:gd name="connsiteY1" fmla="*/ 138761 h 199247"/>
                  <a:gd name="connsiteX2" fmla="*/ 0 w 157665"/>
                  <a:gd name="connsiteY2" fmla="*/ 199247 h 199247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02341"/>
                  <a:gd name="connsiteY0" fmla="*/ 0 h 204755"/>
                  <a:gd name="connsiteX1" fmla="*/ 181682 w 202341"/>
                  <a:gd name="connsiteY1" fmla="*/ 138761 h 204755"/>
                  <a:gd name="connsiteX2" fmla="*/ 0 w 202341"/>
                  <a:gd name="connsiteY2" fmla="*/ 204755 h 204755"/>
                  <a:gd name="connsiteX0" fmla="*/ 195453 w 198610"/>
                  <a:gd name="connsiteY0" fmla="*/ 0 h 204755"/>
                  <a:gd name="connsiteX1" fmla="*/ 181682 w 198610"/>
                  <a:gd name="connsiteY1" fmla="*/ 138761 h 204755"/>
                  <a:gd name="connsiteX2" fmla="*/ 0 w 198610"/>
                  <a:gd name="connsiteY2" fmla="*/ 204755 h 204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610" h="204755">
                    <a:moveTo>
                      <a:pt x="195453" y="0"/>
                    </a:moveTo>
                    <a:cubicBezTo>
                      <a:pt x="199604" y="54259"/>
                      <a:pt x="203240" y="93618"/>
                      <a:pt x="181682" y="138761"/>
                    </a:cubicBezTo>
                    <a:cubicBezTo>
                      <a:pt x="160124" y="183904"/>
                      <a:pt x="77212" y="200416"/>
                      <a:pt x="0" y="204755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6605149" y="3052744"/>
                <a:ext cx="151364" cy="220938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  <a:gd name="connsiteX0" fmla="*/ 133360 w 147764"/>
                  <a:gd name="connsiteY0" fmla="*/ 0 h 218184"/>
                  <a:gd name="connsiteX1" fmla="*/ 136917 w 147764"/>
                  <a:gd name="connsiteY1" fmla="*/ 149435 h 218184"/>
                  <a:gd name="connsiteX2" fmla="*/ 0 w 147764"/>
                  <a:gd name="connsiteY2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49011"/>
                  <a:gd name="connsiteY0" fmla="*/ 0 h 218184"/>
                  <a:gd name="connsiteX1" fmla="*/ 0 w 149011"/>
                  <a:gd name="connsiteY1" fmla="*/ 218184 h 218184"/>
                  <a:gd name="connsiteX0" fmla="*/ 133360 w 144138"/>
                  <a:gd name="connsiteY0" fmla="*/ 0 h 218184"/>
                  <a:gd name="connsiteX1" fmla="*/ 0 w 144138"/>
                  <a:gd name="connsiteY1" fmla="*/ 218184 h 218184"/>
                  <a:gd name="connsiteX0" fmla="*/ 133360 w 137590"/>
                  <a:gd name="connsiteY0" fmla="*/ 0 h 218184"/>
                  <a:gd name="connsiteX1" fmla="*/ 0 w 137590"/>
                  <a:gd name="connsiteY1" fmla="*/ 218184 h 218184"/>
                  <a:gd name="connsiteX0" fmla="*/ 133360 w 145562"/>
                  <a:gd name="connsiteY0" fmla="*/ 0 h 218184"/>
                  <a:gd name="connsiteX1" fmla="*/ 0 w 145562"/>
                  <a:gd name="connsiteY1" fmla="*/ 218184 h 218184"/>
                  <a:gd name="connsiteX0" fmla="*/ 141623 w 151364"/>
                  <a:gd name="connsiteY0" fmla="*/ 0 h 220938"/>
                  <a:gd name="connsiteX1" fmla="*/ 0 w 151364"/>
                  <a:gd name="connsiteY1" fmla="*/ 220938 h 22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364" h="220938">
                    <a:moveTo>
                      <a:pt x="141623" y="0"/>
                    </a:moveTo>
                    <a:cubicBezTo>
                      <a:pt x="149501" y="105779"/>
                      <a:pt x="193180" y="172998"/>
                      <a:pt x="0" y="220938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689039" y="3052744"/>
                <a:ext cx="88629" cy="209921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629" h="209921">
                    <a:moveTo>
                      <a:pt x="78276" y="0"/>
                    </a:moveTo>
                    <a:cubicBezTo>
                      <a:pt x="86577" y="57224"/>
                      <a:pt x="94879" y="114448"/>
                      <a:pt x="81833" y="149435"/>
                    </a:cubicBezTo>
                    <a:cubicBezTo>
                      <a:pt x="68787" y="184422"/>
                      <a:pt x="34393" y="197171"/>
                      <a:pt x="0" y="209921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5" name="TextBox 34"/>
          <p:cNvSpPr txBox="1"/>
          <p:nvPr/>
        </p:nvSpPr>
        <p:spPr>
          <a:xfrm>
            <a:off x="883460" y="194877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绘制形状</a:t>
            </a:r>
            <a:endParaRPr lang="en-US" altLang="zh-CN" dirty="0"/>
          </a:p>
        </p:txBody>
      </p:sp>
      <p:sp>
        <p:nvSpPr>
          <p:cNvPr id="36" name="等腰三角形 35"/>
          <p:cNvSpPr/>
          <p:nvPr/>
        </p:nvSpPr>
        <p:spPr>
          <a:xfrm rot="5400000">
            <a:off x="639498" y="4349041"/>
            <a:ext cx="262033" cy="225891"/>
          </a:xfrm>
          <a:prstGeom prst="triangle">
            <a:avLst/>
          </a:prstGeom>
          <a:gradFill>
            <a:gsLst>
              <a:gs pos="0">
                <a:srgbClr val="F05B00"/>
              </a:gs>
              <a:gs pos="100000">
                <a:srgbClr val="C04900"/>
              </a:gs>
            </a:gsLst>
            <a:lin ang="5400000" scaled="1"/>
          </a:gradFill>
          <a:ln>
            <a:noFill/>
          </a:ln>
          <a:effectLst>
            <a:innerShdw blurRad="63500" dist="50800" dir="13500000">
              <a:prstClr val="black">
                <a:alpha val="21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itannic Bold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83460" y="2409621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粘贴为图片</a:t>
            </a:r>
            <a:endParaRPr lang="en-US" altLang="zh-CN" dirty="0"/>
          </a:p>
        </p:txBody>
      </p:sp>
      <p:sp>
        <p:nvSpPr>
          <p:cNvPr id="38" name="TextBox 37"/>
          <p:cNvSpPr txBox="1"/>
          <p:nvPr/>
        </p:nvSpPr>
        <p:spPr>
          <a:xfrm>
            <a:off x="883460" y="287047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添加艺术效果</a:t>
            </a:r>
            <a:endParaRPr lang="en-US" altLang="zh-CN" dirty="0"/>
          </a:p>
        </p:txBody>
      </p:sp>
      <p:sp>
        <p:nvSpPr>
          <p:cNvPr id="39" name="TextBox 38"/>
          <p:cNvSpPr txBox="1"/>
          <p:nvPr/>
        </p:nvSpPr>
        <p:spPr>
          <a:xfrm>
            <a:off x="883460" y="3331323"/>
            <a:ext cx="1199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设置</a:t>
            </a:r>
            <a:r>
              <a:rPr lang="en-US" altLang="zh-CN" dirty="0"/>
              <a:t>BCS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83460" y="379217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微调艺术效果</a:t>
            </a:r>
            <a:endParaRPr lang="en-US" altLang="zh-CN" dirty="0"/>
          </a:p>
        </p:txBody>
      </p:sp>
      <p:sp>
        <p:nvSpPr>
          <p:cNvPr id="41" name="TextBox 40"/>
          <p:cNvSpPr txBox="1"/>
          <p:nvPr/>
        </p:nvSpPr>
        <p:spPr>
          <a:xfrm>
            <a:off x="883460" y="425302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effectLst>
                  <a:outerShdw dist="38100" dir="5400000" algn="t" rotWithShape="0">
                    <a:schemeClr val="bg1"/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设置透明色</a:t>
            </a:r>
            <a:endParaRPr lang="en-US" altLang="zh-CN" dirty="0"/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 pencilSize="14"/>
                    </a14:imgEffect>
                    <a14:imgEffect>
                      <a14:saturation sat="0"/>
                    </a14:imgEffect>
                    <a14:imgEffect>
                      <a14:brightnessContrast bright="-39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400" y="5226228"/>
            <a:ext cx="1634610" cy="1257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707904" y="5411890"/>
            <a:ext cx="2935419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格式选项卡</a:t>
            </a:r>
            <a:r>
              <a:rPr lang="zh-CN" altLang="en-US" sz="12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</a:rPr>
              <a:t>→颜色</a:t>
            </a:r>
            <a:r>
              <a:rPr lang="zh-CN" altLang="en-US" sz="1200" b="1" dirty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</a:rPr>
              <a:t>→</a:t>
            </a:r>
            <a:r>
              <a:rPr lang="zh-CN" altLang="en-US" sz="1200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设置透明色</a:t>
            </a:r>
            <a:endParaRPr lang="en-US" altLang="zh-CN" sz="1200" b="1" dirty="0" smtClean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  <a:p>
            <a:pPr marL="285750" indent="-285750">
              <a:lnSpc>
                <a:spcPct val="120000"/>
              </a:lnSpc>
              <a:buFont typeface="Wingdings" pitchFamily="2" charset="2"/>
              <a:buChar char="n"/>
            </a:pPr>
            <a:r>
              <a:rPr lang="zh-CN" altLang="en-US" sz="1600" b="1" dirty="0" smtClean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将图片白色部分设置为透明</a:t>
            </a:r>
            <a:endParaRPr lang="en-US" altLang="zh-CN" sz="1200" b="1" dirty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770208" y="4938535"/>
            <a:ext cx="3544355" cy="167341"/>
          </a:xfrm>
          <a:prstGeom prst="rect">
            <a:avLst/>
          </a:prstGeom>
          <a:noFill/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248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585561" y="332656"/>
            <a:ext cx="3607596" cy="950502"/>
            <a:chOff x="585561" y="332656"/>
            <a:chExt cx="3607596" cy="950502"/>
          </a:xfrm>
        </p:grpSpPr>
        <p:grpSp>
          <p:nvGrpSpPr>
            <p:cNvPr id="6" name="组合 5"/>
            <p:cNvGrpSpPr/>
            <p:nvPr/>
          </p:nvGrpSpPr>
          <p:grpSpPr>
            <a:xfrm>
              <a:off x="585561" y="332656"/>
              <a:ext cx="3607596" cy="950502"/>
              <a:chOff x="2908952" y="3961861"/>
              <a:chExt cx="3607596" cy="950502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908952" y="3961861"/>
                <a:ext cx="3607596" cy="950502"/>
                <a:chOff x="899591" y="3573016"/>
                <a:chExt cx="5466075" cy="1440160"/>
              </a:xfrm>
              <a:effectLst>
                <a:outerShdw blurRad="50800" dist="38100" dir="5400000" algn="t" rotWithShape="0">
                  <a:prstClr val="black">
                    <a:alpha val="13000"/>
                  </a:prstClr>
                </a:outerShdw>
              </a:effectLst>
            </p:grpSpPr>
            <p:sp>
              <p:nvSpPr>
                <p:cNvPr id="9" name="圆角矩形 8"/>
                <p:cNvSpPr/>
                <p:nvPr/>
              </p:nvSpPr>
              <p:spPr>
                <a:xfrm>
                  <a:off x="899593" y="3573016"/>
                  <a:ext cx="5466073" cy="1440160"/>
                </a:xfrm>
                <a:prstGeom prst="roundRect">
                  <a:avLst>
                    <a:gd name="adj" fmla="val 11783"/>
                  </a:avLst>
                </a:prstGeom>
                <a:gradFill flip="none" rotWithShape="1">
                  <a:gsLst>
                    <a:gs pos="0">
                      <a:srgbClr val="F5F5F5"/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50"/>
                </a:p>
              </p:txBody>
            </p:sp>
            <p:sp>
              <p:nvSpPr>
                <p:cNvPr id="10" name="圆角矩形 4"/>
                <p:cNvSpPr/>
                <p:nvPr/>
              </p:nvSpPr>
              <p:spPr>
                <a:xfrm>
                  <a:off x="899591" y="3573016"/>
                  <a:ext cx="1142082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2081" h="1440160">
                      <a:moveTo>
                        <a:pt x="161658" y="0"/>
                      </a:moveTo>
                      <a:lnTo>
                        <a:pt x="1142081" y="0"/>
                      </a:lnTo>
                      <a:lnTo>
                        <a:pt x="1142081" y="1440160"/>
                      </a:lnTo>
                      <a:lnTo>
                        <a:pt x="161658" y="1440160"/>
                      </a:lnTo>
                      <a:cubicBezTo>
                        <a:pt x="72377" y="1440160"/>
                        <a:pt x="0" y="1367783"/>
                        <a:pt x="0" y="1278502"/>
                      </a:cubicBezTo>
                      <a:lnTo>
                        <a:pt x="0" y="161658"/>
                      </a:lnTo>
                      <a:cubicBezTo>
                        <a:pt x="0" y="72377"/>
                        <a:pt x="72377" y="0"/>
                        <a:pt x="16165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/>
                    </a:gs>
                    <a:gs pos="20000">
                      <a:schemeClr val="tx1">
                        <a:lumMod val="65000"/>
                        <a:lumOff val="3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ritannic Bold" pitchFamily="34" charset="0"/>
                  </a:endParaRPr>
                </a:p>
              </p:txBody>
            </p:sp>
          </p:grpSp>
          <p:sp>
            <p:nvSpPr>
              <p:cNvPr id="8" name="TextBox 7"/>
              <p:cNvSpPr txBox="1"/>
              <p:nvPr/>
            </p:nvSpPr>
            <p:spPr>
              <a:xfrm>
                <a:off x="4518630" y="4175502"/>
                <a:ext cx="100860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 smtClean="0">
                    <a:gradFill>
                      <a:gsLst>
                        <a:gs pos="0">
                          <a:schemeClr val="tx1">
                            <a:lumMod val="75000"/>
                            <a:lumOff val="25000"/>
                          </a:schemeClr>
                        </a:gs>
                        <a:gs pos="100000">
                          <a:schemeClr val="tx1">
                            <a:lumMod val="95000"/>
                            <a:lumOff val="5000"/>
                          </a:schemeClr>
                        </a:gs>
                      </a:gsLst>
                      <a:lin ang="5400000" scaled="1"/>
                    </a:gradFill>
                    <a:effectLst>
                      <a:outerShdw dist="38100" dir="5400000" algn="t" rotWithShape="0">
                        <a:schemeClr val="bg1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结 语</a:t>
                </a:r>
                <a:endParaRPr lang="zh-CN" altLang="en-US" sz="2800" dirty="0">
                  <a:gradFill>
                    <a:gsLst>
                      <a:gs pos="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effectLst>
                    <a:outerShdw dist="38100" dir="5400000" algn="t" rotWithShape="0">
                      <a:schemeClr val="bg1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83568" y="510845"/>
              <a:ext cx="496614" cy="541891"/>
              <a:chOff x="6417955" y="2731791"/>
              <a:chExt cx="496614" cy="541891"/>
            </a:xfrm>
            <a:effectLst>
              <a:outerShdw blurRad="50800" dist="38100" dir="2700000" algn="tl" rotWithShape="0">
                <a:prstClr val="black">
                  <a:alpha val="9000"/>
                </a:prstClr>
              </a:outerShdw>
            </a:effectLst>
          </p:grpSpPr>
          <p:sp>
            <p:nvSpPr>
              <p:cNvPr id="15" name="圆角矩形 20"/>
              <p:cNvSpPr/>
              <p:nvPr/>
            </p:nvSpPr>
            <p:spPr>
              <a:xfrm rot="627091">
                <a:off x="6606383" y="2731791"/>
                <a:ext cx="308186" cy="338210"/>
              </a:xfrm>
              <a:custGeom>
                <a:avLst/>
                <a:gdLst/>
                <a:ahLst/>
                <a:cxnLst/>
                <a:rect l="l" t="t" r="r" b="b"/>
                <a:pathLst>
                  <a:path w="1296144" h="1422421">
                    <a:moveTo>
                      <a:pt x="432048" y="1312835"/>
                    </a:moveTo>
                    <a:lnTo>
                      <a:pt x="864096" y="1312835"/>
                    </a:lnTo>
                    <a:lnTo>
                      <a:pt x="864096" y="1422421"/>
                    </a:lnTo>
                    <a:lnTo>
                      <a:pt x="432048" y="1422421"/>
                    </a:lnTo>
                    <a:close/>
                    <a:moveTo>
                      <a:pt x="648072" y="159367"/>
                    </a:moveTo>
                    <a:cubicBezTo>
                      <a:pt x="800088" y="159367"/>
                      <a:pt x="923321" y="405791"/>
                      <a:pt x="923321" y="709771"/>
                    </a:cubicBezTo>
                    <a:cubicBezTo>
                      <a:pt x="923321" y="1013751"/>
                      <a:pt x="800088" y="1260175"/>
                      <a:pt x="648072" y="1260175"/>
                    </a:cubicBezTo>
                    <a:cubicBezTo>
                      <a:pt x="496056" y="1260175"/>
                      <a:pt x="372823" y="1013751"/>
                      <a:pt x="372823" y="709771"/>
                    </a:cubicBezTo>
                    <a:cubicBezTo>
                      <a:pt x="372823" y="405791"/>
                      <a:pt x="496056" y="159367"/>
                      <a:pt x="648072" y="159367"/>
                    </a:cubicBezTo>
                    <a:close/>
                    <a:moveTo>
                      <a:pt x="821687" y="156094"/>
                    </a:moveTo>
                    <a:cubicBezTo>
                      <a:pt x="1090688" y="196535"/>
                      <a:pt x="1296144" y="429160"/>
                      <a:pt x="1296144" y="709771"/>
                    </a:cubicBezTo>
                    <a:cubicBezTo>
                      <a:pt x="1296144" y="990382"/>
                      <a:pt x="1090688" y="1223007"/>
                      <a:pt x="821687" y="1263448"/>
                    </a:cubicBezTo>
                    <a:cubicBezTo>
                      <a:pt x="914641" y="1148213"/>
                      <a:pt x="975717" y="943254"/>
                      <a:pt x="975717" y="709771"/>
                    </a:cubicBezTo>
                    <a:cubicBezTo>
                      <a:pt x="975717" y="476288"/>
                      <a:pt x="914641" y="271329"/>
                      <a:pt x="821687" y="156094"/>
                    </a:cubicBezTo>
                    <a:close/>
                    <a:moveTo>
                      <a:pt x="474457" y="156094"/>
                    </a:moveTo>
                    <a:cubicBezTo>
                      <a:pt x="381504" y="271329"/>
                      <a:pt x="320427" y="476288"/>
                      <a:pt x="320427" y="709771"/>
                    </a:cubicBezTo>
                    <a:cubicBezTo>
                      <a:pt x="320427" y="943254"/>
                      <a:pt x="381504" y="1148213"/>
                      <a:pt x="474457" y="1263448"/>
                    </a:cubicBezTo>
                    <a:cubicBezTo>
                      <a:pt x="205457" y="1223007"/>
                      <a:pt x="0" y="990382"/>
                      <a:pt x="0" y="709771"/>
                    </a:cubicBezTo>
                    <a:cubicBezTo>
                      <a:pt x="0" y="429160"/>
                      <a:pt x="205457" y="196535"/>
                      <a:pt x="474457" y="156094"/>
                    </a:cubicBezTo>
                    <a:close/>
                    <a:moveTo>
                      <a:pt x="432048" y="0"/>
                    </a:moveTo>
                    <a:lnTo>
                      <a:pt x="864096" y="0"/>
                    </a:lnTo>
                    <a:lnTo>
                      <a:pt x="864096" y="109586"/>
                    </a:lnTo>
                    <a:lnTo>
                      <a:pt x="432048" y="10958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6417955" y="3052744"/>
                <a:ext cx="273430" cy="108122"/>
              </a:xfrm>
              <a:custGeom>
                <a:avLst/>
                <a:gdLst>
                  <a:gd name="connsiteX0" fmla="*/ 227710 w 227710"/>
                  <a:gd name="connsiteY0" fmla="*/ 0 h 103893"/>
                  <a:gd name="connsiteX1" fmla="*/ 202804 w 227710"/>
                  <a:gd name="connsiteY1" fmla="*/ 74717 h 103893"/>
                  <a:gd name="connsiteX2" fmla="*/ 128087 w 227710"/>
                  <a:gd name="connsiteY2" fmla="*/ 103181 h 103893"/>
                  <a:gd name="connsiteX3" fmla="*/ 0 w 227710"/>
                  <a:gd name="connsiteY3" fmla="*/ 92507 h 103893"/>
                  <a:gd name="connsiteX0" fmla="*/ 227710 w 227710"/>
                  <a:gd name="connsiteY0" fmla="*/ 0 h 103893"/>
                  <a:gd name="connsiteX1" fmla="*/ 128087 w 227710"/>
                  <a:gd name="connsiteY1" fmla="*/ 103181 h 103893"/>
                  <a:gd name="connsiteX2" fmla="*/ 0 w 227710"/>
                  <a:gd name="connsiteY2" fmla="*/ 92507 h 103893"/>
                  <a:gd name="connsiteX0" fmla="*/ 227710 w 227710"/>
                  <a:gd name="connsiteY0" fmla="*/ 0 h 107993"/>
                  <a:gd name="connsiteX1" fmla="*/ 139599 w 227710"/>
                  <a:gd name="connsiteY1" fmla="*/ 98670 h 107993"/>
                  <a:gd name="connsiteX2" fmla="*/ 128087 w 227710"/>
                  <a:gd name="connsiteY2" fmla="*/ 103181 h 107993"/>
                  <a:gd name="connsiteX3" fmla="*/ 0 w 227710"/>
                  <a:gd name="connsiteY3" fmla="*/ 92507 h 107993"/>
                  <a:gd name="connsiteX0" fmla="*/ 227710 w 227710"/>
                  <a:gd name="connsiteY0" fmla="*/ 0 h 104425"/>
                  <a:gd name="connsiteX1" fmla="*/ 139599 w 227710"/>
                  <a:gd name="connsiteY1" fmla="*/ 98670 h 104425"/>
                  <a:gd name="connsiteX2" fmla="*/ 0 w 227710"/>
                  <a:gd name="connsiteY2" fmla="*/ 92507 h 104425"/>
                  <a:gd name="connsiteX0" fmla="*/ 227710 w 227710"/>
                  <a:gd name="connsiteY0" fmla="*/ 0 h 92507"/>
                  <a:gd name="connsiteX1" fmla="*/ 0 w 227710"/>
                  <a:gd name="connsiteY1" fmla="*/ 92507 h 92507"/>
                  <a:gd name="connsiteX0" fmla="*/ 227710 w 227710"/>
                  <a:gd name="connsiteY0" fmla="*/ 0 h 102041"/>
                  <a:gd name="connsiteX1" fmla="*/ 0 w 227710"/>
                  <a:gd name="connsiteY1" fmla="*/ 92507 h 102041"/>
                  <a:gd name="connsiteX0" fmla="*/ 227710 w 227710"/>
                  <a:gd name="connsiteY0" fmla="*/ 0 h 111883"/>
                  <a:gd name="connsiteX1" fmla="*/ 0 w 227710"/>
                  <a:gd name="connsiteY1" fmla="*/ 92507 h 111883"/>
                  <a:gd name="connsiteX0" fmla="*/ 230976 w 230976"/>
                  <a:gd name="connsiteY0" fmla="*/ 0 h 99798"/>
                  <a:gd name="connsiteX1" fmla="*/ 0 w 230976"/>
                  <a:gd name="connsiteY1" fmla="*/ 76179 h 99798"/>
                  <a:gd name="connsiteX0" fmla="*/ 240773 w 240773"/>
                  <a:gd name="connsiteY0" fmla="*/ 0 h 106913"/>
                  <a:gd name="connsiteX1" fmla="*/ 0 w 240773"/>
                  <a:gd name="connsiteY1" fmla="*/ 85976 h 106913"/>
                  <a:gd name="connsiteX0" fmla="*/ 273430 w 273430"/>
                  <a:gd name="connsiteY0" fmla="*/ 0 h 109377"/>
                  <a:gd name="connsiteX1" fmla="*/ 0 w 273430"/>
                  <a:gd name="connsiteY1" fmla="*/ 89242 h 109377"/>
                  <a:gd name="connsiteX0" fmla="*/ 273430 w 273430"/>
                  <a:gd name="connsiteY0" fmla="*/ 0 h 97796"/>
                  <a:gd name="connsiteX1" fmla="*/ 0 w 273430"/>
                  <a:gd name="connsiteY1" fmla="*/ 89242 h 97796"/>
                  <a:gd name="connsiteX0" fmla="*/ 273430 w 273430"/>
                  <a:gd name="connsiteY0" fmla="*/ 0 h 104177"/>
                  <a:gd name="connsiteX1" fmla="*/ 0 w 273430"/>
                  <a:gd name="connsiteY1" fmla="*/ 89242 h 104177"/>
                  <a:gd name="connsiteX0" fmla="*/ 273430 w 273430"/>
                  <a:gd name="connsiteY0" fmla="*/ 0 h 108122"/>
                  <a:gd name="connsiteX1" fmla="*/ 0 w 273430"/>
                  <a:gd name="connsiteY1" fmla="*/ 89242 h 10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3430" h="108122">
                    <a:moveTo>
                      <a:pt x="273430" y="0"/>
                    </a:moveTo>
                    <a:cubicBezTo>
                      <a:pt x="226919" y="151668"/>
                      <a:pt x="180406" y="104126"/>
                      <a:pt x="0" y="89242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6444208" y="3052744"/>
                <a:ext cx="262578" cy="137575"/>
              </a:xfrm>
              <a:custGeom>
                <a:avLst/>
                <a:gdLst>
                  <a:gd name="connsiteX0" fmla="*/ 234826 w 234826"/>
                  <a:gd name="connsiteY0" fmla="*/ 0 h 137575"/>
                  <a:gd name="connsiteX1" fmla="*/ 181456 w 234826"/>
                  <a:gd name="connsiteY1" fmla="*/ 128087 h 137575"/>
                  <a:gd name="connsiteX2" fmla="*/ 49811 w 234826"/>
                  <a:gd name="connsiteY2" fmla="*/ 128087 h 137575"/>
                  <a:gd name="connsiteX3" fmla="*/ 0 w 234826"/>
                  <a:gd name="connsiteY3" fmla="*/ 128087 h 13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826" h="137575">
                    <a:moveTo>
                      <a:pt x="234826" y="0"/>
                    </a:moveTo>
                    <a:cubicBezTo>
                      <a:pt x="223559" y="53369"/>
                      <a:pt x="212292" y="106739"/>
                      <a:pt x="181456" y="128087"/>
                    </a:cubicBezTo>
                    <a:cubicBezTo>
                      <a:pt x="150620" y="149435"/>
                      <a:pt x="49811" y="128087"/>
                      <a:pt x="49811" y="128087"/>
                    </a:cubicBezTo>
                    <a:lnTo>
                      <a:pt x="0" y="128087"/>
                    </a:ln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6468250" y="3052744"/>
                <a:ext cx="252617" cy="165939"/>
              </a:xfrm>
              <a:custGeom>
                <a:avLst/>
                <a:gdLst>
                  <a:gd name="connsiteX0" fmla="*/ 252617 w 252845"/>
                  <a:gd name="connsiteY0" fmla="*/ 0 h 163667"/>
                  <a:gd name="connsiteX1" fmla="*/ 238385 w 252845"/>
                  <a:gd name="connsiteY1" fmla="*/ 117413 h 163667"/>
                  <a:gd name="connsiteX2" fmla="*/ 160109 w 252845"/>
                  <a:gd name="connsiteY2" fmla="*/ 160109 h 163667"/>
                  <a:gd name="connsiteX3" fmla="*/ 46254 w 252845"/>
                  <a:gd name="connsiteY3" fmla="*/ 160109 h 163667"/>
                  <a:gd name="connsiteX4" fmla="*/ 0 w 252845"/>
                  <a:gd name="connsiteY4" fmla="*/ 163667 h 163667"/>
                  <a:gd name="connsiteX0" fmla="*/ 252617 w 252617"/>
                  <a:gd name="connsiteY0" fmla="*/ 0 h 163667"/>
                  <a:gd name="connsiteX1" fmla="*/ 160109 w 252617"/>
                  <a:gd name="connsiteY1" fmla="*/ 160109 h 163667"/>
                  <a:gd name="connsiteX2" fmla="*/ 46254 w 252617"/>
                  <a:gd name="connsiteY2" fmla="*/ 160109 h 163667"/>
                  <a:gd name="connsiteX3" fmla="*/ 0 w 252617"/>
                  <a:gd name="connsiteY3" fmla="*/ 163667 h 163667"/>
                  <a:gd name="connsiteX0" fmla="*/ 252617 w 252618"/>
                  <a:gd name="connsiteY0" fmla="*/ 0 h 163667"/>
                  <a:gd name="connsiteX1" fmla="*/ 160109 w 252618"/>
                  <a:gd name="connsiteY1" fmla="*/ 160109 h 163667"/>
                  <a:gd name="connsiteX2" fmla="*/ 46254 w 252618"/>
                  <a:gd name="connsiteY2" fmla="*/ 160109 h 163667"/>
                  <a:gd name="connsiteX3" fmla="*/ 0 w 252618"/>
                  <a:gd name="connsiteY3" fmla="*/ 163667 h 163667"/>
                  <a:gd name="connsiteX0" fmla="*/ 252617 w 252620"/>
                  <a:gd name="connsiteY0" fmla="*/ 0 h 171838"/>
                  <a:gd name="connsiteX1" fmla="*/ 160109 w 252620"/>
                  <a:gd name="connsiteY1" fmla="*/ 160109 h 171838"/>
                  <a:gd name="connsiteX2" fmla="*/ 46254 w 252620"/>
                  <a:gd name="connsiteY2" fmla="*/ 160109 h 171838"/>
                  <a:gd name="connsiteX3" fmla="*/ 0 w 252620"/>
                  <a:gd name="connsiteY3" fmla="*/ 163667 h 171838"/>
                  <a:gd name="connsiteX0" fmla="*/ 252617 w 252617"/>
                  <a:gd name="connsiteY0" fmla="*/ 0 h 163667"/>
                  <a:gd name="connsiteX1" fmla="*/ 46254 w 252617"/>
                  <a:gd name="connsiteY1" fmla="*/ 160109 h 163667"/>
                  <a:gd name="connsiteX2" fmla="*/ 0 w 252617"/>
                  <a:gd name="connsiteY2" fmla="*/ 163667 h 163667"/>
                  <a:gd name="connsiteX0" fmla="*/ 308703 w 308703"/>
                  <a:gd name="connsiteY0" fmla="*/ 0 h 164982"/>
                  <a:gd name="connsiteX1" fmla="*/ 102340 w 308703"/>
                  <a:gd name="connsiteY1" fmla="*/ 160109 h 164982"/>
                  <a:gd name="connsiteX2" fmla="*/ 56086 w 308703"/>
                  <a:gd name="connsiteY2" fmla="*/ 163667 h 164982"/>
                  <a:gd name="connsiteX0" fmla="*/ 252617 w 252617"/>
                  <a:gd name="connsiteY0" fmla="*/ 0 h 163667"/>
                  <a:gd name="connsiteX1" fmla="*/ 0 w 252617"/>
                  <a:gd name="connsiteY1" fmla="*/ 163667 h 163667"/>
                  <a:gd name="connsiteX0" fmla="*/ 252617 w 252617"/>
                  <a:gd name="connsiteY0" fmla="*/ 0 h 169565"/>
                  <a:gd name="connsiteX1" fmla="*/ 0 w 252617"/>
                  <a:gd name="connsiteY1" fmla="*/ 163667 h 169565"/>
                  <a:gd name="connsiteX0" fmla="*/ 252617 w 252617"/>
                  <a:gd name="connsiteY0" fmla="*/ 0 h 171305"/>
                  <a:gd name="connsiteX1" fmla="*/ 0 w 252617"/>
                  <a:gd name="connsiteY1" fmla="*/ 163667 h 171305"/>
                  <a:gd name="connsiteX0" fmla="*/ 252617 w 252617"/>
                  <a:gd name="connsiteY0" fmla="*/ 0 h 165939"/>
                  <a:gd name="connsiteX1" fmla="*/ 0 w 252617"/>
                  <a:gd name="connsiteY1" fmla="*/ 163667 h 165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2617" h="165939">
                    <a:moveTo>
                      <a:pt x="252617" y="0"/>
                    </a:moveTo>
                    <a:cubicBezTo>
                      <a:pt x="230459" y="97011"/>
                      <a:pt x="270352" y="180956"/>
                      <a:pt x="0" y="163667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6534744" y="3052744"/>
                <a:ext cx="198610" cy="204755"/>
              </a:xfrm>
              <a:custGeom>
                <a:avLst/>
                <a:gdLst>
                  <a:gd name="connsiteX0" fmla="*/ 145877 w 150670"/>
                  <a:gd name="connsiteY0" fmla="*/ 0 h 199247"/>
                  <a:gd name="connsiteX1" fmla="*/ 145877 w 150670"/>
                  <a:gd name="connsiteY1" fmla="*/ 138761 h 199247"/>
                  <a:gd name="connsiteX2" fmla="*/ 96065 w 150670"/>
                  <a:gd name="connsiteY2" fmla="*/ 181457 h 199247"/>
                  <a:gd name="connsiteX3" fmla="*/ 0 w 150670"/>
                  <a:gd name="connsiteY3" fmla="*/ 199247 h 199247"/>
                  <a:gd name="connsiteX0" fmla="*/ 145877 w 157665"/>
                  <a:gd name="connsiteY0" fmla="*/ 0 h 199247"/>
                  <a:gd name="connsiteX1" fmla="*/ 145877 w 157665"/>
                  <a:gd name="connsiteY1" fmla="*/ 138761 h 199247"/>
                  <a:gd name="connsiteX2" fmla="*/ 0 w 157665"/>
                  <a:gd name="connsiteY2" fmla="*/ 199247 h 199247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10898"/>
                  <a:gd name="connsiteY0" fmla="*/ 0 h 204755"/>
                  <a:gd name="connsiteX1" fmla="*/ 195453 w 210898"/>
                  <a:gd name="connsiteY1" fmla="*/ 138761 h 204755"/>
                  <a:gd name="connsiteX2" fmla="*/ 0 w 210898"/>
                  <a:gd name="connsiteY2" fmla="*/ 204755 h 204755"/>
                  <a:gd name="connsiteX0" fmla="*/ 195453 w 202341"/>
                  <a:gd name="connsiteY0" fmla="*/ 0 h 204755"/>
                  <a:gd name="connsiteX1" fmla="*/ 181682 w 202341"/>
                  <a:gd name="connsiteY1" fmla="*/ 138761 h 204755"/>
                  <a:gd name="connsiteX2" fmla="*/ 0 w 202341"/>
                  <a:gd name="connsiteY2" fmla="*/ 204755 h 204755"/>
                  <a:gd name="connsiteX0" fmla="*/ 195453 w 198610"/>
                  <a:gd name="connsiteY0" fmla="*/ 0 h 204755"/>
                  <a:gd name="connsiteX1" fmla="*/ 181682 w 198610"/>
                  <a:gd name="connsiteY1" fmla="*/ 138761 h 204755"/>
                  <a:gd name="connsiteX2" fmla="*/ 0 w 198610"/>
                  <a:gd name="connsiteY2" fmla="*/ 204755 h 204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8610" h="204755">
                    <a:moveTo>
                      <a:pt x="195453" y="0"/>
                    </a:moveTo>
                    <a:cubicBezTo>
                      <a:pt x="199604" y="54259"/>
                      <a:pt x="203240" y="93618"/>
                      <a:pt x="181682" y="138761"/>
                    </a:cubicBezTo>
                    <a:cubicBezTo>
                      <a:pt x="160124" y="183904"/>
                      <a:pt x="77212" y="200416"/>
                      <a:pt x="0" y="204755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6605149" y="3052744"/>
                <a:ext cx="151364" cy="220938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  <a:gd name="connsiteX0" fmla="*/ 133360 w 147764"/>
                  <a:gd name="connsiteY0" fmla="*/ 0 h 218184"/>
                  <a:gd name="connsiteX1" fmla="*/ 136917 w 147764"/>
                  <a:gd name="connsiteY1" fmla="*/ 149435 h 218184"/>
                  <a:gd name="connsiteX2" fmla="*/ 0 w 147764"/>
                  <a:gd name="connsiteY2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33360"/>
                  <a:gd name="connsiteY0" fmla="*/ 0 h 218184"/>
                  <a:gd name="connsiteX1" fmla="*/ 0 w 133360"/>
                  <a:gd name="connsiteY1" fmla="*/ 218184 h 218184"/>
                  <a:gd name="connsiteX0" fmla="*/ 133360 w 149011"/>
                  <a:gd name="connsiteY0" fmla="*/ 0 h 218184"/>
                  <a:gd name="connsiteX1" fmla="*/ 0 w 149011"/>
                  <a:gd name="connsiteY1" fmla="*/ 218184 h 218184"/>
                  <a:gd name="connsiteX0" fmla="*/ 133360 w 144138"/>
                  <a:gd name="connsiteY0" fmla="*/ 0 h 218184"/>
                  <a:gd name="connsiteX1" fmla="*/ 0 w 144138"/>
                  <a:gd name="connsiteY1" fmla="*/ 218184 h 218184"/>
                  <a:gd name="connsiteX0" fmla="*/ 133360 w 137590"/>
                  <a:gd name="connsiteY0" fmla="*/ 0 h 218184"/>
                  <a:gd name="connsiteX1" fmla="*/ 0 w 137590"/>
                  <a:gd name="connsiteY1" fmla="*/ 218184 h 218184"/>
                  <a:gd name="connsiteX0" fmla="*/ 133360 w 145562"/>
                  <a:gd name="connsiteY0" fmla="*/ 0 h 218184"/>
                  <a:gd name="connsiteX1" fmla="*/ 0 w 145562"/>
                  <a:gd name="connsiteY1" fmla="*/ 218184 h 218184"/>
                  <a:gd name="connsiteX0" fmla="*/ 141623 w 151364"/>
                  <a:gd name="connsiteY0" fmla="*/ 0 h 220938"/>
                  <a:gd name="connsiteX1" fmla="*/ 0 w 151364"/>
                  <a:gd name="connsiteY1" fmla="*/ 220938 h 220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364" h="220938">
                    <a:moveTo>
                      <a:pt x="141623" y="0"/>
                    </a:moveTo>
                    <a:cubicBezTo>
                      <a:pt x="149501" y="105779"/>
                      <a:pt x="193180" y="172998"/>
                      <a:pt x="0" y="220938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689039" y="3052744"/>
                <a:ext cx="88629" cy="209921"/>
              </a:xfrm>
              <a:custGeom>
                <a:avLst/>
                <a:gdLst>
                  <a:gd name="connsiteX0" fmla="*/ 78276 w 88629"/>
                  <a:gd name="connsiteY0" fmla="*/ 0 h 209921"/>
                  <a:gd name="connsiteX1" fmla="*/ 81833 w 88629"/>
                  <a:gd name="connsiteY1" fmla="*/ 149435 h 209921"/>
                  <a:gd name="connsiteX2" fmla="*/ 0 w 88629"/>
                  <a:gd name="connsiteY2" fmla="*/ 209921 h 20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629" h="209921">
                    <a:moveTo>
                      <a:pt x="78276" y="0"/>
                    </a:moveTo>
                    <a:cubicBezTo>
                      <a:pt x="86577" y="57224"/>
                      <a:pt x="94879" y="114448"/>
                      <a:pt x="81833" y="149435"/>
                    </a:cubicBezTo>
                    <a:cubicBezTo>
                      <a:pt x="68787" y="184422"/>
                      <a:pt x="34393" y="197171"/>
                      <a:pt x="0" y="209921"/>
                    </a:cubicBezTo>
                  </a:path>
                </a:pathLst>
              </a:cu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0" name="TextBox 29"/>
          <p:cNvSpPr txBox="1"/>
          <p:nvPr/>
        </p:nvSpPr>
        <p:spPr>
          <a:xfrm>
            <a:off x="1531622" y="4149080"/>
            <a:ext cx="6192688" cy="728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      据设计试验，艺术效果中的</a:t>
            </a:r>
            <a:r>
              <a:rPr lang="zh-CN" altLang="en-US" b="1" dirty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线条图</a:t>
            </a: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、</a:t>
            </a:r>
            <a:r>
              <a:rPr lang="zh-CN" altLang="en-US" b="1" dirty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铅笔灰度</a:t>
            </a: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都可以做出墨滴效果。其它艺术效果，请大家多加尝试。</a:t>
            </a:r>
            <a:endParaRPr lang="en-US" altLang="zh-CN" b="1" dirty="0" smtClean="0">
              <a:gradFill flip="none" rotWithShape="1">
                <a:gsLst>
                  <a:gs pos="73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  <a:tileRect/>
              </a:gradFill>
              <a:latin typeface="+mj-lt"/>
              <a:ea typeface="+mj-ea"/>
              <a:cs typeface="+mj-cs"/>
            </a:endParaRPr>
          </a:p>
        </p:txBody>
      </p:sp>
      <p:pic>
        <p:nvPicPr>
          <p:cNvPr id="77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 pencilSize="14"/>
                    </a14:imgEffect>
                    <a14:imgEffect>
                      <a14:saturation sat="0"/>
                    </a14:imgEffect>
                    <a14:imgEffect>
                      <a14:brightnessContrast bright="-39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392" y="1536346"/>
            <a:ext cx="2398462" cy="1845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Grayscale pencilSize="68"/>
                    </a14:imgEffect>
                    <a14:imgEffect>
                      <a14:saturation sat="0"/>
                    </a14:imgEffect>
                    <a14:imgEffect>
                      <a14:brightnessContrast bright="-39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728" y="1550895"/>
            <a:ext cx="2398462" cy="1845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979712" y="3244334"/>
            <a:ext cx="23855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</a:rPr>
              <a:t>BCS+</a:t>
            </a:r>
            <a:r>
              <a:rPr lang="zh-CN" altLang="en-US" b="1" dirty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线条图</a:t>
            </a: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</a:rPr>
              <a:t>艺术效果</a:t>
            </a:r>
            <a:endParaRPr lang="zh-CN" altLang="en-US" dirty="0"/>
          </a:p>
        </p:txBody>
      </p:sp>
      <p:sp>
        <p:nvSpPr>
          <p:cNvPr id="79" name="矩形 78"/>
          <p:cNvSpPr/>
          <p:nvPr/>
        </p:nvSpPr>
        <p:spPr>
          <a:xfrm>
            <a:off x="4860032" y="3244334"/>
            <a:ext cx="26164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</a:rPr>
              <a:t>BCS+</a:t>
            </a:r>
            <a:r>
              <a:rPr lang="zh-CN" altLang="en-US" b="1" dirty="0">
                <a:gradFill flip="none" rotWithShape="1">
                  <a:gsLst>
                    <a:gs pos="73000">
                      <a:srgbClr val="C00000"/>
                    </a:gs>
                    <a:gs pos="0">
                      <a:srgbClr val="E39090"/>
                    </a:gs>
                  </a:gsLst>
                  <a:lin ang="5400000" scaled="1"/>
                  <a:tileRect/>
                </a:gradFill>
                <a:latin typeface="+mj-lt"/>
                <a:ea typeface="+mj-ea"/>
                <a:cs typeface="+mj-cs"/>
              </a:rPr>
              <a:t>铅笔灰度</a:t>
            </a:r>
            <a:r>
              <a:rPr lang="zh-CN" altLang="en-US" b="1" dirty="0" smtClean="0">
                <a:gradFill flip="none" rotWithShape="1">
                  <a:gsLst>
                    <a:gs pos="73000">
                      <a:schemeClr val="tx1">
                        <a:lumMod val="75000"/>
                        <a:lumOff val="25000"/>
                      </a:schemeClr>
                    </a:gs>
                    <a:gs pos="0">
                      <a:schemeClr val="tx1">
                        <a:lumMod val="50000"/>
                        <a:lumOff val="50000"/>
                      </a:schemeClr>
                    </a:gs>
                  </a:gsLst>
                  <a:lin ang="5400000" scaled="1"/>
                  <a:tileRect/>
                </a:gradFill>
              </a:rPr>
              <a:t>艺术效果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46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0"/>
  <p:tag name="ARTICULATE_PROJECT_OPEN" val="0"/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599</Words>
  <Application>Microsoft Office PowerPoint</Application>
  <PresentationFormat>全屏显示(4:3)</PresentationFormat>
  <Paragraphs>82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Britannic Bold</vt:lpstr>
      <vt:lpstr>Meiryo</vt:lpstr>
      <vt:lpstr>宋体</vt:lpstr>
      <vt:lpstr>微软雅黑</vt:lpstr>
      <vt:lpstr>Arial</vt:lpstr>
      <vt:lpstr>Calibri</vt:lpstr>
      <vt:lpstr>Calibri Light</vt:lpstr>
      <vt:lpstr>Segoe UI</vt:lpstr>
      <vt:lpstr>Wingdings</vt:lpstr>
      <vt:lpstr>Office 主题​​</vt:lpstr>
      <vt:lpstr>Office Theme</vt:lpstr>
      <vt:lpstr>BCS法制作逼真墨滴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BCS法制作逼真毛笔字</dc:title>
  <dc:creator>Only for Design</dc:creator>
  <cp:lastModifiedBy>Administrator</cp:lastModifiedBy>
  <cp:revision>25</cp:revision>
  <dcterms:created xsi:type="dcterms:W3CDTF">2014-02-06T10:37:18Z</dcterms:created>
  <dcterms:modified xsi:type="dcterms:W3CDTF">2016-01-13T14:06:11Z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35EE7A7E-AD93-4F1E-0000-165E77000000</vt:lpwstr>
  </property>
  <property fmtid="{D5CDD505-2E9C-101B-9397-08002B2CF9AE}" pid="3" name="ArticulatePath">
    <vt:lpwstr>演示文稿1</vt:lpwstr>
  </property>
</Properties>
</file>