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F46BE-E29A-4F19-B0C4-E5407019797F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520C30-AC6F-4B21-830F-09832CD5E2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045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8035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209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647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8082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375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1263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75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474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897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199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298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136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594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646632" y="404664"/>
            <a:ext cx="3010868" cy="873388"/>
            <a:chOff x="4557867" y="2891492"/>
            <a:chExt cx="3010868" cy="873388"/>
          </a:xfrm>
        </p:grpSpPr>
        <p:grpSp>
          <p:nvGrpSpPr>
            <p:cNvPr id="64" name="组合 63"/>
            <p:cNvGrpSpPr/>
            <p:nvPr/>
          </p:nvGrpSpPr>
          <p:grpSpPr>
            <a:xfrm>
              <a:off x="4557867" y="2891492"/>
              <a:ext cx="3010868" cy="461665"/>
              <a:chOff x="4557867" y="2891492"/>
              <a:chExt cx="3010868" cy="461665"/>
            </a:xfrm>
          </p:grpSpPr>
          <p:sp>
            <p:nvSpPr>
              <p:cNvPr id="77" name="燕尾形 76"/>
              <p:cNvSpPr>
                <a:spLocks noChangeAspect="1"/>
              </p:cNvSpPr>
              <p:nvPr/>
            </p:nvSpPr>
            <p:spPr>
              <a:xfrm>
                <a:off x="7284635" y="2891492"/>
                <a:ext cx="284100" cy="461665"/>
              </a:xfrm>
              <a:prstGeom prst="chevron">
                <a:avLst>
                  <a:gd name="adj" fmla="val 59528"/>
                </a:avLst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燕尾形 77"/>
              <p:cNvSpPr>
                <a:spLocks noChangeAspect="1"/>
              </p:cNvSpPr>
              <p:nvPr/>
            </p:nvSpPr>
            <p:spPr>
              <a:xfrm flipH="1">
                <a:off x="4557867" y="2891492"/>
                <a:ext cx="285655" cy="461665"/>
              </a:xfrm>
              <a:prstGeom prst="chevron">
                <a:avLst>
                  <a:gd name="adj" fmla="val 59528"/>
                </a:avLst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4843522" y="2891492"/>
              <a:ext cx="24411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在这里添加标题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582121" y="3395548"/>
              <a:ext cx="2963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A5A5A5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Add the title in here</a:t>
              </a:r>
            </a:p>
          </p:txBody>
        </p:sp>
      </p:grpSp>
      <p:sp>
        <p:nvSpPr>
          <p:cNvPr id="95" name="椭圆 94"/>
          <p:cNvSpPr/>
          <p:nvPr/>
        </p:nvSpPr>
        <p:spPr>
          <a:xfrm>
            <a:off x="3107245" y="2132856"/>
            <a:ext cx="216024" cy="216024"/>
          </a:xfrm>
          <a:prstGeom prst="ellipse">
            <a:avLst/>
          </a:prstGeom>
          <a:solidFill>
            <a:srgbClr val="E77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3107245" y="3717032"/>
            <a:ext cx="216024" cy="216024"/>
          </a:xfrm>
          <a:prstGeom prst="ellipse">
            <a:avLst/>
          </a:prstGeom>
          <a:solidFill>
            <a:srgbClr val="039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4919587" y="3717032"/>
            <a:ext cx="216024" cy="216024"/>
          </a:xfrm>
          <a:prstGeom prst="ellipse">
            <a:avLst/>
          </a:prstGeom>
          <a:solidFill>
            <a:srgbClr val="6CA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6731929" y="3717032"/>
            <a:ext cx="216024" cy="216024"/>
          </a:xfrm>
          <a:prstGeom prst="ellipse">
            <a:avLst/>
          </a:prstGeom>
          <a:solidFill>
            <a:srgbClr val="6B6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8544272" y="3717032"/>
            <a:ext cx="216024" cy="216024"/>
          </a:xfrm>
          <a:prstGeom prst="ellipse">
            <a:avLst/>
          </a:prstGeom>
          <a:solidFill>
            <a:srgbClr val="A34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8544272" y="5373216"/>
            <a:ext cx="216024" cy="216024"/>
          </a:xfrm>
          <a:prstGeom prst="ellipse">
            <a:avLst/>
          </a:prstGeom>
          <a:solidFill>
            <a:srgbClr val="049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连接符 100"/>
          <p:cNvCxnSpPr>
            <a:stCxn id="95" idx="4"/>
            <a:endCxn id="96" idx="0"/>
          </p:cNvCxnSpPr>
          <p:nvPr/>
        </p:nvCxnSpPr>
        <p:spPr>
          <a:xfrm>
            <a:off x="3215257" y="2348880"/>
            <a:ext cx="0" cy="1368152"/>
          </a:xfrm>
          <a:prstGeom prst="line">
            <a:avLst/>
          </a:prstGeom>
          <a:ln w="19050">
            <a:solidFill>
              <a:srgbClr val="EBE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stCxn id="96" idx="6"/>
            <a:endCxn id="97" idx="2"/>
          </p:cNvCxnSpPr>
          <p:nvPr/>
        </p:nvCxnSpPr>
        <p:spPr>
          <a:xfrm>
            <a:off x="3323269" y="3825044"/>
            <a:ext cx="1596318" cy="0"/>
          </a:xfrm>
          <a:prstGeom prst="line">
            <a:avLst/>
          </a:prstGeom>
          <a:ln w="19050">
            <a:solidFill>
              <a:srgbClr val="EBE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97" idx="6"/>
            <a:endCxn id="98" idx="2"/>
          </p:cNvCxnSpPr>
          <p:nvPr/>
        </p:nvCxnSpPr>
        <p:spPr>
          <a:xfrm>
            <a:off x="5135611" y="3825044"/>
            <a:ext cx="1596318" cy="0"/>
          </a:xfrm>
          <a:prstGeom prst="line">
            <a:avLst/>
          </a:prstGeom>
          <a:ln w="19050">
            <a:solidFill>
              <a:srgbClr val="EBE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98" idx="6"/>
            <a:endCxn id="99" idx="2"/>
          </p:cNvCxnSpPr>
          <p:nvPr/>
        </p:nvCxnSpPr>
        <p:spPr>
          <a:xfrm>
            <a:off x="6947953" y="3825044"/>
            <a:ext cx="1596319" cy="0"/>
          </a:xfrm>
          <a:prstGeom prst="line">
            <a:avLst/>
          </a:prstGeom>
          <a:ln w="19050">
            <a:solidFill>
              <a:srgbClr val="EBE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99" idx="4"/>
            <a:endCxn id="100" idx="0"/>
          </p:cNvCxnSpPr>
          <p:nvPr/>
        </p:nvCxnSpPr>
        <p:spPr>
          <a:xfrm>
            <a:off x="8652284" y="3933056"/>
            <a:ext cx="0" cy="1440160"/>
          </a:xfrm>
          <a:prstGeom prst="line">
            <a:avLst/>
          </a:prstGeom>
          <a:ln w="19050">
            <a:solidFill>
              <a:srgbClr val="EBE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995223" y="1916832"/>
            <a:ext cx="1884878" cy="35827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03889" y="2196939"/>
            <a:ext cx="2076212" cy="447849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995223" y="3466765"/>
            <a:ext cx="1884878" cy="35827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03889" y="3746872"/>
            <a:ext cx="2076212" cy="447849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3635058" y="4069292"/>
            <a:ext cx="1884878" cy="35827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3443724" y="4349399"/>
            <a:ext cx="2076212" cy="447849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252036" y="4069292"/>
            <a:ext cx="188487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252036" y="4349399"/>
            <a:ext cx="2076212" cy="461665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9002300" y="3520856"/>
            <a:ext cx="188487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9002300" y="3800963"/>
            <a:ext cx="2076212" cy="461665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9002300" y="5135500"/>
            <a:ext cx="188487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9002300" y="5415607"/>
            <a:ext cx="2076212" cy="461665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4123296" y="2615716"/>
            <a:ext cx="4115825" cy="276999"/>
            <a:chOff x="4123296" y="2615716"/>
            <a:chExt cx="4115825" cy="276999"/>
          </a:xfrm>
        </p:grpSpPr>
        <p:sp>
          <p:nvSpPr>
            <p:cNvPr id="129" name="文本框 128"/>
            <p:cNvSpPr txBox="1"/>
            <p:nvPr/>
          </p:nvSpPr>
          <p:spPr>
            <a:xfrm>
              <a:off x="4123296" y="2615716"/>
              <a:ext cx="460536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4834534" y="2615716"/>
              <a:ext cx="457200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5542436" y="2615716"/>
              <a:ext cx="479420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6272558" y="2615716"/>
              <a:ext cx="491286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7014546" y="2615716"/>
              <a:ext cx="486937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7752184" y="2615716"/>
              <a:ext cx="486937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4727848" y="2644788"/>
              <a:ext cx="0" cy="247927"/>
            </a:xfrm>
            <a:prstGeom prst="line">
              <a:avLst/>
            </a:prstGeom>
            <a:ln w="19050">
              <a:solidFill>
                <a:srgbClr val="EBEB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5447928" y="2644788"/>
              <a:ext cx="0" cy="247927"/>
            </a:xfrm>
            <a:prstGeom prst="line">
              <a:avLst/>
            </a:prstGeom>
            <a:ln w="19050">
              <a:solidFill>
                <a:srgbClr val="EBEB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6168008" y="2644788"/>
              <a:ext cx="0" cy="247927"/>
            </a:xfrm>
            <a:prstGeom prst="line">
              <a:avLst/>
            </a:prstGeom>
            <a:ln w="19050">
              <a:solidFill>
                <a:srgbClr val="EBEB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6888088" y="2644788"/>
              <a:ext cx="0" cy="247927"/>
            </a:xfrm>
            <a:prstGeom prst="line">
              <a:avLst/>
            </a:prstGeom>
            <a:ln w="19050">
              <a:solidFill>
                <a:srgbClr val="EBEB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7634799" y="2644788"/>
              <a:ext cx="0" cy="247927"/>
            </a:xfrm>
            <a:prstGeom prst="line">
              <a:avLst/>
            </a:prstGeom>
            <a:ln w="19050">
              <a:solidFill>
                <a:srgbClr val="EBEB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4415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0602e662e3c8bbcf2fc1568344db70d682829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259</Words>
  <Application>Microsoft Office PowerPoint</Application>
  <PresentationFormat>宽屏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33</cp:revision>
  <dcterms:created xsi:type="dcterms:W3CDTF">2015-07-15T07:19:39Z</dcterms:created>
  <dcterms:modified xsi:type="dcterms:W3CDTF">2016-01-19T08:22:00Z</dcterms:modified>
</cp:coreProperties>
</file>