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7" r:id="rId4"/>
    <p:sldId id="258" r:id="rId5"/>
    <p:sldId id="266" r:id="rId6"/>
    <p:sldId id="259" r:id="rId7"/>
    <p:sldId id="260" r:id="rId8"/>
    <p:sldId id="267" r:id="rId9"/>
    <p:sldId id="268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5E04"/>
    <a:srgbClr val="D60000"/>
    <a:srgbClr val="009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3529" autoAdjust="0"/>
    <p:restoredTop sz="86399" autoAdjust="0"/>
  </p:normalViewPr>
  <p:slideViewPr>
    <p:cSldViewPr>
      <p:cViewPr varScale="1">
        <p:scale>
          <a:sx n="132" d="100"/>
          <a:sy n="132" d="100"/>
        </p:scale>
        <p:origin x="600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64B329-511A-49A6-9D00-7669335C61AA}" type="datetimeFigureOut">
              <a:rPr lang="zh-CN" altLang="en-US" smtClean="0"/>
              <a:t>2016/1/17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6A297B-8106-491C-9BDC-B96C4744D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75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1618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560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8358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0192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3771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7307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4850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8831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6575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4810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039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9166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6241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2912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869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964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642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820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984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499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861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A6D17-260F-4F3B-AB5D-2DAA88B62B63}" type="datetimeFigureOut">
              <a:rPr lang="zh-CN" altLang="en-US" smtClean="0"/>
              <a:t>2016/1/17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70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A6D17-260F-4F3B-AB5D-2DAA88B62B63}" type="datetimeFigureOut">
              <a:rPr lang="zh-CN" altLang="en-US" smtClean="0"/>
              <a:t>2016/1/17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96142D-B29E-4F99-ABCF-13D32BD27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699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129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/>
          <p:cNvSpPr txBox="1"/>
          <p:nvPr/>
        </p:nvSpPr>
        <p:spPr>
          <a:xfrm>
            <a:off x="2244264" y="2571750"/>
            <a:ext cx="4698722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32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号教程</a:t>
            </a:r>
            <a:endParaRPr lang="en-US" altLang="zh-CN" sz="32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400" dirty="0">
                <a:solidFill>
                  <a:srgbClr val="C00000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形状</a:t>
            </a:r>
            <a:r>
              <a:rPr lang="zh-CN" altLang="en-US" sz="4400" dirty="0" smtClean="0">
                <a:solidFill>
                  <a:srgbClr val="C00000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手绘</a:t>
            </a:r>
            <a:r>
              <a:rPr lang="zh-CN" altLang="en-US" sz="4400" dirty="0">
                <a:solidFill>
                  <a:srgbClr val="C00000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古典建筑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740139" y="44038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</a:rPr>
              <a:t>陈华创意出品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463688" y="4515966"/>
            <a:ext cx="3680312" cy="14401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-26957" y="4515966"/>
            <a:ext cx="3680312" cy="14401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230110" y="3714586"/>
            <a:ext cx="2762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号教程思路再拓展教程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1720" y="2189821"/>
            <a:ext cx="4752528" cy="28413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051720" y="69563"/>
            <a:ext cx="4752528" cy="2221179"/>
            <a:chOff x="1216088" y="1188791"/>
            <a:chExt cx="6624737" cy="3390255"/>
          </a:xfrm>
        </p:grpSpPr>
        <p:sp>
          <p:nvSpPr>
            <p:cNvPr id="10" name="矩形 9"/>
            <p:cNvSpPr/>
            <p:nvPr/>
          </p:nvSpPr>
          <p:spPr>
            <a:xfrm>
              <a:off x="1490663" y="1188791"/>
              <a:ext cx="6105674" cy="249307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490663" y="3725335"/>
              <a:ext cx="6105676" cy="60576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490664" y="3631224"/>
              <a:ext cx="6105674" cy="94111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591"/>
            <p:cNvSpPr>
              <a:spLocks/>
            </p:cNvSpPr>
            <p:nvPr/>
          </p:nvSpPr>
          <p:spPr bwMode="auto">
            <a:xfrm>
              <a:off x="5071333" y="1360257"/>
              <a:ext cx="1584957" cy="588795"/>
            </a:xfrm>
            <a:custGeom>
              <a:avLst/>
              <a:gdLst>
                <a:gd name="T0" fmla="*/ 197 w 482"/>
                <a:gd name="T1" fmla="*/ 0 h 197"/>
                <a:gd name="T2" fmla="*/ 70 w 482"/>
                <a:gd name="T3" fmla="*/ 116 h 197"/>
                <a:gd name="T4" fmla="*/ 0 w 482"/>
                <a:gd name="T5" fmla="*/ 197 h 197"/>
                <a:gd name="T6" fmla="*/ 482 w 482"/>
                <a:gd name="T7" fmla="*/ 197 h 197"/>
                <a:gd name="T8" fmla="*/ 373 w 482"/>
                <a:gd name="T9" fmla="*/ 101 h 197"/>
                <a:gd name="T10" fmla="*/ 324 w 482"/>
                <a:gd name="T11" fmla="*/ 113 h 197"/>
                <a:gd name="T12" fmla="*/ 197 w 482"/>
                <a:gd name="T1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2" h="197">
                  <a:moveTo>
                    <a:pt x="197" y="0"/>
                  </a:moveTo>
                  <a:cubicBezTo>
                    <a:pt x="131" y="0"/>
                    <a:pt x="76" y="51"/>
                    <a:pt x="70" y="116"/>
                  </a:cubicBezTo>
                  <a:cubicBezTo>
                    <a:pt x="30" y="122"/>
                    <a:pt x="0" y="156"/>
                    <a:pt x="0" y="197"/>
                  </a:cubicBezTo>
                  <a:cubicBezTo>
                    <a:pt x="482" y="197"/>
                    <a:pt x="482" y="197"/>
                    <a:pt x="482" y="197"/>
                  </a:cubicBezTo>
                  <a:cubicBezTo>
                    <a:pt x="475" y="143"/>
                    <a:pt x="429" y="101"/>
                    <a:pt x="373" y="101"/>
                  </a:cubicBezTo>
                  <a:cubicBezTo>
                    <a:pt x="356" y="101"/>
                    <a:pt x="339" y="105"/>
                    <a:pt x="324" y="113"/>
                  </a:cubicBezTo>
                  <a:cubicBezTo>
                    <a:pt x="317" y="49"/>
                    <a:pt x="263" y="0"/>
                    <a:pt x="197" y="0"/>
                  </a:cubicBez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92"/>
            <p:cNvSpPr>
              <a:spLocks/>
            </p:cNvSpPr>
            <p:nvPr/>
          </p:nvSpPr>
          <p:spPr bwMode="auto">
            <a:xfrm>
              <a:off x="5953641" y="1589357"/>
              <a:ext cx="1353904" cy="429701"/>
            </a:xfrm>
            <a:custGeom>
              <a:avLst/>
              <a:gdLst>
                <a:gd name="T0" fmla="*/ 208 w 352"/>
                <a:gd name="T1" fmla="*/ 0 h 144"/>
                <a:gd name="T2" fmla="*/ 115 w 352"/>
                <a:gd name="T3" fmla="*/ 82 h 144"/>
                <a:gd name="T4" fmla="*/ 79 w 352"/>
                <a:gd name="T5" fmla="*/ 74 h 144"/>
                <a:gd name="T6" fmla="*/ 0 w 352"/>
                <a:gd name="T7" fmla="*/ 144 h 144"/>
                <a:gd name="T8" fmla="*/ 352 w 352"/>
                <a:gd name="T9" fmla="*/ 144 h 144"/>
                <a:gd name="T10" fmla="*/ 301 w 352"/>
                <a:gd name="T11" fmla="*/ 84 h 144"/>
                <a:gd name="T12" fmla="*/ 208 w 352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2" h="144">
                  <a:moveTo>
                    <a:pt x="208" y="0"/>
                  </a:moveTo>
                  <a:cubicBezTo>
                    <a:pt x="160" y="0"/>
                    <a:pt x="120" y="36"/>
                    <a:pt x="115" y="82"/>
                  </a:cubicBezTo>
                  <a:cubicBezTo>
                    <a:pt x="104" y="77"/>
                    <a:pt x="92" y="74"/>
                    <a:pt x="79" y="74"/>
                  </a:cubicBezTo>
                  <a:cubicBezTo>
                    <a:pt x="38" y="74"/>
                    <a:pt x="4" y="104"/>
                    <a:pt x="0" y="144"/>
                  </a:cubicBezTo>
                  <a:cubicBezTo>
                    <a:pt x="352" y="144"/>
                    <a:pt x="352" y="144"/>
                    <a:pt x="352" y="144"/>
                  </a:cubicBezTo>
                  <a:cubicBezTo>
                    <a:pt x="352" y="113"/>
                    <a:pt x="330" y="89"/>
                    <a:pt x="301" y="84"/>
                  </a:cubicBezTo>
                  <a:cubicBezTo>
                    <a:pt x="297" y="37"/>
                    <a:pt x="257" y="0"/>
                    <a:pt x="208" y="0"/>
                  </a:cubicBezTo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92"/>
            <p:cNvSpPr>
              <a:spLocks/>
            </p:cNvSpPr>
            <p:nvPr/>
          </p:nvSpPr>
          <p:spPr bwMode="auto">
            <a:xfrm>
              <a:off x="2491834" y="2247516"/>
              <a:ext cx="813276" cy="332913"/>
            </a:xfrm>
            <a:custGeom>
              <a:avLst/>
              <a:gdLst>
                <a:gd name="T0" fmla="*/ 208 w 352"/>
                <a:gd name="T1" fmla="*/ 0 h 144"/>
                <a:gd name="T2" fmla="*/ 115 w 352"/>
                <a:gd name="T3" fmla="*/ 82 h 144"/>
                <a:gd name="T4" fmla="*/ 79 w 352"/>
                <a:gd name="T5" fmla="*/ 74 h 144"/>
                <a:gd name="T6" fmla="*/ 0 w 352"/>
                <a:gd name="T7" fmla="*/ 144 h 144"/>
                <a:gd name="T8" fmla="*/ 352 w 352"/>
                <a:gd name="T9" fmla="*/ 144 h 144"/>
                <a:gd name="T10" fmla="*/ 301 w 352"/>
                <a:gd name="T11" fmla="*/ 84 h 144"/>
                <a:gd name="T12" fmla="*/ 208 w 352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2" h="144">
                  <a:moveTo>
                    <a:pt x="208" y="0"/>
                  </a:moveTo>
                  <a:cubicBezTo>
                    <a:pt x="160" y="0"/>
                    <a:pt x="120" y="36"/>
                    <a:pt x="115" y="82"/>
                  </a:cubicBezTo>
                  <a:cubicBezTo>
                    <a:pt x="104" y="77"/>
                    <a:pt x="92" y="74"/>
                    <a:pt x="79" y="74"/>
                  </a:cubicBezTo>
                  <a:cubicBezTo>
                    <a:pt x="38" y="74"/>
                    <a:pt x="4" y="104"/>
                    <a:pt x="0" y="144"/>
                  </a:cubicBezTo>
                  <a:cubicBezTo>
                    <a:pt x="352" y="144"/>
                    <a:pt x="352" y="144"/>
                    <a:pt x="352" y="144"/>
                  </a:cubicBezTo>
                  <a:cubicBezTo>
                    <a:pt x="352" y="113"/>
                    <a:pt x="330" y="89"/>
                    <a:pt x="301" y="84"/>
                  </a:cubicBezTo>
                  <a:cubicBezTo>
                    <a:pt x="297" y="37"/>
                    <a:pt x="257" y="0"/>
                    <a:pt x="208" y="0"/>
                  </a:cubicBezTo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梯形 15"/>
            <p:cNvSpPr/>
            <p:nvPr/>
          </p:nvSpPr>
          <p:spPr>
            <a:xfrm>
              <a:off x="2251823" y="3631224"/>
              <a:ext cx="4583359" cy="582387"/>
            </a:xfrm>
            <a:prstGeom prst="trapezoid">
              <a:avLst>
                <a:gd name="adj" fmla="val 86014"/>
              </a:avLst>
            </a:prstGeom>
            <a:solidFill>
              <a:schemeClr val="accent2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838158" y="2552141"/>
              <a:ext cx="3374015" cy="1363797"/>
              <a:chOff x="3203848" y="1657265"/>
              <a:chExt cx="2701805" cy="1148013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3445906" y="2552801"/>
                <a:ext cx="2276407" cy="252477"/>
              </a:xfrm>
              <a:prstGeom prst="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8"/>
              <p:cNvSpPr/>
              <p:nvPr/>
            </p:nvSpPr>
            <p:spPr>
              <a:xfrm>
                <a:off x="3391957" y="2507712"/>
                <a:ext cx="2376892" cy="297566"/>
              </a:xfrm>
              <a:custGeom>
                <a:avLst/>
                <a:gdLst/>
                <a:ahLst/>
                <a:cxnLst/>
                <a:rect l="l" t="t" r="r" b="b"/>
                <a:pathLst>
                  <a:path w="3528392" h="312829">
                    <a:moveTo>
                      <a:pt x="0" y="0"/>
                    </a:moveTo>
                    <a:lnTo>
                      <a:pt x="3528392" y="0"/>
                    </a:lnTo>
                    <a:lnTo>
                      <a:pt x="3528392" y="312829"/>
                    </a:lnTo>
                    <a:lnTo>
                      <a:pt x="3411202" y="312829"/>
                    </a:lnTo>
                    <a:lnTo>
                      <a:pt x="3411202" y="132810"/>
                    </a:lnTo>
                    <a:cubicBezTo>
                      <a:pt x="3411202" y="112925"/>
                      <a:pt x="3395082" y="96805"/>
                      <a:pt x="3375197" y="96805"/>
                    </a:cubicBezTo>
                    <a:lnTo>
                      <a:pt x="3231183" y="96805"/>
                    </a:lnTo>
                    <a:cubicBezTo>
                      <a:pt x="3211298" y="96805"/>
                      <a:pt x="3195178" y="112925"/>
                      <a:pt x="3195178" y="132810"/>
                    </a:cubicBezTo>
                    <a:lnTo>
                      <a:pt x="3195178" y="312829"/>
                    </a:lnTo>
                    <a:lnTo>
                      <a:pt x="3062628" y="312829"/>
                    </a:lnTo>
                    <a:lnTo>
                      <a:pt x="3062628" y="132810"/>
                    </a:lnTo>
                    <a:cubicBezTo>
                      <a:pt x="3062628" y="112925"/>
                      <a:pt x="3046508" y="96805"/>
                      <a:pt x="3026623" y="96805"/>
                    </a:cubicBezTo>
                    <a:lnTo>
                      <a:pt x="2882609" y="96805"/>
                    </a:lnTo>
                    <a:cubicBezTo>
                      <a:pt x="2862724" y="96805"/>
                      <a:pt x="2846604" y="112925"/>
                      <a:pt x="2846604" y="132810"/>
                    </a:cubicBezTo>
                    <a:lnTo>
                      <a:pt x="2846604" y="312829"/>
                    </a:lnTo>
                    <a:lnTo>
                      <a:pt x="2714054" y="312829"/>
                    </a:lnTo>
                    <a:lnTo>
                      <a:pt x="2714054" y="132810"/>
                    </a:lnTo>
                    <a:cubicBezTo>
                      <a:pt x="2714054" y="112925"/>
                      <a:pt x="2697934" y="96805"/>
                      <a:pt x="2678049" y="96805"/>
                    </a:cubicBezTo>
                    <a:lnTo>
                      <a:pt x="2534035" y="96805"/>
                    </a:lnTo>
                    <a:cubicBezTo>
                      <a:pt x="2514150" y="96805"/>
                      <a:pt x="2498030" y="112925"/>
                      <a:pt x="2498030" y="132810"/>
                    </a:cubicBezTo>
                    <a:lnTo>
                      <a:pt x="2498030" y="312829"/>
                    </a:lnTo>
                    <a:lnTo>
                      <a:pt x="2365480" y="312829"/>
                    </a:lnTo>
                    <a:lnTo>
                      <a:pt x="2365480" y="132810"/>
                    </a:lnTo>
                    <a:cubicBezTo>
                      <a:pt x="2365480" y="112925"/>
                      <a:pt x="2349360" y="96805"/>
                      <a:pt x="2329475" y="96805"/>
                    </a:cubicBezTo>
                    <a:lnTo>
                      <a:pt x="2185461" y="96805"/>
                    </a:lnTo>
                    <a:cubicBezTo>
                      <a:pt x="2165576" y="96805"/>
                      <a:pt x="2149456" y="112925"/>
                      <a:pt x="2149456" y="132810"/>
                    </a:cubicBezTo>
                    <a:lnTo>
                      <a:pt x="2149456" y="312829"/>
                    </a:lnTo>
                    <a:lnTo>
                      <a:pt x="2016906" y="312829"/>
                    </a:lnTo>
                    <a:lnTo>
                      <a:pt x="2016906" y="156813"/>
                    </a:lnTo>
                    <a:cubicBezTo>
                      <a:pt x="2016906" y="123671"/>
                      <a:pt x="1990040" y="96805"/>
                      <a:pt x="1956898" y="96805"/>
                    </a:cubicBezTo>
                    <a:lnTo>
                      <a:pt x="1572858" y="96805"/>
                    </a:lnTo>
                    <a:cubicBezTo>
                      <a:pt x="1539716" y="96805"/>
                      <a:pt x="1512850" y="123671"/>
                      <a:pt x="1512850" y="156813"/>
                    </a:cubicBezTo>
                    <a:lnTo>
                      <a:pt x="1512850" y="312829"/>
                    </a:lnTo>
                    <a:lnTo>
                      <a:pt x="1368152" y="312829"/>
                    </a:lnTo>
                    <a:lnTo>
                      <a:pt x="1368152" y="132810"/>
                    </a:lnTo>
                    <a:cubicBezTo>
                      <a:pt x="1368152" y="112925"/>
                      <a:pt x="1352032" y="96805"/>
                      <a:pt x="1332147" y="96805"/>
                    </a:cubicBezTo>
                    <a:lnTo>
                      <a:pt x="1188133" y="96805"/>
                    </a:lnTo>
                    <a:cubicBezTo>
                      <a:pt x="1168248" y="96805"/>
                      <a:pt x="1152128" y="112925"/>
                      <a:pt x="1152128" y="132810"/>
                    </a:cubicBezTo>
                    <a:lnTo>
                      <a:pt x="1152128" y="312829"/>
                    </a:lnTo>
                    <a:lnTo>
                      <a:pt x="1019578" y="312829"/>
                    </a:lnTo>
                    <a:lnTo>
                      <a:pt x="1019578" y="132810"/>
                    </a:lnTo>
                    <a:cubicBezTo>
                      <a:pt x="1019578" y="112925"/>
                      <a:pt x="1003458" y="96805"/>
                      <a:pt x="983573" y="96805"/>
                    </a:cubicBezTo>
                    <a:lnTo>
                      <a:pt x="839559" y="96805"/>
                    </a:lnTo>
                    <a:cubicBezTo>
                      <a:pt x="819674" y="96805"/>
                      <a:pt x="803554" y="112925"/>
                      <a:pt x="803554" y="132810"/>
                    </a:cubicBezTo>
                    <a:lnTo>
                      <a:pt x="803554" y="312829"/>
                    </a:lnTo>
                    <a:lnTo>
                      <a:pt x="671004" y="312829"/>
                    </a:lnTo>
                    <a:lnTo>
                      <a:pt x="671004" y="132810"/>
                    </a:lnTo>
                    <a:cubicBezTo>
                      <a:pt x="671004" y="112925"/>
                      <a:pt x="654884" y="96805"/>
                      <a:pt x="634999" y="96805"/>
                    </a:cubicBezTo>
                    <a:lnTo>
                      <a:pt x="490985" y="96805"/>
                    </a:lnTo>
                    <a:cubicBezTo>
                      <a:pt x="471100" y="96805"/>
                      <a:pt x="454980" y="112925"/>
                      <a:pt x="454980" y="132810"/>
                    </a:cubicBezTo>
                    <a:lnTo>
                      <a:pt x="454980" y="312829"/>
                    </a:lnTo>
                    <a:lnTo>
                      <a:pt x="322430" y="312829"/>
                    </a:lnTo>
                    <a:lnTo>
                      <a:pt x="322430" y="132810"/>
                    </a:lnTo>
                    <a:cubicBezTo>
                      <a:pt x="322430" y="112925"/>
                      <a:pt x="306310" y="96805"/>
                      <a:pt x="286425" y="96805"/>
                    </a:cubicBezTo>
                    <a:lnTo>
                      <a:pt x="142411" y="96805"/>
                    </a:lnTo>
                    <a:cubicBezTo>
                      <a:pt x="122526" y="96805"/>
                      <a:pt x="106406" y="112925"/>
                      <a:pt x="106406" y="132810"/>
                    </a:cubicBezTo>
                    <a:lnTo>
                      <a:pt x="106406" y="312829"/>
                    </a:lnTo>
                    <a:lnTo>
                      <a:pt x="0" y="312829"/>
                    </a:lnTo>
                    <a:close/>
                  </a:path>
                </a:pathLst>
              </a:custGeom>
              <a:gradFill>
                <a:gsLst>
                  <a:gs pos="39000">
                    <a:schemeClr val="accent2">
                      <a:lumMod val="50000"/>
                    </a:schemeClr>
                  </a:gs>
                  <a:gs pos="42000">
                    <a:srgbClr val="D6000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梯形 52"/>
              <p:cNvSpPr/>
              <p:nvPr/>
            </p:nvSpPr>
            <p:spPr>
              <a:xfrm>
                <a:off x="3347144" y="1657265"/>
                <a:ext cx="2375168" cy="434292"/>
              </a:xfrm>
              <a:custGeom>
                <a:avLst/>
                <a:gdLst/>
                <a:ahLst/>
                <a:cxnLst/>
                <a:rect l="l" t="t" r="r" b="b"/>
                <a:pathLst>
                  <a:path w="2238553" h="417304">
                    <a:moveTo>
                      <a:pt x="605859" y="0"/>
                    </a:moveTo>
                    <a:lnTo>
                      <a:pt x="701337" y="0"/>
                    </a:lnTo>
                    <a:lnTo>
                      <a:pt x="701337" y="19302"/>
                    </a:lnTo>
                    <a:cubicBezTo>
                      <a:pt x="701337" y="48411"/>
                      <a:pt x="724934" y="72008"/>
                      <a:pt x="754043" y="72008"/>
                    </a:cubicBezTo>
                    <a:lnTo>
                      <a:pt x="1481619" y="72008"/>
                    </a:lnTo>
                    <a:cubicBezTo>
                      <a:pt x="1510728" y="72008"/>
                      <a:pt x="1534325" y="48411"/>
                      <a:pt x="1534325" y="19302"/>
                    </a:cubicBezTo>
                    <a:lnTo>
                      <a:pt x="1534325" y="0"/>
                    </a:lnTo>
                    <a:lnTo>
                      <a:pt x="1632694" y="0"/>
                    </a:lnTo>
                    <a:lnTo>
                      <a:pt x="2238553" y="417304"/>
                    </a:lnTo>
                    <a:lnTo>
                      <a:pt x="0" y="417304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梯形 28"/>
              <p:cNvSpPr/>
              <p:nvPr/>
            </p:nvSpPr>
            <p:spPr>
              <a:xfrm>
                <a:off x="3203848" y="2193020"/>
                <a:ext cx="2701805" cy="189245"/>
              </a:xfrm>
              <a:prstGeom prst="trapezoid">
                <a:avLst>
                  <a:gd name="adj" fmla="val 12996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梯形 30"/>
              <p:cNvSpPr/>
              <p:nvPr/>
            </p:nvSpPr>
            <p:spPr>
              <a:xfrm flipV="1">
                <a:off x="3242974" y="2382536"/>
                <a:ext cx="2662677" cy="170265"/>
              </a:xfrm>
              <a:prstGeom prst="trapezoid">
                <a:avLst>
                  <a:gd name="adj" fmla="val 77114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梯形 31"/>
              <p:cNvSpPr/>
              <p:nvPr/>
            </p:nvSpPr>
            <p:spPr>
              <a:xfrm flipV="1">
                <a:off x="3366707" y="2082266"/>
                <a:ext cx="2375168" cy="165911"/>
              </a:xfrm>
              <a:prstGeom prst="trapezoid">
                <a:avLst>
                  <a:gd name="adj" fmla="val 56927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3758107" y="2122735"/>
                <a:ext cx="202931" cy="90179"/>
              </a:xfrm>
              <a:prstGeom prst="roundRect">
                <a:avLst>
                  <a:gd name="adj" fmla="val 35908"/>
                </a:avLst>
              </a:prstGeom>
              <a:gradFill>
                <a:gsLst>
                  <a:gs pos="47000">
                    <a:schemeClr val="accent5">
                      <a:lumMod val="50000"/>
                    </a:schemeClr>
                  </a:gs>
                  <a:gs pos="49000">
                    <a:schemeClr val="accent6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圆角矩形 33"/>
              <p:cNvSpPr/>
              <p:nvPr/>
            </p:nvSpPr>
            <p:spPr>
              <a:xfrm flipV="1">
                <a:off x="3989818" y="2122735"/>
                <a:ext cx="202931" cy="90179"/>
              </a:xfrm>
              <a:prstGeom prst="roundRect">
                <a:avLst>
                  <a:gd name="adj" fmla="val 35908"/>
                </a:avLst>
              </a:prstGeom>
              <a:gradFill>
                <a:gsLst>
                  <a:gs pos="47000">
                    <a:schemeClr val="accent5">
                      <a:lumMod val="50000"/>
                    </a:schemeClr>
                  </a:gs>
                  <a:gs pos="49000">
                    <a:schemeClr val="accent6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4221528" y="2122735"/>
                <a:ext cx="202931" cy="90179"/>
              </a:xfrm>
              <a:prstGeom prst="roundRect">
                <a:avLst>
                  <a:gd name="adj" fmla="val 35908"/>
                </a:avLst>
              </a:prstGeom>
              <a:gradFill>
                <a:gsLst>
                  <a:gs pos="47000">
                    <a:schemeClr val="accent5">
                      <a:lumMod val="50000"/>
                    </a:schemeClr>
                  </a:gs>
                  <a:gs pos="49000">
                    <a:schemeClr val="accent6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flipV="1">
                <a:off x="4474834" y="2117307"/>
                <a:ext cx="159742" cy="145430"/>
              </a:xfrm>
              <a:prstGeom prst="rect">
                <a:avLst/>
              </a:prstGeom>
              <a:gradFill>
                <a:gsLst>
                  <a:gs pos="47000">
                    <a:schemeClr val="accent5">
                      <a:lumMod val="50000"/>
                    </a:schemeClr>
                  </a:gs>
                  <a:gs pos="49000">
                    <a:schemeClr val="accent6">
                      <a:lumMod val="50000"/>
                    </a:schemeClr>
                  </a:gs>
                </a:gsLst>
                <a:lin ang="5400000" scaled="0"/>
              </a:gra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圆角矩形 36"/>
              <p:cNvSpPr/>
              <p:nvPr/>
            </p:nvSpPr>
            <p:spPr>
              <a:xfrm>
                <a:off x="4684949" y="2122735"/>
                <a:ext cx="202931" cy="90179"/>
              </a:xfrm>
              <a:prstGeom prst="roundRect">
                <a:avLst>
                  <a:gd name="adj" fmla="val 35908"/>
                </a:avLst>
              </a:prstGeom>
              <a:gradFill>
                <a:gsLst>
                  <a:gs pos="47000">
                    <a:schemeClr val="accent5">
                      <a:lumMod val="50000"/>
                    </a:schemeClr>
                  </a:gs>
                  <a:gs pos="49000">
                    <a:schemeClr val="accent6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圆角矩形 37"/>
              <p:cNvSpPr/>
              <p:nvPr/>
            </p:nvSpPr>
            <p:spPr>
              <a:xfrm flipV="1">
                <a:off x="4916660" y="2122735"/>
                <a:ext cx="202931" cy="90179"/>
              </a:xfrm>
              <a:prstGeom prst="roundRect">
                <a:avLst>
                  <a:gd name="adj" fmla="val 35908"/>
                </a:avLst>
              </a:prstGeom>
              <a:gradFill>
                <a:gsLst>
                  <a:gs pos="47000">
                    <a:schemeClr val="accent5">
                      <a:lumMod val="50000"/>
                    </a:schemeClr>
                  </a:gs>
                  <a:gs pos="49000">
                    <a:schemeClr val="accent6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5148370" y="2122735"/>
                <a:ext cx="202931" cy="90179"/>
              </a:xfrm>
              <a:prstGeom prst="roundRect">
                <a:avLst>
                  <a:gd name="adj" fmla="val 35908"/>
                </a:avLst>
              </a:prstGeom>
              <a:gradFill>
                <a:gsLst>
                  <a:gs pos="47000">
                    <a:schemeClr val="accent5">
                      <a:lumMod val="50000"/>
                    </a:schemeClr>
                  </a:gs>
                  <a:gs pos="49000">
                    <a:schemeClr val="accent6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圆角矩形 39"/>
              <p:cNvSpPr/>
              <p:nvPr/>
            </p:nvSpPr>
            <p:spPr>
              <a:xfrm flipV="1">
                <a:off x="5380083" y="2122735"/>
                <a:ext cx="202931" cy="90179"/>
              </a:xfrm>
              <a:prstGeom prst="roundRect">
                <a:avLst>
                  <a:gd name="adj" fmla="val 35908"/>
                </a:avLst>
              </a:prstGeom>
              <a:gradFill>
                <a:gsLst>
                  <a:gs pos="47000">
                    <a:schemeClr val="accent5">
                      <a:lumMod val="50000"/>
                    </a:schemeClr>
                  </a:gs>
                  <a:gs pos="49000">
                    <a:schemeClr val="accent6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圆角矩形 40"/>
              <p:cNvSpPr/>
              <p:nvPr/>
            </p:nvSpPr>
            <p:spPr>
              <a:xfrm>
                <a:off x="4412236" y="2467668"/>
                <a:ext cx="328172" cy="111360"/>
              </a:xfrm>
              <a:prstGeom prst="roundRect">
                <a:avLst/>
              </a:prstGeom>
              <a:gradFill>
                <a:gsLst>
                  <a:gs pos="47000">
                    <a:schemeClr val="accent2">
                      <a:lumMod val="75000"/>
                    </a:schemeClr>
                  </a:gs>
                  <a:gs pos="49000">
                    <a:schemeClr val="accent3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圆角矩形 41"/>
              <p:cNvSpPr/>
              <p:nvPr/>
            </p:nvSpPr>
            <p:spPr>
              <a:xfrm>
                <a:off x="4856072" y="2467669"/>
                <a:ext cx="119035" cy="111359"/>
              </a:xfrm>
              <a:prstGeom prst="roundRect">
                <a:avLst/>
              </a:prstGeom>
              <a:gradFill>
                <a:gsLst>
                  <a:gs pos="47000">
                    <a:schemeClr val="accent2">
                      <a:lumMod val="75000"/>
                    </a:schemeClr>
                  </a:gs>
                  <a:gs pos="49000">
                    <a:schemeClr val="accent3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5087850" y="2467669"/>
                <a:ext cx="119035" cy="111359"/>
              </a:xfrm>
              <a:prstGeom prst="roundRect">
                <a:avLst/>
              </a:prstGeom>
              <a:gradFill>
                <a:gsLst>
                  <a:gs pos="47000">
                    <a:schemeClr val="accent2">
                      <a:lumMod val="75000"/>
                    </a:schemeClr>
                  </a:gs>
                  <a:gs pos="49000">
                    <a:schemeClr val="accent3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圆角矩形 43"/>
              <p:cNvSpPr/>
              <p:nvPr/>
            </p:nvSpPr>
            <p:spPr>
              <a:xfrm>
                <a:off x="5319629" y="2467669"/>
                <a:ext cx="119035" cy="111359"/>
              </a:xfrm>
              <a:prstGeom prst="roundRect">
                <a:avLst/>
              </a:prstGeom>
              <a:gradFill>
                <a:gsLst>
                  <a:gs pos="47000">
                    <a:schemeClr val="accent2">
                      <a:lumMod val="75000"/>
                    </a:schemeClr>
                  </a:gs>
                  <a:gs pos="49000">
                    <a:schemeClr val="accent3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5551406" y="2467669"/>
                <a:ext cx="119035" cy="111359"/>
              </a:xfrm>
              <a:prstGeom prst="roundRect">
                <a:avLst/>
              </a:prstGeom>
              <a:gradFill>
                <a:gsLst>
                  <a:gs pos="47000">
                    <a:schemeClr val="accent2">
                      <a:lumMod val="75000"/>
                    </a:schemeClr>
                  </a:gs>
                  <a:gs pos="49000">
                    <a:schemeClr val="accent3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圆角矩形 45"/>
              <p:cNvSpPr/>
              <p:nvPr/>
            </p:nvSpPr>
            <p:spPr>
              <a:xfrm flipV="1">
                <a:off x="3522090" y="2122735"/>
                <a:ext cx="202931" cy="90179"/>
              </a:xfrm>
              <a:prstGeom prst="roundRect">
                <a:avLst>
                  <a:gd name="adj" fmla="val 35908"/>
                </a:avLst>
              </a:prstGeom>
              <a:gradFill>
                <a:gsLst>
                  <a:gs pos="47000">
                    <a:schemeClr val="accent5">
                      <a:lumMod val="50000"/>
                    </a:schemeClr>
                  </a:gs>
                  <a:gs pos="49000">
                    <a:schemeClr val="accent6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圆角矩形 46"/>
              <p:cNvSpPr/>
              <p:nvPr/>
            </p:nvSpPr>
            <p:spPr>
              <a:xfrm>
                <a:off x="3484434" y="2467669"/>
                <a:ext cx="119035" cy="111359"/>
              </a:xfrm>
              <a:prstGeom prst="roundRect">
                <a:avLst/>
              </a:prstGeom>
              <a:gradFill>
                <a:gsLst>
                  <a:gs pos="47000">
                    <a:schemeClr val="accent2">
                      <a:lumMod val="75000"/>
                    </a:schemeClr>
                  </a:gs>
                  <a:gs pos="49000">
                    <a:schemeClr val="accent3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3716213" y="2467669"/>
                <a:ext cx="119035" cy="111359"/>
              </a:xfrm>
              <a:prstGeom prst="roundRect">
                <a:avLst/>
              </a:prstGeom>
              <a:gradFill>
                <a:gsLst>
                  <a:gs pos="47000">
                    <a:schemeClr val="accent2">
                      <a:lumMod val="75000"/>
                    </a:schemeClr>
                  </a:gs>
                  <a:gs pos="49000">
                    <a:schemeClr val="accent3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圆角矩形 48"/>
              <p:cNvSpPr/>
              <p:nvPr/>
            </p:nvSpPr>
            <p:spPr>
              <a:xfrm>
                <a:off x="3947991" y="2467669"/>
                <a:ext cx="119035" cy="111359"/>
              </a:xfrm>
              <a:prstGeom prst="roundRect">
                <a:avLst/>
              </a:prstGeom>
              <a:gradFill>
                <a:gsLst>
                  <a:gs pos="47000">
                    <a:schemeClr val="accent2">
                      <a:lumMod val="75000"/>
                    </a:schemeClr>
                  </a:gs>
                  <a:gs pos="49000">
                    <a:schemeClr val="accent3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4179769" y="2467669"/>
                <a:ext cx="119035" cy="111359"/>
              </a:xfrm>
              <a:prstGeom prst="roundRect">
                <a:avLst/>
              </a:prstGeom>
              <a:gradFill>
                <a:gsLst>
                  <a:gs pos="47000">
                    <a:schemeClr val="accent2">
                      <a:lumMod val="75000"/>
                    </a:schemeClr>
                  </a:gs>
                  <a:gs pos="49000">
                    <a:schemeClr val="accent3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1216088" y="3842194"/>
              <a:ext cx="6624737" cy="736852"/>
              <a:chOff x="1274645" y="3842194"/>
              <a:chExt cx="6537716" cy="736852"/>
            </a:xfrm>
          </p:grpSpPr>
          <p:sp>
            <p:nvSpPr>
              <p:cNvPr id="19" name="矩形 31"/>
              <p:cNvSpPr/>
              <p:nvPr/>
            </p:nvSpPr>
            <p:spPr>
              <a:xfrm>
                <a:off x="2228227" y="3842194"/>
                <a:ext cx="4630549" cy="174773"/>
              </a:xfrm>
              <a:custGeom>
                <a:avLst/>
                <a:gdLst/>
                <a:ahLst/>
                <a:cxnLst/>
                <a:rect l="l" t="t" r="r" b="b"/>
                <a:pathLst>
                  <a:path w="4630549" h="174773">
                    <a:moveTo>
                      <a:pt x="0" y="0"/>
                    </a:moveTo>
                    <a:lnTo>
                      <a:pt x="1447324" y="0"/>
                    </a:lnTo>
                    <a:lnTo>
                      <a:pt x="1447324" y="73744"/>
                    </a:lnTo>
                    <a:lnTo>
                      <a:pt x="1560062" y="73744"/>
                    </a:lnTo>
                    <a:lnTo>
                      <a:pt x="1560062" y="87387"/>
                    </a:lnTo>
                    <a:lnTo>
                      <a:pt x="1711575" y="87387"/>
                    </a:lnTo>
                    <a:lnTo>
                      <a:pt x="1711575" y="0"/>
                    </a:lnTo>
                    <a:lnTo>
                      <a:pt x="2129727" y="0"/>
                    </a:lnTo>
                    <a:lnTo>
                      <a:pt x="2129727" y="84697"/>
                    </a:lnTo>
                    <a:lnTo>
                      <a:pt x="2537649" y="84697"/>
                    </a:lnTo>
                    <a:lnTo>
                      <a:pt x="2537649" y="0"/>
                    </a:lnTo>
                    <a:lnTo>
                      <a:pt x="2965973" y="0"/>
                    </a:lnTo>
                    <a:lnTo>
                      <a:pt x="2965973" y="87387"/>
                    </a:lnTo>
                    <a:lnTo>
                      <a:pt x="3117486" y="87387"/>
                    </a:lnTo>
                    <a:lnTo>
                      <a:pt x="3117486" y="73744"/>
                    </a:lnTo>
                    <a:lnTo>
                      <a:pt x="3242855" y="73744"/>
                    </a:lnTo>
                    <a:lnTo>
                      <a:pt x="3242855" y="0"/>
                    </a:lnTo>
                    <a:lnTo>
                      <a:pt x="4630549" y="0"/>
                    </a:lnTo>
                    <a:lnTo>
                      <a:pt x="4630549" y="174773"/>
                    </a:lnTo>
                    <a:lnTo>
                      <a:pt x="0" y="174773"/>
                    </a:lnTo>
                    <a:close/>
                  </a:path>
                </a:pathLst>
              </a:custGeom>
              <a:gradFill>
                <a:gsLst>
                  <a:gs pos="47000">
                    <a:schemeClr val="bg1"/>
                  </a:gs>
                  <a:gs pos="49000">
                    <a:schemeClr val="bg1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850708" y="4012115"/>
                <a:ext cx="5385587" cy="222540"/>
              </a:xfrm>
              <a:prstGeom prst="rect">
                <a:avLst/>
              </a:prstGeom>
              <a:gradFill>
                <a:gsLst>
                  <a:gs pos="47000">
                    <a:schemeClr val="bg1"/>
                  </a:gs>
                  <a:gs pos="49000">
                    <a:schemeClr val="bg1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274645" y="4229801"/>
                <a:ext cx="6537716" cy="276904"/>
              </a:xfrm>
              <a:prstGeom prst="rect">
                <a:avLst/>
              </a:prstGeom>
              <a:gradFill>
                <a:gsLst>
                  <a:gs pos="47000">
                    <a:schemeClr val="bg1"/>
                  </a:gs>
                  <a:gs pos="49000">
                    <a:schemeClr val="bg1">
                      <a:lumMod val="5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梯形 21"/>
              <p:cNvSpPr/>
              <p:nvPr/>
            </p:nvSpPr>
            <p:spPr>
              <a:xfrm>
                <a:off x="4085579" y="3900006"/>
                <a:ext cx="972031" cy="606699"/>
              </a:xfrm>
              <a:prstGeom prst="trapezoid">
                <a:avLst>
                  <a:gd name="adj" fmla="val 26301"/>
                </a:avLst>
              </a:prstGeom>
              <a:solidFill>
                <a:schemeClr val="bg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梯形 22"/>
              <p:cNvSpPr/>
              <p:nvPr/>
            </p:nvSpPr>
            <p:spPr>
              <a:xfrm>
                <a:off x="4194003" y="3929580"/>
                <a:ext cx="755182" cy="522515"/>
              </a:xfrm>
              <a:prstGeom prst="trapezoid">
                <a:avLst/>
              </a:prstGeom>
              <a:solidFill>
                <a:schemeClr val="bg2">
                  <a:lumMod val="90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9"/>
              <p:cNvSpPr/>
              <p:nvPr/>
            </p:nvSpPr>
            <p:spPr>
              <a:xfrm rot="20521684">
                <a:off x="5298226" y="3860097"/>
                <a:ext cx="345712" cy="717446"/>
              </a:xfrm>
              <a:custGeom>
                <a:avLst/>
                <a:gdLst/>
                <a:ahLst/>
                <a:cxnLst/>
                <a:rect l="l" t="t" r="r" b="b"/>
                <a:pathLst>
                  <a:path w="345712" h="717446">
                    <a:moveTo>
                      <a:pt x="236454" y="76700"/>
                    </a:moveTo>
                    <a:lnTo>
                      <a:pt x="345712" y="717446"/>
                    </a:lnTo>
                    <a:lnTo>
                      <a:pt x="0" y="6053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90000"/>
                  <a:alpha val="87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9"/>
              <p:cNvSpPr/>
              <p:nvPr/>
            </p:nvSpPr>
            <p:spPr>
              <a:xfrm rot="1161005" flipH="1">
                <a:off x="3496799" y="3875410"/>
                <a:ext cx="320454" cy="703636"/>
              </a:xfrm>
              <a:custGeom>
                <a:avLst/>
                <a:gdLst/>
                <a:ahLst/>
                <a:cxnLst/>
                <a:rect l="l" t="t" r="r" b="b"/>
                <a:pathLst>
                  <a:path w="320454" h="703636">
                    <a:moveTo>
                      <a:pt x="220586" y="58322"/>
                    </a:moveTo>
                    <a:lnTo>
                      <a:pt x="105335" y="17849"/>
                    </a:lnTo>
                    <a:lnTo>
                      <a:pt x="0" y="0"/>
                    </a:lnTo>
                    <a:lnTo>
                      <a:pt x="0" y="591100"/>
                    </a:lnTo>
                    <a:lnTo>
                      <a:pt x="320454" y="703636"/>
                    </a:lnTo>
                    <a:close/>
                  </a:path>
                </a:pathLst>
              </a:custGeom>
              <a:solidFill>
                <a:schemeClr val="bg2">
                  <a:lumMod val="90000"/>
                  <a:alpha val="82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591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矩形 169"/>
          <p:cNvSpPr/>
          <p:nvPr/>
        </p:nvSpPr>
        <p:spPr>
          <a:xfrm>
            <a:off x="678079" y="2041466"/>
            <a:ext cx="2304256" cy="93051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-20538"/>
            <a:ext cx="9144000" cy="7920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92738" y="11389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基本思路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</a:t>
            </a:r>
          </a:p>
        </p:txBody>
      </p:sp>
      <p:grpSp>
        <p:nvGrpSpPr>
          <p:cNvPr id="31" name="组合 30"/>
          <p:cNvGrpSpPr/>
          <p:nvPr/>
        </p:nvGrpSpPr>
        <p:grpSpPr>
          <a:xfrm flipV="1">
            <a:off x="349722" y="153998"/>
            <a:ext cx="443016" cy="443016"/>
            <a:chOff x="-1332656" y="1345332"/>
            <a:chExt cx="770384" cy="770384"/>
          </a:xfrm>
          <a:effectLst/>
        </p:grpSpPr>
        <p:sp>
          <p:nvSpPr>
            <p:cNvPr id="37" name="同心圆 36"/>
            <p:cNvSpPr/>
            <p:nvPr/>
          </p:nvSpPr>
          <p:spPr>
            <a:xfrm>
              <a:off x="-1332656" y="1345332"/>
              <a:ext cx="770384" cy="770384"/>
            </a:xfrm>
            <a:prstGeom prst="donut">
              <a:avLst>
                <a:gd name="adj" fmla="val 131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上箭头 42"/>
            <p:cNvSpPr/>
            <p:nvPr/>
          </p:nvSpPr>
          <p:spPr>
            <a:xfrm>
              <a:off x="-1132282" y="1521469"/>
              <a:ext cx="369635" cy="418110"/>
            </a:xfrm>
            <a:prstGeom prst="up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50016" y="2233984"/>
            <a:ext cx="1921784" cy="553790"/>
            <a:chOff x="1573381" y="1275606"/>
            <a:chExt cx="5997238" cy="1728192"/>
          </a:xfrm>
        </p:grpSpPr>
        <p:sp>
          <p:nvSpPr>
            <p:cNvPr id="54" name="等腰三角形 53"/>
            <p:cNvSpPr/>
            <p:nvPr/>
          </p:nvSpPr>
          <p:spPr>
            <a:xfrm rot="5400000">
              <a:off x="6226441" y="1908191"/>
              <a:ext cx="238130" cy="269412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16200000" flipH="1">
              <a:off x="2759438" y="1530288"/>
              <a:ext cx="163432" cy="354732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16200000" flipH="1">
              <a:off x="2675392" y="1921538"/>
              <a:ext cx="238130" cy="242718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6221130" y="1530288"/>
              <a:ext cx="163432" cy="354732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梯形 3"/>
            <p:cNvSpPr/>
            <p:nvPr/>
          </p:nvSpPr>
          <p:spPr>
            <a:xfrm>
              <a:off x="2663788" y="1275606"/>
              <a:ext cx="3816424" cy="432048"/>
            </a:xfrm>
            <a:custGeom>
              <a:avLst/>
              <a:gdLst/>
              <a:ahLst/>
              <a:cxnLst/>
              <a:rect l="l" t="t" r="r" b="b"/>
              <a:pathLst>
                <a:path w="3816424" h="432048">
                  <a:moveTo>
                    <a:pt x="279462" y="0"/>
                  </a:moveTo>
                  <a:lnTo>
                    <a:pt x="432048" y="0"/>
                  </a:lnTo>
                  <a:lnTo>
                    <a:pt x="432048" y="24002"/>
                  </a:lnTo>
                  <a:cubicBezTo>
                    <a:pt x="432048" y="50515"/>
                    <a:pt x="453541" y="72008"/>
                    <a:pt x="480054" y="72008"/>
                  </a:cubicBezTo>
                  <a:lnTo>
                    <a:pt x="3336370" y="72008"/>
                  </a:lnTo>
                  <a:cubicBezTo>
                    <a:pt x="3362883" y="72008"/>
                    <a:pt x="3384376" y="50515"/>
                    <a:pt x="3384376" y="24002"/>
                  </a:cubicBezTo>
                  <a:lnTo>
                    <a:pt x="3384376" y="0"/>
                  </a:lnTo>
                  <a:lnTo>
                    <a:pt x="3536962" y="0"/>
                  </a:lnTo>
                  <a:lnTo>
                    <a:pt x="3816424" y="432048"/>
                  </a:lnTo>
                  <a:lnTo>
                    <a:pt x="0" y="43204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梯形 60"/>
            <p:cNvSpPr/>
            <p:nvPr/>
          </p:nvSpPr>
          <p:spPr>
            <a:xfrm>
              <a:off x="2663788" y="1779661"/>
              <a:ext cx="3816424" cy="263235"/>
            </a:xfrm>
            <a:prstGeom prst="trapezoid">
              <a:avLst>
                <a:gd name="adj" fmla="val 8169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2951820" y="1707654"/>
              <a:ext cx="3240360" cy="144016"/>
            </a:xfrm>
            <a:prstGeom prst="rect">
              <a:avLst/>
            </a:prstGeom>
            <a:gradFill flip="none" rotWithShape="1">
              <a:gsLst>
                <a:gs pos="39000">
                  <a:srgbClr val="C00000"/>
                </a:gs>
                <a:gs pos="43000">
                  <a:srgbClr val="FFFF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8"/>
            <p:cNvSpPr/>
            <p:nvPr/>
          </p:nvSpPr>
          <p:spPr>
            <a:xfrm>
              <a:off x="2807804" y="2042897"/>
              <a:ext cx="3528392" cy="312829"/>
            </a:xfrm>
            <a:custGeom>
              <a:avLst/>
              <a:gdLst/>
              <a:ahLst/>
              <a:cxnLst/>
              <a:rect l="l" t="t" r="r" b="b"/>
              <a:pathLst>
                <a:path w="3528392" h="312829">
                  <a:moveTo>
                    <a:pt x="0" y="0"/>
                  </a:moveTo>
                  <a:lnTo>
                    <a:pt x="3528392" y="0"/>
                  </a:lnTo>
                  <a:lnTo>
                    <a:pt x="3528392" y="312829"/>
                  </a:lnTo>
                  <a:lnTo>
                    <a:pt x="3411202" y="312829"/>
                  </a:lnTo>
                  <a:lnTo>
                    <a:pt x="3411202" y="132810"/>
                  </a:lnTo>
                  <a:cubicBezTo>
                    <a:pt x="3411202" y="112925"/>
                    <a:pt x="3395082" y="96805"/>
                    <a:pt x="3375197" y="96805"/>
                  </a:cubicBezTo>
                  <a:lnTo>
                    <a:pt x="3231183" y="96805"/>
                  </a:lnTo>
                  <a:cubicBezTo>
                    <a:pt x="3211298" y="96805"/>
                    <a:pt x="3195178" y="112925"/>
                    <a:pt x="3195178" y="132810"/>
                  </a:cubicBezTo>
                  <a:lnTo>
                    <a:pt x="3195178" y="312829"/>
                  </a:lnTo>
                  <a:lnTo>
                    <a:pt x="3062628" y="312829"/>
                  </a:lnTo>
                  <a:lnTo>
                    <a:pt x="3062628" y="132810"/>
                  </a:lnTo>
                  <a:cubicBezTo>
                    <a:pt x="3062628" y="112925"/>
                    <a:pt x="3046508" y="96805"/>
                    <a:pt x="3026623" y="96805"/>
                  </a:cubicBezTo>
                  <a:lnTo>
                    <a:pt x="2882609" y="96805"/>
                  </a:lnTo>
                  <a:cubicBezTo>
                    <a:pt x="2862724" y="96805"/>
                    <a:pt x="2846604" y="112925"/>
                    <a:pt x="2846604" y="132810"/>
                  </a:cubicBezTo>
                  <a:lnTo>
                    <a:pt x="2846604" y="312829"/>
                  </a:lnTo>
                  <a:lnTo>
                    <a:pt x="2714054" y="312829"/>
                  </a:lnTo>
                  <a:lnTo>
                    <a:pt x="2714054" y="132810"/>
                  </a:lnTo>
                  <a:cubicBezTo>
                    <a:pt x="2714054" y="112925"/>
                    <a:pt x="2697934" y="96805"/>
                    <a:pt x="2678049" y="96805"/>
                  </a:cubicBezTo>
                  <a:lnTo>
                    <a:pt x="2534035" y="96805"/>
                  </a:lnTo>
                  <a:cubicBezTo>
                    <a:pt x="2514150" y="96805"/>
                    <a:pt x="2498030" y="112925"/>
                    <a:pt x="2498030" y="132810"/>
                  </a:cubicBezTo>
                  <a:lnTo>
                    <a:pt x="2498030" y="312829"/>
                  </a:lnTo>
                  <a:lnTo>
                    <a:pt x="2365480" y="312829"/>
                  </a:lnTo>
                  <a:lnTo>
                    <a:pt x="2365480" y="132810"/>
                  </a:lnTo>
                  <a:cubicBezTo>
                    <a:pt x="2365480" y="112925"/>
                    <a:pt x="2349360" y="96805"/>
                    <a:pt x="2329475" y="96805"/>
                  </a:cubicBezTo>
                  <a:lnTo>
                    <a:pt x="2185461" y="96805"/>
                  </a:lnTo>
                  <a:cubicBezTo>
                    <a:pt x="2165576" y="96805"/>
                    <a:pt x="2149456" y="112925"/>
                    <a:pt x="2149456" y="132810"/>
                  </a:cubicBezTo>
                  <a:lnTo>
                    <a:pt x="2149456" y="312829"/>
                  </a:lnTo>
                  <a:lnTo>
                    <a:pt x="2016906" y="312829"/>
                  </a:lnTo>
                  <a:lnTo>
                    <a:pt x="2016906" y="156813"/>
                  </a:lnTo>
                  <a:cubicBezTo>
                    <a:pt x="2016906" y="123671"/>
                    <a:pt x="1990040" y="96805"/>
                    <a:pt x="1956898" y="96805"/>
                  </a:cubicBezTo>
                  <a:lnTo>
                    <a:pt x="1572858" y="96805"/>
                  </a:lnTo>
                  <a:cubicBezTo>
                    <a:pt x="1539716" y="96805"/>
                    <a:pt x="1512850" y="123671"/>
                    <a:pt x="1512850" y="156813"/>
                  </a:cubicBezTo>
                  <a:lnTo>
                    <a:pt x="1512850" y="312829"/>
                  </a:lnTo>
                  <a:lnTo>
                    <a:pt x="1368152" y="312829"/>
                  </a:lnTo>
                  <a:lnTo>
                    <a:pt x="1368152" y="132810"/>
                  </a:lnTo>
                  <a:cubicBezTo>
                    <a:pt x="1368152" y="112925"/>
                    <a:pt x="1352032" y="96805"/>
                    <a:pt x="1332147" y="96805"/>
                  </a:cubicBezTo>
                  <a:lnTo>
                    <a:pt x="1188133" y="96805"/>
                  </a:lnTo>
                  <a:cubicBezTo>
                    <a:pt x="1168248" y="96805"/>
                    <a:pt x="1152128" y="112925"/>
                    <a:pt x="1152128" y="132810"/>
                  </a:cubicBezTo>
                  <a:lnTo>
                    <a:pt x="1152128" y="312829"/>
                  </a:lnTo>
                  <a:lnTo>
                    <a:pt x="1019578" y="312829"/>
                  </a:lnTo>
                  <a:lnTo>
                    <a:pt x="1019578" y="132810"/>
                  </a:lnTo>
                  <a:cubicBezTo>
                    <a:pt x="1019578" y="112925"/>
                    <a:pt x="1003458" y="96805"/>
                    <a:pt x="983573" y="96805"/>
                  </a:cubicBezTo>
                  <a:lnTo>
                    <a:pt x="839559" y="96805"/>
                  </a:lnTo>
                  <a:cubicBezTo>
                    <a:pt x="819674" y="96805"/>
                    <a:pt x="803554" y="112925"/>
                    <a:pt x="803554" y="132810"/>
                  </a:cubicBezTo>
                  <a:lnTo>
                    <a:pt x="803554" y="312829"/>
                  </a:lnTo>
                  <a:lnTo>
                    <a:pt x="671004" y="312829"/>
                  </a:lnTo>
                  <a:lnTo>
                    <a:pt x="671004" y="132810"/>
                  </a:lnTo>
                  <a:cubicBezTo>
                    <a:pt x="671004" y="112925"/>
                    <a:pt x="654884" y="96805"/>
                    <a:pt x="634999" y="96805"/>
                  </a:cubicBezTo>
                  <a:lnTo>
                    <a:pt x="490985" y="96805"/>
                  </a:lnTo>
                  <a:cubicBezTo>
                    <a:pt x="471100" y="96805"/>
                    <a:pt x="454980" y="112925"/>
                    <a:pt x="454980" y="132810"/>
                  </a:cubicBezTo>
                  <a:lnTo>
                    <a:pt x="454980" y="312829"/>
                  </a:lnTo>
                  <a:lnTo>
                    <a:pt x="322430" y="312829"/>
                  </a:lnTo>
                  <a:lnTo>
                    <a:pt x="322430" y="132810"/>
                  </a:lnTo>
                  <a:cubicBezTo>
                    <a:pt x="322430" y="112925"/>
                    <a:pt x="306310" y="96805"/>
                    <a:pt x="286425" y="96805"/>
                  </a:cubicBezTo>
                  <a:lnTo>
                    <a:pt x="142411" y="96805"/>
                  </a:lnTo>
                  <a:cubicBezTo>
                    <a:pt x="122526" y="96805"/>
                    <a:pt x="106406" y="112925"/>
                    <a:pt x="106406" y="132810"/>
                  </a:cubicBezTo>
                  <a:lnTo>
                    <a:pt x="106406" y="312829"/>
                  </a:lnTo>
                  <a:lnTo>
                    <a:pt x="0" y="312829"/>
                  </a:lnTo>
                  <a:close/>
                </a:path>
              </a:pathLst>
            </a:custGeom>
            <a:gradFill>
              <a:gsLst>
                <a:gs pos="39000">
                  <a:srgbClr val="C00000"/>
                </a:gs>
                <a:gs pos="42000">
                  <a:srgbClr val="FF00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梯形 63"/>
            <p:cNvSpPr/>
            <p:nvPr/>
          </p:nvSpPr>
          <p:spPr>
            <a:xfrm>
              <a:off x="1573381" y="2355726"/>
              <a:ext cx="5997238" cy="648072"/>
            </a:xfrm>
            <a:prstGeom prst="trapezoid">
              <a:avLst>
                <a:gd name="adj" fmla="val 22295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4478715" y="1749110"/>
              <a:ext cx="162168" cy="162168"/>
            </a:xfrm>
            <a:prstGeom prst="ellipse">
              <a:avLst/>
            </a:prstGeom>
            <a:gradFill flip="none" rotWithShape="1">
              <a:gsLst>
                <a:gs pos="52000">
                  <a:srgbClr val="FF0000"/>
                </a:gs>
                <a:gs pos="56000">
                  <a:schemeClr val="accent6"/>
                </a:gs>
              </a:gsLst>
              <a:lin ang="5400000" scaled="1"/>
              <a:tileRect/>
            </a:gra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3444391" y="2629786"/>
              <a:ext cx="2281927" cy="374012"/>
              <a:chOff x="3491880" y="2269746"/>
              <a:chExt cx="2281927" cy="374012"/>
            </a:xfrm>
          </p:grpSpPr>
          <p:sp>
            <p:nvSpPr>
              <p:cNvPr id="72" name="圆角矩形 23"/>
              <p:cNvSpPr/>
              <p:nvPr/>
            </p:nvSpPr>
            <p:spPr>
              <a:xfrm>
                <a:off x="4449688" y="2269746"/>
                <a:ext cx="316632" cy="374012"/>
              </a:xfrm>
              <a:custGeom>
                <a:avLst/>
                <a:gdLst/>
                <a:ahLst/>
                <a:cxnLst/>
                <a:rect l="l" t="t" r="r" b="b"/>
                <a:pathLst>
                  <a:path w="316632" h="374012">
                    <a:moveTo>
                      <a:pt x="128796" y="0"/>
                    </a:moveTo>
                    <a:lnTo>
                      <a:pt x="187836" y="0"/>
                    </a:lnTo>
                    <a:cubicBezTo>
                      <a:pt x="258968" y="0"/>
                      <a:pt x="316632" y="57664"/>
                      <a:pt x="316632" y="128796"/>
                    </a:cubicBezTo>
                    <a:lnTo>
                      <a:pt x="316632" y="374012"/>
                    </a:lnTo>
                    <a:lnTo>
                      <a:pt x="0" y="374012"/>
                    </a:lnTo>
                    <a:lnTo>
                      <a:pt x="0" y="128796"/>
                    </a:lnTo>
                    <a:cubicBezTo>
                      <a:pt x="0" y="57664"/>
                      <a:pt x="57664" y="0"/>
                      <a:pt x="128796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圆角矩形 25"/>
              <p:cNvSpPr/>
              <p:nvPr/>
            </p:nvSpPr>
            <p:spPr>
              <a:xfrm>
                <a:off x="5532735" y="2355726"/>
                <a:ext cx="241072" cy="288032"/>
              </a:xfrm>
              <a:custGeom>
                <a:avLst/>
                <a:gdLst/>
                <a:ahLst/>
                <a:cxnLst/>
                <a:rect l="l" t="t" r="r" b="b"/>
                <a:pathLst>
                  <a:path w="241072" h="288032">
                    <a:moveTo>
                      <a:pt x="98061" y="0"/>
                    </a:moveTo>
                    <a:lnTo>
                      <a:pt x="143011" y="0"/>
                    </a:lnTo>
                    <a:cubicBezTo>
                      <a:pt x="197169" y="0"/>
                      <a:pt x="241072" y="43903"/>
                      <a:pt x="241072" y="98061"/>
                    </a:cubicBezTo>
                    <a:lnTo>
                      <a:pt x="241072" y="288032"/>
                    </a:lnTo>
                    <a:lnTo>
                      <a:pt x="0" y="288032"/>
                    </a:lnTo>
                    <a:lnTo>
                      <a:pt x="0" y="98061"/>
                    </a:lnTo>
                    <a:cubicBezTo>
                      <a:pt x="0" y="43903"/>
                      <a:pt x="43903" y="0"/>
                      <a:pt x="98061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圆角矩形 25"/>
              <p:cNvSpPr/>
              <p:nvPr/>
            </p:nvSpPr>
            <p:spPr>
              <a:xfrm>
                <a:off x="5028991" y="2355726"/>
                <a:ext cx="241072" cy="288032"/>
              </a:xfrm>
              <a:custGeom>
                <a:avLst/>
                <a:gdLst/>
                <a:ahLst/>
                <a:cxnLst/>
                <a:rect l="l" t="t" r="r" b="b"/>
                <a:pathLst>
                  <a:path w="241072" h="288032">
                    <a:moveTo>
                      <a:pt x="98061" y="0"/>
                    </a:moveTo>
                    <a:lnTo>
                      <a:pt x="143011" y="0"/>
                    </a:lnTo>
                    <a:cubicBezTo>
                      <a:pt x="197169" y="0"/>
                      <a:pt x="241072" y="43903"/>
                      <a:pt x="241072" y="98061"/>
                    </a:cubicBezTo>
                    <a:lnTo>
                      <a:pt x="241072" y="288032"/>
                    </a:lnTo>
                    <a:lnTo>
                      <a:pt x="0" y="288032"/>
                    </a:lnTo>
                    <a:lnTo>
                      <a:pt x="0" y="98061"/>
                    </a:lnTo>
                    <a:cubicBezTo>
                      <a:pt x="0" y="43903"/>
                      <a:pt x="43903" y="0"/>
                      <a:pt x="98061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圆角矩形 25"/>
              <p:cNvSpPr/>
              <p:nvPr/>
            </p:nvSpPr>
            <p:spPr>
              <a:xfrm>
                <a:off x="3995624" y="2355726"/>
                <a:ext cx="241072" cy="288032"/>
              </a:xfrm>
              <a:custGeom>
                <a:avLst/>
                <a:gdLst/>
                <a:ahLst/>
                <a:cxnLst/>
                <a:rect l="l" t="t" r="r" b="b"/>
                <a:pathLst>
                  <a:path w="241072" h="288032">
                    <a:moveTo>
                      <a:pt x="98061" y="0"/>
                    </a:moveTo>
                    <a:lnTo>
                      <a:pt x="143011" y="0"/>
                    </a:lnTo>
                    <a:cubicBezTo>
                      <a:pt x="197169" y="0"/>
                      <a:pt x="241072" y="43903"/>
                      <a:pt x="241072" y="98061"/>
                    </a:cubicBezTo>
                    <a:lnTo>
                      <a:pt x="241072" y="288032"/>
                    </a:lnTo>
                    <a:lnTo>
                      <a:pt x="0" y="288032"/>
                    </a:lnTo>
                    <a:lnTo>
                      <a:pt x="0" y="98061"/>
                    </a:lnTo>
                    <a:cubicBezTo>
                      <a:pt x="0" y="43903"/>
                      <a:pt x="43903" y="0"/>
                      <a:pt x="98061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圆角矩形 25"/>
              <p:cNvSpPr/>
              <p:nvPr/>
            </p:nvSpPr>
            <p:spPr>
              <a:xfrm>
                <a:off x="3491880" y="2355726"/>
                <a:ext cx="241072" cy="288032"/>
              </a:xfrm>
              <a:custGeom>
                <a:avLst/>
                <a:gdLst/>
                <a:ahLst/>
                <a:cxnLst/>
                <a:rect l="l" t="t" r="r" b="b"/>
                <a:pathLst>
                  <a:path w="241072" h="288032">
                    <a:moveTo>
                      <a:pt x="98061" y="0"/>
                    </a:moveTo>
                    <a:lnTo>
                      <a:pt x="143011" y="0"/>
                    </a:lnTo>
                    <a:cubicBezTo>
                      <a:pt x="197169" y="0"/>
                      <a:pt x="241072" y="43903"/>
                      <a:pt x="241072" y="98061"/>
                    </a:cubicBezTo>
                    <a:lnTo>
                      <a:pt x="241072" y="288032"/>
                    </a:lnTo>
                    <a:lnTo>
                      <a:pt x="0" y="288032"/>
                    </a:lnTo>
                    <a:lnTo>
                      <a:pt x="0" y="98061"/>
                    </a:lnTo>
                    <a:cubicBezTo>
                      <a:pt x="0" y="43903"/>
                      <a:pt x="43903" y="0"/>
                      <a:pt x="98061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" name="矩形 66"/>
            <p:cNvSpPr/>
            <p:nvPr/>
          </p:nvSpPr>
          <p:spPr>
            <a:xfrm>
              <a:off x="2013940" y="2283719"/>
              <a:ext cx="2397968" cy="720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4728540" y="2283719"/>
              <a:ext cx="2397968" cy="720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5099848" y="2427734"/>
              <a:ext cx="1632392" cy="135819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466491" y="2427734"/>
              <a:ext cx="211019" cy="191956"/>
            </a:xfrm>
            <a:prstGeom prst="rect">
              <a:avLst/>
            </a:prstGeom>
            <a:gradFill flip="none" rotWithShape="1">
              <a:gsLst>
                <a:gs pos="45000">
                  <a:schemeClr val="accent5"/>
                </a:gs>
                <a:gs pos="51000">
                  <a:schemeClr val="accent6"/>
                </a:gs>
              </a:gsLst>
              <a:lin ang="2700000" scaled="1"/>
              <a:tileRect/>
            </a:gra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2435552" y="2427734"/>
              <a:ext cx="1632392" cy="135819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梯形 4"/>
          <p:cNvSpPr/>
          <p:nvPr/>
        </p:nvSpPr>
        <p:spPr>
          <a:xfrm>
            <a:off x="755576" y="1189787"/>
            <a:ext cx="431762" cy="281802"/>
          </a:xfrm>
          <a:prstGeom prst="trapezoid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366364" y="1131590"/>
            <a:ext cx="398196" cy="39819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同侧圆角矩形 6"/>
          <p:cNvSpPr/>
          <p:nvPr/>
        </p:nvSpPr>
        <p:spPr>
          <a:xfrm>
            <a:off x="1943586" y="1145515"/>
            <a:ext cx="370346" cy="370346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492957" y="1168400"/>
            <a:ext cx="324576" cy="324576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左大括号 9"/>
          <p:cNvSpPr/>
          <p:nvPr/>
        </p:nvSpPr>
        <p:spPr>
          <a:xfrm rot="16200000">
            <a:off x="1627828" y="839794"/>
            <a:ext cx="335826" cy="1975447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294440" y="318856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造型分析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1560" y="3527122"/>
            <a:ext cx="237116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教程天安门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古典建筑的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典型代表，造型主要以梯形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为基本型，同时用圆形、矩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形、圆角矩形等做辅助型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033804" y="318856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形状组合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275856" y="3527122"/>
            <a:ext cx="2518638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那么，以基本型为主体，以辅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助型为副形，改变大小比例重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新加以组合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即可得到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个建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筑造型。由此可见，画古典建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筑多以梯形为主体。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840786" y="318856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素材重组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084168" y="3527122"/>
            <a:ext cx="2518638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若复制天安门屋顶和大红柱造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型素材，发挥你的想象，通过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适当修正、改变比例，也会得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个古典建筑的新造型。所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谓举一反三，你懂得。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3913629" y="2465526"/>
            <a:ext cx="324576" cy="28843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3491880" y="2191012"/>
            <a:ext cx="920566" cy="679672"/>
            <a:chOff x="4642790" y="2446830"/>
            <a:chExt cx="824220" cy="497465"/>
          </a:xfrm>
        </p:grpSpPr>
        <p:sp>
          <p:nvSpPr>
            <p:cNvPr id="56" name="梯形 55"/>
            <p:cNvSpPr/>
            <p:nvPr/>
          </p:nvSpPr>
          <p:spPr>
            <a:xfrm>
              <a:off x="4642790" y="2446830"/>
              <a:ext cx="824220" cy="251590"/>
            </a:xfrm>
            <a:prstGeom prst="trapezoid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734702" y="2698420"/>
              <a:ext cx="640397" cy="245875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梯形 82"/>
          <p:cNvSpPr/>
          <p:nvPr/>
        </p:nvSpPr>
        <p:spPr>
          <a:xfrm>
            <a:off x="4958153" y="2078596"/>
            <a:ext cx="477228" cy="792088"/>
          </a:xfrm>
          <a:prstGeom prst="trapezoid">
            <a:avLst>
              <a:gd name="adj" fmla="val 23143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 rot="5400000">
            <a:off x="3744042" y="2108300"/>
            <a:ext cx="255901" cy="8327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梯形 84"/>
          <p:cNvSpPr/>
          <p:nvPr/>
        </p:nvSpPr>
        <p:spPr>
          <a:xfrm flipV="1">
            <a:off x="4926544" y="2205113"/>
            <a:ext cx="540446" cy="89457"/>
          </a:xfrm>
          <a:prstGeom prst="trapezoid">
            <a:avLst>
              <a:gd name="adj" fmla="val 7512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梯形 85"/>
          <p:cNvSpPr/>
          <p:nvPr/>
        </p:nvSpPr>
        <p:spPr>
          <a:xfrm>
            <a:off x="4981999" y="1934580"/>
            <a:ext cx="440272" cy="150676"/>
          </a:xfrm>
          <a:prstGeom prst="trapezoid">
            <a:avLst>
              <a:gd name="adj" fmla="val 12929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521449" y="1203598"/>
            <a:ext cx="1874662" cy="556302"/>
            <a:chOff x="3526848" y="1618765"/>
            <a:chExt cx="1696060" cy="556302"/>
          </a:xfrm>
        </p:grpSpPr>
        <p:sp>
          <p:nvSpPr>
            <p:cNvPr id="50" name="梯形 49"/>
            <p:cNvSpPr/>
            <p:nvPr/>
          </p:nvSpPr>
          <p:spPr>
            <a:xfrm>
              <a:off x="4784182" y="1831883"/>
              <a:ext cx="431762" cy="199993"/>
            </a:xfrm>
            <a:prstGeom prst="trapezoid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梯形 77"/>
            <p:cNvSpPr/>
            <p:nvPr/>
          </p:nvSpPr>
          <p:spPr>
            <a:xfrm>
              <a:off x="3856750" y="1744561"/>
              <a:ext cx="1110257" cy="287316"/>
            </a:xfrm>
            <a:prstGeom prst="trapezoid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梯形 78"/>
            <p:cNvSpPr/>
            <p:nvPr/>
          </p:nvSpPr>
          <p:spPr>
            <a:xfrm>
              <a:off x="3779272" y="1618765"/>
              <a:ext cx="1220791" cy="98823"/>
            </a:xfrm>
            <a:prstGeom prst="trapezoid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同侧圆角矩形 79"/>
            <p:cNvSpPr/>
            <p:nvPr/>
          </p:nvSpPr>
          <p:spPr>
            <a:xfrm>
              <a:off x="4297773" y="1789905"/>
              <a:ext cx="228210" cy="228210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526848" y="2031877"/>
              <a:ext cx="1696060" cy="9546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3526848" y="2079607"/>
              <a:ext cx="1696060" cy="9546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梯形 86"/>
            <p:cNvSpPr/>
            <p:nvPr/>
          </p:nvSpPr>
          <p:spPr>
            <a:xfrm>
              <a:off x="3562898" y="1831883"/>
              <a:ext cx="431762" cy="199993"/>
            </a:xfrm>
            <a:prstGeom prst="trapezoid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3667677" y="2624513"/>
            <a:ext cx="184810" cy="24617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梯形 87"/>
          <p:cNvSpPr/>
          <p:nvPr/>
        </p:nvSpPr>
        <p:spPr>
          <a:xfrm flipV="1">
            <a:off x="4871313" y="2414427"/>
            <a:ext cx="650908" cy="92298"/>
          </a:xfrm>
          <a:prstGeom prst="trapezoid">
            <a:avLst>
              <a:gd name="adj" fmla="val 7512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梯形 88"/>
          <p:cNvSpPr/>
          <p:nvPr/>
        </p:nvSpPr>
        <p:spPr>
          <a:xfrm flipV="1">
            <a:off x="4806091" y="2626581"/>
            <a:ext cx="792088" cy="100087"/>
          </a:xfrm>
          <a:prstGeom prst="trapezoid">
            <a:avLst>
              <a:gd name="adj" fmla="val 7512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同侧圆角矩形 90"/>
          <p:cNvSpPr/>
          <p:nvPr/>
        </p:nvSpPr>
        <p:spPr>
          <a:xfrm>
            <a:off x="5164199" y="2775152"/>
            <a:ext cx="75872" cy="96474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同侧圆角矩形 91"/>
          <p:cNvSpPr/>
          <p:nvPr/>
        </p:nvSpPr>
        <p:spPr>
          <a:xfrm>
            <a:off x="5164199" y="2554779"/>
            <a:ext cx="75872" cy="71802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同侧圆角矩形 92"/>
          <p:cNvSpPr/>
          <p:nvPr/>
        </p:nvSpPr>
        <p:spPr>
          <a:xfrm>
            <a:off x="5164199" y="2334407"/>
            <a:ext cx="75872" cy="71802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同侧圆角矩形 93"/>
          <p:cNvSpPr/>
          <p:nvPr/>
        </p:nvSpPr>
        <p:spPr>
          <a:xfrm>
            <a:off x="5164199" y="2114035"/>
            <a:ext cx="75872" cy="71802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8"/>
          <p:cNvSpPr/>
          <p:nvPr/>
        </p:nvSpPr>
        <p:spPr>
          <a:xfrm>
            <a:off x="6780704" y="1601336"/>
            <a:ext cx="1679728" cy="161082"/>
          </a:xfrm>
          <a:custGeom>
            <a:avLst/>
            <a:gdLst/>
            <a:ahLst/>
            <a:cxnLst/>
            <a:rect l="l" t="t" r="r" b="b"/>
            <a:pathLst>
              <a:path w="3528392" h="312829">
                <a:moveTo>
                  <a:pt x="0" y="0"/>
                </a:moveTo>
                <a:lnTo>
                  <a:pt x="3528392" y="0"/>
                </a:lnTo>
                <a:lnTo>
                  <a:pt x="3528392" y="312829"/>
                </a:lnTo>
                <a:lnTo>
                  <a:pt x="3411202" y="312829"/>
                </a:lnTo>
                <a:lnTo>
                  <a:pt x="3411202" y="132810"/>
                </a:lnTo>
                <a:cubicBezTo>
                  <a:pt x="3411202" y="112925"/>
                  <a:pt x="3395082" y="96805"/>
                  <a:pt x="3375197" y="96805"/>
                </a:cubicBezTo>
                <a:lnTo>
                  <a:pt x="3231183" y="96805"/>
                </a:lnTo>
                <a:cubicBezTo>
                  <a:pt x="3211298" y="96805"/>
                  <a:pt x="3195178" y="112925"/>
                  <a:pt x="3195178" y="132810"/>
                </a:cubicBezTo>
                <a:lnTo>
                  <a:pt x="3195178" y="312829"/>
                </a:lnTo>
                <a:lnTo>
                  <a:pt x="3062628" y="312829"/>
                </a:lnTo>
                <a:lnTo>
                  <a:pt x="3062628" y="132810"/>
                </a:lnTo>
                <a:cubicBezTo>
                  <a:pt x="3062628" y="112925"/>
                  <a:pt x="3046508" y="96805"/>
                  <a:pt x="3026623" y="96805"/>
                </a:cubicBezTo>
                <a:lnTo>
                  <a:pt x="2882609" y="96805"/>
                </a:lnTo>
                <a:cubicBezTo>
                  <a:pt x="2862724" y="96805"/>
                  <a:pt x="2846604" y="112925"/>
                  <a:pt x="2846604" y="132810"/>
                </a:cubicBezTo>
                <a:lnTo>
                  <a:pt x="2846604" y="312829"/>
                </a:lnTo>
                <a:lnTo>
                  <a:pt x="2714054" y="312829"/>
                </a:lnTo>
                <a:lnTo>
                  <a:pt x="2714054" y="132810"/>
                </a:lnTo>
                <a:cubicBezTo>
                  <a:pt x="2714054" y="112925"/>
                  <a:pt x="2697934" y="96805"/>
                  <a:pt x="2678049" y="96805"/>
                </a:cubicBezTo>
                <a:lnTo>
                  <a:pt x="2534035" y="96805"/>
                </a:lnTo>
                <a:cubicBezTo>
                  <a:pt x="2514150" y="96805"/>
                  <a:pt x="2498030" y="112925"/>
                  <a:pt x="2498030" y="132810"/>
                </a:cubicBezTo>
                <a:lnTo>
                  <a:pt x="2498030" y="312829"/>
                </a:lnTo>
                <a:lnTo>
                  <a:pt x="2365480" y="312829"/>
                </a:lnTo>
                <a:lnTo>
                  <a:pt x="2365480" y="132810"/>
                </a:lnTo>
                <a:cubicBezTo>
                  <a:pt x="2365480" y="112925"/>
                  <a:pt x="2349360" y="96805"/>
                  <a:pt x="2329475" y="96805"/>
                </a:cubicBezTo>
                <a:lnTo>
                  <a:pt x="2185461" y="96805"/>
                </a:lnTo>
                <a:cubicBezTo>
                  <a:pt x="2165576" y="96805"/>
                  <a:pt x="2149456" y="112925"/>
                  <a:pt x="2149456" y="132810"/>
                </a:cubicBezTo>
                <a:lnTo>
                  <a:pt x="2149456" y="312829"/>
                </a:lnTo>
                <a:lnTo>
                  <a:pt x="2016906" y="312829"/>
                </a:lnTo>
                <a:lnTo>
                  <a:pt x="2016906" y="156813"/>
                </a:lnTo>
                <a:cubicBezTo>
                  <a:pt x="2016906" y="123671"/>
                  <a:pt x="1990040" y="96805"/>
                  <a:pt x="1956898" y="96805"/>
                </a:cubicBezTo>
                <a:lnTo>
                  <a:pt x="1572858" y="96805"/>
                </a:lnTo>
                <a:cubicBezTo>
                  <a:pt x="1539716" y="96805"/>
                  <a:pt x="1512850" y="123671"/>
                  <a:pt x="1512850" y="156813"/>
                </a:cubicBezTo>
                <a:lnTo>
                  <a:pt x="1512850" y="312829"/>
                </a:lnTo>
                <a:lnTo>
                  <a:pt x="1368152" y="312829"/>
                </a:lnTo>
                <a:lnTo>
                  <a:pt x="1368152" y="132810"/>
                </a:lnTo>
                <a:cubicBezTo>
                  <a:pt x="1368152" y="112925"/>
                  <a:pt x="1352032" y="96805"/>
                  <a:pt x="1332147" y="96805"/>
                </a:cubicBezTo>
                <a:lnTo>
                  <a:pt x="1188133" y="96805"/>
                </a:lnTo>
                <a:cubicBezTo>
                  <a:pt x="1168248" y="96805"/>
                  <a:pt x="1152128" y="112925"/>
                  <a:pt x="1152128" y="132810"/>
                </a:cubicBezTo>
                <a:lnTo>
                  <a:pt x="1152128" y="312829"/>
                </a:lnTo>
                <a:lnTo>
                  <a:pt x="1019578" y="312829"/>
                </a:lnTo>
                <a:lnTo>
                  <a:pt x="1019578" y="132810"/>
                </a:lnTo>
                <a:cubicBezTo>
                  <a:pt x="1019578" y="112925"/>
                  <a:pt x="1003458" y="96805"/>
                  <a:pt x="983573" y="96805"/>
                </a:cubicBezTo>
                <a:lnTo>
                  <a:pt x="839559" y="96805"/>
                </a:lnTo>
                <a:cubicBezTo>
                  <a:pt x="819674" y="96805"/>
                  <a:pt x="803554" y="112925"/>
                  <a:pt x="803554" y="132810"/>
                </a:cubicBezTo>
                <a:lnTo>
                  <a:pt x="803554" y="312829"/>
                </a:lnTo>
                <a:lnTo>
                  <a:pt x="671004" y="312829"/>
                </a:lnTo>
                <a:lnTo>
                  <a:pt x="671004" y="132810"/>
                </a:lnTo>
                <a:cubicBezTo>
                  <a:pt x="671004" y="112925"/>
                  <a:pt x="654884" y="96805"/>
                  <a:pt x="634999" y="96805"/>
                </a:cubicBezTo>
                <a:lnTo>
                  <a:pt x="490985" y="96805"/>
                </a:lnTo>
                <a:cubicBezTo>
                  <a:pt x="471100" y="96805"/>
                  <a:pt x="454980" y="112925"/>
                  <a:pt x="454980" y="132810"/>
                </a:cubicBezTo>
                <a:lnTo>
                  <a:pt x="454980" y="312829"/>
                </a:lnTo>
                <a:lnTo>
                  <a:pt x="322430" y="312829"/>
                </a:lnTo>
                <a:lnTo>
                  <a:pt x="322430" y="132810"/>
                </a:lnTo>
                <a:cubicBezTo>
                  <a:pt x="322430" y="112925"/>
                  <a:pt x="306310" y="96805"/>
                  <a:pt x="286425" y="96805"/>
                </a:cubicBezTo>
                <a:lnTo>
                  <a:pt x="142411" y="96805"/>
                </a:lnTo>
                <a:cubicBezTo>
                  <a:pt x="122526" y="96805"/>
                  <a:pt x="106406" y="112925"/>
                  <a:pt x="106406" y="132810"/>
                </a:cubicBezTo>
                <a:lnTo>
                  <a:pt x="106406" y="312829"/>
                </a:lnTo>
                <a:lnTo>
                  <a:pt x="0" y="312829"/>
                </a:lnTo>
                <a:close/>
              </a:path>
            </a:pathLst>
          </a:custGeom>
          <a:gradFill>
            <a:gsLst>
              <a:gs pos="39000">
                <a:srgbClr val="C00000"/>
              </a:gs>
              <a:gs pos="42000">
                <a:srgbClr val="FF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643583" y="1131590"/>
            <a:ext cx="1816849" cy="296627"/>
            <a:chOff x="6846264" y="1304920"/>
            <a:chExt cx="1222954" cy="184596"/>
          </a:xfrm>
        </p:grpSpPr>
        <p:sp>
          <p:nvSpPr>
            <p:cNvPr id="119" name="等腰三角形 118"/>
            <p:cNvSpPr/>
            <p:nvPr/>
          </p:nvSpPr>
          <p:spPr>
            <a:xfrm rot="16200000" flipH="1">
              <a:off x="6876915" y="1386531"/>
              <a:ext cx="52371" cy="113672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等腰三角形 120"/>
            <p:cNvSpPr/>
            <p:nvPr/>
          </p:nvSpPr>
          <p:spPr>
            <a:xfrm rot="5400000">
              <a:off x="7986196" y="1386531"/>
              <a:ext cx="52371" cy="113672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梯形 3"/>
            <p:cNvSpPr/>
            <p:nvPr/>
          </p:nvSpPr>
          <p:spPr>
            <a:xfrm>
              <a:off x="6846264" y="1304920"/>
              <a:ext cx="1222953" cy="138448"/>
            </a:xfrm>
            <a:custGeom>
              <a:avLst/>
              <a:gdLst/>
              <a:ahLst/>
              <a:cxnLst/>
              <a:rect l="l" t="t" r="r" b="b"/>
              <a:pathLst>
                <a:path w="3816424" h="432048">
                  <a:moveTo>
                    <a:pt x="279462" y="0"/>
                  </a:moveTo>
                  <a:lnTo>
                    <a:pt x="432048" y="0"/>
                  </a:lnTo>
                  <a:lnTo>
                    <a:pt x="432048" y="24002"/>
                  </a:lnTo>
                  <a:cubicBezTo>
                    <a:pt x="432048" y="50515"/>
                    <a:pt x="453541" y="72008"/>
                    <a:pt x="480054" y="72008"/>
                  </a:cubicBezTo>
                  <a:lnTo>
                    <a:pt x="3336370" y="72008"/>
                  </a:lnTo>
                  <a:cubicBezTo>
                    <a:pt x="3362883" y="72008"/>
                    <a:pt x="3384376" y="50515"/>
                    <a:pt x="3384376" y="24002"/>
                  </a:cubicBezTo>
                  <a:lnTo>
                    <a:pt x="3384376" y="0"/>
                  </a:lnTo>
                  <a:lnTo>
                    <a:pt x="3536962" y="0"/>
                  </a:lnTo>
                  <a:lnTo>
                    <a:pt x="3816424" y="432048"/>
                  </a:lnTo>
                  <a:lnTo>
                    <a:pt x="0" y="43204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/>
            <p:cNvSpPr/>
            <p:nvPr/>
          </p:nvSpPr>
          <p:spPr>
            <a:xfrm>
              <a:off x="6938563" y="1443367"/>
              <a:ext cx="1038357" cy="46149"/>
            </a:xfrm>
            <a:prstGeom prst="rect">
              <a:avLst/>
            </a:prstGeom>
            <a:gradFill flip="none" rotWithShape="1">
              <a:gsLst>
                <a:gs pos="39000">
                  <a:srgbClr val="C00000"/>
                </a:gs>
                <a:gs pos="43000">
                  <a:srgbClr val="FFFF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156176" y="1995686"/>
            <a:ext cx="2304256" cy="930517"/>
            <a:chOff x="6012160" y="2391165"/>
            <a:chExt cx="2304256" cy="930517"/>
          </a:xfrm>
        </p:grpSpPr>
        <p:sp>
          <p:nvSpPr>
            <p:cNvPr id="34" name="矩形 33"/>
            <p:cNvSpPr/>
            <p:nvPr/>
          </p:nvSpPr>
          <p:spPr>
            <a:xfrm>
              <a:off x="6012160" y="2391165"/>
              <a:ext cx="2304256" cy="930517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8"/>
            <p:cNvSpPr/>
            <p:nvPr/>
          </p:nvSpPr>
          <p:spPr>
            <a:xfrm>
              <a:off x="6511599" y="2726856"/>
              <a:ext cx="1318346" cy="434301"/>
            </a:xfrm>
            <a:custGeom>
              <a:avLst/>
              <a:gdLst/>
              <a:ahLst/>
              <a:cxnLst/>
              <a:rect l="l" t="t" r="r" b="b"/>
              <a:pathLst>
                <a:path w="1291208" h="434301">
                  <a:moveTo>
                    <a:pt x="0" y="0"/>
                  </a:moveTo>
                  <a:lnTo>
                    <a:pt x="1291208" y="0"/>
                  </a:lnTo>
                  <a:lnTo>
                    <a:pt x="1291208" y="434301"/>
                  </a:lnTo>
                  <a:lnTo>
                    <a:pt x="1248322" y="434301"/>
                  </a:lnTo>
                  <a:lnTo>
                    <a:pt x="1248322" y="184380"/>
                  </a:lnTo>
                  <a:cubicBezTo>
                    <a:pt x="1248322" y="156774"/>
                    <a:pt x="1242424" y="134395"/>
                    <a:pt x="1235147" y="134395"/>
                  </a:cubicBezTo>
                  <a:lnTo>
                    <a:pt x="1182445" y="134395"/>
                  </a:lnTo>
                  <a:cubicBezTo>
                    <a:pt x="1175168" y="134395"/>
                    <a:pt x="1169269" y="156774"/>
                    <a:pt x="1169269" y="184380"/>
                  </a:cubicBezTo>
                  <a:lnTo>
                    <a:pt x="1169269" y="194327"/>
                  </a:lnTo>
                  <a:lnTo>
                    <a:pt x="1120763" y="194327"/>
                  </a:lnTo>
                  <a:lnTo>
                    <a:pt x="1120763" y="184380"/>
                  </a:lnTo>
                  <a:cubicBezTo>
                    <a:pt x="1120763" y="156774"/>
                    <a:pt x="1114864" y="134395"/>
                    <a:pt x="1107587" y="134395"/>
                  </a:cubicBezTo>
                  <a:lnTo>
                    <a:pt x="1054885" y="134395"/>
                  </a:lnTo>
                  <a:cubicBezTo>
                    <a:pt x="1047608" y="134395"/>
                    <a:pt x="1041709" y="156774"/>
                    <a:pt x="1041709" y="184380"/>
                  </a:cubicBezTo>
                  <a:lnTo>
                    <a:pt x="1041709" y="194327"/>
                  </a:lnTo>
                  <a:lnTo>
                    <a:pt x="993203" y="194327"/>
                  </a:lnTo>
                  <a:lnTo>
                    <a:pt x="993203" y="184380"/>
                  </a:lnTo>
                  <a:cubicBezTo>
                    <a:pt x="993203" y="156774"/>
                    <a:pt x="987304" y="134395"/>
                    <a:pt x="980027" y="134395"/>
                  </a:cubicBezTo>
                  <a:lnTo>
                    <a:pt x="927325" y="134395"/>
                  </a:lnTo>
                  <a:cubicBezTo>
                    <a:pt x="920048" y="134395"/>
                    <a:pt x="914149" y="156774"/>
                    <a:pt x="914149" y="184380"/>
                  </a:cubicBezTo>
                  <a:lnTo>
                    <a:pt x="914149" y="434301"/>
                  </a:lnTo>
                  <a:lnTo>
                    <a:pt x="865643" y="434301"/>
                  </a:lnTo>
                  <a:lnTo>
                    <a:pt x="865643" y="184380"/>
                  </a:lnTo>
                  <a:cubicBezTo>
                    <a:pt x="865643" y="156774"/>
                    <a:pt x="859744" y="134395"/>
                    <a:pt x="852467" y="134395"/>
                  </a:cubicBezTo>
                  <a:lnTo>
                    <a:pt x="799765" y="134395"/>
                  </a:lnTo>
                  <a:cubicBezTo>
                    <a:pt x="792488" y="134395"/>
                    <a:pt x="786589" y="156774"/>
                    <a:pt x="786589" y="184380"/>
                  </a:cubicBezTo>
                  <a:lnTo>
                    <a:pt x="786589" y="207671"/>
                  </a:lnTo>
                  <a:lnTo>
                    <a:pt x="737549" y="207671"/>
                  </a:lnTo>
                  <a:cubicBezTo>
                    <a:pt x="736618" y="166385"/>
                    <a:pt x="727355" y="134395"/>
                    <a:pt x="716123" y="134395"/>
                  </a:cubicBezTo>
                  <a:lnTo>
                    <a:pt x="575584" y="134395"/>
                  </a:lnTo>
                  <a:cubicBezTo>
                    <a:pt x="564352" y="134395"/>
                    <a:pt x="555089" y="166385"/>
                    <a:pt x="554158" y="207671"/>
                  </a:cubicBezTo>
                  <a:lnTo>
                    <a:pt x="500672" y="207671"/>
                  </a:lnTo>
                  <a:lnTo>
                    <a:pt x="500672" y="184380"/>
                  </a:lnTo>
                  <a:cubicBezTo>
                    <a:pt x="500672" y="156774"/>
                    <a:pt x="494773" y="134395"/>
                    <a:pt x="487497" y="134395"/>
                  </a:cubicBezTo>
                  <a:lnTo>
                    <a:pt x="434795" y="134395"/>
                  </a:lnTo>
                  <a:cubicBezTo>
                    <a:pt x="427518" y="134395"/>
                    <a:pt x="421619" y="156774"/>
                    <a:pt x="421619" y="184380"/>
                  </a:cubicBezTo>
                  <a:lnTo>
                    <a:pt x="421619" y="434301"/>
                  </a:lnTo>
                  <a:lnTo>
                    <a:pt x="373113" y="434301"/>
                  </a:lnTo>
                  <a:lnTo>
                    <a:pt x="373113" y="184380"/>
                  </a:lnTo>
                  <a:cubicBezTo>
                    <a:pt x="373113" y="156774"/>
                    <a:pt x="367214" y="134395"/>
                    <a:pt x="359937" y="134395"/>
                  </a:cubicBezTo>
                  <a:lnTo>
                    <a:pt x="307235" y="134395"/>
                  </a:lnTo>
                  <a:cubicBezTo>
                    <a:pt x="299958" y="134395"/>
                    <a:pt x="294059" y="156774"/>
                    <a:pt x="294059" y="184380"/>
                  </a:cubicBezTo>
                  <a:lnTo>
                    <a:pt x="294059" y="194327"/>
                  </a:lnTo>
                  <a:lnTo>
                    <a:pt x="245553" y="194327"/>
                  </a:lnTo>
                  <a:lnTo>
                    <a:pt x="245553" y="184380"/>
                  </a:lnTo>
                  <a:cubicBezTo>
                    <a:pt x="245553" y="156774"/>
                    <a:pt x="239654" y="134395"/>
                    <a:pt x="232377" y="134395"/>
                  </a:cubicBezTo>
                  <a:lnTo>
                    <a:pt x="179675" y="134395"/>
                  </a:lnTo>
                  <a:cubicBezTo>
                    <a:pt x="172398" y="134395"/>
                    <a:pt x="166499" y="156774"/>
                    <a:pt x="166499" y="184380"/>
                  </a:cubicBezTo>
                  <a:lnTo>
                    <a:pt x="166499" y="194327"/>
                  </a:lnTo>
                  <a:lnTo>
                    <a:pt x="117993" y="194327"/>
                  </a:lnTo>
                  <a:lnTo>
                    <a:pt x="117993" y="184380"/>
                  </a:lnTo>
                  <a:cubicBezTo>
                    <a:pt x="117993" y="156774"/>
                    <a:pt x="112094" y="134395"/>
                    <a:pt x="104817" y="134395"/>
                  </a:cubicBezTo>
                  <a:lnTo>
                    <a:pt x="52115" y="134395"/>
                  </a:lnTo>
                  <a:cubicBezTo>
                    <a:pt x="44838" y="134395"/>
                    <a:pt x="38939" y="156774"/>
                    <a:pt x="38939" y="184380"/>
                  </a:cubicBezTo>
                  <a:lnTo>
                    <a:pt x="38939" y="434301"/>
                  </a:lnTo>
                  <a:lnTo>
                    <a:pt x="0" y="434301"/>
                  </a:lnTo>
                  <a:close/>
                </a:path>
              </a:pathLst>
            </a:custGeom>
            <a:gradFill>
              <a:gsLst>
                <a:gs pos="39000">
                  <a:srgbClr val="C00000"/>
                </a:gs>
                <a:gs pos="42000">
                  <a:srgbClr val="FF00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394412" y="2521161"/>
              <a:ext cx="1552719" cy="214237"/>
              <a:chOff x="6637561" y="1758189"/>
              <a:chExt cx="1222954" cy="141231"/>
            </a:xfrm>
          </p:grpSpPr>
          <p:sp>
            <p:nvSpPr>
              <p:cNvPr id="97" name="等腰三角形 96"/>
              <p:cNvSpPr/>
              <p:nvPr/>
            </p:nvSpPr>
            <p:spPr>
              <a:xfrm rot="16200000" flipH="1">
                <a:off x="6668212" y="1796434"/>
                <a:ext cx="52371" cy="113672"/>
              </a:xfrm>
              <a:prstGeom prst="triangl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等腰三角形 98"/>
              <p:cNvSpPr/>
              <p:nvPr/>
            </p:nvSpPr>
            <p:spPr>
              <a:xfrm rot="5400000">
                <a:off x="7777493" y="1796434"/>
                <a:ext cx="52371" cy="113672"/>
              </a:xfrm>
              <a:prstGeom prst="triangl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梯形 3"/>
              <p:cNvSpPr/>
              <p:nvPr/>
            </p:nvSpPr>
            <p:spPr>
              <a:xfrm>
                <a:off x="6637561" y="1758189"/>
                <a:ext cx="1222953" cy="95082"/>
              </a:xfrm>
              <a:custGeom>
                <a:avLst/>
                <a:gdLst/>
                <a:ahLst/>
                <a:cxnLst/>
                <a:rect l="l" t="t" r="r" b="b"/>
                <a:pathLst>
                  <a:path w="3816424" h="432048">
                    <a:moveTo>
                      <a:pt x="279462" y="0"/>
                    </a:moveTo>
                    <a:lnTo>
                      <a:pt x="432048" y="0"/>
                    </a:lnTo>
                    <a:lnTo>
                      <a:pt x="432048" y="24002"/>
                    </a:lnTo>
                    <a:cubicBezTo>
                      <a:pt x="432048" y="50515"/>
                      <a:pt x="453541" y="72008"/>
                      <a:pt x="480054" y="72008"/>
                    </a:cubicBezTo>
                    <a:lnTo>
                      <a:pt x="3336370" y="72008"/>
                    </a:lnTo>
                    <a:cubicBezTo>
                      <a:pt x="3362883" y="72008"/>
                      <a:pt x="3384376" y="50515"/>
                      <a:pt x="3384376" y="24002"/>
                    </a:cubicBezTo>
                    <a:lnTo>
                      <a:pt x="3384376" y="0"/>
                    </a:lnTo>
                    <a:lnTo>
                      <a:pt x="3536962" y="0"/>
                    </a:lnTo>
                    <a:lnTo>
                      <a:pt x="3816424" y="432048"/>
                    </a:lnTo>
                    <a:lnTo>
                      <a:pt x="0" y="432048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6729860" y="1853271"/>
                <a:ext cx="1038357" cy="46149"/>
              </a:xfrm>
              <a:prstGeom prst="rect">
                <a:avLst/>
              </a:prstGeom>
              <a:gradFill flip="none" rotWithShape="1">
                <a:gsLst>
                  <a:gs pos="39000">
                    <a:schemeClr val="tx2">
                      <a:lumMod val="75000"/>
                    </a:schemeClr>
                  </a:gs>
                  <a:gs pos="43000">
                    <a:srgbClr val="009A46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7019329" y="2726856"/>
              <a:ext cx="284838" cy="8014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8"/>
            <p:cNvSpPr/>
            <p:nvPr/>
          </p:nvSpPr>
          <p:spPr>
            <a:xfrm>
              <a:off x="7829945" y="2823067"/>
              <a:ext cx="300054" cy="332716"/>
            </a:xfrm>
            <a:custGeom>
              <a:avLst/>
              <a:gdLst/>
              <a:ahLst/>
              <a:cxnLst/>
              <a:rect l="l" t="t" r="r" b="b"/>
              <a:pathLst>
                <a:path w="300054" h="332716">
                  <a:moveTo>
                    <a:pt x="0" y="0"/>
                  </a:moveTo>
                  <a:lnTo>
                    <a:pt x="300054" y="0"/>
                  </a:lnTo>
                  <a:lnTo>
                    <a:pt x="300054" y="102960"/>
                  </a:lnTo>
                  <a:lnTo>
                    <a:pt x="246958" y="102960"/>
                  </a:lnTo>
                  <a:cubicBezTo>
                    <a:pt x="239528" y="102960"/>
                    <a:pt x="233505" y="120104"/>
                    <a:pt x="233505" y="141253"/>
                  </a:cubicBezTo>
                  <a:lnTo>
                    <a:pt x="233505" y="332716"/>
                  </a:lnTo>
                  <a:lnTo>
                    <a:pt x="183980" y="332716"/>
                  </a:lnTo>
                  <a:lnTo>
                    <a:pt x="183980" y="141253"/>
                  </a:lnTo>
                  <a:cubicBezTo>
                    <a:pt x="183980" y="120104"/>
                    <a:pt x="177957" y="102960"/>
                    <a:pt x="170527" y="102960"/>
                  </a:cubicBezTo>
                  <a:lnTo>
                    <a:pt x="116717" y="102960"/>
                  </a:lnTo>
                  <a:cubicBezTo>
                    <a:pt x="109287" y="102960"/>
                    <a:pt x="103264" y="120104"/>
                    <a:pt x="103264" y="141253"/>
                  </a:cubicBezTo>
                  <a:lnTo>
                    <a:pt x="103264" y="159096"/>
                  </a:lnTo>
                  <a:lnTo>
                    <a:pt x="53193" y="159096"/>
                  </a:lnTo>
                  <a:cubicBezTo>
                    <a:pt x="52243" y="127467"/>
                    <a:pt x="42785" y="102960"/>
                    <a:pt x="31317" y="102960"/>
                  </a:cubicBezTo>
                  <a:lnTo>
                    <a:pt x="0" y="102960"/>
                  </a:lnTo>
                  <a:close/>
                </a:path>
              </a:pathLst>
            </a:custGeom>
            <a:gradFill>
              <a:gsLst>
                <a:gs pos="39000">
                  <a:srgbClr val="C00000"/>
                </a:gs>
                <a:gs pos="42000">
                  <a:srgbClr val="FF00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7829945" y="2700990"/>
              <a:ext cx="441632" cy="126845"/>
              <a:chOff x="9022283" y="2748029"/>
              <a:chExt cx="441632" cy="126845"/>
            </a:xfrm>
          </p:grpSpPr>
          <p:sp>
            <p:nvSpPr>
              <p:cNvPr id="147" name="等腰三角形 146"/>
              <p:cNvSpPr/>
              <p:nvPr/>
            </p:nvSpPr>
            <p:spPr>
              <a:xfrm rot="5400000">
                <a:off x="9361743" y="2749820"/>
                <a:ext cx="60022" cy="144323"/>
              </a:xfrm>
              <a:prstGeom prst="triangl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梯形 3"/>
              <p:cNvSpPr/>
              <p:nvPr/>
            </p:nvSpPr>
            <p:spPr>
              <a:xfrm>
                <a:off x="9022283" y="2748029"/>
                <a:ext cx="441632" cy="73953"/>
              </a:xfrm>
              <a:custGeom>
                <a:avLst/>
                <a:gdLst/>
                <a:ahLst/>
                <a:cxnLst/>
                <a:rect l="l" t="t" r="r" b="b"/>
                <a:pathLst>
                  <a:path w="441632" h="108974">
                    <a:moveTo>
                      <a:pt x="265853" y="0"/>
                    </a:moveTo>
                    <a:lnTo>
                      <a:pt x="327932" y="0"/>
                    </a:lnTo>
                    <a:lnTo>
                      <a:pt x="441632" y="108974"/>
                    </a:lnTo>
                    <a:lnTo>
                      <a:pt x="0" y="108974"/>
                    </a:lnTo>
                    <a:lnTo>
                      <a:pt x="0" y="18162"/>
                    </a:lnTo>
                    <a:lnTo>
                      <a:pt x="246321" y="18162"/>
                    </a:lnTo>
                    <a:cubicBezTo>
                      <a:pt x="257108" y="18162"/>
                      <a:pt x="265853" y="12741"/>
                      <a:pt x="265853" y="6054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矩形 148"/>
              <p:cNvSpPr/>
              <p:nvPr/>
            </p:nvSpPr>
            <p:spPr>
              <a:xfrm>
                <a:off x="9022284" y="2821983"/>
                <a:ext cx="324447" cy="52891"/>
              </a:xfrm>
              <a:custGeom>
                <a:avLst/>
                <a:gdLst/>
                <a:ahLst/>
                <a:cxnLst/>
                <a:rect l="l" t="t" r="r" b="b"/>
                <a:pathLst>
                  <a:path w="324447" h="52891">
                    <a:moveTo>
                      <a:pt x="0" y="0"/>
                    </a:moveTo>
                    <a:lnTo>
                      <a:pt x="324447" y="0"/>
                    </a:lnTo>
                    <a:lnTo>
                      <a:pt x="324447" y="52891"/>
                    </a:lnTo>
                    <a:lnTo>
                      <a:pt x="0" y="52891"/>
                    </a:lnTo>
                    <a:close/>
                  </a:path>
                </a:pathLst>
              </a:custGeom>
              <a:gradFill flip="none" rotWithShape="1">
                <a:gsLst>
                  <a:gs pos="39000">
                    <a:schemeClr val="tx2">
                      <a:lumMod val="75000"/>
                    </a:schemeClr>
                  </a:gs>
                  <a:gs pos="43000">
                    <a:srgbClr val="009A46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同侧圆角矩形 23"/>
            <p:cNvSpPr/>
            <p:nvPr/>
          </p:nvSpPr>
          <p:spPr>
            <a:xfrm>
              <a:off x="7393594" y="2719330"/>
              <a:ext cx="144016" cy="45719"/>
            </a:xfrm>
            <a:prstGeom prst="round2Same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同侧圆角矩形 150"/>
            <p:cNvSpPr/>
            <p:nvPr/>
          </p:nvSpPr>
          <p:spPr>
            <a:xfrm>
              <a:off x="7609618" y="2719330"/>
              <a:ext cx="144016" cy="45719"/>
            </a:xfrm>
            <a:prstGeom prst="round2Same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同侧圆角矩形 151"/>
            <p:cNvSpPr/>
            <p:nvPr/>
          </p:nvSpPr>
          <p:spPr>
            <a:xfrm>
              <a:off x="6570998" y="2719330"/>
              <a:ext cx="144016" cy="45719"/>
            </a:xfrm>
            <a:prstGeom prst="round2Same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同侧圆角矩形 152"/>
            <p:cNvSpPr/>
            <p:nvPr/>
          </p:nvSpPr>
          <p:spPr>
            <a:xfrm>
              <a:off x="6787022" y="2719330"/>
              <a:ext cx="144016" cy="45719"/>
            </a:xfrm>
            <a:prstGeom prst="round2Same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8"/>
            <p:cNvSpPr/>
            <p:nvPr/>
          </p:nvSpPr>
          <p:spPr>
            <a:xfrm flipH="1">
              <a:off x="6216162" y="2823067"/>
              <a:ext cx="300054" cy="332716"/>
            </a:xfrm>
            <a:custGeom>
              <a:avLst/>
              <a:gdLst/>
              <a:ahLst/>
              <a:cxnLst/>
              <a:rect l="l" t="t" r="r" b="b"/>
              <a:pathLst>
                <a:path w="300054" h="332716">
                  <a:moveTo>
                    <a:pt x="300054" y="0"/>
                  </a:moveTo>
                  <a:lnTo>
                    <a:pt x="0" y="0"/>
                  </a:lnTo>
                  <a:lnTo>
                    <a:pt x="0" y="102960"/>
                  </a:lnTo>
                  <a:lnTo>
                    <a:pt x="31317" y="102960"/>
                  </a:lnTo>
                  <a:cubicBezTo>
                    <a:pt x="42785" y="102960"/>
                    <a:pt x="52243" y="127467"/>
                    <a:pt x="53193" y="159096"/>
                  </a:cubicBezTo>
                  <a:lnTo>
                    <a:pt x="103264" y="159096"/>
                  </a:lnTo>
                  <a:lnTo>
                    <a:pt x="103264" y="141253"/>
                  </a:lnTo>
                  <a:cubicBezTo>
                    <a:pt x="103264" y="120104"/>
                    <a:pt x="109287" y="102960"/>
                    <a:pt x="116717" y="102960"/>
                  </a:cubicBezTo>
                  <a:lnTo>
                    <a:pt x="170527" y="102960"/>
                  </a:lnTo>
                  <a:cubicBezTo>
                    <a:pt x="177957" y="102960"/>
                    <a:pt x="183980" y="120104"/>
                    <a:pt x="183980" y="141253"/>
                  </a:cubicBezTo>
                  <a:lnTo>
                    <a:pt x="183980" y="332716"/>
                  </a:lnTo>
                  <a:lnTo>
                    <a:pt x="233505" y="332716"/>
                  </a:lnTo>
                  <a:lnTo>
                    <a:pt x="233505" y="141253"/>
                  </a:lnTo>
                  <a:cubicBezTo>
                    <a:pt x="233505" y="120104"/>
                    <a:pt x="239528" y="102960"/>
                    <a:pt x="246958" y="102960"/>
                  </a:cubicBezTo>
                  <a:lnTo>
                    <a:pt x="300054" y="102960"/>
                  </a:lnTo>
                  <a:close/>
                </a:path>
              </a:pathLst>
            </a:custGeom>
            <a:gradFill>
              <a:gsLst>
                <a:gs pos="39000">
                  <a:srgbClr val="C00000"/>
                </a:gs>
                <a:gs pos="42000">
                  <a:srgbClr val="FF00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7" name="组合 156"/>
            <p:cNvGrpSpPr/>
            <p:nvPr/>
          </p:nvGrpSpPr>
          <p:grpSpPr>
            <a:xfrm flipH="1">
              <a:off x="6069967" y="2700990"/>
              <a:ext cx="441632" cy="126845"/>
              <a:chOff x="9022283" y="2748029"/>
              <a:chExt cx="441632" cy="126845"/>
            </a:xfrm>
          </p:grpSpPr>
          <p:sp>
            <p:nvSpPr>
              <p:cNvPr id="158" name="等腰三角形 157"/>
              <p:cNvSpPr/>
              <p:nvPr/>
            </p:nvSpPr>
            <p:spPr>
              <a:xfrm rot="5400000">
                <a:off x="9361743" y="2749820"/>
                <a:ext cx="60022" cy="144323"/>
              </a:xfrm>
              <a:prstGeom prst="triangl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梯形 3"/>
              <p:cNvSpPr/>
              <p:nvPr/>
            </p:nvSpPr>
            <p:spPr>
              <a:xfrm>
                <a:off x="9022283" y="2748029"/>
                <a:ext cx="441632" cy="73953"/>
              </a:xfrm>
              <a:custGeom>
                <a:avLst/>
                <a:gdLst/>
                <a:ahLst/>
                <a:cxnLst/>
                <a:rect l="l" t="t" r="r" b="b"/>
                <a:pathLst>
                  <a:path w="441632" h="108974">
                    <a:moveTo>
                      <a:pt x="265853" y="0"/>
                    </a:moveTo>
                    <a:lnTo>
                      <a:pt x="327932" y="0"/>
                    </a:lnTo>
                    <a:lnTo>
                      <a:pt x="441632" y="108974"/>
                    </a:lnTo>
                    <a:lnTo>
                      <a:pt x="0" y="108974"/>
                    </a:lnTo>
                    <a:lnTo>
                      <a:pt x="0" y="18162"/>
                    </a:lnTo>
                    <a:lnTo>
                      <a:pt x="246321" y="18162"/>
                    </a:lnTo>
                    <a:cubicBezTo>
                      <a:pt x="257108" y="18162"/>
                      <a:pt x="265853" y="12741"/>
                      <a:pt x="265853" y="6054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矩形 148"/>
              <p:cNvSpPr/>
              <p:nvPr/>
            </p:nvSpPr>
            <p:spPr>
              <a:xfrm>
                <a:off x="9022284" y="2821983"/>
                <a:ext cx="324447" cy="52891"/>
              </a:xfrm>
              <a:custGeom>
                <a:avLst/>
                <a:gdLst/>
                <a:ahLst/>
                <a:cxnLst/>
                <a:rect l="l" t="t" r="r" b="b"/>
                <a:pathLst>
                  <a:path w="324447" h="52891">
                    <a:moveTo>
                      <a:pt x="0" y="0"/>
                    </a:moveTo>
                    <a:lnTo>
                      <a:pt x="324447" y="0"/>
                    </a:lnTo>
                    <a:lnTo>
                      <a:pt x="324447" y="52891"/>
                    </a:lnTo>
                    <a:lnTo>
                      <a:pt x="0" y="52891"/>
                    </a:lnTo>
                    <a:close/>
                  </a:path>
                </a:pathLst>
              </a:custGeom>
              <a:gradFill flip="none" rotWithShape="1">
                <a:gsLst>
                  <a:gs pos="39000">
                    <a:schemeClr val="tx2">
                      <a:lumMod val="75000"/>
                    </a:schemeClr>
                  </a:gs>
                  <a:gs pos="43000">
                    <a:srgbClr val="009A46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1" name="同侧圆角矩形 160"/>
            <p:cNvSpPr/>
            <p:nvPr/>
          </p:nvSpPr>
          <p:spPr>
            <a:xfrm>
              <a:off x="7874968" y="2816327"/>
              <a:ext cx="144016" cy="45719"/>
            </a:xfrm>
            <a:prstGeom prst="round2Same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同侧圆角矩形 161"/>
            <p:cNvSpPr/>
            <p:nvPr/>
          </p:nvSpPr>
          <p:spPr>
            <a:xfrm>
              <a:off x="6313342" y="2816327"/>
              <a:ext cx="144016" cy="45719"/>
            </a:xfrm>
            <a:prstGeom prst="round2Same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同侧圆角矩形 28"/>
            <p:cNvSpPr/>
            <p:nvPr/>
          </p:nvSpPr>
          <p:spPr>
            <a:xfrm>
              <a:off x="6255677" y="3147814"/>
              <a:ext cx="100309" cy="72008"/>
            </a:xfrm>
            <a:prstGeom prst="round2SameRect">
              <a:avLst/>
            </a:prstGeom>
            <a:gradFill flip="none" rotWithShape="1">
              <a:gsLst>
                <a:gs pos="39000">
                  <a:schemeClr val="bg1">
                    <a:lumMod val="75000"/>
                  </a:schemeClr>
                </a:gs>
                <a:gs pos="43000">
                  <a:schemeClr val="bg2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同侧圆角矩形 162"/>
            <p:cNvSpPr/>
            <p:nvPr/>
          </p:nvSpPr>
          <p:spPr>
            <a:xfrm>
              <a:off x="6488581" y="3147814"/>
              <a:ext cx="100309" cy="72008"/>
            </a:xfrm>
            <a:prstGeom prst="round2SameRect">
              <a:avLst/>
            </a:prstGeom>
            <a:gradFill flip="none" rotWithShape="1">
              <a:gsLst>
                <a:gs pos="39000">
                  <a:schemeClr val="bg1">
                    <a:lumMod val="75000"/>
                  </a:schemeClr>
                </a:gs>
                <a:gs pos="43000">
                  <a:schemeClr val="bg2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同侧圆角矩形 163"/>
            <p:cNvSpPr/>
            <p:nvPr/>
          </p:nvSpPr>
          <p:spPr>
            <a:xfrm>
              <a:off x="7757654" y="3147814"/>
              <a:ext cx="100309" cy="72008"/>
            </a:xfrm>
            <a:prstGeom prst="round2SameRect">
              <a:avLst/>
            </a:prstGeom>
            <a:gradFill flip="none" rotWithShape="1">
              <a:gsLst>
                <a:gs pos="39000">
                  <a:schemeClr val="bg1">
                    <a:lumMod val="75000"/>
                  </a:schemeClr>
                </a:gs>
                <a:gs pos="43000">
                  <a:schemeClr val="bg2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同侧圆角矩形 164"/>
            <p:cNvSpPr/>
            <p:nvPr/>
          </p:nvSpPr>
          <p:spPr>
            <a:xfrm>
              <a:off x="7990558" y="3147814"/>
              <a:ext cx="100309" cy="72008"/>
            </a:xfrm>
            <a:prstGeom prst="round2SameRect">
              <a:avLst/>
            </a:prstGeom>
            <a:gradFill flip="none" rotWithShape="1">
              <a:gsLst>
                <a:gs pos="39000">
                  <a:schemeClr val="bg1">
                    <a:lumMod val="75000"/>
                  </a:schemeClr>
                </a:gs>
                <a:gs pos="43000">
                  <a:schemeClr val="bg2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同侧圆角矩形 166"/>
            <p:cNvSpPr/>
            <p:nvPr/>
          </p:nvSpPr>
          <p:spPr>
            <a:xfrm>
              <a:off x="6866440" y="3147814"/>
              <a:ext cx="100309" cy="72008"/>
            </a:xfrm>
            <a:prstGeom prst="round2SameRect">
              <a:avLst/>
            </a:prstGeom>
            <a:gradFill flip="none" rotWithShape="1">
              <a:gsLst>
                <a:gs pos="39000">
                  <a:schemeClr val="bg1">
                    <a:lumMod val="75000"/>
                  </a:schemeClr>
                </a:gs>
                <a:gs pos="43000">
                  <a:schemeClr val="bg2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同侧圆角矩形 167"/>
            <p:cNvSpPr/>
            <p:nvPr/>
          </p:nvSpPr>
          <p:spPr>
            <a:xfrm>
              <a:off x="7365293" y="3147814"/>
              <a:ext cx="100309" cy="72008"/>
            </a:xfrm>
            <a:prstGeom prst="round2SameRect">
              <a:avLst/>
            </a:prstGeom>
            <a:gradFill flip="none" rotWithShape="1">
              <a:gsLst>
                <a:gs pos="39000">
                  <a:schemeClr val="bg1">
                    <a:lumMod val="75000"/>
                  </a:schemeClr>
                </a:gs>
                <a:gs pos="43000">
                  <a:schemeClr val="bg2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6086620" y="1228680"/>
            <a:ext cx="5822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6086620" y="1563638"/>
            <a:ext cx="5822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004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538"/>
            <a:ext cx="9144000" cy="7920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92738" y="113896"/>
            <a:ext cx="5445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画法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举例●利用素材重组画太和殿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flipV="1">
            <a:off x="349722" y="153998"/>
            <a:ext cx="443016" cy="443016"/>
            <a:chOff x="-1332656" y="1345332"/>
            <a:chExt cx="770384" cy="770384"/>
          </a:xfrm>
          <a:effectLst/>
        </p:grpSpPr>
        <p:sp>
          <p:nvSpPr>
            <p:cNvPr id="7" name="同心圆 6"/>
            <p:cNvSpPr/>
            <p:nvPr/>
          </p:nvSpPr>
          <p:spPr>
            <a:xfrm>
              <a:off x="-1332656" y="1345332"/>
              <a:ext cx="770384" cy="770384"/>
            </a:xfrm>
            <a:prstGeom prst="donut">
              <a:avLst>
                <a:gd name="adj" fmla="val 131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上箭头 7"/>
            <p:cNvSpPr/>
            <p:nvPr/>
          </p:nvSpPr>
          <p:spPr>
            <a:xfrm>
              <a:off x="-1132282" y="1521469"/>
              <a:ext cx="369635" cy="418110"/>
            </a:xfrm>
            <a:prstGeom prst="up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11" y="1419622"/>
            <a:ext cx="2078959" cy="1385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1189980" y="326673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画前准备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37207" y="3634447"/>
            <a:ext cx="2159566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在天安门画法的基础上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拓展思路，确定表现对象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找一张太和殿图片参考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画法以概括为原则，细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节可忽略，追求整体效果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092868" y="324990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大殿画法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285488" y="3596880"/>
            <a:ext cx="262016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参照图片和天安门画法用两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个相对的梯形画出屋顶并填色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柱子可用天安门的大红柱素材，适当做剪除处理，画一矩形填深色置以底层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994779" y="324990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细节处理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327929" y="3588462"/>
            <a:ext cx="23391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与天安门屋顶不同的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特征，调节好大殿屋顶角度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屋檐下的细节画法为圆角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矩形渐变填充。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45906" y="2552801"/>
            <a:ext cx="2276407" cy="252477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8"/>
          <p:cNvSpPr/>
          <p:nvPr/>
        </p:nvSpPr>
        <p:spPr>
          <a:xfrm>
            <a:off x="3391957" y="2507712"/>
            <a:ext cx="2376892" cy="297566"/>
          </a:xfrm>
          <a:custGeom>
            <a:avLst/>
            <a:gdLst/>
            <a:ahLst/>
            <a:cxnLst/>
            <a:rect l="l" t="t" r="r" b="b"/>
            <a:pathLst>
              <a:path w="3528392" h="312829">
                <a:moveTo>
                  <a:pt x="0" y="0"/>
                </a:moveTo>
                <a:lnTo>
                  <a:pt x="3528392" y="0"/>
                </a:lnTo>
                <a:lnTo>
                  <a:pt x="3528392" y="312829"/>
                </a:lnTo>
                <a:lnTo>
                  <a:pt x="3411202" y="312829"/>
                </a:lnTo>
                <a:lnTo>
                  <a:pt x="3411202" y="132810"/>
                </a:lnTo>
                <a:cubicBezTo>
                  <a:pt x="3411202" y="112925"/>
                  <a:pt x="3395082" y="96805"/>
                  <a:pt x="3375197" y="96805"/>
                </a:cubicBezTo>
                <a:lnTo>
                  <a:pt x="3231183" y="96805"/>
                </a:lnTo>
                <a:cubicBezTo>
                  <a:pt x="3211298" y="96805"/>
                  <a:pt x="3195178" y="112925"/>
                  <a:pt x="3195178" y="132810"/>
                </a:cubicBezTo>
                <a:lnTo>
                  <a:pt x="3195178" y="312829"/>
                </a:lnTo>
                <a:lnTo>
                  <a:pt x="3062628" y="312829"/>
                </a:lnTo>
                <a:lnTo>
                  <a:pt x="3062628" y="132810"/>
                </a:lnTo>
                <a:cubicBezTo>
                  <a:pt x="3062628" y="112925"/>
                  <a:pt x="3046508" y="96805"/>
                  <a:pt x="3026623" y="96805"/>
                </a:cubicBezTo>
                <a:lnTo>
                  <a:pt x="2882609" y="96805"/>
                </a:lnTo>
                <a:cubicBezTo>
                  <a:pt x="2862724" y="96805"/>
                  <a:pt x="2846604" y="112925"/>
                  <a:pt x="2846604" y="132810"/>
                </a:cubicBezTo>
                <a:lnTo>
                  <a:pt x="2846604" y="312829"/>
                </a:lnTo>
                <a:lnTo>
                  <a:pt x="2714054" y="312829"/>
                </a:lnTo>
                <a:lnTo>
                  <a:pt x="2714054" y="132810"/>
                </a:lnTo>
                <a:cubicBezTo>
                  <a:pt x="2714054" y="112925"/>
                  <a:pt x="2697934" y="96805"/>
                  <a:pt x="2678049" y="96805"/>
                </a:cubicBezTo>
                <a:lnTo>
                  <a:pt x="2534035" y="96805"/>
                </a:lnTo>
                <a:cubicBezTo>
                  <a:pt x="2514150" y="96805"/>
                  <a:pt x="2498030" y="112925"/>
                  <a:pt x="2498030" y="132810"/>
                </a:cubicBezTo>
                <a:lnTo>
                  <a:pt x="2498030" y="312829"/>
                </a:lnTo>
                <a:lnTo>
                  <a:pt x="2365480" y="312829"/>
                </a:lnTo>
                <a:lnTo>
                  <a:pt x="2365480" y="132810"/>
                </a:lnTo>
                <a:cubicBezTo>
                  <a:pt x="2365480" y="112925"/>
                  <a:pt x="2349360" y="96805"/>
                  <a:pt x="2329475" y="96805"/>
                </a:cubicBezTo>
                <a:lnTo>
                  <a:pt x="2185461" y="96805"/>
                </a:lnTo>
                <a:cubicBezTo>
                  <a:pt x="2165576" y="96805"/>
                  <a:pt x="2149456" y="112925"/>
                  <a:pt x="2149456" y="132810"/>
                </a:cubicBezTo>
                <a:lnTo>
                  <a:pt x="2149456" y="312829"/>
                </a:lnTo>
                <a:lnTo>
                  <a:pt x="2016906" y="312829"/>
                </a:lnTo>
                <a:lnTo>
                  <a:pt x="2016906" y="156813"/>
                </a:lnTo>
                <a:cubicBezTo>
                  <a:pt x="2016906" y="123671"/>
                  <a:pt x="1990040" y="96805"/>
                  <a:pt x="1956898" y="96805"/>
                </a:cubicBezTo>
                <a:lnTo>
                  <a:pt x="1572858" y="96805"/>
                </a:lnTo>
                <a:cubicBezTo>
                  <a:pt x="1539716" y="96805"/>
                  <a:pt x="1512850" y="123671"/>
                  <a:pt x="1512850" y="156813"/>
                </a:cubicBezTo>
                <a:lnTo>
                  <a:pt x="1512850" y="312829"/>
                </a:lnTo>
                <a:lnTo>
                  <a:pt x="1368152" y="312829"/>
                </a:lnTo>
                <a:lnTo>
                  <a:pt x="1368152" y="132810"/>
                </a:lnTo>
                <a:cubicBezTo>
                  <a:pt x="1368152" y="112925"/>
                  <a:pt x="1352032" y="96805"/>
                  <a:pt x="1332147" y="96805"/>
                </a:cubicBezTo>
                <a:lnTo>
                  <a:pt x="1188133" y="96805"/>
                </a:lnTo>
                <a:cubicBezTo>
                  <a:pt x="1168248" y="96805"/>
                  <a:pt x="1152128" y="112925"/>
                  <a:pt x="1152128" y="132810"/>
                </a:cubicBezTo>
                <a:lnTo>
                  <a:pt x="1152128" y="312829"/>
                </a:lnTo>
                <a:lnTo>
                  <a:pt x="1019578" y="312829"/>
                </a:lnTo>
                <a:lnTo>
                  <a:pt x="1019578" y="132810"/>
                </a:lnTo>
                <a:cubicBezTo>
                  <a:pt x="1019578" y="112925"/>
                  <a:pt x="1003458" y="96805"/>
                  <a:pt x="983573" y="96805"/>
                </a:cubicBezTo>
                <a:lnTo>
                  <a:pt x="839559" y="96805"/>
                </a:lnTo>
                <a:cubicBezTo>
                  <a:pt x="819674" y="96805"/>
                  <a:pt x="803554" y="112925"/>
                  <a:pt x="803554" y="132810"/>
                </a:cubicBezTo>
                <a:lnTo>
                  <a:pt x="803554" y="312829"/>
                </a:lnTo>
                <a:lnTo>
                  <a:pt x="671004" y="312829"/>
                </a:lnTo>
                <a:lnTo>
                  <a:pt x="671004" y="132810"/>
                </a:lnTo>
                <a:cubicBezTo>
                  <a:pt x="671004" y="112925"/>
                  <a:pt x="654884" y="96805"/>
                  <a:pt x="634999" y="96805"/>
                </a:cubicBezTo>
                <a:lnTo>
                  <a:pt x="490985" y="96805"/>
                </a:lnTo>
                <a:cubicBezTo>
                  <a:pt x="471100" y="96805"/>
                  <a:pt x="454980" y="112925"/>
                  <a:pt x="454980" y="132810"/>
                </a:cubicBezTo>
                <a:lnTo>
                  <a:pt x="454980" y="312829"/>
                </a:lnTo>
                <a:lnTo>
                  <a:pt x="322430" y="312829"/>
                </a:lnTo>
                <a:lnTo>
                  <a:pt x="322430" y="132810"/>
                </a:lnTo>
                <a:cubicBezTo>
                  <a:pt x="322430" y="112925"/>
                  <a:pt x="306310" y="96805"/>
                  <a:pt x="286425" y="96805"/>
                </a:cubicBezTo>
                <a:lnTo>
                  <a:pt x="142411" y="96805"/>
                </a:lnTo>
                <a:cubicBezTo>
                  <a:pt x="122526" y="96805"/>
                  <a:pt x="106406" y="112925"/>
                  <a:pt x="106406" y="132810"/>
                </a:cubicBezTo>
                <a:lnTo>
                  <a:pt x="106406" y="312829"/>
                </a:lnTo>
                <a:lnTo>
                  <a:pt x="0" y="312829"/>
                </a:lnTo>
                <a:close/>
              </a:path>
            </a:pathLst>
          </a:custGeom>
          <a:gradFill>
            <a:gsLst>
              <a:gs pos="39000">
                <a:schemeClr val="accent2">
                  <a:lumMod val="50000"/>
                </a:schemeClr>
              </a:gs>
              <a:gs pos="42000">
                <a:srgbClr val="D6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梯形 52"/>
          <p:cNvSpPr/>
          <p:nvPr/>
        </p:nvSpPr>
        <p:spPr>
          <a:xfrm>
            <a:off x="3347144" y="1721815"/>
            <a:ext cx="2375168" cy="369742"/>
          </a:xfrm>
          <a:custGeom>
            <a:avLst/>
            <a:gdLst/>
            <a:ahLst/>
            <a:cxnLst/>
            <a:rect l="l" t="t" r="r" b="b"/>
            <a:pathLst>
              <a:path w="2238553" h="417304">
                <a:moveTo>
                  <a:pt x="605859" y="0"/>
                </a:moveTo>
                <a:lnTo>
                  <a:pt x="701337" y="0"/>
                </a:lnTo>
                <a:lnTo>
                  <a:pt x="701337" y="19302"/>
                </a:lnTo>
                <a:cubicBezTo>
                  <a:pt x="701337" y="48411"/>
                  <a:pt x="724934" y="72008"/>
                  <a:pt x="754043" y="72008"/>
                </a:cubicBezTo>
                <a:lnTo>
                  <a:pt x="1481619" y="72008"/>
                </a:lnTo>
                <a:cubicBezTo>
                  <a:pt x="1510728" y="72008"/>
                  <a:pt x="1534325" y="48411"/>
                  <a:pt x="1534325" y="19302"/>
                </a:cubicBezTo>
                <a:lnTo>
                  <a:pt x="1534325" y="0"/>
                </a:lnTo>
                <a:lnTo>
                  <a:pt x="1632694" y="0"/>
                </a:lnTo>
                <a:lnTo>
                  <a:pt x="2238553" y="417304"/>
                </a:lnTo>
                <a:lnTo>
                  <a:pt x="0" y="41730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梯形 54"/>
          <p:cNvSpPr/>
          <p:nvPr/>
        </p:nvSpPr>
        <p:spPr>
          <a:xfrm>
            <a:off x="3203848" y="2193020"/>
            <a:ext cx="2701805" cy="189245"/>
          </a:xfrm>
          <a:prstGeom prst="trapezoid">
            <a:avLst>
              <a:gd name="adj" fmla="val 12996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梯形 55"/>
          <p:cNvSpPr/>
          <p:nvPr/>
        </p:nvSpPr>
        <p:spPr>
          <a:xfrm flipV="1">
            <a:off x="3242974" y="2382536"/>
            <a:ext cx="2662677" cy="170265"/>
          </a:xfrm>
          <a:prstGeom prst="trapezoid">
            <a:avLst>
              <a:gd name="adj" fmla="val 77114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梯形 53"/>
          <p:cNvSpPr/>
          <p:nvPr/>
        </p:nvSpPr>
        <p:spPr>
          <a:xfrm flipV="1">
            <a:off x="3366707" y="2082266"/>
            <a:ext cx="2375168" cy="165911"/>
          </a:xfrm>
          <a:prstGeom prst="trapezoid">
            <a:avLst>
              <a:gd name="adj" fmla="val 5692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圆角矩形 56"/>
          <p:cNvSpPr/>
          <p:nvPr/>
        </p:nvSpPr>
        <p:spPr>
          <a:xfrm>
            <a:off x="3758107" y="2122735"/>
            <a:ext cx="202931" cy="90179"/>
          </a:xfrm>
          <a:prstGeom prst="roundRect">
            <a:avLst>
              <a:gd name="adj" fmla="val 35908"/>
            </a:avLst>
          </a:prstGeom>
          <a:gradFill>
            <a:gsLst>
              <a:gs pos="47000">
                <a:schemeClr val="accent5">
                  <a:lumMod val="50000"/>
                </a:schemeClr>
              </a:gs>
              <a:gs pos="49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圆角矩形 57"/>
          <p:cNvSpPr/>
          <p:nvPr/>
        </p:nvSpPr>
        <p:spPr>
          <a:xfrm flipV="1">
            <a:off x="3989818" y="2122735"/>
            <a:ext cx="202931" cy="90179"/>
          </a:xfrm>
          <a:prstGeom prst="roundRect">
            <a:avLst>
              <a:gd name="adj" fmla="val 35908"/>
            </a:avLst>
          </a:prstGeom>
          <a:gradFill>
            <a:gsLst>
              <a:gs pos="47000">
                <a:schemeClr val="accent5">
                  <a:lumMod val="50000"/>
                </a:schemeClr>
              </a:gs>
              <a:gs pos="49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>
            <a:off x="4221528" y="2122735"/>
            <a:ext cx="202931" cy="90179"/>
          </a:xfrm>
          <a:prstGeom prst="roundRect">
            <a:avLst>
              <a:gd name="adj" fmla="val 35908"/>
            </a:avLst>
          </a:prstGeom>
          <a:gradFill>
            <a:gsLst>
              <a:gs pos="47000">
                <a:schemeClr val="accent5">
                  <a:lumMod val="50000"/>
                </a:schemeClr>
              </a:gs>
              <a:gs pos="49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 flipV="1">
            <a:off x="4474834" y="2117307"/>
            <a:ext cx="159742" cy="145430"/>
          </a:xfrm>
          <a:prstGeom prst="rect">
            <a:avLst/>
          </a:prstGeom>
          <a:gradFill>
            <a:gsLst>
              <a:gs pos="47000">
                <a:schemeClr val="accent5">
                  <a:lumMod val="50000"/>
                </a:schemeClr>
              </a:gs>
              <a:gs pos="49000">
                <a:schemeClr val="accent6">
                  <a:lumMod val="50000"/>
                </a:schemeClr>
              </a:gs>
            </a:gsLst>
            <a:lin ang="5400000" scaled="0"/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圆角矩形 60"/>
          <p:cNvSpPr/>
          <p:nvPr/>
        </p:nvSpPr>
        <p:spPr>
          <a:xfrm>
            <a:off x="4684949" y="2122735"/>
            <a:ext cx="202931" cy="90179"/>
          </a:xfrm>
          <a:prstGeom prst="roundRect">
            <a:avLst>
              <a:gd name="adj" fmla="val 35908"/>
            </a:avLst>
          </a:prstGeom>
          <a:gradFill>
            <a:gsLst>
              <a:gs pos="47000">
                <a:schemeClr val="accent5">
                  <a:lumMod val="50000"/>
                </a:schemeClr>
              </a:gs>
              <a:gs pos="49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角矩形 61"/>
          <p:cNvSpPr/>
          <p:nvPr/>
        </p:nvSpPr>
        <p:spPr>
          <a:xfrm flipV="1">
            <a:off x="4916660" y="2122735"/>
            <a:ext cx="202931" cy="90179"/>
          </a:xfrm>
          <a:prstGeom prst="roundRect">
            <a:avLst>
              <a:gd name="adj" fmla="val 35908"/>
            </a:avLst>
          </a:prstGeom>
          <a:gradFill>
            <a:gsLst>
              <a:gs pos="47000">
                <a:schemeClr val="accent5">
                  <a:lumMod val="50000"/>
                </a:schemeClr>
              </a:gs>
              <a:gs pos="49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圆角矩形 62"/>
          <p:cNvSpPr/>
          <p:nvPr/>
        </p:nvSpPr>
        <p:spPr>
          <a:xfrm>
            <a:off x="5148370" y="2122735"/>
            <a:ext cx="202931" cy="90179"/>
          </a:xfrm>
          <a:prstGeom prst="roundRect">
            <a:avLst>
              <a:gd name="adj" fmla="val 35908"/>
            </a:avLst>
          </a:prstGeom>
          <a:gradFill>
            <a:gsLst>
              <a:gs pos="47000">
                <a:schemeClr val="accent5">
                  <a:lumMod val="50000"/>
                </a:schemeClr>
              </a:gs>
              <a:gs pos="49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圆角矩形 63"/>
          <p:cNvSpPr/>
          <p:nvPr/>
        </p:nvSpPr>
        <p:spPr>
          <a:xfrm flipV="1">
            <a:off x="5380083" y="2122735"/>
            <a:ext cx="202931" cy="90179"/>
          </a:xfrm>
          <a:prstGeom prst="roundRect">
            <a:avLst>
              <a:gd name="adj" fmla="val 35908"/>
            </a:avLst>
          </a:prstGeom>
          <a:gradFill>
            <a:gsLst>
              <a:gs pos="47000">
                <a:schemeClr val="accent5">
                  <a:lumMod val="50000"/>
                </a:schemeClr>
              </a:gs>
              <a:gs pos="49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4412236" y="2441441"/>
            <a:ext cx="328172" cy="111360"/>
          </a:xfrm>
          <a:prstGeom prst="roundRect">
            <a:avLst/>
          </a:prstGeom>
          <a:gradFill>
            <a:gsLst>
              <a:gs pos="47000">
                <a:schemeClr val="accent2">
                  <a:lumMod val="75000"/>
                </a:schemeClr>
              </a:gs>
              <a:gs pos="49000">
                <a:schemeClr val="accent3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圆角矩形 68"/>
          <p:cNvSpPr/>
          <p:nvPr/>
        </p:nvSpPr>
        <p:spPr>
          <a:xfrm>
            <a:off x="4856072" y="2441442"/>
            <a:ext cx="119035" cy="111359"/>
          </a:xfrm>
          <a:prstGeom prst="roundRect">
            <a:avLst/>
          </a:prstGeom>
          <a:gradFill>
            <a:gsLst>
              <a:gs pos="47000">
                <a:schemeClr val="accent2">
                  <a:lumMod val="75000"/>
                </a:schemeClr>
              </a:gs>
              <a:gs pos="49000">
                <a:schemeClr val="accent3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圆角矩形 69"/>
          <p:cNvSpPr/>
          <p:nvPr/>
        </p:nvSpPr>
        <p:spPr>
          <a:xfrm>
            <a:off x="5087850" y="2441442"/>
            <a:ext cx="119035" cy="111359"/>
          </a:xfrm>
          <a:prstGeom prst="roundRect">
            <a:avLst/>
          </a:prstGeom>
          <a:gradFill>
            <a:gsLst>
              <a:gs pos="47000">
                <a:schemeClr val="accent2">
                  <a:lumMod val="75000"/>
                </a:schemeClr>
              </a:gs>
              <a:gs pos="49000">
                <a:schemeClr val="accent3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圆角矩形 70"/>
          <p:cNvSpPr/>
          <p:nvPr/>
        </p:nvSpPr>
        <p:spPr>
          <a:xfrm>
            <a:off x="5319629" y="2441442"/>
            <a:ext cx="119035" cy="111359"/>
          </a:xfrm>
          <a:prstGeom prst="roundRect">
            <a:avLst/>
          </a:prstGeom>
          <a:gradFill>
            <a:gsLst>
              <a:gs pos="47000">
                <a:schemeClr val="accent2">
                  <a:lumMod val="75000"/>
                </a:schemeClr>
              </a:gs>
              <a:gs pos="49000">
                <a:schemeClr val="accent3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圆角矩形 71"/>
          <p:cNvSpPr/>
          <p:nvPr/>
        </p:nvSpPr>
        <p:spPr>
          <a:xfrm>
            <a:off x="5551406" y="2441442"/>
            <a:ext cx="119035" cy="111359"/>
          </a:xfrm>
          <a:prstGeom prst="roundRect">
            <a:avLst/>
          </a:prstGeom>
          <a:gradFill>
            <a:gsLst>
              <a:gs pos="47000">
                <a:schemeClr val="accent2">
                  <a:lumMod val="75000"/>
                </a:schemeClr>
              </a:gs>
              <a:gs pos="49000">
                <a:schemeClr val="accent3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圆角矩形 72"/>
          <p:cNvSpPr/>
          <p:nvPr/>
        </p:nvSpPr>
        <p:spPr>
          <a:xfrm flipV="1">
            <a:off x="3522090" y="2122735"/>
            <a:ext cx="202931" cy="90179"/>
          </a:xfrm>
          <a:prstGeom prst="roundRect">
            <a:avLst>
              <a:gd name="adj" fmla="val 35908"/>
            </a:avLst>
          </a:prstGeom>
          <a:gradFill>
            <a:gsLst>
              <a:gs pos="47000">
                <a:schemeClr val="accent5">
                  <a:lumMod val="50000"/>
                </a:schemeClr>
              </a:gs>
              <a:gs pos="49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圆角矩形 73"/>
          <p:cNvSpPr/>
          <p:nvPr/>
        </p:nvSpPr>
        <p:spPr>
          <a:xfrm>
            <a:off x="3493242" y="2441442"/>
            <a:ext cx="119035" cy="111359"/>
          </a:xfrm>
          <a:prstGeom prst="roundRect">
            <a:avLst/>
          </a:prstGeom>
          <a:gradFill>
            <a:gsLst>
              <a:gs pos="47000">
                <a:schemeClr val="accent2">
                  <a:lumMod val="75000"/>
                </a:schemeClr>
              </a:gs>
              <a:gs pos="49000">
                <a:schemeClr val="accent3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圆角矩形 74"/>
          <p:cNvSpPr/>
          <p:nvPr/>
        </p:nvSpPr>
        <p:spPr>
          <a:xfrm>
            <a:off x="3725021" y="2441442"/>
            <a:ext cx="119035" cy="111359"/>
          </a:xfrm>
          <a:prstGeom prst="roundRect">
            <a:avLst/>
          </a:prstGeom>
          <a:gradFill>
            <a:gsLst>
              <a:gs pos="47000">
                <a:schemeClr val="accent2">
                  <a:lumMod val="75000"/>
                </a:schemeClr>
              </a:gs>
              <a:gs pos="49000">
                <a:schemeClr val="accent3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圆角矩形 75"/>
          <p:cNvSpPr/>
          <p:nvPr/>
        </p:nvSpPr>
        <p:spPr>
          <a:xfrm>
            <a:off x="3956799" y="2441442"/>
            <a:ext cx="119035" cy="111359"/>
          </a:xfrm>
          <a:prstGeom prst="roundRect">
            <a:avLst/>
          </a:prstGeom>
          <a:gradFill>
            <a:gsLst>
              <a:gs pos="47000">
                <a:schemeClr val="accent2">
                  <a:lumMod val="75000"/>
                </a:schemeClr>
              </a:gs>
              <a:gs pos="49000">
                <a:schemeClr val="accent3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圆角矩形 76"/>
          <p:cNvSpPr/>
          <p:nvPr/>
        </p:nvSpPr>
        <p:spPr>
          <a:xfrm>
            <a:off x="4188577" y="2441442"/>
            <a:ext cx="119035" cy="111359"/>
          </a:xfrm>
          <a:prstGeom prst="roundRect">
            <a:avLst/>
          </a:prstGeom>
          <a:gradFill>
            <a:gsLst>
              <a:gs pos="47000">
                <a:schemeClr val="accent2">
                  <a:lumMod val="75000"/>
                </a:schemeClr>
              </a:gs>
              <a:gs pos="49000">
                <a:schemeClr val="accent3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6333488" y="2562050"/>
            <a:ext cx="448484" cy="448484"/>
            <a:chOff x="6327929" y="2724220"/>
            <a:chExt cx="481176" cy="481176"/>
          </a:xfrm>
        </p:grpSpPr>
        <p:sp>
          <p:nvSpPr>
            <p:cNvPr id="82" name="椭圆 81"/>
            <p:cNvSpPr/>
            <p:nvPr/>
          </p:nvSpPr>
          <p:spPr>
            <a:xfrm>
              <a:off x="6327929" y="2724220"/>
              <a:ext cx="481176" cy="48117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8"/>
            <p:cNvSpPr/>
            <p:nvPr/>
          </p:nvSpPr>
          <p:spPr>
            <a:xfrm>
              <a:off x="6327929" y="2885690"/>
              <a:ext cx="358130" cy="297566"/>
            </a:xfrm>
            <a:custGeom>
              <a:avLst/>
              <a:gdLst/>
              <a:ahLst/>
              <a:cxnLst/>
              <a:rect l="l" t="t" r="r" b="b"/>
              <a:pathLst>
                <a:path w="358130" h="297566">
                  <a:moveTo>
                    <a:pt x="18825" y="0"/>
                  </a:moveTo>
                  <a:lnTo>
                    <a:pt x="358130" y="0"/>
                  </a:lnTo>
                  <a:lnTo>
                    <a:pt x="358130" y="297566"/>
                  </a:lnTo>
                  <a:lnTo>
                    <a:pt x="279185" y="297566"/>
                  </a:lnTo>
                  <a:lnTo>
                    <a:pt x="279185" y="126330"/>
                  </a:lnTo>
                  <a:cubicBezTo>
                    <a:pt x="279185" y="107415"/>
                    <a:pt x="268326" y="92082"/>
                    <a:pt x="254931" y="92082"/>
                  </a:cubicBezTo>
                  <a:lnTo>
                    <a:pt x="157916" y="92082"/>
                  </a:lnTo>
                  <a:cubicBezTo>
                    <a:pt x="144520" y="92082"/>
                    <a:pt x="133661" y="107415"/>
                    <a:pt x="133661" y="126330"/>
                  </a:cubicBezTo>
                  <a:lnTo>
                    <a:pt x="133661" y="297566"/>
                  </a:lnTo>
                  <a:lnTo>
                    <a:pt x="113724" y="297566"/>
                  </a:lnTo>
                  <a:cubicBezTo>
                    <a:pt x="86114" y="281184"/>
                    <a:pt x="62514" y="258913"/>
                    <a:pt x="44369" y="232522"/>
                  </a:cubicBezTo>
                  <a:lnTo>
                    <a:pt x="44369" y="126330"/>
                  </a:lnTo>
                  <a:cubicBezTo>
                    <a:pt x="44369" y="107415"/>
                    <a:pt x="33510" y="92082"/>
                    <a:pt x="20115" y="92082"/>
                  </a:cubicBezTo>
                  <a:lnTo>
                    <a:pt x="0" y="92082"/>
                  </a:lnTo>
                  <a:cubicBezTo>
                    <a:pt x="62" y="59428"/>
                    <a:pt x="6798" y="28322"/>
                    <a:pt x="18825" y="0"/>
                  </a:cubicBezTo>
                  <a:close/>
                </a:path>
              </a:pathLst>
            </a:custGeom>
            <a:gradFill>
              <a:gsLst>
                <a:gs pos="39000">
                  <a:schemeClr val="accent2">
                    <a:lumMod val="50000"/>
                  </a:schemeClr>
                </a:gs>
                <a:gs pos="42000">
                  <a:srgbClr val="D600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343919" y="1275606"/>
            <a:ext cx="427622" cy="427620"/>
            <a:chOff x="5108677" y="1085986"/>
            <a:chExt cx="635829" cy="635829"/>
          </a:xfrm>
        </p:grpSpPr>
        <p:sp>
          <p:nvSpPr>
            <p:cNvPr id="84" name="椭圆 83"/>
            <p:cNvSpPr/>
            <p:nvPr/>
          </p:nvSpPr>
          <p:spPr>
            <a:xfrm>
              <a:off x="5108677" y="1085986"/>
              <a:ext cx="635829" cy="63582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梯形 52"/>
            <p:cNvSpPr/>
            <p:nvPr/>
          </p:nvSpPr>
          <p:spPr>
            <a:xfrm>
              <a:off x="5153280" y="1187351"/>
              <a:ext cx="569033" cy="277652"/>
            </a:xfrm>
            <a:custGeom>
              <a:avLst/>
              <a:gdLst/>
              <a:ahLst/>
              <a:cxnLst/>
              <a:rect l="l" t="t" r="r" b="b"/>
              <a:pathLst>
                <a:path w="569033" h="277652">
                  <a:moveTo>
                    <a:pt x="86308" y="0"/>
                  </a:moveTo>
                  <a:lnTo>
                    <a:pt x="569033" y="277652"/>
                  </a:lnTo>
                  <a:lnTo>
                    <a:pt x="6160" y="277652"/>
                  </a:lnTo>
                  <a:cubicBezTo>
                    <a:pt x="2021" y="257916"/>
                    <a:pt x="0" y="237469"/>
                    <a:pt x="0" y="216550"/>
                  </a:cubicBezTo>
                  <a:cubicBezTo>
                    <a:pt x="0" y="132600"/>
                    <a:pt x="32539" y="56251"/>
                    <a:pt x="8630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梯形 87"/>
            <p:cNvSpPr/>
            <p:nvPr/>
          </p:nvSpPr>
          <p:spPr>
            <a:xfrm flipV="1">
              <a:off x="5158503" y="1455712"/>
              <a:ext cx="583373" cy="165911"/>
            </a:xfrm>
            <a:custGeom>
              <a:avLst/>
              <a:gdLst/>
              <a:ahLst/>
              <a:cxnLst/>
              <a:rect l="l" t="t" r="r" b="b"/>
              <a:pathLst>
                <a:path w="583373" h="165911">
                  <a:moveTo>
                    <a:pt x="0" y="165911"/>
                  </a:moveTo>
                  <a:lnTo>
                    <a:pt x="583373" y="165911"/>
                  </a:lnTo>
                  <a:lnTo>
                    <a:pt x="488925" y="0"/>
                  </a:lnTo>
                  <a:lnTo>
                    <a:pt x="82052" y="0"/>
                  </a:lnTo>
                  <a:cubicBezTo>
                    <a:pt x="39005" y="44501"/>
                    <a:pt x="9501" y="101922"/>
                    <a:pt x="0" y="16591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3" name="圆角矩形 92"/>
          <p:cNvSpPr/>
          <p:nvPr/>
        </p:nvSpPr>
        <p:spPr>
          <a:xfrm>
            <a:off x="6361982" y="1977454"/>
            <a:ext cx="391496" cy="366243"/>
          </a:xfrm>
          <a:prstGeom prst="roundRect">
            <a:avLst/>
          </a:prstGeom>
          <a:gradFill>
            <a:gsLst>
              <a:gs pos="47000">
                <a:schemeClr val="accent2">
                  <a:lumMod val="75000"/>
                </a:schemeClr>
              </a:gs>
              <a:gs pos="49000">
                <a:schemeClr val="accent3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137" y="1847242"/>
            <a:ext cx="1558312" cy="53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137" y="2495314"/>
            <a:ext cx="1558312" cy="555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4" name="直接连接符 93"/>
          <p:cNvCxnSpPr>
            <a:endCxn id="82" idx="2"/>
          </p:cNvCxnSpPr>
          <p:nvPr/>
        </p:nvCxnSpPr>
        <p:spPr>
          <a:xfrm>
            <a:off x="5686915" y="2602603"/>
            <a:ext cx="646573" cy="183689"/>
          </a:xfrm>
          <a:prstGeom prst="line">
            <a:avLst/>
          </a:prstGeom>
          <a:ln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>
            <a:endCxn id="84" idx="2"/>
          </p:cNvCxnSpPr>
          <p:nvPr/>
        </p:nvCxnSpPr>
        <p:spPr>
          <a:xfrm flipV="1">
            <a:off x="5376863" y="1489416"/>
            <a:ext cx="967056" cy="338882"/>
          </a:xfrm>
          <a:prstGeom prst="line">
            <a:avLst/>
          </a:prstGeom>
          <a:ln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>
            <a:endCxn id="93" idx="1"/>
          </p:cNvCxnSpPr>
          <p:nvPr/>
        </p:nvCxnSpPr>
        <p:spPr>
          <a:xfrm flipV="1">
            <a:off x="5555344" y="2160576"/>
            <a:ext cx="806638" cy="259200"/>
          </a:xfrm>
          <a:prstGeom prst="line">
            <a:avLst/>
          </a:prstGeom>
          <a:ln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6938714" y="1289525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0" dirty="0" smtClean="0"/>
              <a:t>屋顶的角度是大殿重要的</a:t>
            </a:r>
            <a:endParaRPr lang="en-US" altLang="zh-CN" sz="900" dirty="0" smtClean="0"/>
          </a:p>
          <a:p>
            <a:r>
              <a:rPr lang="zh-CN" altLang="en-US" sz="900" dirty="0" smtClean="0"/>
              <a:t>个性特征，要认真调整</a:t>
            </a:r>
            <a:endParaRPr lang="zh-CN" altLang="en-US" sz="900" dirty="0"/>
          </a:p>
        </p:txBody>
      </p:sp>
    </p:spTree>
    <p:extLst>
      <p:ext uri="{BB962C8B-B14F-4D97-AF65-F5344CB8AC3E}">
        <p14:creationId xmlns:p14="http://schemas.microsoft.com/office/powerpoint/2010/main" val="195010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4355976" y="1303181"/>
            <a:ext cx="4248472" cy="2276681"/>
          </a:xfrm>
          <a:prstGeom prst="rect">
            <a:avLst/>
          </a:prstGeom>
          <a:noFill/>
          <a:ln w="9525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-20538"/>
            <a:ext cx="9144000" cy="7920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flipV="1">
            <a:off x="349722" y="153998"/>
            <a:ext cx="443016" cy="443016"/>
            <a:chOff x="-1332656" y="1345332"/>
            <a:chExt cx="770384" cy="770384"/>
          </a:xfrm>
          <a:effectLst/>
        </p:grpSpPr>
        <p:sp>
          <p:nvSpPr>
            <p:cNvPr id="7" name="同心圆 6"/>
            <p:cNvSpPr/>
            <p:nvPr/>
          </p:nvSpPr>
          <p:spPr>
            <a:xfrm>
              <a:off x="-1332656" y="1345332"/>
              <a:ext cx="770384" cy="770384"/>
            </a:xfrm>
            <a:prstGeom prst="donut">
              <a:avLst>
                <a:gd name="adj" fmla="val 131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上箭头 7"/>
            <p:cNvSpPr/>
            <p:nvPr/>
          </p:nvSpPr>
          <p:spPr>
            <a:xfrm>
              <a:off x="-1132282" y="1521469"/>
              <a:ext cx="369635" cy="418110"/>
            </a:xfrm>
            <a:prstGeom prst="up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527255" y="307598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大殿基座画法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44886" y="3435846"/>
            <a:ext cx="3385863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画一矩形灰白两色渐变填充，复制两个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按上小下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大依次排列，居中对齐。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画一梯形调整角度大小与之居中对齐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画一矩形画出两侧通道，基座第一层通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道口处，用矩形剪出路口，基座完成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73763" y="1246454"/>
            <a:ext cx="3450165" cy="585688"/>
            <a:chOff x="2203879" y="2788985"/>
            <a:chExt cx="4715258" cy="585688"/>
          </a:xfrm>
        </p:grpSpPr>
        <p:sp>
          <p:nvSpPr>
            <p:cNvPr id="32" name="矩形 31"/>
            <p:cNvSpPr/>
            <p:nvPr/>
          </p:nvSpPr>
          <p:spPr>
            <a:xfrm>
              <a:off x="2698877" y="2788985"/>
              <a:ext cx="3725263" cy="172758"/>
            </a:xfrm>
            <a:custGeom>
              <a:avLst/>
              <a:gdLst/>
              <a:ahLst/>
              <a:cxnLst/>
              <a:rect l="l" t="t" r="r" b="b"/>
              <a:pathLst>
                <a:path w="3725263" h="172758">
                  <a:moveTo>
                    <a:pt x="0" y="0"/>
                  </a:moveTo>
                  <a:lnTo>
                    <a:pt x="1255065" y="0"/>
                  </a:lnTo>
                  <a:lnTo>
                    <a:pt x="1255065" y="86379"/>
                  </a:lnTo>
                  <a:lnTo>
                    <a:pt x="1376957" y="86379"/>
                  </a:lnTo>
                  <a:lnTo>
                    <a:pt x="1376957" y="0"/>
                  </a:lnTo>
                  <a:lnTo>
                    <a:pt x="1713359" y="0"/>
                  </a:lnTo>
                  <a:lnTo>
                    <a:pt x="1713359" y="83720"/>
                  </a:lnTo>
                  <a:lnTo>
                    <a:pt x="2041531" y="83720"/>
                  </a:lnTo>
                  <a:lnTo>
                    <a:pt x="2041531" y="0"/>
                  </a:lnTo>
                  <a:lnTo>
                    <a:pt x="2386116" y="0"/>
                  </a:lnTo>
                  <a:lnTo>
                    <a:pt x="2386116" y="86379"/>
                  </a:lnTo>
                  <a:lnTo>
                    <a:pt x="2508008" y="86379"/>
                  </a:lnTo>
                  <a:lnTo>
                    <a:pt x="2508008" y="0"/>
                  </a:lnTo>
                  <a:lnTo>
                    <a:pt x="3725263" y="0"/>
                  </a:lnTo>
                  <a:lnTo>
                    <a:pt x="3725263" y="172758"/>
                  </a:lnTo>
                  <a:lnTo>
                    <a:pt x="0" y="172758"/>
                  </a:lnTo>
                  <a:close/>
                </a:path>
              </a:pathLst>
            </a:custGeom>
            <a:gradFill>
              <a:gsLst>
                <a:gs pos="47000">
                  <a:schemeClr val="bg1"/>
                </a:gs>
                <a:gs pos="49000">
                  <a:schemeClr val="bg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2489662" y="2961743"/>
              <a:ext cx="4143694" cy="171151"/>
            </a:xfrm>
            <a:prstGeom prst="rect">
              <a:avLst/>
            </a:prstGeom>
            <a:gradFill>
              <a:gsLst>
                <a:gs pos="47000">
                  <a:schemeClr val="bg1"/>
                </a:gs>
                <a:gs pos="49000">
                  <a:schemeClr val="bg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2203879" y="3132894"/>
              <a:ext cx="4715258" cy="178760"/>
            </a:xfrm>
            <a:prstGeom prst="rect">
              <a:avLst/>
            </a:prstGeom>
            <a:gradFill>
              <a:gsLst>
                <a:gs pos="47000">
                  <a:schemeClr val="bg1"/>
                </a:gs>
                <a:gs pos="49000">
                  <a:schemeClr val="bg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梯形 1"/>
            <p:cNvSpPr/>
            <p:nvPr/>
          </p:nvSpPr>
          <p:spPr>
            <a:xfrm>
              <a:off x="4193111" y="2848988"/>
              <a:ext cx="781996" cy="506580"/>
            </a:xfrm>
            <a:prstGeom prst="trapezoid">
              <a:avLst>
                <a:gd name="adj" fmla="val 26301"/>
              </a:avLst>
            </a:prstGeom>
            <a:solidFill>
              <a:schemeClr val="bg2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梯形 77"/>
            <p:cNvSpPr/>
            <p:nvPr/>
          </p:nvSpPr>
          <p:spPr>
            <a:xfrm>
              <a:off x="4280338" y="2875364"/>
              <a:ext cx="607542" cy="436289"/>
            </a:xfrm>
            <a:prstGeom prst="trapezoid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0521684">
              <a:off x="5183566" y="2855697"/>
              <a:ext cx="197142" cy="502902"/>
            </a:xfrm>
            <a:custGeom>
              <a:avLst/>
              <a:gdLst>
                <a:gd name="connsiteX0" fmla="*/ 0 w 197142"/>
                <a:gd name="connsiteY0" fmla="*/ 0 h 794452"/>
                <a:gd name="connsiteX1" fmla="*/ 127091 w 197142"/>
                <a:gd name="connsiteY1" fmla="*/ 36081 h 794452"/>
                <a:gd name="connsiteX2" fmla="*/ 197142 w 197142"/>
                <a:gd name="connsiteY2" fmla="*/ 794452 h 794452"/>
                <a:gd name="connsiteX3" fmla="*/ 0 w 197142"/>
                <a:gd name="connsiteY3" fmla="*/ 723971 h 794452"/>
                <a:gd name="connsiteX4" fmla="*/ 0 w 197142"/>
                <a:gd name="connsiteY4" fmla="*/ 0 h 79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142" h="794452">
                  <a:moveTo>
                    <a:pt x="0" y="0"/>
                  </a:moveTo>
                  <a:lnTo>
                    <a:pt x="127091" y="36081"/>
                  </a:lnTo>
                  <a:lnTo>
                    <a:pt x="197142" y="794452"/>
                  </a:lnTo>
                  <a:lnTo>
                    <a:pt x="0" y="7239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90000"/>
                <a:alpha val="87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9"/>
            <p:cNvSpPr/>
            <p:nvPr/>
          </p:nvSpPr>
          <p:spPr>
            <a:xfrm rot="1161005" flipH="1">
              <a:off x="3773269" y="2871889"/>
              <a:ext cx="197142" cy="502784"/>
            </a:xfrm>
            <a:custGeom>
              <a:avLst/>
              <a:gdLst>
                <a:gd name="connsiteX0" fmla="*/ 0 w 197142"/>
                <a:gd name="connsiteY0" fmla="*/ 0 h 794452"/>
                <a:gd name="connsiteX1" fmla="*/ 127091 w 197142"/>
                <a:gd name="connsiteY1" fmla="*/ 36081 h 794452"/>
                <a:gd name="connsiteX2" fmla="*/ 197142 w 197142"/>
                <a:gd name="connsiteY2" fmla="*/ 794452 h 794452"/>
                <a:gd name="connsiteX3" fmla="*/ 0 w 197142"/>
                <a:gd name="connsiteY3" fmla="*/ 723971 h 794452"/>
                <a:gd name="connsiteX4" fmla="*/ 0 w 197142"/>
                <a:gd name="connsiteY4" fmla="*/ 0 h 79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142" h="794452">
                  <a:moveTo>
                    <a:pt x="0" y="0"/>
                  </a:moveTo>
                  <a:lnTo>
                    <a:pt x="127091" y="36081"/>
                  </a:lnTo>
                  <a:lnTo>
                    <a:pt x="197142" y="794452"/>
                  </a:lnTo>
                  <a:lnTo>
                    <a:pt x="0" y="7239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824898" y="1961380"/>
            <a:ext cx="2826005" cy="1811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 rot="20354669">
            <a:off x="3137118" y="2262369"/>
            <a:ext cx="138549" cy="56422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梯形 89"/>
          <p:cNvSpPr/>
          <p:nvPr/>
        </p:nvSpPr>
        <p:spPr>
          <a:xfrm>
            <a:off x="1858915" y="2312845"/>
            <a:ext cx="648211" cy="506580"/>
          </a:xfrm>
          <a:prstGeom prst="trapezoid">
            <a:avLst>
              <a:gd name="adj" fmla="val 26301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 rot="1245331" flipH="1">
            <a:off x="1103258" y="2274263"/>
            <a:ext cx="138549" cy="56422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112201" y="1813037"/>
            <a:ext cx="2701805" cy="1092085"/>
            <a:chOff x="3203848" y="1657265"/>
            <a:chExt cx="2701805" cy="1148013"/>
          </a:xfrm>
        </p:grpSpPr>
        <p:sp>
          <p:nvSpPr>
            <p:cNvPr id="3" name="矩形 2"/>
            <p:cNvSpPr/>
            <p:nvPr/>
          </p:nvSpPr>
          <p:spPr>
            <a:xfrm>
              <a:off x="3445906" y="2552801"/>
              <a:ext cx="2276407" cy="252477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8"/>
            <p:cNvSpPr/>
            <p:nvPr/>
          </p:nvSpPr>
          <p:spPr>
            <a:xfrm>
              <a:off x="3391957" y="2507712"/>
              <a:ext cx="2376892" cy="297566"/>
            </a:xfrm>
            <a:custGeom>
              <a:avLst/>
              <a:gdLst/>
              <a:ahLst/>
              <a:cxnLst/>
              <a:rect l="l" t="t" r="r" b="b"/>
              <a:pathLst>
                <a:path w="3528392" h="312829">
                  <a:moveTo>
                    <a:pt x="0" y="0"/>
                  </a:moveTo>
                  <a:lnTo>
                    <a:pt x="3528392" y="0"/>
                  </a:lnTo>
                  <a:lnTo>
                    <a:pt x="3528392" y="312829"/>
                  </a:lnTo>
                  <a:lnTo>
                    <a:pt x="3411202" y="312829"/>
                  </a:lnTo>
                  <a:lnTo>
                    <a:pt x="3411202" y="132810"/>
                  </a:lnTo>
                  <a:cubicBezTo>
                    <a:pt x="3411202" y="112925"/>
                    <a:pt x="3395082" y="96805"/>
                    <a:pt x="3375197" y="96805"/>
                  </a:cubicBezTo>
                  <a:lnTo>
                    <a:pt x="3231183" y="96805"/>
                  </a:lnTo>
                  <a:cubicBezTo>
                    <a:pt x="3211298" y="96805"/>
                    <a:pt x="3195178" y="112925"/>
                    <a:pt x="3195178" y="132810"/>
                  </a:cubicBezTo>
                  <a:lnTo>
                    <a:pt x="3195178" y="312829"/>
                  </a:lnTo>
                  <a:lnTo>
                    <a:pt x="3062628" y="312829"/>
                  </a:lnTo>
                  <a:lnTo>
                    <a:pt x="3062628" y="132810"/>
                  </a:lnTo>
                  <a:cubicBezTo>
                    <a:pt x="3062628" y="112925"/>
                    <a:pt x="3046508" y="96805"/>
                    <a:pt x="3026623" y="96805"/>
                  </a:cubicBezTo>
                  <a:lnTo>
                    <a:pt x="2882609" y="96805"/>
                  </a:lnTo>
                  <a:cubicBezTo>
                    <a:pt x="2862724" y="96805"/>
                    <a:pt x="2846604" y="112925"/>
                    <a:pt x="2846604" y="132810"/>
                  </a:cubicBezTo>
                  <a:lnTo>
                    <a:pt x="2846604" y="312829"/>
                  </a:lnTo>
                  <a:lnTo>
                    <a:pt x="2714054" y="312829"/>
                  </a:lnTo>
                  <a:lnTo>
                    <a:pt x="2714054" y="132810"/>
                  </a:lnTo>
                  <a:cubicBezTo>
                    <a:pt x="2714054" y="112925"/>
                    <a:pt x="2697934" y="96805"/>
                    <a:pt x="2678049" y="96805"/>
                  </a:cubicBezTo>
                  <a:lnTo>
                    <a:pt x="2534035" y="96805"/>
                  </a:lnTo>
                  <a:cubicBezTo>
                    <a:pt x="2514150" y="96805"/>
                    <a:pt x="2498030" y="112925"/>
                    <a:pt x="2498030" y="132810"/>
                  </a:cubicBezTo>
                  <a:lnTo>
                    <a:pt x="2498030" y="312829"/>
                  </a:lnTo>
                  <a:lnTo>
                    <a:pt x="2365480" y="312829"/>
                  </a:lnTo>
                  <a:lnTo>
                    <a:pt x="2365480" y="132810"/>
                  </a:lnTo>
                  <a:cubicBezTo>
                    <a:pt x="2365480" y="112925"/>
                    <a:pt x="2349360" y="96805"/>
                    <a:pt x="2329475" y="96805"/>
                  </a:cubicBezTo>
                  <a:lnTo>
                    <a:pt x="2185461" y="96805"/>
                  </a:lnTo>
                  <a:cubicBezTo>
                    <a:pt x="2165576" y="96805"/>
                    <a:pt x="2149456" y="112925"/>
                    <a:pt x="2149456" y="132810"/>
                  </a:cubicBezTo>
                  <a:lnTo>
                    <a:pt x="2149456" y="312829"/>
                  </a:lnTo>
                  <a:lnTo>
                    <a:pt x="2016906" y="312829"/>
                  </a:lnTo>
                  <a:lnTo>
                    <a:pt x="2016906" y="156813"/>
                  </a:lnTo>
                  <a:cubicBezTo>
                    <a:pt x="2016906" y="123671"/>
                    <a:pt x="1990040" y="96805"/>
                    <a:pt x="1956898" y="96805"/>
                  </a:cubicBezTo>
                  <a:lnTo>
                    <a:pt x="1572858" y="96805"/>
                  </a:lnTo>
                  <a:cubicBezTo>
                    <a:pt x="1539716" y="96805"/>
                    <a:pt x="1512850" y="123671"/>
                    <a:pt x="1512850" y="156813"/>
                  </a:cubicBezTo>
                  <a:lnTo>
                    <a:pt x="1512850" y="312829"/>
                  </a:lnTo>
                  <a:lnTo>
                    <a:pt x="1368152" y="312829"/>
                  </a:lnTo>
                  <a:lnTo>
                    <a:pt x="1368152" y="132810"/>
                  </a:lnTo>
                  <a:cubicBezTo>
                    <a:pt x="1368152" y="112925"/>
                    <a:pt x="1352032" y="96805"/>
                    <a:pt x="1332147" y="96805"/>
                  </a:cubicBezTo>
                  <a:lnTo>
                    <a:pt x="1188133" y="96805"/>
                  </a:lnTo>
                  <a:cubicBezTo>
                    <a:pt x="1168248" y="96805"/>
                    <a:pt x="1152128" y="112925"/>
                    <a:pt x="1152128" y="132810"/>
                  </a:cubicBezTo>
                  <a:lnTo>
                    <a:pt x="1152128" y="312829"/>
                  </a:lnTo>
                  <a:lnTo>
                    <a:pt x="1019578" y="312829"/>
                  </a:lnTo>
                  <a:lnTo>
                    <a:pt x="1019578" y="132810"/>
                  </a:lnTo>
                  <a:cubicBezTo>
                    <a:pt x="1019578" y="112925"/>
                    <a:pt x="1003458" y="96805"/>
                    <a:pt x="983573" y="96805"/>
                  </a:cubicBezTo>
                  <a:lnTo>
                    <a:pt x="839559" y="96805"/>
                  </a:lnTo>
                  <a:cubicBezTo>
                    <a:pt x="819674" y="96805"/>
                    <a:pt x="803554" y="112925"/>
                    <a:pt x="803554" y="132810"/>
                  </a:cubicBezTo>
                  <a:lnTo>
                    <a:pt x="803554" y="312829"/>
                  </a:lnTo>
                  <a:lnTo>
                    <a:pt x="671004" y="312829"/>
                  </a:lnTo>
                  <a:lnTo>
                    <a:pt x="671004" y="132810"/>
                  </a:lnTo>
                  <a:cubicBezTo>
                    <a:pt x="671004" y="112925"/>
                    <a:pt x="654884" y="96805"/>
                    <a:pt x="634999" y="96805"/>
                  </a:cubicBezTo>
                  <a:lnTo>
                    <a:pt x="490985" y="96805"/>
                  </a:lnTo>
                  <a:cubicBezTo>
                    <a:pt x="471100" y="96805"/>
                    <a:pt x="454980" y="112925"/>
                    <a:pt x="454980" y="132810"/>
                  </a:cubicBezTo>
                  <a:lnTo>
                    <a:pt x="454980" y="312829"/>
                  </a:lnTo>
                  <a:lnTo>
                    <a:pt x="322430" y="312829"/>
                  </a:lnTo>
                  <a:lnTo>
                    <a:pt x="322430" y="132810"/>
                  </a:lnTo>
                  <a:cubicBezTo>
                    <a:pt x="322430" y="112925"/>
                    <a:pt x="306310" y="96805"/>
                    <a:pt x="286425" y="96805"/>
                  </a:cubicBezTo>
                  <a:lnTo>
                    <a:pt x="142411" y="96805"/>
                  </a:lnTo>
                  <a:cubicBezTo>
                    <a:pt x="122526" y="96805"/>
                    <a:pt x="106406" y="112925"/>
                    <a:pt x="106406" y="132810"/>
                  </a:cubicBezTo>
                  <a:lnTo>
                    <a:pt x="106406" y="312829"/>
                  </a:lnTo>
                  <a:lnTo>
                    <a:pt x="0" y="312829"/>
                  </a:lnTo>
                  <a:close/>
                </a:path>
              </a:pathLst>
            </a:custGeom>
            <a:gradFill>
              <a:gsLst>
                <a:gs pos="39000">
                  <a:schemeClr val="accent2">
                    <a:lumMod val="50000"/>
                  </a:schemeClr>
                </a:gs>
                <a:gs pos="42000">
                  <a:srgbClr val="D600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梯形 52"/>
            <p:cNvSpPr/>
            <p:nvPr/>
          </p:nvSpPr>
          <p:spPr>
            <a:xfrm>
              <a:off x="3347144" y="1657265"/>
              <a:ext cx="2375168" cy="434292"/>
            </a:xfrm>
            <a:custGeom>
              <a:avLst/>
              <a:gdLst/>
              <a:ahLst/>
              <a:cxnLst/>
              <a:rect l="l" t="t" r="r" b="b"/>
              <a:pathLst>
                <a:path w="2238553" h="417304">
                  <a:moveTo>
                    <a:pt x="605859" y="0"/>
                  </a:moveTo>
                  <a:lnTo>
                    <a:pt x="701337" y="0"/>
                  </a:lnTo>
                  <a:lnTo>
                    <a:pt x="701337" y="19302"/>
                  </a:lnTo>
                  <a:cubicBezTo>
                    <a:pt x="701337" y="48411"/>
                    <a:pt x="724934" y="72008"/>
                    <a:pt x="754043" y="72008"/>
                  </a:cubicBezTo>
                  <a:lnTo>
                    <a:pt x="1481619" y="72008"/>
                  </a:lnTo>
                  <a:cubicBezTo>
                    <a:pt x="1510728" y="72008"/>
                    <a:pt x="1534325" y="48411"/>
                    <a:pt x="1534325" y="19302"/>
                  </a:cubicBezTo>
                  <a:lnTo>
                    <a:pt x="1534325" y="0"/>
                  </a:lnTo>
                  <a:lnTo>
                    <a:pt x="1632694" y="0"/>
                  </a:lnTo>
                  <a:lnTo>
                    <a:pt x="2238553" y="417304"/>
                  </a:lnTo>
                  <a:lnTo>
                    <a:pt x="0" y="417304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梯形 54"/>
            <p:cNvSpPr/>
            <p:nvPr/>
          </p:nvSpPr>
          <p:spPr>
            <a:xfrm>
              <a:off x="3203848" y="2193020"/>
              <a:ext cx="2701805" cy="189245"/>
            </a:xfrm>
            <a:prstGeom prst="trapezoid">
              <a:avLst>
                <a:gd name="adj" fmla="val 12996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梯形 55"/>
            <p:cNvSpPr/>
            <p:nvPr/>
          </p:nvSpPr>
          <p:spPr>
            <a:xfrm flipV="1">
              <a:off x="3242974" y="2382536"/>
              <a:ext cx="2662677" cy="170265"/>
            </a:xfrm>
            <a:prstGeom prst="trapezoid">
              <a:avLst>
                <a:gd name="adj" fmla="val 77114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梯形 53"/>
            <p:cNvSpPr/>
            <p:nvPr/>
          </p:nvSpPr>
          <p:spPr>
            <a:xfrm flipV="1">
              <a:off x="3366707" y="2082266"/>
              <a:ext cx="2375168" cy="165911"/>
            </a:xfrm>
            <a:prstGeom prst="trapezoid">
              <a:avLst>
                <a:gd name="adj" fmla="val 56927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3758107" y="2122735"/>
              <a:ext cx="202931" cy="90179"/>
            </a:xfrm>
            <a:prstGeom prst="roundRect">
              <a:avLst>
                <a:gd name="adj" fmla="val 35908"/>
              </a:avLst>
            </a:prstGeom>
            <a:gradFill>
              <a:gsLst>
                <a:gs pos="47000">
                  <a:schemeClr val="accent5">
                    <a:lumMod val="50000"/>
                  </a:schemeClr>
                </a:gs>
                <a:gs pos="49000">
                  <a:schemeClr val="accent6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 flipV="1">
              <a:off x="3989818" y="2122735"/>
              <a:ext cx="202931" cy="90179"/>
            </a:xfrm>
            <a:prstGeom prst="roundRect">
              <a:avLst>
                <a:gd name="adj" fmla="val 35908"/>
              </a:avLst>
            </a:prstGeom>
            <a:gradFill>
              <a:gsLst>
                <a:gs pos="47000">
                  <a:schemeClr val="accent5">
                    <a:lumMod val="50000"/>
                  </a:schemeClr>
                </a:gs>
                <a:gs pos="49000">
                  <a:schemeClr val="accent6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4221528" y="2122735"/>
              <a:ext cx="202931" cy="90179"/>
            </a:xfrm>
            <a:prstGeom prst="roundRect">
              <a:avLst>
                <a:gd name="adj" fmla="val 35908"/>
              </a:avLst>
            </a:prstGeom>
            <a:gradFill>
              <a:gsLst>
                <a:gs pos="47000">
                  <a:schemeClr val="accent5">
                    <a:lumMod val="50000"/>
                  </a:schemeClr>
                </a:gs>
                <a:gs pos="49000">
                  <a:schemeClr val="accent6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 flipV="1">
              <a:off x="4474834" y="2117307"/>
              <a:ext cx="159742" cy="145430"/>
            </a:xfrm>
            <a:prstGeom prst="rect">
              <a:avLst/>
            </a:prstGeom>
            <a:gradFill>
              <a:gsLst>
                <a:gs pos="47000">
                  <a:schemeClr val="accent5">
                    <a:lumMod val="50000"/>
                  </a:schemeClr>
                </a:gs>
                <a:gs pos="49000">
                  <a:schemeClr val="accent6">
                    <a:lumMod val="50000"/>
                  </a:schemeClr>
                </a:gs>
              </a:gsLst>
              <a:lin ang="5400000" scaled="0"/>
            </a:gra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4684949" y="2122735"/>
              <a:ext cx="202931" cy="90179"/>
            </a:xfrm>
            <a:prstGeom prst="roundRect">
              <a:avLst>
                <a:gd name="adj" fmla="val 35908"/>
              </a:avLst>
            </a:prstGeom>
            <a:gradFill>
              <a:gsLst>
                <a:gs pos="47000">
                  <a:schemeClr val="accent5">
                    <a:lumMod val="50000"/>
                  </a:schemeClr>
                </a:gs>
                <a:gs pos="49000">
                  <a:schemeClr val="accent6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 flipV="1">
              <a:off x="4916660" y="2122735"/>
              <a:ext cx="202931" cy="90179"/>
            </a:xfrm>
            <a:prstGeom prst="roundRect">
              <a:avLst>
                <a:gd name="adj" fmla="val 35908"/>
              </a:avLst>
            </a:prstGeom>
            <a:gradFill>
              <a:gsLst>
                <a:gs pos="47000">
                  <a:schemeClr val="accent5">
                    <a:lumMod val="50000"/>
                  </a:schemeClr>
                </a:gs>
                <a:gs pos="49000">
                  <a:schemeClr val="accent6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5148370" y="2122735"/>
              <a:ext cx="202931" cy="90179"/>
            </a:xfrm>
            <a:prstGeom prst="roundRect">
              <a:avLst>
                <a:gd name="adj" fmla="val 35908"/>
              </a:avLst>
            </a:prstGeom>
            <a:gradFill>
              <a:gsLst>
                <a:gs pos="47000">
                  <a:schemeClr val="accent5">
                    <a:lumMod val="50000"/>
                  </a:schemeClr>
                </a:gs>
                <a:gs pos="49000">
                  <a:schemeClr val="accent6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圆角矩形 63"/>
            <p:cNvSpPr/>
            <p:nvPr/>
          </p:nvSpPr>
          <p:spPr>
            <a:xfrm flipV="1">
              <a:off x="5380083" y="2122735"/>
              <a:ext cx="202931" cy="90179"/>
            </a:xfrm>
            <a:prstGeom prst="roundRect">
              <a:avLst>
                <a:gd name="adj" fmla="val 35908"/>
              </a:avLst>
            </a:prstGeom>
            <a:gradFill>
              <a:gsLst>
                <a:gs pos="47000">
                  <a:schemeClr val="accent5">
                    <a:lumMod val="50000"/>
                  </a:schemeClr>
                </a:gs>
                <a:gs pos="49000">
                  <a:schemeClr val="accent6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4412236" y="2467668"/>
              <a:ext cx="328172" cy="111360"/>
            </a:xfrm>
            <a:prstGeom prst="roundRect">
              <a:avLst/>
            </a:prstGeom>
            <a:gradFill>
              <a:gsLst>
                <a:gs pos="47000">
                  <a:schemeClr val="accent2">
                    <a:lumMod val="75000"/>
                  </a:schemeClr>
                </a:gs>
                <a:gs pos="49000">
                  <a:schemeClr val="accent3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4856072" y="2467669"/>
              <a:ext cx="119035" cy="111359"/>
            </a:xfrm>
            <a:prstGeom prst="roundRect">
              <a:avLst/>
            </a:prstGeom>
            <a:gradFill>
              <a:gsLst>
                <a:gs pos="47000">
                  <a:schemeClr val="accent2">
                    <a:lumMod val="75000"/>
                  </a:schemeClr>
                </a:gs>
                <a:gs pos="49000">
                  <a:schemeClr val="accent3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5087850" y="2467669"/>
              <a:ext cx="119035" cy="111359"/>
            </a:xfrm>
            <a:prstGeom prst="roundRect">
              <a:avLst/>
            </a:prstGeom>
            <a:gradFill>
              <a:gsLst>
                <a:gs pos="47000">
                  <a:schemeClr val="accent2">
                    <a:lumMod val="75000"/>
                  </a:schemeClr>
                </a:gs>
                <a:gs pos="49000">
                  <a:schemeClr val="accent3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5319629" y="2467669"/>
              <a:ext cx="119035" cy="111359"/>
            </a:xfrm>
            <a:prstGeom prst="roundRect">
              <a:avLst/>
            </a:prstGeom>
            <a:gradFill>
              <a:gsLst>
                <a:gs pos="47000">
                  <a:schemeClr val="accent2">
                    <a:lumMod val="75000"/>
                  </a:schemeClr>
                </a:gs>
                <a:gs pos="49000">
                  <a:schemeClr val="accent3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5551406" y="2467669"/>
              <a:ext cx="119035" cy="111359"/>
            </a:xfrm>
            <a:prstGeom prst="roundRect">
              <a:avLst/>
            </a:prstGeom>
            <a:gradFill>
              <a:gsLst>
                <a:gs pos="47000">
                  <a:schemeClr val="accent2">
                    <a:lumMod val="75000"/>
                  </a:schemeClr>
                </a:gs>
                <a:gs pos="49000">
                  <a:schemeClr val="accent3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 flipV="1">
              <a:off x="3522090" y="2122735"/>
              <a:ext cx="202931" cy="90179"/>
            </a:xfrm>
            <a:prstGeom prst="roundRect">
              <a:avLst>
                <a:gd name="adj" fmla="val 35908"/>
              </a:avLst>
            </a:prstGeom>
            <a:gradFill>
              <a:gsLst>
                <a:gs pos="47000">
                  <a:schemeClr val="accent5">
                    <a:lumMod val="50000"/>
                  </a:schemeClr>
                </a:gs>
                <a:gs pos="49000">
                  <a:schemeClr val="accent6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3484974" y="2467668"/>
              <a:ext cx="119035" cy="111359"/>
            </a:xfrm>
            <a:prstGeom prst="roundRect">
              <a:avLst/>
            </a:prstGeom>
            <a:gradFill>
              <a:gsLst>
                <a:gs pos="47000">
                  <a:schemeClr val="accent2">
                    <a:lumMod val="75000"/>
                  </a:schemeClr>
                </a:gs>
                <a:gs pos="49000">
                  <a:schemeClr val="accent3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3716753" y="2467668"/>
              <a:ext cx="119035" cy="111359"/>
            </a:xfrm>
            <a:prstGeom prst="roundRect">
              <a:avLst/>
            </a:prstGeom>
            <a:gradFill>
              <a:gsLst>
                <a:gs pos="47000">
                  <a:schemeClr val="accent2">
                    <a:lumMod val="75000"/>
                  </a:schemeClr>
                </a:gs>
                <a:gs pos="49000">
                  <a:schemeClr val="accent3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3948531" y="2467668"/>
              <a:ext cx="119035" cy="111359"/>
            </a:xfrm>
            <a:prstGeom prst="roundRect">
              <a:avLst/>
            </a:prstGeom>
            <a:gradFill>
              <a:gsLst>
                <a:gs pos="47000">
                  <a:schemeClr val="accent2">
                    <a:lumMod val="75000"/>
                  </a:schemeClr>
                </a:gs>
                <a:gs pos="49000">
                  <a:schemeClr val="accent3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4180309" y="2467668"/>
              <a:ext cx="119035" cy="111359"/>
            </a:xfrm>
            <a:prstGeom prst="roundRect">
              <a:avLst/>
            </a:prstGeom>
            <a:gradFill>
              <a:gsLst>
                <a:gs pos="47000">
                  <a:schemeClr val="accent2">
                    <a:lumMod val="75000"/>
                  </a:schemeClr>
                </a:gs>
                <a:gs pos="49000">
                  <a:schemeClr val="accent3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410582" y="3867894"/>
            <a:ext cx="43140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统一调整组合拼接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仔细耐心的微调大小、比例、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位置等组合拼接，也可进一步完善、充实、装饰背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景，画出阴影，强调层次和空间感（最终稿附后）。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92738" y="113896"/>
            <a:ext cx="5445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画法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举例●利用素材重组画太和殿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3966593" y="2859782"/>
            <a:ext cx="4997895" cy="565242"/>
            <a:chOff x="1274645" y="3842194"/>
            <a:chExt cx="6537716" cy="736852"/>
          </a:xfrm>
        </p:grpSpPr>
        <p:sp>
          <p:nvSpPr>
            <p:cNvPr id="80" name="矩形 31"/>
            <p:cNvSpPr/>
            <p:nvPr/>
          </p:nvSpPr>
          <p:spPr>
            <a:xfrm>
              <a:off x="2228227" y="3842194"/>
              <a:ext cx="4630549" cy="174773"/>
            </a:xfrm>
            <a:custGeom>
              <a:avLst/>
              <a:gdLst/>
              <a:ahLst/>
              <a:cxnLst/>
              <a:rect l="l" t="t" r="r" b="b"/>
              <a:pathLst>
                <a:path w="4630549" h="174773">
                  <a:moveTo>
                    <a:pt x="0" y="0"/>
                  </a:moveTo>
                  <a:lnTo>
                    <a:pt x="1447324" y="0"/>
                  </a:lnTo>
                  <a:lnTo>
                    <a:pt x="1447324" y="73744"/>
                  </a:lnTo>
                  <a:lnTo>
                    <a:pt x="1560062" y="73744"/>
                  </a:lnTo>
                  <a:lnTo>
                    <a:pt x="1560062" y="87387"/>
                  </a:lnTo>
                  <a:lnTo>
                    <a:pt x="1711575" y="87387"/>
                  </a:lnTo>
                  <a:lnTo>
                    <a:pt x="1711575" y="0"/>
                  </a:lnTo>
                  <a:lnTo>
                    <a:pt x="2129727" y="0"/>
                  </a:lnTo>
                  <a:lnTo>
                    <a:pt x="2129727" y="84697"/>
                  </a:lnTo>
                  <a:lnTo>
                    <a:pt x="2537649" y="84697"/>
                  </a:lnTo>
                  <a:lnTo>
                    <a:pt x="2537649" y="0"/>
                  </a:lnTo>
                  <a:lnTo>
                    <a:pt x="2965973" y="0"/>
                  </a:lnTo>
                  <a:lnTo>
                    <a:pt x="2965973" y="87387"/>
                  </a:lnTo>
                  <a:lnTo>
                    <a:pt x="3117486" y="87387"/>
                  </a:lnTo>
                  <a:lnTo>
                    <a:pt x="3117486" y="73744"/>
                  </a:lnTo>
                  <a:lnTo>
                    <a:pt x="3242855" y="73744"/>
                  </a:lnTo>
                  <a:lnTo>
                    <a:pt x="3242855" y="0"/>
                  </a:lnTo>
                  <a:lnTo>
                    <a:pt x="4630549" y="0"/>
                  </a:lnTo>
                  <a:lnTo>
                    <a:pt x="4630549" y="174773"/>
                  </a:lnTo>
                  <a:lnTo>
                    <a:pt x="0" y="174773"/>
                  </a:lnTo>
                  <a:close/>
                </a:path>
              </a:pathLst>
            </a:custGeom>
            <a:gradFill>
              <a:gsLst>
                <a:gs pos="47000">
                  <a:schemeClr val="bg1"/>
                </a:gs>
                <a:gs pos="49000">
                  <a:schemeClr val="bg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1850708" y="4012115"/>
              <a:ext cx="5385587" cy="222540"/>
            </a:xfrm>
            <a:prstGeom prst="rect">
              <a:avLst/>
            </a:prstGeom>
            <a:gradFill>
              <a:gsLst>
                <a:gs pos="47000">
                  <a:schemeClr val="bg1"/>
                </a:gs>
                <a:gs pos="49000">
                  <a:schemeClr val="bg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1274645" y="4229801"/>
              <a:ext cx="6537716" cy="276904"/>
            </a:xfrm>
            <a:prstGeom prst="rect">
              <a:avLst/>
            </a:prstGeom>
            <a:gradFill>
              <a:gsLst>
                <a:gs pos="47000">
                  <a:schemeClr val="bg1"/>
                </a:gs>
                <a:gs pos="49000">
                  <a:schemeClr val="bg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梯形 83"/>
            <p:cNvSpPr/>
            <p:nvPr/>
          </p:nvSpPr>
          <p:spPr>
            <a:xfrm>
              <a:off x="4085579" y="3900006"/>
              <a:ext cx="972031" cy="606699"/>
            </a:xfrm>
            <a:prstGeom prst="trapezoid">
              <a:avLst>
                <a:gd name="adj" fmla="val 26301"/>
              </a:avLst>
            </a:prstGeom>
            <a:solidFill>
              <a:schemeClr val="bg2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梯形 84"/>
            <p:cNvSpPr/>
            <p:nvPr/>
          </p:nvSpPr>
          <p:spPr>
            <a:xfrm>
              <a:off x="4194003" y="3929580"/>
              <a:ext cx="755182" cy="522515"/>
            </a:xfrm>
            <a:prstGeom prst="trapezoid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9"/>
            <p:cNvSpPr/>
            <p:nvPr/>
          </p:nvSpPr>
          <p:spPr>
            <a:xfrm rot="20521684">
              <a:off x="5298226" y="3860097"/>
              <a:ext cx="345712" cy="717446"/>
            </a:xfrm>
            <a:custGeom>
              <a:avLst/>
              <a:gdLst/>
              <a:ahLst/>
              <a:cxnLst/>
              <a:rect l="l" t="t" r="r" b="b"/>
              <a:pathLst>
                <a:path w="345712" h="717446">
                  <a:moveTo>
                    <a:pt x="236454" y="76700"/>
                  </a:moveTo>
                  <a:lnTo>
                    <a:pt x="345712" y="717446"/>
                  </a:lnTo>
                  <a:lnTo>
                    <a:pt x="0" y="605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90000"/>
                <a:alpha val="87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9"/>
            <p:cNvSpPr/>
            <p:nvPr/>
          </p:nvSpPr>
          <p:spPr>
            <a:xfrm rot="1161005" flipH="1">
              <a:off x="3496799" y="3875410"/>
              <a:ext cx="320454" cy="703636"/>
            </a:xfrm>
            <a:custGeom>
              <a:avLst/>
              <a:gdLst/>
              <a:ahLst/>
              <a:cxnLst/>
              <a:rect l="l" t="t" r="r" b="b"/>
              <a:pathLst>
                <a:path w="320454" h="703636">
                  <a:moveTo>
                    <a:pt x="220586" y="58322"/>
                  </a:moveTo>
                  <a:lnTo>
                    <a:pt x="105335" y="17849"/>
                  </a:lnTo>
                  <a:lnTo>
                    <a:pt x="0" y="0"/>
                  </a:lnTo>
                  <a:lnTo>
                    <a:pt x="0" y="591100"/>
                  </a:lnTo>
                  <a:lnTo>
                    <a:pt x="320454" y="703636"/>
                  </a:lnTo>
                  <a:close/>
                </a:path>
              </a:pathLst>
            </a:custGeom>
            <a:solidFill>
              <a:schemeClr val="bg2">
                <a:lumMod val="90000"/>
                <a:alpha val="82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9561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5288385" y="1131590"/>
            <a:ext cx="2812007" cy="251541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6672836" y="1554900"/>
            <a:ext cx="102928" cy="406746"/>
          </a:xfrm>
          <a:prstGeom prst="triangle">
            <a:avLst/>
          </a:prstGeom>
          <a:gradFill>
            <a:gsLst>
              <a:gs pos="47000">
                <a:schemeClr val="tx1">
                  <a:lumMod val="65000"/>
                  <a:lumOff val="35000"/>
                </a:schemeClr>
              </a:gs>
              <a:gs pos="49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Freeform 591"/>
          <p:cNvSpPr>
            <a:spLocks/>
          </p:cNvSpPr>
          <p:nvPr/>
        </p:nvSpPr>
        <p:spPr bwMode="auto">
          <a:xfrm>
            <a:off x="6965712" y="2975940"/>
            <a:ext cx="1102012" cy="705593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591"/>
          <p:cNvSpPr>
            <a:spLocks/>
          </p:cNvSpPr>
          <p:nvPr/>
        </p:nvSpPr>
        <p:spPr bwMode="auto">
          <a:xfrm>
            <a:off x="5311603" y="3111718"/>
            <a:ext cx="938827" cy="552081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92"/>
          <p:cNvSpPr>
            <a:spLocks/>
          </p:cNvSpPr>
          <p:nvPr/>
        </p:nvSpPr>
        <p:spPr bwMode="auto">
          <a:xfrm>
            <a:off x="5633615" y="3117511"/>
            <a:ext cx="839195" cy="517554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-20538"/>
            <a:ext cx="9144000" cy="7920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flipV="1">
            <a:off x="349722" y="153998"/>
            <a:ext cx="443016" cy="443016"/>
            <a:chOff x="-1332656" y="1345332"/>
            <a:chExt cx="770384" cy="770384"/>
          </a:xfrm>
          <a:effectLst/>
        </p:grpSpPr>
        <p:sp>
          <p:nvSpPr>
            <p:cNvPr id="7" name="同心圆 6"/>
            <p:cNvSpPr/>
            <p:nvPr/>
          </p:nvSpPr>
          <p:spPr>
            <a:xfrm>
              <a:off x="-1332656" y="1345332"/>
              <a:ext cx="770384" cy="770384"/>
            </a:xfrm>
            <a:prstGeom prst="donut">
              <a:avLst>
                <a:gd name="adj" fmla="val 131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上箭头 7"/>
            <p:cNvSpPr/>
            <p:nvPr/>
          </p:nvSpPr>
          <p:spPr>
            <a:xfrm>
              <a:off x="-1132282" y="1521469"/>
              <a:ext cx="369635" cy="418110"/>
            </a:xfrm>
            <a:prstGeom prst="up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梯形 22"/>
          <p:cNvSpPr/>
          <p:nvPr/>
        </p:nvSpPr>
        <p:spPr>
          <a:xfrm>
            <a:off x="2712685" y="1466439"/>
            <a:ext cx="806384" cy="1463610"/>
          </a:xfrm>
          <a:prstGeom prst="trapezoid">
            <a:avLst>
              <a:gd name="adj" fmla="val 24896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梯形 23"/>
          <p:cNvSpPr/>
          <p:nvPr/>
        </p:nvSpPr>
        <p:spPr>
          <a:xfrm flipV="1">
            <a:off x="2711934" y="1700215"/>
            <a:ext cx="807888" cy="165298"/>
          </a:xfrm>
          <a:prstGeom prst="trapezoid">
            <a:avLst>
              <a:gd name="adj" fmla="val 7512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梯形 24"/>
          <p:cNvSpPr/>
          <p:nvPr/>
        </p:nvSpPr>
        <p:spPr>
          <a:xfrm>
            <a:off x="2773388" y="1203598"/>
            <a:ext cx="684980" cy="260656"/>
          </a:xfrm>
          <a:prstGeom prst="trapezoid">
            <a:avLst>
              <a:gd name="adj" fmla="val 9967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梯形 25"/>
          <p:cNvSpPr/>
          <p:nvPr/>
        </p:nvSpPr>
        <p:spPr>
          <a:xfrm flipV="1">
            <a:off x="2629372" y="2086983"/>
            <a:ext cx="973012" cy="170547"/>
          </a:xfrm>
          <a:prstGeom prst="trapezoid">
            <a:avLst>
              <a:gd name="adj" fmla="val 7512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梯形 26"/>
          <p:cNvSpPr/>
          <p:nvPr/>
        </p:nvSpPr>
        <p:spPr>
          <a:xfrm flipV="1">
            <a:off x="2523850" y="2478999"/>
            <a:ext cx="1184054" cy="184940"/>
          </a:xfrm>
          <a:prstGeom prst="trapezoid">
            <a:avLst>
              <a:gd name="adj" fmla="val 7512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同侧圆角矩形 27"/>
          <p:cNvSpPr/>
          <p:nvPr/>
        </p:nvSpPr>
        <p:spPr>
          <a:xfrm>
            <a:off x="3051776" y="2753526"/>
            <a:ext cx="128203" cy="176523"/>
          </a:xfrm>
          <a:prstGeom prst="round2SameRect">
            <a:avLst>
              <a:gd name="adj1" fmla="val 46323"/>
              <a:gd name="adj2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同侧圆角矩形 28"/>
          <p:cNvSpPr/>
          <p:nvPr/>
        </p:nvSpPr>
        <p:spPr>
          <a:xfrm>
            <a:off x="3051776" y="2346324"/>
            <a:ext cx="128203" cy="132675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同侧圆角矩形 29"/>
          <p:cNvSpPr/>
          <p:nvPr/>
        </p:nvSpPr>
        <p:spPr>
          <a:xfrm>
            <a:off x="3051776" y="1939124"/>
            <a:ext cx="128203" cy="132675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同侧圆角矩形 30"/>
          <p:cNvSpPr/>
          <p:nvPr/>
        </p:nvSpPr>
        <p:spPr>
          <a:xfrm>
            <a:off x="3056576" y="1567540"/>
            <a:ext cx="128203" cy="132675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953411" y="3166919"/>
            <a:ext cx="2441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形状组合法（几何画法）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37721" y="3505473"/>
            <a:ext cx="313022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用一个高梯形做塔身，压扁的梯形画塔顶，复制塔顶，再压扁，调整好角度，画出塔层。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插入一个同侧圆角矩形，调整圆角度画出窗户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梯形 35"/>
          <p:cNvSpPr/>
          <p:nvPr/>
        </p:nvSpPr>
        <p:spPr>
          <a:xfrm>
            <a:off x="1115616" y="1367972"/>
            <a:ext cx="684980" cy="496617"/>
          </a:xfrm>
          <a:prstGeom prst="trapezoid">
            <a:avLst>
              <a:gd name="adj" fmla="val 25641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同侧圆角矩形 36"/>
          <p:cNvSpPr/>
          <p:nvPr/>
        </p:nvSpPr>
        <p:spPr>
          <a:xfrm>
            <a:off x="1207502" y="2291666"/>
            <a:ext cx="501208" cy="518682"/>
          </a:xfrm>
          <a:prstGeom prst="round2SameRect">
            <a:avLst>
              <a:gd name="adj1" fmla="val 27546"/>
              <a:gd name="adj2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梯形 37"/>
          <p:cNvSpPr/>
          <p:nvPr/>
        </p:nvSpPr>
        <p:spPr>
          <a:xfrm>
            <a:off x="6333745" y="2116892"/>
            <a:ext cx="806384" cy="1570890"/>
          </a:xfrm>
          <a:prstGeom prst="trapezoid">
            <a:avLst>
              <a:gd name="adj" fmla="val 24896"/>
            </a:avLst>
          </a:prstGeom>
          <a:gradFill>
            <a:gsLst>
              <a:gs pos="47000">
                <a:schemeClr val="tx1">
                  <a:lumMod val="65000"/>
                  <a:lumOff val="35000"/>
                </a:schemeClr>
              </a:gs>
              <a:gs pos="49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梯形 39"/>
          <p:cNvSpPr/>
          <p:nvPr/>
        </p:nvSpPr>
        <p:spPr>
          <a:xfrm>
            <a:off x="6436154" y="1887582"/>
            <a:ext cx="601566" cy="144016"/>
          </a:xfrm>
          <a:prstGeom prst="trapezoid">
            <a:avLst>
              <a:gd name="adj" fmla="val 115599"/>
            </a:avLst>
          </a:prstGeom>
          <a:gradFill>
            <a:gsLst>
              <a:gs pos="47000">
                <a:schemeClr val="tx1">
                  <a:lumMod val="50000"/>
                  <a:lumOff val="50000"/>
                </a:schemeClr>
              </a:gs>
              <a:gs pos="49000">
                <a:schemeClr val="bg2"/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梯形 14"/>
          <p:cNvSpPr/>
          <p:nvPr/>
        </p:nvSpPr>
        <p:spPr>
          <a:xfrm flipV="1">
            <a:off x="6436154" y="2031598"/>
            <a:ext cx="601566" cy="85294"/>
          </a:xfrm>
          <a:prstGeom prst="trapezoid">
            <a:avLst>
              <a:gd name="adj" fmla="val 61587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Freeform 591"/>
          <p:cNvSpPr>
            <a:spLocks/>
          </p:cNvSpPr>
          <p:nvPr/>
        </p:nvSpPr>
        <p:spPr bwMode="auto">
          <a:xfrm>
            <a:off x="7044211" y="1568539"/>
            <a:ext cx="850746" cy="316042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592"/>
          <p:cNvSpPr>
            <a:spLocks/>
          </p:cNvSpPr>
          <p:nvPr/>
        </p:nvSpPr>
        <p:spPr bwMode="auto">
          <a:xfrm>
            <a:off x="5633615" y="2149238"/>
            <a:ext cx="651246" cy="266586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5288385" y="3687782"/>
            <a:ext cx="2812007" cy="32412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Freeform 591"/>
          <p:cNvSpPr>
            <a:spLocks/>
          </p:cNvSpPr>
          <p:nvPr/>
        </p:nvSpPr>
        <p:spPr bwMode="auto">
          <a:xfrm>
            <a:off x="7167787" y="3086886"/>
            <a:ext cx="903990" cy="578804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296952" y="3687782"/>
            <a:ext cx="2812007" cy="923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梯形 69"/>
          <p:cNvSpPr/>
          <p:nvPr/>
        </p:nvSpPr>
        <p:spPr>
          <a:xfrm>
            <a:off x="6501366" y="2116892"/>
            <a:ext cx="464346" cy="1555627"/>
          </a:xfrm>
          <a:prstGeom prst="trapezoid">
            <a:avLst>
              <a:gd name="adj" fmla="val 24896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同侧圆角矩形 53"/>
          <p:cNvSpPr/>
          <p:nvPr/>
        </p:nvSpPr>
        <p:spPr>
          <a:xfrm>
            <a:off x="6672836" y="2166361"/>
            <a:ext cx="128203" cy="13267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6">
              <a:lumMod val="5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同侧圆角矩形 43"/>
          <p:cNvSpPr/>
          <p:nvPr/>
        </p:nvSpPr>
        <p:spPr>
          <a:xfrm>
            <a:off x="6624103" y="3511259"/>
            <a:ext cx="225668" cy="176523"/>
          </a:xfrm>
          <a:prstGeom prst="round2SameRect">
            <a:avLst>
              <a:gd name="adj1" fmla="val 46323"/>
              <a:gd name="adj2" fmla="val 0"/>
            </a:avLst>
          </a:prstGeom>
          <a:solidFill>
            <a:schemeClr val="accent6">
              <a:lumMod val="5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同侧圆角矩形 44"/>
          <p:cNvSpPr/>
          <p:nvPr/>
        </p:nvSpPr>
        <p:spPr>
          <a:xfrm>
            <a:off x="6658953" y="2489243"/>
            <a:ext cx="155968" cy="13267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6">
              <a:lumMod val="5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同侧圆角矩形 45"/>
          <p:cNvSpPr/>
          <p:nvPr/>
        </p:nvSpPr>
        <p:spPr>
          <a:xfrm>
            <a:off x="6648469" y="2787774"/>
            <a:ext cx="176936" cy="17399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6">
              <a:lumMod val="5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同侧圆角矩形 61"/>
          <p:cNvSpPr/>
          <p:nvPr/>
        </p:nvSpPr>
        <p:spPr>
          <a:xfrm>
            <a:off x="6636286" y="3132650"/>
            <a:ext cx="201302" cy="18303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6">
              <a:lumMod val="5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梯形 38"/>
          <p:cNvSpPr/>
          <p:nvPr/>
        </p:nvSpPr>
        <p:spPr>
          <a:xfrm flipV="1">
            <a:off x="6404990" y="2299036"/>
            <a:ext cx="663894" cy="116788"/>
          </a:xfrm>
          <a:prstGeom prst="trapezoid">
            <a:avLst>
              <a:gd name="adj" fmla="val 75120"/>
            </a:avLst>
          </a:prstGeom>
          <a:gradFill>
            <a:gsLst>
              <a:gs pos="47000">
                <a:schemeClr val="tx1">
                  <a:lumMod val="50000"/>
                  <a:lumOff val="50000"/>
                </a:schemeClr>
              </a:gs>
              <a:gs pos="49000">
                <a:schemeClr val="bg2">
                  <a:lumMod val="9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梯形 40"/>
          <p:cNvSpPr/>
          <p:nvPr/>
        </p:nvSpPr>
        <p:spPr>
          <a:xfrm flipV="1">
            <a:off x="6337144" y="2628547"/>
            <a:ext cx="799587" cy="120497"/>
          </a:xfrm>
          <a:prstGeom prst="trapezoid">
            <a:avLst>
              <a:gd name="adj" fmla="val 75120"/>
            </a:avLst>
          </a:prstGeom>
          <a:gradFill>
            <a:gsLst>
              <a:gs pos="47000">
                <a:schemeClr val="tx1">
                  <a:lumMod val="50000"/>
                  <a:lumOff val="50000"/>
                </a:schemeClr>
              </a:gs>
              <a:gs pos="49000">
                <a:schemeClr val="bg2">
                  <a:lumMod val="9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梯形 42"/>
          <p:cNvSpPr/>
          <p:nvPr/>
        </p:nvSpPr>
        <p:spPr>
          <a:xfrm flipV="1">
            <a:off x="6250430" y="2961767"/>
            <a:ext cx="973014" cy="130666"/>
          </a:xfrm>
          <a:prstGeom prst="trapezoid">
            <a:avLst>
              <a:gd name="adj" fmla="val 75120"/>
            </a:avLst>
          </a:prstGeom>
          <a:gradFill>
            <a:gsLst>
              <a:gs pos="47000">
                <a:schemeClr val="tx1">
                  <a:lumMod val="50000"/>
                  <a:lumOff val="50000"/>
                </a:schemeClr>
              </a:gs>
              <a:gs pos="49000">
                <a:schemeClr val="bg2">
                  <a:lumMod val="9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梯形 58"/>
          <p:cNvSpPr/>
          <p:nvPr/>
        </p:nvSpPr>
        <p:spPr>
          <a:xfrm flipV="1">
            <a:off x="6197670" y="3305156"/>
            <a:ext cx="1078534" cy="130666"/>
          </a:xfrm>
          <a:prstGeom prst="trapezoid">
            <a:avLst>
              <a:gd name="adj" fmla="val 75120"/>
            </a:avLst>
          </a:prstGeom>
          <a:gradFill>
            <a:gsLst>
              <a:gs pos="47000">
                <a:schemeClr val="tx1">
                  <a:lumMod val="50000"/>
                  <a:lumOff val="50000"/>
                </a:schemeClr>
              </a:gs>
              <a:gs pos="49000">
                <a:schemeClr val="bg2">
                  <a:lumMod val="9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5062036" y="4151804"/>
            <a:ext cx="3264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发挥想象填充色彩，装饰背景，统一完成。此刻，就要看你的创意了。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92738" y="113896"/>
            <a:ext cx="43685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画法举例●利用梯形画古塔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66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538"/>
            <a:ext cx="9144000" cy="7920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92738" y="11389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太和殿最终完成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稿欣赏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flipV="1">
            <a:off x="349722" y="153998"/>
            <a:ext cx="443016" cy="443016"/>
            <a:chOff x="-1332656" y="1345332"/>
            <a:chExt cx="770384" cy="770384"/>
          </a:xfrm>
          <a:effectLst/>
        </p:grpSpPr>
        <p:sp>
          <p:nvSpPr>
            <p:cNvPr id="7" name="同心圆 6"/>
            <p:cNvSpPr/>
            <p:nvPr/>
          </p:nvSpPr>
          <p:spPr>
            <a:xfrm>
              <a:off x="-1332656" y="1345332"/>
              <a:ext cx="770384" cy="770384"/>
            </a:xfrm>
            <a:prstGeom prst="donut">
              <a:avLst>
                <a:gd name="adj" fmla="val 131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上箭头 7"/>
            <p:cNvSpPr/>
            <p:nvPr/>
          </p:nvSpPr>
          <p:spPr>
            <a:xfrm>
              <a:off x="-1132282" y="1521469"/>
              <a:ext cx="369635" cy="418110"/>
            </a:xfrm>
            <a:prstGeom prst="up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1490663" y="1188791"/>
            <a:ext cx="6105674" cy="249307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490663" y="3725335"/>
            <a:ext cx="6105676" cy="60576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490664" y="3631224"/>
            <a:ext cx="6105674" cy="94111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591"/>
          <p:cNvSpPr>
            <a:spLocks/>
          </p:cNvSpPr>
          <p:nvPr/>
        </p:nvSpPr>
        <p:spPr bwMode="auto">
          <a:xfrm>
            <a:off x="5071333" y="1360257"/>
            <a:ext cx="1584957" cy="588795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592"/>
          <p:cNvSpPr>
            <a:spLocks/>
          </p:cNvSpPr>
          <p:nvPr/>
        </p:nvSpPr>
        <p:spPr bwMode="auto">
          <a:xfrm>
            <a:off x="5953641" y="1589357"/>
            <a:ext cx="1353904" cy="429701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592"/>
          <p:cNvSpPr>
            <a:spLocks/>
          </p:cNvSpPr>
          <p:nvPr/>
        </p:nvSpPr>
        <p:spPr bwMode="auto">
          <a:xfrm>
            <a:off x="2491834" y="2247516"/>
            <a:ext cx="813276" cy="332913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梯形 40"/>
          <p:cNvSpPr/>
          <p:nvPr/>
        </p:nvSpPr>
        <p:spPr>
          <a:xfrm>
            <a:off x="2251823" y="3631224"/>
            <a:ext cx="4583359" cy="582387"/>
          </a:xfrm>
          <a:prstGeom prst="trapezoid">
            <a:avLst>
              <a:gd name="adj" fmla="val 86014"/>
            </a:avLst>
          </a:prstGeom>
          <a:solidFill>
            <a:schemeClr val="accent2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2838158" y="2552141"/>
            <a:ext cx="3374015" cy="1363797"/>
            <a:chOff x="3203848" y="1657265"/>
            <a:chExt cx="2701805" cy="1148013"/>
          </a:xfrm>
        </p:grpSpPr>
        <p:sp>
          <p:nvSpPr>
            <p:cNvPr id="44" name="矩形 43"/>
            <p:cNvSpPr/>
            <p:nvPr/>
          </p:nvSpPr>
          <p:spPr>
            <a:xfrm>
              <a:off x="3445906" y="2552801"/>
              <a:ext cx="2276407" cy="252477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8"/>
            <p:cNvSpPr/>
            <p:nvPr/>
          </p:nvSpPr>
          <p:spPr>
            <a:xfrm>
              <a:off x="3391957" y="2507712"/>
              <a:ext cx="2376892" cy="297566"/>
            </a:xfrm>
            <a:custGeom>
              <a:avLst/>
              <a:gdLst/>
              <a:ahLst/>
              <a:cxnLst/>
              <a:rect l="l" t="t" r="r" b="b"/>
              <a:pathLst>
                <a:path w="3528392" h="312829">
                  <a:moveTo>
                    <a:pt x="0" y="0"/>
                  </a:moveTo>
                  <a:lnTo>
                    <a:pt x="3528392" y="0"/>
                  </a:lnTo>
                  <a:lnTo>
                    <a:pt x="3528392" y="312829"/>
                  </a:lnTo>
                  <a:lnTo>
                    <a:pt x="3411202" y="312829"/>
                  </a:lnTo>
                  <a:lnTo>
                    <a:pt x="3411202" y="132810"/>
                  </a:lnTo>
                  <a:cubicBezTo>
                    <a:pt x="3411202" y="112925"/>
                    <a:pt x="3395082" y="96805"/>
                    <a:pt x="3375197" y="96805"/>
                  </a:cubicBezTo>
                  <a:lnTo>
                    <a:pt x="3231183" y="96805"/>
                  </a:lnTo>
                  <a:cubicBezTo>
                    <a:pt x="3211298" y="96805"/>
                    <a:pt x="3195178" y="112925"/>
                    <a:pt x="3195178" y="132810"/>
                  </a:cubicBezTo>
                  <a:lnTo>
                    <a:pt x="3195178" y="312829"/>
                  </a:lnTo>
                  <a:lnTo>
                    <a:pt x="3062628" y="312829"/>
                  </a:lnTo>
                  <a:lnTo>
                    <a:pt x="3062628" y="132810"/>
                  </a:lnTo>
                  <a:cubicBezTo>
                    <a:pt x="3062628" y="112925"/>
                    <a:pt x="3046508" y="96805"/>
                    <a:pt x="3026623" y="96805"/>
                  </a:cubicBezTo>
                  <a:lnTo>
                    <a:pt x="2882609" y="96805"/>
                  </a:lnTo>
                  <a:cubicBezTo>
                    <a:pt x="2862724" y="96805"/>
                    <a:pt x="2846604" y="112925"/>
                    <a:pt x="2846604" y="132810"/>
                  </a:cubicBezTo>
                  <a:lnTo>
                    <a:pt x="2846604" y="312829"/>
                  </a:lnTo>
                  <a:lnTo>
                    <a:pt x="2714054" y="312829"/>
                  </a:lnTo>
                  <a:lnTo>
                    <a:pt x="2714054" y="132810"/>
                  </a:lnTo>
                  <a:cubicBezTo>
                    <a:pt x="2714054" y="112925"/>
                    <a:pt x="2697934" y="96805"/>
                    <a:pt x="2678049" y="96805"/>
                  </a:cubicBezTo>
                  <a:lnTo>
                    <a:pt x="2534035" y="96805"/>
                  </a:lnTo>
                  <a:cubicBezTo>
                    <a:pt x="2514150" y="96805"/>
                    <a:pt x="2498030" y="112925"/>
                    <a:pt x="2498030" y="132810"/>
                  </a:cubicBezTo>
                  <a:lnTo>
                    <a:pt x="2498030" y="312829"/>
                  </a:lnTo>
                  <a:lnTo>
                    <a:pt x="2365480" y="312829"/>
                  </a:lnTo>
                  <a:lnTo>
                    <a:pt x="2365480" y="132810"/>
                  </a:lnTo>
                  <a:cubicBezTo>
                    <a:pt x="2365480" y="112925"/>
                    <a:pt x="2349360" y="96805"/>
                    <a:pt x="2329475" y="96805"/>
                  </a:cubicBezTo>
                  <a:lnTo>
                    <a:pt x="2185461" y="96805"/>
                  </a:lnTo>
                  <a:cubicBezTo>
                    <a:pt x="2165576" y="96805"/>
                    <a:pt x="2149456" y="112925"/>
                    <a:pt x="2149456" y="132810"/>
                  </a:cubicBezTo>
                  <a:lnTo>
                    <a:pt x="2149456" y="312829"/>
                  </a:lnTo>
                  <a:lnTo>
                    <a:pt x="2016906" y="312829"/>
                  </a:lnTo>
                  <a:lnTo>
                    <a:pt x="2016906" y="156813"/>
                  </a:lnTo>
                  <a:cubicBezTo>
                    <a:pt x="2016906" y="123671"/>
                    <a:pt x="1990040" y="96805"/>
                    <a:pt x="1956898" y="96805"/>
                  </a:cubicBezTo>
                  <a:lnTo>
                    <a:pt x="1572858" y="96805"/>
                  </a:lnTo>
                  <a:cubicBezTo>
                    <a:pt x="1539716" y="96805"/>
                    <a:pt x="1512850" y="123671"/>
                    <a:pt x="1512850" y="156813"/>
                  </a:cubicBezTo>
                  <a:lnTo>
                    <a:pt x="1512850" y="312829"/>
                  </a:lnTo>
                  <a:lnTo>
                    <a:pt x="1368152" y="312829"/>
                  </a:lnTo>
                  <a:lnTo>
                    <a:pt x="1368152" y="132810"/>
                  </a:lnTo>
                  <a:cubicBezTo>
                    <a:pt x="1368152" y="112925"/>
                    <a:pt x="1352032" y="96805"/>
                    <a:pt x="1332147" y="96805"/>
                  </a:cubicBezTo>
                  <a:lnTo>
                    <a:pt x="1188133" y="96805"/>
                  </a:lnTo>
                  <a:cubicBezTo>
                    <a:pt x="1168248" y="96805"/>
                    <a:pt x="1152128" y="112925"/>
                    <a:pt x="1152128" y="132810"/>
                  </a:cubicBezTo>
                  <a:lnTo>
                    <a:pt x="1152128" y="312829"/>
                  </a:lnTo>
                  <a:lnTo>
                    <a:pt x="1019578" y="312829"/>
                  </a:lnTo>
                  <a:lnTo>
                    <a:pt x="1019578" y="132810"/>
                  </a:lnTo>
                  <a:cubicBezTo>
                    <a:pt x="1019578" y="112925"/>
                    <a:pt x="1003458" y="96805"/>
                    <a:pt x="983573" y="96805"/>
                  </a:cubicBezTo>
                  <a:lnTo>
                    <a:pt x="839559" y="96805"/>
                  </a:lnTo>
                  <a:cubicBezTo>
                    <a:pt x="819674" y="96805"/>
                    <a:pt x="803554" y="112925"/>
                    <a:pt x="803554" y="132810"/>
                  </a:cubicBezTo>
                  <a:lnTo>
                    <a:pt x="803554" y="312829"/>
                  </a:lnTo>
                  <a:lnTo>
                    <a:pt x="671004" y="312829"/>
                  </a:lnTo>
                  <a:lnTo>
                    <a:pt x="671004" y="132810"/>
                  </a:lnTo>
                  <a:cubicBezTo>
                    <a:pt x="671004" y="112925"/>
                    <a:pt x="654884" y="96805"/>
                    <a:pt x="634999" y="96805"/>
                  </a:cubicBezTo>
                  <a:lnTo>
                    <a:pt x="490985" y="96805"/>
                  </a:lnTo>
                  <a:cubicBezTo>
                    <a:pt x="471100" y="96805"/>
                    <a:pt x="454980" y="112925"/>
                    <a:pt x="454980" y="132810"/>
                  </a:cubicBezTo>
                  <a:lnTo>
                    <a:pt x="454980" y="312829"/>
                  </a:lnTo>
                  <a:lnTo>
                    <a:pt x="322430" y="312829"/>
                  </a:lnTo>
                  <a:lnTo>
                    <a:pt x="322430" y="132810"/>
                  </a:lnTo>
                  <a:cubicBezTo>
                    <a:pt x="322430" y="112925"/>
                    <a:pt x="306310" y="96805"/>
                    <a:pt x="286425" y="96805"/>
                  </a:cubicBezTo>
                  <a:lnTo>
                    <a:pt x="142411" y="96805"/>
                  </a:lnTo>
                  <a:cubicBezTo>
                    <a:pt x="122526" y="96805"/>
                    <a:pt x="106406" y="112925"/>
                    <a:pt x="106406" y="132810"/>
                  </a:cubicBezTo>
                  <a:lnTo>
                    <a:pt x="106406" y="312829"/>
                  </a:lnTo>
                  <a:lnTo>
                    <a:pt x="0" y="312829"/>
                  </a:lnTo>
                  <a:close/>
                </a:path>
              </a:pathLst>
            </a:custGeom>
            <a:gradFill>
              <a:gsLst>
                <a:gs pos="39000">
                  <a:schemeClr val="accent2">
                    <a:lumMod val="50000"/>
                  </a:schemeClr>
                </a:gs>
                <a:gs pos="42000">
                  <a:srgbClr val="D600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梯形 52"/>
            <p:cNvSpPr/>
            <p:nvPr/>
          </p:nvSpPr>
          <p:spPr>
            <a:xfrm>
              <a:off x="3347144" y="1657265"/>
              <a:ext cx="2375168" cy="434292"/>
            </a:xfrm>
            <a:custGeom>
              <a:avLst/>
              <a:gdLst/>
              <a:ahLst/>
              <a:cxnLst/>
              <a:rect l="l" t="t" r="r" b="b"/>
              <a:pathLst>
                <a:path w="2238553" h="417304">
                  <a:moveTo>
                    <a:pt x="605859" y="0"/>
                  </a:moveTo>
                  <a:lnTo>
                    <a:pt x="701337" y="0"/>
                  </a:lnTo>
                  <a:lnTo>
                    <a:pt x="701337" y="19302"/>
                  </a:lnTo>
                  <a:cubicBezTo>
                    <a:pt x="701337" y="48411"/>
                    <a:pt x="724934" y="72008"/>
                    <a:pt x="754043" y="72008"/>
                  </a:cubicBezTo>
                  <a:lnTo>
                    <a:pt x="1481619" y="72008"/>
                  </a:lnTo>
                  <a:cubicBezTo>
                    <a:pt x="1510728" y="72008"/>
                    <a:pt x="1534325" y="48411"/>
                    <a:pt x="1534325" y="19302"/>
                  </a:cubicBezTo>
                  <a:lnTo>
                    <a:pt x="1534325" y="0"/>
                  </a:lnTo>
                  <a:lnTo>
                    <a:pt x="1632694" y="0"/>
                  </a:lnTo>
                  <a:lnTo>
                    <a:pt x="2238553" y="417304"/>
                  </a:lnTo>
                  <a:lnTo>
                    <a:pt x="0" y="417304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梯形 49"/>
            <p:cNvSpPr/>
            <p:nvPr/>
          </p:nvSpPr>
          <p:spPr>
            <a:xfrm>
              <a:off x="3203848" y="2193020"/>
              <a:ext cx="2701805" cy="189245"/>
            </a:xfrm>
            <a:prstGeom prst="trapezoid">
              <a:avLst>
                <a:gd name="adj" fmla="val 12996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梯形 50"/>
            <p:cNvSpPr/>
            <p:nvPr/>
          </p:nvSpPr>
          <p:spPr>
            <a:xfrm flipV="1">
              <a:off x="3242974" y="2382536"/>
              <a:ext cx="2662677" cy="170265"/>
            </a:xfrm>
            <a:prstGeom prst="trapezoid">
              <a:avLst>
                <a:gd name="adj" fmla="val 77114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梯形 53"/>
            <p:cNvSpPr/>
            <p:nvPr/>
          </p:nvSpPr>
          <p:spPr>
            <a:xfrm flipV="1">
              <a:off x="3366707" y="2082266"/>
              <a:ext cx="2375168" cy="165911"/>
            </a:xfrm>
            <a:prstGeom prst="trapezoid">
              <a:avLst>
                <a:gd name="adj" fmla="val 56927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3758107" y="2122735"/>
              <a:ext cx="202931" cy="90179"/>
            </a:xfrm>
            <a:prstGeom prst="roundRect">
              <a:avLst>
                <a:gd name="adj" fmla="val 35908"/>
              </a:avLst>
            </a:prstGeom>
            <a:gradFill>
              <a:gsLst>
                <a:gs pos="47000">
                  <a:schemeClr val="accent5">
                    <a:lumMod val="50000"/>
                  </a:schemeClr>
                </a:gs>
                <a:gs pos="49000">
                  <a:schemeClr val="accent6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 flipV="1">
              <a:off x="3989818" y="2122735"/>
              <a:ext cx="202931" cy="90179"/>
            </a:xfrm>
            <a:prstGeom prst="roundRect">
              <a:avLst>
                <a:gd name="adj" fmla="val 35908"/>
              </a:avLst>
            </a:prstGeom>
            <a:gradFill>
              <a:gsLst>
                <a:gs pos="47000">
                  <a:schemeClr val="accent5">
                    <a:lumMod val="50000"/>
                  </a:schemeClr>
                </a:gs>
                <a:gs pos="49000">
                  <a:schemeClr val="accent6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4221528" y="2122735"/>
              <a:ext cx="202931" cy="90179"/>
            </a:xfrm>
            <a:prstGeom prst="roundRect">
              <a:avLst>
                <a:gd name="adj" fmla="val 35908"/>
              </a:avLst>
            </a:prstGeom>
            <a:gradFill>
              <a:gsLst>
                <a:gs pos="47000">
                  <a:schemeClr val="accent5">
                    <a:lumMod val="50000"/>
                  </a:schemeClr>
                </a:gs>
                <a:gs pos="49000">
                  <a:schemeClr val="accent6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 flipV="1">
              <a:off x="4474834" y="2117307"/>
              <a:ext cx="159742" cy="145430"/>
            </a:xfrm>
            <a:prstGeom prst="rect">
              <a:avLst/>
            </a:prstGeom>
            <a:gradFill>
              <a:gsLst>
                <a:gs pos="47000">
                  <a:schemeClr val="accent5">
                    <a:lumMod val="50000"/>
                  </a:schemeClr>
                </a:gs>
                <a:gs pos="49000">
                  <a:schemeClr val="accent6">
                    <a:lumMod val="50000"/>
                  </a:schemeClr>
                </a:gs>
              </a:gsLst>
              <a:lin ang="5400000" scaled="0"/>
            </a:gra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4684949" y="2122735"/>
              <a:ext cx="202931" cy="90179"/>
            </a:xfrm>
            <a:prstGeom prst="roundRect">
              <a:avLst>
                <a:gd name="adj" fmla="val 35908"/>
              </a:avLst>
            </a:prstGeom>
            <a:gradFill>
              <a:gsLst>
                <a:gs pos="47000">
                  <a:schemeClr val="accent5">
                    <a:lumMod val="50000"/>
                  </a:schemeClr>
                </a:gs>
                <a:gs pos="49000">
                  <a:schemeClr val="accent6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 flipV="1">
              <a:off x="4916660" y="2122735"/>
              <a:ext cx="202931" cy="90179"/>
            </a:xfrm>
            <a:prstGeom prst="roundRect">
              <a:avLst>
                <a:gd name="adj" fmla="val 35908"/>
              </a:avLst>
            </a:prstGeom>
            <a:gradFill>
              <a:gsLst>
                <a:gs pos="47000">
                  <a:schemeClr val="accent5">
                    <a:lumMod val="50000"/>
                  </a:schemeClr>
                </a:gs>
                <a:gs pos="49000">
                  <a:schemeClr val="accent6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5148370" y="2122735"/>
              <a:ext cx="202931" cy="90179"/>
            </a:xfrm>
            <a:prstGeom prst="roundRect">
              <a:avLst>
                <a:gd name="adj" fmla="val 35908"/>
              </a:avLst>
            </a:prstGeom>
            <a:gradFill>
              <a:gsLst>
                <a:gs pos="47000">
                  <a:schemeClr val="accent5">
                    <a:lumMod val="50000"/>
                  </a:schemeClr>
                </a:gs>
                <a:gs pos="49000">
                  <a:schemeClr val="accent6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圆角矩形 67"/>
            <p:cNvSpPr/>
            <p:nvPr/>
          </p:nvSpPr>
          <p:spPr>
            <a:xfrm flipV="1">
              <a:off x="5380083" y="2122735"/>
              <a:ext cx="202931" cy="90179"/>
            </a:xfrm>
            <a:prstGeom prst="roundRect">
              <a:avLst>
                <a:gd name="adj" fmla="val 35908"/>
              </a:avLst>
            </a:prstGeom>
            <a:gradFill>
              <a:gsLst>
                <a:gs pos="47000">
                  <a:schemeClr val="accent5">
                    <a:lumMod val="50000"/>
                  </a:schemeClr>
                </a:gs>
                <a:gs pos="49000">
                  <a:schemeClr val="accent6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4412236" y="2467668"/>
              <a:ext cx="328172" cy="111360"/>
            </a:xfrm>
            <a:prstGeom prst="roundRect">
              <a:avLst/>
            </a:prstGeom>
            <a:gradFill>
              <a:gsLst>
                <a:gs pos="47000">
                  <a:schemeClr val="accent2">
                    <a:lumMod val="75000"/>
                  </a:schemeClr>
                </a:gs>
                <a:gs pos="49000">
                  <a:schemeClr val="accent3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4856072" y="2467669"/>
              <a:ext cx="119035" cy="111359"/>
            </a:xfrm>
            <a:prstGeom prst="roundRect">
              <a:avLst/>
            </a:prstGeom>
            <a:gradFill>
              <a:gsLst>
                <a:gs pos="47000">
                  <a:schemeClr val="accent2">
                    <a:lumMod val="75000"/>
                  </a:schemeClr>
                </a:gs>
                <a:gs pos="49000">
                  <a:schemeClr val="accent3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5087850" y="2467669"/>
              <a:ext cx="119035" cy="111359"/>
            </a:xfrm>
            <a:prstGeom prst="roundRect">
              <a:avLst/>
            </a:prstGeom>
            <a:gradFill>
              <a:gsLst>
                <a:gs pos="47000">
                  <a:schemeClr val="accent2">
                    <a:lumMod val="75000"/>
                  </a:schemeClr>
                </a:gs>
                <a:gs pos="49000">
                  <a:schemeClr val="accent3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5319629" y="2467669"/>
              <a:ext cx="119035" cy="111359"/>
            </a:xfrm>
            <a:prstGeom prst="roundRect">
              <a:avLst/>
            </a:prstGeom>
            <a:gradFill>
              <a:gsLst>
                <a:gs pos="47000">
                  <a:schemeClr val="accent2">
                    <a:lumMod val="75000"/>
                  </a:schemeClr>
                </a:gs>
                <a:gs pos="49000">
                  <a:schemeClr val="accent3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5551406" y="2467669"/>
              <a:ext cx="119035" cy="111359"/>
            </a:xfrm>
            <a:prstGeom prst="roundRect">
              <a:avLst/>
            </a:prstGeom>
            <a:gradFill>
              <a:gsLst>
                <a:gs pos="47000">
                  <a:schemeClr val="accent2">
                    <a:lumMod val="75000"/>
                  </a:schemeClr>
                </a:gs>
                <a:gs pos="49000">
                  <a:schemeClr val="accent3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 flipV="1">
              <a:off x="3522090" y="2122735"/>
              <a:ext cx="202931" cy="90179"/>
            </a:xfrm>
            <a:prstGeom prst="roundRect">
              <a:avLst>
                <a:gd name="adj" fmla="val 35908"/>
              </a:avLst>
            </a:prstGeom>
            <a:gradFill>
              <a:gsLst>
                <a:gs pos="47000">
                  <a:schemeClr val="accent5">
                    <a:lumMod val="50000"/>
                  </a:schemeClr>
                </a:gs>
                <a:gs pos="49000">
                  <a:schemeClr val="accent6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3484434" y="2467669"/>
              <a:ext cx="119035" cy="111359"/>
            </a:xfrm>
            <a:prstGeom prst="roundRect">
              <a:avLst/>
            </a:prstGeom>
            <a:gradFill>
              <a:gsLst>
                <a:gs pos="47000">
                  <a:schemeClr val="accent2">
                    <a:lumMod val="75000"/>
                  </a:schemeClr>
                </a:gs>
                <a:gs pos="49000">
                  <a:schemeClr val="accent3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3716213" y="2467669"/>
              <a:ext cx="119035" cy="111359"/>
            </a:xfrm>
            <a:prstGeom prst="roundRect">
              <a:avLst/>
            </a:prstGeom>
            <a:gradFill>
              <a:gsLst>
                <a:gs pos="47000">
                  <a:schemeClr val="accent2">
                    <a:lumMod val="75000"/>
                  </a:schemeClr>
                </a:gs>
                <a:gs pos="49000">
                  <a:schemeClr val="accent3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3947991" y="2467669"/>
              <a:ext cx="119035" cy="111359"/>
            </a:xfrm>
            <a:prstGeom prst="roundRect">
              <a:avLst/>
            </a:prstGeom>
            <a:gradFill>
              <a:gsLst>
                <a:gs pos="47000">
                  <a:schemeClr val="accent2">
                    <a:lumMod val="75000"/>
                  </a:schemeClr>
                </a:gs>
                <a:gs pos="49000">
                  <a:schemeClr val="accent3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4179769" y="2467669"/>
              <a:ext cx="119035" cy="111359"/>
            </a:xfrm>
            <a:prstGeom prst="roundRect">
              <a:avLst/>
            </a:prstGeom>
            <a:gradFill>
              <a:gsLst>
                <a:gs pos="47000">
                  <a:schemeClr val="accent2">
                    <a:lumMod val="75000"/>
                  </a:schemeClr>
                </a:gs>
                <a:gs pos="49000">
                  <a:schemeClr val="accent3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16088" y="3842194"/>
            <a:ext cx="6624737" cy="736852"/>
            <a:chOff x="1274645" y="3842194"/>
            <a:chExt cx="6537716" cy="736852"/>
          </a:xfrm>
        </p:grpSpPr>
        <p:sp>
          <p:nvSpPr>
            <p:cNvPr id="80" name="矩形 31"/>
            <p:cNvSpPr/>
            <p:nvPr/>
          </p:nvSpPr>
          <p:spPr>
            <a:xfrm>
              <a:off x="2228227" y="3842194"/>
              <a:ext cx="4630549" cy="174773"/>
            </a:xfrm>
            <a:custGeom>
              <a:avLst/>
              <a:gdLst/>
              <a:ahLst/>
              <a:cxnLst/>
              <a:rect l="l" t="t" r="r" b="b"/>
              <a:pathLst>
                <a:path w="4630549" h="174773">
                  <a:moveTo>
                    <a:pt x="0" y="0"/>
                  </a:moveTo>
                  <a:lnTo>
                    <a:pt x="1447324" y="0"/>
                  </a:lnTo>
                  <a:lnTo>
                    <a:pt x="1447324" y="73744"/>
                  </a:lnTo>
                  <a:lnTo>
                    <a:pt x="1560062" y="73744"/>
                  </a:lnTo>
                  <a:lnTo>
                    <a:pt x="1560062" y="87387"/>
                  </a:lnTo>
                  <a:lnTo>
                    <a:pt x="1711575" y="87387"/>
                  </a:lnTo>
                  <a:lnTo>
                    <a:pt x="1711575" y="0"/>
                  </a:lnTo>
                  <a:lnTo>
                    <a:pt x="2129727" y="0"/>
                  </a:lnTo>
                  <a:lnTo>
                    <a:pt x="2129727" y="84697"/>
                  </a:lnTo>
                  <a:lnTo>
                    <a:pt x="2537649" y="84697"/>
                  </a:lnTo>
                  <a:lnTo>
                    <a:pt x="2537649" y="0"/>
                  </a:lnTo>
                  <a:lnTo>
                    <a:pt x="2965973" y="0"/>
                  </a:lnTo>
                  <a:lnTo>
                    <a:pt x="2965973" y="87387"/>
                  </a:lnTo>
                  <a:lnTo>
                    <a:pt x="3117486" y="87387"/>
                  </a:lnTo>
                  <a:lnTo>
                    <a:pt x="3117486" y="73744"/>
                  </a:lnTo>
                  <a:lnTo>
                    <a:pt x="3242855" y="73744"/>
                  </a:lnTo>
                  <a:lnTo>
                    <a:pt x="3242855" y="0"/>
                  </a:lnTo>
                  <a:lnTo>
                    <a:pt x="4630549" y="0"/>
                  </a:lnTo>
                  <a:lnTo>
                    <a:pt x="4630549" y="174773"/>
                  </a:lnTo>
                  <a:lnTo>
                    <a:pt x="0" y="174773"/>
                  </a:lnTo>
                  <a:close/>
                </a:path>
              </a:pathLst>
            </a:custGeom>
            <a:gradFill>
              <a:gsLst>
                <a:gs pos="47000">
                  <a:schemeClr val="bg1"/>
                </a:gs>
                <a:gs pos="49000">
                  <a:schemeClr val="bg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1850708" y="4012115"/>
              <a:ext cx="5385587" cy="222540"/>
            </a:xfrm>
            <a:prstGeom prst="rect">
              <a:avLst/>
            </a:prstGeom>
            <a:gradFill>
              <a:gsLst>
                <a:gs pos="47000">
                  <a:schemeClr val="bg1"/>
                </a:gs>
                <a:gs pos="49000">
                  <a:schemeClr val="bg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1274645" y="4229801"/>
              <a:ext cx="6537716" cy="276904"/>
            </a:xfrm>
            <a:prstGeom prst="rect">
              <a:avLst/>
            </a:prstGeom>
            <a:gradFill>
              <a:gsLst>
                <a:gs pos="47000">
                  <a:schemeClr val="bg1"/>
                </a:gs>
                <a:gs pos="49000">
                  <a:schemeClr val="bg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梯形 82"/>
            <p:cNvSpPr/>
            <p:nvPr/>
          </p:nvSpPr>
          <p:spPr>
            <a:xfrm>
              <a:off x="4085579" y="3900006"/>
              <a:ext cx="972031" cy="606699"/>
            </a:xfrm>
            <a:prstGeom prst="trapezoid">
              <a:avLst>
                <a:gd name="adj" fmla="val 26301"/>
              </a:avLst>
            </a:prstGeom>
            <a:solidFill>
              <a:schemeClr val="bg2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梯形 83"/>
            <p:cNvSpPr/>
            <p:nvPr/>
          </p:nvSpPr>
          <p:spPr>
            <a:xfrm>
              <a:off x="4194003" y="3929580"/>
              <a:ext cx="755182" cy="522515"/>
            </a:xfrm>
            <a:prstGeom prst="trapezoid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9"/>
            <p:cNvSpPr/>
            <p:nvPr/>
          </p:nvSpPr>
          <p:spPr>
            <a:xfrm rot="20521684">
              <a:off x="5298226" y="3860097"/>
              <a:ext cx="345712" cy="717446"/>
            </a:xfrm>
            <a:custGeom>
              <a:avLst/>
              <a:gdLst/>
              <a:ahLst/>
              <a:cxnLst/>
              <a:rect l="l" t="t" r="r" b="b"/>
              <a:pathLst>
                <a:path w="345712" h="717446">
                  <a:moveTo>
                    <a:pt x="236454" y="76700"/>
                  </a:moveTo>
                  <a:lnTo>
                    <a:pt x="345712" y="717446"/>
                  </a:lnTo>
                  <a:lnTo>
                    <a:pt x="0" y="605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90000"/>
                <a:alpha val="87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9"/>
            <p:cNvSpPr/>
            <p:nvPr/>
          </p:nvSpPr>
          <p:spPr>
            <a:xfrm rot="1161005" flipH="1">
              <a:off x="3496799" y="3875410"/>
              <a:ext cx="320454" cy="703636"/>
            </a:xfrm>
            <a:custGeom>
              <a:avLst/>
              <a:gdLst/>
              <a:ahLst/>
              <a:cxnLst/>
              <a:rect l="l" t="t" r="r" b="b"/>
              <a:pathLst>
                <a:path w="320454" h="703636">
                  <a:moveTo>
                    <a:pt x="220586" y="58322"/>
                  </a:moveTo>
                  <a:lnTo>
                    <a:pt x="105335" y="17849"/>
                  </a:lnTo>
                  <a:lnTo>
                    <a:pt x="0" y="0"/>
                  </a:lnTo>
                  <a:lnTo>
                    <a:pt x="0" y="591100"/>
                  </a:lnTo>
                  <a:lnTo>
                    <a:pt x="320454" y="703636"/>
                  </a:lnTo>
                  <a:close/>
                </a:path>
              </a:pathLst>
            </a:custGeom>
            <a:solidFill>
              <a:schemeClr val="bg2">
                <a:lumMod val="90000"/>
                <a:alpha val="82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4839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245089" y="3512950"/>
            <a:ext cx="973188" cy="941633"/>
          </a:xfrm>
          <a:prstGeom prst="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-20538"/>
            <a:ext cx="9144000" cy="7920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92738" y="11389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几点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心得与感悟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flipV="1">
            <a:off x="349722" y="153998"/>
            <a:ext cx="443016" cy="443016"/>
            <a:chOff x="-1332656" y="1345332"/>
            <a:chExt cx="770384" cy="770384"/>
          </a:xfrm>
          <a:effectLst/>
        </p:grpSpPr>
        <p:sp>
          <p:nvSpPr>
            <p:cNvPr id="7" name="同心圆 6"/>
            <p:cNvSpPr/>
            <p:nvPr/>
          </p:nvSpPr>
          <p:spPr>
            <a:xfrm>
              <a:off x="-1332656" y="1345332"/>
              <a:ext cx="770384" cy="770384"/>
            </a:xfrm>
            <a:prstGeom prst="donut">
              <a:avLst>
                <a:gd name="adj" fmla="val 131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上箭头 7"/>
            <p:cNvSpPr/>
            <p:nvPr/>
          </p:nvSpPr>
          <p:spPr>
            <a:xfrm>
              <a:off x="-1132282" y="1521469"/>
              <a:ext cx="369635" cy="418110"/>
            </a:xfrm>
            <a:prstGeom prst="up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202735" y="987574"/>
            <a:ext cx="7116051" cy="24468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就造型艺术的角度讲，世界万物均有基本形状或由这些</a:t>
            </a:r>
            <a:r>
              <a:rPr lang="zh-CN" altLang="en-US" sz="17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形状组合构建</a:t>
            </a:r>
            <a:endParaRPr lang="en-US" altLang="zh-CN" sz="1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中国古典建筑大屋顶造型特征，决定了</a:t>
            </a:r>
            <a:r>
              <a:rPr lang="zh-CN" altLang="en-US" sz="17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梯形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手绘最基本的</a:t>
            </a:r>
            <a:r>
              <a:rPr lang="zh-CN" altLang="en-US" sz="17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造型符号</a:t>
            </a:r>
            <a:endParaRPr lang="en-US" altLang="zh-CN" sz="17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布尔运算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实则是形状的各种处理，形状画法也可称为</a:t>
            </a:r>
            <a:r>
              <a:rPr lang="zh-CN" altLang="en-US" sz="17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几何画法</a:t>
            </a:r>
            <a:endParaRPr lang="en-US" altLang="zh-CN" sz="17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形状画法（几何画法）的基本原则是</a:t>
            </a:r>
            <a:r>
              <a:rPr lang="zh-CN" altLang="en-US" sz="17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删繁就简、凝练概括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，琐碎繁杂是</a:t>
            </a:r>
            <a:endParaRPr lang="en-US" altLang="zh-CN" sz="1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是大忌，故形状手绘最关键的是你的</a:t>
            </a:r>
            <a:r>
              <a:rPr lang="zh-CN" altLang="en-US" sz="17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思路和想法</a:t>
            </a:r>
            <a:endParaRPr lang="en-US" altLang="zh-CN" sz="17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几何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画法易表现或制作</a:t>
            </a:r>
            <a:r>
              <a:rPr lang="zh-CN" altLang="en-US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扁平化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的素材，不宜表现或制作</a:t>
            </a:r>
            <a:r>
              <a:rPr lang="zh-CN" altLang="en-US" sz="1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写实立体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endParaRPr lang="en-US" altLang="zh-CN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7584" y="1043981"/>
            <a:ext cx="417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</a:rPr>
              <a:t>→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27584" y="2949087"/>
            <a:ext cx="417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</a:rPr>
              <a:t>→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27584" y="2187044"/>
            <a:ext cx="417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</a:rPr>
              <a:t>→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27584" y="1806023"/>
            <a:ext cx="417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</a:rPr>
              <a:t>→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827584" y="1425002"/>
            <a:ext cx="417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</a:rPr>
              <a:t>→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87624" y="3795886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下期教程做什么？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7624" y="4165218"/>
            <a:ext cx="46730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继续拓展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思路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，拟用几何画法教大家制作扁平化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动物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 rot="5400000">
            <a:off x="827584" y="3791361"/>
            <a:ext cx="463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</a:rPr>
              <a:t>→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pic>
        <p:nvPicPr>
          <p:cNvPr id="6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374" y="3481398"/>
            <a:ext cx="973188" cy="973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7" name="组合 86"/>
          <p:cNvGrpSpPr/>
          <p:nvPr/>
        </p:nvGrpSpPr>
        <p:grpSpPr>
          <a:xfrm>
            <a:off x="6330783" y="3556784"/>
            <a:ext cx="658806" cy="475902"/>
            <a:chOff x="1929161" y="1561172"/>
            <a:chExt cx="4118956" cy="2975407"/>
          </a:xfrm>
        </p:grpSpPr>
        <p:sp>
          <p:nvSpPr>
            <p:cNvPr id="90" name="空心弧 118"/>
            <p:cNvSpPr/>
            <p:nvPr/>
          </p:nvSpPr>
          <p:spPr>
            <a:xfrm rot="18946943">
              <a:off x="3546847" y="2117796"/>
              <a:ext cx="2418621" cy="2418783"/>
            </a:xfrm>
            <a:custGeom>
              <a:avLst/>
              <a:gdLst>
                <a:gd name="connsiteX0" fmla="*/ 1664770 w 2418616"/>
                <a:gd name="connsiteY0" fmla="*/ 2329567 h 2418616"/>
                <a:gd name="connsiteX1" fmla="*/ 265524 w 2418616"/>
                <a:gd name="connsiteY1" fmla="*/ 1965414 h 2418616"/>
                <a:gd name="connsiteX2" fmla="*/ 215392 w 2418616"/>
                <a:gd name="connsiteY2" fmla="*/ 520428 h 2418616"/>
                <a:gd name="connsiteX3" fmla="*/ 1586036 w 2418616"/>
                <a:gd name="connsiteY3" fmla="*/ 60177 h 2418616"/>
                <a:gd name="connsiteX4" fmla="*/ 2418159 w 2418616"/>
                <a:gd name="connsiteY4" fmla="*/ 1242576 h 2418616"/>
                <a:gd name="connsiteX5" fmla="*/ 1856357 w 2418616"/>
                <a:gd name="connsiteY5" fmla="*/ 1227115 h 2418616"/>
                <a:gd name="connsiteX6" fmla="*/ 1410955 w 2418616"/>
                <a:gd name="connsiteY6" fmla="*/ 594224 h 2418616"/>
                <a:gd name="connsiteX7" fmla="*/ 677304 w 2418616"/>
                <a:gd name="connsiteY7" fmla="*/ 840578 h 2418616"/>
                <a:gd name="connsiteX8" fmla="*/ 704138 w 2418616"/>
                <a:gd name="connsiteY8" fmla="*/ 1614021 h 2418616"/>
                <a:gd name="connsiteX9" fmla="*/ 1453098 w 2418616"/>
                <a:gd name="connsiteY9" fmla="*/ 1808937 h 2418616"/>
                <a:gd name="connsiteX10" fmla="*/ 1664770 w 2418616"/>
                <a:gd name="connsiteY10" fmla="*/ 2329567 h 2418616"/>
                <a:gd name="connsiteX0" fmla="*/ 1664771 w 2418621"/>
                <a:gd name="connsiteY0" fmla="*/ 2329660 h 2418783"/>
                <a:gd name="connsiteX1" fmla="*/ 265525 w 2418621"/>
                <a:gd name="connsiteY1" fmla="*/ 1965507 h 2418783"/>
                <a:gd name="connsiteX2" fmla="*/ 215393 w 2418621"/>
                <a:gd name="connsiteY2" fmla="*/ 520521 h 2418783"/>
                <a:gd name="connsiteX3" fmla="*/ 1586037 w 2418621"/>
                <a:gd name="connsiteY3" fmla="*/ 60270 h 2418783"/>
                <a:gd name="connsiteX4" fmla="*/ 2418160 w 2418621"/>
                <a:gd name="connsiteY4" fmla="*/ 1242669 h 2418783"/>
                <a:gd name="connsiteX5" fmla="*/ 1856358 w 2418621"/>
                <a:gd name="connsiteY5" fmla="*/ 1227208 h 2418783"/>
                <a:gd name="connsiteX6" fmla="*/ 1410956 w 2418621"/>
                <a:gd name="connsiteY6" fmla="*/ 594317 h 2418783"/>
                <a:gd name="connsiteX7" fmla="*/ 677305 w 2418621"/>
                <a:gd name="connsiteY7" fmla="*/ 840671 h 2418783"/>
                <a:gd name="connsiteX8" fmla="*/ 704139 w 2418621"/>
                <a:gd name="connsiteY8" fmla="*/ 1614114 h 2418783"/>
                <a:gd name="connsiteX9" fmla="*/ 1453099 w 2418621"/>
                <a:gd name="connsiteY9" fmla="*/ 1809030 h 2418783"/>
                <a:gd name="connsiteX10" fmla="*/ 1664771 w 2418621"/>
                <a:gd name="connsiteY10" fmla="*/ 2329660 h 2418783"/>
                <a:gd name="connsiteX0" fmla="*/ 1664771 w 2418621"/>
                <a:gd name="connsiteY0" fmla="*/ 2329660 h 2418783"/>
                <a:gd name="connsiteX1" fmla="*/ 265525 w 2418621"/>
                <a:gd name="connsiteY1" fmla="*/ 1965507 h 2418783"/>
                <a:gd name="connsiteX2" fmla="*/ 215393 w 2418621"/>
                <a:gd name="connsiteY2" fmla="*/ 520521 h 2418783"/>
                <a:gd name="connsiteX3" fmla="*/ 1586037 w 2418621"/>
                <a:gd name="connsiteY3" fmla="*/ 60270 h 2418783"/>
                <a:gd name="connsiteX4" fmla="*/ 2418160 w 2418621"/>
                <a:gd name="connsiteY4" fmla="*/ 1242669 h 2418783"/>
                <a:gd name="connsiteX5" fmla="*/ 1856358 w 2418621"/>
                <a:gd name="connsiteY5" fmla="*/ 1227208 h 2418783"/>
                <a:gd name="connsiteX6" fmla="*/ 1410956 w 2418621"/>
                <a:gd name="connsiteY6" fmla="*/ 594317 h 2418783"/>
                <a:gd name="connsiteX7" fmla="*/ 677305 w 2418621"/>
                <a:gd name="connsiteY7" fmla="*/ 840671 h 2418783"/>
                <a:gd name="connsiteX8" fmla="*/ 704139 w 2418621"/>
                <a:gd name="connsiteY8" fmla="*/ 1614114 h 2418783"/>
                <a:gd name="connsiteX9" fmla="*/ 1453099 w 2418621"/>
                <a:gd name="connsiteY9" fmla="*/ 1809030 h 2418783"/>
                <a:gd name="connsiteX10" fmla="*/ 1664771 w 2418621"/>
                <a:gd name="connsiteY10" fmla="*/ 2329660 h 2418783"/>
                <a:gd name="connsiteX0" fmla="*/ 1664771 w 2418621"/>
                <a:gd name="connsiteY0" fmla="*/ 2329660 h 2418783"/>
                <a:gd name="connsiteX1" fmla="*/ 265525 w 2418621"/>
                <a:gd name="connsiteY1" fmla="*/ 1965507 h 2418783"/>
                <a:gd name="connsiteX2" fmla="*/ 215393 w 2418621"/>
                <a:gd name="connsiteY2" fmla="*/ 520521 h 2418783"/>
                <a:gd name="connsiteX3" fmla="*/ 1586037 w 2418621"/>
                <a:gd name="connsiteY3" fmla="*/ 60270 h 2418783"/>
                <a:gd name="connsiteX4" fmla="*/ 2418160 w 2418621"/>
                <a:gd name="connsiteY4" fmla="*/ 1242669 h 2418783"/>
                <a:gd name="connsiteX5" fmla="*/ 1856358 w 2418621"/>
                <a:gd name="connsiteY5" fmla="*/ 1227208 h 2418783"/>
                <a:gd name="connsiteX6" fmla="*/ 1410956 w 2418621"/>
                <a:gd name="connsiteY6" fmla="*/ 594317 h 2418783"/>
                <a:gd name="connsiteX7" fmla="*/ 677305 w 2418621"/>
                <a:gd name="connsiteY7" fmla="*/ 840671 h 2418783"/>
                <a:gd name="connsiteX8" fmla="*/ 704139 w 2418621"/>
                <a:gd name="connsiteY8" fmla="*/ 1614114 h 2418783"/>
                <a:gd name="connsiteX9" fmla="*/ 1453099 w 2418621"/>
                <a:gd name="connsiteY9" fmla="*/ 1809030 h 2418783"/>
                <a:gd name="connsiteX10" fmla="*/ 1664771 w 2418621"/>
                <a:gd name="connsiteY10" fmla="*/ 2329660 h 2418783"/>
                <a:gd name="connsiteX0" fmla="*/ 1664771 w 2418621"/>
                <a:gd name="connsiteY0" fmla="*/ 2329660 h 2418783"/>
                <a:gd name="connsiteX1" fmla="*/ 265525 w 2418621"/>
                <a:gd name="connsiteY1" fmla="*/ 1965507 h 2418783"/>
                <a:gd name="connsiteX2" fmla="*/ 215393 w 2418621"/>
                <a:gd name="connsiteY2" fmla="*/ 520521 h 2418783"/>
                <a:gd name="connsiteX3" fmla="*/ 1586037 w 2418621"/>
                <a:gd name="connsiteY3" fmla="*/ 60270 h 2418783"/>
                <a:gd name="connsiteX4" fmla="*/ 2418160 w 2418621"/>
                <a:gd name="connsiteY4" fmla="*/ 1242669 h 2418783"/>
                <a:gd name="connsiteX5" fmla="*/ 1856358 w 2418621"/>
                <a:gd name="connsiteY5" fmla="*/ 1227208 h 2418783"/>
                <a:gd name="connsiteX6" fmla="*/ 1410956 w 2418621"/>
                <a:gd name="connsiteY6" fmla="*/ 594317 h 2418783"/>
                <a:gd name="connsiteX7" fmla="*/ 677305 w 2418621"/>
                <a:gd name="connsiteY7" fmla="*/ 840671 h 2418783"/>
                <a:gd name="connsiteX8" fmla="*/ 704139 w 2418621"/>
                <a:gd name="connsiteY8" fmla="*/ 1614114 h 2418783"/>
                <a:gd name="connsiteX9" fmla="*/ 1453099 w 2418621"/>
                <a:gd name="connsiteY9" fmla="*/ 1809030 h 2418783"/>
                <a:gd name="connsiteX10" fmla="*/ 1664771 w 2418621"/>
                <a:gd name="connsiteY10" fmla="*/ 2329660 h 2418783"/>
                <a:gd name="connsiteX0" fmla="*/ 1664771 w 2418621"/>
                <a:gd name="connsiteY0" fmla="*/ 2329660 h 2418783"/>
                <a:gd name="connsiteX1" fmla="*/ 265525 w 2418621"/>
                <a:gd name="connsiteY1" fmla="*/ 1965507 h 2418783"/>
                <a:gd name="connsiteX2" fmla="*/ 215393 w 2418621"/>
                <a:gd name="connsiteY2" fmla="*/ 520521 h 2418783"/>
                <a:gd name="connsiteX3" fmla="*/ 1586037 w 2418621"/>
                <a:gd name="connsiteY3" fmla="*/ 60270 h 2418783"/>
                <a:gd name="connsiteX4" fmla="*/ 2418160 w 2418621"/>
                <a:gd name="connsiteY4" fmla="*/ 1242669 h 2418783"/>
                <a:gd name="connsiteX5" fmla="*/ 1856358 w 2418621"/>
                <a:gd name="connsiteY5" fmla="*/ 1227208 h 2418783"/>
                <a:gd name="connsiteX6" fmla="*/ 1410956 w 2418621"/>
                <a:gd name="connsiteY6" fmla="*/ 594317 h 2418783"/>
                <a:gd name="connsiteX7" fmla="*/ 677305 w 2418621"/>
                <a:gd name="connsiteY7" fmla="*/ 840671 h 2418783"/>
                <a:gd name="connsiteX8" fmla="*/ 704139 w 2418621"/>
                <a:gd name="connsiteY8" fmla="*/ 1614114 h 2418783"/>
                <a:gd name="connsiteX9" fmla="*/ 1453099 w 2418621"/>
                <a:gd name="connsiteY9" fmla="*/ 1809030 h 2418783"/>
                <a:gd name="connsiteX10" fmla="*/ 1664771 w 2418621"/>
                <a:gd name="connsiteY10" fmla="*/ 2329660 h 241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18621" h="2418783">
                  <a:moveTo>
                    <a:pt x="1664771" y="2329660"/>
                  </a:moveTo>
                  <a:cubicBezTo>
                    <a:pt x="1169154" y="2531162"/>
                    <a:pt x="600036" y="2383050"/>
                    <a:pt x="265525" y="1965507"/>
                  </a:cubicBezTo>
                  <a:cubicBezTo>
                    <a:pt x="-68986" y="1547965"/>
                    <a:pt x="-89377" y="960243"/>
                    <a:pt x="215393" y="520521"/>
                  </a:cubicBezTo>
                  <a:cubicBezTo>
                    <a:pt x="520162" y="80799"/>
                    <a:pt x="1077647" y="-106400"/>
                    <a:pt x="1586037" y="60270"/>
                  </a:cubicBezTo>
                  <a:cubicBezTo>
                    <a:pt x="2094428" y="226939"/>
                    <a:pt x="2432878" y="707858"/>
                    <a:pt x="2418160" y="1242669"/>
                  </a:cubicBezTo>
                  <a:cubicBezTo>
                    <a:pt x="2272361" y="1386780"/>
                    <a:pt x="2109070" y="1404957"/>
                    <a:pt x="1856358" y="1227208"/>
                  </a:cubicBezTo>
                  <a:cubicBezTo>
                    <a:pt x="1864236" y="940945"/>
                    <a:pt x="1683077" y="683528"/>
                    <a:pt x="1410956" y="594317"/>
                  </a:cubicBezTo>
                  <a:cubicBezTo>
                    <a:pt x="1138835" y="505106"/>
                    <a:pt x="840436" y="605306"/>
                    <a:pt x="677305" y="840671"/>
                  </a:cubicBezTo>
                  <a:cubicBezTo>
                    <a:pt x="514174" y="1076036"/>
                    <a:pt x="525089" y="1390620"/>
                    <a:pt x="704139" y="1614114"/>
                  </a:cubicBezTo>
                  <a:cubicBezTo>
                    <a:pt x="883189" y="1837608"/>
                    <a:pt x="1187815" y="1916886"/>
                    <a:pt x="1453099" y="1809030"/>
                  </a:cubicBezTo>
                  <a:cubicBezTo>
                    <a:pt x="1577016" y="1847786"/>
                    <a:pt x="1853860" y="2113141"/>
                    <a:pt x="1664771" y="232966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五角星 90"/>
            <p:cNvSpPr/>
            <p:nvPr/>
          </p:nvSpPr>
          <p:spPr>
            <a:xfrm>
              <a:off x="5266847" y="2749422"/>
              <a:ext cx="781270" cy="781270"/>
            </a:xfrm>
            <a:prstGeom prst="star5">
              <a:avLst>
                <a:gd name="adj" fmla="val 26242"/>
                <a:gd name="hf" fmla="val 105146"/>
                <a:gd name="vf" fmla="val 110557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1929161" y="1561172"/>
              <a:ext cx="3033132" cy="2697798"/>
            </a:xfrm>
            <a:custGeom>
              <a:avLst/>
              <a:gdLst>
                <a:gd name="connsiteX0" fmla="*/ 1059366 w 3033132"/>
                <a:gd name="connsiteY0" fmla="*/ 0 h 2697798"/>
                <a:gd name="connsiteX1" fmla="*/ 2062976 w 3033132"/>
                <a:gd name="connsiteY1" fmla="*/ 122663 h 2697798"/>
                <a:gd name="connsiteX2" fmla="*/ 2865863 w 3033132"/>
                <a:gd name="connsiteY2" fmla="*/ 312234 h 2697798"/>
                <a:gd name="connsiteX3" fmla="*/ 3033132 w 3033132"/>
                <a:gd name="connsiteY3" fmla="*/ 457200 h 2697798"/>
                <a:gd name="connsiteX4" fmla="*/ 3012929 w 3033132"/>
                <a:gd name="connsiteY4" fmla="*/ 498232 h 2697798"/>
                <a:gd name="connsiteX5" fmla="*/ 2826996 w 3033132"/>
                <a:gd name="connsiteY5" fmla="*/ 483345 h 2697798"/>
                <a:gd name="connsiteX6" fmla="*/ 1535036 w 3033132"/>
                <a:gd name="connsiteY6" fmla="*/ 1775305 h 2697798"/>
                <a:gd name="connsiteX7" fmla="*/ 1890792 w 3033132"/>
                <a:gd name="connsiteY7" fmla="*/ 2663937 h 2697798"/>
                <a:gd name="connsiteX8" fmla="*/ 1003609 w 3033132"/>
                <a:gd name="connsiteY8" fmla="*/ 2308302 h 2697798"/>
                <a:gd name="connsiteX9" fmla="*/ 1271239 w 3033132"/>
                <a:gd name="connsiteY9" fmla="*/ 2419814 h 2697798"/>
                <a:gd name="connsiteX10" fmla="*/ 1248937 w 3033132"/>
                <a:gd name="connsiteY10" fmla="*/ 2252546 h 2697798"/>
                <a:gd name="connsiteX11" fmla="*/ 769434 w 3033132"/>
                <a:gd name="connsiteY11" fmla="*/ 2152185 h 2697798"/>
                <a:gd name="connsiteX12" fmla="*/ 535258 w 3033132"/>
                <a:gd name="connsiteY12" fmla="*/ 1761893 h 2697798"/>
                <a:gd name="connsiteX13" fmla="*/ 167268 w 3033132"/>
                <a:gd name="connsiteY13" fmla="*/ 1583473 h 2697798"/>
                <a:gd name="connsiteX14" fmla="*/ 512956 w 3033132"/>
                <a:gd name="connsiteY14" fmla="*/ 1628078 h 2697798"/>
                <a:gd name="connsiteX15" fmla="*/ 1126273 w 3033132"/>
                <a:gd name="connsiteY15" fmla="*/ 2129883 h 2697798"/>
                <a:gd name="connsiteX16" fmla="*/ 1360449 w 3033132"/>
                <a:gd name="connsiteY16" fmla="*/ 2062975 h 2697798"/>
                <a:gd name="connsiteX17" fmla="*/ 1182029 w 3033132"/>
                <a:gd name="connsiteY17" fmla="*/ 1806498 h 2697798"/>
                <a:gd name="connsiteX18" fmla="*/ 434898 w 3033132"/>
                <a:gd name="connsiteY18" fmla="*/ 1271239 h 2697798"/>
                <a:gd name="connsiteX19" fmla="*/ 1248937 w 3033132"/>
                <a:gd name="connsiteY19" fmla="*/ 1594624 h 2697798"/>
                <a:gd name="connsiteX20" fmla="*/ 769434 w 3033132"/>
                <a:gd name="connsiteY20" fmla="*/ 1360448 h 2697798"/>
                <a:gd name="connsiteX21" fmla="*/ 367990 w 3033132"/>
                <a:gd name="connsiteY21" fmla="*/ 959004 h 2697798"/>
                <a:gd name="connsiteX22" fmla="*/ 1070517 w 3033132"/>
                <a:gd name="connsiteY22" fmla="*/ 1271239 h 2697798"/>
                <a:gd name="connsiteX23" fmla="*/ 1427357 w 3033132"/>
                <a:gd name="connsiteY23" fmla="*/ 1226634 h 2697798"/>
                <a:gd name="connsiteX24" fmla="*/ 1349298 w 3033132"/>
                <a:gd name="connsiteY24" fmla="*/ 1014761 h 2697798"/>
                <a:gd name="connsiteX25" fmla="*/ 981307 w 3033132"/>
                <a:gd name="connsiteY25" fmla="*/ 992458 h 2697798"/>
                <a:gd name="connsiteX26" fmla="*/ 0 w 3033132"/>
                <a:gd name="connsiteY26" fmla="*/ 479502 h 2697798"/>
                <a:gd name="connsiteX27" fmla="*/ 490654 w 3033132"/>
                <a:gd name="connsiteY27" fmla="*/ 457200 h 2697798"/>
                <a:gd name="connsiteX28" fmla="*/ 1092819 w 3033132"/>
                <a:gd name="connsiteY28" fmla="*/ 669073 h 2697798"/>
                <a:gd name="connsiteX29" fmla="*/ 2062976 w 3033132"/>
                <a:gd name="connsiteY29" fmla="*/ 568712 h 2697798"/>
                <a:gd name="connsiteX30" fmla="*/ 1037063 w 3033132"/>
                <a:gd name="connsiteY30" fmla="*/ 289931 h 2697798"/>
                <a:gd name="connsiteX31" fmla="*/ 1059366 w 3033132"/>
                <a:gd name="connsiteY31" fmla="*/ 0 h 2697798"/>
                <a:gd name="connsiteX0" fmla="*/ 1059366 w 3033132"/>
                <a:gd name="connsiteY0" fmla="*/ 0 h 2697798"/>
                <a:gd name="connsiteX1" fmla="*/ 2062976 w 3033132"/>
                <a:gd name="connsiteY1" fmla="*/ 122663 h 2697798"/>
                <a:gd name="connsiteX2" fmla="*/ 2865863 w 3033132"/>
                <a:gd name="connsiteY2" fmla="*/ 312234 h 2697798"/>
                <a:gd name="connsiteX3" fmla="*/ 3033132 w 3033132"/>
                <a:gd name="connsiteY3" fmla="*/ 457200 h 2697798"/>
                <a:gd name="connsiteX4" fmla="*/ 3012929 w 3033132"/>
                <a:gd name="connsiteY4" fmla="*/ 498232 h 2697798"/>
                <a:gd name="connsiteX5" fmla="*/ 2826996 w 3033132"/>
                <a:gd name="connsiteY5" fmla="*/ 483345 h 2697798"/>
                <a:gd name="connsiteX6" fmla="*/ 1535036 w 3033132"/>
                <a:gd name="connsiteY6" fmla="*/ 1775305 h 2697798"/>
                <a:gd name="connsiteX7" fmla="*/ 1890792 w 3033132"/>
                <a:gd name="connsiteY7" fmla="*/ 2663937 h 2697798"/>
                <a:gd name="connsiteX8" fmla="*/ 1003609 w 3033132"/>
                <a:gd name="connsiteY8" fmla="*/ 2308302 h 2697798"/>
                <a:gd name="connsiteX9" fmla="*/ 1271239 w 3033132"/>
                <a:gd name="connsiteY9" fmla="*/ 2419814 h 2697798"/>
                <a:gd name="connsiteX10" fmla="*/ 1248937 w 3033132"/>
                <a:gd name="connsiteY10" fmla="*/ 2252546 h 2697798"/>
                <a:gd name="connsiteX11" fmla="*/ 769434 w 3033132"/>
                <a:gd name="connsiteY11" fmla="*/ 2152185 h 2697798"/>
                <a:gd name="connsiteX12" fmla="*/ 535258 w 3033132"/>
                <a:gd name="connsiteY12" fmla="*/ 1761893 h 2697798"/>
                <a:gd name="connsiteX13" fmla="*/ 167268 w 3033132"/>
                <a:gd name="connsiteY13" fmla="*/ 1583473 h 2697798"/>
                <a:gd name="connsiteX14" fmla="*/ 512956 w 3033132"/>
                <a:gd name="connsiteY14" fmla="*/ 1628078 h 2697798"/>
                <a:gd name="connsiteX15" fmla="*/ 1126273 w 3033132"/>
                <a:gd name="connsiteY15" fmla="*/ 2129883 h 2697798"/>
                <a:gd name="connsiteX16" fmla="*/ 1360449 w 3033132"/>
                <a:gd name="connsiteY16" fmla="*/ 2062975 h 2697798"/>
                <a:gd name="connsiteX17" fmla="*/ 1182029 w 3033132"/>
                <a:gd name="connsiteY17" fmla="*/ 1806498 h 2697798"/>
                <a:gd name="connsiteX18" fmla="*/ 434898 w 3033132"/>
                <a:gd name="connsiteY18" fmla="*/ 1271239 h 2697798"/>
                <a:gd name="connsiteX19" fmla="*/ 1248937 w 3033132"/>
                <a:gd name="connsiteY19" fmla="*/ 1594624 h 2697798"/>
                <a:gd name="connsiteX20" fmla="*/ 769434 w 3033132"/>
                <a:gd name="connsiteY20" fmla="*/ 1360448 h 2697798"/>
                <a:gd name="connsiteX21" fmla="*/ 367990 w 3033132"/>
                <a:gd name="connsiteY21" fmla="*/ 959004 h 2697798"/>
                <a:gd name="connsiteX22" fmla="*/ 1070517 w 3033132"/>
                <a:gd name="connsiteY22" fmla="*/ 1271239 h 2697798"/>
                <a:gd name="connsiteX23" fmla="*/ 1427357 w 3033132"/>
                <a:gd name="connsiteY23" fmla="*/ 1226634 h 2697798"/>
                <a:gd name="connsiteX24" fmla="*/ 1349298 w 3033132"/>
                <a:gd name="connsiteY24" fmla="*/ 1014761 h 2697798"/>
                <a:gd name="connsiteX25" fmla="*/ 981307 w 3033132"/>
                <a:gd name="connsiteY25" fmla="*/ 992458 h 2697798"/>
                <a:gd name="connsiteX26" fmla="*/ 0 w 3033132"/>
                <a:gd name="connsiteY26" fmla="*/ 479502 h 2697798"/>
                <a:gd name="connsiteX27" fmla="*/ 490654 w 3033132"/>
                <a:gd name="connsiteY27" fmla="*/ 457200 h 2697798"/>
                <a:gd name="connsiteX28" fmla="*/ 1092819 w 3033132"/>
                <a:gd name="connsiteY28" fmla="*/ 669073 h 2697798"/>
                <a:gd name="connsiteX29" fmla="*/ 2062976 w 3033132"/>
                <a:gd name="connsiteY29" fmla="*/ 568712 h 2697798"/>
                <a:gd name="connsiteX30" fmla="*/ 1037063 w 3033132"/>
                <a:gd name="connsiteY30" fmla="*/ 289931 h 2697798"/>
                <a:gd name="connsiteX31" fmla="*/ 1059366 w 3033132"/>
                <a:gd name="connsiteY31" fmla="*/ 0 h 2697798"/>
                <a:gd name="connsiteX0" fmla="*/ 1059366 w 3033132"/>
                <a:gd name="connsiteY0" fmla="*/ 0 h 2697798"/>
                <a:gd name="connsiteX1" fmla="*/ 2062976 w 3033132"/>
                <a:gd name="connsiteY1" fmla="*/ 122663 h 2697798"/>
                <a:gd name="connsiteX2" fmla="*/ 2865863 w 3033132"/>
                <a:gd name="connsiteY2" fmla="*/ 312234 h 2697798"/>
                <a:gd name="connsiteX3" fmla="*/ 3033132 w 3033132"/>
                <a:gd name="connsiteY3" fmla="*/ 457200 h 2697798"/>
                <a:gd name="connsiteX4" fmla="*/ 3012929 w 3033132"/>
                <a:gd name="connsiteY4" fmla="*/ 498232 h 2697798"/>
                <a:gd name="connsiteX5" fmla="*/ 2826996 w 3033132"/>
                <a:gd name="connsiteY5" fmla="*/ 483345 h 2697798"/>
                <a:gd name="connsiteX6" fmla="*/ 1535036 w 3033132"/>
                <a:gd name="connsiteY6" fmla="*/ 1775305 h 2697798"/>
                <a:gd name="connsiteX7" fmla="*/ 1890792 w 3033132"/>
                <a:gd name="connsiteY7" fmla="*/ 2663937 h 2697798"/>
                <a:gd name="connsiteX8" fmla="*/ 1003609 w 3033132"/>
                <a:gd name="connsiteY8" fmla="*/ 2308302 h 2697798"/>
                <a:gd name="connsiteX9" fmla="*/ 1271239 w 3033132"/>
                <a:gd name="connsiteY9" fmla="*/ 2419814 h 2697798"/>
                <a:gd name="connsiteX10" fmla="*/ 1248937 w 3033132"/>
                <a:gd name="connsiteY10" fmla="*/ 2252546 h 2697798"/>
                <a:gd name="connsiteX11" fmla="*/ 769434 w 3033132"/>
                <a:gd name="connsiteY11" fmla="*/ 2152185 h 2697798"/>
                <a:gd name="connsiteX12" fmla="*/ 535258 w 3033132"/>
                <a:gd name="connsiteY12" fmla="*/ 1761893 h 2697798"/>
                <a:gd name="connsiteX13" fmla="*/ 167268 w 3033132"/>
                <a:gd name="connsiteY13" fmla="*/ 1583473 h 2697798"/>
                <a:gd name="connsiteX14" fmla="*/ 512956 w 3033132"/>
                <a:gd name="connsiteY14" fmla="*/ 1628078 h 2697798"/>
                <a:gd name="connsiteX15" fmla="*/ 1126273 w 3033132"/>
                <a:gd name="connsiteY15" fmla="*/ 2129883 h 2697798"/>
                <a:gd name="connsiteX16" fmla="*/ 1271239 w 3033132"/>
                <a:gd name="connsiteY16" fmla="*/ 2051823 h 2697798"/>
                <a:gd name="connsiteX17" fmla="*/ 1182029 w 3033132"/>
                <a:gd name="connsiteY17" fmla="*/ 1806498 h 2697798"/>
                <a:gd name="connsiteX18" fmla="*/ 434898 w 3033132"/>
                <a:gd name="connsiteY18" fmla="*/ 1271239 h 2697798"/>
                <a:gd name="connsiteX19" fmla="*/ 1248937 w 3033132"/>
                <a:gd name="connsiteY19" fmla="*/ 1594624 h 2697798"/>
                <a:gd name="connsiteX20" fmla="*/ 769434 w 3033132"/>
                <a:gd name="connsiteY20" fmla="*/ 1360448 h 2697798"/>
                <a:gd name="connsiteX21" fmla="*/ 367990 w 3033132"/>
                <a:gd name="connsiteY21" fmla="*/ 959004 h 2697798"/>
                <a:gd name="connsiteX22" fmla="*/ 1070517 w 3033132"/>
                <a:gd name="connsiteY22" fmla="*/ 1271239 h 2697798"/>
                <a:gd name="connsiteX23" fmla="*/ 1427357 w 3033132"/>
                <a:gd name="connsiteY23" fmla="*/ 1226634 h 2697798"/>
                <a:gd name="connsiteX24" fmla="*/ 1349298 w 3033132"/>
                <a:gd name="connsiteY24" fmla="*/ 1014761 h 2697798"/>
                <a:gd name="connsiteX25" fmla="*/ 981307 w 3033132"/>
                <a:gd name="connsiteY25" fmla="*/ 992458 h 2697798"/>
                <a:gd name="connsiteX26" fmla="*/ 0 w 3033132"/>
                <a:gd name="connsiteY26" fmla="*/ 479502 h 2697798"/>
                <a:gd name="connsiteX27" fmla="*/ 490654 w 3033132"/>
                <a:gd name="connsiteY27" fmla="*/ 457200 h 2697798"/>
                <a:gd name="connsiteX28" fmla="*/ 1092819 w 3033132"/>
                <a:gd name="connsiteY28" fmla="*/ 669073 h 2697798"/>
                <a:gd name="connsiteX29" fmla="*/ 2062976 w 3033132"/>
                <a:gd name="connsiteY29" fmla="*/ 568712 h 2697798"/>
                <a:gd name="connsiteX30" fmla="*/ 1037063 w 3033132"/>
                <a:gd name="connsiteY30" fmla="*/ 289931 h 2697798"/>
                <a:gd name="connsiteX31" fmla="*/ 1059366 w 3033132"/>
                <a:gd name="connsiteY31" fmla="*/ 0 h 2697798"/>
                <a:gd name="connsiteX0" fmla="*/ 1059366 w 3033132"/>
                <a:gd name="connsiteY0" fmla="*/ 0 h 2697798"/>
                <a:gd name="connsiteX1" fmla="*/ 2062976 w 3033132"/>
                <a:gd name="connsiteY1" fmla="*/ 122663 h 2697798"/>
                <a:gd name="connsiteX2" fmla="*/ 2865863 w 3033132"/>
                <a:gd name="connsiteY2" fmla="*/ 312234 h 2697798"/>
                <a:gd name="connsiteX3" fmla="*/ 3033132 w 3033132"/>
                <a:gd name="connsiteY3" fmla="*/ 457200 h 2697798"/>
                <a:gd name="connsiteX4" fmla="*/ 3012929 w 3033132"/>
                <a:gd name="connsiteY4" fmla="*/ 498232 h 2697798"/>
                <a:gd name="connsiteX5" fmla="*/ 2826996 w 3033132"/>
                <a:gd name="connsiteY5" fmla="*/ 483345 h 2697798"/>
                <a:gd name="connsiteX6" fmla="*/ 1535036 w 3033132"/>
                <a:gd name="connsiteY6" fmla="*/ 1775305 h 2697798"/>
                <a:gd name="connsiteX7" fmla="*/ 1890792 w 3033132"/>
                <a:gd name="connsiteY7" fmla="*/ 2663937 h 2697798"/>
                <a:gd name="connsiteX8" fmla="*/ 1003609 w 3033132"/>
                <a:gd name="connsiteY8" fmla="*/ 2308302 h 2697798"/>
                <a:gd name="connsiteX9" fmla="*/ 1271239 w 3033132"/>
                <a:gd name="connsiteY9" fmla="*/ 2419814 h 2697798"/>
                <a:gd name="connsiteX10" fmla="*/ 1248937 w 3033132"/>
                <a:gd name="connsiteY10" fmla="*/ 2252546 h 2697798"/>
                <a:gd name="connsiteX11" fmla="*/ 769434 w 3033132"/>
                <a:gd name="connsiteY11" fmla="*/ 2152185 h 2697798"/>
                <a:gd name="connsiteX12" fmla="*/ 535258 w 3033132"/>
                <a:gd name="connsiteY12" fmla="*/ 1761893 h 2697798"/>
                <a:gd name="connsiteX13" fmla="*/ 167268 w 3033132"/>
                <a:gd name="connsiteY13" fmla="*/ 1583473 h 2697798"/>
                <a:gd name="connsiteX14" fmla="*/ 512956 w 3033132"/>
                <a:gd name="connsiteY14" fmla="*/ 1628078 h 2697798"/>
                <a:gd name="connsiteX15" fmla="*/ 1126273 w 3033132"/>
                <a:gd name="connsiteY15" fmla="*/ 2129883 h 2697798"/>
                <a:gd name="connsiteX16" fmla="*/ 1271239 w 3033132"/>
                <a:gd name="connsiteY16" fmla="*/ 2051823 h 2697798"/>
                <a:gd name="connsiteX17" fmla="*/ 1237785 w 3033132"/>
                <a:gd name="connsiteY17" fmla="*/ 1873405 h 2697798"/>
                <a:gd name="connsiteX18" fmla="*/ 434898 w 3033132"/>
                <a:gd name="connsiteY18" fmla="*/ 1271239 h 2697798"/>
                <a:gd name="connsiteX19" fmla="*/ 1248937 w 3033132"/>
                <a:gd name="connsiteY19" fmla="*/ 1594624 h 2697798"/>
                <a:gd name="connsiteX20" fmla="*/ 769434 w 3033132"/>
                <a:gd name="connsiteY20" fmla="*/ 1360448 h 2697798"/>
                <a:gd name="connsiteX21" fmla="*/ 367990 w 3033132"/>
                <a:gd name="connsiteY21" fmla="*/ 959004 h 2697798"/>
                <a:gd name="connsiteX22" fmla="*/ 1070517 w 3033132"/>
                <a:gd name="connsiteY22" fmla="*/ 1271239 h 2697798"/>
                <a:gd name="connsiteX23" fmla="*/ 1427357 w 3033132"/>
                <a:gd name="connsiteY23" fmla="*/ 1226634 h 2697798"/>
                <a:gd name="connsiteX24" fmla="*/ 1349298 w 3033132"/>
                <a:gd name="connsiteY24" fmla="*/ 1014761 h 2697798"/>
                <a:gd name="connsiteX25" fmla="*/ 981307 w 3033132"/>
                <a:gd name="connsiteY25" fmla="*/ 992458 h 2697798"/>
                <a:gd name="connsiteX26" fmla="*/ 0 w 3033132"/>
                <a:gd name="connsiteY26" fmla="*/ 479502 h 2697798"/>
                <a:gd name="connsiteX27" fmla="*/ 490654 w 3033132"/>
                <a:gd name="connsiteY27" fmla="*/ 457200 h 2697798"/>
                <a:gd name="connsiteX28" fmla="*/ 1092819 w 3033132"/>
                <a:gd name="connsiteY28" fmla="*/ 669073 h 2697798"/>
                <a:gd name="connsiteX29" fmla="*/ 2062976 w 3033132"/>
                <a:gd name="connsiteY29" fmla="*/ 568712 h 2697798"/>
                <a:gd name="connsiteX30" fmla="*/ 1037063 w 3033132"/>
                <a:gd name="connsiteY30" fmla="*/ 289931 h 2697798"/>
                <a:gd name="connsiteX31" fmla="*/ 1059366 w 3033132"/>
                <a:gd name="connsiteY31" fmla="*/ 0 h 2697798"/>
                <a:gd name="connsiteX0" fmla="*/ 1059366 w 3033132"/>
                <a:gd name="connsiteY0" fmla="*/ 0 h 2697798"/>
                <a:gd name="connsiteX1" fmla="*/ 2062976 w 3033132"/>
                <a:gd name="connsiteY1" fmla="*/ 122663 h 2697798"/>
                <a:gd name="connsiteX2" fmla="*/ 2865863 w 3033132"/>
                <a:gd name="connsiteY2" fmla="*/ 312234 h 2697798"/>
                <a:gd name="connsiteX3" fmla="*/ 3033132 w 3033132"/>
                <a:gd name="connsiteY3" fmla="*/ 457200 h 2697798"/>
                <a:gd name="connsiteX4" fmla="*/ 3012929 w 3033132"/>
                <a:gd name="connsiteY4" fmla="*/ 498232 h 2697798"/>
                <a:gd name="connsiteX5" fmla="*/ 2826996 w 3033132"/>
                <a:gd name="connsiteY5" fmla="*/ 483345 h 2697798"/>
                <a:gd name="connsiteX6" fmla="*/ 1535036 w 3033132"/>
                <a:gd name="connsiteY6" fmla="*/ 1775305 h 2697798"/>
                <a:gd name="connsiteX7" fmla="*/ 1890792 w 3033132"/>
                <a:gd name="connsiteY7" fmla="*/ 2663937 h 2697798"/>
                <a:gd name="connsiteX8" fmla="*/ 1003609 w 3033132"/>
                <a:gd name="connsiteY8" fmla="*/ 2308302 h 2697798"/>
                <a:gd name="connsiteX9" fmla="*/ 1271239 w 3033132"/>
                <a:gd name="connsiteY9" fmla="*/ 2419814 h 2697798"/>
                <a:gd name="connsiteX10" fmla="*/ 1248937 w 3033132"/>
                <a:gd name="connsiteY10" fmla="*/ 2252546 h 2697798"/>
                <a:gd name="connsiteX11" fmla="*/ 769434 w 3033132"/>
                <a:gd name="connsiteY11" fmla="*/ 2152185 h 2697798"/>
                <a:gd name="connsiteX12" fmla="*/ 535258 w 3033132"/>
                <a:gd name="connsiteY12" fmla="*/ 1761893 h 2697798"/>
                <a:gd name="connsiteX13" fmla="*/ 167268 w 3033132"/>
                <a:gd name="connsiteY13" fmla="*/ 1583473 h 2697798"/>
                <a:gd name="connsiteX14" fmla="*/ 512956 w 3033132"/>
                <a:gd name="connsiteY14" fmla="*/ 1628078 h 2697798"/>
                <a:gd name="connsiteX15" fmla="*/ 1126273 w 3033132"/>
                <a:gd name="connsiteY15" fmla="*/ 2129883 h 2697798"/>
                <a:gd name="connsiteX16" fmla="*/ 1271239 w 3033132"/>
                <a:gd name="connsiteY16" fmla="*/ 2051823 h 2697798"/>
                <a:gd name="connsiteX17" fmla="*/ 1237785 w 3033132"/>
                <a:gd name="connsiteY17" fmla="*/ 1873405 h 2697798"/>
                <a:gd name="connsiteX18" fmla="*/ 434898 w 3033132"/>
                <a:gd name="connsiteY18" fmla="*/ 1271239 h 2697798"/>
                <a:gd name="connsiteX19" fmla="*/ 1248937 w 3033132"/>
                <a:gd name="connsiteY19" fmla="*/ 1594624 h 2697798"/>
                <a:gd name="connsiteX20" fmla="*/ 735981 w 3033132"/>
                <a:gd name="connsiteY20" fmla="*/ 1382750 h 2697798"/>
                <a:gd name="connsiteX21" fmla="*/ 367990 w 3033132"/>
                <a:gd name="connsiteY21" fmla="*/ 959004 h 2697798"/>
                <a:gd name="connsiteX22" fmla="*/ 1070517 w 3033132"/>
                <a:gd name="connsiteY22" fmla="*/ 1271239 h 2697798"/>
                <a:gd name="connsiteX23" fmla="*/ 1427357 w 3033132"/>
                <a:gd name="connsiteY23" fmla="*/ 1226634 h 2697798"/>
                <a:gd name="connsiteX24" fmla="*/ 1349298 w 3033132"/>
                <a:gd name="connsiteY24" fmla="*/ 1014761 h 2697798"/>
                <a:gd name="connsiteX25" fmla="*/ 981307 w 3033132"/>
                <a:gd name="connsiteY25" fmla="*/ 992458 h 2697798"/>
                <a:gd name="connsiteX26" fmla="*/ 0 w 3033132"/>
                <a:gd name="connsiteY26" fmla="*/ 479502 h 2697798"/>
                <a:gd name="connsiteX27" fmla="*/ 490654 w 3033132"/>
                <a:gd name="connsiteY27" fmla="*/ 457200 h 2697798"/>
                <a:gd name="connsiteX28" fmla="*/ 1092819 w 3033132"/>
                <a:gd name="connsiteY28" fmla="*/ 669073 h 2697798"/>
                <a:gd name="connsiteX29" fmla="*/ 2062976 w 3033132"/>
                <a:gd name="connsiteY29" fmla="*/ 568712 h 2697798"/>
                <a:gd name="connsiteX30" fmla="*/ 1037063 w 3033132"/>
                <a:gd name="connsiteY30" fmla="*/ 289931 h 2697798"/>
                <a:gd name="connsiteX31" fmla="*/ 1059366 w 3033132"/>
                <a:gd name="connsiteY31" fmla="*/ 0 h 2697798"/>
                <a:gd name="connsiteX0" fmla="*/ 1059366 w 3033132"/>
                <a:gd name="connsiteY0" fmla="*/ 0 h 2697798"/>
                <a:gd name="connsiteX1" fmla="*/ 2062976 w 3033132"/>
                <a:gd name="connsiteY1" fmla="*/ 122663 h 2697798"/>
                <a:gd name="connsiteX2" fmla="*/ 2865863 w 3033132"/>
                <a:gd name="connsiteY2" fmla="*/ 312234 h 2697798"/>
                <a:gd name="connsiteX3" fmla="*/ 3033132 w 3033132"/>
                <a:gd name="connsiteY3" fmla="*/ 457200 h 2697798"/>
                <a:gd name="connsiteX4" fmla="*/ 3012929 w 3033132"/>
                <a:gd name="connsiteY4" fmla="*/ 498232 h 2697798"/>
                <a:gd name="connsiteX5" fmla="*/ 2826996 w 3033132"/>
                <a:gd name="connsiteY5" fmla="*/ 483345 h 2697798"/>
                <a:gd name="connsiteX6" fmla="*/ 1535036 w 3033132"/>
                <a:gd name="connsiteY6" fmla="*/ 1775305 h 2697798"/>
                <a:gd name="connsiteX7" fmla="*/ 1890792 w 3033132"/>
                <a:gd name="connsiteY7" fmla="*/ 2663937 h 2697798"/>
                <a:gd name="connsiteX8" fmla="*/ 1003609 w 3033132"/>
                <a:gd name="connsiteY8" fmla="*/ 2308302 h 2697798"/>
                <a:gd name="connsiteX9" fmla="*/ 1271239 w 3033132"/>
                <a:gd name="connsiteY9" fmla="*/ 2419814 h 2697798"/>
                <a:gd name="connsiteX10" fmla="*/ 1248937 w 3033132"/>
                <a:gd name="connsiteY10" fmla="*/ 2252546 h 2697798"/>
                <a:gd name="connsiteX11" fmla="*/ 769434 w 3033132"/>
                <a:gd name="connsiteY11" fmla="*/ 2152185 h 2697798"/>
                <a:gd name="connsiteX12" fmla="*/ 535258 w 3033132"/>
                <a:gd name="connsiteY12" fmla="*/ 1761893 h 2697798"/>
                <a:gd name="connsiteX13" fmla="*/ 167268 w 3033132"/>
                <a:gd name="connsiteY13" fmla="*/ 1583473 h 2697798"/>
                <a:gd name="connsiteX14" fmla="*/ 512956 w 3033132"/>
                <a:gd name="connsiteY14" fmla="*/ 1628078 h 2697798"/>
                <a:gd name="connsiteX15" fmla="*/ 1126273 w 3033132"/>
                <a:gd name="connsiteY15" fmla="*/ 2129883 h 2697798"/>
                <a:gd name="connsiteX16" fmla="*/ 1271239 w 3033132"/>
                <a:gd name="connsiteY16" fmla="*/ 2051823 h 2697798"/>
                <a:gd name="connsiteX17" fmla="*/ 1237785 w 3033132"/>
                <a:gd name="connsiteY17" fmla="*/ 1873405 h 2697798"/>
                <a:gd name="connsiteX18" fmla="*/ 345688 w 3033132"/>
                <a:gd name="connsiteY18" fmla="*/ 1293541 h 2697798"/>
                <a:gd name="connsiteX19" fmla="*/ 1248937 w 3033132"/>
                <a:gd name="connsiteY19" fmla="*/ 1594624 h 2697798"/>
                <a:gd name="connsiteX20" fmla="*/ 735981 w 3033132"/>
                <a:gd name="connsiteY20" fmla="*/ 1382750 h 2697798"/>
                <a:gd name="connsiteX21" fmla="*/ 367990 w 3033132"/>
                <a:gd name="connsiteY21" fmla="*/ 959004 h 2697798"/>
                <a:gd name="connsiteX22" fmla="*/ 1070517 w 3033132"/>
                <a:gd name="connsiteY22" fmla="*/ 1271239 h 2697798"/>
                <a:gd name="connsiteX23" fmla="*/ 1427357 w 3033132"/>
                <a:gd name="connsiteY23" fmla="*/ 1226634 h 2697798"/>
                <a:gd name="connsiteX24" fmla="*/ 1349298 w 3033132"/>
                <a:gd name="connsiteY24" fmla="*/ 1014761 h 2697798"/>
                <a:gd name="connsiteX25" fmla="*/ 981307 w 3033132"/>
                <a:gd name="connsiteY25" fmla="*/ 992458 h 2697798"/>
                <a:gd name="connsiteX26" fmla="*/ 0 w 3033132"/>
                <a:gd name="connsiteY26" fmla="*/ 479502 h 2697798"/>
                <a:gd name="connsiteX27" fmla="*/ 490654 w 3033132"/>
                <a:gd name="connsiteY27" fmla="*/ 457200 h 2697798"/>
                <a:gd name="connsiteX28" fmla="*/ 1092819 w 3033132"/>
                <a:gd name="connsiteY28" fmla="*/ 669073 h 2697798"/>
                <a:gd name="connsiteX29" fmla="*/ 2062976 w 3033132"/>
                <a:gd name="connsiteY29" fmla="*/ 568712 h 2697798"/>
                <a:gd name="connsiteX30" fmla="*/ 1037063 w 3033132"/>
                <a:gd name="connsiteY30" fmla="*/ 289931 h 2697798"/>
                <a:gd name="connsiteX31" fmla="*/ 1059366 w 3033132"/>
                <a:gd name="connsiteY31" fmla="*/ 0 h 2697798"/>
                <a:gd name="connsiteX0" fmla="*/ 1059366 w 3033132"/>
                <a:gd name="connsiteY0" fmla="*/ 0 h 2697798"/>
                <a:gd name="connsiteX1" fmla="*/ 2062976 w 3033132"/>
                <a:gd name="connsiteY1" fmla="*/ 122663 h 2697798"/>
                <a:gd name="connsiteX2" fmla="*/ 2865863 w 3033132"/>
                <a:gd name="connsiteY2" fmla="*/ 312234 h 2697798"/>
                <a:gd name="connsiteX3" fmla="*/ 3033132 w 3033132"/>
                <a:gd name="connsiteY3" fmla="*/ 457200 h 2697798"/>
                <a:gd name="connsiteX4" fmla="*/ 3012929 w 3033132"/>
                <a:gd name="connsiteY4" fmla="*/ 498232 h 2697798"/>
                <a:gd name="connsiteX5" fmla="*/ 2826996 w 3033132"/>
                <a:gd name="connsiteY5" fmla="*/ 483345 h 2697798"/>
                <a:gd name="connsiteX6" fmla="*/ 1535036 w 3033132"/>
                <a:gd name="connsiteY6" fmla="*/ 1775305 h 2697798"/>
                <a:gd name="connsiteX7" fmla="*/ 1890792 w 3033132"/>
                <a:gd name="connsiteY7" fmla="*/ 2663937 h 2697798"/>
                <a:gd name="connsiteX8" fmla="*/ 1003609 w 3033132"/>
                <a:gd name="connsiteY8" fmla="*/ 2308302 h 2697798"/>
                <a:gd name="connsiteX9" fmla="*/ 1271239 w 3033132"/>
                <a:gd name="connsiteY9" fmla="*/ 2419814 h 2697798"/>
                <a:gd name="connsiteX10" fmla="*/ 1248937 w 3033132"/>
                <a:gd name="connsiteY10" fmla="*/ 2252546 h 2697798"/>
                <a:gd name="connsiteX11" fmla="*/ 769434 w 3033132"/>
                <a:gd name="connsiteY11" fmla="*/ 2152185 h 2697798"/>
                <a:gd name="connsiteX12" fmla="*/ 535258 w 3033132"/>
                <a:gd name="connsiteY12" fmla="*/ 1761893 h 2697798"/>
                <a:gd name="connsiteX13" fmla="*/ 167268 w 3033132"/>
                <a:gd name="connsiteY13" fmla="*/ 1583473 h 2697798"/>
                <a:gd name="connsiteX14" fmla="*/ 512956 w 3033132"/>
                <a:gd name="connsiteY14" fmla="*/ 1628078 h 2697798"/>
                <a:gd name="connsiteX15" fmla="*/ 1126273 w 3033132"/>
                <a:gd name="connsiteY15" fmla="*/ 2129883 h 2697798"/>
                <a:gd name="connsiteX16" fmla="*/ 1271239 w 3033132"/>
                <a:gd name="connsiteY16" fmla="*/ 2051823 h 2697798"/>
                <a:gd name="connsiteX17" fmla="*/ 1237785 w 3033132"/>
                <a:gd name="connsiteY17" fmla="*/ 1873405 h 2697798"/>
                <a:gd name="connsiteX18" fmla="*/ 345688 w 3033132"/>
                <a:gd name="connsiteY18" fmla="*/ 1293541 h 2697798"/>
                <a:gd name="connsiteX19" fmla="*/ 1248937 w 3033132"/>
                <a:gd name="connsiteY19" fmla="*/ 1594624 h 2697798"/>
                <a:gd name="connsiteX20" fmla="*/ 735981 w 3033132"/>
                <a:gd name="connsiteY20" fmla="*/ 1382750 h 2697798"/>
                <a:gd name="connsiteX21" fmla="*/ 367990 w 3033132"/>
                <a:gd name="connsiteY21" fmla="*/ 959004 h 2697798"/>
                <a:gd name="connsiteX22" fmla="*/ 1070517 w 3033132"/>
                <a:gd name="connsiteY22" fmla="*/ 1271239 h 2697798"/>
                <a:gd name="connsiteX23" fmla="*/ 1427357 w 3033132"/>
                <a:gd name="connsiteY23" fmla="*/ 1226634 h 2697798"/>
                <a:gd name="connsiteX24" fmla="*/ 1349298 w 3033132"/>
                <a:gd name="connsiteY24" fmla="*/ 1014761 h 2697798"/>
                <a:gd name="connsiteX25" fmla="*/ 981307 w 3033132"/>
                <a:gd name="connsiteY25" fmla="*/ 992458 h 2697798"/>
                <a:gd name="connsiteX26" fmla="*/ 0 w 3033132"/>
                <a:gd name="connsiteY26" fmla="*/ 479502 h 2697798"/>
                <a:gd name="connsiteX27" fmla="*/ 490654 w 3033132"/>
                <a:gd name="connsiteY27" fmla="*/ 457200 h 2697798"/>
                <a:gd name="connsiteX28" fmla="*/ 1092819 w 3033132"/>
                <a:gd name="connsiteY28" fmla="*/ 669073 h 2697798"/>
                <a:gd name="connsiteX29" fmla="*/ 2062976 w 3033132"/>
                <a:gd name="connsiteY29" fmla="*/ 568712 h 2697798"/>
                <a:gd name="connsiteX30" fmla="*/ 1037063 w 3033132"/>
                <a:gd name="connsiteY30" fmla="*/ 289931 h 2697798"/>
                <a:gd name="connsiteX31" fmla="*/ 1059366 w 3033132"/>
                <a:gd name="connsiteY31" fmla="*/ 0 h 2697798"/>
                <a:gd name="connsiteX0" fmla="*/ 1059366 w 3033132"/>
                <a:gd name="connsiteY0" fmla="*/ 0 h 2697798"/>
                <a:gd name="connsiteX1" fmla="*/ 2062976 w 3033132"/>
                <a:gd name="connsiteY1" fmla="*/ 122663 h 2697798"/>
                <a:gd name="connsiteX2" fmla="*/ 2865863 w 3033132"/>
                <a:gd name="connsiteY2" fmla="*/ 312234 h 2697798"/>
                <a:gd name="connsiteX3" fmla="*/ 3033132 w 3033132"/>
                <a:gd name="connsiteY3" fmla="*/ 457200 h 2697798"/>
                <a:gd name="connsiteX4" fmla="*/ 3012929 w 3033132"/>
                <a:gd name="connsiteY4" fmla="*/ 498232 h 2697798"/>
                <a:gd name="connsiteX5" fmla="*/ 2826996 w 3033132"/>
                <a:gd name="connsiteY5" fmla="*/ 483345 h 2697798"/>
                <a:gd name="connsiteX6" fmla="*/ 1535036 w 3033132"/>
                <a:gd name="connsiteY6" fmla="*/ 1775305 h 2697798"/>
                <a:gd name="connsiteX7" fmla="*/ 1890792 w 3033132"/>
                <a:gd name="connsiteY7" fmla="*/ 2663937 h 2697798"/>
                <a:gd name="connsiteX8" fmla="*/ 1003609 w 3033132"/>
                <a:gd name="connsiteY8" fmla="*/ 2308302 h 2697798"/>
                <a:gd name="connsiteX9" fmla="*/ 1271239 w 3033132"/>
                <a:gd name="connsiteY9" fmla="*/ 2419814 h 2697798"/>
                <a:gd name="connsiteX10" fmla="*/ 1248937 w 3033132"/>
                <a:gd name="connsiteY10" fmla="*/ 2252546 h 2697798"/>
                <a:gd name="connsiteX11" fmla="*/ 769434 w 3033132"/>
                <a:gd name="connsiteY11" fmla="*/ 2152185 h 2697798"/>
                <a:gd name="connsiteX12" fmla="*/ 535258 w 3033132"/>
                <a:gd name="connsiteY12" fmla="*/ 1761893 h 2697798"/>
                <a:gd name="connsiteX13" fmla="*/ 167268 w 3033132"/>
                <a:gd name="connsiteY13" fmla="*/ 1583473 h 2697798"/>
                <a:gd name="connsiteX14" fmla="*/ 512956 w 3033132"/>
                <a:gd name="connsiteY14" fmla="*/ 1628078 h 2697798"/>
                <a:gd name="connsiteX15" fmla="*/ 1126273 w 3033132"/>
                <a:gd name="connsiteY15" fmla="*/ 2129883 h 2697798"/>
                <a:gd name="connsiteX16" fmla="*/ 1271239 w 3033132"/>
                <a:gd name="connsiteY16" fmla="*/ 2051823 h 2697798"/>
                <a:gd name="connsiteX17" fmla="*/ 1237785 w 3033132"/>
                <a:gd name="connsiteY17" fmla="*/ 1873405 h 2697798"/>
                <a:gd name="connsiteX18" fmla="*/ 345688 w 3033132"/>
                <a:gd name="connsiteY18" fmla="*/ 1293541 h 2697798"/>
                <a:gd name="connsiteX19" fmla="*/ 1248937 w 3033132"/>
                <a:gd name="connsiteY19" fmla="*/ 1594624 h 2697798"/>
                <a:gd name="connsiteX20" fmla="*/ 735981 w 3033132"/>
                <a:gd name="connsiteY20" fmla="*/ 1382750 h 2697798"/>
                <a:gd name="connsiteX21" fmla="*/ 367990 w 3033132"/>
                <a:gd name="connsiteY21" fmla="*/ 959004 h 2697798"/>
                <a:gd name="connsiteX22" fmla="*/ 1070517 w 3033132"/>
                <a:gd name="connsiteY22" fmla="*/ 1271239 h 2697798"/>
                <a:gd name="connsiteX23" fmla="*/ 1427357 w 3033132"/>
                <a:gd name="connsiteY23" fmla="*/ 1226634 h 2697798"/>
                <a:gd name="connsiteX24" fmla="*/ 1349298 w 3033132"/>
                <a:gd name="connsiteY24" fmla="*/ 1014761 h 2697798"/>
                <a:gd name="connsiteX25" fmla="*/ 981307 w 3033132"/>
                <a:gd name="connsiteY25" fmla="*/ 992458 h 2697798"/>
                <a:gd name="connsiteX26" fmla="*/ 0 w 3033132"/>
                <a:gd name="connsiteY26" fmla="*/ 479502 h 2697798"/>
                <a:gd name="connsiteX27" fmla="*/ 490654 w 3033132"/>
                <a:gd name="connsiteY27" fmla="*/ 457200 h 2697798"/>
                <a:gd name="connsiteX28" fmla="*/ 1092819 w 3033132"/>
                <a:gd name="connsiteY28" fmla="*/ 669073 h 2697798"/>
                <a:gd name="connsiteX29" fmla="*/ 2062976 w 3033132"/>
                <a:gd name="connsiteY29" fmla="*/ 568712 h 2697798"/>
                <a:gd name="connsiteX30" fmla="*/ 1037063 w 3033132"/>
                <a:gd name="connsiteY30" fmla="*/ 289931 h 2697798"/>
                <a:gd name="connsiteX31" fmla="*/ 1059366 w 3033132"/>
                <a:gd name="connsiteY31" fmla="*/ 0 h 2697798"/>
                <a:gd name="connsiteX0" fmla="*/ 1059366 w 3033132"/>
                <a:gd name="connsiteY0" fmla="*/ 0 h 2697798"/>
                <a:gd name="connsiteX1" fmla="*/ 2062976 w 3033132"/>
                <a:gd name="connsiteY1" fmla="*/ 122663 h 2697798"/>
                <a:gd name="connsiteX2" fmla="*/ 2865863 w 3033132"/>
                <a:gd name="connsiteY2" fmla="*/ 312234 h 2697798"/>
                <a:gd name="connsiteX3" fmla="*/ 3033132 w 3033132"/>
                <a:gd name="connsiteY3" fmla="*/ 457200 h 2697798"/>
                <a:gd name="connsiteX4" fmla="*/ 3012929 w 3033132"/>
                <a:gd name="connsiteY4" fmla="*/ 498232 h 2697798"/>
                <a:gd name="connsiteX5" fmla="*/ 2826996 w 3033132"/>
                <a:gd name="connsiteY5" fmla="*/ 483345 h 2697798"/>
                <a:gd name="connsiteX6" fmla="*/ 1535036 w 3033132"/>
                <a:gd name="connsiteY6" fmla="*/ 1775305 h 2697798"/>
                <a:gd name="connsiteX7" fmla="*/ 1890792 w 3033132"/>
                <a:gd name="connsiteY7" fmla="*/ 2663937 h 2697798"/>
                <a:gd name="connsiteX8" fmla="*/ 1003609 w 3033132"/>
                <a:gd name="connsiteY8" fmla="*/ 2308302 h 2697798"/>
                <a:gd name="connsiteX9" fmla="*/ 1271239 w 3033132"/>
                <a:gd name="connsiteY9" fmla="*/ 2419814 h 2697798"/>
                <a:gd name="connsiteX10" fmla="*/ 1248937 w 3033132"/>
                <a:gd name="connsiteY10" fmla="*/ 2252546 h 2697798"/>
                <a:gd name="connsiteX11" fmla="*/ 769434 w 3033132"/>
                <a:gd name="connsiteY11" fmla="*/ 2152185 h 2697798"/>
                <a:gd name="connsiteX12" fmla="*/ 535258 w 3033132"/>
                <a:gd name="connsiteY12" fmla="*/ 1761893 h 2697798"/>
                <a:gd name="connsiteX13" fmla="*/ 167268 w 3033132"/>
                <a:gd name="connsiteY13" fmla="*/ 1583473 h 2697798"/>
                <a:gd name="connsiteX14" fmla="*/ 512956 w 3033132"/>
                <a:gd name="connsiteY14" fmla="*/ 1628078 h 2697798"/>
                <a:gd name="connsiteX15" fmla="*/ 1126273 w 3033132"/>
                <a:gd name="connsiteY15" fmla="*/ 2129883 h 2697798"/>
                <a:gd name="connsiteX16" fmla="*/ 1271239 w 3033132"/>
                <a:gd name="connsiteY16" fmla="*/ 2051823 h 2697798"/>
                <a:gd name="connsiteX17" fmla="*/ 1237785 w 3033132"/>
                <a:gd name="connsiteY17" fmla="*/ 1873405 h 2697798"/>
                <a:gd name="connsiteX18" fmla="*/ 345688 w 3033132"/>
                <a:gd name="connsiteY18" fmla="*/ 1293541 h 2697798"/>
                <a:gd name="connsiteX19" fmla="*/ 1248937 w 3033132"/>
                <a:gd name="connsiteY19" fmla="*/ 1594624 h 2697798"/>
                <a:gd name="connsiteX20" fmla="*/ 735981 w 3033132"/>
                <a:gd name="connsiteY20" fmla="*/ 1382750 h 2697798"/>
                <a:gd name="connsiteX21" fmla="*/ 367990 w 3033132"/>
                <a:gd name="connsiteY21" fmla="*/ 959004 h 2697798"/>
                <a:gd name="connsiteX22" fmla="*/ 1070517 w 3033132"/>
                <a:gd name="connsiteY22" fmla="*/ 1271239 h 2697798"/>
                <a:gd name="connsiteX23" fmla="*/ 1416206 w 3033132"/>
                <a:gd name="connsiteY23" fmla="*/ 1170878 h 2697798"/>
                <a:gd name="connsiteX24" fmla="*/ 1349298 w 3033132"/>
                <a:gd name="connsiteY24" fmla="*/ 1014761 h 2697798"/>
                <a:gd name="connsiteX25" fmla="*/ 981307 w 3033132"/>
                <a:gd name="connsiteY25" fmla="*/ 992458 h 2697798"/>
                <a:gd name="connsiteX26" fmla="*/ 0 w 3033132"/>
                <a:gd name="connsiteY26" fmla="*/ 479502 h 2697798"/>
                <a:gd name="connsiteX27" fmla="*/ 490654 w 3033132"/>
                <a:gd name="connsiteY27" fmla="*/ 457200 h 2697798"/>
                <a:gd name="connsiteX28" fmla="*/ 1092819 w 3033132"/>
                <a:gd name="connsiteY28" fmla="*/ 669073 h 2697798"/>
                <a:gd name="connsiteX29" fmla="*/ 2062976 w 3033132"/>
                <a:gd name="connsiteY29" fmla="*/ 568712 h 2697798"/>
                <a:gd name="connsiteX30" fmla="*/ 1037063 w 3033132"/>
                <a:gd name="connsiteY30" fmla="*/ 289931 h 2697798"/>
                <a:gd name="connsiteX31" fmla="*/ 1059366 w 3033132"/>
                <a:gd name="connsiteY31" fmla="*/ 0 h 2697798"/>
                <a:gd name="connsiteX0" fmla="*/ 1059366 w 3033132"/>
                <a:gd name="connsiteY0" fmla="*/ 0 h 2697798"/>
                <a:gd name="connsiteX1" fmla="*/ 2062976 w 3033132"/>
                <a:gd name="connsiteY1" fmla="*/ 122663 h 2697798"/>
                <a:gd name="connsiteX2" fmla="*/ 2865863 w 3033132"/>
                <a:gd name="connsiteY2" fmla="*/ 312234 h 2697798"/>
                <a:gd name="connsiteX3" fmla="*/ 3033132 w 3033132"/>
                <a:gd name="connsiteY3" fmla="*/ 457200 h 2697798"/>
                <a:gd name="connsiteX4" fmla="*/ 3012929 w 3033132"/>
                <a:gd name="connsiteY4" fmla="*/ 498232 h 2697798"/>
                <a:gd name="connsiteX5" fmla="*/ 2826996 w 3033132"/>
                <a:gd name="connsiteY5" fmla="*/ 483345 h 2697798"/>
                <a:gd name="connsiteX6" fmla="*/ 1535036 w 3033132"/>
                <a:gd name="connsiteY6" fmla="*/ 1775305 h 2697798"/>
                <a:gd name="connsiteX7" fmla="*/ 1890792 w 3033132"/>
                <a:gd name="connsiteY7" fmla="*/ 2663937 h 2697798"/>
                <a:gd name="connsiteX8" fmla="*/ 1003609 w 3033132"/>
                <a:gd name="connsiteY8" fmla="*/ 2308302 h 2697798"/>
                <a:gd name="connsiteX9" fmla="*/ 1271239 w 3033132"/>
                <a:gd name="connsiteY9" fmla="*/ 2419814 h 2697798"/>
                <a:gd name="connsiteX10" fmla="*/ 1248937 w 3033132"/>
                <a:gd name="connsiteY10" fmla="*/ 2252546 h 2697798"/>
                <a:gd name="connsiteX11" fmla="*/ 769434 w 3033132"/>
                <a:gd name="connsiteY11" fmla="*/ 2152185 h 2697798"/>
                <a:gd name="connsiteX12" fmla="*/ 535258 w 3033132"/>
                <a:gd name="connsiteY12" fmla="*/ 1761893 h 2697798"/>
                <a:gd name="connsiteX13" fmla="*/ 167268 w 3033132"/>
                <a:gd name="connsiteY13" fmla="*/ 1583473 h 2697798"/>
                <a:gd name="connsiteX14" fmla="*/ 512956 w 3033132"/>
                <a:gd name="connsiteY14" fmla="*/ 1628078 h 2697798"/>
                <a:gd name="connsiteX15" fmla="*/ 1126273 w 3033132"/>
                <a:gd name="connsiteY15" fmla="*/ 2129883 h 2697798"/>
                <a:gd name="connsiteX16" fmla="*/ 1271239 w 3033132"/>
                <a:gd name="connsiteY16" fmla="*/ 2051823 h 2697798"/>
                <a:gd name="connsiteX17" fmla="*/ 1237785 w 3033132"/>
                <a:gd name="connsiteY17" fmla="*/ 1873405 h 2697798"/>
                <a:gd name="connsiteX18" fmla="*/ 345688 w 3033132"/>
                <a:gd name="connsiteY18" fmla="*/ 1293541 h 2697798"/>
                <a:gd name="connsiteX19" fmla="*/ 1248937 w 3033132"/>
                <a:gd name="connsiteY19" fmla="*/ 1594624 h 2697798"/>
                <a:gd name="connsiteX20" fmla="*/ 735981 w 3033132"/>
                <a:gd name="connsiteY20" fmla="*/ 1382750 h 2697798"/>
                <a:gd name="connsiteX21" fmla="*/ 367990 w 3033132"/>
                <a:gd name="connsiteY21" fmla="*/ 959004 h 2697798"/>
                <a:gd name="connsiteX22" fmla="*/ 1070517 w 3033132"/>
                <a:gd name="connsiteY22" fmla="*/ 1226634 h 2697798"/>
                <a:gd name="connsiteX23" fmla="*/ 1416206 w 3033132"/>
                <a:gd name="connsiteY23" fmla="*/ 1170878 h 2697798"/>
                <a:gd name="connsiteX24" fmla="*/ 1349298 w 3033132"/>
                <a:gd name="connsiteY24" fmla="*/ 1014761 h 2697798"/>
                <a:gd name="connsiteX25" fmla="*/ 981307 w 3033132"/>
                <a:gd name="connsiteY25" fmla="*/ 992458 h 2697798"/>
                <a:gd name="connsiteX26" fmla="*/ 0 w 3033132"/>
                <a:gd name="connsiteY26" fmla="*/ 479502 h 2697798"/>
                <a:gd name="connsiteX27" fmla="*/ 490654 w 3033132"/>
                <a:gd name="connsiteY27" fmla="*/ 457200 h 2697798"/>
                <a:gd name="connsiteX28" fmla="*/ 1092819 w 3033132"/>
                <a:gd name="connsiteY28" fmla="*/ 669073 h 2697798"/>
                <a:gd name="connsiteX29" fmla="*/ 2062976 w 3033132"/>
                <a:gd name="connsiteY29" fmla="*/ 568712 h 2697798"/>
                <a:gd name="connsiteX30" fmla="*/ 1037063 w 3033132"/>
                <a:gd name="connsiteY30" fmla="*/ 289931 h 2697798"/>
                <a:gd name="connsiteX31" fmla="*/ 1059366 w 3033132"/>
                <a:gd name="connsiteY31" fmla="*/ 0 h 2697798"/>
                <a:gd name="connsiteX0" fmla="*/ 1059366 w 3033132"/>
                <a:gd name="connsiteY0" fmla="*/ 0 h 2697798"/>
                <a:gd name="connsiteX1" fmla="*/ 2062976 w 3033132"/>
                <a:gd name="connsiteY1" fmla="*/ 122663 h 2697798"/>
                <a:gd name="connsiteX2" fmla="*/ 2865863 w 3033132"/>
                <a:gd name="connsiteY2" fmla="*/ 312234 h 2697798"/>
                <a:gd name="connsiteX3" fmla="*/ 3033132 w 3033132"/>
                <a:gd name="connsiteY3" fmla="*/ 457200 h 2697798"/>
                <a:gd name="connsiteX4" fmla="*/ 3012929 w 3033132"/>
                <a:gd name="connsiteY4" fmla="*/ 498232 h 2697798"/>
                <a:gd name="connsiteX5" fmla="*/ 2826996 w 3033132"/>
                <a:gd name="connsiteY5" fmla="*/ 483345 h 2697798"/>
                <a:gd name="connsiteX6" fmla="*/ 1535036 w 3033132"/>
                <a:gd name="connsiteY6" fmla="*/ 1775305 h 2697798"/>
                <a:gd name="connsiteX7" fmla="*/ 1890792 w 3033132"/>
                <a:gd name="connsiteY7" fmla="*/ 2663937 h 2697798"/>
                <a:gd name="connsiteX8" fmla="*/ 1003609 w 3033132"/>
                <a:gd name="connsiteY8" fmla="*/ 2308302 h 2697798"/>
                <a:gd name="connsiteX9" fmla="*/ 1271239 w 3033132"/>
                <a:gd name="connsiteY9" fmla="*/ 2419814 h 2697798"/>
                <a:gd name="connsiteX10" fmla="*/ 1248937 w 3033132"/>
                <a:gd name="connsiteY10" fmla="*/ 2252546 h 2697798"/>
                <a:gd name="connsiteX11" fmla="*/ 769434 w 3033132"/>
                <a:gd name="connsiteY11" fmla="*/ 2152185 h 2697798"/>
                <a:gd name="connsiteX12" fmla="*/ 535258 w 3033132"/>
                <a:gd name="connsiteY12" fmla="*/ 1761893 h 2697798"/>
                <a:gd name="connsiteX13" fmla="*/ 167268 w 3033132"/>
                <a:gd name="connsiteY13" fmla="*/ 1583473 h 2697798"/>
                <a:gd name="connsiteX14" fmla="*/ 512956 w 3033132"/>
                <a:gd name="connsiteY14" fmla="*/ 1628078 h 2697798"/>
                <a:gd name="connsiteX15" fmla="*/ 1126273 w 3033132"/>
                <a:gd name="connsiteY15" fmla="*/ 2129883 h 2697798"/>
                <a:gd name="connsiteX16" fmla="*/ 1271239 w 3033132"/>
                <a:gd name="connsiteY16" fmla="*/ 2051823 h 2697798"/>
                <a:gd name="connsiteX17" fmla="*/ 1237785 w 3033132"/>
                <a:gd name="connsiteY17" fmla="*/ 1873405 h 2697798"/>
                <a:gd name="connsiteX18" fmla="*/ 345688 w 3033132"/>
                <a:gd name="connsiteY18" fmla="*/ 1293541 h 2697798"/>
                <a:gd name="connsiteX19" fmla="*/ 1248937 w 3033132"/>
                <a:gd name="connsiteY19" fmla="*/ 1594624 h 2697798"/>
                <a:gd name="connsiteX20" fmla="*/ 735981 w 3033132"/>
                <a:gd name="connsiteY20" fmla="*/ 1382750 h 2697798"/>
                <a:gd name="connsiteX21" fmla="*/ 367990 w 3033132"/>
                <a:gd name="connsiteY21" fmla="*/ 959004 h 2697798"/>
                <a:gd name="connsiteX22" fmla="*/ 1070517 w 3033132"/>
                <a:gd name="connsiteY22" fmla="*/ 1226634 h 2697798"/>
                <a:gd name="connsiteX23" fmla="*/ 1416206 w 3033132"/>
                <a:gd name="connsiteY23" fmla="*/ 1170878 h 2697798"/>
                <a:gd name="connsiteX24" fmla="*/ 1349298 w 3033132"/>
                <a:gd name="connsiteY24" fmla="*/ 1014761 h 2697798"/>
                <a:gd name="connsiteX25" fmla="*/ 981307 w 3033132"/>
                <a:gd name="connsiteY25" fmla="*/ 992458 h 2697798"/>
                <a:gd name="connsiteX26" fmla="*/ 0 w 3033132"/>
                <a:gd name="connsiteY26" fmla="*/ 479502 h 2697798"/>
                <a:gd name="connsiteX27" fmla="*/ 490654 w 3033132"/>
                <a:gd name="connsiteY27" fmla="*/ 457200 h 2697798"/>
                <a:gd name="connsiteX28" fmla="*/ 1092819 w 3033132"/>
                <a:gd name="connsiteY28" fmla="*/ 669073 h 2697798"/>
                <a:gd name="connsiteX29" fmla="*/ 2062976 w 3033132"/>
                <a:gd name="connsiteY29" fmla="*/ 568712 h 2697798"/>
                <a:gd name="connsiteX30" fmla="*/ 1037063 w 3033132"/>
                <a:gd name="connsiteY30" fmla="*/ 289931 h 2697798"/>
                <a:gd name="connsiteX31" fmla="*/ 1059366 w 3033132"/>
                <a:gd name="connsiteY31" fmla="*/ 0 h 2697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033132" h="2697798">
                  <a:moveTo>
                    <a:pt x="1059366" y="0"/>
                  </a:moveTo>
                  <a:cubicBezTo>
                    <a:pt x="1282391" y="509240"/>
                    <a:pt x="1728439" y="81775"/>
                    <a:pt x="2062976" y="122663"/>
                  </a:cubicBezTo>
                  <a:cubicBezTo>
                    <a:pt x="2430966" y="252761"/>
                    <a:pt x="2442117" y="360556"/>
                    <a:pt x="2865863" y="312234"/>
                  </a:cubicBezTo>
                  <a:lnTo>
                    <a:pt x="3033132" y="457200"/>
                  </a:lnTo>
                  <a:lnTo>
                    <a:pt x="3012929" y="498232"/>
                  </a:lnTo>
                  <a:cubicBezTo>
                    <a:pt x="2952369" y="487885"/>
                    <a:pt x="2890213" y="483345"/>
                    <a:pt x="2826996" y="483345"/>
                  </a:cubicBezTo>
                  <a:cubicBezTo>
                    <a:pt x="2113466" y="483345"/>
                    <a:pt x="1535036" y="1061775"/>
                    <a:pt x="1535036" y="1775305"/>
                  </a:cubicBezTo>
                  <a:cubicBezTo>
                    <a:pt x="1535036" y="2119959"/>
                    <a:pt x="1669992" y="2433092"/>
                    <a:pt x="1890792" y="2663937"/>
                  </a:cubicBezTo>
                  <a:cubicBezTo>
                    <a:pt x="1225790" y="2774250"/>
                    <a:pt x="1393634" y="2604430"/>
                    <a:pt x="1003609" y="2308302"/>
                  </a:cubicBezTo>
                  <a:cubicBezTo>
                    <a:pt x="1103970" y="2289717"/>
                    <a:pt x="1193181" y="2427248"/>
                    <a:pt x="1271239" y="2419814"/>
                  </a:cubicBezTo>
                  <a:cubicBezTo>
                    <a:pt x="1326995" y="2352907"/>
                    <a:pt x="1471962" y="2364058"/>
                    <a:pt x="1248937" y="2252546"/>
                  </a:cubicBezTo>
                  <a:cubicBezTo>
                    <a:pt x="1081668" y="2241395"/>
                    <a:pt x="925551" y="2219092"/>
                    <a:pt x="769434" y="2152185"/>
                  </a:cubicBezTo>
                  <a:cubicBezTo>
                    <a:pt x="564995" y="1999785"/>
                    <a:pt x="605882" y="1914293"/>
                    <a:pt x="535258" y="1761893"/>
                  </a:cubicBezTo>
                  <a:lnTo>
                    <a:pt x="167268" y="1583473"/>
                  </a:lnTo>
                  <a:lnTo>
                    <a:pt x="512956" y="1628078"/>
                  </a:lnTo>
                  <a:cubicBezTo>
                    <a:pt x="728547" y="1694985"/>
                    <a:pt x="955288" y="1884557"/>
                    <a:pt x="1126273" y="2129883"/>
                  </a:cubicBezTo>
                  <a:cubicBezTo>
                    <a:pt x="1204332" y="2107580"/>
                    <a:pt x="1215482" y="2141033"/>
                    <a:pt x="1271239" y="2051823"/>
                  </a:cubicBezTo>
                  <a:cubicBezTo>
                    <a:pt x="1263805" y="1988633"/>
                    <a:pt x="1312127" y="1958897"/>
                    <a:pt x="1237785" y="1873405"/>
                  </a:cubicBezTo>
                  <a:cubicBezTo>
                    <a:pt x="760142" y="2031381"/>
                    <a:pt x="851209" y="1351156"/>
                    <a:pt x="345688" y="1293541"/>
                  </a:cubicBezTo>
                  <a:cubicBezTo>
                    <a:pt x="873511" y="1122555"/>
                    <a:pt x="854928" y="1810214"/>
                    <a:pt x="1248937" y="1594624"/>
                  </a:cubicBezTo>
                  <a:cubicBezTo>
                    <a:pt x="1364167" y="1364166"/>
                    <a:pt x="977591" y="1557452"/>
                    <a:pt x="735981" y="1382750"/>
                  </a:cubicBezTo>
                  <a:cubicBezTo>
                    <a:pt x="579864" y="1204330"/>
                    <a:pt x="579863" y="1048215"/>
                    <a:pt x="367990" y="959004"/>
                  </a:cubicBezTo>
                  <a:cubicBezTo>
                    <a:pt x="609600" y="985023"/>
                    <a:pt x="661639" y="799170"/>
                    <a:pt x="1070517" y="1226634"/>
                  </a:cubicBezTo>
                  <a:cubicBezTo>
                    <a:pt x="1256373" y="1278674"/>
                    <a:pt x="1341864" y="1263805"/>
                    <a:pt x="1416206" y="1170878"/>
                  </a:cubicBezTo>
                  <a:cubicBezTo>
                    <a:pt x="1462670" y="1128132"/>
                    <a:pt x="1548161" y="1044498"/>
                    <a:pt x="1349298" y="1014761"/>
                  </a:cubicBezTo>
                  <a:lnTo>
                    <a:pt x="981307" y="992458"/>
                  </a:lnTo>
                  <a:cubicBezTo>
                    <a:pt x="587298" y="899532"/>
                    <a:pt x="594732" y="628184"/>
                    <a:pt x="0" y="479502"/>
                  </a:cubicBezTo>
                  <a:cubicBezTo>
                    <a:pt x="297366" y="427463"/>
                    <a:pt x="282498" y="408878"/>
                    <a:pt x="490654" y="457200"/>
                  </a:cubicBezTo>
                  <a:cubicBezTo>
                    <a:pt x="691376" y="449766"/>
                    <a:pt x="869795" y="676507"/>
                    <a:pt x="1092819" y="669073"/>
                  </a:cubicBezTo>
                  <a:cubicBezTo>
                    <a:pt x="1416205" y="635619"/>
                    <a:pt x="1405053" y="446049"/>
                    <a:pt x="2062976" y="568712"/>
                  </a:cubicBezTo>
                  <a:cubicBezTo>
                    <a:pt x="1551879" y="48322"/>
                    <a:pt x="1438507" y="551984"/>
                    <a:pt x="1037063" y="289931"/>
                  </a:cubicBezTo>
                  <a:cubicBezTo>
                    <a:pt x="955288" y="159833"/>
                    <a:pt x="1051932" y="96644"/>
                    <a:pt x="1059366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8" name="Picture 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679" y="4023924"/>
            <a:ext cx="896008" cy="358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9" name="Picture 4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268" y="4250486"/>
            <a:ext cx="960830" cy="164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633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0350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</TotalTime>
  <Words>1028</Words>
  <Application>Microsoft Office PowerPoint</Application>
  <PresentationFormat>全屏显示(16:9)</PresentationFormat>
  <Paragraphs>80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Calibri</vt:lpstr>
      <vt:lpstr>微软雅黑</vt:lpstr>
      <vt:lpstr>Calibri Light</vt:lpstr>
      <vt:lpstr>方正汉真广标简体</vt:lpstr>
      <vt:lpstr>宋体</vt:lpstr>
      <vt:lpstr>Arial</vt:lpstr>
      <vt:lpstr>Meiryo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kan</cp:lastModifiedBy>
  <cp:revision>118</cp:revision>
  <dcterms:created xsi:type="dcterms:W3CDTF">2014-12-31T02:11:06Z</dcterms:created>
  <dcterms:modified xsi:type="dcterms:W3CDTF">2016-01-17T02:57:40Z</dcterms:modified>
</cp:coreProperties>
</file>