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62"/>
  </p:notesMasterIdLst>
  <p:sldIdLst>
    <p:sldId id="276" r:id="rId3"/>
    <p:sldId id="326" r:id="rId4"/>
    <p:sldId id="257" r:id="rId5"/>
    <p:sldId id="320" r:id="rId6"/>
    <p:sldId id="321" r:id="rId7"/>
    <p:sldId id="322" r:id="rId8"/>
    <p:sldId id="323" r:id="rId9"/>
    <p:sldId id="325" r:id="rId10"/>
    <p:sldId id="324" r:id="rId11"/>
    <p:sldId id="344" r:id="rId12"/>
    <p:sldId id="327" r:id="rId13"/>
    <p:sldId id="298" r:id="rId14"/>
    <p:sldId id="293" r:id="rId15"/>
    <p:sldId id="297" r:id="rId16"/>
    <p:sldId id="295" r:id="rId17"/>
    <p:sldId id="306" r:id="rId18"/>
    <p:sldId id="334" r:id="rId19"/>
    <p:sldId id="310" r:id="rId20"/>
    <p:sldId id="335" r:id="rId21"/>
    <p:sldId id="311" r:id="rId22"/>
    <p:sldId id="336" r:id="rId23"/>
    <p:sldId id="337" r:id="rId24"/>
    <p:sldId id="338" r:id="rId25"/>
    <p:sldId id="339" r:id="rId26"/>
    <p:sldId id="340" r:id="rId27"/>
    <p:sldId id="341" r:id="rId28"/>
    <p:sldId id="346" r:id="rId29"/>
    <p:sldId id="348" r:id="rId30"/>
    <p:sldId id="349" r:id="rId31"/>
    <p:sldId id="350" r:id="rId32"/>
    <p:sldId id="351" r:id="rId33"/>
    <p:sldId id="352" r:id="rId34"/>
    <p:sldId id="353" r:id="rId35"/>
    <p:sldId id="292" r:id="rId36"/>
    <p:sldId id="303" r:id="rId37"/>
    <p:sldId id="331" r:id="rId38"/>
    <p:sldId id="356" r:id="rId39"/>
    <p:sldId id="357" r:id="rId40"/>
    <p:sldId id="302" r:id="rId41"/>
    <p:sldId id="296" r:id="rId42"/>
    <p:sldId id="355" r:id="rId43"/>
    <p:sldId id="315" r:id="rId44"/>
    <p:sldId id="316" r:id="rId45"/>
    <p:sldId id="360" r:id="rId46"/>
    <p:sldId id="358" r:id="rId47"/>
    <p:sldId id="294" r:id="rId48"/>
    <p:sldId id="283" r:id="rId49"/>
    <p:sldId id="284" r:id="rId50"/>
    <p:sldId id="328" r:id="rId51"/>
    <p:sldId id="265" r:id="rId52"/>
    <p:sldId id="312" r:id="rId53"/>
    <p:sldId id="307" r:id="rId54"/>
    <p:sldId id="329" r:id="rId55"/>
    <p:sldId id="330" r:id="rId56"/>
    <p:sldId id="332" r:id="rId57"/>
    <p:sldId id="271" r:id="rId58"/>
    <p:sldId id="361" r:id="rId59"/>
    <p:sldId id="305" r:id="rId60"/>
    <p:sldId id="362" r:id="rId61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CC0066"/>
    <a:srgbClr val="959200"/>
    <a:srgbClr val="800000"/>
    <a:srgbClr val="8E47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201" autoAdjust="0"/>
  </p:normalViewPr>
  <p:slideViewPr>
    <p:cSldViewPr>
      <p:cViewPr varScale="1">
        <p:scale>
          <a:sx n="105" d="100"/>
          <a:sy n="105" d="100"/>
        </p:scale>
        <p:origin x="582" y="9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DB9F3-1775-48E9-8873-0084F17F92DE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1B28D-FECC-4214-B3F1-281E571881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72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60438" y="1143000"/>
            <a:ext cx="49371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893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118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555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3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96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355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6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874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25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8775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67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638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533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919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300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7649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8605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1628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580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322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044608" y="257530"/>
            <a:ext cx="5047672" cy="5120250"/>
          </a:xfrm>
          <a:prstGeom prst="rect">
            <a:avLst/>
          </a:prstGeom>
          <a:blipFill dpi="0" rotWithShape="1">
            <a:blip r:embed="rId2">
              <a:alphaModFix amt="2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2289969"/>
            <a:ext cx="7772400" cy="1135062"/>
          </a:xfrm>
        </p:spPr>
        <p:txBody>
          <a:bodyPr anchor="ctr"/>
          <a:lstStyle>
            <a:lvl1pPr algn="ctr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045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099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287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30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64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8864" y="536848"/>
            <a:ext cx="8229600" cy="9525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539750" y="1561356"/>
            <a:ext cx="4752975" cy="34567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0" y="0"/>
            <a:ext cx="9141656" cy="0"/>
            <a:chOff x="0" y="-22820"/>
            <a:chExt cx="9141656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-22820"/>
              <a:ext cx="3493008" cy="0"/>
            </a:xfrm>
            <a:prstGeom prst="line">
              <a:avLst/>
            </a:prstGeom>
            <a:ln w="666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493008" y="-22820"/>
              <a:ext cx="2159064" cy="0"/>
            </a:xfrm>
            <a:prstGeom prst="line">
              <a:avLst/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652120" y="-22820"/>
              <a:ext cx="1333944" cy="0"/>
            </a:xfrm>
            <a:prstGeom prst="line">
              <a:avLst/>
            </a:prstGeom>
            <a:ln w="666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6986064" y="-22820"/>
              <a:ext cx="825120" cy="0"/>
            </a:xfrm>
            <a:prstGeom prst="line">
              <a:avLst/>
            </a:prstGeom>
            <a:ln w="666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809656" y="-22820"/>
              <a:ext cx="508824" cy="0"/>
            </a:xfrm>
            <a:prstGeom prst="line">
              <a:avLst/>
            </a:prstGeom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318480" y="-22820"/>
              <a:ext cx="823176" cy="0"/>
            </a:xfrm>
            <a:prstGeom prst="line">
              <a:avLst/>
            </a:prstGeom>
            <a:ln w="666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 userDrawn="1"/>
        </p:nvGrpSpPr>
        <p:grpSpPr>
          <a:xfrm rot="10800000">
            <a:off x="0" y="5714999"/>
            <a:ext cx="9141656" cy="0"/>
            <a:chOff x="0" y="-22820"/>
            <a:chExt cx="9141656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0" y="-22820"/>
              <a:ext cx="3493008" cy="0"/>
            </a:xfrm>
            <a:prstGeom prst="line">
              <a:avLst/>
            </a:prstGeom>
            <a:ln w="666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493008" y="-22820"/>
              <a:ext cx="2159064" cy="0"/>
            </a:xfrm>
            <a:prstGeom prst="line">
              <a:avLst/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652120" y="-22820"/>
              <a:ext cx="1333944" cy="0"/>
            </a:xfrm>
            <a:prstGeom prst="line">
              <a:avLst/>
            </a:prstGeom>
            <a:ln w="666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986064" y="-22820"/>
              <a:ext cx="825120" cy="0"/>
            </a:xfrm>
            <a:prstGeom prst="line">
              <a:avLst/>
            </a:prstGeom>
            <a:ln w="666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7809656" y="-22820"/>
              <a:ext cx="508824" cy="0"/>
            </a:xfrm>
            <a:prstGeom prst="line">
              <a:avLst/>
            </a:prstGeom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8318480" y="-22820"/>
              <a:ext cx="823176" cy="0"/>
            </a:xfrm>
            <a:prstGeom prst="line">
              <a:avLst/>
            </a:prstGeom>
            <a:ln w="666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 userDrawn="1"/>
        </p:nvGrpSpPr>
        <p:grpSpPr>
          <a:xfrm rot="5400000">
            <a:off x="-2879999" y="2880000"/>
            <a:ext cx="5760000" cy="0"/>
            <a:chOff x="0" y="-22820"/>
            <a:chExt cx="9141656" cy="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0" y="-22820"/>
              <a:ext cx="3493008" cy="0"/>
            </a:xfrm>
            <a:prstGeom prst="line">
              <a:avLst/>
            </a:prstGeom>
            <a:ln w="666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493008" y="-22820"/>
              <a:ext cx="2159064" cy="0"/>
            </a:xfrm>
            <a:prstGeom prst="line">
              <a:avLst/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652120" y="-22820"/>
              <a:ext cx="1333944" cy="0"/>
            </a:xfrm>
            <a:prstGeom prst="line">
              <a:avLst/>
            </a:prstGeom>
            <a:ln w="666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986064" y="-22820"/>
              <a:ext cx="825120" cy="0"/>
            </a:xfrm>
            <a:prstGeom prst="line">
              <a:avLst/>
            </a:prstGeom>
            <a:ln w="666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7809656" y="-22820"/>
              <a:ext cx="508824" cy="0"/>
            </a:xfrm>
            <a:prstGeom prst="line">
              <a:avLst/>
            </a:prstGeom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318480" y="-22820"/>
              <a:ext cx="823176" cy="0"/>
            </a:xfrm>
            <a:prstGeom prst="line">
              <a:avLst/>
            </a:prstGeom>
            <a:ln w="666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 userDrawn="1"/>
        </p:nvGrpSpPr>
        <p:grpSpPr>
          <a:xfrm rot="16200000">
            <a:off x="6264000" y="2880001"/>
            <a:ext cx="5760000" cy="0"/>
            <a:chOff x="0" y="-22820"/>
            <a:chExt cx="9141656" cy="0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0" y="-22820"/>
              <a:ext cx="3493008" cy="0"/>
            </a:xfrm>
            <a:prstGeom prst="line">
              <a:avLst/>
            </a:prstGeom>
            <a:ln w="666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493008" y="-22820"/>
              <a:ext cx="2159064" cy="0"/>
            </a:xfrm>
            <a:prstGeom prst="line">
              <a:avLst/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652120" y="-22820"/>
              <a:ext cx="1333944" cy="0"/>
            </a:xfrm>
            <a:prstGeom prst="line">
              <a:avLst/>
            </a:prstGeom>
            <a:ln w="666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6986064" y="-22820"/>
              <a:ext cx="825120" cy="0"/>
            </a:xfrm>
            <a:prstGeom prst="line">
              <a:avLst/>
            </a:prstGeom>
            <a:ln w="666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7809656" y="-22820"/>
              <a:ext cx="508824" cy="0"/>
            </a:xfrm>
            <a:prstGeom prst="line">
              <a:avLst/>
            </a:prstGeom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318480" y="-22820"/>
              <a:ext cx="823176" cy="0"/>
            </a:xfrm>
            <a:prstGeom prst="line">
              <a:avLst/>
            </a:prstGeom>
            <a:ln w="666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43593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FCDD6-708E-4A62-96F1-9279AE3922A6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8E903-00EF-48F8-A93E-5906EB3A876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1656" cy="0"/>
            <a:chOff x="0" y="-22820"/>
            <a:chExt cx="9141656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-22820"/>
              <a:ext cx="3493008" cy="0"/>
            </a:xfrm>
            <a:prstGeom prst="line">
              <a:avLst/>
            </a:prstGeom>
            <a:ln w="666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493008" y="-22820"/>
              <a:ext cx="2159064" cy="0"/>
            </a:xfrm>
            <a:prstGeom prst="line">
              <a:avLst/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652120" y="-22820"/>
              <a:ext cx="1333944" cy="0"/>
            </a:xfrm>
            <a:prstGeom prst="line">
              <a:avLst/>
            </a:prstGeom>
            <a:ln w="666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986064" y="-22820"/>
              <a:ext cx="825120" cy="0"/>
            </a:xfrm>
            <a:prstGeom prst="line">
              <a:avLst/>
            </a:prstGeom>
            <a:ln w="666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809656" y="-22820"/>
              <a:ext cx="508824" cy="0"/>
            </a:xfrm>
            <a:prstGeom prst="line">
              <a:avLst/>
            </a:prstGeom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318480" y="-22820"/>
              <a:ext cx="823176" cy="0"/>
            </a:xfrm>
            <a:prstGeom prst="line">
              <a:avLst/>
            </a:prstGeom>
            <a:ln w="666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 userDrawn="1"/>
        </p:nvGrpSpPr>
        <p:grpSpPr>
          <a:xfrm rot="10800000">
            <a:off x="0" y="5714999"/>
            <a:ext cx="9141656" cy="0"/>
            <a:chOff x="0" y="-22820"/>
            <a:chExt cx="9141656" cy="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0" y="-22820"/>
              <a:ext cx="3493008" cy="0"/>
            </a:xfrm>
            <a:prstGeom prst="line">
              <a:avLst/>
            </a:prstGeom>
            <a:ln w="666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493008" y="-22820"/>
              <a:ext cx="2159064" cy="0"/>
            </a:xfrm>
            <a:prstGeom prst="line">
              <a:avLst/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652120" y="-22820"/>
              <a:ext cx="1333944" cy="0"/>
            </a:xfrm>
            <a:prstGeom prst="line">
              <a:avLst/>
            </a:prstGeom>
            <a:ln w="666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986064" y="-22820"/>
              <a:ext cx="825120" cy="0"/>
            </a:xfrm>
            <a:prstGeom prst="line">
              <a:avLst/>
            </a:prstGeom>
            <a:ln w="666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809656" y="-22820"/>
              <a:ext cx="508824" cy="0"/>
            </a:xfrm>
            <a:prstGeom prst="line">
              <a:avLst/>
            </a:prstGeom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318480" y="-22820"/>
              <a:ext cx="823176" cy="0"/>
            </a:xfrm>
            <a:prstGeom prst="line">
              <a:avLst/>
            </a:prstGeom>
            <a:ln w="666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 userDrawn="1"/>
        </p:nvGrpSpPr>
        <p:grpSpPr>
          <a:xfrm rot="5400000">
            <a:off x="-2879999" y="2880001"/>
            <a:ext cx="5760000" cy="0"/>
            <a:chOff x="0" y="-22820"/>
            <a:chExt cx="9141656" cy="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0" y="-22820"/>
              <a:ext cx="3493008" cy="0"/>
            </a:xfrm>
            <a:prstGeom prst="line">
              <a:avLst/>
            </a:prstGeom>
            <a:ln w="666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493008" y="-22820"/>
              <a:ext cx="2159064" cy="0"/>
            </a:xfrm>
            <a:prstGeom prst="line">
              <a:avLst/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652120" y="-22820"/>
              <a:ext cx="1333944" cy="0"/>
            </a:xfrm>
            <a:prstGeom prst="line">
              <a:avLst/>
            </a:prstGeom>
            <a:ln w="666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986064" y="-22820"/>
              <a:ext cx="825120" cy="0"/>
            </a:xfrm>
            <a:prstGeom prst="line">
              <a:avLst/>
            </a:prstGeom>
            <a:ln w="666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809656" y="-22820"/>
              <a:ext cx="508824" cy="0"/>
            </a:xfrm>
            <a:prstGeom prst="line">
              <a:avLst/>
            </a:prstGeom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318480" y="-22820"/>
              <a:ext cx="823176" cy="0"/>
            </a:xfrm>
            <a:prstGeom prst="line">
              <a:avLst/>
            </a:prstGeom>
            <a:ln w="666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 userDrawn="1"/>
        </p:nvGrpSpPr>
        <p:grpSpPr>
          <a:xfrm rot="16200000">
            <a:off x="6264000" y="2878922"/>
            <a:ext cx="5760000" cy="0"/>
            <a:chOff x="0" y="-22820"/>
            <a:chExt cx="9141656" cy="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0" y="-22820"/>
              <a:ext cx="3493008" cy="0"/>
            </a:xfrm>
            <a:prstGeom prst="line">
              <a:avLst/>
            </a:prstGeom>
            <a:ln w="666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493008" y="-22820"/>
              <a:ext cx="2159064" cy="0"/>
            </a:xfrm>
            <a:prstGeom prst="line">
              <a:avLst/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652120" y="-22820"/>
              <a:ext cx="1333944" cy="0"/>
            </a:xfrm>
            <a:prstGeom prst="line">
              <a:avLst/>
            </a:prstGeom>
            <a:ln w="666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986064" y="-22820"/>
              <a:ext cx="825120" cy="0"/>
            </a:xfrm>
            <a:prstGeom prst="line">
              <a:avLst/>
            </a:prstGeom>
            <a:ln w="666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809656" y="-22820"/>
              <a:ext cx="508824" cy="0"/>
            </a:xfrm>
            <a:prstGeom prst="line">
              <a:avLst/>
            </a:prstGeom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318480" y="-22820"/>
              <a:ext cx="823176" cy="0"/>
            </a:xfrm>
            <a:prstGeom prst="line">
              <a:avLst/>
            </a:prstGeom>
            <a:ln w="666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96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5" r:id="rId7"/>
    <p:sldLayoutId id="2147483661" r:id="rId8"/>
    <p:sldLayoutId id="2147483654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altLang="en-US" sz="4400" b="1" kern="1200" dirty="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702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microsoft.com/office/2007/relationships/hdphoto" Target="../media/hdphoto6.wdp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9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10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microsoft.com/office/2007/relationships/hdphoto" Target="../media/hdphoto4.wdp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 pressure="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04" y="481077"/>
            <a:ext cx="4714676" cy="478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77380"/>
            <a:ext cx="365125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200" y="2316760"/>
            <a:ext cx="2079083" cy="1219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574" y="5263547"/>
            <a:ext cx="12922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69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 rot="10800000">
            <a:off x="1659599" y="1561373"/>
            <a:ext cx="5824823" cy="3600382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黄金</a:t>
            </a:r>
            <a:r>
              <a:rPr lang="zh-CN" altLang="en-US" dirty="0" smtClean="0"/>
              <a:t>矩形的</a:t>
            </a:r>
            <a:r>
              <a:rPr lang="zh-CN" altLang="en-US" dirty="0" smtClean="0">
                <a:solidFill>
                  <a:srgbClr val="CCCC00"/>
                </a:solidFill>
              </a:rPr>
              <a:t>黄金分割线</a:t>
            </a:r>
            <a:endParaRPr lang="zh-CN" altLang="en-US" dirty="0">
              <a:solidFill>
                <a:srgbClr val="CCCC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59599" y="1561373"/>
            <a:ext cx="5824802" cy="3600383"/>
            <a:chOff x="1659599" y="1561373"/>
            <a:chExt cx="5824802" cy="3600383"/>
          </a:xfrm>
        </p:grpSpPr>
        <p:cxnSp>
          <p:nvCxnSpPr>
            <p:cNvPr id="9" name="直接连接符 8"/>
            <p:cNvCxnSpPr/>
            <p:nvPr/>
          </p:nvCxnSpPr>
          <p:spPr>
            <a:xfrm flipH="1" flipV="1">
              <a:off x="1659599" y="2937081"/>
              <a:ext cx="5824802" cy="2828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259423" y="1561373"/>
              <a:ext cx="0" cy="3600383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10800000">
            <a:off x="1666440" y="1561372"/>
            <a:ext cx="5824802" cy="3600383"/>
            <a:chOff x="1659599" y="1561373"/>
            <a:chExt cx="5824802" cy="3600383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1659599" y="2937081"/>
              <a:ext cx="5824802" cy="2828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5259423" y="1561373"/>
              <a:ext cx="0" cy="3600383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1658159" y="1555841"/>
            <a:ext cx="5824825" cy="3614277"/>
            <a:chOff x="1658159" y="1567130"/>
            <a:chExt cx="5824825" cy="3614277"/>
          </a:xfrm>
        </p:grpSpPr>
        <p:grpSp>
          <p:nvGrpSpPr>
            <p:cNvPr id="15" name="组合 14"/>
            <p:cNvGrpSpPr/>
            <p:nvPr/>
          </p:nvGrpSpPr>
          <p:grpSpPr>
            <a:xfrm>
              <a:off x="1658159" y="1567130"/>
              <a:ext cx="5824824" cy="3614277"/>
              <a:chOff x="1659599" y="1567130"/>
              <a:chExt cx="5824824" cy="3614277"/>
            </a:xfrm>
          </p:grpSpPr>
          <p:cxnSp>
            <p:nvCxnSpPr>
              <p:cNvPr id="4" name="直接连接符 3"/>
              <p:cNvCxnSpPr/>
              <p:nvPr/>
            </p:nvCxnSpPr>
            <p:spPr>
              <a:xfrm flipV="1">
                <a:off x="1666440" y="1567130"/>
                <a:ext cx="4442583" cy="3594626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V="1">
                <a:off x="1659599" y="2410974"/>
                <a:ext cx="5824824" cy="2770433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 rot="10800000">
              <a:off x="1658160" y="1567130"/>
              <a:ext cx="5824824" cy="3614277"/>
              <a:chOff x="1811999" y="1719530"/>
              <a:chExt cx="5824824" cy="3614277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1818840" y="1719530"/>
                <a:ext cx="4442583" cy="3594626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1811999" y="2563374"/>
                <a:ext cx="5824824" cy="2770433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1" name="组合 70"/>
          <p:cNvGrpSpPr/>
          <p:nvPr/>
        </p:nvGrpSpPr>
        <p:grpSpPr>
          <a:xfrm flipH="1">
            <a:off x="1659599" y="1555841"/>
            <a:ext cx="5821946" cy="3614277"/>
            <a:chOff x="1658159" y="1567130"/>
            <a:chExt cx="5824825" cy="3614277"/>
          </a:xfrm>
        </p:grpSpPr>
        <p:grpSp>
          <p:nvGrpSpPr>
            <p:cNvPr id="72" name="组合 71"/>
            <p:cNvGrpSpPr/>
            <p:nvPr/>
          </p:nvGrpSpPr>
          <p:grpSpPr>
            <a:xfrm>
              <a:off x="1658159" y="1567130"/>
              <a:ext cx="5824824" cy="3614277"/>
              <a:chOff x="1659599" y="1567130"/>
              <a:chExt cx="5824824" cy="3614277"/>
            </a:xfrm>
          </p:grpSpPr>
          <p:cxnSp>
            <p:nvCxnSpPr>
              <p:cNvPr id="76" name="直接连接符 75"/>
              <p:cNvCxnSpPr/>
              <p:nvPr/>
            </p:nvCxnSpPr>
            <p:spPr>
              <a:xfrm flipV="1">
                <a:off x="1666440" y="1567130"/>
                <a:ext cx="4442583" cy="3594626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V="1">
                <a:off x="1659599" y="2410974"/>
                <a:ext cx="5824824" cy="2770433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 rot="10800000">
              <a:off x="1658160" y="1567130"/>
              <a:ext cx="5824824" cy="3614277"/>
              <a:chOff x="1811999" y="1719530"/>
              <a:chExt cx="5824824" cy="3614277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V="1">
                <a:off x="1818840" y="1719530"/>
                <a:ext cx="4442583" cy="3594626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V="1">
                <a:off x="1811999" y="2563374"/>
                <a:ext cx="5824824" cy="2770433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5565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简单运用篇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61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indent="0"/>
            <a:r>
              <a:rPr lang="zh-CN" altLang="en-US" dirty="0" smtClean="0"/>
              <a:t>首先明确</a:t>
            </a:r>
            <a:r>
              <a:rPr lang="zh-CN" altLang="en-US" dirty="0"/>
              <a:t>强调的内容</a:t>
            </a:r>
            <a:endParaRPr lang="en-US" altLang="zh-CN" dirty="0"/>
          </a:p>
        </p:txBody>
      </p:sp>
      <p:sp>
        <p:nvSpPr>
          <p:cNvPr id="12" name="椭圆 168"/>
          <p:cNvSpPr/>
          <p:nvPr/>
        </p:nvSpPr>
        <p:spPr>
          <a:xfrm>
            <a:off x="2712305" y="1920739"/>
            <a:ext cx="1099700" cy="1012986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085089" y="1938424"/>
            <a:ext cx="1053478" cy="970410"/>
            <a:chOff x="1403648" y="2474978"/>
            <a:chExt cx="830532" cy="765044"/>
          </a:xfrm>
          <a:noFill/>
        </p:grpSpPr>
        <p:sp>
          <p:nvSpPr>
            <p:cNvPr id="11" name="圆角矩形 10"/>
            <p:cNvSpPr/>
            <p:nvPr/>
          </p:nvSpPr>
          <p:spPr>
            <a:xfrm>
              <a:off x="1403648" y="2474978"/>
              <a:ext cx="830532" cy="765044"/>
            </a:xfrm>
            <a:prstGeom prst="roundRect">
              <a:avLst/>
            </a:prstGeom>
            <a:grpFill/>
            <a:ln w="698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556738" y="2600613"/>
              <a:ext cx="524352" cy="513773"/>
            </a:xfrm>
            <a:custGeom>
              <a:avLst/>
              <a:gdLst>
                <a:gd name="connsiteX0" fmla="*/ 1047022 w 2075909"/>
                <a:gd name="connsiteY0" fmla="*/ 265246 h 2034026"/>
                <a:gd name="connsiteX1" fmla="*/ 656134 w 2075909"/>
                <a:gd name="connsiteY1" fmla="*/ 1249447 h 2034026"/>
                <a:gd name="connsiteX2" fmla="*/ 1423951 w 2075909"/>
                <a:gd name="connsiteY2" fmla="*/ 1249447 h 2034026"/>
                <a:gd name="connsiteX3" fmla="*/ 1047022 w 2075909"/>
                <a:gd name="connsiteY3" fmla="*/ 265246 h 2034026"/>
                <a:gd name="connsiteX4" fmla="*/ 837618 w 2075909"/>
                <a:gd name="connsiteY4" fmla="*/ 0 h 2034026"/>
                <a:gd name="connsiteX5" fmla="*/ 1270387 w 2075909"/>
                <a:gd name="connsiteY5" fmla="*/ 0 h 2034026"/>
                <a:gd name="connsiteX6" fmla="*/ 2075909 w 2075909"/>
                <a:gd name="connsiteY6" fmla="*/ 2034026 h 2034026"/>
                <a:gd name="connsiteX7" fmla="*/ 1717117 w 2075909"/>
                <a:gd name="connsiteY7" fmla="*/ 2024244 h 2034026"/>
                <a:gd name="connsiteX8" fmla="*/ 1528653 w 2075909"/>
                <a:gd name="connsiteY8" fmla="*/ 1500733 h 2034026"/>
                <a:gd name="connsiteX9" fmla="*/ 565392 w 2075909"/>
                <a:gd name="connsiteY9" fmla="*/ 1500733 h 2034026"/>
                <a:gd name="connsiteX10" fmla="*/ 328067 w 2075909"/>
                <a:gd name="connsiteY10" fmla="*/ 2031224 h 2034026"/>
                <a:gd name="connsiteX11" fmla="*/ 0 w 2075909"/>
                <a:gd name="connsiteY11" fmla="*/ 2031224 h 2034026"/>
                <a:gd name="connsiteX12" fmla="*/ 837618 w 2075909"/>
                <a:gd name="connsiteY12" fmla="*/ 0 h 2034026"/>
                <a:gd name="connsiteX0" fmla="*/ 1047022 w 2075909"/>
                <a:gd name="connsiteY0" fmla="*/ 265246 h 2034026"/>
                <a:gd name="connsiteX1" fmla="*/ 656134 w 2075909"/>
                <a:gd name="connsiteY1" fmla="*/ 1249447 h 2034026"/>
                <a:gd name="connsiteX2" fmla="*/ 1423951 w 2075909"/>
                <a:gd name="connsiteY2" fmla="*/ 1249447 h 2034026"/>
                <a:gd name="connsiteX3" fmla="*/ 1047022 w 2075909"/>
                <a:gd name="connsiteY3" fmla="*/ 265246 h 2034026"/>
                <a:gd name="connsiteX4" fmla="*/ 837618 w 2075909"/>
                <a:gd name="connsiteY4" fmla="*/ 0 h 2034026"/>
                <a:gd name="connsiteX5" fmla="*/ 1270387 w 2075909"/>
                <a:gd name="connsiteY5" fmla="*/ 0 h 2034026"/>
                <a:gd name="connsiteX6" fmla="*/ 2075909 w 2075909"/>
                <a:gd name="connsiteY6" fmla="*/ 2034026 h 2034026"/>
                <a:gd name="connsiteX7" fmla="*/ 1717116 w 2075909"/>
                <a:gd name="connsiteY7" fmla="*/ 2031957 h 2034026"/>
                <a:gd name="connsiteX8" fmla="*/ 1528653 w 2075909"/>
                <a:gd name="connsiteY8" fmla="*/ 1500733 h 2034026"/>
                <a:gd name="connsiteX9" fmla="*/ 565392 w 2075909"/>
                <a:gd name="connsiteY9" fmla="*/ 1500733 h 2034026"/>
                <a:gd name="connsiteX10" fmla="*/ 328067 w 2075909"/>
                <a:gd name="connsiteY10" fmla="*/ 2031224 h 2034026"/>
                <a:gd name="connsiteX11" fmla="*/ 0 w 2075909"/>
                <a:gd name="connsiteY11" fmla="*/ 2031224 h 2034026"/>
                <a:gd name="connsiteX12" fmla="*/ 837618 w 2075909"/>
                <a:gd name="connsiteY12" fmla="*/ 0 h 2034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5909" h="2034026">
                  <a:moveTo>
                    <a:pt x="1047022" y="265246"/>
                  </a:moveTo>
                  <a:lnTo>
                    <a:pt x="656134" y="1249447"/>
                  </a:lnTo>
                  <a:lnTo>
                    <a:pt x="1423951" y="1249447"/>
                  </a:lnTo>
                  <a:lnTo>
                    <a:pt x="1047022" y="265246"/>
                  </a:lnTo>
                  <a:close/>
                  <a:moveTo>
                    <a:pt x="837618" y="0"/>
                  </a:moveTo>
                  <a:lnTo>
                    <a:pt x="1270387" y="0"/>
                  </a:lnTo>
                  <a:lnTo>
                    <a:pt x="2075909" y="2034026"/>
                  </a:lnTo>
                  <a:lnTo>
                    <a:pt x="1717116" y="2031957"/>
                  </a:lnTo>
                  <a:lnTo>
                    <a:pt x="1528653" y="1500733"/>
                  </a:lnTo>
                  <a:lnTo>
                    <a:pt x="565392" y="1500733"/>
                  </a:lnTo>
                  <a:lnTo>
                    <a:pt x="328067" y="2031224"/>
                  </a:lnTo>
                  <a:lnTo>
                    <a:pt x="0" y="2031224"/>
                  </a:lnTo>
                  <a:lnTo>
                    <a:pt x="83761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02785" y="1917847"/>
            <a:ext cx="1091136" cy="992552"/>
            <a:chOff x="3588983" y="2465846"/>
            <a:chExt cx="866575" cy="788281"/>
          </a:xfrm>
          <a:noFill/>
        </p:grpSpPr>
        <p:sp>
          <p:nvSpPr>
            <p:cNvPr id="19" name="圆角矩形 18"/>
            <p:cNvSpPr/>
            <p:nvPr/>
          </p:nvSpPr>
          <p:spPr>
            <a:xfrm>
              <a:off x="3597452" y="2474977"/>
              <a:ext cx="830532" cy="765044"/>
            </a:xfrm>
            <a:prstGeom prst="roundRect">
              <a:avLst/>
            </a:prstGeom>
            <a:noFill/>
            <a:ln w="698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588983" y="2465846"/>
              <a:ext cx="866575" cy="788281"/>
            </a:xfrm>
            <a:custGeom>
              <a:avLst/>
              <a:gdLst/>
              <a:ahLst/>
              <a:cxnLst/>
              <a:rect l="l" t="t" r="r" b="b"/>
              <a:pathLst>
                <a:path w="809406" h="788281">
                  <a:moveTo>
                    <a:pt x="320855" y="418202"/>
                  </a:moveTo>
                  <a:lnTo>
                    <a:pt x="320855" y="535670"/>
                  </a:lnTo>
                  <a:lnTo>
                    <a:pt x="542500" y="535670"/>
                  </a:lnTo>
                  <a:lnTo>
                    <a:pt x="542500" y="418202"/>
                  </a:lnTo>
                  <a:close/>
                  <a:moveTo>
                    <a:pt x="320855" y="234347"/>
                  </a:moveTo>
                  <a:lnTo>
                    <a:pt x="320855" y="351815"/>
                  </a:lnTo>
                  <a:lnTo>
                    <a:pt x="542500" y="351815"/>
                  </a:lnTo>
                  <a:lnTo>
                    <a:pt x="542500" y="234347"/>
                  </a:lnTo>
                  <a:close/>
                  <a:moveTo>
                    <a:pt x="254468" y="0"/>
                  </a:moveTo>
                  <a:lnTo>
                    <a:pt x="320855" y="0"/>
                  </a:lnTo>
                  <a:lnTo>
                    <a:pt x="320855" y="167960"/>
                  </a:lnTo>
                  <a:lnTo>
                    <a:pt x="542500" y="167960"/>
                  </a:lnTo>
                  <a:lnTo>
                    <a:pt x="542500" y="0"/>
                  </a:lnTo>
                  <a:lnTo>
                    <a:pt x="608887" y="0"/>
                  </a:lnTo>
                  <a:lnTo>
                    <a:pt x="608887" y="167960"/>
                  </a:lnTo>
                  <a:lnTo>
                    <a:pt x="788281" y="167960"/>
                  </a:lnTo>
                  <a:lnTo>
                    <a:pt x="788281" y="234347"/>
                  </a:lnTo>
                  <a:lnTo>
                    <a:pt x="608887" y="234347"/>
                  </a:lnTo>
                  <a:lnTo>
                    <a:pt x="608887" y="351815"/>
                  </a:lnTo>
                  <a:lnTo>
                    <a:pt x="788281" y="351815"/>
                  </a:lnTo>
                  <a:lnTo>
                    <a:pt x="788281" y="418202"/>
                  </a:lnTo>
                  <a:lnTo>
                    <a:pt x="608887" y="418202"/>
                  </a:lnTo>
                  <a:lnTo>
                    <a:pt x="608887" y="535670"/>
                  </a:lnTo>
                  <a:lnTo>
                    <a:pt x="809406" y="535670"/>
                  </a:lnTo>
                  <a:lnTo>
                    <a:pt x="809406" y="602057"/>
                  </a:lnTo>
                  <a:lnTo>
                    <a:pt x="608887" y="602057"/>
                  </a:lnTo>
                  <a:lnTo>
                    <a:pt x="608887" y="788281"/>
                  </a:lnTo>
                  <a:lnTo>
                    <a:pt x="542500" y="788281"/>
                  </a:lnTo>
                  <a:lnTo>
                    <a:pt x="542500" y="602057"/>
                  </a:lnTo>
                  <a:lnTo>
                    <a:pt x="320855" y="602057"/>
                  </a:lnTo>
                  <a:lnTo>
                    <a:pt x="320855" y="788281"/>
                  </a:lnTo>
                  <a:lnTo>
                    <a:pt x="254468" y="788281"/>
                  </a:lnTo>
                  <a:lnTo>
                    <a:pt x="254468" y="602057"/>
                  </a:lnTo>
                  <a:lnTo>
                    <a:pt x="21125" y="602057"/>
                  </a:lnTo>
                  <a:lnTo>
                    <a:pt x="21125" y="535670"/>
                  </a:lnTo>
                  <a:lnTo>
                    <a:pt x="254468" y="535670"/>
                  </a:lnTo>
                  <a:lnTo>
                    <a:pt x="254468" y="418202"/>
                  </a:lnTo>
                  <a:lnTo>
                    <a:pt x="0" y="418202"/>
                  </a:lnTo>
                  <a:lnTo>
                    <a:pt x="0" y="351815"/>
                  </a:lnTo>
                  <a:lnTo>
                    <a:pt x="254468" y="351815"/>
                  </a:lnTo>
                  <a:lnTo>
                    <a:pt x="254468" y="234347"/>
                  </a:lnTo>
                  <a:lnTo>
                    <a:pt x="0" y="234347"/>
                  </a:lnTo>
                  <a:lnTo>
                    <a:pt x="0" y="167960"/>
                  </a:lnTo>
                  <a:lnTo>
                    <a:pt x="254468" y="16796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69046" y="1946547"/>
            <a:ext cx="1045752" cy="963294"/>
            <a:chOff x="4868500" y="2484108"/>
            <a:chExt cx="830532" cy="765044"/>
          </a:xfrm>
          <a:noFill/>
        </p:grpSpPr>
        <p:sp>
          <p:nvSpPr>
            <p:cNvPr id="30" name="圆角矩形 29"/>
            <p:cNvSpPr/>
            <p:nvPr/>
          </p:nvSpPr>
          <p:spPr>
            <a:xfrm>
              <a:off x="4868500" y="2484108"/>
              <a:ext cx="830532" cy="765044"/>
            </a:xfrm>
            <a:prstGeom prst="roundRect">
              <a:avLst/>
            </a:prstGeom>
            <a:grpFill/>
            <a:ln w="698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004046" y="2639487"/>
              <a:ext cx="567268" cy="604266"/>
            </a:xfrm>
            <a:custGeom>
              <a:avLst/>
              <a:gdLst/>
              <a:ahLst/>
              <a:cxnLst/>
              <a:rect l="l" t="t" r="r" b="b"/>
              <a:pathLst>
                <a:path w="567268" h="604266">
                  <a:moveTo>
                    <a:pt x="0" y="316234"/>
                  </a:moveTo>
                  <a:lnTo>
                    <a:pt x="135219" y="316234"/>
                  </a:lnTo>
                  <a:lnTo>
                    <a:pt x="135219" y="604266"/>
                  </a:lnTo>
                  <a:lnTo>
                    <a:pt x="0" y="604266"/>
                  </a:lnTo>
                  <a:close/>
                  <a:moveTo>
                    <a:pt x="432049" y="112871"/>
                  </a:moveTo>
                  <a:lnTo>
                    <a:pt x="567268" y="112871"/>
                  </a:lnTo>
                  <a:lnTo>
                    <a:pt x="567268" y="604266"/>
                  </a:lnTo>
                  <a:lnTo>
                    <a:pt x="432049" y="604266"/>
                  </a:lnTo>
                  <a:close/>
                  <a:moveTo>
                    <a:pt x="212109" y="0"/>
                  </a:moveTo>
                  <a:lnTo>
                    <a:pt x="347328" y="0"/>
                  </a:lnTo>
                  <a:lnTo>
                    <a:pt x="347328" y="604266"/>
                  </a:lnTo>
                  <a:lnTo>
                    <a:pt x="212109" y="60426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936001" y="2961446"/>
            <a:ext cx="1381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65147" y="2961446"/>
            <a:ext cx="1381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图片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64716" y="2961446"/>
            <a:ext cx="1381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表格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928041" y="2961446"/>
            <a:ext cx="1381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图表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49536" y="3361556"/>
            <a:ext cx="47147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CCCC00"/>
                </a:solidFill>
              </a:rPr>
              <a:t>Which One</a:t>
            </a:r>
            <a:r>
              <a:rPr lang="zh-CN" altLang="en-US" sz="6000" dirty="0" smtClean="0">
                <a:solidFill>
                  <a:srgbClr val="CCCC00"/>
                </a:solidFill>
              </a:rPr>
              <a:t>？</a:t>
            </a:r>
            <a:endParaRPr lang="en-US" altLang="zh-CN" sz="6000" dirty="0" smtClean="0">
              <a:solidFill>
                <a:srgbClr val="CCCC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72127" y="4297660"/>
            <a:ext cx="41601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突出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强调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+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合适的版式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=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观众看的养眼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明白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84378" y="5325517"/>
            <a:ext cx="30521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接下来</a:t>
            </a:r>
            <a:r>
              <a:rPr lang="zh-CN" altLang="en-US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开始黄金分割与</a:t>
            </a:r>
            <a:r>
              <a:rPr lang="en-US" altLang="zh-CN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结合的奇幻之旅</a:t>
            </a:r>
            <a:endParaRPr lang="zh-CN" altLang="en-US" sz="12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82927" y="2355177"/>
            <a:ext cx="941054" cy="111626"/>
            <a:chOff x="7665869" y="2358310"/>
            <a:chExt cx="941054" cy="111626"/>
          </a:xfrm>
        </p:grpSpPr>
        <p:sp>
          <p:nvSpPr>
            <p:cNvPr id="2" name="椭圆 1"/>
            <p:cNvSpPr/>
            <p:nvPr/>
          </p:nvSpPr>
          <p:spPr>
            <a:xfrm>
              <a:off x="7665869" y="2358310"/>
              <a:ext cx="111626" cy="11162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7831755" y="2358310"/>
              <a:ext cx="111626" cy="11162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997641" y="2358310"/>
              <a:ext cx="111626" cy="11162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163527" y="2358310"/>
              <a:ext cx="111626" cy="11162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329413" y="2358310"/>
              <a:ext cx="111626" cy="11162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495297" y="2358310"/>
              <a:ext cx="111626" cy="11162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58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-11876" y="0"/>
            <a:ext cx="9155876" cy="5712225"/>
            <a:chOff x="268964" y="275847"/>
            <a:chExt cx="2550503" cy="1591224"/>
          </a:xfrm>
        </p:grpSpPr>
        <p:sp>
          <p:nvSpPr>
            <p:cNvPr id="57" name="矩形 56"/>
            <p:cNvSpPr/>
            <p:nvPr/>
          </p:nvSpPr>
          <p:spPr>
            <a:xfrm>
              <a:off x="268964" y="275847"/>
              <a:ext cx="2550503" cy="60868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68964" y="884527"/>
              <a:ext cx="2550503" cy="982544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733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396664" y="481235"/>
            <a:ext cx="5183448" cy="1224136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4000" b="1" dirty="0" smtClean="0">
                <a:solidFill>
                  <a:srgbClr val="00B0F0"/>
                </a:solidFill>
              </a:rPr>
              <a:t>黄金分割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</a:t>
            </a:r>
            <a:r>
              <a:rPr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</a:p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封面模板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设计中的运用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1" y="2185058"/>
            <a:ext cx="9144001" cy="3527167"/>
          </a:xfrm>
          <a:prstGeom prst="rect">
            <a:avLst/>
          </a:prstGeom>
          <a:gradFill>
            <a:gsLst>
              <a:gs pos="0">
                <a:srgbClr val="79D6F7"/>
              </a:gs>
              <a:gs pos="31000">
                <a:srgbClr val="00B0F0"/>
              </a:gs>
            </a:gsLst>
            <a:lin ang="5400000" scaled="1"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124391"/>
            <a:ext cx="9144001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13838" y="3145532"/>
            <a:ext cx="2916324" cy="1380644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6600" b="1" dirty="0">
              <a:solidFill>
                <a:schemeClr val="bg1">
                  <a:alpha val="36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40152" y="168221"/>
            <a:ext cx="3240360" cy="175317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60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97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727684" y="2713484"/>
            <a:ext cx="5688632" cy="1331769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00B0F0"/>
                </a:solidFill>
              </a:rPr>
              <a:t>黄金分割</a:t>
            </a:r>
            <a:r>
              <a:rPr lang="zh-CN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</a:t>
            </a:r>
            <a:r>
              <a:rPr lang="en-US" altLang="zh-CN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</a:p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</a:rPr>
              <a:t>封面模板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设计中的运用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1" y="0"/>
            <a:ext cx="9144002" cy="2166909"/>
          </a:xfrm>
          <a:prstGeom prst="rect">
            <a:avLst/>
          </a:prstGeom>
          <a:gradFill>
            <a:gsLst>
              <a:gs pos="0">
                <a:srgbClr val="79D6F7"/>
              </a:gs>
              <a:gs pos="31000">
                <a:srgbClr val="00B0F0"/>
              </a:gs>
            </a:gsLst>
            <a:lin ang="5400000" scaled="1"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124391"/>
            <a:ext cx="9144001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528" y="312237"/>
            <a:ext cx="3672408" cy="153715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16000"/>
                  </a:schemeClr>
                </a:solidFill>
              </a:rPr>
              <a:t>图 片</a:t>
            </a:r>
            <a:endParaRPr lang="zh-CN" altLang="en-US" sz="6600" b="1" dirty="0">
              <a:solidFill>
                <a:schemeClr val="bg1">
                  <a:alpha val="16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40152" y="193204"/>
            <a:ext cx="3240360" cy="175317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6000" b="1" dirty="0">
              <a:solidFill>
                <a:srgbClr val="0070C0">
                  <a:alpha val="18000"/>
                </a:srgb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07704" y="4405672"/>
            <a:ext cx="5183448" cy="396044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</a:t>
            </a:r>
            <a:r>
              <a:rPr lang="zh-CN" altLang="en-US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：只为设计</a:t>
            </a:r>
            <a:endParaRPr lang="zh-CN" altLang="en-US" sz="2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4" y="5142011"/>
            <a:ext cx="3254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accent6">
                    <a:lumMod val="75000"/>
                  </a:schemeClr>
                </a:solidFill>
              </a:rPr>
              <a:t>PS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</a:rPr>
              <a:t>：同一种版式，强调的内容却是不同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2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727684" y="3685592"/>
            <a:ext cx="5688632" cy="1331769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B0F0"/>
                </a:solidFill>
              </a:rPr>
              <a:t>黄金分割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</a:t>
            </a: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封面模板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设计中的运用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11019" y="3"/>
            <a:ext cx="9155019" cy="3496065"/>
          </a:xfrm>
          <a:custGeom>
            <a:avLst/>
            <a:gdLst>
              <a:gd name="connsiteX0" fmla="*/ 0 w 9144002"/>
              <a:gd name="connsiteY0" fmla="*/ 0 h 2166909"/>
              <a:gd name="connsiteX1" fmla="*/ 9144002 w 9144002"/>
              <a:gd name="connsiteY1" fmla="*/ 0 h 2166909"/>
              <a:gd name="connsiteX2" fmla="*/ 9144002 w 9144002"/>
              <a:gd name="connsiteY2" fmla="*/ 2166909 h 2166909"/>
              <a:gd name="connsiteX3" fmla="*/ 0 w 9144002"/>
              <a:gd name="connsiteY3" fmla="*/ 2166909 h 2166909"/>
              <a:gd name="connsiteX4" fmla="*/ 0 w 9144002"/>
              <a:gd name="connsiteY4" fmla="*/ 0 h 2166909"/>
              <a:gd name="connsiteX0" fmla="*/ 0 w 9144002"/>
              <a:gd name="connsiteY0" fmla="*/ 0 h 2955227"/>
              <a:gd name="connsiteX1" fmla="*/ 9144002 w 9144002"/>
              <a:gd name="connsiteY1" fmla="*/ 0 h 2955227"/>
              <a:gd name="connsiteX2" fmla="*/ 9144002 w 9144002"/>
              <a:gd name="connsiteY2" fmla="*/ 2166909 h 2955227"/>
              <a:gd name="connsiteX3" fmla="*/ 0 w 9144002"/>
              <a:gd name="connsiteY3" fmla="*/ 2166909 h 2955227"/>
              <a:gd name="connsiteX4" fmla="*/ 0 w 9144002"/>
              <a:gd name="connsiteY4" fmla="*/ 0 h 2955227"/>
              <a:gd name="connsiteX0" fmla="*/ 0 w 9144002"/>
              <a:gd name="connsiteY0" fmla="*/ 0 h 3192670"/>
              <a:gd name="connsiteX1" fmla="*/ 9144002 w 9144002"/>
              <a:gd name="connsiteY1" fmla="*/ 0 h 3192670"/>
              <a:gd name="connsiteX2" fmla="*/ 9144002 w 9144002"/>
              <a:gd name="connsiteY2" fmla="*/ 2166909 h 3192670"/>
              <a:gd name="connsiteX3" fmla="*/ 0 w 9144002"/>
              <a:gd name="connsiteY3" fmla="*/ 2166909 h 3192670"/>
              <a:gd name="connsiteX4" fmla="*/ 0 w 9144002"/>
              <a:gd name="connsiteY4" fmla="*/ 0 h 3192670"/>
              <a:gd name="connsiteX0" fmla="*/ 0 w 9144002"/>
              <a:gd name="connsiteY0" fmla="*/ 0 h 3342823"/>
              <a:gd name="connsiteX1" fmla="*/ 9144002 w 9144002"/>
              <a:gd name="connsiteY1" fmla="*/ 0 h 3342823"/>
              <a:gd name="connsiteX2" fmla="*/ 9144002 w 9144002"/>
              <a:gd name="connsiteY2" fmla="*/ 2166909 h 3342823"/>
              <a:gd name="connsiteX3" fmla="*/ 0 w 9144002"/>
              <a:gd name="connsiteY3" fmla="*/ 2166909 h 3342823"/>
              <a:gd name="connsiteX4" fmla="*/ 0 w 9144002"/>
              <a:gd name="connsiteY4" fmla="*/ 0 h 3342823"/>
              <a:gd name="connsiteX0" fmla="*/ 0 w 9144002"/>
              <a:gd name="connsiteY0" fmla="*/ 0 h 3459148"/>
              <a:gd name="connsiteX1" fmla="*/ 9144002 w 9144002"/>
              <a:gd name="connsiteY1" fmla="*/ 0 h 3459148"/>
              <a:gd name="connsiteX2" fmla="*/ 9144002 w 9144002"/>
              <a:gd name="connsiteY2" fmla="*/ 2166909 h 3459148"/>
              <a:gd name="connsiteX3" fmla="*/ 0 w 9144002"/>
              <a:gd name="connsiteY3" fmla="*/ 2166909 h 3459148"/>
              <a:gd name="connsiteX4" fmla="*/ 0 w 9144002"/>
              <a:gd name="connsiteY4" fmla="*/ 0 h 3459148"/>
              <a:gd name="connsiteX0" fmla="*/ 0 w 9144002"/>
              <a:gd name="connsiteY0" fmla="*/ 0 h 3491167"/>
              <a:gd name="connsiteX1" fmla="*/ 9144002 w 9144002"/>
              <a:gd name="connsiteY1" fmla="*/ 0 h 3491167"/>
              <a:gd name="connsiteX2" fmla="*/ 9144002 w 9144002"/>
              <a:gd name="connsiteY2" fmla="*/ 2166909 h 3491167"/>
              <a:gd name="connsiteX3" fmla="*/ 0 w 9144002"/>
              <a:gd name="connsiteY3" fmla="*/ 2166909 h 3491167"/>
              <a:gd name="connsiteX4" fmla="*/ 0 w 9144002"/>
              <a:gd name="connsiteY4" fmla="*/ 0 h 3491167"/>
              <a:gd name="connsiteX0" fmla="*/ 0 w 9144002"/>
              <a:gd name="connsiteY0" fmla="*/ 0 h 3412053"/>
              <a:gd name="connsiteX1" fmla="*/ 9144002 w 9144002"/>
              <a:gd name="connsiteY1" fmla="*/ 0 h 3412053"/>
              <a:gd name="connsiteX2" fmla="*/ 9144002 w 9144002"/>
              <a:gd name="connsiteY2" fmla="*/ 2166909 h 3412053"/>
              <a:gd name="connsiteX3" fmla="*/ 0 w 9144002"/>
              <a:gd name="connsiteY3" fmla="*/ 2166909 h 3412053"/>
              <a:gd name="connsiteX4" fmla="*/ 0 w 9144002"/>
              <a:gd name="connsiteY4" fmla="*/ 0 h 3412053"/>
              <a:gd name="connsiteX0" fmla="*/ 11017 w 9155019"/>
              <a:gd name="connsiteY0" fmla="*/ 0 h 3398313"/>
              <a:gd name="connsiteX1" fmla="*/ 9155019 w 9155019"/>
              <a:gd name="connsiteY1" fmla="*/ 0 h 3398313"/>
              <a:gd name="connsiteX2" fmla="*/ 9155019 w 9155019"/>
              <a:gd name="connsiteY2" fmla="*/ 2166909 h 3398313"/>
              <a:gd name="connsiteX3" fmla="*/ 0 w 9155019"/>
              <a:gd name="connsiteY3" fmla="*/ 2144875 h 3398313"/>
              <a:gd name="connsiteX4" fmla="*/ 11017 w 9155019"/>
              <a:gd name="connsiteY4" fmla="*/ 0 h 3398313"/>
              <a:gd name="connsiteX0" fmla="*/ 11017 w 9155019"/>
              <a:gd name="connsiteY0" fmla="*/ 0 h 3482836"/>
              <a:gd name="connsiteX1" fmla="*/ 9155019 w 9155019"/>
              <a:gd name="connsiteY1" fmla="*/ 0 h 3482836"/>
              <a:gd name="connsiteX2" fmla="*/ 9155019 w 9155019"/>
              <a:gd name="connsiteY2" fmla="*/ 2166909 h 3482836"/>
              <a:gd name="connsiteX3" fmla="*/ 0 w 9155019"/>
              <a:gd name="connsiteY3" fmla="*/ 2144875 h 3482836"/>
              <a:gd name="connsiteX4" fmla="*/ 11017 w 9155019"/>
              <a:gd name="connsiteY4" fmla="*/ 0 h 3482836"/>
              <a:gd name="connsiteX0" fmla="*/ 11017 w 9155019"/>
              <a:gd name="connsiteY0" fmla="*/ 0 h 3496065"/>
              <a:gd name="connsiteX1" fmla="*/ 9155019 w 9155019"/>
              <a:gd name="connsiteY1" fmla="*/ 0 h 3496065"/>
              <a:gd name="connsiteX2" fmla="*/ 9155019 w 9155019"/>
              <a:gd name="connsiteY2" fmla="*/ 2166909 h 3496065"/>
              <a:gd name="connsiteX3" fmla="*/ 0 w 9155019"/>
              <a:gd name="connsiteY3" fmla="*/ 2144875 h 3496065"/>
              <a:gd name="connsiteX4" fmla="*/ 11017 w 9155019"/>
              <a:gd name="connsiteY4" fmla="*/ 0 h 349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019" h="3496065">
                <a:moveTo>
                  <a:pt x="11017" y="0"/>
                </a:moveTo>
                <a:lnTo>
                  <a:pt x="9155019" y="0"/>
                </a:lnTo>
                <a:lnTo>
                  <a:pt x="9155019" y="2166909"/>
                </a:lnTo>
                <a:cubicBezTo>
                  <a:pt x="7407010" y="3224528"/>
                  <a:pt x="3797148" y="4546553"/>
                  <a:pt x="0" y="2144875"/>
                </a:cubicBezTo>
                <a:cubicBezTo>
                  <a:pt x="3672" y="1429917"/>
                  <a:pt x="7345" y="714958"/>
                  <a:pt x="11017" y="0"/>
                </a:cubicBezTo>
                <a:close/>
              </a:path>
            </a:pathLst>
          </a:custGeom>
          <a:gradFill>
            <a:gsLst>
              <a:gs pos="0">
                <a:srgbClr val="79D6F7"/>
              </a:gs>
              <a:gs pos="31000">
                <a:srgbClr val="00B0F0"/>
              </a:gs>
            </a:gsLst>
            <a:lin ang="5400000" scaled="1"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5856" y="976784"/>
            <a:ext cx="2592288" cy="1232644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chemeClr val="bg1">
                    <a:alpha val="38000"/>
                  </a:schemeClr>
                </a:solidFill>
              </a:rPr>
              <a:t>图  片</a:t>
            </a:r>
            <a:endParaRPr lang="zh-CN" altLang="en-US" sz="5400" b="1" dirty="0">
              <a:solidFill>
                <a:schemeClr val="bg1">
                  <a:alpha val="38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48264" y="108705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80276" y="5053744"/>
            <a:ext cx="5183448" cy="396044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</a:t>
            </a:r>
            <a:r>
              <a:rPr lang="zh-CN" altLang="en-US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：只为设计</a:t>
            </a:r>
            <a:endParaRPr lang="zh-CN" altLang="en-US" sz="16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-11017" y="2126255"/>
            <a:ext cx="9210101" cy="1360579"/>
          </a:xfrm>
          <a:custGeom>
            <a:avLst/>
            <a:gdLst>
              <a:gd name="connsiteX0" fmla="*/ 0 w 9155017"/>
              <a:gd name="connsiteY0" fmla="*/ 0 h 1498294"/>
              <a:gd name="connsiteX1" fmla="*/ 9155017 w 9155017"/>
              <a:gd name="connsiteY1" fmla="*/ 33051 h 1498294"/>
              <a:gd name="connsiteX2" fmla="*/ 6180463 w 9155017"/>
              <a:gd name="connsiteY2" fmla="*/ 1498294 h 1498294"/>
              <a:gd name="connsiteX3" fmla="*/ 0 w 9155017"/>
              <a:gd name="connsiteY3" fmla="*/ 0 h 1498294"/>
              <a:gd name="connsiteX0" fmla="*/ 0 w 9155017"/>
              <a:gd name="connsiteY0" fmla="*/ 0 h 33051"/>
              <a:gd name="connsiteX1" fmla="*/ 9155017 w 9155017"/>
              <a:gd name="connsiteY1" fmla="*/ 33051 h 33051"/>
              <a:gd name="connsiteX2" fmla="*/ 0 w 9155017"/>
              <a:gd name="connsiteY2" fmla="*/ 0 h 33051"/>
              <a:gd name="connsiteX0" fmla="*/ 0 w 9155017"/>
              <a:gd name="connsiteY0" fmla="*/ 0 h 834883"/>
              <a:gd name="connsiteX1" fmla="*/ 9155017 w 9155017"/>
              <a:gd name="connsiteY1" fmla="*/ 33051 h 834883"/>
              <a:gd name="connsiteX2" fmla="*/ 0 w 9155017"/>
              <a:gd name="connsiteY2" fmla="*/ 0 h 834883"/>
              <a:gd name="connsiteX0" fmla="*/ 0 w 9155017"/>
              <a:gd name="connsiteY0" fmla="*/ 0 h 1078467"/>
              <a:gd name="connsiteX1" fmla="*/ 9155017 w 9155017"/>
              <a:gd name="connsiteY1" fmla="*/ 33051 h 1078467"/>
              <a:gd name="connsiteX2" fmla="*/ 0 w 9155017"/>
              <a:gd name="connsiteY2" fmla="*/ 0 h 1078467"/>
              <a:gd name="connsiteX0" fmla="*/ 0 w 9155017"/>
              <a:gd name="connsiteY0" fmla="*/ 0 h 1078467"/>
              <a:gd name="connsiteX1" fmla="*/ 9155017 w 9155017"/>
              <a:gd name="connsiteY1" fmla="*/ 33051 h 1078467"/>
              <a:gd name="connsiteX2" fmla="*/ 0 w 9155017"/>
              <a:gd name="connsiteY2" fmla="*/ 0 h 1078467"/>
              <a:gd name="connsiteX0" fmla="*/ 0 w 9155017"/>
              <a:gd name="connsiteY0" fmla="*/ 0 h 1263930"/>
              <a:gd name="connsiteX1" fmla="*/ 9155017 w 9155017"/>
              <a:gd name="connsiteY1" fmla="*/ 33051 h 1263930"/>
              <a:gd name="connsiteX2" fmla="*/ 0 w 9155017"/>
              <a:gd name="connsiteY2" fmla="*/ 0 h 1263930"/>
              <a:gd name="connsiteX0" fmla="*/ 0 w 9155017"/>
              <a:gd name="connsiteY0" fmla="*/ 0 h 1350037"/>
              <a:gd name="connsiteX1" fmla="*/ 9155017 w 9155017"/>
              <a:gd name="connsiteY1" fmla="*/ 33051 h 1350037"/>
              <a:gd name="connsiteX2" fmla="*/ 0 w 9155017"/>
              <a:gd name="connsiteY2" fmla="*/ 0 h 1350037"/>
              <a:gd name="connsiteX0" fmla="*/ 0 w 9155017"/>
              <a:gd name="connsiteY0" fmla="*/ 0 h 1210156"/>
              <a:gd name="connsiteX1" fmla="*/ 9155017 w 9155017"/>
              <a:gd name="connsiteY1" fmla="*/ 33051 h 1210156"/>
              <a:gd name="connsiteX2" fmla="*/ 0 w 9155017"/>
              <a:gd name="connsiteY2" fmla="*/ 0 h 1210156"/>
              <a:gd name="connsiteX0" fmla="*/ 0 w 9155017"/>
              <a:gd name="connsiteY0" fmla="*/ 0 h 1285632"/>
              <a:gd name="connsiteX1" fmla="*/ 9155017 w 9155017"/>
              <a:gd name="connsiteY1" fmla="*/ 33051 h 1285632"/>
              <a:gd name="connsiteX2" fmla="*/ 0 w 9155017"/>
              <a:gd name="connsiteY2" fmla="*/ 0 h 1285632"/>
              <a:gd name="connsiteX0" fmla="*/ 0 w 9155017"/>
              <a:gd name="connsiteY0" fmla="*/ 0 h 1333606"/>
              <a:gd name="connsiteX1" fmla="*/ 9155017 w 9155017"/>
              <a:gd name="connsiteY1" fmla="*/ 33051 h 1333606"/>
              <a:gd name="connsiteX2" fmla="*/ 0 w 9155017"/>
              <a:gd name="connsiteY2" fmla="*/ 0 h 1333606"/>
              <a:gd name="connsiteX0" fmla="*/ 0 w 9210101"/>
              <a:gd name="connsiteY0" fmla="*/ 11016 h 1377157"/>
              <a:gd name="connsiteX1" fmla="*/ 9210101 w 9210101"/>
              <a:gd name="connsiteY1" fmla="*/ 0 h 1377157"/>
              <a:gd name="connsiteX2" fmla="*/ 0 w 9210101"/>
              <a:gd name="connsiteY2" fmla="*/ 11016 h 1377157"/>
              <a:gd name="connsiteX0" fmla="*/ 0 w 9210101"/>
              <a:gd name="connsiteY0" fmla="*/ 11016 h 1518029"/>
              <a:gd name="connsiteX1" fmla="*/ 9210101 w 9210101"/>
              <a:gd name="connsiteY1" fmla="*/ 0 h 1518029"/>
              <a:gd name="connsiteX2" fmla="*/ 0 w 9210101"/>
              <a:gd name="connsiteY2" fmla="*/ 11016 h 1518029"/>
              <a:gd name="connsiteX0" fmla="*/ 0 w 9210101"/>
              <a:gd name="connsiteY0" fmla="*/ 11016 h 1496202"/>
              <a:gd name="connsiteX1" fmla="*/ 9210101 w 9210101"/>
              <a:gd name="connsiteY1" fmla="*/ 0 h 1496202"/>
              <a:gd name="connsiteX2" fmla="*/ 0 w 9210101"/>
              <a:gd name="connsiteY2" fmla="*/ 11016 h 1496202"/>
              <a:gd name="connsiteX0" fmla="*/ 0 w 9210101"/>
              <a:gd name="connsiteY0" fmla="*/ 11016 h 1510724"/>
              <a:gd name="connsiteX1" fmla="*/ 9210101 w 9210101"/>
              <a:gd name="connsiteY1" fmla="*/ 0 h 1510724"/>
              <a:gd name="connsiteX2" fmla="*/ 0 w 9210101"/>
              <a:gd name="connsiteY2" fmla="*/ 11016 h 1510724"/>
              <a:gd name="connsiteX0" fmla="*/ 0 w 9210101"/>
              <a:gd name="connsiteY0" fmla="*/ 11016 h 1510724"/>
              <a:gd name="connsiteX1" fmla="*/ 9210101 w 9210101"/>
              <a:gd name="connsiteY1" fmla="*/ 0 h 1510724"/>
              <a:gd name="connsiteX2" fmla="*/ 0 w 9210101"/>
              <a:gd name="connsiteY2" fmla="*/ 11016 h 1510724"/>
              <a:gd name="connsiteX0" fmla="*/ 0 w 9210101"/>
              <a:gd name="connsiteY0" fmla="*/ 11016 h 1510724"/>
              <a:gd name="connsiteX1" fmla="*/ 9210101 w 9210101"/>
              <a:gd name="connsiteY1" fmla="*/ 0 h 1510724"/>
              <a:gd name="connsiteX2" fmla="*/ 0 w 9210101"/>
              <a:gd name="connsiteY2" fmla="*/ 11016 h 1510724"/>
              <a:gd name="connsiteX0" fmla="*/ 0 w 9210101"/>
              <a:gd name="connsiteY0" fmla="*/ 11016 h 1456900"/>
              <a:gd name="connsiteX1" fmla="*/ 9210101 w 9210101"/>
              <a:gd name="connsiteY1" fmla="*/ 0 h 1456900"/>
              <a:gd name="connsiteX2" fmla="*/ 0 w 9210101"/>
              <a:gd name="connsiteY2" fmla="*/ 11016 h 1456900"/>
              <a:gd name="connsiteX0" fmla="*/ 0 w 9210101"/>
              <a:gd name="connsiteY0" fmla="*/ 11016 h 1324954"/>
              <a:gd name="connsiteX1" fmla="*/ 9210101 w 9210101"/>
              <a:gd name="connsiteY1" fmla="*/ 0 h 1324954"/>
              <a:gd name="connsiteX2" fmla="*/ 0 w 9210101"/>
              <a:gd name="connsiteY2" fmla="*/ 11016 h 1324954"/>
              <a:gd name="connsiteX0" fmla="*/ 0 w 9210101"/>
              <a:gd name="connsiteY0" fmla="*/ 11016 h 1361091"/>
              <a:gd name="connsiteX1" fmla="*/ 9210101 w 9210101"/>
              <a:gd name="connsiteY1" fmla="*/ 0 h 1361091"/>
              <a:gd name="connsiteX2" fmla="*/ 0 w 9210101"/>
              <a:gd name="connsiteY2" fmla="*/ 11016 h 1361091"/>
              <a:gd name="connsiteX0" fmla="*/ 0 w 9210101"/>
              <a:gd name="connsiteY0" fmla="*/ 11016 h 1379239"/>
              <a:gd name="connsiteX1" fmla="*/ 9210101 w 9210101"/>
              <a:gd name="connsiteY1" fmla="*/ 0 h 1379239"/>
              <a:gd name="connsiteX2" fmla="*/ 0 w 9210101"/>
              <a:gd name="connsiteY2" fmla="*/ 11016 h 1379239"/>
              <a:gd name="connsiteX0" fmla="*/ 0 w 9210101"/>
              <a:gd name="connsiteY0" fmla="*/ 11016 h 1379239"/>
              <a:gd name="connsiteX1" fmla="*/ 9210101 w 9210101"/>
              <a:gd name="connsiteY1" fmla="*/ 0 h 1379239"/>
              <a:gd name="connsiteX2" fmla="*/ 0 w 9210101"/>
              <a:gd name="connsiteY2" fmla="*/ 11016 h 1379239"/>
              <a:gd name="connsiteX0" fmla="*/ 0 w 9210101"/>
              <a:gd name="connsiteY0" fmla="*/ 11016 h 1379239"/>
              <a:gd name="connsiteX1" fmla="*/ 9210101 w 9210101"/>
              <a:gd name="connsiteY1" fmla="*/ 0 h 1379239"/>
              <a:gd name="connsiteX2" fmla="*/ 0 w 9210101"/>
              <a:gd name="connsiteY2" fmla="*/ 11016 h 1379239"/>
              <a:gd name="connsiteX0" fmla="*/ 0 w 9210101"/>
              <a:gd name="connsiteY0" fmla="*/ 11016 h 1379239"/>
              <a:gd name="connsiteX1" fmla="*/ 9210101 w 9210101"/>
              <a:gd name="connsiteY1" fmla="*/ 0 h 1379239"/>
              <a:gd name="connsiteX2" fmla="*/ 0 w 9210101"/>
              <a:gd name="connsiteY2" fmla="*/ 11016 h 1379239"/>
              <a:gd name="connsiteX0" fmla="*/ 0 w 9210101"/>
              <a:gd name="connsiteY0" fmla="*/ 11016 h 1379239"/>
              <a:gd name="connsiteX1" fmla="*/ 9210101 w 9210101"/>
              <a:gd name="connsiteY1" fmla="*/ 0 h 1379239"/>
              <a:gd name="connsiteX2" fmla="*/ 0 w 9210101"/>
              <a:gd name="connsiteY2" fmla="*/ 11016 h 1379239"/>
              <a:gd name="connsiteX0" fmla="*/ 0 w 9210101"/>
              <a:gd name="connsiteY0" fmla="*/ 11016 h 1379239"/>
              <a:gd name="connsiteX1" fmla="*/ 9210101 w 9210101"/>
              <a:gd name="connsiteY1" fmla="*/ 0 h 1379239"/>
              <a:gd name="connsiteX2" fmla="*/ 0 w 9210101"/>
              <a:gd name="connsiteY2" fmla="*/ 11016 h 1379239"/>
              <a:gd name="connsiteX0" fmla="*/ 0 w 9210101"/>
              <a:gd name="connsiteY0" fmla="*/ 11016 h 1379239"/>
              <a:gd name="connsiteX1" fmla="*/ 9210101 w 9210101"/>
              <a:gd name="connsiteY1" fmla="*/ 0 h 1379239"/>
              <a:gd name="connsiteX2" fmla="*/ 0 w 9210101"/>
              <a:gd name="connsiteY2" fmla="*/ 11016 h 1379239"/>
              <a:gd name="connsiteX0" fmla="*/ 0 w 9210101"/>
              <a:gd name="connsiteY0" fmla="*/ 11016 h 1379239"/>
              <a:gd name="connsiteX1" fmla="*/ 9210101 w 9210101"/>
              <a:gd name="connsiteY1" fmla="*/ 0 h 1379239"/>
              <a:gd name="connsiteX2" fmla="*/ 0 w 9210101"/>
              <a:gd name="connsiteY2" fmla="*/ 11016 h 1379239"/>
              <a:gd name="connsiteX0" fmla="*/ 0 w 9210101"/>
              <a:gd name="connsiteY0" fmla="*/ 11016 h 1379239"/>
              <a:gd name="connsiteX1" fmla="*/ 9210101 w 9210101"/>
              <a:gd name="connsiteY1" fmla="*/ 0 h 1379239"/>
              <a:gd name="connsiteX2" fmla="*/ 0 w 9210101"/>
              <a:gd name="connsiteY2" fmla="*/ 11016 h 1379239"/>
              <a:gd name="connsiteX0" fmla="*/ 0 w 9210101"/>
              <a:gd name="connsiteY0" fmla="*/ 11016 h 1375632"/>
              <a:gd name="connsiteX1" fmla="*/ 9210101 w 9210101"/>
              <a:gd name="connsiteY1" fmla="*/ 0 h 1375632"/>
              <a:gd name="connsiteX2" fmla="*/ 0 w 9210101"/>
              <a:gd name="connsiteY2" fmla="*/ 11016 h 1375632"/>
              <a:gd name="connsiteX0" fmla="*/ 0 w 9210101"/>
              <a:gd name="connsiteY0" fmla="*/ 11016 h 1401054"/>
              <a:gd name="connsiteX1" fmla="*/ 9210101 w 9210101"/>
              <a:gd name="connsiteY1" fmla="*/ 0 h 1401054"/>
              <a:gd name="connsiteX2" fmla="*/ 0 w 9210101"/>
              <a:gd name="connsiteY2" fmla="*/ 11016 h 1401054"/>
              <a:gd name="connsiteX0" fmla="*/ 0 w 9210101"/>
              <a:gd name="connsiteY0" fmla="*/ 11016 h 1401054"/>
              <a:gd name="connsiteX1" fmla="*/ 9210101 w 9210101"/>
              <a:gd name="connsiteY1" fmla="*/ 0 h 1401054"/>
              <a:gd name="connsiteX2" fmla="*/ 0 w 9210101"/>
              <a:gd name="connsiteY2" fmla="*/ 11016 h 1401054"/>
              <a:gd name="connsiteX0" fmla="*/ 0 w 9210101"/>
              <a:gd name="connsiteY0" fmla="*/ 11016 h 1401054"/>
              <a:gd name="connsiteX1" fmla="*/ 9210101 w 9210101"/>
              <a:gd name="connsiteY1" fmla="*/ 0 h 1401054"/>
              <a:gd name="connsiteX2" fmla="*/ 0 w 9210101"/>
              <a:gd name="connsiteY2" fmla="*/ 11016 h 1401054"/>
              <a:gd name="connsiteX0" fmla="*/ 0 w 9210101"/>
              <a:gd name="connsiteY0" fmla="*/ 11016 h 1401054"/>
              <a:gd name="connsiteX1" fmla="*/ 9210101 w 9210101"/>
              <a:gd name="connsiteY1" fmla="*/ 0 h 1401054"/>
              <a:gd name="connsiteX2" fmla="*/ 0 w 9210101"/>
              <a:gd name="connsiteY2" fmla="*/ 11016 h 1401054"/>
              <a:gd name="connsiteX0" fmla="*/ 0 w 9210101"/>
              <a:gd name="connsiteY0" fmla="*/ 11016 h 1360579"/>
              <a:gd name="connsiteX1" fmla="*/ 9210101 w 9210101"/>
              <a:gd name="connsiteY1" fmla="*/ 0 h 1360579"/>
              <a:gd name="connsiteX2" fmla="*/ 0 w 9210101"/>
              <a:gd name="connsiteY2" fmla="*/ 11016 h 136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10101" h="1360579">
                <a:moveTo>
                  <a:pt x="0" y="11016"/>
                </a:moveTo>
                <a:cubicBezTo>
                  <a:pt x="2721166" y="1839815"/>
                  <a:pt x="7094863" y="1377108"/>
                  <a:pt x="9210101" y="0"/>
                </a:cubicBezTo>
                <a:cubicBezTo>
                  <a:pt x="7337233" y="1454227"/>
                  <a:pt x="2853368" y="2137273"/>
                  <a:pt x="0" y="1101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50828">
                <a:srgbClr val="0070C0"/>
              </a:gs>
              <a:gs pos="0">
                <a:schemeClr val="bg1"/>
              </a:gs>
              <a:gs pos="25000">
                <a:srgbClr val="CC0066"/>
              </a:gs>
              <a:gs pos="84000">
                <a:srgbClr val="CCCC00"/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/>
            <a:lightRig rig="threePt" dir="t"/>
          </a:scene3d>
          <a:sp3d extrusionH="8255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72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 rot="10800000">
            <a:off x="-11876" y="0"/>
            <a:ext cx="9155876" cy="5712225"/>
            <a:chOff x="268964" y="275847"/>
            <a:chExt cx="2550503" cy="1591224"/>
          </a:xfrm>
        </p:grpSpPr>
        <p:sp>
          <p:nvSpPr>
            <p:cNvPr id="57" name="矩形 56"/>
            <p:cNvSpPr/>
            <p:nvPr/>
          </p:nvSpPr>
          <p:spPr>
            <a:xfrm rot="10800000">
              <a:off x="268964" y="275847"/>
              <a:ext cx="2550503" cy="60868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rot="10800000">
              <a:off x="268964" y="884527"/>
              <a:ext cx="2550503" cy="982544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948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692244" y="3865612"/>
            <a:ext cx="5759512" cy="1368152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rgbClr val="00B0F0"/>
                </a:solidFill>
              </a:rPr>
              <a:t>黄金分割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</a:t>
            </a:r>
            <a:r>
              <a:rPr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封面模板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设计中的运用</a:t>
            </a:r>
          </a:p>
        </p:txBody>
      </p:sp>
      <p:grpSp>
        <p:nvGrpSpPr>
          <p:cNvPr id="2" name="组合 1"/>
          <p:cNvGrpSpPr/>
          <p:nvPr/>
        </p:nvGrpSpPr>
        <p:grpSpPr>
          <a:xfrm rot="10800000">
            <a:off x="-1" y="0"/>
            <a:ext cx="9144002" cy="3587834"/>
            <a:chOff x="-1" y="2124391"/>
            <a:chExt cx="9144002" cy="3587834"/>
          </a:xfrm>
        </p:grpSpPr>
        <p:sp>
          <p:nvSpPr>
            <p:cNvPr id="60" name="矩形 59"/>
            <p:cNvSpPr/>
            <p:nvPr/>
          </p:nvSpPr>
          <p:spPr>
            <a:xfrm rot="10800000">
              <a:off x="-1" y="2185058"/>
              <a:ext cx="9144001" cy="3527167"/>
            </a:xfrm>
            <a:prstGeom prst="rect">
              <a:avLst/>
            </a:prstGeom>
            <a:gradFill>
              <a:gsLst>
                <a:gs pos="0">
                  <a:srgbClr val="79D6F7"/>
                </a:gs>
                <a:gs pos="31000">
                  <a:srgbClr val="00B0F0"/>
                </a:gs>
              </a:gsLst>
              <a:lin ang="5400000" scaled="1"/>
            </a:gradFill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124391"/>
              <a:ext cx="9144001" cy="85037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2915816" y="1065047"/>
            <a:ext cx="3312368" cy="1478052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 片</a:t>
            </a:r>
            <a:endParaRPr lang="zh-CN" altLang="en-US" sz="6600" b="1" dirty="0">
              <a:solidFill>
                <a:schemeClr val="bg1">
                  <a:alpha val="36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32240" y="168221"/>
            <a:ext cx="2411760" cy="876587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4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59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755576" y="3721596"/>
            <a:ext cx="5759512" cy="1368152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20000"/>
              </a:lnSpc>
            </a:pPr>
            <a:r>
              <a:rPr lang="zh-CN" altLang="en-US" sz="4000" b="1" dirty="0" smtClean="0">
                <a:solidFill>
                  <a:srgbClr val="00B0F0"/>
                </a:solidFill>
              </a:rPr>
              <a:t>黄金分割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</a:t>
            </a:r>
            <a:r>
              <a:rPr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封面模板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设计中的运用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1"/>
            <a:ext cx="9144001" cy="3684386"/>
          </a:xfrm>
          <a:custGeom>
            <a:avLst/>
            <a:gdLst>
              <a:gd name="connsiteX0" fmla="*/ 0 w 9144001"/>
              <a:gd name="connsiteY0" fmla="*/ 0 h 3527167"/>
              <a:gd name="connsiteX1" fmla="*/ 9144001 w 9144001"/>
              <a:gd name="connsiteY1" fmla="*/ 0 h 3527167"/>
              <a:gd name="connsiteX2" fmla="*/ 9144001 w 9144001"/>
              <a:gd name="connsiteY2" fmla="*/ 3527167 h 3527167"/>
              <a:gd name="connsiteX3" fmla="*/ 0 w 9144001"/>
              <a:gd name="connsiteY3" fmla="*/ 3527167 h 3527167"/>
              <a:gd name="connsiteX4" fmla="*/ 0 w 9144001"/>
              <a:gd name="connsiteY4" fmla="*/ 0 h 3527167"/>
              <a:gd name="connsiteX0" fmla="*/ 0 w 9144001"/>
              <a:gd name="connsiteY0" fmla="*/ 0 h 3527167"/>
              <a:gd name="connsiteX1" fmla="*/ 9144001 w 9144001"/>
              <a:gd name="connsiteY1" fmla="*/ 0 h 3527167"/>
              <a:gd name="connsiteX2" fmla="*/ 9144001 w 9144001"/>
              <a:gd name="connsiteY2" fmla="*/ 3527167 h 3527167"/>
              <a:gd name="connsiteX3" fmla="*/ 0 w 9144001"/>
              <a:gd name="connsiteY3" fmla="*/ 3527167 h 3527167"/>
              <a:gd name="connsiteX4" fmla="*/ 0 w 9144001"/>
              <a:gd name="connsiteY4" fmla="*/ 0 h 3527167"/>
              <a:gd name="connsiteX0" fmla="*/ 0 w 9144001"/>
              <a:gd name="connsiteY0" fmla="*/ 0 h 3637545"/>
              <a:gd name="connsiteX1" fmla="*/ 9144001 w 9144001"/>
              <a:gd name="connsiteY1" fmla="*/ 0 h 3637545"/>
              <a:gd name="connsiteX2" fmla="*/ 9144001 w 9144001"/>
              <a:gd name="connsiteY2" fmla="*/ 3527167 h 3637545"/>
              <a:gd name="connsiteX3" fmla="*/ 0 w 9144001"/>
              <a:gd name="connsiteY3" fmla="*/ 3527167 h 3637545"/>
              <a:gd name="connsiteX4" fmla="*/ 0 w 9144001"/>
              <a:gd name="connsiteY4" fmla="*/ 0 h 3637545"/>
              <a:gd name="connsiteX0" fmla="*/ 0 w 9144001"/>
              <a:gd name="connsiteY0" fmla="*/ 0 h 3679992"/>
              <a:gd name="connsiteX1" fmla="*/ 9144001 w 9144001"/>
              <a:gd name="connsiteY1" fmla="*/ 0 h 3679992"/>
              <a:gd name="connsiteX2" fmla="*/ 9144001 w 9144001"/>
              <a:gd name="connsiteY2" fmla="*/ 3527167 h 3679992"/>
              <a:gd name="connsiteX3" fmla="*/ 0 w 9144001"/>
              <a:gd name="connsiteY3" fmla="*/ 3527167 h 3679992"/>
              <a:gd name="connsiteX4" fmla="*/ 0 w 9144001"/>
              <a:gd name="connsiteY4" fmla="*/ 0 h 3679992"/>
              <a:gd name="connsiteX0" fmla="*/ 0 w 9144001"/>
              <a:gd name="connsiteY0" fmla="*/ 0 h 3679291"/>
              <a:gd name="connsiteX1" fmla="*/ 9144001 w 9144001"/>
              <a:gd name="connsiteY1" fmla="*/ 0 h 3679291"/>
              <a:gd name="connsiteX2" fmla="*/ 9144001 w 9144001"/>
              <a:gd name="connsiteY2" fmla="*/ 3527167 h 3679291"/>
              <a:gd name="connsiteX3" fmla="*/ 0 w 9144001"/>
              <a:gd name="connsiteY3" fmla="*/ 3527167 h 3679291"/>
              <a:gd name="connsiteX4" fmla="*/ 0 w 9144001"/>
              <a:gd name="connsiteY4" fmla="*/ 0 h 3679291"/>
              <a:gd name="connsiteX0" fmla="*/ 0 w 9144001"/>
              <a:gd name="connsiteY0" fmla="*/ 0 h 3689456"/>
              <a:gd name="connsiteX1" fmla="*/ 9144001 w 9144001"/>
              <a:gd name="connsiteY1" fmla="*/ 0 h 3689456"/>
              <a:gd name="connsiteX2" fmla="*/ 9144001 w 9144001"/>
              <a:gd name="connsiteY2" fmla="*/ 3527167 h 3689456"/>
              <a:gd name="connsiteX3" fmla="*/ 0 w 9144001"/>
              <a:gd name="connsiteY3" fmla="*/ 3527167 h 3689456"/>
              <a:gd name="connsiteX4" fmla="*/ 0 w 9144001"/>
              <a:gd name="connsiteY4" fmla="*/ 0 h 3689456"/>
              <a:gd name="connsiteX0" fmla="*/ 0 w 9144001"/>
              <a:gd name="connsiteY0" fmla="*/ 0 h 3713657"/>
              <a:gd name="connsiteX1" fmla="*/ 9144001 w 9144001"/>
              <a:gd name="connsiteY1" fmla="*/ 0 h 3713657"/>
              <a:gd name="connsiteX2" fmla="*/ 9144001 w 9144001"/>
              <a:gd name="connsiteY2" fmla="*/ 3527167 h 3713657"/>
              <a:gd name="connsiteX3" fmla="*/ 0 w 9144001"/>
              <a:gd name="connsiteY3" fmla="*/ 3527167 h 3713657"/>
              <a:gd name="connsiteX4" fmla="*/ 0 w 9144001"/>
              <a:gd name="connsiteY4" fmla="*/ 0 h 3713657"/>
              <a:gd name="connsiteX0" fmla="*/ 0 w 9144001"/>
              <a:gd name="connsiteY0" fmla="*/ 0 h 3701095"/>
              <a:gd name="connsiteX1" fmla="*/ 9144001 w 9144001"/>
              <a:gd name="connsiteY1" fmla="*/ 0 h 3701095"/>
              <a:gd name="connsiteX2" fmla="*/ 9144001 w 9144001"/>
              <a:gd name="connsiteY2" fmla="*/ 3527167 h 3701095"/>
              <a:gd name="connsiteX3" fmla="*/ 0 w 9144001"/>
              <a:gd name="connsiteY3" fmla="*/ 3527167 h 3701095"/>
              <a:gd name="connsiteX4" fmla="*/ 0 w 9144001"/>
              <a:gd name="connsiteY4" fmla="*/ 0 h 3701095"/>
              <a:gd name="connsiteX0" fmla="*/ 0 w 9144001"/>
              <a:gd name="connsiteY0" fmla="*/ 0 h 3752787"/>
              <a:gd name="connsiteX1" fmla="*/ 9144001 w 9144001"/>
              <a:gd name="connsiteY1" fmla="*/ 0 h 3752787"/>
              <a:gd name="connsiteX2" fmla="*/ 9144001 w 9144001"/>
              <a:gd name="connsiteY2" fmla="*/ 3527167 h 3752787"/>
              <a:gd name="connsiteX3" fmla="*/ 0 w 9144001"/>
              <a:gd name="connsiteY3" fmla="*/ 3527167 h 3752787"/>
              <a:gd name="connsiteX4" fmla="*/ 0 w 9144001"/>
              <a:gd name="connsiteY4" fmla="*/ 0 h 3752787"/>
              <a:gd name="connsiteX0" fmla="*/ 0 w 9144001"/>
              <a:gd name="connsiteY0" fmla="*/ 0 h 3774123"/>
              <a:gd name="connsiteX1" fmla="*/ 9144001 w 9144001"/>
              <a:gd name="connsiteY1" fmla="*/ 0 h 3774123"/>
              <a:gd name="connsiteX2" fmla="*/ 9144001 w 9144001"/>
              <a:gd name="connsiteY2" fmla="*/ 3527167 h 3774123"/>
              <a:gd name="connsiteX3" fmla="*/ 0 w 9144001"/>
              <a:gd name="connsiteY3" fmla="*/ 3527167 h 3774123"/>
              <a:gd name="connsiteX4" fmla="*/ 0 w 9144001"/>
              <a:gd name="connsiteY4" fmla="*/ 0 h 3774123"/>
              <a:gd name="connsiteX0" fmla="*/ 0 w 9144001"/>
              <a:gd name="connsiteY0" fmla="*/ 0 h 3752787"/>
              <a:gd name="connsiteX1" fmla="*/ 9144001 w 9144001"/>
              <a:gd name="connsiteY1" fmla="*/ 0 h 3752787"/>
              <a:gd name="connsiteX2" fmla="*/ 9144001 w 9144001"/>
              <a:gd name="connsiteY2" fmla="*/ 3527167 h 3752787"/>
              <a:gd name="connsiteX3" fmla="*/ 0 w 9144001"/>
              <a:gd name="connsiteY3" fmla="*/ 3527167 h 3752787"/>
              <a:gd name="connsiteX4" fmla="*/ 0 w 9144001"/>
              <a:gd name="connsiteY4" fmla="*/ 0 h 3752787"/>
              <a:gd name="connsiteX0" fmla="*/ 0 w 9144001"/>
              <a:gd name="connsiteY0" fmla="*/ 0 h 3766407"/>
              <a:gd name="connsiteX1" fmla="*/ 9144001 w 9144001"/>
              <a:gd name="connsiteY1" fmla="*/ 0 h 3766407"/>
              <a:gd name="connsiteX2" fmla="*/ 9144001 w 9144001"/>
              <a:gd name="connsiteY2" fmla="*/ 3527167 h 3766407"/>
              <a:gd name="connsiteX3" fmla="*/ 4705350 w 9144001"/>
              <a:gd name="connsiteY3" fmla="*/ 3457574 h 3766407"/>
              <a:gd name="connsiteX4" fmla="*/ 0 w 9144001"/>
              <a:gd name="connsiteY4" fmla="*/ 3527167 h 3766407"/>
              <a:gd name="connsiteX5" fmla="*/ 0 w 9144001"/>
              <a:gd name="connsiteY5" fmla="*/ 0 h 3766407"/>
              <a:gd name="connsiteX0" fmla="*/ 0 w 9144001"/>
              <a:gd name="connsiteY0" fmla="*/ 0 h 3766407"/>
              <a:gd name="connsiteX1" fmla="*/ 9144001 w 9144001"/>
              <a:gd name="connsiteY1" fmla="*/ 0 h 3766407"/>
              <a:gd name="connsiteX2" fmla="*/ 9144001 w 9144001"/>
              <a:gd name="connsiteY2" fmla="*/ 3527167 h 3766407"/>
              <a:gd name="connsiteX3" fmla="*/ 4705350 w 9144001"/>
              <a:gd name="connsiteY3" fmla="*/ 3457574 h 3766407"/>
              <a:gd name="connsiteX4" fmla="*/ 0 w 9144001"/>
              <a:gd name="connsiteY4" fmla="*/ 3527167 h 3766407"/>
              <a:gd name="connsiteX5" fmla="*/ 0 w 9144001"/>
              <a:gd name="connsiteY5" fmla="*/ 0 h 3766407"/>
              <a:gd name="connsiteX0" fmla="*/ 0 w 9144001"/>
              <a:gd name="connsiteY0" fmla="*/ 0 h 3527167"/>
              <a:gd name="connsiteX1" fmla="*/ 9144001 w 9144001"/>
              <a:gd name="connsiteY1" fmla="*/ 0 h 3527167"/>
              <a:gd name="connsiteX2" fmla="*/ 9144001 w 9144001"/>
              <a:gd name="connsiteY2" fmla="*/ 3527167 h 3527167"/>
              <a:gd name="connsiteX3" fmla="*/ 0 w 9144001"/>
              <a:gd name="connsiteY3" fmla="*/ 3527167 h 3527167"/>
              <a:gd name="connsiteX4" fmla="*/ 0 w 9144001"/>
              <a:gd name="connsiteY4" fmla="*/ 0 h 3527167"/>
              <a:gd name="connsiteX0" fmla="*/ 0 w 9144001"/>
              <a:gd name="connsiteY0" fmla="*/ 0 h 3668706"/>
              <a:gd name="connsiteX1" fmla="*/ 9144001 w 9144001"/>
              <a:gd name="connsiteY1" fmla="*/ 0 h 3668706"/>
              <a:gd name="connsiteX2" fmla="*/ 9144001 w 9144001"/>
              <a:gd name="connsiteY2" fmla="*/ 3527167 h 3668706"/>
              <a:gd name="connsiteX3" fmla="*/ 0 w 9144001"/>
              <a:gd name="connsiteY3" fmla="*/ 3527167 h 3668706"/>
              <a:gd name="connsiteX4" fmla="*/ 0 w 9144001"/>
              <a:gd name="connsiteY4" fmla="*/ 0 h 3668706"/>
              <a:gd name="connsiteX0" fmla="*/ 0 w 9144001"/>
              <a:gd name="connsiteY0" fmla="*/ 0 h 3777356"/>
              <a:gd name="connsiteX1" fmla="*/ 9144001 w 9144001"/>
              <a:gd name="connsiteY1" fmla="*/ 0 h 3777356"/>
              <a:gd name="connsiteX2" fmla="*/ 9144001 w 9144001"/>
              <a:gd name="connsiteY2" fmla="*/ 3527167 h 3777356"/>
              <a:gd name="connsiteX3" fmla="*/ 0 w 9144001"/>
              <a:gd name="connsiteY3" fmla="*/ 3527167 h 3777356"/>
              <a:gd name="connsiteX4" fmla="*/ 0 w 9144001"/>
              <a:gd name="connsiteY4" fmla="*/ 0 h 3777356"/>
              <a:gd name="connsiteX0" fmla="*/ 0 w 9144001"/>
              <a:gd name="connsiteY0" fmla="*/ 0 h 3673002"/>
              <a:gd name="connsiteX1" fmla="*/ 9144001 w 9144001"/>
              <a:gd name="connsiteY1" fmla="*/ 0 h 3673002"/>
              <a:gd name="connsiteX2" fmla="*/ 9144001 w 9144001"/>
              <a:gd name="connsiteY2" fmla="*/ 3527167 h 3673002"/>
              <a:gd name="connsiteX3" fmla="*/ 0 w 9144001"/>
              <a:gd name="connsiteY3" fmla="*/ 3527167 h 3673002"/>
              <a:gd name="connsiteX4" fmla="*/ 0 w 9144001"/>
              <a:gd name="connsiteY4" fmla="*/ 0 h 3673002"/>
              <a:gd name="connsiteX0" fmla="*/ 0 w 9144001"/>
              <a:gd name="connsiteY0" fmla="*/ 0 h 3712703"/>
              <a:gd name="connsiteX1" fmla="*/ 9144001 w 9144001"/>
              <a:gd name="connsiteY1" fmla="*/ 0 h 3712703"/>
              <a:gd name="connsiteX2" fmla="*/ 9144001 w 9144001"/>
              <a:gd name="connsiteY2" fmla="*/ 3527167 h 3712703"/>
              <a:gd name="connsiteX3" fmla="*/ 0 w 9144001"/>
              <a:gd name="connsiteY3" fmla="*/ 3527167 h 3712703"/>
              <a:gd name="connsiteX4" fmla="*/ 0 w 9144001"/>
              <a:gd name="connsiteY4" fmla="*/ 0 h 3712703"/>
              <a:gd name="connsiteX0" fmla="*/ 0 w 9144001"/>
              <a:gd name="connsiteY0" fmla="*/ 0 h 3786815"/>
              <a:gd name="connsiteX1" fmla="*/ 9144001 w 9144001"/>
              <a:gd name="connsiteY1" fmla="*/ 0 h 3786815"/>
              <a:gd name="connsiteX2" fmla="*/ 9144001 w 9144001"/>
              <a:gd name="connsiteY2" fmla="*/ 3527167 h 3786815"/>
              <a:gd name="connsiteX3" fmla="*/ 0 w 9144001"/>
              <a:gd name="connsiteY3" fmla="*/ 3527167 h 3786815"/>
              <a:gd name="connsiteX4" fmla="*/ 0 w 9144001"/>
              <a:gd name="connsiteY4" fmla="*/ 0 h 3786815"/>
              <a:gd name="connsiteX0" fmla="*/ 0 w 9144001"/>
              <a:gd name="connsiteY0" fmla="*/ 0 h 3825092"/>
              <a:gd name="connsiteX1" fmla="*/ 9144001 w 9144001"/>
              <a:gd name="connsiteY1" fmla="*/ 0 h 3825092"/>
              <a:gd name="connsiteX2" fmla="*/ 9144001 w 9144001"/>
              <a:gd name="connsiteY2" fmla="*/ 3527167 h 3825092"/>
              <a:gd name="connsiteX3" fmla="*/ 0 w 9144001"/>
              <a:gd name="connsiteY3" fmla="*/ 3527167 h 3825092"/>
              <a:gd name="connsiteX4" fmla="*/ 0 w 9144001"/>
              <a:gd name="connsiteY4" fmla="*/ 0 h 3825092"/>
              <a:gd name="connsiteX0" fmla="*/ 0 w 9144001"/>
              <a:gd name="connsiteY0" fmla="*/ 0 h 3802421"/>
              <a:gd name="connsiteX1" fmla="*/ 9144001 w 9144001"/>
              <a:gd name="connsiteY1" fmla="*/ 0 h 3802421"/>
              <a:gd name="connsiteX2" fmla="*/ 9144001 w 9144001"/>
              <a:gd name="connsiteY2" fmla="*/ 3527167 h 3802421"/>
              <a:gd name="connsiteX3" fmla="*/ 0 w 9144001"/>
              <a:gd name="connsiteY3" fmla="*/ 3527167 h 3802421"/>
              <a:gd name="connsiteX4" fmla="*/ 0 w 9144001"/>
              <a:gd name="connsiteY4" fmla="*/ 0 h 3802421"/>
              <a:gd name="connsiteX0" fmla="*/ 0 w 9144001"/>
              <a:gd name="connsiteY0" fmla="*/ 0 h 3836315"/>
              <a:gd name="connsiteX1" fmla="*/ 9144001 w 9144001"/>
              <a:gd name="connsiteY1" fmla="*/ 0 h 3836315"/>
              <a:gd name="connsiteX2" fmla="*/ 9144001 w 9144001"/>
              <a:gd name="connsiteY2" fmla="*/ 3527167 h 3836315"/>
              <a:gd name="connsiteX3" fmla="*/ 0 w 9144001"/>
              <a:gd name="connsiteY3" fmla="*/ 3527167 h 3836315"/>
              <a:gd name="connsiteX4" fmla="*/ 0 w 9144001"/>
              <a:gd name="connsiteY4" fmla="*/ 0 h 3836315"/>
              <a:gd name="connsiteX0" fmla="*/ 0 w 9144001"/>
              <a:gd name="connsiteY0" fmla="*/ 0 h 3787696"/>
              <a:gd name="connsiteX1" fmla="*/ 9144001 w 9144001"/>
              <a:gd name="connsiteY1" fmla="*/ 0 h 3787696"/>
              <a:gd name="connsiteX2" fmla="*/ 9144001 w 9144001"/>
              <a:gd name="connsiteY2" fmla="*/ 3527167 h 3787696"/>
              <a:gd name="connsiteX3" fmla="*/ 0 w 9144001"/>
              <a:gd name="connsiteY3" fmla="*/ 3527167 h 3787696"/>
              <a:gd name="connsiteX4" fmla="*/ 0 w 9144001"/>
              <a:gd name="connsiteY4" fmla="*/ 0 h 3787696"/>
              <a:gd name="connsiteX0" fmla="*/ 0 w 9144001"/>
              <a:gd name="connsiteY0" fmla="*/ 0 h 3671878"/>
              <a:gd name="connsiteX1" fmla="*/ 9144001 w 9144001"/>
              <a:gd name="connsiteY1" fmla="*/ 0 h 3671878"/>
              <a:gd name="connsiteX2" fmla="*/ 9144001 w 9144001"/>
              <a:gd name="connsiteY2" fmla="*/ 3527167 h 3671878"/>
              <a:gd name="connsiteX3" fmla="*/ 0 w 9144001"/>
              <a:gd name="connsiteY3" fmla="*/ 3527167 h 3671878"/>
              <a:gd name="connsiteX4" fmla="*/ 0 w 9144001"/>
              <a:gd name="connsiteY4" fmla="*/ 0 h 3671878"/>
              <a:gd name="connsiteX0" fmla="*/ 0 w 9144001"/>
              <a:gd name="connsiteY0" fmla="*/ 0 h 3527167"/>
              <a:gd name="connsiteX1" fmla="*/ 9144001 w 9144001"/>
              <a:gd name="connsiteY1" fmla="*/ 0 h 3527167"/>
              <a:gd name="connsiteX2" fmla="*/ 9144001 w 9144001"/>
              <a:gd name="connsiteY2" fmla="*/ 3527167 h 3527167"/>
              <a:gd name="connsiteX3" fmla="*/ 0 w 9144001"/>
              <a:gd name="connsiteY3" fmla="*/ 3527167 h 3527167"/>
              <a:gd name="connsiteX4" fmla="*/ 0 w 9144001"/>
              <a:gd name="connsiteY4" fmla="*/ 0 h 3527167"/>
              <a:gd name="connsiteX0" fmla="*/ 0 w 9144001"/>
              <a:gd name="connsiteY0" fmla="*/ 0 h 3658806"/>
              <a:gd name="connsiteX1" fmla="*/ 9144001 w 9144001"/>
              <a:gd name="connsiteY1" fmla="*/ 0 h 3658806"/>
              <a:gd name="connsiteX2" fmla="*/ 9144001 w 9144001"/>
              <a:gd name="connsiteY2" fmla="*/ 3527167 h 3658806"/>
              <a:gd name="connsiteX3" fmla="*/ 0 w 9144001"/>
              <a:gd name="connsiteY3" fmla="*/ 3527167 h 3658806"/>
              <a:gd name="connsiteX4" fmla="*/ 0 w 9144001"/>
              <a:gd name="connsiteY4" fmla="*/ 0 h 3658806"/>
              <a:gd name="connsiteX0" fmla="*/ 0 w 9144001"/>
              <a:gd name="connsiteY0" fmla="*/ 0 h 3726188"/>
              <a:gd name="connsiteX1" fmla="*/ 9144001 w 9144001"/>
              <a:gd name="connsiteY1" fmla="*/ 0 h 3726188"/>
              <a:gd name="connsiteX2" fmla="*/ 9144001 w 9144001"/>
              <a:gd name="connsiteY2" fmla="*/ 3527167 h 3726188"/>
              <a:gd name="connsiteX3" fmla="*/ 0 w 9144001"/>
              <a:gd name="connsiteY3" fmla="*/ 3527167 h 3726188"/>
              <a:gd name="connsiteX4" fmla="*/ 0 w 9144001"/>
              <a:gd name="connsiteY4" fmla="*/ 0 h 3726188"/>
              <a:gd name="connsiteX0" fmla="*/ 0 w 9144001"/>
              <a:gd name="connsiteY0" fmla="*/ 0 h 3754295"/>
              <a:gd name="connsiteX1" fmla="*/ 9144001 w 9144001"/>
              <a:gd name="connsiteY1" fmla="*/ 0 h 3754295"/>
              <a:gd name="connsiteX2" fmla="*/ 9144001 w 9144001"/>
              <a:gd name="connsiteY2" fmla="*/ 3527167 h 3754295"/>
              <a:gd name="connsiteX3" fmla="*/ 0 w 9144001"/>
              <a:gd name="connsiteY3" fmla="*/ 3527167 h 3754295"/>
              <a:gd name="connsiteX4" fmla="*/ 0 w 9144001"/>
              <a:gd name="connsiteY4" fmla="*/ 0 h 3754295"/>
              <a:gd name="connsiteX0" fmla="*/ 0 w 9144001"/>
              <a:gd name="connsiteY0" fmla="*/ 0 h 3560521"/>
              <a:gd name="connsiteX1" fmla="*/ 9144001 w 9144001"/>
              <a:gd name="connsiteY1" fmla="*/ 0 h 3560521"/>
              <a:gd name="connsiteX2" fmla="*/ 9144001 w 9144001"/>
              <a:gd name="connsiteY2" fmla="*/ 3527167 h 3560521"/>
              <a:gd name="connsiteX3" fmla="*/ 0 w 9144001"/>
              <a:gd name="connsiteY3" fmla="*/ 3527167 h 3560521"/>
              <a:gd name="connsiteX4" fmla="*/ 0 w 9144001"/>
              <a:gd name="connsiteY4" fmla="*/ 0 h 3560521"/>
              <a:gd name="connsiteX0" fmla="*/ 0 w 9144001"/>
              <a:gd name="connsiteY0" fmla="*/ 0 h 3527167"/>
              <a:gd name="connsiteX1" fmla="*/ 9144001 w 9144001"/>
              <a:gd name="connsiteY1" fmla="*/ 0 h 3527167"/>
              <a:gd name="connsiteX2" fmla="*/ 9144001 w 9144001"/>
              <a:gd name="connsiteY2" fmla="*/ 3527167 h 3527167"/>
              <a:gd name="connsiteX3" fmla="*/ 0 w 9144001"/>
              <a:gd name="connsiteY3" fmla="*/ 3527167 h 3527167"/>
              <a:gd name="connsiteX4" fmla="*/ 0 w 9144001"/>
              <a:gd name="connsiteY4" fmla="*/ 0 h 3527167"/>
              <a:gd name="connsiteX0" fmla="*/ 0 w 9144001"/>
              <a:gd name="connsiteY0" fmla="*/ 0 h 3551835"/>
              <a:gd name="connsiteX1" fmla="*/ 9144001 w 9144001"/>
              <a:gd name="connsiteY1" fmla="*/ 0 h 3551835"/>
              <a:gd name="connsiteX2" fmla="*/ 9144001 w 9144001"/>
              <a:gd name="connsiteY2" fmla="*/ 3527167 h 3551835"/>
              <a:gd name="connsiteX3" fmla="*/ 0 w 9144001"/>
              <a:gd name="connsiteY3" fmla="*/ 3527167 h 3551835"/>
              <a:gd name="connsiteX4" fmla="*/ 0 w 9144001"/>
              <a:gd name="connsiteY4" fmla="*/ 0 h 3551835"/>
              <a:gd name="connsiteX0" fmla="*/ 0 w 9144001"/>
              <a:gd name="connsiteY0" fmla="*/ 0 h 3619923"/>
              <a:gd name="connsiteX1" fmla="*/ 9144001 w 9144001"/>
              <a:gd name="connsiteY1" fmla="*/ 0 h 3619923"/>
              <a:gd name="connsiteX2" fmla="*/ 9144001 w 9144001"/>
              <a:gd name="connsiteY2" fmla="*/ 3527167 h 3619923"/>
              <a:gd name="connsiteX3" fmla="*/ 0 w 9144001"/>
              <a:gd name="connsiteY3" fmla="*/ 3527167 h 3619923"/>
              <a:gd name="connsiteX4" fmla="*/ 0 w 9144001"/>
              <a:gd name="connsiteY4" fmla="*/ 0 h 3619923"/>
              <a:gd name="connsiteX0" fmla="*/ 0 w 9144001"/>
              <a:gd name="connsiteY0" fmla="*/ 0 h 3537783"/>
              <a:gd name="connsiteX1" fmla="*/ 9144001 w 9144001"/>
              <a:gd name="connsiteY1" fmla="*/ 0 h 3537783"/>
              <a:gd name="connsiteX2" fmla="*/ 9144001 w 9144001"/>
              <a:gd name="connsiteY2" fmla="*/ 3527167 h 3537783"/>
              <a:gd name="connsiteX3" fmla="*/ 0 w 9144001"/>
              <a:gd name="connsiteY3" fmla="*/ 3527167 h 3537783"/>
              <a:gd name="connsiteX4" fmla="*/ 0 w 9144001"/>
              <a:gd name="connsiteY4" fmla="*/ 0 h 3537783"/>
              <a:gd name="connsiteX0" fmla="*/ 0 w 9144001"/>
              <a:gd name="connsiteY0" fmla="*/ 0 h 3527167"/>
              <a:gd name="connsiteX1" fmla="*/ 9144001 w 9144001"/>
              <a:gd name="connsiteY1" fmla="*/ 0 h 3527167"/>
              <a:gd name="connsiteX2" fmla="*/ 9144001 w 9144001"/>
              <a:gd name="connsiteY2" fmla="*/ 3527167 h 3527167"/>
              <a:gd name="connsiteX3" fmla="*/ 0 w 9144001"/>
              <a:gd name="connsiteY3" fmla="*/ 3527167 h 3527167"/>
              <a:gd name="connsiteX4" fmla="*/ 0 w 9144001"/>
              <a:gd name="connsiteY4" fmla="*/ 0 h 3527167"/>
              <a:gd name="connsiteX0" fmla="*/ 0 w 9144001"/>
              <a:gd name="connsiteY0" fmla="*/ 0 h 3532327"/>
              <a:gd name="connsiteX1" fmla="*/ 9144001 w 9144001"/>
              <a:gd name="connsiteY1" fmla="*/ 0 h 3532327"/>
              <a:gd name="connsiteX2" fmla="*/ 9144001 w 9144001"/>
              <a:gd name="connsiteY2" fmla="*/ 3527167 h 3532327"/>
              <a:gd name="connsiteX3" fmla="*/ 0 w 9144001"/>
              <a:gd name="connsiteY3" fmla="*/ 3527167 h 3532327"/>
              <a:gd name="connsiteX4" fmla="*/ 0 w 9144001"/>
              <a:gd name="connsiteY4" fmla="*/ 0 h 3532327"/>
              <a:gd name="connsiteX0" fmla="*/ 0 w 9144001"/>
              <a:gd name="connsiteY0" fmla="*/ 0 h 3527167"/>
              <a:gd name="connsiteX1" fmla="*/ 9144001 w 9144001"/>
              <a:gd name="connsiteY1" fmla="*/ 0 h 3527167"/>
              <a:gd name="connsiteX2" fmla="*/ 9144001 w 9144001"/>
              <a:gd name="connsiteY2" fmla="*/ 3527167 h 3527167"/>
              <a:gd name="connsiteX3" fmla="*/ 0 w 9144001"/>
              <a:gd name="connsiteY3" fmla="*/ 3527167 h 3527167"/>
              <a:gd name="connsiteX4" fmla="*/ 0 w 9144001"/>
              <a:gd name="connsiteY4" fmla="*/ 0 h 3527167"/>
              <a:gd name="connsiteX0" fmla="*/ 0 w 9144001"/>
              <a:gd name="connsiteY0" fmla="*/ 0 h 3578230"/>
              <a:gd name="connsiteX1" fmla="*/ 9144001 w 9144001"/>
              <a:gd name="connsiteY1" fmla="*/ 0 h 3578230"/>
              <a:gd name="connsiteX2" fmla="*/ 9144001 w 9144001"/>
              <a:gd name="connsiteY2" fmla="*/ 3527167 h 3578230"/>
              <a:gd name="connsiteX3" fmla="*/ 0 w 9144001"/>
              <a:gd name="connsiteY3" fmla="*/ 3527167 h 3578230"/>
              <a:gd name="connsiteX4" fmla="*/ 0 w 9144001"/>
              <a:gd name="connsiteY4" fmla="*/ 0 h 3578230"/>
              <a:gd name="connsiteX0" fmla="*/ 0 w 9144001"/>
              <a:gd name="connsiteY0" fmla="*/ 0 h 3588299"/>
              <a:gd name="connsiteX1" fmla="*/ 9144001 w 9144001"/>
              <a:gd name="connsiteY1" fmla="*/ 0 h 3588299"/>
              <a:gd name="connsiteX2" fmla="*/ 9144001 w 9144001"/>
              <a:gd name="connsiteY2" fmla="*/ 3527167 h 3588299"/>
              <a:gd name="connsiteX3" fmla="*/ 0 w 9144001"/>
              <a:gd name="connsiteY3" fmla="*/ 3527167 h 3588299"/>
              <a:gd name="connsiteX4" fmla="*/ 0 w 9144001"/>
              <a:gd name="connsiteY4" fmla="*/ 0 h 3588299"/>
              <a:gd name="connsiteX0" fmla="*/ 0 w 9144001"/>
              <a:gd name="connsiteY0" fmla="*/ 0 h 3588299"/>
              <a:gd name="connsiteX1" fmla="*/ 9144001 w 9144001"/>
              <a:gd name="connsiteY1" fmla="*/ 0 h 3588299"/>
              <a:gd name="connsiteX2" fmla="*/ 9144001 w 9144001"/>
              <a:gd name="connsiteY2" fmla="*/ 3527167 h 3588299"/>
              <a:gd name="connsiteX3" fmla="*/ 0 w 9144001"/>
              <a:gd name="connsiteY3" fmla="*/ 3527167 h 3588299"/>
              <a:gd name="connsiteX4" fmla="*/ 0 w 9144001"/>
              <a:gd name="connsiteY4" fmla="*/ 0 h 3588299"/>
              <a:gd name="connsiteX0" fmla="*/ 0 w 9144001"/>
              <a:gd name="connsiteY0" fmla="*/ 0 h 3678865"/>
              <a:gd name="connsiteX1" fmla="*/ 9144001 w 9144001"/>
              <a:gd name="connsiteY1" fmla="*/ 0 h 3678865"/>
              <a:gd name="connsiteX2" fmla="*/ 9144001 w 9144001"/>
              <a:gd name="connsiteY2" fmla="*/ 3527167 h 3678865"/>
              <a:gd name="connsiteX3" fmla="*/ 0 w 9144001"/>
              <a:gd name="connsiteY3" fmla="*/ 3527167 h 3678865"/>
              <a:gd name="connsiteX4" fmla="*/ 0 w 9144001"/>
              <a:gd name="connsiteY4" fmla="*/ 0 h 3678865"/>
              <a:gd name="connsiteX0" fmla="*/ 0 w 9144001"/>
              <a:gd name="connsiteY0" fmla="*/ 0 h 3633134"/>
              <a:gd name="connsiteX1" fmla="*/ 9144001 w 9144001"/>
              <a:gd name="connsiteY1" fmla="*/ 0 h 3633134"/>
              <a:gd name="connsiteX2" fmla="*/ 9144001 w 9144001"/>
              <a:gd name="connsiteY2" fmla="*/ 3527167 h 3633134"/>
              <a:gd name="connsiteX3" fmla="*/ 0 w 9144001"/>
              <a:gd name="connsiteY3" fmla="*/ 3527167 h 3633134"/>
              <a:gd name="connsiteX4" fmla="*/ 0 w 9144001"/>
              <a:gd name="connsiteY4" fmla="*/ 0 h 3633134"/>
              <a:gd name="connsiteX0" fmla="*/ 0 w 9144001"/>
              <a:gd name="connsiteY0" fmla="*/ 0 h 3621442"/>
              <a:gd name="connsiteX1" fmla="*/ 9144001 w 9144001"/>
              <a:gd name="connsiteY1" fmla="*/ 0 h 3621442"/>
              <a:gd name="connsiteX2" fmla="*/ 9144001 w 9144001"/>
              <a:gd name="connsiteY2" fmla="*/ 3527167 h 3621442"/>
              <a:gd name="connsiteX3" fmla="*/ 0 w 9144001"/>
              <a:gd name="connsiteY3" fmla="*/ 3527167 h 3621442"/>
              <a:gd name="connsiteX4" fmla="*/ 0 w 9144001"/>
              <a:gd name="connsiteY4" fmla="*/ 0 h 3621442"/>
              <a:gd name="connsiteX0" fmla="*/ 0 w 9144001"/>
              <a:gd name="connsiteY0" fmla="*/ 0 h 3635362"/>
              <a:gd name="connsiteX1" fmla="*/ 9144001 w 9144001"/>
              <a:gd name="connsiteY1" fmla="*/ 0 h 3635362"/>
              <a:gd name="connsiteX2" fmla="*/ 9144001 w 9144001"/>
              <a:gd name="connsiteY2" fmla="*/ 3527167 h 3635362"/>
              <a:gd name="connsiteX3" fmla="*/ 0 w 9144001"/>
              <a:gd name="connsiteY3" fmla="*/ 3527167 h 3635362"/>
              <a:gd name="connsiteX4" fmla="*/ 0 w 9144001"/>
              <a:gd name="connsiteY4" fmla="*/ 0 h 3635362"/>
              <a:gd name="connsiteX0" fmla="*/ 0 w 9144001"/>
              <a:gd name="connsiteY0" fmla="*/ 0 h 3624429"/>
              <a:gd name="connsiteX1" fmla="*/ 9144001 w 9144001"/>
              <a:gd name="connsiteY1" fmla="*/ 0 h 3624429"/>
              <a:gd name="connsiteX2" fmla="*/ 9144001 w 9144001"/>
              <a:gd name="connsiteY2" fmla="*/ 3527167 h 3624429"/>
              <a:gd name="connsiteX3" fmla="*/ 0 w 9144001"/>
              <a:gd name="connsiteY3" fmla="*/ 3527167 h 3624429"/>
              <a:gd name="connsiteX4" fmla="*/ 0 w 9144001"/>
              <a:gd name="connsiteY4" fmla="*/ 0 h 3624429"/>
              <a:gd name="connsiteX0" fmla="*/ 0 w 9144001"/>
              <a:gd name="connsiteY0" fmla="*/ 0 h 3640931"/>
              <a:gd name="connsiteX1" fmla="*/ 9144001 w 9144001"/>
              <a:gd name="connsiteY1" fmla="*/ 0 h 3640931"/>
              <a:gd name="connsiteX2" fmla="*/ 9144001 w 9144001"/>
              <a:gd name="connsiteY2" fmla="*/ 3527167 h 3640931"/>
              <a:gd name="connsiteX3" fmla="*/ 0 w 9144001"/>
              <a:gd name="connsiteY3" fmla="*/ 3527167 h 3640931"/>
              <a:gd name="connsiteX4" fmla="*/ 0 w 9144001"/>
              <a:gd name="connsiteY4" fmla="*/ 0 h 3640931"/>
              <a:gd name="connsiteX0" fmla="*/ 0 w 9144001"/>
              <a:gd name="connsiteY0" fmla="*/ 0 h 3614455"/>
              <a:gd name="connsiteX1" fmla="*/ 9144001 w 9144001"/>
              <a:gd name="connsiteY1" fmla="*/ 0 h 3614455"/>
              <a:gd name="connsiteX2" fmla="*/ 9144001 w 9144001"/>
              <a:gd name="connsiteY2" fmla="*/ 3527167 h 3614455"/>
              <a:gd name="connsiteX3" fmla="*/ 0 w 9144001"/>
              <a:gd name="connsiteY3" fmla="*/ 3527167 h 3614455"/>
              <a:gd name="connsiteX4" fmla="*/ 0 w 9144001"/>
              <a:gd name="connsiteY4" fmla="*/ 0 h 3614455"/>
              <a:gd name="connsiteX0" fmla="*/ 0 w 9144001"/>
              <a:gd name="connsiteY0" fmla="*/ 0 h 3634610"/>
              <a:gd name="connsiteX1" fmla="*/ 9144001 w 9144001"/>
              <a:gd name="connsiteY1" fmla="*/ 0 h 3634610"/>
              <a:gd name="connsiteX2" fmla="*/ 9144001 w 9144001"/>
              <a:gd name="connsiteY2" fmla="*/ 3527167 h 3634610"/>
              <a:gd name="connsiteX3" fmla="*/ 0 w 9144001"/>
              <a:gd name="connsiteY3" fmla="*/ 3527167 h 3634610"/>
              <a:gd name="connsiteX4" fmla="*/ 0 w 9144001"/>
              <a:gd name="connsiteY4" fmla="*/ 0 h 3634610"/>
              <a:gd name="connsiteX0" fmla="*/ 0 w 9144001"/>
              <a:gd name="connsiteY0" fmla="*/ 0 h 3667472"/>
              <a:gd name="connsiteX1" fmla="*/ 9144001 w 9144001"/>
              <a:gd name="connsiteY1" fmla="*/ 0 h 3667472"/>
              <a:gd name="connsiteX2" fmla="*/ 9144001 w 9144001"/>
              <a:gd name="connsiteY2" fmla="*/ 3527167 h 3667472"/>
              <a:gd name="connsiteX3" fmla="*/ 0 w 9144001"/>
              <a:gd name="connsiteY3" fmla="*/ 3527167 h 3667472"/>
              <a:gd name="connsiteX4" fmla="*/ 0 w 9144001"/>
              <a:gd name="connsiteY4" fmla="*/ 0 h 3667472"/>
              <a:gd name="connsiteX0" fmla="*/ 0 w 9144001"/>
              <a:gd name="connsiteY0" fmla="*/ 0 h 3652881"/>
              <a:gd name="connsiteX1" fmla="*/ 9144001 w 9144001"/>
              <a:gd name="connsiteY1" fmla="*/ 0 h 3652881"/>
              <a:gd name="connsiteX2" fmla="*/ 9144001 w 9144001"/>
              <a:gd name="connsiteY2" fmla="*/ 3527167 h 3652881"/>
              <a:gd name="connsiteX3" fmla="*/ 0 w 9144001"/>
              <a:gd name="connsiteY3" fmla="*/ 3527167 h 3652881"/>
              <a:gd name="connsiteX4" fmla="*/ 0 w 9144001"/>
              <a:gd name="connsiteY4" fmla="*/ 0 h 3652881"/>
              <a:gd name="connsiteX0" fmla="*/ 0 w 9144001"/>
              <a:gd name="connsiteY0" fmla="*/ 0 h 3628267"/>
              <a:gd name="connsiteX1" fmla="*/ 9144001 w 9144001"/>
              <a:gd name="connsiteY1" fmla="*/ 0 h 3628267"/>
              <a:gd name="connsiteX2" fmla="*/ 9144001 w 9144001"/>
              <a:gd name="connsiteY2" fmla="*/ 3527167 h 3628267"/>
              <a:gd name="connsiteX3" fmla="*/ 0 w 9144001"/>
              <a:gd name="connsiteY3" fmla="*/ 3527167 h 3628267"/>
              <a:gd name="connsiteX4" fmla="*/ 0 w 9144001"/>
              <a:gd name="connsiteY4" fmla="*/ 0 h 3628267"/>
              <a:gd name="connsiteX0" fmla="*/ 0 w 9144001"/>
              <a:gd name="connsiteY0" fmla="*/ 0 h 3627607"/>
              <a:gd name="connsiteX1" fmla="*/ 9144001 w 9144001"/>
              <a:gd name="connsiteY1" fmla="*/ 0 h 3627607"/>
              <a:gd name="connsiteX2" fmla="*/ 9144001 w 9144001"/>
              <a:gd name="connsiteY2" fmla="*/ 3527167 h 3627607"/>
              <a:gd name="connsiteX3" fmla="*/ 0 w 9144001"/>
              <a:gd name="connsiteY3" fmla="*/ 3527167 h 3627607"/>
              <a:gd name="connsiteX4" fmla="*/ 0 w 9144001"/>
              <a:gd name="connsiteY4" fmla="*/ 0 h 3627607"/>
              <a:gd name="connsiteX0" fmla="*/ 0 w 9144001"/>
              <a:gd name="connsiteY0" fmla="*/ 0 h 3631698"/>
              <a:gd name="connsiteX1" fmla="*/ 9144001 w 9144001"/>
              <a:gd name="connsiteY1" fmla="*/ 0 h 3631698"/>
              <a:gd name="connsiteX2" fmla="*/ 9144001 w 9144001"/>
              <a:gd name="connsiteY2" fmla="*/ 3527167 h 3631698"/>
              <a:gd name="connsiteX3" fmla="*/ 0 w 9144001"/>
              <a:gd name="connsiteY3" fmla="*/ 3527167 h 3631698"/>
              <a:gd name="connsiteX4" fmla="*/ 0 w 9144001"/>
              <a:gd name="connsiteY4" fmla="*/ 0 h 3631698"/>
              <a:gd name="connsiteX0" fmla="*/ 0 w 9144001"/>
              <a:gd name="connsiteY0" fmla="*/ 0 h 3587335"/>
              <a:gd name="connsiteX1" fmla="*/ 9144001 w 9144001"/>
              <a:gd name="connsiteY1" fmla="*/ 0 h 3587335"/>
              <a:gd name="connsiteX2" fmla="*/ 9144001 w 9144001"/>
              <a:gd name="connsiteY2" fmla="*/ 3527167 h 3587335"/>
              <a:gd name="connsiteX3" fmla="*/ 0 w 9144001"/>
              <a:gd name="connsiteY3" fmla="*/ 3527167 h 3587335"/>
              <a:gd name="connsiteX4" fmla="*/ 0 w 9144001"/>
              <a:gd name="connsiteY4" fmla="*/ 0 h 3587335"/>
              <a:gd name="connsiteX0" fmla="*/ 0 w 9144001"/>
              <a:gd name="connsiteY0" fmla="*/ 0 h 3616205"/>
              <a:gd name="connsiteX1" fmla="*/ 9144001 w 9144001"/>
              <a:gd name="connsiteY1" fmla="*/ 0 h 3616205"/>
              <a:gd name="connsiteX2" fmla="*/ 9144001 w 9144001"/>
              <a:gd name="connsiteY2" fmla="*/ 3527167 h 3616205"/>
              <a:gd name="connsiteX3" fmla="*/ 0 w 9144001"/>
              <a:gd name="connsiteY3" fmla="*/ 3527167 h 3616205"/>
              <a:gd name="connsiteX4" fmla="*/ 0 w 9144001"/>
              <a:gd name="connsiteY4" fmla="*/ 0 h 3616205"/>
              <a:gd name="connsiteX0" fmla="*/ 0 w 9144001"/>
              <a:gd name="connsiteY0" fmla="*/ 0 h 3823231"/>
              <a:gd name="connsiteX1" fmla="*/ 9144001 w 9144001"/>
              <a:gd name="connsiteY1" fmla="*/ 0 h 3823231"/>
              <a:gd name="connsiteX2" fmla="*/ 9144001 w 9144001"/>
              <a:gd name="connsiteY2" fmla="*/ 3527167 h 3823231"/>
              <a:gd name="connsiteX3" fmla="*/ 0 w 9144001"/>
              <a:gd name="connsiteY3" fmla="*/ 3527167 h 3823231"/>
              <a:gd name="connsiteX4" fmla="*/ 0 w 9144001"/>
              <a:gd name="connsiteY4" fmla="*/ 0 h 3823231"/>
              <a:gd name="connsiteX0" fmla="*/ 0 w 9144001"/>
              <a:gd name="connsiteY0" fmla="*/ 0 h 4050744"/>
              <a:gd name="connsiteX1" fmla="*/ 9144001 w 9144001"/>
              <a:gd name="connsiteY1" fmla="*/ 0 h 4050744"/>
              <a:gd name="connsiteX2" fmla="*/ 9144001 w 9144001"/>
              <a:gd name="connsiteY2" fmla="*/ 3527167 h 4050744"/>
              <a:gd name="connsiteX3" fmla="*/ 0 w 9144001"/>
              <a:gd name="connsiteY3" fmla="*/ 3527167 h 4050744"/>
              <a:gd name="connsiteX4" fmla="*/ 0 w 9144001"/>
              <a:gd name="connsiteY4" fmla="*/ 0 h 4050744"/>
              <a:gd name="connsiteX0" fmla="*/ 0 w 9144001"/>
              <a:gd name="connsiteY0" fmla="*/ 0 h 3925518"/>
              <a:gd name="connsiteX1" fmla="*/ 9144001 w 9144001"/>
              <a:gd name="connsiteY1" fmla="*/ 0 h 3925518"/>
              <a:gd name="connsiteX2" fmla="*/ 9144001 w 9144001"/>
              <a:gd name="connsiteY2" fmla="*/ 3527167 h 3925518"/>
              <a:gd name="connsiteX3" fmla="*/ 0 w 9144001"/>
              <a:gd name="connsiteY3" fmla="*/ 3527167 h 3925518"/>
              <a:gd name="connsiteX4" fmla="*/ 0 w 9144001"/>
              <a:gd name="connsiteY4" fmla="*/ 0 h 3925518"/>
              <a:gd name="connsiteX0" fmla="*/ 0 w 9144001"/>
              <a:gd name="connsiteY0" fmla="*/ 0 h 3909621"/>
              <a:gd name="connsiteX1" fmla="*/ 9144001 w 9144001"/>
              <a:gd name="connsiteY1" fmla="*/ 0 h 3909621"/>
              <a:gd name="connsiteX2" fmla="*/ 9144001 w 9144001"/>
              <a:gd name="connsiteY2" fmla="*/ 3527167 h 3909621"/>
              <a:gd name="connsiteX3" fmla="*/ 0 w 9144001"/>
              <a:gd name="connsiteY3" fmla="*/ 3527167 h 3909621"/>
              <a:gd name="connsiteX4" fmla="*/ 0 w 9144001"/>
              <a:gd name="connsiteY4" fmla="*/ 0 h 3909621"/>
              <a:gd name="connsiteX0" fmla="*/ 0 w 9144001"/>
              <a:gd name="connsiteY0" fmla="*/ 0 h 3758832"/>
              <a:gd name="connsiteX1" fmla="*/ 9144001 w 9144001"/>
              <a:gd name="connsiteY1" fmla="*/ 0 h 3758832"/>
              <a:gd name="connsiteX2" fmla="*/ 9144001 w 9144001"/>
              <a:gd name="connsiteY2" fmla="*/ 3527167 h 3758832"/>
              <a:gd name="connsiteX3" fmla="*/ 0 w 9144001"/>
              <a:gd name="connsiteY3" fmla="*/ 3527167 h 3758832"/>
              <a:gd name="connsiteX4" fmla="*/ 0 w 9144001"/>
              <a:gd name="connsiteY4" fmla="*/ 0 h 3758832"/>
              <a:gd name="connsiteX0" fmla="*/ 0 w 9144001"/>
              <a:gd name="connsiteY0" fmla="*/ 0 h 3688613"/>
              <a:gd name="connsiteX1" fmla="*/ 9144001 w 9144001"/>
              <a:gd name="connsiteY1" fmla="*/ 0 h 3688613"/>
              <a:gd name="connsiteX2" fmla="*/ 9144001 w 9144001"/>
              <a:gd name="connsiteY2" fmla="*/ 3527167 h 3688613"/>
              <a:gd name="connsiteX3" fmla="*/ 0 w 9144001"/>
              <a:gd name="connsiteY3" fmla="*/ 3527167 h 3688613"/>
              <a:gd name="connsiteX4" fmla="*/ 0 w 9144001"/>
              <a:gd name="connsiteY4" fmla="*/ 0 h 3688613"/>
              <a:gd name="connsiteX0" fmla="*/ 0 w 9144001"/>
              <a:gd name="connsiteY0" fmla="*/ 0 h 3684386"/>
              <a:gd name="connsiteX1" fmla="*/ 9144001 w 9144001"/>
              <a:gd name="connsiteY1" fmla="*/ 0 h 3684386"/>
              <a:gd name="connsiteX2" fmla="*/ 9144001 w 9144001"/>
              <a:gd name="connsiteY2" fmla="*/ 3527167 h 3684386"/>
              <a:gd name="connsiteX3" fmla="*/ 0 w 9144001"/>
              <a:gd name="connsiteY3" fmla="*/ 3527167 h 3684386"/>
              <a:gd name="connsiteX4" fmla="*/ 0 w 9144001"/>
              <a:gd name="connsiteY4" fmla="*/ 0 h 368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1" h="3684386">
                <a:moveTo>
                  <a:pt x="0" y="0"/>
                </a:moveTo>
                <a:lnTo>
                  <a:pt x="9144001" y="0"/>
                </a:lnTo>
                <a:lnTo>
                  <a:pt x="9144001" y="3527167"/>
                </a:lnTo>
                <a:cubicBezTo>
                  <a:pt x="5995739" y="4211280"/>
                  <a:pt x="3112167" y="2370449"/>
                  <a:pt x="0" y="3527167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79D6F7"/>
              </a:gs>
              <a:gs pos="31000">
                <a:srgbClr val="00B0F0"/>
              </a:gs>
            </a:gsLst>
            <a:lin ang="5400000" scaled="1"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15816" y="1065047"/>
            <a:ext cx="3312368" cy="1478052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 片</a:t>
            </a:r>
            <a:endParaRPr lang="zh-CN" altLang="en-US" sz="6600" b="1" dirty="0">
              <a:solidFill>
                <a:schemeClr val="bg1">
                  <a:alpha val="36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32240" y="168221"/>
            <a:ext cx="2411760" cy="876587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400" b="1" dirty="0">
              <a:solidFill>
                <a:srgbClr val="0070C0">
                  <a:alpha val="18000"/>
                </a:srgb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4064" y="3086487"/>
            <a:ext cx="9168065" cy="620950"/>
          </a:xfrm>
          <a:custGeom>
            <a:avLst/>
            <a:gdLst>
              <a:gd name="connsiteX0" fmla="*/ 0 w 9144001"/>
              <a:gd name="connsiteY0" fmla="*/ 0 h 144016"/>
              <a:gd name="connsiteX1" fmla="*/ 9144001 w 9144001"/>
              <a:gd name="connsiteY1" fmla="*/ 0 h 144016"/>
              <a:gd name="connsiteX2" fmla="*/ 9144001 w 9144001"/>
              <a:gd name="connsiteY2" fmla="*/ 144016 h 144016"/>
              <a:gd name="connsiteX3" fmla="*/ 0 w 9144001"/>
              <a:gd name="connsiteY3" fmla="*/ 144016 h 144016"/>
              <a:gd name="connsiteX4" fmla="*/ 0 w 9144001"/>
              <a:gd name="connsiteY4" fmla="*/ 0 h 144016"/>
              <a:gd name="connsiteX0" fmla="*/ 0 w 9144001"/>
              <a:gd name="connsiteY0" fmla="*/ 144016 h 144016"/>
              <a:gd name="connsiteX1" fmla="*/ 9144001 w 9144001"/>
              <a:gd name="connsiteY1" fmla="*/ 0 h 144016"/>
              <a:gd name="connsiteX2" fmla="*/ 9144001 w 9144001"/>
              <a:gd name="connsiteY2" fmla="*/ 144016 h 144016"/>
              <a:gd name="connsiteX3" fmla="*/ 0 w 9144001"/>
              <a:gd name="connsiteY3" fmla="*/ 144016 h 144016"/>
              <a:gd name="connsiteX0" fmla="*/ 0 w 9144001"/>
              <a:gd name="connsiteY0" fmla="*/ 520245 h 520245"/>
              <a:gd name="connsiteX1" fmla="*/ 9144001 w 9144001"/>
              <a:gd name="connsiteY1" fmla="*/ 376229 h 520245"/>
              <a:gd name="connsiteX2" fmla="*/ 9144001 w 9144001"/>
              <a:gd name="connsiteY2" fmla="*/ 520245 h 520245"/>
              <a:gd name="connsiteX3" fmla="*/ 0 w 9144001"/>
              <a:gd name="connsiteY3" fmla="*/ 520245 h 520245"/>
              <a:gd name="connsiteX0" fmla="*/ 0 w 9144001"/>
              <a:gd name="connsiteY0" fmla="*/ 520245 h 520245"/>
              <a:gd name="connsiteX1" fmla="*/ 9144001 w 9144001"/>
              <a:gd name="connsiteY1" fmla="*/ 376229 h 520245"/>
              <a:gd name="connsiteX2" fmla="*/ 9144001 w 9144001"/>
              <a:gd name="connsiteY2" fmla="*/ 520245 h 520245"/>
              <a:gd name="connsiteX3" fmla="*/ 0 w 9144001"/>
              <a:gd name="connsiteY3" fmla="*/ 520245 h 520245"/>
              <a:gd name="connsiteX0" fmla="*/ 0 w 9144001"/>
              <a:gd name="connsiteY0" fmla="*/ 520245 h 520245"/>
              <a:gd name="connsiteX1" fmla="*/ 9144001 w 9144001"/>
              <a:gd name="connsiteY1" fmla="*/ 376229 h 520245"/>
              <a:gd name="connsiteX2" fmla="*/ 0 w 9144001"/>
              <a:gd name="connsiteY2" fmla="*/ 520245 h 520245"/>
              <a:gd name="connsiteX0" fmla="*/ 0 w 9144001"/>
              <a:gd name="connsiteY0" fmla="*/ 490501 h 490501"/>
              <a:gd name="connsiteX1" fmla="*/ 9144001 w 9144001"/>
              <a:gd name="connsiteY1" fmla="*/ 454769 h 490501"/>
              <a:gd name="connsiteX2" fmla="*/ 0 w 9144001"/>
              <a:gd name="connsiteY2" fmla="*/ 490501 h 490501"/>
              <a:gd name="connsiteX0" fmla="*/ 0 w 9144001"/>
              <a:gd name="connsiteY0" fmla="*/ 554822 h 554822"/>
              <a:gd name="connsiteX1" fmla="*/ 9144001 w 9144001"/>
              <a:gd name="connsiteY1" fmla="*/ 519090 h 554822"/>
              <a:gd name="connsiteX2" fmla="*/ 0 w 9144001"/>
              <a:gd name="connsiteY2" fmla="*/ 554822 h 554822"/>
              <a:gd name="connsiteX0" fmla="*/ 0 w 9144001"/>
              <a:gd name="connsiteY0" fmla="*/ 554822 h 691721"/>
              <a:gd name="connsiteX1" fmla="*/ 9144001 w 9144001"/>
              <a:gd name="connsiteY1" fmla="*/ 519090 h 691721"/>
              <a:gd name="connsiteX2" fmla="*/ 0 w 9144001"/>
              <a:gd name="connsiteY2" fmla="*/ 554822 h 691721"/>
              <a:gd name="connsiteX0" fmla="*/ 0 w 9144001"/>
              <a:gd name="connsiteY0" fmla="*/ 432371 h 569270"/>
              <a:gd name="connsiteX1" fmla="*/ 9144001 w 9144001"/>
              <a:gd name="connsiteY1" fmla="*/ 396639 h 569270"/>
              <a:gd name="connsiteX2" fmla="*/ 0 w 9144001"/>
              <a:gd name="connsiteY2" fmla="*/ 432371 h 569270"/>
              <a:gd name="connsiteX0" fmla="*/ 0 w 9168065"/>
              <a:gd name="connsiteY0" fmla="*/ 422652 h 595077"/>
              <a:gd name="connsiteX1" fmla="*/ 9168065 w 9168065"/>
              <a:gd name="connsiteY1" fmla="*/ 435047 h 595077"/>
              <a:gd name="connsiteX2" fmla="*/ 0 w 9168065"/>
              <a:gd name="connsiteY2" fmla="*/ 422652 h 595077"/>
              <a:gd name="connsiteX0" fmla="*/ 0 w 9168065"/>
              <a:gd name="connsiteY0" fmla="*/ 422652 h 507040"/>
              <a:gd name="connsiteX1" fmla="*/ 9168065 w 9168065"/>
              <a:gd name="connsiteY1" fmla="*/ 435047 h 507040"/>
              <a:gd name="connsiteX2" fmla="*/ 0 w 9168065"/>
              <a:gd name="connsiteY2" fmla="*/ 422652 h 507040"/>
              <a:gd name="connsiteX0" fmla="*/ 0 w 9168065"/>
              <a:gd name="connsiteY0" fmla="*/ 422652 h 588671"/>
              <a:gd name="connsiteX1" fmla="*/ 9168065 w 9168065"/>
              <a:gd name="connsiteY1" fmla="*/ 435047 h 588671"/>
              <a:gd name="connsiteX2" fmla="*/ 0 w 9168065"/>
              <a:gd name="connsiteY2" fmla="*/ 422652 h 588671"/>
              <a:gd name="connsiteX0" fmla="*/ 0 w 9168065"/>
              <a:gd name="connsiteY0" fmla="*/ 404485 h 570504"/>
              <a:gd name="connsiteX1" fmla="*/ 9168065 w 9168065"/>
              <a:gd name="connsiteY1" fmla="*/ 416880 h 570504"/>
              <a:gd name="connsiteX2" fmla="*/ 0 w 9168065"/>
              <a:gd name="connsiteY2" fmla="*/ 404485 h 570504"/>
              <a:gd name="connsiteX0" fmla="*/ 0 w 9168065"/>
              <a:gd name="connsiteY0" fmla="*/ 412391 h 578410"/>
              <a:gd name="connsiteX1" fmla="*/ 9168065 w 9168065"/>
              <a:gd name="connsiteY1" fmla="*/ 424786 h 578410"/>
              <a:gd name="connsiteX2" fmla="*/ 0 w 9168065"/>
              <a:gd name="connsiteY2" fmla="*/ 412391 h 578410"/>
              <a:gd name="connsiteX0" fmla="*/ 0 w 9168065"/>
              <a:gd name="connsiteY0" fmla="*/ 412391 h 574036"/>
              <a:gd name="connsiteX1" fmla="*/ 9168065 w 9168065"/>
              <a:gd name="connsiteY1" fmla="*/ 424786 h 574036"/>
              <a:gd name="connsiteX2" fmla="*/ 0 w 9168065"/>
              <a:gd name="connsiteY2" fmla="*/ 412391 h 574036"/>
              <a:gd name="connsiteX0" fmla="*/ 0 w 9168065"/>
              <a:gd name="connsiteY0" fmla="*/ 412391 h 574036"/>
              <a:gd name="connsiteX1" fmla="*/ 9168065 w 9168065"/>
              <a:gd name="connsiteY1" fmla="*/ 424786 h 574036"/>
              <a:gd name="connsiteX2" fmla="*/ 0 w 9168065"/>
              <a:gd name="connsiteY2" fmla="*/ 412391 h 574036"/>
              <a:gd name="connsiteX0" fmla="*/ 0 w 9168065"/>
              <a:gd name="connsiteY0" fmla="*/ 422854 h 584499"/>
              <a:gd name="connsiteX1" fmla="*/ 9168065 w 9168065"/>
              <a:gd name="connsiteY1" fmla="*/ 435249 h 584499"/>
              <a:gd name="connsiteX2" fmla="*/ 0 w 9168065"/>
              <a:gd name="connsiteY2" fmla="*/ 422854 h 584499"/>
              <a:gd name="connsiteX0" fmla="*/ 0 w 9168065"/>
              <a:gd name="connsiteY0" fmla="*/ 370639 h 532284"/>
              <a:gd name="connsiteX1" fmla="*/ 9168065 w 9168065"/>
              <a:gd name="connsiteY1" fmla="*/ 383034 h 532284"/>
              <a:gd name="connsiteX2" fmla="*/ 0 w 9168065"/>
              <a:gd name="connsiteY2" fmla="*/ 370639 h 532284"/>
              <a:gd name="connsiteX0" fmla="*/ 0 w 9168065"/>
              <a:gd name="connsiteY0" fmla="*/ 412391 h 574036"/>
              <a:gd name="connsiteX1" fmla="*/ 9168065 w 9168065"/>
              <a:gd name="connsiteY1" fmla="*/ 424786 h 574036"/>
              <a:gd name="connsiteX2" fmla="*/ 0 w 9168065"/>
              <a:gd name="connsiteY2" fmla="*/ 412391 h 574036"/>
              <a:gd name="connsiteX0" fmla="*/ 0 w 9168065"/>
              <a:gd name="connsiteY0" fmla="*/ 412391 h 574036"/>
              <a:gd name="connsiteX1" fmla="*/ 9168065 w 9168065"/>
              <a:gd name="connsiteY1" fmla="*/ 424786 h 574036"/>
              <a:gd name="connsiteX2" fmla="*/ 0 w 9168065"/>
              <a:gd name="connsiteY2" fmla="*/ 412391 h 574036"/>
              <a:gd name="connsiteX0" fmla="*/ 0 w 9168065"/>
              <a:gd name="connsiteY0" fmla="*/ 410390 h 572035"/>
              <a:gd name="connsiteX1" fmla="*/ 9168065 w 9168065"/>
              <a:gd name="connsiteY1" fmla="*/ 422785 h 572035"/>
              <a:gd name="connsiteX2" fmla="*/ 0 w 9168065"/>
              <a:gd name="connsiteY2" fmla="*/ 410390 h 572035"/>
              <a:gd name="connsiteX0" fmla="*/ 0 w 9168065"/>
              <a:gd name="connsiteY0" fmla="*/ 462729 h 624374"/>
              <a:gd name="connsiteX1" fmla="*/ 9168065 w 9168065"/>
              <a:gd name="connsiteY1" fmla="*/ 475124 h 624374"/>
              <a:gd name="connsiteX2" fmla="*/ 0 w 9168065"/>
              <a:gd name="connsiteY2" fmla="*/ 462729 h 624374"/>
              <a:gd name="connsiteX0" fmla="*/ 0 w 9168065"/>
              <a:gd name="connsiteY0" fmla="*/ 462729 h 611267"/>
              <a:gd name="connsiteX1" fmla="*/ 9168065 w 9168065"/>
              <a:gd name="connsiteY1" fmla="*/ 475124 h 611267"/>
              <a:gd name="connsiteX2" fmla="*/ 0 w 9168065"/>
              <a:gd name="connsiteY2" fmla="*/ 462729 h 611267"/>
              <a:gd name="connsiteX0" fmla="*/ 0 w 9168065"/>
              <a:gd name="connsiteY0" fmla="*/ 462729 h 640713"/>
              <a:gd name="connsiteX1" fmla="*/ 9168065 w 9168065"/>
              <a:gd name="connsiteY1" fmla="*/ 475124 h 640713"/>
              <a:gd name="connsiteX2" fmla="*/ 0 w 9168065"/>
              <a:gd name="connsiteY2" fmla="*/ 462729 h 640713"/>
              <a:gd name="connsiteX0" fmla="*/ 0 w 9168065"/>
              <a:gd name="connsiteY0" fmla="*/ 442966 h 620950"/>
              <a:gd name="connsiteX1" fmla="*/ 9168065 w 9168065"/>
              <a:gd name="connsiteY1" fmla="*/ 455361 h 620950"/>
              <a:gd name="connsiteX2" fmla="*/ 0 w 9168065"/>
              <a:gd name="connsiteY2" fmla="*/ 442966 h 62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8065" h="620950">
                <a:moveTo>
                  <a:pt x="0" y="442966"/>
                </a:moveTo>
                <a:cubicBezTo>
                  <a:pt x="2675022" y="-784133"/>
                  <a:pt x="6769770" y="984630"/>
                  <a:pt x="9168065" y="455361"/>
                </a:cubicBezTo>
                <a:cubicBezTo>
                  <a:pt x="6986341" y="1141040"/>
                  <a:pt x="2759243" y="-591630"/>
                  <a:pt x="0" y="44296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50828">
                <a:srgbClr val="0070C0"/>
              </a:gs>
              <a:gs pos="0">
                <a:schemeClr val="bg1"/>
              </a:gs>
              <a:gs pos="25000">
                <a:srgbClr val="CC0066"/>
              </a:gs>
              <a:gs pos="84000">
                <a:srgbClr val="CCCC00"/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/>
            <a:lightRig rig="threePt" dir="t"/>
          </a:scene3d>
          <a:sp3d extrusionH="8255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28748" y="4693704"/>
            <a:ext cx="2591724" cy="396044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altLang="zh-CN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</a:t>
            </a:r>
            <a:r>
              <a:rPr lang="zh-CN" alt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：只为设计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96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基础知识篇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574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647564" y="1057300"/>
            <a:ext cx="5688632" cy="1331769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00B0F0"/>
                </a:solidFill>
              </a:rPr>
              <a:t>黄金分割</a:t>
            </a:r>
            <a:r>
              <a:rPr lang="zh-CN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</a:t>
            </a:r>
            <a:r>
              <a:rPr lang="en-US" altLang="zh-CN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</a:p>
          <a:p>
            <a:pPr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</a:rPr>
              <a:t>封面模板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设计中的运用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1" y="3548091"/>
            <a:ext cx="9144002" cy="2166909"/>
          </a:xfrm>
          <a:prstGeom prst="rect">
            <a:avLst/>
          </a:prstGeom>
          <a:gradFill>
            <a:gsLst>
              <a:gs pos="0">
                <a:srgbClr val="79D6F7"/>
              </a:gs>
              <a:gs pos="31000">
                <a:srgbClr val="00B0F0"/>
              </a:gs>
            </a:gsLst>
            <a:lin ang="5400000" scaled="1"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548091"/>
            <a:ext cx="9144001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1840" y="3937620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71636" y="3073524"/>
            <a:ext cx="2591724" cy="396044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altLang="zh-CN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</a:t>
            </a:r>
            <a:r>
              <a:rPr lang="zh-CN" altLang="en-US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：只为设计</a:t>
            </a:r>
            <a:endParaRPr lang="zh-CN" altLang="en-US" sz="2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8264" y="265212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94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10800000">
            <a:off x="1" y="-2"/>
            <a:ext cx="9149538" cy="5715001"/>
            <a:chOff x="1610889" y="1376984"/>
            <a:chExt cx="5824801" cy="3600001"/>
          </a:xfrm>
        </p:grpSpPr>
        <p:sp>
          <p:nvSpPr>
            <p:cNvPr id="5" name="矩形 4"/>
            <p:cNvSpPr/>
            <p:nvPr/>
          </p:nvSpPr>
          <p:spPr>
            <a:xfrm>
              <a:off x="1610889" y="1376984"/>
              <a:ext cx="2224800" cy="3600000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0800000">
              <a:off x="3835689" y="1376984"/>
              <a:ext cx="3600001" cy="3600000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endPara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0800000">
              <a:off x="1610892" y="1376985"/>
              <a:ext cx="2224800" cy="3600000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808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2832219" y="2819482"/>
            <a:ext cx="5724000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" y="0"/>
            <a:ext cx="5654848" cy="5715000"/>
          </a:xfrm>
          <a:prstGeom prst="rect">
            <a:avLst/>
          </a:prstGeom>
          <a:gradFill>
            <a:gsLst>
              <a:gs pos="0">
                <a:srgbClr val="79D6F7"/>
              </a:gs>
              <a:gs pos="31000">
                <a:srgbClr val="00B0F0"/>
              </a:gs>
            </a:gsLst>
            <a:lin ang="5400000" scaled="1"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7263" y="1993404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4129" y="553244"/>
            <a:ext cx="1624295" cy="439248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00B0F0"/>
                </a:solidFill>
              </a:rPr>
              <a:t>黄金分割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</a:t>
            </a: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封面模板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设计中的运用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32081" y="1777380"/>
            <a:ext cx="578453" cy="1728192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：只为设计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-36512" y="265212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02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694219" y="0"/>
            <a:ext cx="3449781" cy="5715000"/>
          </a:xfrm>
          <a:prstGeom prst="rect">
            <a:avLst/>
          </a:prstGeom>
          <a:gradFill>
            <a:gsLst>
              <a:gs pos="0">
                <a:srgbClr val="79D6F7"/>
              </a:gs>
              <a:gs pos="31000">
                <a:srgbClr val="00B0F0"/>
              </a:gs>
            </a:gsLst>
            <a:lin ang="5400000" scaled="1"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2832219" y="2819482"/>
            <a:ext cx="5724000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8949" y="2279291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9" y="1777380"/>
            <a:ext cx="4614382" cy="1769720"/>
            <a:chOff x="323529" y="2209428"/>
            <a:chExt cx="4614382" cy="1769720"/>
          </a:xfrm>
        </p:grpSpPr>
        <p:sp>
          <p:nvSpPr>
            <p:cNvPr id="9" name="矩形 8"/>
            <p:cNvSpPr/>
            <p:nvPr/>
          </p:nvSpPr>
          <p:spPr>
            <a:xfrm>
              <a:off x="323529" y="2209428"/>
              <a:ext cx="4614382" cy="1368152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3600" b="1" dirty="0" smtClean="0">
                  <a:solidFill>
                    <a:srgbClr val="00B0F0"/>
                  </a:solidFill>
                </a:rPr>
                <a:t>黄金分割</a:t>
              </a:r>
              <a:r>
                <a:rPr lang="zh-CN" altLang="en-US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</a:t>
              </a:r>
              <a:r>
                <a:rPr lang="en-US" altLang="zh-CN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PPT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</a:rPr>
                <a:t>封面模板</a:t>
              </a:r>
              <a:r>
                <a:rPr lang="zh-CN" altLang="en-US" sz="3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设计中的运用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54009" y="3547100"/>
              <a:ext cx="1872208" cy="432048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By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：只为设计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23528" y="4153644"/>
            <a:ext cx="4968552" cy="1224136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</a:rPr>
              <a:t>PS: 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所有示例展示的只是</a:t>
            </a:r>
            <a:r>
              <a:rPr lang="zh-CN" altLang="en-US" sz="1400" dirty="0" smtClean="0">
                <a:solidFill>
                  <a:srgbClr val="FF0000"/>
                </a:solidFill>
              </a:rPr>
              <a:t>轮廓性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版式。实际运用时，图片不一定是矩形，可以是其他形状；文字可以旋转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90°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，也可以水平；空白处往往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需要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添加修饰性素材，以平衡丰富页面效果。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726" y="265212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36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10800000">
            <a:off x="-1" y="-2"/>
            <a:ext cx="9144001" cy="5715001"/>
            <a:chOff x="1614415" y="1376984"/>
            <a:chExt cx="5821276" cy="3600001"/>
          </a:xfrm>
        </p:grpSpPr>
        <p:sp>
          <p:nvSpPr>
            <p:cNvPr id="5" name="矩形 4"/>
            <p:cNvSpPr/>
            <p:nvPr/>
          </p:nvSpPr>
          <p:spPr>
            <a:xfrm>
              <a:off x="5210891" y="1376984"/>
              <a:ext cx="2224800" cy="3600000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0800000">
              <a:off x="1614415" y="1376984"/>
              <a:ext cx="3600001" cy="3600000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endPara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0800000">
              <a:off x="5210890" y="1376985"/>
              <a:ext cx="2224800" cy="3600000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047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0"/>
            <a:ext cx="3489156" cy="5715000"/>
          </a:xfrm>
          <a:prstGeom prst="rect">
            <a:avLst/>
          </a:prstGeom>
          <a:gradFill>
            <a:gsLst>
              <a:gs pos="0">
                <a:srgbClr val="79D6F7"/>
              </a:gs>
              <a:gs pos="31000">
                <a:srgbClr val="00B0F0"/>
              </a:gs>
            </a:gsLst>
            <a:lin ang="5400000" scaled="1"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1993404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647337" y="2819482"/>
            <a:ext cx="5724000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076330" y="1705372"/>
            <a:ext cx="4614382" cy="1800200"/>
            <a:chOff x="323529" y="2209428"/>
            <a:chExt cx="4614382" cy="1800200"/>
          </a:xfrm>
        </p:grpSpPr>
        <p:sp>
          <p:nvSpPr>
            <p:cNvPr id="14" name="矩形 13"/>
            <p:cNvSpPr/>
            <p:nvPr/>
          </p:nvSpPr>
          <p:spPr>
            <a:xfrm>
              <a:off x="323529" y="2209428"/>
              <a:ext cx="4614382" cy="1368152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3600" b="1" dirty="0" smtClean="0">
                  <a:solidFill>
                    <a:srgbClr val="00B0F0"/>
                  </a:solidFill>
                </a:rPr>
                <a:t>黄金分割</a:t>
              </a:r>
              <a:r>
                <a:rPr lang="zh-CN" altLang="en-US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</a:t>
              </a:r>
              <a:r>
                <a:rPr lang="en-US" altLang="zh-CN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PPT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</a:rPr>
                <a:t>封面模板</a:t>
              </a:r>
              <a:r>
                <a:rPr lang="zh-CN" altLang="en-US" sz="3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设计中的运用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23529" y="3577580"/>
              <a:ext cx="1872208" cy="432048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By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：只为设计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76330" y="3937620"/>
            <a:ext cx="4614382" cy="1080120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</a:rPr>
              <a:t>PS: 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所有示例展示的只是</a:t>
            </a:r>
            <a:r>
              <a:rPr lang="zh-CN" altLang="en-US" sz="1400" dirty="0" smtClean="0">
                <a:solidFill>
                  <a:srgbClr val="FF0000"/>
                </a:solidFill>
              </a:rPr>
              <a:t>轮廓性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版式。实际运用时，图片不一定是矩形，可以是其他形状；空白处往往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需要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添加修饰性素材，以平衡丰富页面效果。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88224" y="265212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59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09337" y="0"/>
            <a:ext cx="5634663" cy="5715000"/>
          </a:xfrm>
          <a:prstGeom prst="rect">
            <a:avLst/>
          </a:prstGeom>
          <a:gradFill>
            <a:gsLst>
              <a:gs pos="0">
                <a:srgbClr val="79D6F7"/>
              </a:gs>
              <a:gs pos="31000">
                <a:srgbClr val="00B0F0"/>
              </a:gs>
            </a:gsLst>
            <a:lin ang="5400000" scaled="1"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4008" y="2063267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215" y="1795382"/>
            <a:ext cx="3300336" cy="2124236"/>
            <a:chOff x="323529" y="2209428"/>
            <a:chExt cx="4614382" cy="2124236"/>
          </a:xfrm>
        </p:grpSpPr>
        <p:sp>
          <p:nvSpPr>
            <p:cNvPr id="9" name="矩形 8"/>
            <p:cNvSpPr/>
            <p:nvPr/>
          </p:nvSpPr>
          <p:spPr>
            <a:xfrm>
              <a:off x="323529" y="2209428"/>
              <a:ext cx="4614382" cy="1692188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 smtClean="0">
                  <a:solidFill>
                    <a:srgbClr val="00B0F0"/>
                  </a:solidFill>
                </a:rPr>
                <a:t>黄金分割</a:t>
              </a:r>
              <a:r>
                <a:rPr lang="zh-CN" altLang="en-US" sz="3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</a:t>
              </a:r>
              <a:r>
                <a:rPr lang="en-US" altLang="zh-CN" sz="3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PPT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封面模板</a:t>
              </a:r>
              <a:r>
                <a:rPr lang="zh-CN" altLang="en-US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设计中</a:t>
              </a:r>
              <a:endPara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的运用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430991" y="3901616"/>
              <a:ext cx="2214924" cy="432048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r"/>
              <a:r>
                <a:rPr lang="en-US" altLang="zh-CN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By</a:t>
              </a:r>
              <a:r>
                <a:rPr lang="zh-CN" altLang="en-US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：只为设计</a:t>
              </a:r>
              <a:endParaRPr lang="zh-CN" altLang="en-US" i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rot="5400000">
            <a:off x="647337" y="2819482"/>
            <a:ext cx="5724000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88224" y="265212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7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22578" y="-22578"/>
            <a:ext cx="9166578" cy="5746045"/>
          </a:xfrm>
          <a:custGeom>
            <a:avLst/>
            <a:gdLst>
              <a:gd name="connsiteX0" fmla="*/ 0 w 9166578"/>
              <a:gd name="connsiteY0" fmla="*/ 5734756 h 5746045"/>
              <a:gd name="connsiteX1" fmla="*/ 7032978 w 9166578"/>
              <a:gd name="connsiteY1" fmla="*/ 0 h 5746045"/>
              <a:gd name="connsiteX2" fmla="*/ 9166578 w 9166578"/>
              <a:gd name="connsiteY2" fmla="*/ 0 h 5746045"/>
              <a:gd name="connsiteX3" fmla="*/ 9166578 w 9166578"/>
              <a:gd name="connsiteY3" fmla="*/ 5746045 h 5746045"/>
              <a:gd name="connsiteX4" fmla="*/ 0 w 9166578"/>
              <a:gd name="connsiteY4" fmla="*/ 5734756 h 574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6578" h="5746045">
                <a:moveTo>
                  <a:pt x="0" y="5734756"/>
                </a:moveTo>
                <a:lnTo>
                  <a:pt x="7032978" y="0"/>
                </a:lnTo>
                <a:lnTo>
                  <a:pt x="9166578" y="0"/>
                </a:lnTo>
                <a:lnTo>
                  <a:pt x="9166578" y="5746045"/>
                </a:lnTo>
                <a:lnTo>
                  <a:pt x="0" y="5734756"/>
                </a:lnTo>
                <a:close/>
              </a:path>
            </a:pathLst>
          </a:custGeom>
          <a:ln w="12700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0" y="15490"/>
            <a:ext cx="6981585" cy="5686584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084168" y="2713484"/>
            <a:ext cx="5998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7900" y="913284"/>
            <a:ext cx="5998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82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22578" y="-22578"/>
            <a:ext cx="9166578" cy="5746045"/>
          </a:xfrm>
          <a:custGeom>
            <a:avLst/>
            <a:gdLst>
              <a:gd name="connsiteX0" fmla="*/ 0 w 9166578"/>
              <a:gd name="connsiteY0" fmla="*/ 5734756 h 5746045"/>
              <a:gd name="connsiteX1" fmla="*/ 7032978 w 9166578"/>
              <a:gd name="connsiteY1" fmla="*/ 0 h 5746045"/>
              <a:gd name="connsiteX2" fmla="*/ 9166578 w 9166578"/>
              <a:gd name="connsiteY2" fmla="*/ 0 h 5746045"/>
              <a:gd name="connsiteX3" fmla="*/ 9166578 w 9166578"/>
              <a:gd name="connsiteY3" fmla="*/ 5746045 h 5746045"/>
              <a:gd name="connsiteX4" fmla="*/ 0 w 9166578"/>
              <a:gd name="connsiteY4" fmla="*/ 5734756 h 574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6578" h="5746045">
                <a:moveTo>
                  <a:pt x="0" y="5734756"/>
                </a:moveTo>
                <a:lnTo>
                  <a:pt x="7032978" y="0"/>
                </a:lnTo>
                <a:lnTo>
                  <a:pt x="9166578" y="0"/>
                </a:lnTo>
                <a:lnTo>
                  <a:pt x="9166578" y="5746045"/>
                </a:lnTo>
                <a:lnTo>
                  <a:pt x="0" y="5734756"/>
                </a:lnTo>
                <a:close/>
              </a:path>
            </a:pathLst>
          </a:custGeom>
          <a:gradFill flip="none" rotWithShape="1">
            <a:gsLst>
              <a:gs pos="37000">
                <a:srgbClr val="79D6F7"/>
              </a:gs>
              <a:gs pos="53000">
                <a:srgbClr val="00B0F0"/>
              </a:gs>
            </a:gsLst>
            <a:lin ang="2700000" scaled="1"/>
            <a:tileRect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8448131">
            <a:off x="-1035472" y="2785108"/>
            <a:ext cx="9144000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55976" y="3217540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rot="19260000">
            <a:off x="106071" y="1253604"/>
            <a:ext cx="4897948" cy="1729900"/>
            <a:chOff x="323529" y="2209428"/>
            <a:chExt cx="4614382" cy="1729900"/>
          </a:xfrm>
        </p:grpSpPr>
        <p:sp>
          <p:nvSpPr>
            <p:cNvPr id="13" name="矩形 12"/>
            <p:cNvSpPr/>
            <p:nvPr/>
          </p:nvSpPr>
          <p:spPr>
            <a:xfrm>
              <a:off x="323529" y="2209428"/>
              <a:ext cx="4614382" cy="1234836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 smtClean="0">
                  <a:solidFill>
                    <a:srgbClr val="00B0F0"/>
                  </a:solidFill>
                </a:rPr>
                <a:t>黄金分割</a:t>
              </a:r>
              <a:r>
                <a:rPr lang="zh-CN" altLang="en-US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</a:t>
              </a:r>
              <a:r>
                <a:rPr lang="en-US" altLang="zh-CN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PPT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</a:rPr>
                <a:t>封面模板</a:t>
              </a:r>
              <a:r>
                <a:rPr lang="zh-CN" altLang="en-US" sz="3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设计中的运用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82699" y="3507280"/>
              <a:ext cx="2214924" cy="432048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r"/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By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：只为设计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588224" y="259491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76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22578" y="-11289"/>
            <a:ext cx="7066845" cy="5712178"/>
          </a:xfrm>
          <a:custGeom>
            <a:avLst/>
            <a:gdLst>
              <a:gd name="connsiteX0" fmla="*/ 0 w 7066845"/>
              <a:gd name="connsiteY0" fmla="*/ 0 h 5712178"/>
              <a:gd name="connsiteX1" fmla="*/ 7066845 w 7066845"/>
              <a:gd name="connsiteY1" fmla="*/ 0 h 5712178"/>
              <a:gd name="connsiteX2" fmla="*/ 0 w 7066845"/>
              <a:gd name="connsiteY2" fmla="*/ 5712178 h 5712178"/>
              <a:gd name="connsiteX3" fmla="*/ 0 w 7066845"/>
              <a:gd name="connsiteY3" fmla="*/ 0 h 5712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66845" h="5712178">
                <a:moveTo>
                  <a:pt x="0" y="0"/>
                </a:moveTo>
                <a:lnTo>
                  <a:pt x="7066845" y="0"/>
                </a:lnTo>
                <a:lnTo>
                  <a:pt x="0" y="571217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7000">
                <a:srgbClr val="79D6F7"/>
              </a:gs>
              <a:gs pos="67000">
                <a:srgbClr val="00B0F0"/>
              </a:gs>
            </a:gsLst>
            <a:lin ang="13500000" scaled="1"/>
            <a:tileRect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8448131">
            <a:off x="-1035472" y="2785108"/>
            <a:ext cx="9144000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135913" y="2209428"/>
            <a:ext cx="4324519" cy="1800200"/>
            <a:chOff x="323529" y="2209428"/>
            <a:chExt cx="4614382" cy="1800200"/>
          </a:xfrm>
        </p:grpSpPr>
        <p:sp>
          <p:nvSpPr>
            <p:cNvPr id="13" name="矩形 12"/>
            <p:cNvSpPr/>
            <p:nvPr/>
          </p:nvSpPr>
          <p:spPr>
            <a:xfrm>
              <a:off x="323529" y="2209428"/>
              <a:ext cx="4614382" cy="1234836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r">
                <a:lnSpc>
                  <a:spcPct val="120000"/>
                </a:lnSpc>
              </a:pPr>
              <a:r>
                <a:rPr lang="zh-CN" altLang="en-US" sz="3600" b="1" dirty="0" smtClean="0">
                  <a:solidFill>
                    <a:srgbClr val="00B0F0"/>
                  </a:solidFill>
                </a:rPr>
                <a:t>黄金分割</a:t>
              </a:r>
              <a:r>
                <a:rPr lang="zh-CN" altLang="en-US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</a:t>
              </a:r>
              <a:r>
                <a:rPr lang="en-US" altLang="zh-CN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PPT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</a:rPr>
                <a:t>封面模板</a:t>
              </a:r>
              <a:r>
                <a:rPr lang="zh-CN" altLang="en-US" sz="3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设计中的运用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58822" y="3577580"/>
              <a:ext cx="2214924" cy="432048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r"/>
              <a:r>
                <a:rPr lang="en-US" altLang="zh-CN" sz="20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By</a:t>
              </a:r>
              <a:r>
                <a:rPr lang="zh-CN" altLang="en-US" sz="20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：只为设计</a:t>
              </a:r>
              <a:endParaRPr lang="zh-CN" altLang="en-US" sz="2000" i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135913" y="4104317"/>
            <a:ext cx="4252511" cy="13454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C00000"/>
                </a:solidFill>
                <a:latin typeface="+mn-ea"/>
              </a:rPr>
              <a:t>PS: 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所有示例展示的只是</a:t>
            </a:r>
            <a:r>
              <a:rPr lang="zh-CN" altLang="en-US" sz="1400" dirty="0" smtClean="0">
                <a:solidFill>
                  <a:srgbClr val="FF0000"/>
                </a:solidFill>
                <a:latin typeface="+mn-ea"/>
              </a:rPr>
              <a:t>轮廓性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版式。实际运用时不会这么简单，比如：边框变曲线、文字是否倾斜、配色的调整搭配、空白处的背景、修饰性素材的添加等，以平衡丰富页面效果。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88224" y="259491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1635" y="1125018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07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dirty="0"/>
              <a:t>黄金分割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 smtClean="0"/>
              <a:t>黄金分割是指事物各部分间一定的数学比例关系，即将整体一分为二，较大部分与较小部分之比等于整体与较大部分之比，其比值为</a:t>
            </a:r>
            <a:r>
              <a:rPr lang="en-US" altLang="zh-CN" sz="1800" dirty="0" smtClean="0"/>
              <a:t>1∶0.618</a:t>
            </a:r>
            <a:r>
              <a:rPr lang="zh-CN" altLang="en-US" sz="1800" dirty="0" smtClean="0"/>
              <a:t>或</a:t>
            </a:r>
            <a:r>
              <a:rPr lang="en-US" altLang="zh-CN" sz="1800" dirty="0" smtClean="0"/>
              <a:t>1.618∶1</a:t>
            </a:r>
            <a:r>
              <a:rPr lang="zh-CN" altLang="en-US" sz="1800" dirty="0" smtClean="0"/>
              <a:t>，即</a:t>
            </a:r>
            <a:r>
              <a:rPr lang="zh-CN" altLang="en-US" sz="1800" dirty="0" smtClean="0">
                <a:solidFill>
                  <a:srgbClr val="C00000"/>
                </a:solidFill>
              </a:rPr>
              <a:t>长段为全段的</a:t>
            </a:r>
            <a:r>
              <a:rPr lang="en-US" altLang="zh-CN" sz="1800" dirty="0" smtClean="0">
                <a:solidFill>
                  <a:srgbClr val="C00000"/>
                </a:solidFill>
              </a:rPr>
              <a:t>0.618</a:t>
            </a:r>
            <a:r>
              <a:rPr lang="zh-CN" altLang="en-US" sz="1800" dirty="0" smtClean="0"/>
              <a:t>。</a:t>
            </a:r>
            <a:r>
              <a:rPr lang="en-US" altLang="zh-CN" sz="1800" dirty="0" smtClean="0"/>
              <a:t>0.618</a:t>
            </a:r>
            <a:r>
              <a:rPr lang="zh-CN" altLang="en-US" sz="1800" dirty="0" smtClean="0"/>
              <a:t>被公认为最具有审美意义的比例数字。上述比例是最能引起人的美感的比例，因此被称为黄金分割。</a:t>
            </a:r>
            <a:endParaRPr lang="en-US" altLang="zh-CN" sz="1800" dirty="0" smtClean="0"/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1800" dirty="0" smtClean="0"/>
              <a:t>——《</a:t>
            </a:r>
            <a:r>
              <a:rPr lang="zh-CN" altLang="en-US" sz="1800" dirty="0" smtClean="0"/>
              <a:t>百度百科</a:t>
            </a:r>
            <a:r>
              <a:rPr lang="en-US" altLang="zh-CN" sz="1800" dirty="0" smtClean="0"/>
              <a:t>》</a:t>
            </a:r>
            <a:endParaRPr lang="zh-CN" altLang="en-US" sz="1800" dirty="0"/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0599" b="1843"/>
          <a:stretch/>
        </p:blipFill>
        <p:spPr bwMode="auto">
          <a:xfrm>
            <a:off x="5580112" y="625252"/>
            <a:ext cx="3520021" cy="505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895" y="2878720"/>
            <a:ext cx="134778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-22578" y="-11289"/>
            <a:ext cx="7066845" cy="5712178"/>
          </a:xfrm>
          <a:custGeom>
            <a:avLst/>
            <a:gdLst>
              <a:gd name="connsiteX0" fmla="*/ 0 w 7066845"/>
              <a:gd name="connsiteY0" fmla="*/ 0 h 5712178"/>
              <a:gd name="connsiteX1" fmla="*/ 7066845 w 7066845"/>
              <a:gd name="connsiteY1" fmla="*/ 0 h 5712178"/>
              <a:gd name="connsiteX2" fmla="*/ 0 w 7066845"/>
              <a:gd name="connsiteY2" fmla="*/ 5712178 h 5712178"/>
              <a:gd name="connsiteX3" fmla="*/ 0 w 7066845"/>
              <a:gd name="connsiteY3" fmla="*/ 0 h 5712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66845" h="5712178">
                <a:moveTo>
                  <a:pt x="0" y="0"/>
                </a:moveTo>
                <a:lnTo>
                  <a:pt x="7066845" y="0"/>
                </a:lnTo>
                <a:lnTo>
                  <a:pt x="0" y="571217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7000">
                <a:srgbClr val="79D6F7"/>
              </a:gs>
              <a:gs pos="67000">
                <a:srgbClr val="00B0F0"/>
              </a:gs>
            </a:gsLst>
            <a:lin ang="13500000" scaled="1"/>
            <a:tileRect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8448131">
            <a:off x="-1035472" y="2785108"/>
            <a:ext cx="9144000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 rot="19260000">
            <a:off x="2088559" y="2209549"/>
            <a:ext cx="5973256" cy="2003472"/>
            <a:chOff x="323529" y="2209428"/>
            <a:chExt cx="4614382" cy="2003472"/>
          </a:xfrm>
        </p:grpSpPr>
        <p:sp>
          <p:nvSpPr>
            <p:cNvPr id="13" name="矩形 12"/>
            <p:cNvSpPr/>
            <p:nvPr/>
          </p:nvSpPr>
          <p:spPr>
            <a:xfrm>
              <a:off x="323529" y="2209428"/>
              <a:ext cx="4614382" cy="1234836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b="1" dirty="0" smtClean="0">
                  <a:solidFill>
                    <a:srgbClr val="00B0F0"/>
                  </a:solidFill>
                </a:rPr>
                <a:t>黄金分割</a:t>
              </a:r>
              <a:r>
                <a:rPr lang="zh-CN" altLang="en-US" sz="4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</a:t>
              </a:r>
              <a:r>
                <a:rPr lang="en-US" altLang="zh-CN" sz="4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PPT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3600" b="1" dirty="0" smtClean="0">
                  <a:solidFill>
                    <a:schemeClr val="accent6">
                      <a:lumMod val="75000"/>
                    </a:schemeClr>
                  </a:solidFill>
                </a:rPr>
                <a:t>封面模板</a:t>
              </a:r>
              <a:r>
                <a:rPr lang="zh-CN" altLang="en-US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设计中的运用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306118" y="3780852"/>
              <a:ext cx="2214924" cy="432048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r"/>
              <a:r>
                <a:rPr lang="en-US" altLang="zh-CN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By</a:t>
              </a:r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：只为设计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61635" y="1125018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19158442">
            <a:off x="5009920" y="3598498"/>
            <a:ext cx="3459775" cy="1080120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C00000"/>
                </a:solidFill>
              </a:rPr>
              <a:t>PS: 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所有示例展示的只是轮廓性版式。实际运用时不会这么简单，比如：文字是否倾斜、直线边变曲线、配色的调整搭配、空白处的背景、修饰性素材的添加等，以平衡丰富页面效果。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3528" y="259491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90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0" y="1332089"/>
            <a:ext cx="9155289" cy="4425244"/>
          </a:xfrm>
          <a:custGeom>
            <a:avLst/>
            <a:gdLst>
              <a:gd name="connsiteX0" fmla="*/ 0 w 9155289"/>
              <a:gd name="connsiteY0" fmla="*/ 4391378 h 4425244"/>
              <a:gd name="connsiteX1" fmla="*/ 9155289 w 9155289"/>
              <a:gd name="connsiteY1" fmla="*/ 0 h 4425244"/>
              <a:gd name="connsiteX2" fmla="*/ 9155289 w 9155289"/>
              <a:gd name="connsiteY2" fmla="*/ 4425244 h 4425244"/>
              <a:gd name="connsiteX3" fmla="*/ 0 w 9155289"/>
              <a:gd name="connsiteY3" fmla="*/ 4391378 h 4425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289" h="4425244">
                <a:moveTo>
                  <a:pt x="0" y="4391378"/>
                </a:moveTo>
                <a:lnTo>
                  <a:pt x="9155289" y="0"/>
                </a:lnTo>
                <a:lnTo>
                  <a:pt x="9155289" y="4425244"/>
                </a:lnTo>
                <a:lnTo>
                  <a:pt x="0" y="4391378"/>
                </a:lnTo>
                <a:close/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55932" y="1121757"/>
            <a:ext cx="5998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2200" y="3721596"/>
            <a:ext cx="5998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58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0" y="1332089"/>
            <a:ext cx="9155289" cy="4425244"/>
          </a:xfrm>
          <a:custGeom>
            <a:avLst/>
            <a:gdLst>
              <a:gd name="connsiteX0" fmla="*/ 0 w 9155289"/>
              <a:gd name="connsiteY0" fmla="*/ 4391378 h 4425244"/>
              <a:gd name="connsiteX1" fmla="*/ 9155289 w 9155289"/>
              <a:gd name="connsiteY1" fmla="*/ 0 h 4425244"/>
              <a:gd name="connsiteX2" fmla="*/ 9155289 w 9155289"/>
              <a:gd name="connsiteY2" fmla="*/ 4425244 h 4425244"/>
              <a:gd name="connsiteX3" fmla="*/ 0 w 9155289"/>
              <a:gd name="connsiteY3" fmla="*/ 4391378 h 4425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289" h="4425244">
                <a:moveTo>
                  <a:pt x="0" y="4391378"/>
                </a:moveTo>
                <a:lnTo>
                  <a:pt x="9155289" y="0"/>
                </a:lnTo>
                <a:lnTo>
                  <a:pt x="9155289" y="4425244"/>
                </a:lnTo>
                <a:lnTo>
                  <a:pt x="0" y="4391378"/>
                </a:lnTo>
                <a:close/>
              </a:path>
            </a:pathLst>
          </a:custGeom>
          <a:gradFill flip="none" rotWithShape="1">
            <a:gsLst>
              <a:gs pos="37000">
                <a:srgbClr val="79D6F7"/>
              </a:gs>
              <a:gs pos="53000">
                <a:srgbClr val="00B0F0"/>
              </a:gs>
            </a:gsLst>
            <a:lin ang="2700000" scaled="1"/>
            <a:tileRect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9240000">
            <a:off x="-536912" y="3473811"/>
            <a:ext cx="10260000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09025" y="3865612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 rot="20060130">
            <a:off x="-72348" y="1350024"/>
            <a:ext cx="7142124" cy="2063322"/>
            <a:chOff x="323529" y="2209428"/>
            <a:chExt cx="4614382" cy="2063322"/>
          </a:xfrm>
        </p:grpSpPr>
        <p:sp>
          <p:nvSpPr>
            <p:cNvPr id="20" name="矩形 19"/>
            <p:cNvSpPr/>
            <p:nvPr/>
          </p:nvSpPr>
          <p:spPr>
            <a:xfrm>
              <a:off x="323529" y="2209428"/>
              <a:ext cx="4614382" cy="1234836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>
                <a:lnSpc>
                  <a:spcPct val="120000"/>
                </a:lnSpc>
              </a:pPr>
              <a:r>
                <a:rPr lang="zh-CN" altLang="en-US" sz="4400" b="1" dirty="0" smtClean="0">
                  <a:solidFill>
                    <a:srgbClr val="00B0F0"/>
                  </a:solidFill>
                </a:rPr>
                <a:t>黄金分割</a:t>
              </a:r>
              <a:r>
                <a:rPr lang="zh-CN" altLang="en-US" sz="4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</a:t>
              </a:r>
              <a:r>
                <a:rPr lang="en-US" altLang="zh-CN" sz="4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PPT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4000" b="1" dirty="0" smtClean="0">
                  <a:solidFill>
                    <a:schemeClr val="accent6">
                      <a:lumMod val="75000"/>
                    </a:schemeClr>
                  </a:solidFill>
                </a:rPr>
                <a:t>封面模板</a:t>
              </a:r>
              <a:r>
                <a:rPr lang="zh-CN" altLang="en-US" sz="4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设计中的运用</a:t>
              </a:r>
              <a:endPara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86684" y="3840702"/>
              <a:ext cx="2214924" cy="432048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r"/>
              <a:r>
                <a:rPr lang="en-US" altLang="zh-CN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By</a:t>
              </a:r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：只为设计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323528" y="259491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22578" y="0"/>
            <a:ext cx="9177867" cy="5779911"/>
          </a:xfrm>
          <a:custGeom>
            <a:avLst/>
            <a:gdLst>
              <a:gd name="connsiteX0" fmla="*/ 0 w 9177867"/>
              <a:gd name="connsiteY0" fmla="*/ 5779911 h 5779911"/>
              <a:gd name="connsiteX1" fmla="*/ 0 w 9177867"/>
              <a:gd name="connsiteY1" fmla="*/ 0 h 5779911"/>
              <a:gd name="connsiteX2" fmla="*/ 9177867 w 9177867"/>
              <a:gd name="connsiteY2" fmla="*/ 0 h 5779911"/>
              <a:gd name="connsiteX3" fmla="*/ 9177867 w 9177867"/>
              <a:gd name="connsiteY3" fmla="*/ 1264356 h 5779911"/>
              <a:gd name="connsiteX4" fmla="*/ 0 w 9177867"/>
              <a:gd name="connsiteY4" fmla="*/ 5779911 h 577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7867" h="5779911">
                <a:moveTo>
                  <a:pt x="0" y="5779911"/>
                </a:moveTo>
                <a:lnTo>
                  <a:pt x="0" y="0"/>
                </a:lnTo>
                <a:lnTo>
                  <a:pt x="9177867" y="0"/>
                </a:lnTo>
                <a:lnTo>
                  <a:pt x="9177867" y="1264356"/>
                </a:lnTo>
                <a:lnTo>
                  <a:pt x="0" y="5779911"/>
                </a:lnTo>
                <a:close/>
              </a:path>
            </a:pathLst>
          </a:custGeom>
          <a:gradFill flip="none" rotWithShape="1">
            <a:gsLst>
              <a:gs pos="37000">
                <a:srgbClr val="79D6F7"/>
              </a:gs>
              <a:gs pos="67000">
                <a:srgbClr val="00B0F0"/>
              </a:gs>
            </a:gsLst>
            <a:lin ang="13500000" scaled="1"/>
            <a:tileRect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9240000">
            <a:off x="-536912" y="3473811"/>
            <a:ext cx="10260000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3608" y="1142688"/>
            <a:ext cx="2880320" cy="1156418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chemeClr val="bg1">
                    <a:alpha val="36000"/>
                  </a:schemeClr>
                </a:solidFill>
              </a:rPr>
              <a:t>图 片</a:t>
            </a:r>
            <a:endParaRPr lang="zh-CN" altLang="en-US" sz="8000" b="1" dirty="0">
              <a:solidFill>
                <a:schemeClr val="bg1">
                  <a:alpha val="36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20060130">
            <a:off x="2573713" y="3113787"/>
            <a:ext cx="7142124" cy="1815004"/>
            <a:chOff x="323529" y="2209428"/>
            <a:chExt cx="4614382" cy="1815004"/>
          </a:xfrm>
        </p:grpSpPr>
        <p:sp>
          <p:nvSpPr>
            <p:cNvPr id="9" name="矩形 8"/>
            <p:cNvSpPr/>
            <p:nvPr/>
          </p:nvSpPr>
          <p:spPr>
            <a:xfrm>
              <a:off x="323529" y="2209428"/>
              <a:ext cx="4614382" cy="1234836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 smtClean="0">
                  <a:solidFill>
                    <a:srgbClr val="00B0F0"/>
                  </a:solidFill>
                </a:rPr>
                <a:t>黄金分割</a:t>
              </a:r>
              <a:r>
                <a:rPr lang="zh-CN" altLang="en-US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</a:t>
              </a:r>
              <a:r>
                <a:rPr lang="en-US" altLang="zh-CN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PPT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</a:rPr>
                <a:t>封面模板</a:t>
              </a:r>
              <a:r>
                <a:rPr lang="zh-CN" altLang="en-US" sz="3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设计中的运用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58799" y="3592384"/>
              <a:ext cx="1316973" cy="432048"/>
            </a:xfrm>
            <a:prstGeom prst="rect">
              <a:avLst/>
            </a:prstGeom>
            <a:noFill/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r"/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By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：只为设计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23528" y="259491"/>
            <a:ext cx="2232248" cy="73257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800" b="1" dirty="0" smtClean="0">
                <a:solidFill>
                  <a:srgbClr val="0070C0">
                    <a:alpha val="18000"/>
                  </a:srgbClr>
                </a:solidFill>
              </a:rPr>
              <a:t>LOGO</a:t>
            </a:r>
            <a:endParaRPr lang="zh-CN" altLang="en-US" sz="4800" b="1" dirty="0">
              <a:solidFill>
                <a:srgbClr val="0070C0">
                  <a:alpha val="1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55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-36019" y="-5765"/>
            <a:ext cx="9180019" cy="5750277"/>
            <a:chOff x="262239" y="274241"/>
            <a:chExt cx="2557228" cy="1601824"/>
          </a:xfrm>
        </p:grpSpPr>
        <p:sp>
          <p:nvSpPr>
            <p:cNvPr id="57" name="矩形 56"/>
            <p:cNvSpPr/>
            <p:nvPr/>
          </p:nvSpPr>
          <p:spPr>
            <a:xfrm>
              <a:off x="262239" y="275847"/>
              <a:ext cx="386644" cy="23783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442331" y="275847"/>
              <a:ext cx="377136" cy="23783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62239" y="512071"/>
              <a:ext cx="2557100" cy="37387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62239" y="1724194"/>
              <a:ext cx="2557228" cy="151871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7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648883" y="274241"/>
              <a:ext cx="1793448" cy="23783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262239" y="886823"/>
              <a:ext cx="1580409" cy="837371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1842647" y="885941"/>
              <a:ext cx="976820" cy="838253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6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200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5199320"/>
            <a:ext cx="9155411" cy="545191"/>
          </a:xfrm>
          <a:prstGeom prst="rect">
            <a:avLst/>
          </a:prstGeom>
          <a:solidFill>
            <a:srgbClr val="00B0F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-1"/>
            <a:ext cx="9144002" cy="878305"/>
          </a:xfrm>
          <a:prstGeom prst="rect">
            <a:avLst/>
          </a:prstGeom>
          <a:gradFill flip="none" rotWithShape="1">
            <a:gsLst>
              <a:gs pos="1250">
                <a:schemeClr val="bg1"/>
              </a:gs>
              <a:gs pos="51000">
                <a:srgbClr val="79D6F7"/>
              </a:gs>
              <a:gs pos="100000">
                <a:srgbClr val="00B0F0"/>
              </a:gs>
            </a:gsLst>
            <a:lin ang="0" scaled="1"/>
            <a:tileRect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-36019" y="5199321"/>
            <a:ext cx="9180019" cy="545191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387988" y="-5765"/>
            <a:ext cx="6666474" cy="82841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zh-CN" altLang="en-US" sz="2400" b="1" dirty="0" smtClean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黄金分割在</a:t>
            </a:r>
            <a:r>
              <a:rPr lang="en-US" altLang="zh-CN" sz="2400" b="1" dirty="0" smtClean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PPT</a:t>
            </a:r>
            <a:r>
              <a:rPr lang="zh-CN" altLang="en-US" sz="2400" b="1" dirty="0" smtClean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常见内容页模板设计中的运用</a:t>
            </a:r>
            <a:endParaRPr lang="zh-CN" altLang="en-US" sz="2400" b="1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90144" y="84813"/>
            <a:ext cx="1353397" cy="635207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>
                    <a:alpha val="66000"/>
                  </a:schemeClr>
                </a:solidFill>
              </a:rPr>
              <a:t>LOGO</a:t>
            </a:r>
            <a:endParaRPr lang="zh-CN" altLang="en-US" sz="2800" b="1" dirty="0">
              <a:solidFill>
                <a:schemeClr val="bg1">
                  <a:alpha val="66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828411"/>
            <a:ext cx="9144001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" y="0"/>
            <a:ext cx="1351968" cy="82841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2000">
                <a:srgbClr val="FFC000"/>
              </a:gs>
              <a:gs pos="100000">
                <a:schemeClr val="accent6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gradFill>
                  <a:gsLst>
                    <a:gs pos="0">
                      <a:schemeClr val="bg1"/>
                    </a:gs>
                    <a:gs pos="100000">
                      <a:srgbClr val="FFEDB7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二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100000">
                    <a:srgbClr val="FFEDB7"/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5200713"/>
            <a:ext cx="9144001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7544" y="1273324"/>
            <a:ext cx="5307297" cy="41420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（一）黄金分割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运用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心得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8330" y="1777380"/>
            <a:ext cx="5075798" cy="41420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</a:rPr>
              <a:t>1.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重点“突出”了吗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1560" y="2193301"/>
            <a:ext cx="5075799" cy="2536407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黄金分割不只是简单地将页面划分一下就万事大吉。黄金分割可通过不断深入分割，但不管如何划分，突出想要表达的重点内容是核心。突不出重点，让非重点内容喧宾夺主，这样的排版即使再好看，也是失败的。好看是形式，内容才是实质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917" y="2180172"/>
            <a:ext cx="1689545" cy="238804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2040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5" name="TextBox 24"/>
          <p:cNvSpPr txBox="1"/>
          <p:nvPr/>
        </p:nvSpPr>
        <p:spPr>
          <a:xfrm>
            <a:off x="6622483" y="4081636"/>
            <a:ext cx="1261885" cy="27699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蒙娜丽莎的微笑</a:t>
            </a:r>
          </a:p>
        </p:txBody>
      </p:sp>
    </p:spTree>
    <p:extLst>
      <p:ext uri="{BB962C8B-B14F-4D97-AF65-F5344CB8AC3E}">
        <p14:creationId xmlns:p14="http://schemas.microsoft.com/office/powerpoint/2010/main" val="225875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5199320"/>
            <a:ext cx="9155411" cy="545191"/>
          </a:xfrm>
          <a:prstGeom prst="rect">
            <a:avLst/>
          </a:prstGeom>
          <a:solidFill>
            <a:srgbClr val="00B0F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" y="-1"/>
            <a:ext cx="9144002" cy="870929"/>
          </a:xfrm>
          <a:prstGeom prst="rect">
            <a:avLst/>
          </a:prstGeom>
          <a:gradFill flip="none" rotWithShape="1">
            <a:gsLst>
              <a:gs pos="1250">
                <a:schemeClr val="bg1"/>
              </a:gs>
              <a:gs pos="51000">
                <a:srgbClr val="79D6F7"/>
              </a:gs>
              <a:gs pos="100000">
                <a:srgbClr val="00B0F0"/>
              </a:gs>
            </a:gsLst>
            <a:lin ang="0" scaled="1"/>
            <a:tileRect/>
          </a:gra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-36019" y="5199321"/>
            <a:ext cx="9180019" cy="545191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387988" y="-5765"/>
            <a:ext cx="6640396" cy="82841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zh-CN" altLang="en-US" sz="2400" b="1" dirty="0" smtClean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黄金分割在</a:t>
            </a:r>
            <a:r>
              <a:rPr lang="en-US" altLang="zh-CN" sz="2400" b="1" dirty="0" smtClean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PPT</a:t>
            </a:r>
            <a:r>
              <a:rPr lang="zh-CN" altLang="en-US" sz="2400" b="1" dirty="0" smtClean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常见内容页模板设计中的运用</a:t>
            </a:r>
            <a:endParaRPr lang="zh-CN" altLang="en-US" sz="2400" b="1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828411"/>
            <a:ext cx="9144001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" y="0"/>
            <a:ext cx="1351968" cy="82841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2000">
                <a:srgbClr val="FFC000"/>
              </a:gs>
              <a:gs pos="100000">
                <a:schemeClr val="accent6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gradFill>
                  <a:gsLst>
                    <a:gs pos="0">
                      <a:schemeClr val="bg1"/>
                    </a:gs>
                    <a:gs pos="100000">
                      <a:srgbClr val="FFEDB7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二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100000">
                    <a:srgbClr val="FFEDB7"/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5200713"/>
            <a:ext cx="9144001" cy="850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7544" y="1273324"/>
            <a:ext cx="5307297" cy="41420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（一）黄金分割运用心得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8330" y="1777380"/>
            <a:ext cx="5075798" cy="41420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</a:rPr>
              <a:t>2.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另一种重要的分割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75856" y="2193301"/>
            <a:ext cx="5400600" cy="260841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个人认为黄金分割比较适合页面中多元素的版式设计。但有时候页面的元素比较少，这就用到另一种分割：</a:t>
            </a:r>
            <a:r>
              <a:rPr lang="en-US" altLang="zh-CN" b="1" dirty="0" smtClean="0">
                <a:solidFill>
                  <a:srgbClr val="C00000"/>
                </a:solidFill>
              </a:rPr>
              <a:t>0.5</a:t>
            </a:r>
            <a:r>
              <a:rPr lang="zh-CN" altLang="en-US" b="1" dirty="0" smtClean="0">
                <a:solidFill>
                  <a:srgbClr val="C00000"/>
                </a:solidFill>
              </a:rPr>
              <a:t>比例分割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也可以很好的突出重点。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0.5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比例分割也用到均衡强调的设计中。此外，字体大小、文字背景的恰当处理，都能起到重点强调的作用，不过这就是题外话了。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0146" y="2336103"/>
            <a:ext cx="1653080" cy="2291398"/>
            <a:chOff x="1010146" y="2336103"/>
            <a:chExt cx="1653080" cy="22913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0146" y="2336103"/>
              <a:ext cx="1653080" cy="229139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2040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sp>
          <p:nvSpPr>
            <p:cNvPr id="4" name="TextBox 3"/>
            <p:cNvSpPr txBox="1"/>
            <p:nvPr/>
          </p:nvSpPr>
          <p:spPr>
            <a:xfrm>
              <a:off x="1359632" y="4081636"/>
              <a:ext cx="954107" cy="27699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1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维特鲁威人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1187624" y="3145532"/>
              <a:ext cx="12378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0.618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7790144" y="84813"/>
            <a:ext cx="1353397" cy="635207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>
                    <a:alpha val="66000"/>
                  </a:schemeClr>
                </a:solidFill>
              </a:rPr>
              <a:t>LOGO</a:t>
            </a:r>
            <a:endParaRPr lang="zh-CN" altLang="en-US" sz="2800" b="1" dirty="0">
              <a:solidFill>
                <a:schemeClr val="bg1">
                  <a:alpha val="66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18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-36019" y="-5765"/>
            <a:ext cx="9180019" cy="5720765"/>
            <a:chOff x="262239" y="274241"/>
            <a:chExt cx="2557228" cy="1593603"/>
          </a:xfrm>
        </p:grpSpPr>
        <p:sp>
          <p:nvSpPr>
            <p:cNvPr id="57" name="矩形 56"/>
            <p:cNvSpPr/>
            <p:nvPr/>
          </p:nvSpPr>
          <p:spPr>
            <a:xfrm>
              <a:off x="262239" y="275847"/>
              <a:ext cx="386644" cy="23783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62239" y="512071"/>
              <a:ext cx="2557100" cy="37387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648883" y="274241"/>
              <a:ext cx="2170456" cy="23783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1249093" y="885941"/>
              <a:ext cx="1570374" cy="981903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272273" y="885941"/>
              <a:ext cx="976820" cy="981903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6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-1" y="-1"/>
            <a:ext cx="9144002" cy="870929"/>
          </a:xfrm>
          <a:custGeom>
            <a:avLst/>
            <a:gdLst/>
            <a:ahLst/>
            <a:cxnLst/>
            <a:rect l="l" t="t" r="r" b="b"/>
            <a:pathLst>
              <a:path w="9144002" h="870929">
                <a:moveTo>
                  <a:pt x="0" y="0"/>
                </a:moveTo>
                <a:lnTo>
                  <a:pt x="9144002" y="0"/>
                </a:lnTo>
                <a:lnTo>
                  <a:pt x="9144002" y="870929"/>
                </a:lnTo>
                <a:lnTo>
                  <a:pt x="1172974" y="870929"/>
                </a:lnTo>
                <a:cubicBezTo>
                  <a:pt x="1212609" y="800794"/>
                  <a:pt x="1242962" y="902242"/>
                  <a:pt x="1251112" y="627763"/>
                </a:cubicBezTo>
                <a:cubicBezTo>
                  <a:pt x="1259262" y="353284"/>
                  <a:pt x="1033242" y="109695"/>
                  <a:pt x="698538" y="109695"/>
                </a:cubicBezTo>
                <a:cubicBezTo>
                  <a:pt x="585274" y="109695"/>
                  <a:pt x="481517" y="148293"/>
                  <a:pt x="398742" y="213955"/>
                </a:cubicBezTo>
                <a:cubicBezTo>
                  <a:pt x="268138" y="307421"/>
                  <a:pt x="183835" y="460622"/>
                  <a:pt x="183835" y="633514"/>
                </a:cubicBezTo>
                <a:cubicBezTo>
                  <a:pt x="183835" y="719467"/>
                  <a:pt x="204671" y="800554"/>
                  <a:pt x="243640" y="870929"/>
                </a:cubicBezTo>
                <a:lnTo>
                  <a:pt x="0" y="870929"/>
                </a:lnTo>
                <a:close/>
              </a:path>
            </a:pathLst>
          </a:custGeom>
          <a:pattFill prst="dkUp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0" y="78170"/>
            <a:ext cx="9155152" cy="824355"/>
          </a:xfrm>
          <a:custGeom>
            <a:avLst/>
            <a:gdLst/>
            <a:ahLst/>
            <a:cxnLst/>
            <a:rect l="l" t="t" r="r" b="b"/>
            <a:pathLst>
              <a:path w="9155152" h="824355">
                <a:moveTo>
                  <a:pt x="704288" y="0"/>
                </a:moveTo>
                <a:cubicBezTo>
                  <a:pt x="1010996" y="0"/>
                  <a:pt x="1259632" y="248636"/>
                  <a:pt x="1259632" y="555344"/>
                </a:cubicBezTo>
                <a:cubicBezTo>
                  <a:pt x="1259632" y="623594"/>
                  <a:pt x="1247321" y="688967"/>
                  <a:pt x="1223065" y="748720"/>
                </a:cubicBezTo>
                <a:lnTo>
                  <a:pt x="9155152" y="748720"/>
                </a:lnTo>
                <a:lnTo>
                  <a:pt x="9155152" y="824355"/>
                </a:lnTo>
                <a:lnTo>
                  <a:pt x="1137310" y="824355"/>
                </a:lnTo>
                <a:cubicBezTo>
                  <a:pt x="1188462" y="747366"/>
                  <a:pt x="1216719" y="654655"/>
                  <a:pt x="1216719" y="555343"/>
                </a:cubicBezTo>
                <a:cubicBezTo>
                  <a:pt x="1216719" y="272398"/>
                  <a:pt x="987347" y="43026"/>
                  <a:pt x="704402" y="43026"/>
                </a:cubicBezTo>
                <a:cubicBezTo>
                  <a:pt x="421457" y="43026"/>
                  <a:pt x="192085" y="272398"/>
                  <a:pt x="192085" y="555343"/>
                </a:cubicBezTo>
                <a:cubicBezTo>
                  <a:pt x="192085" y="654655"/>
                  <a:pt x="220342" y="747366"/>
                  <a:pt x="271494" y="824355"/>
                </a:cubicBezTo>
                <a:lnTo>
                  <a:pt x="0" y="824355"/>
                </a:lnTo>
                <a:lnTo>
                  <a:pt x="0" y="758645"/>
                </a:lnTo>
                <a:lnTo>
                  <a:pt x="0" y="748720"/>
                </a:lnTo>
                <a:lnTo>
                  <a:pt x="185512" y="748720"/>
                </a:lnTo>
                <a:cubicBezTo>
                  <a:pt x="161256" y="688967"/>
                  <a:pt x="148944" y="623594"/>
                  <a:pt x="148944" y="555344"/>
                </a:cubicBezTo>
                <a:cubicBezTo>
                  <a:pt x="148944" y="248636"/>
                  <a:pt x="397580" y="0"/>
                  <a:pt x="704288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1667">
                <a:srgbClr val="FFC000"/>
              </a:gs>
              <a:gs pos="50828">
                <a:srgbClr val="0070C0"/>
              </a:gs>
              <a:gs pos="25000">
                <a:srgbClr val="CC0066"/>
              </a:gs>
              <a:gs pos="84000">
                <a:srgbClr val="CCCC00"/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/>
            <a:lightRig rig="threePt" dir="t"/>
          </a:scene3d>
          <a:sp3d extrusionH="8255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1259632" y="121196"/>
            <a:ext cx="7000436" cy="67802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215900" dist="38100" dir="2700000" algn="tl" rotWithShape="0">
                    <a:prstClr val="black"/>
                  </a:outerShdw>
                </a:effectLst>
              </a:rPr>
              <a:t>二、</a:t>
            </a: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215900" dist="38100" dir="2700000" algn="tl" rotWithShape="0">
                    <a:prstClr val="black"/>
                  </a:outerShdw>
                </a:effectLst>
              </a:rPr>
              <a:t>黄金分割在</a:t>
            </a:r>
            <a:r>
              <a:rPr lang="en-US" altLang="zh-CN" sz="24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215900" dist="38100" dir="2700000" algn="tl" rotWithShape="0">
                    <a:prstClr val="black"/>
                  </a:outerShdw>
                </a:effectLst>
              </a:rPr>
              <a:t>PPT</a:t>
            </a: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215900" dist="38100" dir="2700000" algn="tl" rotWithShape="0">
                    <a:prstClr val="black"/>
                  </a:outerShdw>
                </a:effectLst>
              </a:rPr>
              <a:t>常见内容页模板设计中的运用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215900" dist="38100" dir="2700000" algn="tl" rotWithShape="0">
                  <a:prstClr val="black"/>
                </a:outerShdw>
              </a:effectLst>
            </a:endParaRPr>
          </a:p>
        </p:txBody>
      </p:sp>
      <p:sp>
        <p:nvSpPr>
          <p:cNvPr id="3" name="椭圆 2"/>
          <p:cNvSpPr/>
          <p:nvPr/>
        </p:nvSpPr>
        <p:spPr>
          <a:xfrm>
            <a:off x="221044" y="150269"/>
            <a:ext cx="966488" cy="96648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2000">
                <a:srgbClr val="FFC000"/>
              </a:gs>
              <a:gs pos="100000">
                <a:schemeClr val="accent6">
                  <a:lumMod val="75000"/>
                </a:schemeClr>
              </a:gs>
            </a:gsLst>
            <a:lin ang="5400000" scaled="1"/>
            <a:tileRect/>
          </a:gradFill>
          <a:ln w="476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gradFill>
                  <a:gsLst>
                    <a:gs pos="0">
                      <a:schemeClr val="bg1"/>
                    </a:gs>
                    <a:gs pos="100000">
                      <a:srgbClr val="FFEDB7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LOGO</a:t>
            </a:r>
            <a:endParaRPr lang="zh-CN" altLang="en-US" sz="1400" b="1" dirty="0">
              <a:gradFill>
                <a:gsLst>
                  <a:gs pos="0">
                    <a:schemeClr val="bg1"/>
                  </a:gs>
                  <a:gs pos="100000">
                    <a:srgbClr val="FFEDB7"/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7544" y="1273324"/>
            <a:ext cx="5307297" cy="41420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（一）黄金分割运用心得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11560" y="1777380"/>
            <a:ext cx="5075798" cy="41420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黄金分割的“模糊特性”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95936" y="2353444"/>
            <a:ext cx="4536505" cy="2088232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黄金分割给了我们很好的设计思路，但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不是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必须严格遵循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0.618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去设计</a:t>
            </a:r>
            <a:r>
              <a:rPr lang="en-US" altLang="zh-CN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。任何美学参数都有“</a:t>
            </a:r>
            <a:r>
              <a:rPr lang="zh-CN" altLang="en-US" b="1" dirty="0" smtClean="0">
                <a:solidFill>
                  <a:srgbClr val="C00000"/>
                </a:solidFill>
              </a:rPr>
              <a:t>模糊特性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”，有一个允许变化的幅度范围。过分追求黄金分割，最后反而适得其反。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631"/>
          <a:stretch/>
        </p:blipFill>
        <p:spPr bwMode="auto">
          <a:xfrm>
            <a:off x="611560" y="2419209"/>
            <a:ext cx="3000586" cy="181268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10160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843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255" y="1849388"/>
            <a:ext cx="444383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2232922"/>
            <a:ext cx="360040" cy="495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矩形 44"/>
          <p:cNvSpPr/>
          <p:nvPr/>
        </p:nvSpPr>
        <p:spPr>
          <a:xfrm>
            <a:off x="611560" y="118563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清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15732" y="178957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明</a:t>
            </a:r>
            <a:endParaRPr lang="zh-CN" altLang="en-US" sz="2000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14673" y="1201316"/>
            <a:ext cx="2425279" cy="2684079"/>
            <a:chOff x="2431280" y="1038406"/>
            <a:chExt cx="2442781" cy="2703448"/>
          </a:xfrm>
        </p:grpSpPr>
        <p:sp>
          <p:nvSpPr>
            <p:cNvPr id="3" name="矩形 2"/>
            <p:cNvSpPr/>
            <p:nvPr/>
          </p:nvSpPr>
          <p:spPr>
            <a:xfrm>
              <a:off x="2431280" y="1038406"/>
              <a:ext cx="2442781" cy="270344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牧童遥指</a:t>
              </a:r>
              <a:r>
                <a:rPr lang="zh-CN" altLang="en-US" sz="2800" dirty="0" smtClean="0">
                  <a:latin typeface="隶书" pitchFamily="49" charset="-122"/>
                  <a:ea typeface="隶书" pitchFamily="49" charset="-122"/>
                </a:rPr>
                <a:t>杏花村</a:t>
              </a:r>
              <a:endParaRPr lang="en-US" altLang="zh-CN" sz="2800" dirty="0" smtClean="0">
                <a:latin typeface="隶书" pitchFamily="49" charset="-122"/>
                <a:ea typeface="隶书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 dirty="0" smtClean="0">
                  <a:latin typeface="隶书" pitchFamily="49" charset="-122"/>
                  <a:ea typeface="隶书" pitchFamily="49" charset="-122"/>
                </a:rPr>
                <a:t>借问</a:t>
              </a: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酒家何处</a:t>
              </a:r>
              <a:r>
                <a:rPr lang="zh-CN" altLang="en-US" sz="2800" dirty="0" smtClean="0">
                  <a:latin typeface="隶书" pitchFamily="49" charset="-122"/>
                  <a:ea typeface="隶书" pitchFamily="49" charset="-122"/>
                </a:rPr>
                <a:t>有</a:t>
              </a:r>
              <a:endParaRPr lang="en-US" altLang="zh-CN" sz="2800" dirty="0" smtClean="0">
                <a:latin typeface="隶书" pitchFamily="49" charset="-122"/>
                <a:ea typeface="隶书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 dirty="0" smtClean="0">
                  <a:latin typeface="隶书" pitchFamily="49" charset="-122"/>
                  <a:ea typeface="隶书" pitchFamily="49" charset="-122"/>
                </a:rPr>
                <a:t>路上</a:t>
              </a: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行人欲</a:t>
              </a:r>
              <a:r>
                <a:rPr lang="zh-CN" altLang="en-US" sz="2800" dirty="0" smtClean="0">
                  <a:latin typeface="隶书" pitchFamily="49" charset="-122"/>
                  <a:ea typeface="隶书" pitchFamily="49" charset="-122"/>
                </a:rPr>
                <a:t>断魂</a:t>
              </a:r>
              <a:endParaRPr lang="en-US" altLang="zh-CN" sz="2800" dirty="0" smtClean="0">
                <a:latin typeface="隶书" pitchFamily="49" charset="-122"/>
                <a:ea typeface="隶书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 dirty="0" smtClean="0">
                  <a:latin typeface="隶书" pitchFamily="49" charset="-122"/>
                  <a:ea typeface="隶书" pitchFamily="49" charset="-122"/>
                </a:rPr>
                <a:t>清明</a:t>
              </a: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时节雨</a:t>
              </a:r>
              <a:r>
                <a:rPr lang="zh-CN" altLang="en-US" sz="2800" dirty="0" smtClean="0">
                  <a:latin typeface="隶书" pitchFamily="49" charset="-122"/>
                  <a:ea typeface="隶书" pitchFamily="49" charset="-122"/>
                </a:rPr>
                <a:t>纷纷</a:t>
              </a:r>
              <a:endParaRPr lang="en-US" altLang="zh-CN" sz="2800" dirty="0">
                <a:latin typeface="隶书" pitchFamily="49" charset="-122"/>
                <a:ea typeface="隶书" pitchFamily="49" charset="-122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4198849" y="1109868"/>
              <a:ext cx="0" cy="246566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3618628" y="1109868"/>
              <a:ext cx="0" cy="246566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3038407" y="1109868"/>
              <a:ext cx="0" cy="246566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00" y="4824620"/>
            <a:ext cx="3553866" cy="81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940152" y="1029568"/>
            <a:ext cx="3059183" cy="819820"/>
            <a:chOff x="5940152" y="2040704"/>
            <a:chExt cx="3059183" cy="819820"/>
          </a:xfrm>
        </p:grpSpPr>
        <p:pic>
          <p:nvPicPr>
            <p:cNvPr id="142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3885" y="2040704"/>
              <a:ext cx="2965450" cy="819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3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2" y="2161900"/>
              <a:ext cx="2095956" cy="482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矩形 15"/>
          <p:cNvSpPr/>
          <p:nvPr/>
        </p:nvSpPr>
        <p:spPr>
          <a:xfrm>
            <a:off x="506098" y="3885395"/>
            <a:ext cx="4569958" cy="916321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</a:pPr>
            <a:r>
              <a:rPr lang="en-US" altLang="zh-CN" sz="1100" dirty="0" smtClean="0">
                <a:solidFill>
                  <a:srgbClr val="C00000"/>
                </a:solidFill>
              </a:rPr>
              <a:t>PS</a:t>
            </a:r>
            <a:r>
              <a:rPr lang="zh-CN" altLang="en-US" sz="1100" dirty="0" smtClean="0">
                <a:solidFill>
                  <a:srgbClr val="C00000"/>
                </a:solidFill>
              </a:rPr>
              <a:t>：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在制作</a:t>
            </a:r>
            <a:r>
              <a:rPr lang="en-US" altLang="zh-CN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时，有时候连设计者自己都不知道想要强调什么内容，而一味追求素材的丰富、制作的难度。这样设计出来的</a:t>
            </a:r>
            <a:r>
              <a:rPr lang="en-US" altLang="zh-CN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，观众的眼神总是被无关紧要的内容吸引。</a:t>
            </a:r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12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43"/>
          <p:cNvSpPr/>
          <p:nvPr/>
        </p:nvSpPr>
        <p:spPr>
          <a:xfrm>
            <a:off x="1693896" y="4225652"/>
            <a:ext cx="5756208" cy="648072"/>
          </a:xfrm>
          <a:prstGeom prst="roundRect">
            <a:avLst/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8750">
                  <a:srgbClr val="FFFFFF">
                    <a:alpha val="0"/>
                  </a:srgbClr>
                </a:gs>
                <a:gs pos="75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黄金分割</a:t>
            </a:r>
            <a:r>
              <a:rPr lang="zh-CN" altLang="en-US" dirty="0">
                <a:solidFill>
                  <a:srgbClr val="CCCC00"/>
                </a:solidFill>
              </a:rPr>
              <a:t>点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48528" y="2353444"/>
            <a:ext cx="1375200" cy="0"/>
          </a:xfrm>
          <a:prstGeom prst="line">
            <a:avLst/>
          </a:prstGeom>
          <a:ln w="857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23728" y="2353444"/>
            <a:ext cx="2224800" cy="0"/>
          </a:xfrm>
          <a:prstGeom prst="line">
            <a:avLst/>
          </a:prstGeom>
          <a:ln w="85725">
            <a:solidFill>
              <a:srgbClr val="CC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123728" y="1921396"/>
            <a:ext cx="0" cy="57600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48528" y="1921396"/>
            <a:ext cx="0" cy="93600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48528" y="1921396"/>
            <a:ext cx="0" cy="93600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20136" y="2091605"/>
            <a:ext cx="122413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67460" y="2091605"/>
            <a:ext cx="210906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20136" y="2641476"/>
            <a:ext cx="3456384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79525" y="1937717"/>
            <a:ext cx="74892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3.82cm</a:t>
            </a:r>
            <a:endParaRPr lang="zh-CN" alt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2879525" y="1937717"/>
            <a:ext cx="74892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C00000"/>
                </a:solidFill>
              </a:rPr>
              <a:t>6.18cm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67460" y="2488168"/>
            <a:ext cx="74090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10cm</a:t>
            </a:r>
            <a:endParaRPr lang="zh-CN" altLang="en-US" dirty="0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013224" y="2353444"/>
            <a:ext cx="1375200" cy="0"/>
          </a:xfrm>
          <a:prstGeom prst="line">
            <a:avLst/>
          </a:prstGeom>
          <a:ln w="857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788424" y="2353444"/>
            <a:ext cx="2224800" cy="0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013224" y="1921396"/>
            <a:ext cx="0" cy="57600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4788424" y="1921396"/>
            <a:ext cx="0" cy="93600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8388424" y="1921396"/>
            <a:ext cx="0" cy="93600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092680" y="2091605"/>
            <a:ext cx="122413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4860432" y="2091605"/>
            <a:ext cx="210906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4860432" y="2641476"/>
            <a:ext cx="3456384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flipH="1">
            <a:off x="7308504" y="1937717"/>
            <a:ext cx="74892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3.82cm</a:t>
            </a:r>
            <a:endParaRPr lang="zh-CN" altLang="en-US" sz="1400" dirty="0"/>
          </a:p>
        </p:txBody>
      </p:sp>
      <p:sp>
        <p:nvSpPr>
          <p:cNvPr id="37" name="TextBox 36"/>
          <p:cNvSpPr txBox="1"/>
          <p:nvPr/>
        </p:nvSpPr>
        <p:spPr>
          <a:xfrm flipH="1">
            <a:off x="5508504" y="1937717"/>
            <a:ext cx="74892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C00000"/>
                </a:solidFill>
              </a:rPr>
              <a:t>6.18cm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6228584" y="2488168"/>
            <a:ext cx="74090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10cm</a:t>
            </a:r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>
            <a:off x="2051720" y="2281436"/>
            <a:ext cx="144016" cy="144016"/>
          </a:xfrm>
          <a:prstGeom prst="ellipse">
            <a:avLst/>
          </a:prstGeom>
          <a:solidFill>
            <a:srgbClr val="CCCC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933559" y="2281436"/>
            <a:ext cx="144016" cy="14401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339658" y="4365022"/>
            <a:ext cx="4464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一条线段经过一次分割得到</a:t>
            </a:r>
            <a:r>
              <a:rPr lang="en-US" altLang="zh-CN" dirty="0" smtClean="0">
                <a:solidFill>
                  <a:srgbClr val="FFC000"/>
                </a:solidFill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</a:rPr>
              <a:t>个黄金分割点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779084" y="3721596"/>
            <a:ext cx="3600000" cy="144016"/>
            <a:chOff x="2772000" y="3433564"/>
            <a:chExt cx="3600000" cy="144016"/>
          </a:xfrm>
        </p:grpSpPr>
        <p:grpSp>
          <p:nvGrpSpPr>
            <p:cNvPr id="87" name="组合 86"/>
            <p:cNvGrpSpPr/>
            <p:nvPr/>
          </p:nvGrpSpPr>
          <p:grpSpPr>
            <a:xfrm>
              <a:off x="2772000" y="3505572"/>
              <a:ext cx="3600000" cy="0"/>
              <a:chOff x="2476720" y="4009628"/>
              <a:chExt cx="3600000" cy="0"/>
            </a:xfrm>
          </p:grpSpPr>
          <p:cxnSp>
            <p:nvCxnSpPr>
              <p:cNvPr id="88" name="直接连接符 87"/>
              <p:cNvCxnSpPr/>
              <p:nvPr/>
            </p:nvCxnSpPr>
            <p:spPr>
              <a:xfrm>
                <a:off x="2476720" y="4009628"/>
                <a:ext cx="1375200" cy="0"/>
              </a:xfrm>
              <a:prstGeom prst="line">
                <a:avLst/>
              </a:prstGeom>
              <a:ln w="857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3851920" y="4009628"/>
                <a:ext cx="2224800" cy="0"/>
              </a:xfrm>
              <a:prstGeom prst="line">
                <a:avLst/>
              </a:prstGeom>
              <a:ln w="85725">
                <a:solidFill>
                  <a:srgbClr val="CCCC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3851920" y="4009628"/>
                <a:ext cx="838800" cy="0"/>
              </a:xfrm>
              <a:prstGeom prst="line">
                <a:avLst/>
              </a:prstGeom>
              <a:ln w="8572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/>
            <p:cNvGrpSpPr/>
            <p:nvPr/>
          </p:nvGrpSpPr>
          <p:grpSpPr>
            <a:xfrm>
              <a:off x="4075192" y="3433564"/>
              <a:ext cx="985959" cy="144016"/>
              <a:chOff x="4003384" y="3505572"/>
              <a:chExt cx="985959" cy="144016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003384" y="3505572"/>
                <a:ext cx="144016" cy="144016"/>
              </a:xfrm>
              <a:prstGeom prst="ellipse">
                <a:avLst/>
              </a:prstGeom>
              <a:solidFill>
                <a:srgbClr val="CCCC00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845327" y="3505572"/>
                <a:ext cx="144016" cy="144016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3" name="右箭头 1"/>
          <p:cNvSpPr/>
          <p:nvPr/>
        </p:nvSpPr>
        <p:spPr>
          <a:xfrm rot="5400000">
            <a:off x="4335265" y="3082680"/>
            <a:ext cx="487638" cy="325310"/>
          </a:xfrm>
          <a:custGeom>
            <a:avLst/>
            <a:gdLst>
              <a:gd name="connsiteX0" fmla="*/ 0 w 6367404"/>
              <a:gd name="connsiteY0" fmla="*/ 788487 h 3153948"/>
              <a:gd name="connsiteX1" fmla="*/ 4790430 w 6367404"/>
              <a:gd name="connsiteY1" fmla="*/ 788487 h 3153948"/>
              <a:gd name="connsiteX2" fmla="*/ 4790430 w 6367404"/>
              <a:gd name="connsiteY2" fmla="*/ 0 h 3153948"/>
              <a:gd name="connsiteX3" fmla="*/ 6367404 w 6367404"/>
              <a:gd name="connsiteY3" fmla="*/ 1576974 h 3153948"/>
              <a:gd name="connsiteX4" fmla="*/ 4790430 w 6367404"/>
              <a:gd name="connsiteY4" fmla="*/ 3153948 h 3153948"/>
              <a:gd name="connsiteX5" fmla="*/ 4790430 w 6367404"/>
              <a:gd name="connsiteY5" fmla="*/ 2365461 h 3153948"/>
              <a:gd name="connsiteX6" fmla="*/ 0 w 6367404"/>
              <a:gd name="connsiteY6" fmla="*/ 2365461 h 3153948"/>
              <a:gd name="connsiteX7" fmla="*/ 0 w 6367404"/>
              <a:gd name="connsiteY7" fmla="*/ 788487 h 3153948"/>
              <a:gd name="connsiteX0" fmla="*/ 0 w 6367508"/>
              <a:gd name="connsiteY0" fmla="*/ 788487 h 3153948"/>
              <a:gd name="connsiteX1" fmla="*/ 4790430 w 6367508"/>
              <a:gd name="connsiteY1" fmla="*/ 788487 h 3153948"/>
              <a:gd name="connsiteX2" fmla="*/ 4790430 w 6367508"/>
              <a:gd name="connsiteY2" fmla="*/ 0 h 3153948"/>
              <a:gd name="connsiteX3" fmla="*/ 6367404 w 6367508"/>
              <a:gd name="connsiteY3" fmla="*/ 1576974 h 3153948"/>
              <a:gd name="connsiteX4" fmla="*/ 4790430 w 6367508"/>
              <a:gd name="connsiteY4" fmla="*/ 3153948 h 3153948"/>
              <a:gd name="connsiteX5" fmla="*/ 4790430 w 6367508"/>
              <a:gd name="connsiteY5" fmla="*/ 2365461 h 3153948"/>
              <a:gd name="connsiteX6" fmla="*/ 0 w 6367508"/>
              <a:gd name="connsiteY6" fmla="*/ 2365461 h 3153948"/>
              <a:gd name="connsiteX7" fmla="*/ 0 w 6367508"/>
              <a:gd name="connsiteY7" fmla="*/ 788487 h 3153948"/>
              <a:gd name="connsiteX0" fmla="*/ 215152 w 6582660"/>
              <a:gd name="connsiteY0" fmla="*/ 788487 h 3153948"/>
              <a:gd name="connsiteX1" fmla="*/ 5005582 w 6582660"/>
              <a:gd name="connsiteY1" fmla="*/ 788487 h 3153948"/>
              <a:gd name="connsiteX2" fmla="*/ 5005582 w 6582660"/>
              <a:gd name="connsiteY2" fmla="*/ 0 h 3153948"/>
              <a:gd name="connsiteX3" fmla="*/ 6582556 w 6582660"/>
              <a:gd name="connsiteY3" fmla="*/ 1576974 h 3153948"/>
              <a:gd name="connsiteX4" fmla="*/ 5005582 w 6582660"/>
              <a:gd name="connsiteY4" fmla="*/ 3153948 h 3153948"/>
              <a:gd name="connsiteX5" fmla="*/ 5005582 w 6582660"/>
              <a:gd name="connsiteY5" fmla="*/ 2365461 h 3153948"/>
              <a:gd name="connsiteX6" fmla="*/ 215152 w 6582660"/>
              <a:gd name="connsiteY6" fmla="*/ 2365461 h 3153948"/>
              <a:gd name="connsiteX7" fmla="*/ 215152 w 6582660"/>
              <a:gd name="connsiteY7" fmla="*/ 788487 h 3153948"/>
              <a:gd name="connsiteX0" fmla="*/ 338326 w 6705834"/>
              <a:gd name="connsiteY0" fmla="*/ 788487 h 3153948"/>
              <a:gd name="connsiteX1" fmla="*/ 5128756 w 6705834"/>
              <a:gd name="connsiteY1" fmla="*/ 788487 h 3153948"/>
              <a:gd name="connsiteX2" fmla="*/ 5128756 w 6705834"/>
              <a:gd name="connsiteY2" fmla="*/ 0 h 3153948"/>
              <a:gd name="connsiteX3" fmla="*/ 6705730 w 6705834"/>
              <a:gd name="connsiteY3" fmla="*/ 1576974 h 3153948"/>
              <a:gd name="connsiteX4" fmla="*/ 5128756 w 6705834"/>
              <a:gd name="connsiteY4" fmla="*/ 3153948 h 3153948"/>
              <a:gd name="connsiteX5" fmla="*/ 5128756 w 6705834"/>
              <a:gd name="connsiteY5" fmla="*/ 2365461 h 3153948"/>
              <a:gd name="connsiteX6" fmla="*/ 338326 w 6705834"/>
              <a:gd name="connsiteY6" fmla="*/ 2365461 h 3153948"/>
              <a:gd name="connsiteX7" fmla="*/ 338326 w 6705834"/>
              <a:gd name="connsiteY7" fmla="*/ 788487 h 3153948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112"/>
              <a:gd name="connsiteX1" fmla="*/ 5128756 w 6705811"/>
              <a:gd name="connsiteY1" fmla="*/ 788569 h 3154112"/>
              <a:gd name="connsiteX2" fmla="*/ 5128756 w 6705811"/>
              <a:gd name="connsiteY2" fmla="*/ 82 h 3154112"/>
              <a:gd name="connsiteX3" fmla="*/ 6705730 w 6705811"/>
              <a:gd name="connsiteY3" fmla="*/ 1577056 h 3154112"/>
              <a:gd name="connsiteX4" fmla="*/ 5128756 w 6705811"/>
              <a:gd name="connsiteY4" fmla="*/ 3154030 h 3154112"/>
              <a:gd name="connsiteX5" fmla="*/ 5128756 w 6705811"/>
              <a:gd name="connsiteY5" fmla="*/ 2365543 h 3154112"/>
              <a:gd name="connsiteX6" fmla="*/ 338326 w 6705811"/>
              <a:gd name="connsiteY6" fmla="*/ 2365543 h 3154112"/>
              <a:gd name="connsiteX7" fmla="*/ 338326 w 6705811"/>
              <a:gd name="connsiteY7" fmla="*/ 788569 h 3154112"/>
              <a:gd name="connsiteX0" fmla="*/ 338326 w 6705811"/>
              <a:gd name="connsiteY0" fmla="*/ 788569 h 3155430"/>
              <a:gd name="connsiteX1" fmla="*/ 5128756 w 6705811"/>
              <a:gd name="connsiteY1" fmla="*/ 788569 h 3155430"/>
              <a:gd name="connsiteX2" fmla="*/ 5128756 w 6705811"/>
              <a:gd name="connsiteY2" fmla="*/ 82 h 3155430"/>
              <a:gd name="connsiteX3" fmla="*/ 6705730 w 6705811"/>
              <a:gd name="connsiteY3" fmla="*/ 1577056 h 3155430"/>
              <a:gd name="connsiteX4" fmla="*/ 5128756 w 6705811"/>
              <a:gd name="connsiteY4" fmla="*/ 3154030 h 3155430"/>
              <a:gd name="connsiteX5" fmla="*/ 5128756 w 6705811"/>
              <a:gd name="connsiteY5" fmla="*/ 2365543 h 3155430"/>
              <a:gd name="connsiteX6" fmla="*/ 338326 w 6705811"/>
              <a:gd name="connsiteY6" fmla="*/ 2365543 h 3155430"/>
              <a:gd name="connsiteX7" fmla="*/ 338326 w 6705811"/>
              <a:gd name="connsiteY7" fmla="*/ 788569 h 3155430"/>
              <a:gd name="connsiteX0" fmla="*/ 573213 w 6940698"/>
              <a:gd name="connsiteY0" fmla="*/ 788569 h 3155430"/>
              <a:gd name="connsiteX1" fmla="*/ 5363643 w 6940698"/>
              <a:gd name="connsiteY1" fmla="*/ 788569 h 3155430"/>
              <a:gd name="connsiteX2" fmla="*/ 5363643 w 6940698"/>
              <a:gd name="connsiteY2" fmla="*/ 82 h 3155430"/>
              <a:gd name="connsiteX3" fmla="*/ 6940617 w 6940698"/>
              <a:gd name="connsiteY3" fmla="*/ 1577056 h 3155430"/>
              <a:gd name="connsiteX4" fmla="*/ 5363643 w 6940698"/>
              <a:gd name="connsiteY4" fmla="*/ 3154030 h 3155430"/>
              <a:gd name="connsiteX5" fmla="*/ 5363643 w 6940698"/>
              <a:gd name="connsiteY5" fmla="*/ 2365543 h 3155430"/>
              <a:gd name="connsiteX6" fmla="*/ 573213 w 6940698"/>
              <a:gd name="connsiteY6" fmla="*/ 2365543 h 3155430"/>
              <a:gd name="connsiteX7" fmla="*/ 573213 w 6940698"/>
              <a:gd name="connsiteY7" fmla="*/ 788569 h 3155430"/>
              <a:gd name="connsiteX0" fmla="*/ 822329 w 7189814"/>
              <a:gd name="connsiteY0" fmla="*/ 788569 h 3155430"/>
              <a:gd name="connsiteX1" fmla="*/ 5612759 w 7189814"/>
              <a:gd name="connsiteY1" fmla="*/ 788569 h 3155430"/>
              <a:gd name="connsiteX2" fmla="*/ 5612759 w 7189814"/>
              <a:gd name="connsiteY2" fmla="*/ 82 h 3155430"/>
              <a:gd name="connsiteX3" fmla="*/ 7189733 w 7189814"/>
              <a:gd name="connsiteY3" fmla="*/ 1577056 h 3155430"/>
              <a:gd name="connsiteX4" fmla="*/ 5612759 w 7189814"/>
              <a:gd name="connsiteY4" fmla="*/ 3154030 h 3155430"/>
              <a:gd name="connsiteX5" fmla="*/ 5612759 w 7189814"/>
              <a:gd name="connsiteY5" fmla="*/ 2365543 h 3155430"/>
              <a:gd name="connsiteX6" fmla="*/ 822329 w 7189814"/>
              <a:gd name="connsiteY6" fmla="*/ 2365543 h 3155430"/>
              <a:gd name="connsiteX7" fmla="*/ 822329 w 7189814"/>
              <a:gd name="connsiteY7" fmla="*/ 788569 h 3155430"/>
              <a:gd name="connsiteX0" fmla="*/ 2110600 w 6456371"/>
              <a:gd name="connsiteY0" fmla="*/ 788571 h 3155430"/>
              <a:gd name="connsiteX1" fmla="*/ 4879316 w 6456371"/>
              <a:gd name="connsiteY1" fmla="*/ 788569 h 3155430"/>
              <a:gd name="connsiteX2" fmla="*/ 4879316 w 6456371"/>
              <a:gd name="connsiteY2" fmla="*/ 82 h 3155430"/>
              <a:gd name="connsiteX3" fmla="*/ 6456290 w 6456371"/>
              <a:gd name="connsiteY3" fmla="*/ 1577056 h 3155430"/>
              <a:gd name="connsiteX4" fmla="*/ 4879316 w 6456371"/>
              <a:gd name="connsiteY4" fmla="*/ 3154030 h 3155430"/>
              <a:gd name="connsiteX5" fmla="*/ 4879316 w 6456371"/>
              <a:gd name="connsiteY5" fmla="*/ 2365543 h 3155430"/>
              <a:gd name="connsiteX6" fmla="*/ 88886 w 6456371"/>
              <a:gd name="connsiteY6" fmla="*/ 2365543 h 3155430"/>
              <a:gd name="connsiteX7" fmla="*/ 2110600 w 6456371"/>
              <a:gd name="connsiteY7" fmla="*/ 788571 h 3155430"/>
              <a:gd name="connsiteX0" fmla="*/ 384207 w 4729978"/>
              <a:gd name="connsiteY0" fmla="*/ 788571 h 3155430"/>
              <a:gd name="connsiteX1" fmla="*/ 3152923 w 4729978"/>
              <a:gd name="connsiteY1" fmla="*/ 788569 h 3155430"/>
              <a:gd name="connsiteX2" fmla="*/ 3152923 w 4729978"/>
              <a:gd name="connsiteY2" fmla="*/ 82 h 3155430"/>
              <a:gd name="connsiteX3" fmla="*/ 4729897 w 4729978"/>
              <a:gd name="connsiteY3" fmla="*/ 1577056 h 3155430"/>
              <a:gd name="connsiteX4" fmla="*/ 3152923 w 4729978"/>
              <a:gd name="connsiteY4" fmla="*/ 3154030 h 3155430"/>
              <a:gd name="connsiteX5" fmla="*/ 3152923 w 4729978"/>
              <a:gd name="connsiteY5" fmla="*/ 2365543 h 3155430"/>
              <a:gd name="connsiteX6" fmla="*/ 318986 w 4729978"/>
              <a:gd name="connsiteY6" fmla="*/ 2430761 h 3155430"/>
              <a:gd name="connsiteX7" fmla="*/ 384207 w 4729978"/>
              <a:gd name="connsiteY7" fmla="*/ 788571 h 315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978" h="3155430">
                <a:moveTo>
                  <a:pt x="384207" y="788571"/>
                </a:moveTo>
                <a:cubicBezTo>
                  <a:pt x="856530" y="514872"/>
                  <a:pt x="1556113" y="788569"/>
                  <a:pt x="3152923" y="788569"/>
                </a:cubicBezTo>
                <a:cubicBezTo>
                  <a:pt x="3152923" y="525740"/>
                  <a:pt x="2897429" y="7416"/>
                  <a:pt x="3152923" y="82"/>
                </a:cubicBezTo>
                <a:cubicBezTo>
                  <a:pt x="3369299" y="-12142"/>
                  <a:pt x="4742121" y="1333786"/>
                  <a:pt x="4729897" y="1577056"/>
                </a:cubicBezTo>
                <a:cubicBezTo>
                  <a:pt x="4717673" y="1820326"/>
                  <a:pt x="3396193" y="3166254"/>
                  <a:pt x="3152923" y="3154030"/>
                </a:cubicBezTo>
                <a:cubicBezTo>
                  <a:pt x="2897429" y="3187037"/>
                  <a:pt x="3152923" y="2628372"/>
                  <a:pt x="3152923" y="2365543"/>
                </a:cubicBezTo>
                <a:cubicBezTo>
                  <a:pt x="1556113" y="2365543"/>
                  <a:pt x="780439" y="2693590"/>
                  <a:pt x="318986" y="2430761"/>
                </a:cubicBezTo>
                <a:cubicBezTo>
                  <a:pt x="-142467" y="2167932"/>
                  <a:pt x="-88116" y="1062270"/>
                  <a:pt x="384207" y="7885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30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5621311" y="2187002"/>
            <a:ext cx="3522689" cy="3525223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-37305" y="-1705"/>
            <a:ext cx="2165927" cy="571670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128602" y="-1008"/>
            <a:ext cx="3492709" cy="571222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618986" y="-1705"/>
            <a:ext cx="3522689" cy="2188707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62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77889"/>
            <a:ext cx="33559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08985"/>
            <a:ext cx="453773" cy="624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矩形 44"/>
          <p:cNvSpPr/>
          <p:nvPr/>
        </p:nvSpPr>
        <p:spPr>
          <a:xfrm>
            <a:off x="611560" y="936777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清</a:t>
            </a:r>
            <a:endParaRPr lang="zh-CN" altLang="en-US" sz="5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15732" y="2040704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明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55783" y="998879"/>
            <a:ext cx="3385542" cy="3730830"/>
            <a:chOff x="2254729" y="1038406"/>
            <a:chExt cx="2941347" cy="3241332"/>
          </a:xfrm>
        </p:grpSpPr>
        <p:sp>
          <p:nvSpPr>
            <p:cNvPr id="3" name="矩形 2"/>
            <p:cNvSpPr/>
            <p:nvPr/>
          </p:nvSpPr>
          <p:spPr>
            <a:xfrm>
              <a:off x="2254729" y="1038406"/>
              <a:ext cx="2941347" cy="324133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4000" dirty="0">
                  <a:latin typeface="隶书" pitchFamily="49" charset="-122"/>
                  <a:ea typeface="隶书" pitchFamily="49" charset="-122"/>
                </a:rPr>
                <a:t>牧童遥指</a:t>
              </a:r>
              <a:r>
                <a:rPr lang="zh-CN" altLang="en-US" sz="4000" dirty="0" smtClean="0">
                  <a:latin typeface="隶书" pitchFamily="49" charset="-122"/>
                  <a:ea typeface="隶书" pitchFamily="49" charset="-122"/>
                </a:rPr>
                <a:t>杏花村</a:t>
              </a:r>
              <a:endParaRPr lang="en-US" altLang="zh-CN" sz="4000" dirty="0" smtClean="0">
                <a:latin typeface="隶书" pitchFamily="49" charset="-122"/>
                <a:ea typeface="隶书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4000" dirty="0" smtClean="0">
                  <a:latin typeface="隶书" pitchFamily="49" charset="-122"/>
                  <a:ea typeface="隶书" pitchFamily="49" charset="-122"/>
                </a:rPr>
                <a:t>借问</a:t>
              </a:r>
              <a:r>
                <a:rPr lang="zh-CN" altLang="en-US" sz="4000" dirty="0">
                  <a:latin typeface="隶书" pitchFamily="49" charset="-122"/>
                  <a:ea typeface="隶书" pitchFamily="49" charset="-122"/>
                </a:rPr>
                <a:t>酒家何处</a:t>
              </a:r>
              <a:r>
                <a:rPr lang="zh-CN" altLang="en-US" sz="4000" dirty="0" smtClean="0">
                  <a:latin typeface="隶书" pitchFamily="49" charset="-122"/>
                  <a:ea typeface="隶书" pitchFamily="49" charset="-122"/>
                </a:rPr>
                <a:t>有</a:t>
              </a:r>
              <a:endParaRPr lang="en-US" altLang="zh-CN" sz="4000" dirty="0" smtClean="0">
                <a:latin typeface="隶书" pitchFamily="49" charset="-122"/>
                <a:ea typeface="隶书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4000" dirty="0" smtClean="0">
                  <a:latin typeface="隶书" pitchFamily="49" charset="-122"/>
                  <a:ea typeface="隶书" pitchFamily="49" charset="-122"/>
                </a:rPr>
                <a:t>路上</a:t>
              </a:r>
              <a:r>
                <a:rPr lang="zh-CN" altLang="en-US" sz="4000" dirty="0">
                  <a:latin typeface="隶书" pitchFamily="49" charset="-122"/>
                  <a:ea typeface="隶书" pitchFamily="49" charset="-122"/>
                </a:rPr>
                <a:t>行人欲</a:t>
              </a:r>
              <a:r>
                <a:rPr lang="zh-CN" altLang="en-US" sz="4000" dirty="0" smtClean="0">
                  <a:latin typeface="隶书" pitchFamily="49" charset="-122"/>
                  <a:ea typeface="隶书" pitchFamily="49" charset="-122"/>
                </a:rPr>
                <a:t>断魂</a:t>
              </a:r>
              <a:endParaRPr lang="en-US" altLang="zh-CN" sz="4000" dirty="0" smtClean="0">
                <a:latin typeface="隶书" pitchFamily="49" charset="-122"/>
                <a:ea typeface="隶书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4000" dirty="0" smtClean="0">
                  <a:latin typeface="隶书" pitchFamily="49" charset="-122"/>
                  <a:ea typeface="隶书" pitchFamily="49" charset="-122"/>
                </a:rPr>
                <a:t>清明</a:t>
              </a:r>
              <a:r>
                <a:rPr lang="zh-CN" altLang="en-US" sz="4000" dirty="0">
                  <a:latin typeface="隶书" pitchFamily="49" charset="-122"/>
                  <a:ea typeface="隶书" pitchFamily="49" charset="-122"/>
                </a:rPr>
                <a:t>时节雨</a:t>
              </a:r>
              <a:r>
                <a:rPr lang="zh-CN" altLang="en-US" sz="4000" dirty="0" smtClean="0">
                  <a:latin typeface="隶书" pitchFamily="49" charset="-122"/>
                  <a:ea typeface="隶书" pitchFamily="49" charset="-122"/>
                </a:rPr>
                <a:t>纷纷</a:t>
              </a:r>
              <a:endParaRPr lang="en-US" altLang="zh-CN" sz="4000" dirty="0">
                <a:latin typeface="隶书" pitchFamily="49" charset="-122"/>
                <a:ea typeface="隶书" pitchFamily="49" charset="-122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4355977" y="1152084"/>
              <a:ext cx="0" cy="29712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3676504" y="1152084"/>
              <a:ext cx="0" cy="29712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915816" y="1152084"/>
              <a:ext cx="0" cy="29712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997957"/>
            <a:ext cx="2076113" cy="478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940152" y="2040704"/>
            <a:ext cx="3059183" cy="819820"/>
            <a:chOff x="5940152" y="2040704"/>
            <a:chExt cx="3059183" cy="819820"/>
          </a:xfrm>
        </p:grpSpPr>
        <p:pic>
          <p:nvPicPr>
            <p:cNvPr id="142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3885" y="2040704"/>
              <a:ext cx="2965450" cy="819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3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2" y="2161900"/>
              <a:ext cx="2095956" cy="482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2306298" y="4804924"/>
            <a:ext cx="3235027" cy="428840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</a:pPr>
            <a:r>
              <a:rPr lang="en-US" altLang="zh-CN" sz="1100" dirty="0" smtClean="0">
                <a:solidFill>
                  <a:srgbClr val="C00000"/>
                </a:solidFill>
              </a:rPr>
              <a:t>PS</a:t>
            </a:r>
            <a:r>
              <a:rPr lang="zh-CN" altLang="en-US" sz="1100" dirty="0" smtClean="0">
                <a:solidFill>
                  <a:srgbClr val="C00000"/>
                </a:solidFill>
              </a:rPr>
              <a:t>：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经过修改后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，知道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我想强调的内容了吗？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95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7816" y="1591931"/>
            <a:ext cx="3560872" cy="2635821"/>
            <a:chOff x="302558" y="17236"/>
            <a:chExt cx="8538885" cy="6320635"/>
          </a:xfrm>
        </p:grpSpPr>
        <p:pic>
          <p:nvPicPr>
            <p:cNvPr id="2050" name="Picture 2" descr="http://i1.sinaimg.cn/IT/digi/dc/2013-03-08/U803P2T1D8126546F13DT2013030811201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558" y="17236"/>
              <a:ext cx="8538885" cy="5697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8"/>
            <p:cNvGrpSpPr/>
            <p:nvPr/>
          </p:nvGrpSpPr>
          <p:grpSpPr>
            <a:xfrm rot="15119905">
              <a:off x="1447244" y="1772431"/>
              <a:ext cx="5759453" cy="3371427"/>
              <a:chOff x="2096898" y="2207997"/>
              <a:chExt cx="900265" cy="526991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2096898" y="2207997"/>
                <a:ext cx="341832" cy="526991"/>
              </a:xfrm>
              <a:custGeom>
                <a:avLst/>
                <a:gdLst>
                  <a:gd name="connsiteX0" fmla="*/ 0 w 341832"/>
                  <a:gd name="connsiteY0" fmla="*/ 524142 h 526991"/>
                  <a:gd name="connsiteX1" fmla="*/ 170916 w 341832"/>
                  <a:gd name="connsiteY1" fmla="*/ 0 h 526991"/>
                  <a:gd name="connsiteX2" fmla="*/ 341832 w 341832"/>
                  <a:gd name="connsiteY2" fmla="*/ 526991 h 526991"/>
                  <a:gd name="connsiteX3" fmla="*/ 0 w 341832"/>
                  <a:gd name="connsiteY3" fmla="*/ 524142 h 526991"/>
                  <a:gd name="connsiteX0" fmla="*/ 0 w 341832"/>
                  <a:gd name="connsiteY0" fmla="*/ 526991 h 526991"/>
                  <a:gd name="connsiteX1" fmla="*/ 170916 w 341832"/>
                  <a:gd name="connsiteY1" fmla="*/ 0 h 526991"/>
                  <a:gd name="connsiteX2" fmla="*/ 341832 w 341832"/>
                  <a:gd name="connsiteY2" fmla="*/ 526991 h 526991"/>
                  <a:gd name="connsiteX3" fmla="*/ 0 w 341832"/>
                  <a:gd name="connsiteY3" fmla="*/ 526991 h 5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832" h="526991">
                    <a:moveTo>
                      <a:pt x="0" y="526991"/>
                    </a:moveTo>
                    <a:lnTo>
                      <a:pt x="170916" y="0"/>
                    </a:lnTo>
                    <a:lnTo>
                      <a:pt x="341832" y="526991"/>
                    </a:lnTo>
                    <a:lnTo>
                      <a:pt x="0" y="526991"/>
                    </a:ln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2270770" y="2207997"/>
                <a:ext cx="726393" cy="526991"/>
              </a:xfrm>
              <a:custGeom>
                <a:avLst/>
                <a:gdLst>
                  <a:gd name="connsiteX0" fmla="*/ 0 w 341832"/>
                  <a:gd name="connsiteY0" fmla="*/ 524142 h 526991"/>
                  <a:gd name="connsiteX1" fmla="*/ 170916 w 341832"/>
                  <a:gd name="connsiteY1" fmla="*/ 0 h 526991"/>
                  <a:gd name="connsiteX2" fmla="*/ 341832 w 341832"/>
                  <a:gd name="connsiteY2" fmla="*/ 526991 h 526991"/>
                  <a:gd name="connsiteX3" fmla="*/ 0 w 341832"/>
                  <a:gd name="connsiteY3" fmla="*/ 524142 h 526991"/>
                  <a:gd name="connsiteX0" fmla="*/ 0 w 341832"/>
                  <a:gd name="connsiteY0" fmla="*/ 526991 h 526991"/>
                  <a:gd name="connsiteX1" fmla="*/ 170916 w 341832"/>
                  <a:gd name="connsiteY1" fmla="*/ 0 h 526991"/>
                  <a:gd name="connsiteX2" fmla="*/ 341832 w 341832"/>
                  <a:gd name="connsiteY2" fmla="*/ 526991 h 526991"/>
                  <a:gd name="connsiteX3" fmla="*/ 0 w 341832"/>
                  <a:gd name="connsiteY3" fmla="*/ 526991 h 526991"/>
                  <a:gd name="connsiteX0" fmla="*/ 726393 w 726393"/>
                  <a:gd name="connsiteY0" fmla="*/ 526991 h 526991"/>
                  <a:gd name="connsiteX1" fmla="*/ 0 w 726393"/>
                  <a:gd name="connsiteY1" fmla="*/ 0 h 526991"/>
                  <a:gd name="connsiteX2" fmla="*/ 170916 w 726393"/>
                  <a:gd name="connsiteY2" fmla="*/ 526991 h 526991"/>
                  <a:gd name="connsiteX3" fmla="*/ 726393 w 726393"/>
                  <a:gd name="connsiteY3" fmla="*/ 526991 h 5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393" h="526991">
                    <a:moveTo>
                      <a:pt x="726393" y="526991"/>
                    </a:moveTo>
                    <a:lnTo>
                      <a:pt x="0" y="0"/>
                    </a:lnTo>
                    <a:lnTo>
                      <a:pt x="170916" y="526991"/>
                    </a:lnTo>
                    <a:lnTo>
                      <a:pt x="726393" y="526991"/>
                    </a:ln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595900" y="307267"/>
            <a:ext cx="4840196" cy="678025"/>
          </a:xfrm>
          <a:prstGeom prst="rect">
            <a:avLst/>
          </a:prstGeom>
          <a:noFill/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b="1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三</a:t>
            </a:r>
            <a:r>
              <a:rPr lang="zh-CN" altLang="en-US" b="1" dirty="0" smtClean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、</a:t>
            </a:r>
            <a:r>
              <a:rPr lang="zh-CN" altLang="en-US" b="1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黄金分割在</a:t>
            </a:r>
            <a:r>
              <a:rPr lang="en-US" altLang="zh-CN" b="1" dirty="0" smtClean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PPT</a:t>
            </a:r>
            <a:r>
              <a:rPr lang="zh-CN" altLang="en-US" b="1" dirty="0" smtClean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图片裁剪中</a:t>
            </a:r>
            <a:r>
              <a:rPr lang="zh-CN" altLang="en-US" b="1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rPr>
              <a:t>的运用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732749" y="4153644"/>
            <a:ext cx="5718430" cy="596412"/>
          </a:xfrm>
          <a:prstGeom prst="roundRect">
            <a:avLst/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8750">
                  <a:srgbClr val="FFFFFF">
                    <a:alpha val="0"/>
                  </a:srgbClr>
                </a:gs>
                <a:gs pos="75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83437" y="4211627"/>
            <a:ext cx="5017054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隐藏在图片中的黄金分割让图中女孩看起来</a:t>
            </a:r>
            <a:r>
              <a:rPr lang="zh-CN" altLang="en-US" sz="1600" dirty="0">
                <a:solidFill>
                  <a:schemeClr val="bg1"/>
                </a:solidFill>
              </a:rPr>
              <a:t>更</a:t>
            </a:r>
            <a:r>
              <a:rPr lang="zh-CN" altLang="en-US" sz="1600" dirty="0" smtClean="0">
                <a:solidFill>
                  <a:schemeClr val="bg1"/>
                </a:solidFill>
              </a:rPr>
              <a:t>美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7" name="Picture 2" descr="http://i1.sinaimg.cn/IT/digi/dc/2013-03-08/U803P2T1D8126546F13DT20130308112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87367"/>
            <a:ext cx="3560872" cy="237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组合 25"/>
          <p:cNvGrpSpPr/>
          <p:nvPr/>
        </p:nvGrpSpPr>
        <p:grpSpPr>
          <a:xfrm rot="16200000">
            <a:off x="5961749" y="2447049"/>
            <a:ext cx="1842360" cy="1138782"/>
            <a:chOff x="1659600" y="1561373"/>
            <a:chExt cx="5824823" cy="3600383"/>
          </a:xfrm>
        </p:grpSpPr>
        <p:grpSp>
          <p:nvGrpSpPr>
            <p:cNvPr id="27" name="组合 26"/>
            <p:cNvGrpSpPr/>
            <p:nvPr/>
          </p:nvGrpSpPr>
          <p:grpSpPr>
            <a:xfrm rot="10800000">
              <a:off x="1659600" y="1561373"/>
              <a:ext cx="5824512" cy="3600383"/>
              <a:chOff x="1610888" y="1376983"/>
              <a:chExt cx="5824803" cy="360056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610890" y="1376983"/>
                <a:ext cx="2224800" cy="2224799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835690" y="1376984"/>
                <a:ext cx="3600001" cy="3600564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610888" y="3602276"/>
                <a:ext cx="1375269" cy="1375271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986046" y="4127904"/>
                <a:ext cx="849642" cy="849643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310065" y="3602277"/>
                <a:ext cx="525626" cy="525627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986157" y="3601771"/>
                <a:ext cx="324016" cy="324016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986157" y="3926294"/>
                <a:ext cx="201610" cy="201610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3187767" y="4005498"/>
                <a:ext cx="122406" cy="122406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 rot="10800000">
              <a:off x="1666441" y="1567130"/>
              <a:ext cx="5817982" cy="3591017"/>
            </a:xfrm>
            <a:custGeom>
              <a:avLst/>
              <a:gdLst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33"/>
                <a:gd name="connsiteX1" fmla="*/ 2489200 w 9156700"/>
                <a:gd name="connsiteY1" fmla="*/ 4330700 h 5664233"/>
                <a:gd name="connsiteX2" fmla="*/ 2171700 w 9156700"/>
                <a:gd name="connsiteY2" fmla="*/ 4013200 h 5664233"/>
                <a:gd name="connsiteX3" fmla="*/ 2679700 w 9156700"/>
                <a:gd name="connsiteY3" fmla="*/ 3492500 h 5664233"/>
                <a:gd name="connsiteX4" fmla="*/ 3505200 w 9156700"/>
                <a:gd name="connsiteY4" fmla="*/ 4330700 h 5664233"/>
                <a:gd name="connsiteX5" fmla="*/ 2171700 w 9156700"/>
                <a:gd name="connsiteY5" fmla="*/ 5664200 h 5664233"/>
                <a:gd name="connsiteX6" fmla="*/ 0 w 9156700"/>
                <a:gd name="connsiteY6" fmla="*/ 3492500 h 5664233"/>
                <a:gd name="connsiteX7" fmla="*/ 3505200 w 9156700"/>
                <a:gd name="connsiteY7" fmla="*/ 0 h 5664233"/>
                <a:gd name="connsiteX8" fmla="*/ 9156700 w 9156700"/>
                <a:gd name="connsiteY8" fmla="*/ 5664200 h 5664233"/>
                <a:gd name="connsiteX0" fmla="*/ 2667049 w 9156749"/>
                <a:gd name="connsiteY0" fmla="*/ 4165600 h 5664233"/>
                <a:gd name="connsiteX1" fmla="*/ 2489249 w 9156749"/>
                <a:gd name="connsiteY1" fmla="*/ 4330700 h 5664233"/>
                <a:gd name="connsiteX2" fmla="*/ 2171749 w 9156749"/>
                <a:gd name="connsiteY2" fmla="*/ 4013200 h 5664233"/>
                <a:gd name="connsiteX3" fmla="*/ 2679749 w 9156749"/>
                <a:gd name="connsiteY3" fmla="*/ 3492500 h 5664233"/>
                <a:gd name="connsiteX4" fmla="*/ 3505249 w 9156749"/>
                <a:gd name="connsiteY4" fmla="*/ 4330700 h 5664233"/>
                <a:gd name="connsiteX5" fmla="*/ 2171749 w 9156749"/>
                <a:gd name="connsiteY5" fmla="*/ 5664200 h 5664233"/>
                <a:gd name="connsiteX6" fmla="*/ 49 w 9156749"/>
                <a:gd name="connsiteY6" fmla="*/ 3492500 h 5664233"/>
                <a:gd name="connsiteX7" fmla="*/ 3505249 w 9156749"/>
                <a:gd name="connsiteY7" fmla="*/ 0 h 5664233"/>
                <a:gd name="connsiteX8" fmla="*/ 9156749 w 9156749"/>
                <a:gd name="connsiteY8" fmla="*/ 5664200 h 5664233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56"/>
                <a:gd name="connsiteY0" fmla="*/ 4165775 h 5664408"/>
                <a:gd name="connsiteX1" fmla="*/ 2489249 w 9156756"/>
                <a:gd name="connsiteY1" fmla="*/ 4330875 h 5664408"/>
                <a:gd name="connsiteX2" fmla="*/ 2171749 w 9156756"/>
                <a:gd name="connsiteY2" fmla="*/ 4013375 h 5664408"/>
                <a:gd name="connsiteX3" fmla="*/ 2679749 w 9156756"/>
                <a:gd name="connsiteY3" fmla="*/ 3492675 h 5664408"/>
                <a:gd name="connsiteX4" fmla="*/ 3505249 w 9156756"/>
                <a:gd name="connsiteY4" fmla="*/ 4330875 h 5664408"/>
                <a:gd name="connsiteX5" fmla="*/ 2171749 w 9156756"/>
                <a:gd name="connsiteY5" fmla="*/ 5664375 h 5664408"/>
                <a:gd name="connsiteX6" fmla="*/ 49 w 9156756"/>
                <a:gd name="connsiteY6" fmla="*/ 3492675 h 5664408"/>
                <a:gd name="connsiteX7" fmla="*/ 3505249 w 9156756"/>
                <a:gd name="connsiteY7" fmla="*/ 175 h 5664408"/>
                <a:gd name="connsiteX8" fmla="*/ 9156749 w 9156756"/>
                <a:gd name="connsiteY8" fmla="*/ 5664375 h 5664408"/>
                <a:gd name="connsiteX0" fmla="*/ 2667055 w 9156762"/>
                <a:gd name="connsiteY0" fmla="*/ 4165775 h 5664408"/>
                <a:gd name="connsiteX1" fmla="*/ 2489255 w 9156762"/>
                <a:gd name="connsiteY1" fmla="*/ 4330875 h 5664408"/>
                <a:gd name="connsiteX2" fmla="*/ 2171755 w 9156762"/>
                <a:gd name="connsiteY2" fmla="*/ 4013375 h 5664408"/>
                <a:gd name="connsiteX3" fmla="*/ 2679755 w 9156762"/>
                <a:gd name="connsiteY3" fmla="*/ 3492675 h 5664408"/>
                <a:gd name="connsiteX4" fmla="*/ 3505255 w 9156762"/>
                <a:gd name="connsiteY4" fmla="*/ 4330875 h 5664408"/>
                <a:gd name="connsiteX5" fmla="*/ 2171755 w 9156762"/>
                <a:gd name="connsiteY5" fmla="*/ 5664375 h 5664408"/>
                <a:gd name="connsiteX6" fmla="*/ 55 w 9156762"/>
                <a:gd name="connsiteY6" fmla="*/ 3492675 h 5664408"/>
                <a:gd name="connsiteX7" fmla="*/ 3505255 w 9156762"/>
                <a:gd name="connsiteY7" fmla="*/ 175 h 5664408"/>
                <a:gd name="connsiteX8" fmla="*/ 9156755 w 9156762"/>
                <a:gd name="connsiteY8" fmla="*/ 5664375 h 5664408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817 h 5664456"/>
                <a:gd name="connsiteX1" fmla="*/ 2489255 w 9156762"/>
                <a:gd name="connsiteY1" fmla="*/ 4330917 h 5664456"/>
                <a:gd name="connsiteX2" fmla="*/ 2171755 w 9156762"/>
                <a:gd name="connsiteY2" fmla="*/ 4013417 h 5664456"/>
                <a:gd name="connsiteX3" fmla="*/ 2679755 w 9156762"/>
                <a:gd name="connsiteY3" fmla="*/ 3492717 h 5664456"/>
                <a:gd name="connsiteX4" fmla="*/ 3505255 w 9156762"/>
                <a:gd name="connsiteY4" fmla="*/ 4330917 h 5664456"/>
                <a:gd name="connsiteX5" fmla="*/ 2171755 w 9156762"/>
                <a:gd name="connsiteY5" fmla="*/ 5664417 h 5664456"/>
                <a:gd name="connsiteX6" fmla="*/ 55 w 9156762"/>
                <a:gd name="connsiteY6" fmla="*/ 3492717 h 5664456"/>
                <a:gd name="connsiteX7" fmla="*/ 3505255 w 9156762"/>
                <a:gd name="connsiteY7" fmla="*/ 217 h 5664456"/>
                <a:gd name="connsiteX8" fmla="*/ 9156755 w 9156762"/>
                <a:gd name="connsiteY8" fmla="*/ 5664417 h 5664456"/>
                <a:gd name="connsiteX0" fmla="*/ 2667105 w 9156812"/>
                <a:gd name="connsiteY0" fmla="*/ 4165822 h 5664461"/>
                <a:gd name="connsiteX1" fmla="*/ 2489305 w 9156812"/>
                <a:gd name="connsiteY1" fmla="*/ 4330922 h 5664461"/>
                <a:gd name="connsiteX2" fmla="*/ 2171805 w 9156812"/>
                <a:gd name="connsiteY2" fmla="*/ 4013422 h 5664461"/>
                <a:gd name="connsiteX3" fmla="*/ 2679805 w 9156812"/>
                <a:gd name="connsiteY3" fmla="*/ 3492722 h 5664461"/>
                <a:gd name="connsiteX4" fmla="*/ 3505305 w 9156812"/>
                <a:gd name="connsiteY4" fmla="*/ 4330922 h 5664461"/>
                <a:gd name="connsiteX5" fmla="*/ 2171805 w 9156812"/>
                <a:gd name="connsiteY5" fmla="*/ 5664422 h 5664461"/>
                <a:gd name="connsiteX6" fmla="*/ 105 w 9156812"/>
                <a:gd name="connsiteY6" fmla="*/ 3492722 h 5664461"/>
                <a:gd name="connsiteX7" fmla="*/ 3505305 w 9156812"/>
                <a:gd name="connsiteY7" fmla="*/ 222 h 5664461"/>
                <a:gd name="connsiteX8" fmla="*/ 9156805 w 9156812"/>
                <a:gd name="connsiteY8" fmla="*/ 5664422 h 5664461"/>
                <a:gd name="connsiteX0" fmla="*/ 2667113 w 9156820"/>
                <a:gd name="connsiteY0" fmla="*/ 4165730 h 5664369"/>
                <a:gd name="connsiteX1" fmla="*/ 2489313 w 9156820"/>
                <a:gd name="connsiteY1" fmla="*/ 4330830 h 5664369"/>
                <a:gd name="connsiteX2" fmla="*/ 2171813 w 9156820"/>
                <a:gd name="connsiteY2" fmla="*/ 4013330 h 5664369"/>
                <a:gd name="connsiteX3" fmla="*/ 2679813 w 9156820"/>
                <a:gd name="connsiteY3" fmla="*/ 3492630 h 5664369"/>
                <a:gd name="connsiteX4" fmla="*/ 3505313 w 9156820"/>
                <a:gd name="connsiteY4" fmla="*/ 4330830 h 5664369"/>
                <a:gd name="connsiteX5" fmla="*/ 2171813 w 9156820"/>
                <a:gd name="connsiteY5" fmla="*/ 5664330 h 5664369"/>
                <a:gd name="connsiteX6" fmla="*/ 113 w 9156820"/>
                <a:gd name="connsiteY6" fmla="*/ 3492630 h 5664369"/>
                <a:gd name="connsiteX7" fmla="*/ 3505313 w 9156820"/>
                <a:gd name="connsiteY7" fmla="*/ 130 h 5664369"/>
                <a:gd name="connsiteX8" fmla="*/ 9156813 w 9156820"/>
                <a:gd name="connsiteY8" fmla="*/ 5664330 h 5664369"/>
                <a:gd name="connsiteX0" fmla="*/ 2667116 w 9156823"/>
                <a:gd name="connsiteY0" fmla="*/ 4165649 h 5664288"/>
                <a:gd name="connsiteX1" fmla="*/ 2489316 w 9156823"/>
                <a:gd name="connsiteY1" fmla="*/ 4330749 h 5664288"/>
                <a:gd name="connsiteX2" fmla="*/ 2171816 w 9156823"/>
                <a:gd name="connsiteY2" fmla="*/ 4013249 h 5664288"/>
                <a:gd name="connsiteX3" fmla="*/ 2679816 w 9156823"/>
                <a:gd name="connsiteY3" fmla="*/ 3492549 h 5664288"/>
                <a:gd name="connsiteX4" fmla="*/ 3505316 w 9156823"/>
                <a:gd name="connsiteY4" fmla="*/ 4330749 h 5664288"/>
                <a:gd name="connsiteX5" fmla="*/ 2171816 w 9156823"/>
                <a:gd name="connsiteY5" fmla="*/ 5664249 h 5664288"/>
                <a:gd name="connsiteX6" fmla="*/ 116 w 9156823"/>
                <a:gd name="connsiteY6" fmla="*/ 3492549 h 5664288"/>
                <a:gd name="connsiteX7" fmla="*/ 3505316 w 9156823"/>
                <a:gd name="connsiteY7" fmla="*/ 49 h 5664288"/>
                <a:gd name="connsiteX8" fmla="*/ 9156816 w 9156823"/>
                <a:gd name="connsiteY8" fmla="*/ 5664249 h 5664288"/>
                <a:gd name="connsiteX0" fmla="*/ 2667116 w 9156823"/>
                <a:gd name="connsiteY0" fmla="*/ 4165601 h 5664240"/>
                <a:gd name="connsiteX1" fmla="*/ 2489316 w 9156823"/>
                <a:gd name="connsiteY1" fmla="*/ 4330701 h 5664240"/>
                <a:gd name="connsiteX2" fmla="*/ 2171816 w 9156823"/>
                <a:gd name="connsiteY2" fmla="*/ 4013201 h 5664240"/>
                <a:gd name="connsiteX3" fmla="*/ 2679816 w 9156823"/>
                <a:gd name="connsiteY3" fmla="*/ 3492501 h 5664240"/>
                <a:gd name="connsiteX4" fmla="*/ 3505316 w 9156823"/>
                <a:gd name="connsiteY4" fmla="*/ 4330701 h 5664240"/>
                <a:gd name="connsiteX5" fmla="*/ 2171816 w 9156823"/>
                <a:gd name="connsiteY5" fmla="*/ 5664201 h 5664240"/>
                <a:gd name="connsiteX6" fmla="*/ 116 w 9156823"/>
                <a:gd name="connsiteY6" fmla="*/ 3492501 h 5664240"/>
                <a:gd name="connsiteX7" fmla="*/ 3505316 w 9156823"/>
                <a:gd name="connsiteY7" fmla="*/ 1 h 5664240"/>
                <a:gd name="connsiteX8" fmla="*/ 9156816 w 9156823"/>
                <a:gd name="connsiteY8" fmla="*/ 5664201 h 5664240"/>
                <a:gd name="connsiteX0" fmla="*/ 2667116 w 9156816"/>
                <a:gd name="connsiteY0" fmla="*/ 4165601 h 5664240"/>
                <a:gd name="connsiteX1" fmla="*/ 2489316 w 9156816"/>
                <a:gd name="connsiteY1" fmla="*/ 4330701 h 5664240"/>
                <a:gd name="connsiteX2" fmla="*/ 2171816 w 9156816"/>
                <a:gd name="connsiteY2" fmla="*/ 4013201 h 5664240"/>
                <a:gd name="connsiteX3" fmla="*/ 2679816 w 9156816"/>
                <a:gd name="connsiteY3" fmla="*/ 3492501 h 5664240"/>
                <a:gd name="connsiteX4" fmla="*/ 3505316 w 9156816"/>
                <a:gd name="connsiteY4" fmla="*/ 4330701 h 5664240"/>
                <a:gd name="connsiteX5" fmla="*/ 2171816 w 9156816"/>
                <a:gd name="connsiteY5" fmla="*/ 5664201 h 5664240"/>
                <a:gd name="connsiteX6" fmla="*/ 116 w 9156816"/>
                <a:gd name="connsiteY6" fmla="*/ 3492501 h 5664240"/>
                <a:gd name="connsiteX7" fmla="*/ 3505316 w 9156816"/>
                <a:gd name="connsiteY7" fmla="*/ 1 h 5664240"/>
                <a:gd name="connsiteX8" fmla="*/ 9156816 w 9156816"/>
                <a:gd name="connsiteY8" fmla="*/ 5664201 h 5664240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091 w 9156791"/>
                <a:gd name="connsiteY0" fmla="*/ 4165652 h 5664291"/>
                <a:gd name="connsiteX1" fmla="*/ 2489291 w 9156791"/>
                <a:gd name="connsiteY1" fmla="*/ 4330752 h 5664291"/>
                <a:gd name="connsiteX2" fmla="*/ 2171791 w 9156791"/>
                <a:gd name="connsiteY2" fmla="*/ 4013252 h 5664291"/>
                <a:gd name="connsiteX3" fmla="*/ 2679791 w 9156791"/>
                <a:gd name="connsiteY3" fmla="*/ 3492552 h 5664291"/>
                <a:gd name="connsiteX4" fmla="*/ 3505291 w 9156791"/>
                <a:gd name="connsiteY4" fmla="*/ 4330752 h 5664291"/>
                <a:gd name="connsiteX5" fmla="*/ 2171791 w 9156791"/>
                <a:gd name="connsiteY5" fmla="*/ 5664252 h 5664291"/>
                <a:gd name="connsiteX6" fmla="*/ 91 w 9156791"/>
                <a:gd name="connsiteY6" fmla="*/ 3492552 h 5664291"/>
                <a:gd name="connsiteX7" fmla="*/ 3505291 w 9156791"/>
                <a:gd name="connsiteY7" fmla="*/ 52 h 5664291"/>
                <a:gd name="connsiteX8" fmla="*/ 9156791 w 9156791"/>
                <a:gd name="connsiteY8" fmla="*/ 5664252 h 5664291"/>
                <a:gd name="connsiteX0" fmla="*/ 2667002 w 9156702"/>
                <a:gd name="connsiteY0" fmla="*/ 4165652 h 5664291"/>
                <a:gd name="connsiteX1" fmla="*/ 2489202 w 9156702"/>
                <a:gd name="connsiteY1" fmla="*/ 4330752 h 5664291"/>
                <a:gd name="connsiteX2" fmla="*/ 2171702 w 9156702"/>
                <a:gd name="connsiteY2" fmla="*/ 4013252 h 5664291"/>
                <a:gd name="connsiteX3" fmla="*/ 2679702 w 9156702"/>
                <a:gd name="connsiteY3" fmla="*/ 3492552 h 5664291"/>
                <a:gd name="connsiteX4" fmla="*/ 3505202 w 9156702"/>
                <a:gd name="connsiteY4" fmla="*/ 4330752 h 5664291"/>
                <a:gd name="connsiteX5" fmla="*/ 2171702 w 9156702"/>
                <a:gd name="connsiteY5" fmla="*/ 5664252 h 5664291"/>
                <a:gd name="connsiteX6" fmla="*/ 2 w 9156702"/>
                <a:gd name="connsiteY6" fmla="*/ 3492552 h 5664291"/>
                <a:gd name="connsiteX7" fmla="*/ 3505202 w 9156702"/>
                <a:gd name="connsiteY7" fmla="*/ 52 h 5664291"/>
                <a:gd name="connsiteX8" fmla="*/ 9156702 w 9156702"/>
                <a:gd name="connsiteY8" fmla="*/ 5664252 h 5664291"/>
                <a:gd name="connsiteX0" fmla="*/ 2667623 w 9157323"/>
                <a:gd name="connsiteY0" fmla="*/ 4165652 h 5664291"/>
                <a:gd name="connsiteX1" fmla="*/ 2489823 w 9157323"/>
                <a:gd name="connsiteY1" fmla="*/ 4330752 h 5664291"/>
                <a:gd name="connsiteX2" fmla="*/ 2172323 w 9157323"/>
                <a:gd name="connsiteY2" fmla="*/ 4013252 h 5664291"/>
                <a:gd name="connsiteX3" fmla="*/ 2680323 w 9157323"/>
                <a:gd name="connsiteY3" fmla="*/ 3492552 h 5664291"/>
                <a:gd name="connsiteX4" fmla="*/ 3505823 w 9157323"/>
                <a:gd name="connsiteY4" fmla="*/ 4330752 h 5664291"/>
                <a:gd name="connsiteX5" fmla="*/ 2172323 w 9157323"/>
                <a:gd name="connsiteY5" fmla="*/ 5664252 h 5664291"/>
                <a:gd name="connsiteX6" fmla="*/ 623 w 9157323"/>
                <a:gd name="connsiteY6" fmla="*/ 3492552 h 5664291"/>
                <a:gd name="connsiteX7" fmla="*/ 3505823 w 9157323"/>
                <a:gd name="connsiteY7" fmla="*/ 52 h 5664291"/>
                <a:gd name="connsiteX8" fmla="*/ 9157323 w 9157323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31 w 9156931"/>
                <a:gd name="connsiteY0" fmla="*/ 4165652 h 5677985"/>
                <a:gd name="connsiteX1" fmla="*/ 2489431 w 9156931"/>
                <a:gd name="connsiteY1" fmla="*/ 4330752 h 5677985"/>
                <a:gd name="connsiteX2" fmla="*/ 2171931 w 9156931"/>
                <a:gd name="connsiteY2" fmla="*/ 4013252 h 5677985"/>
                <a:gd name="connsiteX3" fmla="*/ 2679931 w 9156931"/>
                <a:gd name="connsiteY3" fmla="*/ 3492552 h 5677985"/>
                <a:gd name="connsiteX4" fmla="*/ 3500083 w 9156931"/>
                <a:gd name="connsiteY4" fmla="*/ 4330752 h 5677985"/>
                <a:gd name="connsiteX5" fmla="*/ 2171931 w 9156931"/>
                <a:gd name="connsiteY5" fmla="*/ 5664252 h 5677985"/>
                <a:gd name="connsiteX6" fmla="*/ 231 w 9156931"/>
                <a:gd name="connsiteY6" fmla="*/ 3492552 h 5677985"/>
                <a:gd name="connsiteX7" fmla="*/ 3505431 w 9156931"/>
                <a:gd name="connsiteY7" fmla="*/ 52 h 5677985"/>
                <a:gd name="connsiteX8" fmla="*/ 9156931 w 9156931"/>
                <a:gd name="connsiteY8" fmla="*/ 5664252 h 5677985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000 w 9156700"/>
                <a:gd name="connsiteY0" fmla="*/ 4165652 h 5664252"/>
                <a:gd name="connsiteX1" fmla="*/ 2489200 w 9156700"/>
                <a:gd name="connsiteY1" fmla="*/ 4330752 h 5664252"/>
                <a:gd name="connsiteX2" fmla="*/ 2171700 w 9156700"/>
                <a:gd name="connsiteY2" fmla="*/ 4013252 h 5664252"/>
                <a:gd name="connsiteX3" fmla="*/ 2679700 w 9156700"/>
                <a:gd name="connsiteY3" fmla="*/ 3492552 h 5664252"/>
                <a:gd name="connsiteX4" fmla="*/ 3499852 w 9156700"/>
                <a:gd name="connsiteY4" fmla="*/ 4330752 h 5664252"/>
                <a:gd name="connsiteX5" fmla="*/ 2171700 w 9156700"/>
                <a:gd name="connsiteY5" fmla="*/ 5664252 h 5664252"/>
                <a:gd name="connsiteX6" fmla="*/ 0 w 9156700"/>
                <a:gd name="connsiteY6" fmla="*/ 3492552 h 5664252"/>
                <a:gd name="connsiteX7" fmla="*/ 3505200 w 9156700"/>
                <a:gd name="connsiteY7" fmla="*/ 52 h 5664252"/>
                <a:gd name="connsiteX8" fmla="*/ 9156700 w 9156700"/>
                <a:gd name="connsiteY8" fmla="*/ 5664252 h 5664252"/>
                <a:gd name="connsiteX0" fmla="*/ 2667000 w 9156702"/>
                <a:gd name="connsiteY0" fmla="*/ 4165654 h 5664254"/>
                <a:gd name="connsiteX1" fmla="*/ 2489200 w 9156702"/>
                <a:gd name="connsiteY1" fmla="*/ 4330754 h 5664254"/>
                <a:gd name="connsiteX2" fmla="*/ 2171700 w 9156702"/>
                <a:gd name="connsiteY2" fmla="*/ 4013254 h 5664254"/>
                <a:gd name="connsiteX3" fmla="*/ 2679700 w 9156702"/>
                <a:gd name="connsiteY3" fmla="*/ 3492554 h 5664254"/>
                <a:gd name="connsiteX4" fmla="*/ 3499852 w 9156702"/>
                <a:gd name="connsiteY4" fmla="*/ 4330754 h 5664254"/>
                <a:gd name="connsiteX5" fmla="*/ 2171700 w 9156702"/>
                <a:gd name="connsiteY5" fmla="*/ 5664254 h 5664254"/>
                <a:gd name="connsiteX6" fmla="*/ 0 w 9156702"/>
                <a:gd name="connsiteY6" fmla="*/ 3492554 h 5664254"/>
                <a:gd name="connsiteX7" fmla="*/ 3505200 w 9156702"/>
                <a:gd name="connsiteY7" fmla="*/ 54 h 5664254"/>
                <a:gd name="connsiteX8" fmla="*/ 9156702 w 9156702"/>
                <a:gd name="connsiteY8" fmla="*/ 5645332 h 5664254"/>
                <a:gd name="connsiteX0" fmla="*/ 2667000 w 9150394"/>
                <a:gd name="connsiteY0" fmla="*/ 4165654 h 5664254"/>
                <a:gd name="connsiteX1" fmla="*/ 2489200 w 9150394"/>
                <a:gd name="connsiteY1" fmla="*/ 4330754 h 5664254"/>
                <a:gd name="connsiteX2" fmla="*/ 2171700 w 9150394"/>
                <a:gd name="connsiteY2" fmla="*/ 4013254 h 5664254"/>
                <a:gd name="connsiteX3" fmla="*/ 2679700 w 9150394"/>
                <a:gd name="connsiteY3" fmla="*/ 3492554 h 5664254"/>
                <a:gd name="connsiteX4" fmla="*/ 3499852 w 9150394"/>
                <a:gd name="connsiteY4" fmla="*/ 4330754 h 5664254"/>
                <a:gd name="connsiteX5" fmla="*/ 2171700 w 9150394"/>
                <a:gd name="connsiteY5" fmla="*/ 5664254 h 5664254"/>
                <a:gd name="connsiteX6" fmla="*/ 0 w 9150394"/>
                <a:gd name="connsiteY6" fmla="*/ 3492554 h 5664254"/>
                <a:gd name="connsiteX7" fmla="*/ 3505200 w 9150394"/>
                <a:gd name="connsiteY7" fmla="*/ 54 h 5664254"/>
                <a:gd name="connsiteX8" fmla="*/ 9150394 w 9150394"/>
                <a:gd name="connsiteY8" fmla="*/ 5651640 h 5664254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79700 w 9150394"/>
                <a:gd name="connsiteY3" fmla="*/ 3492554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194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5693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1455 w 9150394"/>
                <a:gd name="connsiteY7" fmla="*/ 55 h 5647897"/>
                <a:gd name="connsiteX8" fmla="*/ 9150394 w 9150394"/>
                <a:gd name="connsiteY8" fmla="*/ 5647897 h 5647897"/>
                <a:gd name="connsiteX0" fmla="*/ 2670746 w 9150394"/>
                <a:gd name="connsiteY0" fmla="*/ 4128204 h 5644151"/>
                <a:gd name="connsiteX1" fmla="*/ 2485456 w 9150394"/>
                <a:gd name="connsiteY1" fmla="*/ 4315776 h 5644151"/>
                <a:gd name="connsiteX2" fmla="*/ 2164210 w 9150394"/>
                <a:gd name="connsiteY2" fmla="*/ 4005766 h 5644151"/>
                <a:gd name="connsiteX3" fmla="*/ 2668467 w 9150394"/>
                <a:gd name="connsiteY3" fmla="*/ 3488811 h 5644151"/>
                <a:gd name="connsiteX4" fmla="*/ 3499852 w 9150394"/>
                <a:gd name="connsiteY4" fmla="*/ 4323265 h 5644151"/>
                <a:gd name="connsiteX5" fmla="*/ 2178007 w 9150394"/>
                <a:gd name="connsiteY5" fmla="*/ 5644150 h 5644151"/>
                <a:gd name="connsiteX6" fmla="*/ 0 w 9150394"/>
                <a:gd name="connsiteY6" fmla="*/ 3485065 h 5644151"/>
                <a:gd name="connsiteX7" fmla="*/ 3505202 w 9150394"/>
                <a:gd name="connsiteY7" fmla="*/ 54 h 5644151"/>
                <a:gd name="connsiteX8" fmla="*/ 9150394 w 9150394"/>
                <a:gd name="connsiteY8" fmla="*/ 5644151 h 5644151"/>
                <a:gd name="connsiteX0" fmla="*/ 2670746 w 9150394"/>
                <a:gd name="connsiteY0" fmla="*/ 4135694 h 5651641"/>
                <a:gd name="connsiteX1" fmla="*/ 2485456 w 9150394"/>
                <a:gd name="connsiteY1" fmla="*/ 4323266 h 5651641"/>
                <a:gd name="connsiteX2" fmla="*/ 2164210 w 9150394"/>
                <a:gd name="connsiteY2" fmla="*/ 4013256 h 5651641"/>
                <a:gd name="connsiteX3" fmla="*/ 2668467 w 9150394"/>
                <a:gd name="connsiteY3" fmla="*/ 3496301 h 5651641"/>
                <a:gd name="connsiteX4" fmla="*/ 3499852 w 9150394"/>
                <a:gd name="connsiteY4" fmla="*/ 4330755 h 5651641"/>
                <a:gd name="connsiteX5" fmla="*/ 2178007 w 9150394"/>
                <a:gd name="connsiteY5" fmla="*/ 5651640 h 5651641"/>
                <a:gd name="connsiteX6" fmla="*/ 0 w 9150394"/>
                <a:gd name="connsiteY6" fmla="*/ 3492555 h 5651641"/>
                <a:gd name="connsiteX7" fmla="*/ 3505202 w 9150394"/>
                <a:gd name="connsiteY7" fmla="*/ 54 h 5651641"/>
                <a:gd name="connsiteX8" fmla="*/ 9150394 w 9150394"/>
                <a:gd name="connsiteY8" fmla="*/ 5651641 h 5651641"/>
                <a:gd name="connsiteX0" fmla="*/ 2670746 w 9150394"/>
                <a:gd name="connsiteY0" fmla="*/ 4124460 h 5640407"/>
                <a:gd name="connsiteX1" fmla="*/ 2485456 w 9150394"/>
                <a:gd name="connsiteY1" fmla="*/ 4312032 h 5640407"/>
                <a:gd name="connsiteX2" fmla="*/ 2164210 w 9150394"/>
                <a:gd name="connsiteY2" fmla="*/ 4002022 h 5640407"/>
                <a:gd name="connsiteX3" fmla="*/ 2668467 w 9150394"/>
                <a:gd name="connsiteY3" fmla="*/ 3485067 h 5640407"/>
                <a:gd name="connsiteX4" fmla="*/ 3499852 w 9150394"/>
                <a:gd name="connsiteY4" fmla="*/ 4319521 h 5640407"/>
                <a:gd name="connsiteX5" fmla="*/ 2178007 w 9150394"/>
                <a:gd name="connsiteY5" fmla="*/ 5640406 h 5640407"/>
                <a:gd name="connsiteX6" fmla="*/ 0 w 9150394"/>
                <a:gd name="connsiteY6" fmla="*/ 3481321 h 5640407"/>
                <a:gd name="connsiteX7" fmla="*/ 3482731 w 9150394"/>
                <a:gd name="connsiteY7" fmla="*/ 55 h 5640407"/>
                <a:gd name="connsiteX8" fmla="*/ 9150394 w 9150394"/>
                <a:gd name="connsiteY8" fmla="*/ 5640407 h 5640407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8948 w 9150394"/>
                <a:gd name="connsiteY7" fmla="*/ 54 h 5647897"/>
                <a:gd name="connsiteX8" fmla="*/ 9150394 w 9150394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8 w 9150426"/>
                <a:gd name="connsiteY0" fmla="*/ 4131950 h 5647897"/>
                <a:gd name="connsiteX1" fmla="*/ 2485488 w 9150426"/>
                <a:gd name="connsiteY1" fmla="*/ 4319522 h 5647897"/>
                <a:gd name="connsiteX2" fmla="*/ 2164242 w 9150426"/>
                <a:gd name="connsiteY2" fmla="*/ 4009512 h 5647897"/>
                <a:gd name="connsiteX3" fmla="*/ 2668499 w 9150426"/>
                <a:gd name="connsiteY3" fmla="*/ 3492557 h 5647897"/>
                <a:gd name="connsiteX4" fmla="*/ 3499884 w 9150426"/>
                <a:gd name="connsiteY4" fmla="*/ 4327011 h 5647897"/>
                <a:gd name="connsiteX5" fmla="*/ 2178039 w 9150426"/>
                <a:gd name="connsiteY5" fmla="*/ 5647896 h 5647897"/>
                <a:gd name="connsiteX6" fmla="*/ 32 w 9150426"/>
                <a:gd name="connsiteY6" fmla="*/ 3488811 h 5647897"/>
                <a:gd name="connsiteX7" fmla="*/ 3508980 w 9150426"/>
                <a:gd name="connsiteY7" fmla="*/ 54 h 5647897"/>
                <a:gd name="connsiteX8" fmla="*/ 9150426 w 9150426"/>
                <a:gd name="connsiteY8" fmla="*/ 5647897 h 5647897"/>
                <a:gd name="connsiteX0" fmla="*/ 2670802 w 9150450"/>
                <a:gd name="connsiteY0" fmla="*/ 4131950 h 5647897"/>
                <a:gd name="connsiteX1" fmla="*/ 2485512 w 9150450"/>
                <a:gd name="connsiteY1" fmla="*/ 4319522 h 5647897"/>
                <a:gd name="connsiteX2" fmla="*/ 2164266 w 9150450"/>
                <a:gd name="connsiteY2" fmla="*/ 4009512 h 5647897"/>
                <a:gd name="connsiteX3" fmla="*/ 2668523 w 9150450"/>
                <a:gd name="connsiteY3" fmla="*/ 3492557 h 5647897"/>
                <a:gd name="connsiteX4" fmla="*/ 3499908 w 9150450"/>
                <a:gd name="connsiteY4" fmla="*/ 4327011 h 5647897"/>
                <a:gd name="connsiteX5" fmla="*/ 2178063 w 9150450"/>
                <a:gd name="connsiteY5" fmla="*/ 5647896 h 5647897"/>
                <a:gd name="connsiteX6" fmla="*/ 56 w 9150450"/>
                <a:gd name="connsiteY6" fmla="*/ 3488811 h 5647897"/>
                <a:gd name="connsiteX7" fmla="*/ 3509004 w 9150450"/>
                <a:gd name="connsiteY7" fmla="*/ 54 h 5647897"/>
                <a:gd name="connsiteX8" fmla="*/ 9150450 w 9150450"/>
                <a:gd name="connsiteY8" fmla="*/ 5647897 h 5647897"/>
                <a:gd name="connsiteX0" fmla="*/ 2670785 w 9150433"/>
                <a:gd name="connsiteY0" fmla="*/ 4131950 h 5647897"/>
                <a:gd name="connsiteX1" fmla="*/ 2485495 w 9150433"/>
                <a:gd name="connsiteY1" fmla="*/ 4319522 h 5647897"/>
                <a:gd name="connsiteX2" fmla="*/ 2164249 w 9150433"/>
                <a:gd name="connsiteY2" fmla="*/ 4009512 h 5647897"/>
                <a:gd name="connsiteX3" fmla="*/ 2668506 w 9150433"/>
                <a:gd name="connsiteY3" fmla="*/ 3492557 h 5647897"/>
                <a:gd name="connsiteX4" fmla="*/ 3499891 w 9150433"/>
                <a:gd name="connsiteY4" fmla="*/ 4327011 h 5647897"/>
                <a:gd name="connsiteX5" fmla="*/ 2178046 w 9150433"/>
                <a:gd name="connsiteY5" fmla="*/ 5647896 h 5647897"/>
                <a:gd name="connsiteX6" fmla="*/ 39 w 9150433"/>
                <a:gd name="connsiteY6" fmla="*/ 3488811 h 5647897"/>
                <a:gd name="connsiteX7" fmla="*/ 3508987 w 9150433"/>
                <a:gd name="connsiteY7" fmla="*/ 54 h 5647897"/>
                <a:gd name="connsiteX8" fmla="*/ 9150433 w 9150433"/>
                <a:gd name="connsiteY8" fmla="*/ 5647897 h 5647897"/>
                <a:gd name="connsiteX0" fmla="*/ 2670780 w 9150428"/>
                <a:gd name="connsiteY0" fmla="*/ 4131950 h 5647897"/>
                <a:gd name="connsiteX1" fmla="*/ 2485490 w 9150428"/>
                <a:gd name="connsiteY1" fmla="*/ 4319522 h 5647897"/>
                <a:gd name="connsiteX2" fmla="*/ 2164244 w 9150428"/>
                <a:gd name="connsiteY2" fmla="*/ 4009512 h 5647897"/>
                <a:gd name="connsiteX3" fmla="*/ 2668501 w 9150428"/>
                <a:gd name="connsiteY3" fmla="*/ 3492557 h 5647897"/>
                <a:gd name="connsiteX4" fmla="*/ 3499886 w 9150428"/>
                <a:gd name="connsiteY4" fmla="*/ 4327011 h 5647897"/>
                <a:gd name="connsiteX5" fmla="*/ 2178041 w 9150428"/>
                <a:gd name="connsiteY5" fmla="*/ 5647896 h 5647897"/>
                <a:gd name="connsiteX6" fmla="*/ 34 w 9150428"/>
                <a:gd name="connsiteY6" fmla="*/ 3488811 h 5647897"/>
                <a:gd name="connsiteX7" fmla="*/ 3508982 w 9150428"/>
                <a:gd name="connsiteY7" fmla="*/ 54 h 5647897"/>
                <a:gd name="connsiteX8" fmla="*/ 9150428 w 9150428"/>
                <a:gd name="connsiteY8" fmla="*/ 5647897 h 564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0428" h="5647897">
                  <a:moveTo>
                    <a:pt x="2670780" y="4131950"/>
                  </a:moveTo>
                  <a:cubicBezTo>
                    <a:pt x="2673276" y="4238785"/>
                    <a:pt x="2577603" y="4319050"/>
                    <a:pt x="2485490" y="4319522"/>
                  </a:cubicBezTo>
                  <a:cubicBezTo>
                    <a:pt x="2362895" y="4320535"/>
                    <a:pt x="2172157" y="4253453"/>
                    <a:pt x="2164244" y="4009512"/>
                  </a:cubicBezTo>
                  <a:cubicBezTo>
                    <a:pt x="2161679" y="3717444"/>
                    <a:pt x="2349028" y="3499356"/>
                    <a:pt x="2668501" y="3492557"/>
                  </a:cubicBezTo>
                  <a:cubicBezTo>
                    <a:pt x="3062296" y="3489502"/>
                    <a:pt x="3505570" y="3814003"/>
                    <a:pt x="3499886" y="4327011"/>
                  </a:cubicBezTo>
                  <a:cubicBezTo>
                    <a:pt x="3494202" y="4984398"/>
                    <a:pt x="2969897" y="5616480"/>
                    <a:pt x="2178041" y="5647896"/>
                  </a:cubicBezTo>
                  <a:cubicBezTo>
                    <a:pt x="1111374" y="5647229"/>
                    <a:pt x="-7133" y="5049853"/>
                    <a:pt x="34" y="3488811"/>
                  </a:cubicBezTo>
                  <a:cubicBezTo>
                    <a:pt x="-3269" y="1587662"/>
                    <a:pt x="1437405" y="1746"/>
                    <a:pt x="3508982" y="54"/>
                  </a:cubicBezTo>
                  <a:cubicBezTo>
                    <a:pt x="6855855" y="-13831"/>
                    <a:pt x="9144163" y="2686934"/>
                    <a:pt x="9150428" y="5647897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479220" y="1079393"/>
            <a:ext cx="2981212" cy="45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图片来源于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网络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10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64616" y="3793604"/>
            <a:ext cx="7932646" cy="1139801"/>
          </a:xfrm>
          <a:prstGeom prst="roundRect">
            <a:avLst>
              <a:gd name="adj" fmla="val 8517"/>
            </a:avLst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8750">
                  <a:srgbClr val="FFFFFF">
                    <a:alpha val="0"/>
                  </a:srgbClr>
                </a:gs>
                <a:gs pos="75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3925294"/>
            <a:ext cx="6991697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        实际运用图片时，我们往往需要针对版面对图片进行裁剪，同样的图片在不同的版面中裁剪方式是不同的。黄金分割会是一个很好的思路。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051" name="组合 2050"/>
          <p:cNvGrpSpPr/>
          <p:nvPr/>
        </p:nvGrpSpPr>
        <p:grpSpPr>
          <a:xfrm>
            <a:off x="1043608" y="696691"/>
            <a:ext cx="4719141" cy="2952897"/>
            <a:chOff x="664616" y="456324"/>
            <a:chExt cx="2882609" cy="1803728"/>
          </a:xfrm>
        </p:grpSpPr>
        <p:pic>
          <p:nvPicPr>
            <p:cNvPr id="96" name="Picture 2" descr="http://i1.sinaimg.cn/IT/digi/dc/2013-03-08/U803P2T1D8126546F13DT2013030811201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6738" r="340"/>
            <a:stretch/>
          </p:blipFill>
          <p:spPr bwMode="auto">
            <a:xfrm>
              <a:off x="664616" y="456324"/>
              <a:ext cx="2882609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" name="矩形 125"/>
            <p:cNvSpPr/>
            <p:nvPr/>
          </p:nvSpPr>
          <p:spPr>
            <a:xfrm>
              <a:off x="693547" y="1814074"/>
              <a:ext cx="2853678" cy="445978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图片长高比（横）</a:t>
              </a:r>
              <a:endParaRPr lang="zh-CN" altLang="en-US" sz="1600" dirty="0"/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6103120" y="702794"/>
            <a:ext cx="2035177" cy="2946794"/>
            <a:chOff x="3616943" y="456324"/>
            <a:chExt cx="1243154" cy="1800000"/>
          </a:xfrm>
        </p:grpSpPr>
        <p:pic>
          <p:nvPicPr>
            <p:cNvPr id="121" name="Picture 2" descr="http://i1.sinaimg.cn/IT/digi/dc/2013-03-08/U803P2T1D8126546F13DT2013030811201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262" t="8160" r="25648"/>
            <a:stretch/>
          </p:blipFill>
          <p:spPr bwMode="auto">
            <a:xfrm>
              <a:off x="3616943" y="456324"/>
              <a:ext cx="1236274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" name="矩形 126"/>
            <p:cNvSpPr/>
            <p:nvPr/>
          </p:nvSpPr>
          <p:spPr>
            <a:xfrm>
              <a:off x="4544798" y="456324"/>
              <a:ext cx="315299" cy="180000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600" dirty="0" smtClean="0"/>
                <a:t>图片长高比（竖）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957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043609" y="3793604"/>
            <a:ext cx="7038976" cy="1139801"/>
          </a:xfrm>
          <a:prstGeom prst="roundRect">
            <a:avLst>
              <a:gd name="adj" fmla="val 8517"/>
            </a:avLst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8750">
                  <a:srgbClr val="FFFFFF">
                    <a:alpha val="0"/>
                  </a:srgbClr>
                </a:gs>
                <a:gs pos="75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4081636"/>
            <a:ext cx="689496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裁剪图片时，图片中女孩眼神方向朝左，这也是必须考虑的因素之一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724128" y="704185"/>
            <a:ext cx="2358456" cy="2945403"/>
            <a:chOff x="5004048" y="456324"/>
            <a:chExt cx="1441304" cy="1800000"/>
          </a:xfrm>
        </p:grpSpPr>
        <p:pic>
          <p:nvPicPr>
            <p:cNvPr id="12" name="Picture 2" descr="http://i1.sinaimg.cn/IT/digi/dc/2013-03-08/U803P2T1D8126546F13DT2013030811201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73" t="6738" r="24596"/>
            <a:stretch/>
          </p:blipFill>
          <p:spPr bwMode="auto">
            <a:xfrm>
              <a:off x="5004048" y="456324"/>
              <a:ext cx="1441304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5006743" y="456324"/>
              <a:ext cx="363901" cy="180000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600" dirty="0" smtClean="0"/>
                <a:t>人物靠右（竖）</a:t>
              </a:r>
              <a:endParaRPr lang="zh-CN" altLang="en-US" sz="16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43608" y="702793"/>
            <a:ext cx="4517209" cy="2946795"/>
            <a:chOff x="1043608" y="702793"/>
            <a:chExt cx="4517209" cy="2946795"/>
          </a:xfrm>
        </p:grpSpPr>
        <p:pic>
          <p:nvPicPr>
            <p:cNvPr id="10" name="Picture 2" descr="http://i1.sinaimg.cn/IT/digi/dc/2013-03-08/U803P2T1D8126546F13DT2013030811201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02" r="25509" b="5506"/>
            <a:stretch/>
          </p:blipFill>
          <p:spPr bwMode="auto">
            <a:xfrm>
              <a:off x="1043608" y="702793"/>
              <a:ext cx="4517209" cy="29454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1043608" y="2919819"/>
              <a:ext cx="4517209" cy="72976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400" dirty="0"/>
                <a:t>人物靠</a:t>
              </a:r>
              <a:r>
                <a:rPr lang="zh-CN" altLang="en-US" sz="1400" dirty="0" smtClean="0"/>
                <a:t>右（横）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88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53366" y="3361556"/>
            <a:ext cx="7302090" cy="1152128"/>
          </a:xfrm>
          <a:prstGeom prst="roundRect">
            <a:avLst>
              <a:gd name="adj" fmla="val 8517"/>
            </a:avLst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8750">
                  <a:srgbClr val="FFFFFF">
                    <a:alpha val="0"/>
                  </a:srgbClr>
                </a:gs>
                <a:gs pos="75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3505572"/>
            <a:ext cx="6768752" cy="83099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        形状填充图片背景后，可以让图片突破矩形的限制，会呈现不同的效果。但黄金分割的运用却是通用的。</a:t>
            </a:r>
            <a:endParaRPr lang="en-US" altLang="zh-CN" sz="1600" dirty="0" smtClean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5205" y="912398"/>
            <a:ext cx="2312619" cy="1961071"/>
          </a:xfrm>
          <a:custGeom>
            <a:avLst/>
            <a:gdLst>
              <a:gd name="connsiteX0" fmla="*/ 0 w 3550075"/>
              <a:gd name="connsiteY0" fmla="*/ 0 h 2363693"/>
              <a:gd name="connsiteX1" fmla="*/ 3550075 w 3550075"/>
              <a:gd name="connsiteY1" fmla="*/ 0 h 2363693"/>
              <a:gd name="connsiteX2" fmla="*/ 3550075 w 3550075"/>
              <a:gd name="connsiteY2" fmla="*/ 2363693 h 2363693"/>
              <a:gd name="connsiteX3" fmla="*/ 0 w 3550075"/>
              <a:gd name="connsiteY3" fmla="*/ 2363693 h 2363693"/>
              <a:gd name="connsiteX4" fmla="*/ 0 w 3550075"/>
              <a:gd name="connsiteY4" fmla="*/ 0 h 2363693"/>
              <a:gd name="connsiteX0" fmla="*/ 0 w 3550075"/>
              <a:gd name="connsiteY0" fmla="*/ 0 h 2363693"/>
              <a:gd name="connsiteX1" fmla="*/ 2559475 w 3550075"/>
              <a:gd name="connsiteY1" fmla="*/ 0 h 2363693"/>
              <a:gd name="connsiteX2" fmla="*/ 3550075 w 3550075"/>
              <a:gd name="connsiteY2" fmla="*/ 2363693 h 2363693"/>
              <a:gd name="connsiteX3" fmla="*/ 0 w 3550075"/>
              <a:gd name="connsiteY3" fmla="*/ 2363693 h 2363693"/>
              <a:gd name="connsiteX4" fmla="*/ 0 w 3550075"/>
              <a:gd name="connsiteY4" fmla="*/ 0 h 2363693"/>
              <a:gd name="connsiteX0" fmla="*/ 0 w 2666155"/>
              <a:gd name="connsiteY0" fmla="*/ 0 h 2363693"/>
              <a:gd name="connsiteX1" fmla="*/ 2559475 w 2666155"/>
              <a:gd name="connsiteY1" fmla="*/ 0 h 2363693"/>
              <a:gd name="connsiteX2" fmla="*/ 2666155 w 2666155"/>
              <a:gd name="connsiteY2" fmla="*/ 2348453 h 2363693"/>
              <a:gd name="connsiteX3" fmla="*/ 0 w 2666155"/>
              <a:gd name="connsiteY3" fmla="*/ 2363693 h 2363693"/>
              <a:gd name="connsiteX4" fmla="*/ 0 w 2666155"/>
              <a:gd name="connsiteY4" fmla="*/ 0 h 2363693"/>
              <a:gd name="connsiteX0" fmla="*/ 0 w 2559475"/>
              <a:gd name="connsiteY0" fmla="*/ 0 h 2363693"/>
              <a:gd name="connsiteX1" fmla="*/ 2559475 w 2559475"/>
              <a:gd name="connsiteY1" fmla="*/ 0 h 2363693"/>
              <a:gd name="connsiteX2" fmla="*/ 2559475 w 2559475"/>
              <a:gd name="connsiteY2" fmla="*/ 2348453 h 2363693"/>
              <a:gd name="connsiteX3" fmla="*/ 0 w 2559475"/>
              <a:gd name="connsiteY3" fmla="*/ 2363693 h 2363693"/>
              <a:gd name="connsiteX4" fmla="*/ 0 w 2559475"/>
              <a:gd name="connsiteY4" fmla="*/ 0 h 2363693"/>
              <a:gd name="connsiteX0" fmla="*/ 0 w 3067475"/>
              <a:gd name="connsiteY0" fmla="*/ 0 h 2363693"/>
              <a:gd name="connsiteX1" fmla="*/ 2559475 w 3067475"/>
              <a:gd name="connsiteY1" fmla="*/ 0 h 2363693"/>
              <a:gd name="connsiteX2" fmla="*/ 2559475 w 3067475"/>
              <a:gd name="connsiteY2" fmla="*/ 2348453 h 2363693"/>
              <a:gd name="connsiteX3" fmla="*/ 0 w 3067475"/>
              <a:gd name="connsiteY3" fmla="*/ 2363693 h 2363693"/>
              <a:gd name="connsiteX4" fmla="*/ 0 w 3067475"/>
              <a:gd name="connsiteY4" fmla="*/ 0 h 2363693"/>
              <a:gd name="connsiteX0" fmla="*/ 0 w 3270694"/>
              <a:gd name="connsiteY0" fmla="*/ 0 h 2363693"/>
              <a:gd name="connsiteX1" fmla="*/ 2559475 w 3270694"/>
              <a:gd name="connsiteY1" fmla="*/ 0 h 2363693"/>
              <a:gd name="connsiteX2" fmla="*/ 2559475 w 3270694"/>
              <a:gd name="connsiteY2" fmla="*/ 2348453 h 2363693"/>
              <a:gd name="connsiteX3" fmla="*/ 0 w 3270694"/>
              <a:gd name="connsiteY3" fmla="*/ 2363693 h 2363693"/>
              <a:gd name="connsiteX4" fmla="*/ 0 w 3270694"/>
              <a:gd name="connsiteY4" fmla="*/ 0 h 2363693"/>
              <a:gd name="connsiteX0" fmla="*/ 0 w 3327995"/>
              <a:gd name="connsiteY0" fmla="*/ 123547 h 2487240"/>
              <a:gd name="connsiteX1" fmla="*/ 2559475 w 3327995"/>
              <a:gd name="connsiteY1" fmla="*/ 123547 h 2487240"/>
              <a:gd name="connsiteX2" fmla="*/ 2559475 w 3327995"/>
              <a:gd name="connsiteY2" fmla="*/ 2472000 h 2487240"/>
              <a:gd name="connsiteX3" fmla="*/ 0 w 3327995"/>
              <a:gd name="connsiteY3" fmla="*/ 2487240 h 2487240"/>
              <a:gd name="connsiteX4" fmla="*/ 0 w 3327995"/>
              <a:gd name="connsiteY4" fmla="*/ 123547 h 2487240"/>
              <a:gd name="connsiteX0" fmla="*/ 0 w 2866829"/>
              <a:gd name="connsiteY0" fmla="*/ 98810 h 2462503"/>
              <a:gd name="connsiteX1" fmla="*/ 2559475 w 2866829"/>
              <a:gd name="connsiteY1" fmla="*/ 98810 h 2462503"/>
              <a:gd name="connsiteX2" fmla="*/ 2559475 w 2866829"/>
              <a:gd name="connsiteY2" fmla="*/ 2447263 h 2462503"/>
              <a:gd name="connsiteX3" fmla="*/ 0 w 2866829"/>
              <a:gd name="connsiteY3" fmla="*/ 2462503 h 2462503"/>
              <a:gd name="connsiteX4" fmla="*/ 0 w 2866829"/>
              <a:gd name="connsiteY4" fmla="*/ 98810 h 2462503"/>
              <a:gd name="connsiteX0" fmla="*/ 0 w 2894328"/>
              <a:gd name="connsiteY0" fmla="*/ 0 h 2363693"/>
              <a:gd name="connsiteX1" fmla="*/ 2559475 w 2894328"/>
              <a:gd name="connsiteY1" fmla="*/ 0 h 2363693"/>
              <a:gd name="connsiteX2" fmla="*/ 2559475 w 2894328"/>
              <a:gd name="connsiteY2" fmla="*/ 2348453 h 2363693"/>
              <a:gd name="connsiteX3" fmla="*/ 0 w 2894328"/>
              <a:gd name="connsiteY3" fmla="*/ 2363693 h 2363693"/>
              <a:gd name="connsiteX4" fmla="*/ 0 w 2894328"/>
              <a:gd name="connsiteY4" fmla="*/ 0 h 2363693"/>
              <a:gd name="connsiteX0" fmla="*/ 0 w 2904539"/>
              <a:gd name="connsiteY0" fmla="*/ 0 h 2363693"/>
              <a:gd name="connsiteX1" fmla="*/ 2559475 w 2904539"/>
              <a:gd name="connsiteY1" fmla="*/ 0 h 2363693"/>
              <a:gd name="connsiteX2" fmla="*/ 2559475 w 2904539"/>
              <a:gd name="connsiteY2" fmla="*/ 2348453 h 2363693"/>
              <a:gd name="connsiteX3" fmla="*/ 0 w 2904539"/>
              <a:gd name="connsiteY3" fmla="*/ 2363693 h 2363693"/>
              <a:gd name="connsiteX4" fmla="*/ 0 w 2904539"/>
              <a:gd name="connsiteY4" fmla="*/ 0 h 2363693"/>
              <a:gd name="connsiteX0" fmla="*/ 0 w 3047756"/>
              <a:gd name="connsiteY0" fmla="*/ 0 h 2363693"/>
              <a:gd name="connsiteX1" fmla="*/ 2559475 w 3047756"/>
              <a:gd name="connsiteY1" fmla="*/ 0 h 2363693"/>
              <a:gd name="connsiteX2" fmla="*/ 2559475 w 3047756"/>
              <a:gd name="connsiteY2" fmla="*/ 2348453 h 2363693"/>
              <a:gd name="connsiteX3" fmla="*/ 0 w 3047756"/>
              <a:gd name="connsiteY3" fmla="*/ 2363693 h 2363693"/>
              <a:gd name="connsiteX4" fmla="*/ 0 w 3047756"/>
              <a:gd name="connsiteY4" fmla="*/ 0 h 2363693"/>
              <a:gd name="connsiteX0" fmla="*/ 0 w 2956224"/>
              <a:gd name="connsiteY0" fmla="*/ 0 h 2363693"/>
              <a:gd name="connsiteX1" fmla="*/ 2559475 w 2956224"/>
              <a:gd name="connsiteY1" fmla="*/ 0 h 2363693"/>
              <a:gd name="connsiteX2" fmla="*/ 2559475 w 2956224"/>
              <a:gd name="connsiteY2" fmla="*/ 2348453 h 2363693"/>
              <a:gd name="connsiteX3" fmla="*/ 0 w 2956224"/>
              <a:gd name="connsiteY3" fmla="*/ 2363693 h 2363693"/>
              <a:gd name="connsiteX4" fmla="*/ 0 w 2956224"/>
              <a:gd name="connsiteY4" fmla="*/ 0 h 2363693"/>
              <a:gd name="connsiteX0" fmla="*/ 0 w 3270694"/>
              <a:gd name="connsiteY0" fmla="*/ 0 h 2363693"/>
              <a:gd name="connsiteX1" fmla="*/ 2559475 w 3270694"/>
              <a:gd name="connsiteY1" fmla="*/ 0 h 2363693"/>
              <a:gd name="connsiteX2" fmla="*/ 2559475 w 3270694"/>
              <a:gd name="connsiteY2" fmla="*/ 2348453 h 2363693"/>
              <a:gd name="connsiteX3" fmla="*/ 0 w 3270694"/>
              <a:gd name="connsiteY3" fmla="*/ 2363693 h 2363693"/>
              <a:gd name="connsiteX4" fmla="*/ 0 w 3270694"/>
              <a:gd name="connsiteY4" fmla="*/ 0 h 2363693"/>
              <a:gd name="connsiteX0" fmla="*/ 0 w 2981818"/>
              <a:gd name="connsiteY0" fmla="*/ 0 h 2363693"/>
              <a:gd name="connsiteX1" fmla="*/ 2559475 w 2981818"/>
              <a:gd name="connsiteY1" fmla="*/ 0 h 2363693"/>
              <a:gd name="connsiteX2" fmla="*/ 2559475 w 2981818"/>
              <a:gd name="connsiteY2" fmla="*/ 2348453 h 2363693"/>
              <a:gd name="connsiteX3" fmla="*/ 0 w 2981818"/>
              <a:gd name="connsiteY3" fmla="*/ 2363693 h 2363693"/>
              <a:gd name="connsiteX4" fmla="*/ 0 w 2981818"/>
              <a:gd name="connsiteY4" fmla="*/ 0 h 2363693"/>
              <a:gd name="connsiteX0" fmla="*/ 0 w 2839393"/>
              <a:gd name="connsiteY0" fmla="*/ 0 h 2363693"/>
              <a:gd name="connsiteX1" fmla="*/ 2559475 w 2839393"/>
              <a:gd name="connsiteY1" fmla="*/ 0 h 2363693"/>
              <a:gd name="connsiteX2" fmla="*/ 2559475 w 2839393"/>
              <a:gd name="connsiteY2" fmla="*/ 2348453 h 2363693"/>
              <a:gd name="connsiteX3" fmla="*/ 0 w 2839393"/>
              <a:gd name="connsiteY3" fmla="*/ 2363693 h 2363693"/>
              <a:gd name="connsiteX4" fmla="*/ 0 w 2839393"/>
              <a:gd name="connsiteY4" fmla="*/ 0 h 2363693"/>
              <a:gd name="connsiteX0" fmla="*/ 0 w 2839393"/>
              <a:gd name="connsiteY0" fmla="*/ 169333 h 2533026"/>
              <a:gd name="connsiteX1" fmla="*/ 2559475 w 2839393"/>
              <a:gd name="connsiteY1" fmla="*/ 169333 h 2533026"/>
              <a:gd name="connsiteX2" fmla="*/ 2559475 w 2839393"/>
              <a:gd name="connsiteY2" fmla="*/ 2517786 h 2533026"/>
              <a:gd name="connsiteX3" fmla="*/ 0 w 2839393"/>
              <a:gd name="connsiteY3" fmla="*/ 2533026 h 2533026"/>
              <a:gd name="connsiteX4" fmla="*/ 0 w 2839393"/>
              <a:gd name="connsiteY4" fmla="*/ 169333 h 2533026"/>
              <a:gd name="connsiteX0" fmla="*/ 0 w 2839393"/>
              <a:gd name="connsiteY0" fmla="*/ 162560 h 2526253"/>
              <a:gd name="connsiteX1" fmla="*/ 2559475 w 2839393"/>
              <a:gd name="connsiteY1" fmla="*/ 162560 h 2526253"/>
              <a:gd name="connsiteX2" fmla="*/ 2559475 w 2839393"/>
              <a:gd name="connsiteY2" fmla="*/ 2511013 h 2526253"/>
              <a:gd name="connsiteX3" fmla="*/ 0 w 2839393"/>
              <a:gd name="connsiteY3" fmla="*/ 2526253 h 2526253"/>
              <a:gd name="connsiteX4" fmla="*/ 0 w 2839393"/>
              <a:gd name="connsiteY4" fmla="*/ 162560 h 2526253"/>
              <a:gd name="connsiteX0" fmla="*/ 0 w 2839393"/>
              <a:gd name="connsiteY0" fmla="*/ 155787 h 2519480"/>
              <a:gd name="connsiteX1" fmla="*/ 2559475 w 2839393"/>
              <a:gd name="connsiteY1" fmla="*/ 155787 h 2519480"/>
              <a:gd name="connsiteX2" fmla="*/ 2559475 w 2839393"/>
              <a:gd name="connsiteY2" fmla="*/ 2504240 h 2519480"/>
              <a:gd name="connsiteX3" fmla="*/ 0 w 2839393"/>
              <a:gd name="connsiteY3" fmla="*/ 2519480 h 2519480"/>
              <a:gd name="connsiteX4" fmla="*/ 0 w 2839393"/>
              <a:gd name="connsiteY4" fmla="*/ 155787 h 2519480"/>
              <a:gd name="connsiteX0" fmla="*/ 0 w 2839393"/>
              <a:gd name="connsiteY0" fmla="*/ 251589 h 2615282"/>
              <a:gd name="connsiteX1" fmla="*/ 2559475 w 2839393"/>
              <a:gd name="connsiteY1" fmla="*/ 251589 h 2615282"/>
              <a:gd name="connsiteX2" fmla="*/ 2559475 w 2839393"/>
              <a:gd name="connsiteY2" fmla="*/ 2600042 h 2615282"/>
              <a:gd name="connsiteX3" fmla="*/ 0 w 2839393"/>
              <a:gd name="connsiteY3" fmla="*/ 2615282 h 2615282"/>
              <a:gd name="connsiteX4" fmla="*/ 0 w 2839393"/>
              <a:gd name="connsiteY4" fmla="*/ 251589 h 2615282"/>
              <a:gd name="connsiteX0" fmla="*/ 0 w 2839393"/>
              <a:gd name="connsiteY0" fmla="*/ 131991 h 2495684"/>
              <a:gd name="connsiteX1" fmla="*/ 2559475 w 2839393"/>
              <a:gd name="connsiteY1" fmla="*/ 131991 h 2495684"/>
              <a:gd name="connsiteX2" fmla="*/ 2559475 w 2839393"/>
              <a:gd name="connsiteY2" fmla="*/ 2480444 h 2495684"/>
              <a:gd name="connsiteX3" fmla="*/ 0 w 2839393"/>
              <a:gd name="connsiteY3" fmla="*/ 2495684 h 2495684"/>
              <a:gd name="connsiteX4" fmla="*/ 0 w 2839393"/>
              <a:gd name="connsiteY4" fmla="*/ 131991 h 2495684"/>
              <a:gd name="connsiteX0" fmla="*/ 0 w 2839393"/>
              <a:gd name="connsiteY0" fmla="*/ 96563 h 2460256"/>
              <a:gd name="connsiteX1" fmla="*/ 2559475 w 2839393"/>
              <a:gd name="connsiteY1" fmla="*/ 96563 h 2460256"/>
              <a:gd name="connsiteX2" fmla="*/ 2559475 w 2839393"/>
              <a:gd name="connsiteY2" fmla="*/ 2445016 h 2460256"/>
              <a:gd name="connsiteX3" fmla="*/ 0 w 2839393"/>
              <a:gd name="connsiteY3" fmla="*/ 2460256 h 2460256"/>
              <a:gd name="connsiteX4" fmla="*/ 0 w 2839393"/>
              <a:gd name="connsiteY4" fmla="*/ 96563 h 2460256"/>
              <a:gd name="connsiteX0" fmla="*/ 169333 w 3008726"/>
              <a:gd name="connsiteY0" fmla="*/ 96563 h 2460256"/>
              <a:gd name="connsiteX1" fmla="*/ 2728808 w 3008726"/>
              <a:gd name="connsiteY1" fmla="*/ 96563 h 2460256"/>
              <a:gd name="connsiteX2" fmla="*/ 2728808 w 3008726"/>
              <a:gd name="connsiteY2" fmla="*/ 2445016 h 2460256"/>
              <a:gd name="connsiteX3" fmla="*/ 169333 w 3008726"/>
              <a:gd name="connsiteY3" fmla="*/ 2460256 h 2460256"/>
              <a:gd name="connsiteX4" fmla="*/ 169333 w 3008726"/>
              <a:gd name="connsiteY4" fmla="*/ 96563 h 2460256"/>
              <a:gd name="connsiteX0" fmla="*/ 0 w 2839393"/>
              <a:gd name="connsiteY0" fmla="*/ 96563 h 2460256"/>
              <a:gd name="connsiteX1" fmla="*/ 2559475 w 2839393"/>
              <a:gd name="connsiteY1" fmla="*/ 96563 h 2460256"/>
              <a:gd name="connsiteX2" fmla="*/ 2559475 w 2839393"/>
              <a:gd name="connsiteY2" fmla="*/ 2445016 h 2460256"/>
              <a:gd name="connsiteX3" fmla="*/ 0 w 2839393"/>
              <a:gd name="connsiteY3" fmla="*/ 2460256 h 2460256"/>
              <a:gd name="connsiteX4" fmla="*/ 0 w 2839393"/>
              <a:gd name="connsiteY4" fmla="*/ 96563 h 2460256"/>
              <a:gd name="connsiteX0" fmla="*/ 54186 w 2893579"/>
              <a:gd name="connsiteY0" fmla="*/ 96563 h 2460256"/>
              <a:gd name="connsiteX1" fmla="*/ 2613661 w 2893579"/>
              <a:gd name="connsiteY1" fmla="*/ 96563 h 2460256"/>
              <a:gd name="connsiteX2" fmla="*/ 2613661 w 2893579"/>
              <a:gd name="connsiteY2" fmla="*/ 2445016 h 2460256"/>
              <a:gd name="connsiteX3" fmla="*/ 54186 w 2893579"/>
              <a:gd name="connsiteY3" fmla="*/ 2460256 h 2460256"/>
              <a:gd name="connsiteX4" fmla="*/ 54186 w 2893579"/>
              <a:gd name="connsiteY4" fmla="*/ 96563 h 2460256"/>
              <a:gd name="connsiteX0" fmla="*/ 0 w 2839393"/>
              <a:gd name="connsiteY0" fmla="*/ 96563 h 2460256"/>
              <a:gd name="connsiteX1" fmla="*/ 2559475 w 2839393"/>
              <a:gd name="connsiteY1" fmla="*/ 96563 h 2460256"/>
              <a:gd name="connsiteX2" fmla="*/ 2559475 w 2839393"/>
              <a:gd name="connsiteY2" fmla="*/ 2445016 h 2460256"/>
              <a:gd name="connsiteX3" fmla="*/ 0 w 2839393"/>
              <a:gd name="connsiteY3" fmla="*/ 2460256 h 2460256"/>
              <a:gd name="connsiteX4" fmla="*/ 0 w 2839393"/>
              <a:gd name="connsiteY4" fmla="*/ 96563 h 2460256"/>
              <a:gd name="connsiteX0" fmla="*/ 0 w 2839393"/>
              <a:gd name="connsiteY0" fmla="*/ 96563 h 2460256"/>
              <a:gd name="connsiteX1" fmla="*/ 2559475 w 2839393"/>
              <a:gd name="connsiteY1" fmla="*/ 96563 h 2460256"/>
              <a:gd name="connsiteX2" fmla="*/ 2559475 w 2839393"/>
              <a:gd name="connsiteY2" fmla="*/ 2445016 h 2460256"/>
              <a:gd name="connsiteX3" fmla="*/ 0 w 2839393"/>
              <a:gd name="connsiteY3" fmla="*/ 2460256 h 2460256"/>
              <a:gd name="connsiteX4" fmla="*/ 0 w 2839393"/>
              <a:gd name="connsiteY4" fmla="*/ 96563 h 2460256"/>
              <a:gd name="connsiteX0" fmla="*/ 115146 w 2954539"/>
              <a:gd name="connsiteY0" fmla="*/ 96563 h 2460256"/>
              <a:gd name="connsiteX1" fmla="*/ 2674621 w 2954539"/>
              <a:gd name="connsiteY1" fmla="*/ 96563 h 2460256"/>
              <a:gd name="connsiteX2" fmla="*/ 2674621 w 2954539"/>
              <a:gd name="connsiteY2" fmla="*/ 2445016 h 2460256"/>
              <a:gd name="connsiteX3" fmla="*/ 115146 w 2954539"/>
              <a:gd name="connsiteY3" fmla="*/ 2460256 h 2460256"/>
              <a:gd name="connsiteX4" fmla="*/ 115146 w 2954539"/>
              <a:gd name="connsiteY4" fmla="*/ 96563 h 2460256"/>
              <a:gd name="connsiteX0" fmla="*/ 81432 w 2920825"/>
              <a:gd name="connsiteY0" fmla="*/ 96563 h 2445016"/>
              <a:gd name="connsiteX1" fmla="*/ 2640907 w 2920825"/>
              <a:gd name="connsiteY1" fmla="*/ 96563 h 2445016"/>
              <a:gd name="connsiteX2" fmla="*/ 2640907 w 2920825"/>
              <a:gd name="connsiteY2" fmla="*/ 2445016 h 2445016"/>
              <a:gd name="connsiteX3" fmla="*/ 264312 w 2920825"/>
              <a:gd name="connsiteY3" fmla="*/ 2140216 h 2445016"/>
              <a:gd name="connsiteX4" fmla="*/ 81432 w 2920825"/>
              <a:gd name="connsiteY4" fmla="*/ 96563 h 2445016"/>
              <a:gd name="connsiteX0" fmla="*/ 152895 w 2992288"/>
              <a:gd name="connsiteY0" fmla="*/ 96563 h 2445016"/>
              <a:gd name="connsiteX1" fmla="*/ 2712370 w 2992288"/>
              <a:gd name="connsiteY1" fmla="*/ 96563 h 2445016"/>
              <a:gd name="connsiteX2" fmla="*/ 2712370 w 2992288"/>
              <a:gd name="connsiteY2" fmla="*/ 2445016 h 2445016"/>
              <a:gd name="connsiteX3" fmla="*/ 335775 w 2992288"/>
              <a:gd name="connsiteY3" fmla="*/ 2140216 h 2445016"/>
              <a:gd name="connsiteX4" fmla="*/ 152895 w 2992288"/>
              <a:gd name="connsiteY4" fmla="*/ 96563 h 2445016"/>
              <a:gd name="connsiteX0" fmla="*/ 152895 w 2896894"/>
              <a:gd name="connsiteY0" fmla="*/ 15840 h 2364293"/>
              <a:gd name="connsiteX1" fmla="*/ 2590450 w 2896894"/>
              <a:gd name="connsiteY1" fmla="*/ 107280 h 2364293"/>
              <a:gd name="connsiteX2" fmla="*/ 2712370 w 2896894"/>
              <a:gd name="connsiteY2" fmla="*/ 2364293 h 2364293"/>
              <a:gd name="connsiteX3" fmla="*/ 335775 w 2896894"/>
              <a:gd name="connsiteY3" fmla="*/ 2059493 h 2364293"/>
              <a:gd name="connsiteX4" fmla="*/ 152895 w 2896894"/>
              <a:gd name="connsiteY4" fmla="*/ 15840 h 2364293"/>
              <a:gd name="connsiteX0" fmla="*/ 152895 w 2775175"/>
              <a:gd name="connsiteY0" fmla="*/ 3524 h 2351977"/>
              <a:gd name="connsiteX1" fmla="*/ 2590450 w 2775175"/>
              <a:gd name="connsiteY1" fmla="*/ 94964 h 2351977"/>
              <a:gd name="connsiteX2" fmla="*/ 2712370 w 2775175"/>
              <a:gd name="connsiteY2" fmla="*/ 2351977 h 2351977"/>
              <a:gd name="connsiteX3" fmla="*/ 335775 w 2775175"/>
              <a:gd name="connsiteY3" fmla="*/ 2047177 h 2351977"/>
              <a:gd name="connsiteX4" fmla="*/ 152895 w 2775175"/>
              <a:gd name="connsiteY4" fmla="*/ 3524 h 2351977"/>
              <a:gd name="connsiteX0" fmla="*/ 152895 w 2835933"/>
              <a:gd name="connsiteY0" fmla="*/ 9660 h 2358113"/>
              <a:gd name="connsiteX1" fmla="*/ 2590450 w 2835933"/>
              <a:gd name="connsiteY1" fmla="*/ 101100 h 2358113"/>
              <a:gd name="connsiteX2" fmla="*/ 2712370 w 2835933"/>
              <a:gd name="connsiteY2" fmla="*/ 2358113 h 2358113"/>
              <a:gd name="connsiteX3" fmla="*/ 335775 w 2835933"/>
              <a:gd name="connsiteY3" fmla="*/ 2053313 h 2358113"/>
              <a:gd name="connsiteX4" fmla="*/ 152895 w 2835933"/>
              <a:gd name="connsiteY4" fmla="*/ 9660 h 2358113"/>
              <a:gd name="connsiteX0" fmla="*/ 185896 w 2868934"/>
              <a:gd name="connsiteY0" fmla="*/ 9660 h 2358113"/>
              <a:gd name="connsiteX1" fmla="*/ 2623451 w 2868934"/>
              <a:gd name="connsiteY1" fmla="*/ 101100 h 2358113"/>
              <a:gd name="connsiteX2" fmla="*/ 2745371 w 2868934"/>
              <a:gd name="connsiteY2" fmla="*/ 2358113 h 2358113"/>
              <a:gd name="connsiteX3" fmla="*/ 368776 w 2868934"/>
              <a:gd name="connsiteY3" fmla="*/ 2053313 h 2358113"/>
              <a:gd name="connsiteX4" fmla="*/ 185896 w 2868934"/>
              <a:gd name="connsiteY4" fmla="*/ 9660 h 2358113"/>
              <a:gd name="connsiteX0" fmla="*/ 185896 w 2868934"/>
              <a:gd name="connsiteY0" fmla="*/ 9660 h 2358113"/>
              <a:gd name="connsiteX1" fmla="*/ 2623451 w 2868934"/>
              <a:gd name="connsiteY1" fmla="*/ 101100 h 2358113"/>
              <a:gd name="connsiteX2" fmla="*/ 2745371 w 2868934"/>
              <a:gd name="connsiteY2" fmla="*/ 2358113 h 2358113"/>
              <a:gd name="connsiteX3" fmla="*/ 368776 w 2868934"/>
              <a:gd name="connsiteY3" fmla="*/ 2053313 h 2358113"/>
              <a:gd name="connsiteX4" fmla="*/ 185896 w 2868934"/>
              <a:gd name="connsiteY4" fmla="*/ 9660 h 2358113"/>
              <a:gd name="connsiteX0" fmla="*/ 166432 w 2849470"/>
              <a:gd name="connsiteY0" fmla="*/ 9660 h 2358113"/>
              <a:gd name="connsiteX1" fmla="*/ 2603987 w 2849470"/>
              <a:gd name="connsiteY1" fmla="*/ 101100 h 2358113"/>
              <a:gd name="connsiteX2" fmla="*/ 2725907 w 2849470"/>
              <a:gd name="connsiteY2" fmla="*/ 2358113 h 2358113"/>
              <a:gd name="connsiteX3" fmla="*/ 349312 w 2849470"/>
              <a:gd name="connsiteY3" fmla="*/ 2053313 h 2358113"/>
              <a:gd name="connsiteX4" fmla="*/ 166432 w 2849470"/>
              <a:gd name="connsiteY4" fmla="*/ 9660 h 2358113"/>
              <a:gd name="connsiteX0" fmla="*/ 206740 w 2889778"/>
              <a:gd name="connsiteY0" fmla="*/ 9660 h 2358113"/>
              <a:gd name="connsiteX1" fmla="*/ 2644295 w 2889778"/>
              <a:gd name="connsiteY1" fmla="*/ 101100 h 2358113"/>
              <a:gd name="connsiteX2" fmla="*/ 2766215 w 2889778"/>
              <a:gd name="connsiteY2" fmla="*/ 2358113 h 2358113"/>
              <a:gd name="connsiteX3" fmla="*/ 389620 w 2889778"/>
              <a:gd name="connsiteY3" fmla="*/ 2053313 h 2358113"/>
              <a:gd name="connsiteX4" fmla="*/ 206740 w 2889778"/>
              <a:gd name="connsiteY4" fmla="*/ 9660 h 2358113"/>
              <a:gd name="connsiteX0" fmla="*/ 206740 w 2769444"/>
              <a:gd name="connsiteY0" fmla="*/ 0 h 2348453"/>
              <a:gd name="connsiteX1" fmla="*/ 2476655 w 2769444"/>
              <a:gd name="connsiteY1" fmla="*/ 350520 h 2348453"/>
              <a:gd name="connsiteX2" fmla="*/ 2766215 w 2769444"/>
              <a:gd name="connsiteY2" fmla="*/ 2348453 h 2348453"/>
              <a:gd name="connsiteX3" fmla="*/ 389620 w 2769444"/>
              <a:gd name="connsiteY3" fmla="*/ 2043653 h 2348453"/>
              <a:gd name="connsiteX4" fmla="*/ 206740 w 2769444"/>
              <a:gd name="connsiteY4" fmla="*/ 0 h 234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9444" h="2348453">
                <a:moveTo>
                  <a:pt x="206740" y="0"/>
                </a:moveTo>
                <a:cubicBezTo>
                  <a:pt x="877018" y="396240"/>
                  <a:pt x="1882577" y="15240"/>
                  <a:pt x="2476655" y="350520"/>
                </a:cubicBezTo>
                <a:cubicBezTo>
                  <a:pt x="3070733" y="685800"/>
                  <a:pt x="2537615" y="1443715"/>
                  <a:pt x="2766215" y="2348453"/>
                </a:cubicBezTo>
                <a:cubicBezTo>
                  <a:pt x="1974017" y="2246853"/>
                  <a:pt x="923020" y="2420071"/>
                  <a:pt x="389620" y="2043653"/>
                </a:cubicBezTo>
                <a:cubicBezTo>
                  <a:pt x="-143780" y="1667235"/>
                  <a:pt x="-52340" y="437378"/>
                  <a:pt x="206740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-4000" t="-7000" r="-27000" b="-7000"/>
            </a:stretch>
          </a:blipFill>
          <a:ln w="698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0160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5868144" y="739371"/>
            <a:ext cx="2795056" cy="2238169"/>
            <a:chOff x="3978822" y="1265926"/>
            <a:chExt cx="4149953" cy="3323116"/>
          </a:xfrm>
        </p:grpSpPr>
        <p:sp>
          <p:nvSpPr>
            <p:cNvPr id="74" name="三十二角星 75"/>
            <p:cNvSpPr/>
            <p:nvPr/>
          </p:nvSpPr>
          <p:spPr>
            <a:xfrm rot="895006">
              <a:off x="3978822" y="1265926"/>
              <a:ext cx="4149953" cy="3323116"/>
            </a:xfrm>
            <a:custGeom>
              <a:avLst/>
              <a:gdLst/>
              <a:ahLst/>
              <a:cxnLst/>
              <a:rect l="l" t="t" r="r" b="b"/>
              <a:pathLst>
                <a:path w="4149953" h="3323116">
                  <a:moveTo>
                    <a:pt x="505242" y="2924447"/>
                  </a:moveTo>
                  <a:lnTo>
                    <a:pt x="505285" y="2924489"/>
                  </a:lnTo>
                  <a:lnTo>
                    <a:pt x="505100" y="2924591"/>
                  </a:lnTo>
                  <a:close/>
                  <a:moveTo>
                    <a:pt x="317425" y="2713235"/>
                  </a:moveTo>
                  <a:lnTo>
                    <a:pt x="322202" y="2720425"/>
                  </a:lnTo>
                  <a:lnTo>
                    <a:pt x="290632" y="2731345"/>
                  </a:lnTo>
                  <a:close/>
                  <a:moveTo>
                    <a:pt x="184817" y="2486907"/>
                  </a:moveTo>
                  <a:lnTo>
                    <a:pt x="191506" y="2499912"/>
                  </a:lnTo>
                  <a:lnTo>
                    <a:pt x="131270" y="2510868"/>
                  </a:lnTo>
                  <a:close/>
                  <a:moveTo>
                    <a:pt x="104988" y="2252379"/>
                  </a:moveTo>
                  <a:lnTo>
                    <a:pt x="109117" y="2269123"/>
                  </a:lnTo>
                  <a:lnTo>
                    <a:pt x="33128" y="2271646"/>
                  </a:lnTo>
                  <a:close/>
                  <a:moveTo>
                    <a:pt x="0" y="2022858"/>
                  </a:moveTo>
                  <a:lnTo>
                    <a:pt x="71152" y="2014826"/>
                  </a:lnTo>
                  <a:lnTo>
                    <a:pt x="71193" y="2030896"/>
                  </a:lnTo>
                  <a:close/>
                  <a:moveTo>
                    <a:pt x="33128" y="1774071"/>
                  </a:moveTo>
                  <a:lnTo>
                    <a:pt x="85209" y="1775799"/>
                  </a:lnTo>
                  <a:lnTo>
                    <a:pt x="83834" y="1787666"/>
                  </a:lnTo>
                  <a:close/>
                  <a:moveTo>
                    <a:pt x="131272" y="1534848"/>
                  </a:moveTo>
                  <a:lnTo>
                    <a:pt x="149067" y="1538085"/>
                  </a:lnTo>
                  <a:lnTo>
                    <a:pt x="147613" y="1542160"/>
                  </a:lnTo>
                  <a:close/>
                  <a:moveTo>
                    <a:pt x="1373728" y="687336"/>
                  </a:moveTo>
                  <a:lnTo>
                    <a:pt x="1375758" y="691985"/>
                  </a:lnTo>
                  <a:lnTo>
                    <a:pt x="1380189" y="694029"/>
                  </a:lnTo>
                  <a:close/>
                  <a:moveTo>
                    <a:pt x="2018863" y="177048"/>
                  </a:moveTo>
                  <a:lnTo>
                    <a:pt x="2052800" y="254763"/>
                  </a:lnTo>
                  <a:lnTo>
                    <a:pt x="2087377" y="243426"/>
                  </a:lnTo>
                  <a:cubicBezTo>
                    <a:pt x="2101463" y="240166"/>
                    <a:pt x="2115557" y="237099"/>
                    <a:pt x="2130506" y="237385"/>
                  </a:cubicBezTo>
                  <a:lnTo>
                    <a:pt x="2171678" y="319263"/>
                  </a:lnTo>
                  <a:cubicBezTo>
                    <a:pt x="2176812" y="317073"/>
                    <a:pt x="2182137" y="316887"/>
                    <a:pt x="2187492" y="316867"/>
                  </a:cubicBezTo>
                  <a:lnTo>
                    <a:pt x="2188599" y="319870"/>
                  </a:lnTo>
                  <a:lnTo>
                    <a:pt x="2188773" y="199666"/>
                  </a:lnTo>
                  <a:lnTo>
                    <a:pt x="2231114" y="190259"/>
                  </a:lnTo>
                  <a:lnTo>
                    <a:pt x="2232081" y="190218"/>
                  </a:lnTo>
                  <a:lnTo>
                    <a:pt x="2237101" y="136914"/>
                  </a:lnTo>
                  <a:lnTo>
                    <a:pt x="2272676" y="133445"/>
                  </a:lnTo>
                  <a:lnTo>
                    <a:pt x="2297695" y="252895"/>
                  </a:lnTo>
                  <a:lnTo>
                    <a:pt x="2314090" y="298987"/>
                  </a:lnTo>
                  <a:lnTo>
                    <a:pt x="2315682" y="298908"/>
                  </a:lnTo>
                  <a:lnTo>
                    <a:pt x="2324636" y="210188"/>
                  </a:lnTo>
                  <a:cubicBezTo>
                    <a:pt x="2353242" y="203961"/>
                    <a:pt x="2382210" y="202324"/>
                    <a:pt x="2411187" y="204026"/>
                  </a:cubicBezTo>
                  <a:lnTo>
                    <a:pt x="2434469" y="296419"/>
                  </a:lnTo>
                  <a:lnTo>
                    <a:pt x="2484207" y="122786"/>
                  </a:lnTo>
                  <a:lnTo>
                    <a:pt x="2520553" y="122303"/>
                  </a:lnTo>
                  <a:lnTo>
                    <a:pt x="2521122" y="181553"/>
                  </a:lnTo>
                  <a:cubicBezTo>
                    <a:pt x="2533651" y="179270"/>
                    <a:pt x="2545926" y="180599"/>
                    <a:pt x="2558129" y="182535"/>
                  </a:cubicBezTo>
                  <a:lnTo>
                    <a:pt x="2572489" y="301326"/>
                  </a:lnTo>
                  <a:lnTo>
                    <a:pt x="2577624" y="301427"/>
                  </a:lnTo>
                  <a:lnTo>
                    <a:pt x="2607996" y="210977"/>
                  </a:lnTo>
                  <a:lnTo>
                    <a:pt x="2692860" y="219535"/>
                  </a:lnTo>
                  <a:lnTo>
                    <a:pt x="2731485" y="141321"/>
                  </a:lnTo>
                  <a:lnTo>
                    <a:pt x="2763143" y="146193"/>
                  </a:lnTo>
                  <a:lnTo>
                    <a:pt x="2751085" y="212724"/>
                  </a:lnTo>
                  <a:lnTo>
                    <a:pt x="2752970" y="208765"/>
                  </a:lnTo>
                  <a:cubicBezTo>
                    <a:pt x="2782327" y="210478"/>
                    <a:pt x="2810499" y="216636"/>
                    <a:pt x="2837599" y="225906"/>
                  </a:cubicBezTo>
                  <a:lnTo>
                    <a:pt x="2824294" y="353457"/>
                  </a:lnTo>
                  <a:lnTo>
                    <a:pt x="2828875" y="354730"/>
                  </a:lnTo>
                  <a:lnTo>
                    <a:pt x="2885755" y="259853"/>
                  </a:lnTo>
                  <a:lnTo>
                    <a:pt x="2923277" y="270641"/>
                  </a:lnTo>
                  <a:lnTo>
                    <a:pt x="2980495" y="193049"/>
                  </a:lnTo>
                  <a:lnTo>
                    <a:pt x="3001387" y="199963"/>
                  </a:lnTo>
                  <a:lnTo>
                    <a:pt x="2966286" y="292754"/>
                  </a:lnTo>
                  <a:lnTo>
                    <a:pt x="2947660" y="383098"/>
                  </a:lnTo>
                  <a:lnTo>
                    <a:pt x="3023011" y="284885"/>
                  </a:lnTo>
                  <a:cubicBezTo>
                    <a:pt x="3051251" y="291875"/>
                    <a:pt x="3077531" y="302735"/>
                    <a:pt x="3101981" y="316672"/>
                  </a:cubicBezTo>
                  <a:lnTo>
                    <a:pt x="3058988" y="443837"/>
                  </a:lnTo>
                  <a:lnTo>
                    <a:pt x="3060855" y="444750"/>
                  </a:lnTo>
                  <a:lnTo>
                    <a:pt x="3087710" y="419273"/>
                  </a:lnTo>
                  <a:lnTo>
                    <a:pt x="3147286" y="354815"/>
                  </a:lnTo>
                  <a:lnTo>
                    <a:pt x="3152749" y="357567"/>
                  </a:lnTo>
                  <a:lnTo>
                    <a:pt x="3228346" y="285846"/>
                  </a:lnTo>
                  <a:lnTo>
                    <a:pt x="3234943" y="288674"/>
                  </a:lnTo>
                  <a:lnTo>
                    <a:pt x="3184198" y="373391"/>
                  </a:lnTo>
                  <a:cubicBezTo>
                    <a:pt x="3198619" y="377312"/>
                    <a:pt x="3210832" y="384556"/>
                    <a:pt x="3222448" y="392640"/>
                  </a:cubicBezTo>
                  <a:lnTo>
                    <a:pt x="3181408" y="483597"/>
                  </a:lnTo>
                  <a:lnTo>
                    <a:pt x="3271078" y="405536"/>
                  </a:lnTo>
                  <a:cubicBezTo>
                    <a:pt x="3296965" y="417506"/>
                    <a:pt x="3320352" y="432624"/>
                    <a:pt x="3341037" y="450754"/>
                  </a:cubicBezTo>
                  <a:lnTo>
                    <a:pt x="3330147" y="468866"/>
                  </a:lnTo>
                  <a:lnTo>
                    <a:pt x="3333735" y="465962"/>
                  </a:lnTo>
                  <a:lnTo>
                    <a:pt x="3296489" y="524841"/>
                  </a:lnTo>
                  <a:lnTo>
                    <a:pt x="3281342" y="550030"/>
                  </a:lnTo>
                  <a:lnTo>
                    <a:pt x="3430846" y="451952"/>
                  </a:lnTo>
                  <a:lnTo>
                    <a:pt x="3390560" y="498270"/>
                  </a:lnTo>
                  <a:cubicBezTo>
                    <a:pt x="3412212" y="510161"/>
                    <a:pt x="3431060" y="525126"/>
                    <a:pt x="3447376" y="542491"/>
                  </a:cubicBezTo>
                  <a:lnTo>
                    <a:pt x="3386629" y="624842"/>
                  </a:lnTo>
                  <a:lnTo>
                    <a:pt x="3487821" y="566055"/>
                  </a:lnTo>
                  <a:cubicBezTo>
                    <a:pt x="3510234" y="582414"/>
                    <a:pt x="3529819" y="601197"/>
                    <a:pt x="3545759" y="622759"/>
                  </a:cubicBezTo>
                  <a:lnTo>
                    <a:pt x="3492401" y="680364"/>
                  </a:lnTo>
                  <a:lnTo>
                    <a:pt x="3595067" y="624557"/>
                  </a:lnTo>
                  <a:lnTo>
                    <a:pt x="3528415" y="691602"/>
                  </a:lnTo>
                  <a:lnTo>
                    <a:pt x="3548849" y="683025"/>
                  </a:lnTo>
                  <a:lnTo>
                    <a:pt x="3582793" y="666857"/>
                  </a:lnTo>
                  <a:cubicBezTo>
                    <a:pt x="3603272" y="684779"/>
                    <a:pt x="3620910" y="704789"/>
                    <a:pt x="3634361" y="727500"/>
                  </a:cubicBezTo>
                  <a:lnTo>
                    <a:pt x="3553611" y="800389"/>
                  </a:lnTo>
                  <a:lnTo>
                    <a:pt x="3664692" y="760496"/>
                  </a:lnTo>
                  <a:cubicBezTo>
                    <a:pt x="3682787" y="780438"/>
                    <a:pt x="3697794" y="802192"/>
                    <a:pt x="3708298" y="826241"/>
                  </a:cubicBezTo>
                  <a:lnTo>
                    <a:pt x="3638449" y="876986"/>
                  </a:lnTo>
                  <a:lnTo>
                    <a:pt x="3809531" y="817801"/>
                  </a:lnTo>
                  <a:lnTo>
                    <a:pt x="3721748" y="877138"/>
                  </a:lnTo>
                  <a:lnTo>
                    <a:pt x="3739212" y="872359"/>
                  </a:lnTo>
                  <a:cubicBezTo>
                    <a:pt x="3755323" y="893352"/>
                    <a:pt x="3768102" y="915999"/>
                    <a:pt x="3776114" y="940650"/>
                  </a:cubicBezTo>
                  <a:lnTo>
                    <a:pt x="3674830" y="1001912"/>
                  </a:lnTo>
                  <a:lnTo>
                    <a:pt x="3794236" y="981491"/>
                  </a:lnTo>
                  <a:cubicBezTo>
                    <a:pt x="3807602" y="1004078"/>
                    <a:pt x="3817444" y="1027995"/>
                    <a:pt x="3822289" y="1053456"/>
                  </a:cubicBezTo>
                  <a:lnTo>
                    <a:pt x="3782923" y="1072107"/>
                  </a:lnTo>
                  <a:lnTo>
                    <a:pt x="3962617" y="1039421"/>
                  </a:lnTo>
                  <a:lnTo>
                    <a:pt x="3963155" y="1040848"/>
                  </a:lnTo>
                  <a:lnTo>
                    <a:pt x="3825681" y="1102365"/>
                  </a:lnTo>
                  <a:lnTo>
                    <a:pt x="3845533" y="1100480"/>
                  </a:lnTo>
                  <a:lnTo>
                    <a:pt x="3860956" y="1135987"/>
                  </a:lnTo>
                  <a:cubicBezTo>
                    <a:pt x="3864708" y="1148225"/>
                    <a:pt x="3868242" y="1160466"/>
                    <a:pt x="3867910" y="1173455"/>
                  </a:cubicBezTo>
                  <a:lnTo>
                    <a:pt x="3745637" y="1219857"/>
                  </a:lnTo>
                  <a:lnTo>
                    <a:pt x="3871098" y="1220219"/>
                  </a:lnTo>
                  <a:lnTo>
                    <a:pt x="3881944" y="1257267"/>
                  </a:lnTo>
                  <a:lnTo>
                    <a:pt x="3883441" y="1283597"/>
                  </a:lnTo>
                  <a:lnTo>
                    <a:pt x="4024176" y="1278924"/>
                  </a:lnTo>
                  <a:lnTo>
                    <a:pt x="4025367" y="1288673"/>
                  </a:lnTo>
                  <a:lnTo>
                    <a:pt x="3842272" y="1337764"/>
                  </a:lnTo>
                  <a:lnTo>
                    <a:pt x="3899216" y="1342104"/>
                  </a:lnTo>
                  <a:lnTo>
                    <a:pt x="3903317" y="1364153"/>
                  </a:lnTo>
                  <a:lnTo>
                    <a:pt x="3926510" y="1356129"/>
                  </a:lnTo>
                  <a:lnTo>
                    <a:pt x="3904581" y="1370952"/>
                  </a:lnTo>
                  <a:cubicBezTo>
                    <a:pt x="3907265" y="1386292"/>
                    <a:pt x="3907516" y="1401792"/>
                    <a:pt x="3906309" y="1417295"/>
                  </a:cubicBezTo>
                  <a:lnTo>
                    <a:pt x="3865599" y="1425036"/>
                  </a:lnTo>
                  <a:cubicBezTo>
                    <a:pt x="3875010" y="1437716"/>
                    <a:pt x="3882481" y="1451439"/>
                    <a:pt x="3887539" y="1466180"/>
                  </a:cubicBezTo>
                  <a:lnTo>
                    <a:pt x="3893905" y="1467306"/>
                  </a:lnTo>
                  <a:lnTo>
                    <a:pt x="3892749" y="1502874"/>
                  </a:lnTo>
                  <a:lnTo>
                    <a:pt x="4032974" y="1518704"/>
                  </a:lnTo>
                  <a:lnTo>
                    <a:pt x="4031178" y="1534076"/>
                  </a:lnTo>
                  <a:lnTo>
                    <a:pt x="3924208" y="1546153"/>
                  </a:lnTo>
                  <a:cubicBezTo>
                    <a:pt x="3931286" y="1560640"/>
                    <a:pt x="3936248" y="1575912"/>
                    <a:pt x="3939268" y="1591784"/>
                  </a:cubicBezTo>
                  <a:lnTo>
                    <a:pt x="3899902" y="1610435"/>
                  </a:lnTo>
                  <a:lnTo>
                    <a:pt x="4079596" y="1577749"/>
                  </a:lnTo>
                  <a:lnTo>
                    <a:pt x="4080135" y="1579176"/>
                  </a:lnTo>
                  <a:lnTo>
                    <a:pt x="3942660" y="1640693"/>
                  </a:lnTo>
                  <a:lnTo>
                    <a:pt x="3962512" y="1638808"/>
                  </a:lnTo>
                  <a:lnTo>
                    <a:pt x="3977935" y="1674315"/>
                  </a:lnTo>
                  <a:cubicBezTo>
                    <a:pt x="3981687" y="1686553"/>
                    <a:pt x="3985221" y="1698794"/>
                    <a:pt x="3984889" y="1711783"/>
                  </a:cubicBezTo>
                  <a:lnTo>
                    <a:pt x="3921163" y="1735967"/>
                  </a:lnTo>
                  <a:lnTo>
                    <a:pt x="3990460" y="1754546"/>
                  </a:lnTo>
                  <a:lnTo>
                    <a:pt x="3988532" y="1760097"/>
                  </a:lnTo>
                  <a:lnTo>
                    <a:pt x="3998923" y="1795595"/>
                  </a:lnTo>
                  <a:lnTo>
                    <a:pt x="4000420" y="1821925"/>
                  </a:lnTo>
                  <a:lnTo>
                    <a:pt x="4141155" y="1817252"/>
                  </a:lnTo>
                  <a:lnTo>
                    <a:pt x="4142347" y="1827001"/>
                  </a:lnTo>
                  <a:lnTo>
                    <a:pt x="3959251" y="1876092"/>
                  </a:lnTo>
                  <a:lnTo>
                    <a:pt x="4016195" y="1880432"/>
                  </a:lnTo>
                  <a:cubicBezTo>
                    <a:pt x="4023362" y="1905283"/>
                    <a:pt x="4025248" y="1930449"/>
                    <a:pt x="4023289" y="1955623"/>
                  </a:cubicBezTo>
                  <a:lnTo>
                    <a:pt x="3893096" y="1980380"/>
                  </a:lnTo>
                  <a:lnTo>
                    <a:pt x="3896149" y="1981747"/>
                  </a:lnTo>
                  <a:lnTo>
                    <a:pt x="3894522" y="1985053"/>
                  </a:lnTo>
                  <a:lnTo>
                    <a:pt x="4010884" y="2005634"/>
                  </a:lnTo>
                  <a:lnTo>
                    <a:pt x="4009728" y="2041202"/>
                  </a:lnTo>
                  <a:lnTo>
                    <a:pt x="4149953" y="2057032"/>
                  </a:lnTo>
                  <a:lnTo>
                    <a:pt x="4148157" y="2072404"/>
                  </a:lnTo>
                  <a:lnTo>
                    <a:pt x="3908288" y="2099484"/>
                  </a:lnTo>
                  <a:lnTo>
                    <a:pt x="4015289" y="2126600"/>
                  </a:lnTo>
                  <a:cubicBezTo>
                    <a:pt x="4016624" y="2152115"/>
                    <a:pt x="4012784" y="2177096"/>
                    <a:pt x="4005284" y="2201492"/>
                  </a:cubicBezTo>
                  <a:lnTo>
                    <a:pt x="3847930" y="2204110"/>
                  </a:lnTo>
                  <a:lnTo>
                    <a:pt x="3978825" y="2251926"/>
                  </a:lnTo>
                  <a:lnTo>
                    <a:pt x="3977235" y="2257965"/>
                  </a:lnTo>
                  <a:lnTo>
                    <a:pt x="4107440" y="2292874"/>
                  </a:lnTo>
                  <a:cubicBezTo>
                    <a:pt x="4105759" y="2298889"/>
                    <a:pt x="4103940" y="2304874"/>
                    <a:pt x="4101261" y="2310657"/>
                  </a:cubicBezTo>
                  <a:lnTo>
                    <a:pt x="3964587" y="2306119"/>
                  </a:lnTo>
                  <a:cubicBezTo>
                    <a:pt x="3964760" y="2313217"/>
                    <a:pt x="3962202" y="2319592"/>
                    <a:pt x="3959391" y="2325902"/>
                  </a:cubicBezTo>
                  <a:lnTo>
                    <a:pt x="3845719" y="2316630"/>
                  </a:lnTo>
                  <a:lnTo>
                    <a:pt x="3959027" y="2367902"/>
                  </a:lnTo>
                  <a:cubicBezTo>
                    <a:pt x="3954244" y="2393032"/>
                    <a:pt x="3944851" y="2416889"/>
                    <a:pt x="3931750" y="2439510"/>
                  </a:cubicBezTo>
                  <a:lnTo>
                    <a:pt x="3780498" y="2415977"/>
                  </a:lnTo>
                  <a:lnTo>
                    <a:pt x="4013128" y="2520075"/>
                  </a:lnTo>
                  <a:cubicBezTo>
                    <a:pt x="4010822" y="2526222"/>
                    <a:pt x="4007657" y="2532033"/>
                    <a:pt x="4004406" y="2537808"/>
                  </a:cubicBezTo>
                  <a:lnTo>
                    <a:pt x="3878207" y="2514852"/>
                  </a:lnTo>
                  <a:cubicBezTo>
                    <a:pt x="3874255" y="2530200"/>
                    <a:pt x="3865857" y="2543862"/>
                    <a:pt x="3856139" y="2556922"/>
                  </a:cubicBezTo>
                  <a:lnTo>
                    <a:pt x="3758597" y="2531540"/>
                  </a:lnTo>
                  <a:lnTo>
                    <a:pt x="3849717" y="2595106"/>
                  </a:lnTo>
                  <a:cubicBezTo>
                    <a:pt x="3839016" y="2618747"/>
                    <a:pt x="3824461" y="2640574"/>
                    <a:pt x="3806179" y="2660400"/>
                  </a:cubicBezTo>
                  <a:lnTo>
                    <a:pt x="3712657" y="2628554"/>
                  </a:lnTo>
                  <a:lnTo>
                    <a:pt x="3869183" y="2734353"/>
                  </a:lnTo>
                  <a:lnTo>
                    <a:pt x="3857619" y="2749273"/>
                  </a:lnTo>
                  <a:lnTo>
                    <a:pt x="3748915" y="2711669"/>
                  </a:lnTo>
                  <a:cubicBezTo>
                    <a:pt x="3737269" y="2731841"/>
                    <a:pt x="3721642" y="2749704"/>
                    <a:pt x="3703303" y="2765704"/>
                  </a:cubicBezTo>
                  <a:lnTo>
                    <a:pt x="3623217" y="2728773"/>
                  </a:lnTo>
                  <a:lnTo>
                    <a:pt x="3691622" y="2799626"/>
                  </a:lnTo>
                  <a:cubicBezTo>
                    <a:pt x="3675547" y="2820750"/>
                    <a:pt x="3656398" y="2839700"/>
                    <a:pt x="3633688" y="2855807"/>
                  </a:cubicBezTo>
                  <a:lnTo>
                    <a:pt x="3563067" y="2816490"/>
                  </a:lnTo>
                  <a:lnTo>
                    <a:pt x="3675148" y="2929236"/>
                  </a:lnTo>
                  <a:lnTo>
                    <a:pt x="3663103" y="2939746"/>
                  </a:lnTo>
                  <a:lnTo>
                    <a:pt x="3566895" y="2887448"/>
                  </a:lnTo>
                  <a:lnTo>
                    <a:pt x="3571753" y="2893832"/>
                  </a:lnTo>
                  <a:cubicBezTo>
                    <a:pt x="3553097" y="2913400"/>
                    <a:pt x="3531655" y="2930491"/>
                    <a:pt x="3507032" y="2944388"/>
                  </a:cubicBezTo>
                  <a:lnTo>
                    <a:pt x="3443970" y="2899677"/>
                  </a:lnTo>
                  <a:lnTo>
                    <a:pt x="3490528" y="2973451"/>
                  </a:lnTo>
                  <a:cubicBezTo>
                    <a:pt x="3469901" y="2991240"/>
                    <a:pt x="3446870" y="3006562"/>
                    <a:pt x="3420726" y="3018249"/>
                  </a:cubicBezTo>
                  <a:lnTo>
                    <a:pt x="3344172" y="2954238"/>
                  </a:lnTo>
                  <a:lnTo>
                    <a:pt x="3349986" y="2963775"/>
                  </a:lnTo>
                  <a:lnTo>
                    <a:pt x="3349129" y="2964364"/>
                  </a:lnTo>
                  <a:lnTo>
                    <a:pt x="3432212" y="3095696"/>
                  </a:lnTo>
                  <a:lnTo>
                    <a:pt x="3422004" y="3101716"/>
                  </a:lnTo>
                  <a:lnTo>
                    <a:pt x="3346089" y="3040302"/>
                  </a:lnTo>
                  <a:lnTo>
                    <a:pt x="3349773" y="3048113"/>
                  </a:lnTo>
                  <a:cubicBezTo>
                    <a:pt x="3327006" y="3063901"/>
                    <a:pt x="3302162" y="3076978"/>
                    <a:pt x="3274687" y="3086115"/>
                  </a:cubicBezTo>
                  <a:lnTo>
                    <a:pt x="3227597" y="3036584"/>
                  </a:lnTo>
                  <a:lnTo>
                    <a:pt x="3253980" y="3109337"/>
                  </a:lnTo>
                  <a:cubicBezTo>
                    <a:pt x="3229819" y="3123335"/>
                    <a:pt x="3203753" y="3134435"/>
                    <a:pt x="3175368" y="3141396"/>
                  </a:cubicBezTo>
                  <a:lnTo>
                    <a:pt x="3119380" y="3071533"/>
                  </a:lnTo>
                  <a:lnTo>
                    <a:pt x="3127978" y="3096407"/>
                  </a:lnTo>
                  <a:lnTo>
                    <a:pt x="3106915" y="3105558"/>
                  </a:lnTo>
                  <a:lnTo>
                    <a:pt x="3145927" y="3222836"/>
                  </a:lnTo>
                  <a:lnTo>
                    <a:pt x="3138491" y="3225592"/>
                  </a:lnTo>
                  <a:lnTo>
                    <a:pt x="3087888" y="3163752"/>
                  </a:lnTo>
                  <a:cubicBezTo>
                    <a:pt x="3065287" y="3174485"/>
                    <a:pt x="3040889" y="3181628"/>
                    <a:pt x="3015095" y="3185342"/>
                  </a:cubicBezTo>
                  <a:lnTo>
                    <a:pt x="2992568" y="3149077"/>
                  </a:lnTo>
                  <a:lnTo>
                    <a:pt x="2985093" y="3151621"/>
                  </a:lnTo>
                  <a:lnTo>
                    <a:pt x="2991394" y="3201704"/>
                  </a:lnTo>
                  <a:lnTo>
                    <a:pt x="2950521" y="3215103"/>
                  </a:lnTo>
                  <a:cubicBezTo>
                    <a:pt x="2936435" y="3218362"/>
                    <a:pt x="2922345" y="3221431"/>
                    <a:pt x="2907392" y="3221144"/>
                  </a:cubicBezTo>
                  <a:lnTo>
                    <a:pt x="2879208" y="3165091"/>
                  </a:lnTo>
                  <a:lnTo>
                    <a:pt x="2881853" y="3188376"/>
                  </a:lnTo>
                  <a:lnTo>
                    <a:pt x="2824539" y="3201526"/>
                  </a:lnTo>
                  <a:lnTo>
                    <a:pt x="2824500" y="3227684"/>
                  </a:lnTo>
                  <a:lnTo>
                    <a:pt x="2823746" y="3227851"/>
                  </a:lnTo>
                  <a:lnTo>
                    <a:pt x="2828176" y="3300759"/>
                  </a:lnTo>
                  <a:lnTo>
                    <a:pt x="2822422" y="3301819"/>
                  </a:lnTo>
                  <a:lnTo>
                    <a:pt x="2789846" y="3235384"/>
                  </a:lnTo>
                  <a:lnTo>
                    <a:pt x="2782157" y="3237093"/>
                  </a:lnTo>
                  <a:lnTo>
                    <a:pt x="2779439" y="3237207"/>
                  </a:lnTo>
                  <a:lnTo>
                    <a:pt x="2784641" y="3289821"/>
                  </a:lnTo>
                  <a:lnTo>
                    <a:pt x="2761983" y="3237936"/>
                  </a:lnTo>
                  <a:cubicBezTo>
                    <a:pt x="2754314" y="3239802"/>
                    <a:pt x="2746470" y="3239856"/>
                    <a:pt x="2738502" y="3238915"/>
                  </a:cubicBezTo>
                  <a:lnTo>
                    <a:pt x="2732392" y="3221734"/>
                  </a:lnTo>
                  <a:lnTo>
                    <a:pt x="2715696" y="3224263"/>
                  </a:lnTo>
                  <a:lnTo>
                    <a:pt x="2713266" y="3248341"/>
                  </a:lnTo>
                  <a:cubicBezTo>
                    <a:pt x="2684659" y="3254568"/>
                    <a:pt x="2655689" y="3256202"/>
                    <a:pt x="2626714" y="3254505"/>
                  </a:cubicBezTo>
                  <a:lnTo>
                    <a:pt x="2621379" y="3233329"/>
                  </a:lnTo>
                  <a:lnTo>
                    <a:pt x="2621136" y="3235581"/>
                  </a:lnTo>
                  <a:lnTo>
                    <a:pt x="2543764" y="3239436"/>
                  </a:lnTo>
                  <a:lnTo>
                    <a:pt x="2542002" y="3247123"/>
                  </a:lnTo>
                  <a:lnTo>
                    <a:pt x="2527287" y="3246733"/>
                  </a:lnTo>
                  <a:lnTo>
                    <a:pt x="2520133" y="3322703"/>
                  </a:lnTo>
                  <a:lnTo>
                    <a:pt x="2508516" y="3322858"/>
                  </a:lnTo>
                  <a:lnTo>
                    <a:pt x="2502282" y="3293085"/>
                  </a:lnTo>
                  <a:lnTo>
                    <a:pt x="2496100" y="3323022"/>
                  </a:lnTo>
                  <a:lnTo>
                    <a:pt x="2489167" y="3323116"/>
                  </a:lnTo>
                  <a:lnTo>
                    <a:pt x="2473491" y="3247185"/>
                  </a:lnTo>
                  <a:lnTo>
                    <a:pt x="2445219" y="3249465"/>
                  </a:lnTo>
                  <a:cubicBezTo>
                    <a:pt x="2431692" y="3249335"/>
                    <a:pt x="2418218" y="3249030"/>
                    <a:pt x="2405009" y="3245432"/>
                  </a:cubicBezTo>
                  <a:lnTo>
                    <a:pt x="2404955" y="3245037"/>
                  </a:lnTo>
                  <a:cubicBezTo>
                    <a:pt x="2384113" y="3246539"/>
                    <a:pt x="2363734" y="3243509"/>
                    <a:pt x="2343695" y="3238860"/>
                  </a:cubicBezTo>
                  <a:lnTo>
                    <a:pt x="2343629" y="3235750"/>
                  </a:lnTo>
                  <a:lnTo>
                    <a:pt x="2315476" y="3235195"/>
                  </a:lnTo>
                  <a:lnTo>
                    <a:pt x="2288121" y="3229644"/>
                  </a:lnTo>
                  <a:lnTo>
                    <a:pt x="2267242" y="3302536"/>
                  </a:lnTo>
                  <a:lnTo>
                    <a:pt x="2244742" y="3299073"/>
                  </a:lnTo>
                  <a:lnTo>
                    <a:pt x="2243938" y="3215272"/>
                  </a:lnTo>
                  <a:lnTo>
                    <a:pt x="2230511" y="3212553"/>
                  </a:lnTo>
                  <a:lnTo>
                    <a:pt x="2224029" y="3227291"/>
                  </a:lnTo>
                  <a:lnTo>
                    <a:pt x="2201290" y="3223372"/>
                  </a:lnTo>
                  <a:lnTo>
                    <a:pt x="2170190" y="3286801"/>
                  </a:lnTo>
                  <a:lnTo>
                    <a:pt x="2158096" y="3283895"/>
                  </a:lnTo>
                  <a:lnTo>
                    <a:pt x="2162180" y="3216631"/>
                  </a:lnTo>
                  <a:cubicBezTo>
                    <a:pt x="2156052" y="3217001"/>
                    <a:pt x="2150582" y="3215421"/>
                    <a:pt x="2145162" y="3213699"/>
                  </a:cubicBezTo>
                  <a:lnTo>
                    <a:pt x="2146560" y="3197072"/>
                  </a:lnTo>
                  <a:lnTo>
                    <a:pt x="2101324" y="3184066"/>
                  </a:lnTo>
                  <a:lnTo>
                    <a:pt x="2097266" y="3190925"/>
                  </a:lnTo>
                  <a:lnTo>
                    <a:pt x="2061161" y="3180877"/>
                  </a:lnTo>
                  <a:lnTo>
                    <a:pt x="2055964" y="3191401"/>
                  </a:lnTo>
                  <a:lnTo>
                    <a:pt x="2060071" y="3259000"/>
                  </a:lnTo>
                  <a:lnTo>
                    <a:pt x="2054317" y="3260060"/>
                  </a:lnTo>
                  <a:lnTo>
                    <a:pt x="2038245" y="3227282"/>
                  </a:lnTo>
                  <a:lnTo>
                    <a:pt x="2026214" y="3251643"/>
                  </a:lnTo>
                  <a:lnTo>
                    <a:pt x="1999803" y="3242902"/>
                  </a:lnTo>
                  <a:lnTo>
                    <a:pt x="2004050" y="3219469"/>
                  </a:lnTo>
                  <a:lnTo>
                    <a:pt x="1993878" y="3196176"/>
                  </a:lnTo>
                  <a:cubicBezTo>
                    <a:pt x="1986209" y="3198043"/>
                    <a:pt x="1978365" y="3198096"/>
                    <a:pt x="1970397" y="3197156"/>
                  </a:cubicBezTo>
                  <a:lnTo>
                    <a:pt x="1964287" y="3179975"/>
                  </a:lnTo>
                  <a:lnTo>
                    <a:pt x="1947591" y="3182504"/>
                  </a:lnTo>
                  <a:lnTo>
                    <a:pt x="1945161" y="3206582"/>
                  </a:lnTo>
                  <a:cubicBezTo>
                    <a:pt x="1916555" y="3212809"/>
                    <a:pt x="1887584" y="3214443"/>
                    <a:pt x="1858609" y="3212746"/>
                  </a:cubicBezTo>
                  <a:lnTo>
                    <a:pt x="1853274" y="3191570"/>
                  </a:lnTo>
                  <a:lnTo>
                    <a:pt x="1853031" y="3193821"/>
                  </a:lnTo>
                  <a:lnTo>
                    <a:pt x="1775659" y="3197677"/>
                  </a:lnTo>
                  <a:lnTo>
                    <a:pt x="1773897" y="3205364"/>
                  </a:lnTo>
                  <a:lnTo>
                    <a:pt x="1759182" y="3204974"/>
                  </a:lnTo>
                  <a:lnTo>
                    <a:pt x="1752028" y="3280944"/>
                  </a:lnTo>
                  <a:lnTo>
                    <a:pt x="1740411" y="3281099"/>
                  </a:lnTo>
                  <a:lnTo>
                    <a:pt x="1734177" y="3251326"/>
                  </a:lnTo>
                  <a:lnTo>
                    <a:pt x="1727995" y="3281263"/>
                  </a:lnTo>
                  <a:lnTo>
                    <a:pt x="1721062" y="3281357"/>
                  </a:lnTo>
                  <a:lnTo>
                    <a:pt x="1705386" y="3205426"/>
                  </a:lnTo>
                  <a:lnTo>
                    <a:pt x="1677114" y="3207706"/>
                  </a:lnTo>
                  <a:cubicBezTo>
                    <a:pt x="1663587" y="3207576"/>
                    <a:pt x="1650113" y="3207271"/>
                    <a:pt x="1636904" y="3203673"/>
                  </a:cubicBezTo>
                  <a:lnTo>
                    <a:pt x="1636850" y="3203278"/>
                  </a:lnTo>
                  <a:cubicBezTo>
                    <a:pt x="1616008" y="3204780"/>
                    <a:pt x="1595629" y="3201750"/>
                    <a:pt x="1575590" y="3197100"/>
                  </a:cubicBezTo>
                  <a:lnTo>
                    <a:pt x="1575524" y="3193991"/>
                  </a:lnTo>
                  <a:lnTo>
                    <a:pt x="1547371" y="3193436"/>
                  </a:lnTo>
                  <a:lnTo>
                    <a:pt x="1520016" y="3187885"/>
                  </a:lnTo>
                  <a:lnTo>
                    <a:pt x="1499137" y="3260777"/>
                  </a:lnTo>
                  <a:lnTo>
                    <a:pt x="1476637" y="3257314"/>
                  </a:lnTo>
                  <a:lnTo>
                    <a:pt x="1475833" y="3173513"/>
                  </a:lnTo>
                  <a:lnTo>
                    <a:pt x="1462406" y="3170794"/>
                  </a:lnTo>
                  <a:lnTo>
                    <a:pt x="1455924" y="3185532"/>
                  </a:lnTo>
                  <a:lnTo>
                    <a:pt x="1433185" y="3181613"/>
                  </a:lnTo>
                  <a:lnTo>
                    <a:pt x="1402085" y="3245042"/>
                  </a:lnTo>
                  <a:lnTo>
                    <a:pt x="1389991" y="3242136"/>
                  </a:lnTo>
                  <a:lnTo>
                    <a:pt x="1394075" y="3174872"/>
                  </a:lnTo>
                  <a:cubicBezTo>
                    <a:pt x="1387947" y="3175242"/>
                    <a:pt x="1382478" y="3173662"/>
                    <a:pt x="1377057" y="3171939"/>
                  </a:cubicBezTo>
                  <a:lnTo>
                    <a:pt x="1378455" y="3155313"/>
                  </a:lnTo>
                  <a:lnTo>
                    <a:pt x="1333219" y="3142307"/>
                  </a:lnTo>
                  <a:lnTo>
                    <a:pt x="1329161" y="3149166"/>
                  </a:lnTo>
                  <a:lnTo>
                    <a:pt x="1293056" y="3139119"/>
                  </a:lnTo>
                  <a:lnTo>
                    <a:pt x="1258109" y="3209884"/>
                  </a:lnTo>
                  <a:lnTo>
                    <a:pt x="1231698" y="3201143"/>
                  </a:lnTo>
                  <a:lnTo>
                    <a:pt x="1258478" y="3053365"/>
                  </a:lnTo>
                  <a:lnTo>
                    <a:pt x="1222155" y="3100711"/>
                  </a:lnTo>
                  <a:lnTo>
                    <a:pt x="1219789" y="3099759"/>
                  </a:lnTo>
                  <a:lnTo>
                    <a:pt x="1204152" y="3121681"/>
                  </a:lnTo>
                  <a:lnTo>
                    <a:pt x="1146785" y="3100574"/>
                  </a:lnTo>
                  <a:lnTo>
                    <a:pt x="1101466" y="3155954"/>
                  </a:lnTo>
                  <a:lnTo>
                    <a:pt x="1082305" y="3147743"/>
                  </a:lnTo>
                  <a:lnTo>
                    <a:pt x="1112516" y="3056924"/>
                  </a:lnTo>
                  <a:lnTo>
                    <a:pt x="1096086" y="3048655"/>
                  </a:lnTo>
                  <a:lnTo>
                    <a:pt x="1085557" y="3060304"/>
                  </a:lnTo>
                  <a:lnTo>
                    <a:pt x="1079798" y="3057484"/>
                  </a:lnTo>
                  <a:lnTo>
                    <a:pt x="1029823" y="3125253"/>
                  </a:lnTo>
                  <a:lnTo>
                    <a:pt x="1003920" y="3114152"/>
                  </a:lnTo>
                  <a:lnTo>
                    <a:pt x="1033865" y="3034992"/>
                  </a:lnTo>
                  <a:cubicBezTo>
                    <a:pt x="1026554" y="3033310"/>
                    <a:pt x="1020705" y="3029626"/>
                    <a:pt x="1014995" y="3025753"/>
                  </a:cubicBezTo>
                  <a:lnTo>
                    <a:pt x="1054739" y="2936979"/>
                  </a:lnTo>
                  <a:lnTo>
                    <a:pt x="972094" y="3014691"/>
                  </a:lnTo>
                  <a:cubicBezTo>
                    <a:pt x="947643" y="3004410"/>
                    <a:pt x="925719" y="2990759"/>
                    <a:pt x="906048" y="2974457"/>
                  </a:cubicBezTo>
                  <a:lnTo>
                    <a:pt x="910348" y="2966755"/>
                  </a:lnTo>
                  <a:lnTo>
                    <a:pt x="838731" y="3024692"/>
                  </a:lnTo>
                  <a:lnTo>
                    <a:pt x="813814" y="3008281"/>
                  </a:lnTo>
                  <a:lnTo>
                    <a:pt x="814637" y="3006980"/>
                  </a:lnTo>
                  <a:lnTo>
                    <a:pt x="813492" y="3008068"/>
                  </a:lnTo>
                  <a:lnTo>
                    <a:pt x="793595" y="2994964"/>
                  </a:lnTo>
                  <a:lnTo>
                    <a:pt x="843166" y="2912204"/>
                  </a:lnTo>
                  <a:cubicBezTo>
                    <a:pt x="828504" y="2905098"/>
                    <a:pt x="816754" y="2894863"/>
                    <a:pt x="805971" y="2883720"/>
                  </a:cubicBezTo>
                  <a:lnTo>
                    <a:pt x="857913" y="2812012"/>
                  </a:lnTo>
                  <a:lnTo>
                    <a:pt x="768589" y="2868781"/>
                  </a:lnTo>
                  <a:cubicBezTo>
                    <a:pt x="747236" y="2854137"/>
                    <a:pt x="728763" y="2836869"/>
                    <a:pt x="713333" y="2817124"/>
                  </a:cubicBezTo>
                  <a:lnTo>
                    <a:pt x="722588" y="2806364"/>
                  </a:lnTo>
                  <a:lnTo>
                    <a:pt x="620484" y="2861868"/>
                  </a:lnTo>
                  <a:lnTo>
                    <a:pt x="593586" y="2835579"/>
                  </a:lnTo>
                  <a:lnTo>
                    <a:pt x="673570" y="2755122"/>
                  </a:lnTo>
                  <a:cubicBezTo>
                    <a:pt x="656920" y="2741579"/>
                    <a:pt x="643746" y="2725358"/>
                    <a:pt x="632906" y="2707631"/>
                  </a:cubicBezTo>
                  <a:lnTo>
                    <a:pt x="643054" y="2698233"/>
                  </a:lnTo>
                  <a:cubicBezTo>
                    <a:pt x="639427" y="2695808"/>
                    <a:pt x="637386" y="2692569"/>
                    <a:pt x="635434" y="2689271"/>
                  </a:cubicBezTo>
                  <a:lnTo>
                    <a:pt x="662542" y="2664803"/>
                  </a:lnTo>
                  <a:lnTo>
                    <a:pt x="601288" y="2689562"/>
                  </a:lnTo>
                  <a:lnTo>
                    <a:pt x="564627" y="2636562"/>
                  </a:lnTo>
                  <a:lnTo>
                    <a:pt x="449409" y="2676419"/>
                  </a:lnTo>
                  <a:cubicBezTo>
                    <a:pt x="440165" y="2665103"/>
                    <a:pt x="431577" y="2653394"/>
                    <a:pt x="424419" y="2640914"/>
                  </a:cubicBezTo>
                  <a:lnTo>
                    <a:pt x="535060" y="2566128"/>
                  </a:lnTo>
                  <a:cubicBezTo>
                    <a:pt x="520551" y="2547228"/>
                    <a:pt x="509519" y="2526614"/>
                    <a:pt x="502215" y="2504431"/>
                  </a:cubicBezTo>
                  <a:lnTo>
                    <a:pt x="507272" y="2501268"/>
                  </a:lnTo>
                  <a:lnTo>
                    <a:pt x="495674" y="2479803"/>
                  </a:lnTo>
                  <a:lnTo>
                    <a:pt x="476852" y="2483745"/>
                  </a:lnTo>
                  <a:lnTo>
                    <a:pt x="463390" y="2450456"/>
                  </a:lnTo>
                  <a:lnTo>
                    <a:pt x="326097" y="2475430"/>
                  </a:lnTo>
                  <a:lnTo>
                    <a:pt x="304443" y="2433376"/>
                  </a:lnTo>
                  <a:lnTo>
                    <a:pt x="365729" y="2405952"/>
                  </a:lnTo>
                  <a:lnTo>
                    <a:pt x="332363" y="2412972"/>
                  </a:lnTo>
                  <a:lnTo>
                    <a:pt x="433066" y="2358272"/>
                  </a:lnTo>
                  <a:cubicBezTo>
                    <a:pt x="427054" y="2350420"/>
                    <a:pt x="424637" y="2341382"/>
                    <a:pt x="422877" y="2332137"/>
                  </a:cubicBezTo>
                  <a:lnTo>
                    <a:pt x="431476" y="2328063"/>
                  </a:lnTo>
                  <a:lnTo>
                    <a:pt x="428191" y="2315916"/>
                  </a:lnTo>
                  <a:lnTo>
                    <a:pt x="424261" y="2316289"/>
                  </a:lnTo>
                  <a:lnTo>
                    <a:pt x="408840" y="2280782"/>
                  </a:lnTo>
                  <a:lnTo>
                    <a:pt x="404853" y="2259304"/>
                  </a:lnTo>
                  <a:lnTo>
                    <a:pt x="245608" y="2264591"/>
                  </a:lnTo>
                  <a:lnTo>
                    <a:pt x="234071" y="2217771"/>
                  </a:lnTo>
                  <a:lnTo>
                    <a:pt x="428911" y="2165532"/>
                  </a:lnTo>
                  <a:lnTo>
                    <a:pt x="374068" y="2165374"/>
                  </a:lnTo>
                  <a:lnTo>
                    <a:pt x="367511" y="2142972"/>
                  </a:lnTo>
                  <a:lnTo>
                    <a:pt x="291064" y="2143680"/>
                  </a:lnTo>
                  <a:lnTo>
                    <a:pt x="362786" y="2120587"/>
                  </a:lnTo>
                  <a:lnTo>
                    <a:pt x="361053" y="2090145"/>
                  </a:lnTo>
                  <a:lnTo>
                    <a:pt x="387940" y="2082875"/>
                  </a:lnTo>
                  <a:lnTo>
                    <a:pt x="387644" y="2075966"/>
                  </a:lnTo>
                  <a:lnTo>
                    <a:pt x="370582" y="2074666"/>
                  </a:lnTo>
                  <a:lnTo>
                    <a:pt x="369630" y="2064585"/>
                  </a:lnTo>
                  <a:lnTo>
                    <a:pt x="207054" y="2046233"/>
                  </a:lnTo>
                  <a:cubicBezTo>
                    <a:pt x="205395" y="2030705"/>
                    <a:pt x="204627" y="2015170"/>
                    <a:pt x="205761" y="1999630"/>
                  </a:cubicBezTo>
                  <a:lnTo>
                    <a:pt x="374373" y="1980594"/>
                  </a:lnTo>
                  <a:cubicBezTo>
                    <a:pt x="374049" y="1971190"/>
                    <a:pt x="375161" y="1961863"/>
                    <a:pt x="378469" y="1952638"/>
                  </a:cubicBezTo>
                  <a:lnTo>
                    <a:pt x="475755" y="1940304"/>
                  </a:lnTo>
                  <a:lnTo>
                    <a:pt x="351268" y="1918286"/>
                  </a:lnTo>
                  <a:lnTo>
                    <a:pt x="352651" y="1875615"/>
                  </a:lnTo>
                  <a:lnTo>
                    <a:pt x="302859" y="1865667"/>
                  </a:lnTo>
                  <a:lnTo>
                    <a:pt x="352732" y="1859760"/>
                  </a:lnTo>
                  <a:lnTo>
                    <a:pt x="215108" y="1822862"/>
                  </a:lnTo>
                  <a:lnTo>
                    <a:pt x="220080" y="1780277"/>
                  </a:lnTo>
                  <a:lnTo>
                    <a:pt x="377231" y="1785495"/>
                  </a:lnTo>
                  <a:cubicBezTo>
                    <a:pt x="375768" y="1774495"/>
                    <a:pt x="378298" y="1763998"/>
                    <a:pt x="381492" y="1753607"/>
                  </a:cubicBezTo>
                  <a:lnTo>
                    <a:pt x="410978" y="1753116"/>
                  </a:lnTo>
                  <a:cubicBezTo>
                    <a:pt x="410704" y="1741168"/>
                    <a:pt x="414464" y="1729995"/>
                    <a:pt x="419013" y="1719019"/>
                  </a:cubicBezTo>
                  <a:lnTo>
                    <a:pt x="526758" y="1724394"/>
                  </a:lnTo>
                  <a:lnTo>
                    <a:pt x="383323" y="1671996"/>
                  </a:lnTo>
                  <a:lnTo>
                    <a:pt x="389047" y="1650200"/>
                  </a:lnTo>
                  <a:lnTo>
                    <a:pt x="269036" y="1596495"/>
                  </a:lnTo>
                  <a:lnTo>
                    <a:pt x="281346" y="1562147"/>
                  </a:lnTo>
                  <a:lnTo>
                    <a:pt x="433594" y="1589840"/>
                  </a:lnTo>
                  <a:lnTo>
                    <a:pt x="427749" y="1587195"/>
                  </a:lnTo>
                  <a:cubicBezTo>
                    <a:pt x="432532" y="1562068"/>
                    <a:pt x="441928" y="1538212"/>
                    <a:pt x="455025" y="1515588"/>
                  </a:cubicBezTo>
                  <a:lnTo>
                    <a:pt x="497894" y="1522256"/>
                  </a:lnTo>
                  <a:cubicBezTo>
                    <a:pt x="499749" y="1512615"/>
                    <a:pt x="504812" y="1504251"/>
                    <a:pt x="510346" y="1496093"/>
                  </a:cubicBezTo>
                  <a:lnTo>
                    <a:pt x="585135" y="1513434"/>
                  </a:lnTo>
                  <a:lnTo>
                    <a:pt x="475553" y="1439365"/>
                  </a:lnTo>
                  <a:lnTo>
                    <a:pt x="469821" y="1435995"/>
                  </a:lnTo>
                  <a:lnTo>
                    <a:pt x="470015" y="1435619"/>
                  </a:lnTo>
                  <a:lnTo>
                    <a:pt x="374200" y="1370855"/>
                  </a:lnTo>
                  <a:lnTo>
                    <a:pt x="388352" y="1348175"/>
                  </a:lnTo>
                  <a:lnTo>
                    <a:pt x="496294" y="1385516"/>
                  </a:lnTo>
                  <a:cubicBezTo>
                    <a:pt x="497774" y="1378519"/>
                    <a:pt x="501764" y="1372701"/>
                    <a:pt x="506007" y="1366998"/>
                  </a:cubicBezTo>
                  <a:lnTo>
                    <a:pt x="556046" y="1380018"/>
                  </a:lnTo>
                  <a:lnTo>
                    <a:pt x="481927" y="1326121"/>
                  </a:lnTo>
                  <a:lnTo>
                    <a:pt x="546590" y="1345700"/>
                  </a:lnTo>
                  <a:cubicBezTo>
                    <a:pt x="554247" y="1326980"/>
                    <a:pt x="566281" y="1310224"/>
                    <a:pt x="580597" y="1294698"/>
                  </a:cubicBezTo>
                  <a:lnTo>
                    <a:pt x="633354" y="1312662"/>
                  </a:lnTo>
                  <a:cubicBezTo>
                    <a:pt x="636679" y="1304884"/>
                    <a:pt x="642511" y="1298725"/>
                    <a:pt x="648656" y="1292783"/>
                  </a:cubicBezTo>
                  <a:lnTo>
                    <a:pt x="696405" y="1313566"/>
                  </a:lnTo>
                  <a:lnTo>
                    <a:pt x="536446" y="1152657"/>
                  </a:lnTo>
                  <a:lnTo>
                    <a:pt x="545501" y="1143086"/>
                  </a:lnTo>
                  <a:lnTo>
                    <a:pt x="631947" y="1190079"/>
                  </a:lnTo>
                  <a:cubicBezTo>
                    <a:pt x="638180" y="1177712"/>
                    <a:pt x="648043" y="1167639"/>
                    <a:pt x="658846" y="1158215"/>
                  </a:cubicBezTo>
                  <a:lnTo>
                    <a:pt x="729063" y="1190598"/>
                  </a:lnTo>
                  <a:lnTo>
                    <a:pt x="695154" y="1155472"/>
                  </a:lnTo>
                  <a:lnTo>
                    <a:pt x="700063" y="1150713"/>
                  </a:lnTo>
                  <a:lnTo>
                    <a:pt x="642318" y="1085326"/>
                  </a:lnTo>
                  <a:lnTo>
                    <a:pt x="721697" y="1129732"/>
                  </a:lnTo>
                  <a:cubicBezTo>
                    <a:pt x="729521" y="1117581"/>
                    <a:pt x="740781" y="1108018"/>
                    <a:pt x="753087" y="1099293"/>
                  </a:cubicBezTo>
                  <a:lnTo>
                    <a:pt x="810983" y="1131526"/>
                  </a:lnTo>
                  <a:cubicBezTo>
                    <a:pt x="815307" y="1125326"/>
                    <a:pt x="821540" y="1120986"/>
                    <a:pt x="827999" y="1116872"/>
                  </a:cubicBezTo>
                  <a:lnTo>
                    <a:pt x="887303" y="1157445"/>
                  </a:lnTo>
                  <a:lnTo>
                    <a:pt x="799840" y="1042504"/>
                  </a:lnTo>
                  <a:lnTo>
                    <a:pt x="798738" y="1045591"/>
                  </a:lnTo>
                  <a:lnTo>
                    <a:pt x="782398" y="1038279"/>
                  </a:lnTo>
                  <a:lnTo>
                    <a:pt x="798911" y="1041282"/>
                  </a:lnTo>
                  <a:lnTo>
                    <a:pt x="790391" y="1030086"/>
                  </a:lnTo>
                  <a:lnTo>
                    <a:pt x="802956" y="1020272"/>
                  </a:lnTo>
                  <a:lnTo>
                    <a:pt x="766428" y="962531"/>
                  </a:lnTo>
                  <a:lnTo>
                    <a:pt x="820685" y="1006424"/>
                  </a:lnTo>
                  <a:cubicBezTo>
                    <a:pt x="829811" y="995225"/>
                    <a:pt x="842011" y="986927"/>
                    <a:pt x="855113" y="979532"/>
                  </a:cubicBezTo>
                  <a:lnTo>
                    <a:pt x="927139" y="1030596"/>
                  </a:lnTo>
                  <a:lnTo>
                    <a:pt x="896243" y="981647"/>
                  </a:lnTo>
                  <a:lnTo>
                    <a:pt x="899657" y="979457"/>
                  </a:lnTo>
                  <a:lnTo>
                    <a:pt x="850250" y="890738"/>
                  </a:lnTo>
                  <a:lnTo>
                    <a:pt x="855088" y="887884"/>
                  </a:lnTo>
                  <a:lnTo>
                    <a:pt x="933399" y="957803"/>
                  </a:lnTo>
                  <a:cubicBezTo>
                    <a:pt x="942339" y="948542"/>
                    <a:pt x="953857" y="942300"/>
                    <a:pt x="966050" y="936849"/>
                  </a:cubicBezTo>
                  <a:lnTo>
                    <a:pt x="1023586" y="984957"/>
                  </a:lnTo>
                  <a:cubicBezTo>
                    <a:pt x="1028537" y="980187"/>
                    <a:pt x="1034826" y="977450"/>
                    <a:pt x="1041268" y="974937"/>
                  </a:cubicBezTo>
                  <a:lnTo>
                    <a:pt x="1075812" y="1010338"/>
                  </a:lnTo>
                  <a:lnTo>
                    <a:pt x="1012373" y="875806"/>
                  </a:lnTo>
                  <a:lnTo>
                    <a:pt x="1029918" y="866927"/>
                  </a:lnTo>
                  <a:lnTo>
                    <a:pt x="1039477" y="851606"/>
                  </a:lnTo>
                  <a:lnTo>
                    <a:pt x="1051782" y="855863"/>
                  </a:lnTo>
                  <a:lnTo>
                    <a:pt x="1065917" y="848710"/>
                  </a:lnTo>
                  <a:lnTo>
                    <a:pt x="1064579" y="844686"/>
                  </a:lnTo>
                  <a:lnTo>
                    <a:pt x="1067297" y="848010"/>
                  </a:lnTo>
                  <a:cubicBezTo>
                    <a:pt x="1073048" y="842939"/>
                    <a:pt x="1080163" y="840233"/>
                    <a:pt x="1087464" y="837805"/>
                  </a:cubicBezTo>
                  <a:lnTo>
                    <a:pt x="1127308" y="879719"/>
                  </a:lnTo>
                  <a:lnTo>
                    <a:pt x="1091604" y="763978"/>
                  </a:lnTo>
                  <a:cubicBezTo>
                    <a:pt x="1097500" y="761357"/>
                    <a:pt x="1103476" y="758866"/>
                    <a:pt x="1109803" y="756987"/>
                  </a:cubicBezTo>
                  <a:lnTo>
                    <a:pt x="1164465" y="832846"/>
                  </a:lnTo>
                  <a:cubicBezTo>
                    <a:pt x="1178355" y="823484"/>
                    <a:pt x="1194470" y="817855"/>
                    <a:pt x="1211407" y="813702"/>
                  </a:cubicBezTo>
                  <a:lnTo>
                    <a:pt x="1216829" y="820467"/>
                  </a:lnTo>
                  <a:cubicBezTo>
                    <a:pt x="1219820" y="811724"/>
                    <a:pt x="1225560" y="804813"/>
                    <a:pt x="1231723" y="798129"/>
                  </a:cubicBezTo>
                  <a:lnTo>
                    <a:pt x="1276179" y="813267"/>
                  </a:lnTo>
                  <a:lnTo>
                    <a:pt x="1264818" y="762969"/>
                  </a:lnTo>
                  <a:lnTo>
                    <a:pt x="1287217" y="756325"/>
                  </a:lnTo>
                  <a:lnTo>
                    <a:pt x="1187572" y="656088"/>
                  </a:lnTo>
                  <a:lnTo>
                    <a:pt x="1196627" y="646517"/>
                  </a:lnTo>
                  <a:lnTo>
                    <a:pt x="1283072" y="693510"/>
                  </a:lnTo>
                  <a:cubicBezTo>
                    <a:pt x="1289306" y="681143"/>
                    <a:pt x="1299169" y="671070"/>
                    <a:pt x="1309972" y="661646"/>
                  </a:cubicBezTo>
                  <a:lnTo>
                    <a:pt x="1347794" y="679088"/>
                  </a:lnTo>
                  <a:lnTo>
                    <a:pt x="1362003" y="675190"/>
                  </a:lnTo>
                  <a:lnTo>
                    <a:pt x="1346280" y="658903"/>
                  </a:lnTo>
                  <a:lnTo>
                    <a:pt x="1351189" y="654144"/>
                  </a:lnTo>
                  <a:lnTo>
                    <a:pt x="1293443" y="588757"/>
                  </a:lnTo>
                  <a:lnTo>
                    <a:pt x="1372823" y="633163"/>
                  </a:lnTo>
                  <a:cubicBezTo>
                    <a:pt x="1380647" y="621012"/>
                    <a:pt x="1391906" y="611449"/>
                    <a:pt x="1404212" y="602724"/>
                  </a:cubicBezTo>
                  <a:lnTo>
                    <a:pt x="1462109" y="634957"/>
                  </a:lnTo>
                  <a:cubicBezTo>
                    <a:pt x="1466433" y="628757"/>
                    <a:pt x="1472666" y="624417"/>
                    <a:pt x="1479125" y="620304"/>
                  </a:cubicBezTo>
                  <a:lnTo>
                    <a:pt x="1538429" y="660876"/>
                  </a:lnTo>
                  <a:lnTo>
                    <a:pt x="1441517" y="533517"/>
                  </a:lnTo>
                  <a:lnTo>
                    <a:pt x="1454082" y="523703"/>
                  </a:lnTo>
                  <a:lnTo>
                    <a:pt x="1417554" y="465962"/>
                  </a:lnTo>
                  <a:lnTo>
                    <a:pt x="1471811" y="509855"/>
                  </a:lnTo>
                  <a:cubicBezTo>
                    <a:pt x="1480937" y="498656"/>
                    <a:pt x="1493137" y="490358"/>
                    <a:pt x="1506239" y="482963"/>
                  </a:cubicBezTo>
                  <a:lnTo>
                    <a:pt x="1578264" y="534027"/>
                  </a:lnTo>
                  <a:lnTo>
                    <a:pt x="1547369" y="485078"/>
                  </a:lnTo>
                  <a:lnTo>
                    <a:pt x="1550783" y="482888"/>
                  </a:lnTo>
                  <a:lnTo>
                    <a:pt x="1501376" y="394169"/>
                  </a:lnTo>
                  <a:lnTo>
                    <a:pt x="1506214" y="391315"/>
                  </a:lnTo>
                  <a:lnTo>
                    <a:pt x="1584525" y="461234"/>
                  </a:lnTo>
                  <a:cubicBezTo>
                    <a:pt x="1593465" y="451973"/>
                    <a:pt x="1604982" y="445731"/>
                    <a:pt x="1617176" y="440280"/>
                  </a:cubicBezTo>
                  <a:lnTo>
                    <a:pt x="1674712" y="488388"/>
                  </a:lnTo>
                  <a:cubicBezTo>
                    <a:pt x="1679663" y="483618"/>
                    <a:pt x="1685952" y="480881"/>
                    <a:pt x="1692394" y="478368"/>
                  </a:cubicBezTo>
                  <a:lnTo>
                    <a:pt x="1726938" y="513769"/>
                  </a:lnTo>
                  <a:lnTo>
                    <a:pt x="1663499" y="379237"/>
                  </a:lnTo>
                  <a:lnTo>
                    <a:pt x="1717043" y="352141"/>
                  </a:lnTo>
                  <a:lnTo>
                    <a:pt x="1715705" y="348117"/>
                  </a:lnTo>
                  <a:lnTo>
                    <a:pt x="1718423" y="351441"/>
                  </a:lnTo>
                  <a:cubicBezTo>
                    <a:pt x="1724174" y="346370"/>
                    <a:pt x="1731289" y="343664"/>
                    <a:pt x="1738590" y="341236"/>
                  </a:cubicBezTo>
                  <a:lnTo>
                    <a:pt x="1778434" y="383150"/>
                  </a:lnTo>
                  <a:lnTo>
                    <a:pt x="1742730" y="267409"/>
                  </a:lnTo>
                  <a:cubicBezTo>
                    <a:pt x="1748626" y="264788"/>
                    <a:pt x="1754602" y="262297"/>
                    <a:pt x="1760929" y="260418"/>
                  </a:cubicBezTo>
                  <a:lnTo>
                    <a:pt x="1815591" y="336277"/>
                  </a:lnTo>
                  <a:cubicBezTo>
                    <a:pt x="1829481" y="326915"/>
                    <a:pt x="1845596" y="321286"/>
                    <a:pt x="1862533" y="317133"/>
                  </a:cubicBezTo>
                  <a:lnTo>
                    <a:pt x="1914311" y="381741"/>
                  </a:lnTo>
                  <a:cubicBezTo>
                    <a:pt x="1919536" y="378317"/>
                    <a:pt x="1925502" y="376993"/>
                    <a:pt x="1931553" y="375872"/>
                  </a:cubicBezTo>
                  <a:lnTo>
                    <a:pt x="1945684" y="398067"/>
                  </a:lnTo>
                  <a:lnTo>
                    <a:pt x="1915943" y="266400"/>
                  </a:lnTo>
                  <a:lnTo>
                    <a:pt x="1995482" y="242809"/>
                  </a:lnTo>
                  <a:lnTo>
                    <a:pt x="1989772" y="185029"/>
                  </a:lnTo>
                  <a:close/>
                  <a:moveTo>
                    <a:pt x="2519378" y="0"/>
                  </a:moveTo>
                  <a:lnTo>
                    <a:pt x="2519443" y="6756"/>
                  </a:lnTo>
                  <a:lnTo>
                    <a:pt x="2517436" y="6781"/>
                  </a:lnTo>
                  <a:close/>
                  <a:moveTo>
                    <a:pt x="2248361" y="17353"/>
                  </a:moveTo>
                  <a:lnTo>
                    <a:pt x="2248802" y="19454"/>
                  </a:lnTo>
                  <a:lnTo>
                    <a:pt x="2248158" y="19517"/>
                  </a:lnTo>
                  <a:close/>
                </a:path>
              </a:pathLst>
            </a:custGeom>
            <a:solidFill>
              <a:srgbClr val="CCCC00">
                <a:alpha val="31000"/>
              </a:srgb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三十二角星 75"/>
            <p:cNvSpPr/>
            <p:nvPr/>
          </p:nvSpPr>
          <p:spPr>
            <a:xfrm rot="895006">
              <a:off x="4402454" y="1518015"/>
              <a:ext cx="3600464" cy="2921260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solidFill>
              <a:srgbClr val="959200">
                <a:alpha val="51765"/>
              </a:srgb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三十二角星 75"/>
            <p:cNvSpPr/>
            <p:nvPr/>
          </p:nvSpPr>
          <p:spPr>
            <a:xfrm rot="895006">
              <a:off x="4822445" y="1678938"/>
              <a:ext cx="2730104" cy="2650767"/>
            </a:xfrm>
            <a:custGeom>
              <a:avLst/>
              <a:gdLst>
                <a:gd name="connsiteX0" fmla="*/ 1335165 w 3050213"/>
                <a:gd name="connsiteY0" fmla="*/ 2762749 h 2919320"/>
                <a:gd name="connsiteX1" fmla="*/ 1336844 w 3050213"/>
                <a:gd name="connsiteY1" fmla="*/ 2779976 h 2919320"/>
                <a:gd name="connsiteX2" fmla="*/ 1339135 w 3050213"/>
                <a:gd name="connsiteY2" fmla="*/ 2771951 h 2919320"/>
                <a:gd name="connsiteX3" fmla="*/ 1335165 w 3050213"/>
                <a:gd name="connsiteY3" fmla="*/ 2762749 h 2919320"/>
                <a:gd name="connsiteX4" fmla="*/ 252198 w 3050213"/>
                <a:gd name="connsiteY4" fmla="*/ 2606480 h 2919320"/>
                <a:gd name="connsiteX5" fmla="*/ 252228 w 3050213"/>
                <a:gd name="connsiteY5" fmla="*/ 2606514 h 2919320"/>
                <a:gd name="connsiteX6" fmla="*/ 252103 w 3050213"/>
                <a:gd name="connsiteY6" fmla="*/ 2606593 h 2919320"/>
                <a:gd name="connsiteX7" fmla="*/ 252198 w 3050213"/>
                <a:gd name="connsiteY7" fmla="*/ 2606480 h 2919320"/>
                <a:gd name="connsiteX8" fmla="*/ 125538 w 3050213"/>
                <a:gd name="connsiteY8" fmla="*/ 2440525 h 2919320"/>
                <a:gd name="connsiteX9" fmla="*/ 128760 w 3050213"/>
                <a:gd name="connsiteY9" fmla="*/ 2446174 h 2919320"/>
                <a:gd name="connsiteX10" fmla="*/ 107470 w 3050213"/>
                <a:gd name="connsiteY10" fmla="*/ 2454754 h 2919320"/>
                <a:gd name="connsiteX11" fmla="*/ 125538 w 3050213"/>
                <a:gd name="connsiteY11" fmla="*/ 2440525 h 2919320"/>
                <a:gd name="connsiteX12" fmla="*/ 0 w 3050213"/>
                <a:gd name="connsiteY12" fmla="*/ 1514633 h 2919320"/>
                <a:gd name="connsiteX13" fmla="*/ 12001 w 3050213"/>
                <a:gd name="connsiteY13" fmla="*/ 1517176 h 2919320"/>
                <a:gd name="connsiteX14" fmla="*/ 11020 w 3050213"/>
                <a:gd name="connsiteY14" fmla="*/ 1520378 h 2919320"/>
                <a:gd name="connsiteX15" fmla="*/ 0 w 3050213"/>
                <a:gd name="connsiteY15" fmla="*/ 1514633 h 2919320"/>
                <a:gd name="connsiteX16" fmla="*/ 392111 w 3050213"/>
                <a:gd name="connsiteY16" fmla="*/ 815805 h 2919320"/>
                <a:gd name="connsiteX17" fmla="*/ 404112 w 3050213"/>
                <a:gd name="connsiteY17" fmla="*/ 818348 h 2919320"/>
                <a:gd name="connsiteX18" fmla="*/ 403131 w 3050213"/>
                <a:gd name="connsiteY18" fmla="*/ 821550 h 2919320"/>
                <a:gd name="connsiteX19" fmla="*/ 392111 w 3050213"/>
                <a:gd name="connsiteY19" fmla="*/ 815805 h 2919320"/>
                <a:gd name="connsiteX20" fmla="*/ 2029470 w 3050213"/>
                <a:gd name="connsiteY20" fmla="*/ 108065 h 2919320"/>
                <a:gd name="connsiteX21" fmla="*/ 2029513 w 3050213"/>
                <a:gd name="connsiteY21" fmla="*/ 113373 h 2919320"/>
                <a:gd name="connsiteX22" fmla="*/ 2028160 w 3050213"/>
                <a:gd name="connsiteY22" fmla="*/ 113393 h 2919320"/>
                <a:gd name="connsiteX23" fmla="*/ 2029470 w 3050213"/>
                <a:gd name="connsiteY23" fmla="*/ 108065 h 2919320"/>
                <a:gd name="connsiteX24" fmla="*/ 1846700 w 3050213"/>
                <a:gd name="connsiteY24" fmla="*/ 121699 h 2919320"/>
                <a:gd name="connsiteX25" fmla="*/ 1846997 w 3050213"/>
                <a:gd name="connsiteY25" fmla="*/ 123350 h 2919320"/>
                <a:gd name="connsiteX26" fmla="*/ 1846563 w 3050213"/>
                <a:gd name="connsiteY26" fmla="*/ 123399 h 2919320"/>
                <a:gd name="connsiteX27" fmla="*/ 1846700 w 3050213"/>
                <a:gd name="connsiteY27" fmla="*/ 121699 h 2919320"/>
                <a:gd name="connsiteX28" fmla="*/ 1225962 w 3050213"/>
                <a:gd name="connsiteY28" fmla="*/ 139111 h 2919320"/>
                <a:gd name="connsiteX29" fmla="*/ 1248848 w 3050213"/>
                <a:gd name="connsiteY29" fmla="*/ 200174 h 2919320"/>
                <a:gd name="connsiteX30" fmla="*/ 1272166 w 3050213"/>
                <a:gd name="connsiteY30" fmla="*/ 191266 h 2919320"/>
                <a:gd name="connsiteX31" fmla="*/ 1301252 w 3050213"/>
                <a:gd name="connsiteY31" fmla="*/ 186519 h 2919320"/>
                <a:gd name="connsiteX32" fmla="*/ 1329017 w 3050213"/>
                <a:gd name="connsiteY32" fmla="*/ 250853 h 2919320"/>
                <a:gd name="connsiteX33" fmla="*/ 1339683 w 3050213"/>
                <a:gd name="connsiteY33" fmla="*/ 248971 h 2919320"/>
                <a:gd name="connsiteX34" fmla="*/ 1340429 w 3050213"/>
                <a:gd name="connsiteY34" fmla="*/ 251330 h 2919320"/>
                <a:gd name="connsiteX35" fmla="*/ 1340545 w 3050213"/>
                <a:gd name="connsiteY35" fmla="*/ 156882 h 2919320"/>
                <a:gd name="connsiteX36" fmla="*/ 1369100 w 3050213"/>
                <a:gd name="connsiteY36" fmla="*/ 149491 h 2919320"/>
                <a:gd name="connsiteX37" fmla="*/ 1369753 w 3050213"/>
                <a:gd name="connsiteY37" fmla="*/ 149459 h 2919320"/>
                <a:gd name="connsiteX38" fmla="*/ 1373138 w 3050213"/>
                <a:gd name="connsiteY38" fmla="*/ 107577 h 2919320"/>
                <a:gd name="connsiteX39" fmla="*/ 1397129 w 3050213"/>
                <a:gd name="connsiteY39" fmla="*/ 104851 h 2919320"/>
                <a:gd name="connsiteX40" fmla="*/ 1414002 w 3050213"/>
                <a:gd name="connsiteY40" fmla="*/ 198706 h 2919320"/>
                <a:gd name="connsiteX41" fmla="*/ 1425058 w 3050213"/>
                <a:gd name="connsiteY41" fmla="*/ 234922 h 2919320"/>
                <a:gd name="connsiteX42" fmla="*/ 1426132 w 3050213"/>
                <a:gd name="connsiteY42" fmla="*/ 234860 h 2919320"/>
                <a:gd name="connsiteX43" fmla="*/ 1432170 w 3050213"/>
                <a:gd name="connsiteY43" fmla="*/ 165150 h 2919320"/>
                <a:gd name="connsiteX44" fmla="*/ 1490538 w 3050213"/>
                <a:gd name="connsiteY44" fmla="*/ 160309 h 2919320"/>
                <a:gd name="connsiteX45" fmla="*/ 1506240 w 3050213"/>
                <a:gd name="connsiteY45" fmla="*/ 232904 h 2919320"/>
                <a:gd name="connsiteX46" fmla="*/ 1539782 w 3050213"/>
                <a:gd name="connsiteY46" fmla="*/ 96476 h 2919320"/>
                <a:gd name="connsiteX47" fmla="*/ 1564293 w 3050213"/>
                <a:gd name="connsiteY47" fmla="*/ 96096 h 2919320"/>
                <a:gd name="connsiteX48" fmla="*/ 1564677 w 3050213"/>
                <a:gd name="connsiteY48" fmla="*/ 142650 h 2919320"/>
                <a:gd name="connsiteX49" fmla="*/ 1589634 w 3050213"/>
                <a:gd name="connsiteY49" fmla="*/ 143423 h 2919320"/>
                <a:gd name="connsiteX50" fmla="*/ 1599318 w 3050213"/>
                <a:gd name="connsiteY50" fmla="*/ 236760 h 2919320"/>
                <a:gd name="connsiteX51" fmla="*/ 1602781 w 3050213"/>
                <a:gd name="connsiteY51" fmla="*/ 236839 h 2919320"/>
                <a:gd name="connsiteX52" fmla="*/ 1623263 w 3050213"/>
                <a:gd name="connsiteY52" fmla="*/ 165770 h 2919320"/>
                <a:gd name="connsiteX53" fmla="*/ 1680494 w 3050213"/>
                <a:gd name="connsiteY53" fmla="*/ 172494 h 2919320"/>
                <a:gd name="connsiteX54" fmla="*/ 1706542 w 3050213"/>
                <a:gd name="connsiteY54" fmla="*/ 111040 h 2919320"/>
                <a:gd name="connsiteX55" fmla="*/ 1727892 w 3050213"/>
                <a:gd name="connsiteY55" fmla="*/ 114868 h 2919320"/>
                <a:gd name="connsiteX56" fmla="*/ 1719760 w 3050213"/>
                <a:gd name="connsiteY56" fmla="*/ 167143 h 2919320"/>
                <a:gd name="connsiteX57" fmla="*/ 1721032 w 3050213"/>
                <a:gd name="connsiteY57" fmla="*/ 164032 h 2919320"/>
                <a:gd name="connsiteX58" fmla="*/ 1778104 w 3050213"/>
                <a:gd name="connsiteY58" fmla="*/ 177500 h 2919320"/>
                <a:gd name="connsiteX59" fmla="*/ 1769131 w 3050213"/>
                <a:gd name="connsiteY59" fmla="*/ 277720 h 2919320"/>
                <a:gd name="connsiteX60" fmla="*/ 1772220 w 3050213"/>
                <a:gd name="connsiteY60" fmla="*/ 278721 h 2919320"/>
                <a:gd name="connsiteX61" fmla="*/ 1835884 w 3050213"/>
                <a:gd name="connsiteY61" fmla="*/ 212649 h 2919320"/>
                <a:gd name="connsiteX62" fmla="*/ 1874470 w 3050213"/>
                <a:gd name="connsiteY62" fmla="*/ 151684 h 2919320"/>
                <a:gd name="connsiteX63" fmla="*/ 1888560 w 3050213"/>
                <a:gd name="connsiteY63" fmla="*/ 157116 h 2919320"/>
                <a:gd name="connsiteX64" fmla="*/ 1865715 w 3050213"/>
                <a:gd name="connsiteY64" fmla="*/ 227477 h 2919320"/>
                <a:gd name="connsiteX65" fmla="*/ 1873228 w 3050213"/>
                <a:gd name="connsiteY65" fmla="*/ 269269 h 2919320"/>
                <a:gd name="connsiteX66" fmla="*/ 1903142 w 3050213"/>
                <a:gd name="connsiteY66" fmla="*/ 223842 h 2919320"/>
                <a:gd name="connsiteX67" fmla="*/ 1956399 w 3050213"/>
                <a:gd name="connsiteY67" fmla="*/ 248818 h 2919320"/>
                <a:gd name="connsiteX68" fmla="*/ 1950581 w 3050213"/>
                <a:gd name="connsiteY68" fmla="*/ 268865 h 2919320"/>
                <a:gd name="connsiteX69" fmla="*/ 1956507 w 3050213"/>
                <a:gd name="connsiteY69" fmla="*/ 268374 h 2919320"/>
                <a:gd name="connsiteX70" fmla="*/ 1964799 w 3050213"/>
                <a:gd name="connsiteY70" fmla="*/ 306713 h 2919320"/>
                <a:gd name="connsiteX71" fmla="*/ 1986951 w 3050213"/>
                <a:gd name="connsiteY71" fmla="*/ 278788 h 2919320"/>
                <a:gd name="connsiteX72" fmla="*/ 1987427 w 3050213"/>
                <a:gd name="connsiteY72" fmla="*/ 279067 h 2919320"/>
                <a:gd name="connsiteX73" fmla="*/ 2005750 w 3050213"/>
                <a:gd name="connsiteY73" fmla="*/ 204541 h 2919320"/>
                <a:gd name="connsiteX74" fmla="*/ 2030261 w 3050213"/>
                <a:gd name="connsiteY74" fmla="*/ 204162 h 2919320"/>
                <a:gd name="connsiteX75" fmla="*/ 2030531 w 3050213"/>
                <a:gd name="connsiteY75" fmla="*/ 236850 h 2919320"/>
                <a:gd name="connsiteX76" fmla="*/ 2041617 w 3050213"/>
                <a:gd name="connsiteY76" fmla="*/ 224597 h 2919320"/>
                <a:gd name="connsiteX77" fmla="*/ 2046065 w 3050213"/>
                <a:gd name="connsiteY77" fmla="*/ 226819 h 2919320"/>
                <a:gd name="connsiteX78" fmla="*/ 2033731 w 3050213"/>
                <a:gd name="connsiteY78" fmla="*/ 250811 h 2919320"/>
                <a:gd name="connsiteX79" fmla="*/ 2055602 w 3050213"/>
                <a:gd name="connsiteY79" fmla="*/ 251488 h 2919320"/>
                <a:gd name="connsiteX80" fmla="*/ 2063319 w 3050213"/>
                <a:gd name="connsiteY80" fmla="*/ 325858 h 2919320"/>
                <a:gd name="connsiteX81" fmla="*/ 2070435 w 3050213"/>
                <a:gd name="connsiteY81" fmla="*/ 318641 h 2919320"/>
                <a:gd name="connsiteX82" fmla="*/ 2075270 w 3050213"/>
                <a:gd name="connsiteY82" fmla="*/ 322282 h 2919320"/>
                <a:gd name="connsiteX83" fmla="*/ 2089232 w 3050213"/>
                <a:gd name="connsiteY83" fmla="*/ 273836 h 2919320"/>
                <a:gd name="connsiteX84" fmla="*/ 2146462 w 3050213"/>
                <a:gd name="connsiteY84" fmla="*/ 280560 h 2919320"/>
                <a:gd name="connsiteX85" fmla="*/ 2172511 w 3050213"/>
                <a:gd name="connsiteY85" fmla="*/ 219105 h 2919320"/>
                <a:gd name="connsiteX86" fmla="*/ 2193860 w 3050213"/>
                <a:gd name="connsiteY86" fmla="*/ 222933 h 2919320"/>
                <a:gd name="connsiteX87" fmla="*/ 2185728 w 3050213"/>
                <a:gd name="connsiteY87" fmla="*/ 275208 h 2919320"/>
                <a:gd name="connsiteX88" fmla="*/ 2187000 w 3050213"/>
                <a:gd name="connsiteY88" fmla="*/ 272097 h 2919320"/>
                <a:gd name="connsiteX89" fmla="*/ 2244072 w 3050213"/>
                <a:gd name="connsiteY89" fmla="*/ 285566 h 2919320"/>
                <a:gd name="connsiteX90" fmla="*/ 2235100 w 3050213"/>
                <a:gd name="connsiteY90" fmla="*/ 385786 h 2919320"/>
                <a:gd name="connsiteX91" fmla="*/ 2238189 w 3050213"/>
                <a:gd name="connsiteY91" fmla="*/ 386786 h 2919320"/>
                <a:gd name="connsiteX92" fmla="*/ 2276547 w 3050213"/>
                <a:gd name="connsiteY92" fmla="*/ 312239 h 2919320"/>
                <a:gd name="connsiteX93" fmla="*/ 2301852 w 3050213"/>
                <a:gd name="connsiteY93" fmla="*/ 320715 h 2919320"/>
                <a:gd name="connsiteX94" fmla="*/ 2340439 w 3050213"/>
                <a:gd name="connsiteY94" fmla="*/ 259749 h 2919320"/>
                <a:gd name="connsiteX95" fmla="*/ 2354528 w 3050213"/>
                <a:gd name="connsiteY95" fmla="*/ 265181 h 2919320"/>
                <a:gd name="connsiteX96" fmla="*/ 2330856 w 3050213"/>
                <a:gd name="connsiteY96" fmla="*/ 338089 h 2919320"/>
                <a:gd name="connsiteX97" fmla="*/ 2318295 w 3050213"/>
                <a:gd name="connsiteY97" fmla="*/ 409076 h 2919320"/>
                <a:gd name="connsiteX98" fmla="*/ 2369111 w 3050213"/>
                <a:gd name="connsiteY98" fmla="*/ 331907 h 2919320"/>
                <a:gd name="connsiteX99" fmla="*/ 2422367 w 3050213"/>
                <a:gd name="connsiteY99" fmla="*/ 356883 h 2919320"/>
                <a:gd name="connsiteX100" fmla="*/ 2393373 w 3050213"/>
                <a:gd name="connsiteY100" fmla="*/ 456800 h 2919320"/>
                <a:gd name="connsiteX101" fmla="*/ 2394632 w 3050213"/>
                <a:gd name="connsiteY101" fmla="*/ 457517 h 2919320"/>
                <a:gd name="connsiteX102" fmla="*/ 2412743 w 3050213"/>
                <a:gd name="connsiteY102" fmla="*/ 437499 h 2919320"/>
                <a:gd name="connsiteX103" fmla="*/ 2452920 w 3050213"/>
                <a:gd name="connsiteY103" fmla="*/ 386853 h 2919320"/>
                <a:gd name="connsiteX104" fmla="*/ 2456604 w 3050213"/>
                <a:gd name="connsiteY104" fmla="*/ 389015 h 2919320"/>
                <a:gd name="connsiteX105" fmla="*/ 2507585 w 3050213"/>
                <a:gd name="connsiteY105" fmla="*/ 332662 h 2919320"/>
                <a:gd name="connsiteX106" fmla="*/ 2512034 w 3050213"/>
                <a:gd name="connsiteY106" fmla="*/ 334884 h 2919320"/>
                <a:gd name="connsiteX107" fmla="*/ 2477813 w 3050213"/>
                <a:gd name="connsiteY107" fmla="*/ 401449 h 2919320"/>
                <a:gd name="connsiteX108" fmla="*/ 2503608 w 3050213"/>
                <a:gd name="connsiteY108" fmla="*/ 416573 h 2919320"/>
                <a:gd name="connsiteX109" fmla="*/ 2475931 w 3050213"/>
                <a:gd name="connsiteY109" fmla="*/ 488040 h 2919320"/>
                <a:gd name="connsiteX110" fmla="*/ 2536403 w 3050213"/>
                <a:gd name="connsiteY110" fmla="*/ 426706 h 2919320"/>
                <a:gd name="connsiteX111" fmla="*/ 2583582 w 3050213"/>
                <a:gd name="connsiteY111" fmla="*/ 462235 h 2919320"/>
                <a:gd name="connsiteX112" fmla="*/ 2576238 w 3050213"/>
                <a:gd name="connsiteY112" fmla="*/ 476466 h 2919320"/>
                <a:gd name="connsiteX113" fmla="*/ 2578658 w 3050213"/>
                <a:gd name="connsiteY113" fmla="*/ 474185 h 2919320"/>
                <a:gd name="connsiteX114" fmla="*/ 2553539 w 3050213"/>
                <a:gd name="connsiteY114" fmla="*/ 520447 h 2919320"/>
                <a:gd name="connsiteX115" fmla="*/ 2543325 w 3050213"/>
                <a:gd name="connsiteY115" fmla="*/ 540239 h 2919320"/>
                <a:gd name="connsiteX116" fmla="*/ 2644148 w 3050213"/>
                <a:gd name="connsiteY116" fmla="*/ 463176 h 2919320"/>
                <a:gd name="connsiteX117" fmla="*/ 2616980 w 3050213"/>
                <a:gd name="connsiteY117" fmla="*/ 499570 h 2919320"/>
                <a:gd name="connsiteX118" fmla="*/ 2655295 w 3050213"/>
                <a:gd name="connsiteY118" fmla="*/ 534315 h 2919320"/>
                <a:gd name="connsiteX119" fmla="*/ 2614328 w 3050213"/>
                <a:gd name="connsiteY119" fmla="*/ 599021 h 2919320"/>
                <a:gd name="connsiteX120" fmla="*/ 2682571 w 3050213"/>
                <a:gd name="connsiteY120" fmla="*/ 552830 h 2919320"/>
                <a:gd name="connsiteX121" fmla="*/ 2721643 w 3050213"/>
                <a:gd name="connsiteY121" fmla="*/ 597384 h 2919320"/>
                <a:gd name="connsiteX122" fmla="*/ 2685659 w 3050213"/>
                <a:gd name="connsiteY122" fmla="*/ 642646 h 2919320"/>
                <a:gd name="connsiteX123" fmla="*/ 2754895 w 3050213"/>
                <a:gd name="connsiteY123" fmla="*/ 598796 h 2919320"/>
                <a:gd name="connsiteX124" fmla="*/ 2709947 w 3050213"/>
                <a:gd name="connsiteY124" fmla="*/ 651476 h 2919320"/>
                <a:gd name="connsiteX125" fmla="*/ 2723727 w 3050213"/>
                <a:gd name="connsiteY125" fmla="*/ 644737 h 2919320"/>
                <a:gd name="connsiteX126" fmla="*/ 2746618 w 3050213"/>
                <a:gd name="connsiteY126" fmla="*/ 632033 h 2919320"/>
                <a:gd name="connsiteX127" fmla="*/ 2781395 w 3050213"/>
                <a:gd name="connsiteY127" fmla="*/ 679682 h 2919320"/>
                <a:gd name="connsiteX128" fmla="*/ 2726939 w 3050213"/>
                <a:gd name="connsiteY128" fmla="*/ 736953 h 2919320"/>
                <a:gd name="connsiteX129" fmla="*/ 2801849 w 3050213"/>
                <a:gd name="connsiteY129" fmla="*/ 705608 h 2919320"/>
                <a:gd name="connsiteX130" fmla="*/ 2831256 w 3050213"/>
                <a:gd name="connsiteY130" fmla="*/ 757265 h 2919320"/>
                <a:gd name="connsiteX131" fmla="*/ 2784152 w 3050213"/>
                <a:gd name="connsiteY131" fmla="*/ 797137 h 2919320"/>
                <a:gd name="connsiteX132" fmla="*/ 2899527 w 3050213"/>
                <a:gd name="connsiteY132" fmla="*/ 750634 h 2919320"/>
                <a:gd name="connsiteX133" fmla="*/ 2840327 w 3050213"/>
                <a:gd name="connsiteY133" fmla="*/ 797257 h 2919320"/>
                <a:gd name="connsiteX134" fmla="*/ 2852104 w 3050213"/>
                <a:gd name="connsiteY134" fmla="*/ 793502 h 2919320"/>
                <a:gd name="connsiteX135" fmla="*/ 2876991 w 3050213"/>
                <a:gd name="connsiteY135" fmla="*/ 847160 h 2919320"/>
                <a:gd name="connsiteX136" fmla="*/ 2808687 w 3050213"/>
                <a:gd name="connsiteY136" fmla="*/ 895295 h 2919320"/>
                <a:gd name="connsiteX137" fmla="*/ 2889212 w 3050213"/>
                <a:gd name="connsiteY137" fmla="*/ 879250 h 2919320"/>
                <a:gd name="connsiteX138" fmla="*/ 2908131 w 3050213"/>
                <a:gd name="connsiteY138" fmla="*/ 935795 h 2919320"/>
                <a:gd name="connsiteX139" fmla="*/ 2881583 w 3050213"/>
                <a:gd name="connsiteY139" fmla="*/ 950450 h 2919320"/>
                <a:gd name="connsiteX140" fmla="*/ 3002766 w 3050213"/>
                <a:gd name="connsiteY140" fmla="*/ 924767 h 2919320"/>
                <a:gd name="connsiteX141" fmla="*/ 3003128 w 3050213"/>
                <a:gd name="connsiteY141" fmla="*/ 925889 h 2919320"/>
                <a:gd name="connsiteX142" fmla="*/ 2910418 w 3050213"/>
                <a:gd name="connsiteY142" fmla="*/ 974224 h 2919320"/>
                <a:gd name="connsiteX143" fmla="*/ 2923806 w 3050213"/>
                <a:gd name="connsiteY143" fmla="*/ 972743 h 2919320"/>
                <a:gd name="connsiteX144" fmla="*/ 2934207 w 3050213"/>
                <a:gd name="connsiteY144" fmla="*/ 1000642 h 2919320"/>
                <a:gd name="connsiteX145" fmla="*/ 2938896 w 3050213"/>
                <a:gd name="connsiteY145" fmla="*/ 1030081 h 2919320"/>
                <a:gd name="connsiteX146" fmla="*/ 2856438 w 3050213"/>
                <a:gd name="connsiteY146" fmla="*/ 1066541 h 2919320"/>
                <a:gd name="connsiteX147" fmla="*/ 2941047 w 3050213"/>
                <a:gd name="connsiteY147" fmla="*/ 1066825 h 2919320"/>
                <a:gd name="connsiteX148" fmla="*/ 2948361 w 3050213"/>
                <a:gd name="connsiteY148" fmla="*/ 1095935 h 2919320"/>
                <a:gd name="connsiteX149" fmla="*/ 2949371 w 3050213"/>
                <a:gd name="connsiteY149" fmla="*/ 1116623 h 2919320"/>
                <a:gd name="connsiteX150" fmla="*/ 3044279 w 3050213"/>
                <a:gd name="connsiteY150" fmla="*/ 1112952 h 2919320"/>
                <a:gd name="connsiteX151" fmla="*/ 3045083 w 3050213"/>
                <a:gd name="connsiteY151" fmla="*/ 1120612 h 2919320"/>
                <a:gd name="connsiteX152" fmla="*/ 2921606 w 3050213"/>
                <a:gd name="connsiteY152" fmla="*/ 1159184 h 2919320"/>
                <a:gd name="connsiteX153" fmla="*/ 2960009 w 3050213"/>
                <a:gd name="connsiteY153" fmla="*/ 1162594 h 2919320"/>
                <a:gd name="connsiteX154" fmla="*/ 2964792 w 3050213"/>
                <a:gd name="connsiteY154" fmla="*/ 1221673 h 2919320"/>
                <a:gd name="connsiteX155" fmla="*/ 2868869 w 3050213"/>
                <a:gd name="connsiteY155" fmla="*/ 1242926 h 2919320"/>
                <a:gd name="connsiteX156" fmla="*/ 2956427 w 3050213"/>
                <a:gd name="connsiteY156" fmla="*/ 1260969 h 2919320"/>
                <a:gd name="connsiteX157" fmla="*/ 2955647 w 3050213"/>
                <a:gd name="connsiteY157" fmla="*/ 1288916 h 2919320"/>
                <a:gd name="connsiteX158" fmla="*/ 3050213 w 3050213"/>
                <a:gd name="connsiteY158" fmla="*/ 1301353 h 2919320"/>
                <a:gd name="connsiteX159" fmla="*/ 3049002 w 3050213"/>
                <a:gd name="connsiteY159" fmla="*/ 1313432 h 2919320"/>
                <a:gd name="connsiteX160" fmla="*/ 2887238 w 3050213"/>
                <a:gd name="connsiteY160" fmla="*/ 1334709 h 2919320"/>
                <a:gd name="connsiteX161" fmla="*/ 2959397 w 3050213"/>
                <a:gd name="connsiteY161" fmla="*/ 1356015 h 2919320"/>
                <a:gd name="connsiteX162" fmla="*/ 2952650 w 3050213"/>
                <a:gd name="connsiteY162" fmla="*/ 1414859 h 2919320"/>
                <a:gd name="connsiteX163" fmla="*/ 2846533 w 3050213"/>
                <a:gd name="connsiteY163" fmla="*/ 1416917 h 2919320"/>
                <a:gd name="connsiteX164" fmla="*/ 2934807 w 3050213"/>
                <a:gd name="connsiteY164" fmla="*/ 1454487 h 2919320"/>
                <a:gd name="connsiteX165" fmla="*/ 2933735 w 3050213"/>
                <a:gd name="connsiteY165" fmla="*/ 1459232 h 2919320"/>
                <a:gd name="connsiteX166" fmla="*/ 3021543 w 3050213"/>
                <a:gd name="connsiteY166" fmla="*/ 1486661 h 2919320"/>
                <a:gd name="connsiteX167" fmla="*/ 3017376 w 3050213"/>
                <a:gd name="connsiteY167" fmla="*/ 1500634 h 2919320"/>
                <a:gd name="connsiteX168" fmla="*/ 2925205 w 3050213"/>
                <a:gd name="connsiteY168" fmla="*/ 1497068 h 2919320"/>
                <a:gd name="connsiteX169" fmla="*/ 2921700 w 3050213"/>
                <a:gd name="connsiteY169" fmla="*/ 1512613 h 2919320"/>
                <a:gd name="connsiteX170" fmla="*/ 2845042 w 3050213"/>
                <a:gd name="connsiteY170" fmla="*/ 1505327 h 2919320"/>
                <a:gd name="connsiteX171" fmla="*/ 2921456 w 3050213"/>
                <a:gd name="connsiteY171" fmla="*/ 1545613 h 2919320"/>
                <a:gd name="connsiteX172" fmla="*/ 2903060 w 3050213"/>
                <a:gd name="connsiteY172" fmla="*/ 1601877 h 2919320"/>
                <a:gd name="connsiteX173" fmla="*/ 2801058 w 3050213"/>
                <a:gd name="connsiteY173" fmla="*/ 1583387 h 2919320"/>
                <a:gd name="connsiteX174" fmla="*/ 2957940 w 3050213"/>
                <a:gd name="connsiteY174" fmla="*/ 1665179 h 2919320"/>
                <a:gd name="connsiteX175" fmla="*/ 2952058 w 3050213"/>
                <a:gd name="connsiteY175" fmla="*/ 1679113 h 2919320"/>
                <a:gd name="connsiteX176" fmla="*/ 2866952 w 3050213"/>
                <a:gd name="connsiteY176" fmla="*/ 1661076 h 2919320"/>
                <a:gd name="connsiteX177" fmla="*/ 2852069 w 3050213"/>
                <a:gd name="connsiteY177" fmla="*/ 1694131 h 2919320"/>
                <a:gd name="connsiteX178" fmla="*/ 2786289 w 3050213"/>
                <a:gd name="connsiteY178" fmla="*/ 1674188 h 2919320"/>
                <a:gd name="connsiteX179" fmla="*/ 2847739 w 3050213"/>
                <a:gd name="connsiteY179" fmla="*/ 1724133 h 2919320"/>
                <a:gd name="connsiteX180" fmla="*/ 2840176 w 3050213"/>
                <a:gd name="connsiteY180" fmla="*/ 1737347 h 2919320"/>
                <a:gd name="connsiteX181" fmla="*/ 2871874 w 3050213"/>
                <a:gd name="connsiteY181" fmla="*/ 1736121 h 2919320"/>
                <a:gd name="connsiteX182" fmla="*/ 2872678 w 3050213"/>
                <a:gd name="connsiteY182" fmla="*/ 1743781 h 2919320"/>
                <a:gd name="connsiteX183" fmla="*/ 2828617 w 3050213"/>
                <a:gd name="connsiteY183" fmla="*/ 1757545 h 2919320"/>
                <a:gd name="connsiteX184" fmla="*/ 2818377 w 3050213"/>
                <a:gd name="connsiteY184" fmla="*/ 1775437 h 2919320"/>
                <a:gd name="connsiteX185" fmla="*/ 2797657 w 3050213"/>
                <a:gd name="connsiteY185" fmla="*/ 1767216 h 2919320"/>
                <a:gd name="connsiteX186" fmla="*/ 2782611 w 3050213"/>
                <a:gd name="connsiteY186" fmla="*/ 1771916 h 2919320"/>
                <a:gd name="connsiteX187" fmla="*/ 2860866 w 3050213"/>
                <a:gd name="connsiteY187" fmla="*/ 1833544 h 2919320"/>
                <a:gd name="connsiteX188" fmla="*/ 2853068 w 3050213"/>
                <a:gd name="connsiteY188" fmla="*/ 1845266 h 2919320"/>
                <a:gd name="connsiteX189" fmla="*/ 2790375 w 3050213"/>
                <a:gd name="connsiteY189" fmla="*/ 1819999 h 2919320"/>
                <a:gd name="connsiteX190" fmla="*/ 2792387 w 3050213"/>
                <a:gd name="connsiteY190" fmla="*/ 1844843 h 2919320"/>
                <a:gd name="connsiteX191" fmla="*/ 2752212 w 3050213"/>
                <a:gd name="connsiteY191" fmla="*/ 1853743 h 2919320"/>
                <a:gd name="connsiteX192" fmla="*/ 2749000 w 3050213"/>
                <a:gd name="connsiteY192" fmla="*/ 1858177 h 2919320"/>
                <a:gd name="connsiteX193" fmla="*/ 2744095 w 3050213"/>
                <a:gd name="connsiteY193" fmla="*/ 1855542 h 2919320"/>
                <a:gd name="connsiteX194" fmla="*/ 2721078 w 3050213"/>
                <a:gd name="connsiteY194" fmla="*/ 1860641 h 2919320"/>
                <a:gd name="connsiteX195" fmla="*/ 2731596 w 3050213"/>
                <a:gd name="connsiteY195" fmla="*/ 1873334 h 2919320"/>
                <a:gd name="connsiteX196" fmla="*/ 2784021 w 3050213"/>
                <a:gd name="connsiteY196" fmla="*/ 1884138 h 2919320"/>
                <a:gd name="connsiteX197" fmla="*/ 2783241 w 3050213"/>
                <a:gd name="connsiteY197" fmla="*/ 1912085 h 2919320"/>
                <a:gd name="connsiteX198" fmla="*/ 2877807 w 3050213"/>
                <a:gd name="connsiteY198" fmla="*/ 1924522 h 2919320"/>
                <a:gd name="connsiteX199" fmla="*/ 2876596 w 3050213"/>
                <a:gd name="connsiteY199" fmla="*/ 1936601 h 2919320"/>
                <a:gd name="connsiteX200" fmla="*/ 2714833 w 3050213"/>
                <a:gd name="connsiteY200" fmla="*/ 1957878 h 2919320"/>
                <a:gd name="connsiteX201" fmla="*/ 2786992 w 3050213"/>
                <a:gd name="connsiteY201" fmla="*/ 1979184 h 2919320"/>
                <a:gd name="connsiteX202" fmla="*/ 2780245 w 3050213"/>
                <a:gd name="connsiteY202" fmla="*/ 2038028 h 2919320"/>
                <a:gd name="connsiteX203" fmla="*/ 2674128 w 3050213"/>
                <a:gd name="connsiteY203" fmla="*/ 2040086 h 2919320"/>
                <a:gd name="connsiteX204" fmla="*/ 2762401 w 3050213"/>
                <a:gd name="connsiteY204" fmla="*/ 2077656 h 2919320"/>
                <a:gd name="connsiteX205" fmla="*/ 2761329 w 3050213"/>
                <a:gd name="connsiteY205" fmla="*/ 2082402 h 2919320"/>
                <a:gd name="connsiteX206" fmla="*/ 2849137 w 3050213"/>
                <a:gd name="connsiteY206" fmla="*/ 2109830 h 2919320"/>
                <a:gd name="connsiteX207" fmla="*/ 2844970 w 3050213"/>
                <a:gd name="connsiteY207" fmla="*/ 2123803 h 2919320"/>
                <a:gd name="connsiteX208" fmla="*/ 2752799 w 3050213"/>
                <a:gd name="connsiteY208" fmla="*/ 2120237 h 2919320"/>
                <a:gd name="connsiteX209" fmla="*/ 2749295 w 3050213"/>
                <a:gd name="connsiteY209" fmla="*/ 2135782 h 2919320"/>
                <a:gd name="connsiteX210" fmla="*/ 2672637 w 3050213"/>
                <a:gd name="connsiteY210" fmla="*/ 2128496 h 2919320"/>
                <a:gd name="connsiteX211" fmla="*/ 2749050 w 3050213"/>
                <a:gd name="connsiteY211" fmla="*/ 2168782 h 2919320"/>
                <a:gd name="connsiteX212" fmla="*/ 2730655 w 3050213"/>
                <a:gd name="connsiteY212" fmla="*/ 2225046 h 2919320"/>
                <a:gd name="connsiteX213" fmla="*/ 2628653 w 3050213"/>
                <a:gd name="connsiteY213" fmla="*/ 2206556 h 2919320"/>
                <a:gd name="connsiteX214" fmla="*/ 2785535 w 3050213"/>
                <a:gd name="connsiteY214" fmla="*/ 2288348 h 2919320"/>
                <a:gd name="connsiteX215" fmla="*/ 2779653 w 3050213"/>
                <a:gd name="connsiteY215" fmla="*/ 2302282 h 2919320"/>
                <a:gd name="connsiteX216" fmla="*/ 2694546 w 3050213"/>
                <a:gd name="connsiteY216" fmla="*/ 2284245 h 2919320"/>
                <a:gd name="connsiteX217" fmla="*/ 2679664 w 3050213"/>
                <a:gd name="connsiteY217" fmla="*/ 2317300 h 2919320"/>
                <a:gd name="connsiteX218" fmla="*/ 2613883 w 3050213"/>
                <a:gd name="connsiteY218" fmla="*/ 2297357 h 2919320"/>
                <a:gd name="connsiteX219" fmla="*/ 2675333 w 3050213"/>
                <a:gd name="connsiteY219" fmla="*/ 2347302 h 2919320"/>
                <a:gd name="connsiteX220" fmla="*/ 2645972 w 3050213"/>
                <a:gd name="connsiteY220" fmla="*/ 2398606 h 2919320"/>
                <a:gd name="connsiteX221" fmla="*/ 2582902 w 3050213"/>
                <a:gd name="connsiteY221" fmla="*/ 2373583 h 2919320"/>
                <a:gd name="connsiteX222" fmla="*/ 2688461 w 3050213"/>
                <a:gd name="connsiteY222" fmla="*/ 2456713 h 2919320"/>
                <a:gd name="connsiteX223" fmla="*/ 2680662 w 3050213"/>
                <a:gd name="connsiteY223" fmla="*/ 2468436 h 2919320"/>
                <a:gd name="connsiteX224" fmla="*/ 2607354 w 3050213"/>
                <a:gd name="connsiteY224" fmla="*/ 2438890 h 2919320"/>
                <a:gd name="connsiteX225" fmla="*/ 2576594 w 3050213"/>
                <a:gd name="connsiteY225" fmla="*/ 2481346 h 2919320"/>
                <a:gd name="connsiteX226" fmla="*/ 2522585 w 3050213"/>
                <a:gd name="connsiteY226" fmla="*/ 2452328 h 2919320"/>
                <a:gd name="connsiteX227" fmla="*/ 2568717 w 3050213"/>
                <a:gd name="connsiteY227" fmla="*/ 2507999 h 2919320"/>
                <a:gd name="connsiteX228" fmla="*/ 2529647 w 3050213"/>
                <a:gd name="connsiteY228" fmla="*/ 2552143 h 2919320"/>
                <a:gd name="connsiteX229" fmla="*/ 2482021 w 3050213"/>
                <a:gd name="connsiteY229" fmla="*/ 2521250 h 2919320"/>
                <a:gd name="connsiteX230" fmla="*/ 2557607 w 3050213"/>
                <a:gd name="connsiteY230" fmla="*/ 2609838 h 2919320"/>
                <a:gd name="connsiteX231" fmla="*/ 2549483 w 3050213"/>
                <a:gd name="connsiteY231" fmla="*/ 2618095 h 2919320"/>
                <a:gd name="connsiteX232" fmla="*/ 2484603 w 3050213"/>
                <a:gd name="connsiteY232" fmla="*/ 2577004 h 2919320"/>
                <a:gd name="connsiteX233" fmla="*/ 2487879 w 3050213"/>
                <a:gd name="connsiteY233" fmla="*/ 2582020 h 2919320"/>
                <a:gd name="connsiteX234" fmla="*/ 2444232 w 3050213"/>
                <a:gd name="connsiteY234" fmla="*/ 2621743 h 2919320"/>
                <a:gd name="connsiteX235" fmla="*/ 2401704 w 3050213"/>
                <a:gd name="connsiteY235" fmla="*/ 2586613 h 2919320"/>
                <a:gd name="connsiteX236" fmla="*/ 2433103 w 3050213"/>
                <a:gd name="connsiteY236" fmla="*/ 2644579 h 2919320"/>
                <a:gd name="connsiteX237" fmla="*/ 2386029 w 3050213"/>
                <a:gd name="connsiteY237" fmla="*/ 2679777 h 2919320"/>
                <a:gd name="connsiteX238" fmla="*/ 2334402 w 3050213"/>
                <a:gd name="connsiteY238" fmla="*/ 2629482 h 2919320"/>
                <a:gd name="connsiteX239" fmla="*/ 2338323 w 3050213"/>
                <a:gd name="connsiteY239" fmla="*/ 2636976 h 2919320"/>
                <a:gd name="connsiteX240" fmla="*/ 2337745 w 3050213"/>
                <a:gd name="connsiteY240" fmla="*/ 2637439 h 2919320"/>
                <a:gd name="connsiteX241" fmla="*/ 2393775 w 3050213"/>
                <a:gd name="connsiteY241" fmla="*/ 2740630 h 2919320"/>
                <a:gd name="connsiteX242" fmla="*/ 2386890 w 3050213"/>
                <a:gd name="connsiteY242" fmla="*/ 2745360 h 2919320"/>
                <a:gd name="connsiteX243" fmla="*/ 2335695 w 3050213"/>
                <a:gd name="connsiteY243" fmla="*/ 2697106 h 2919320"/>
                <a:gd name="connsiteX244" fmla="*/ 2338179 w 3050213"/>
                <a:gd name="connsiteY244" fmla="*/ 2703243 h 2919320"/>
                <a:gd name="connsiteX245" fmla="*/ 2287542 w 3050213"/>
                <a:gd name="connsiteY245" fmla="*/ 2733102 h 2919320"/>
                <a:gd name="connsiteX246" fmla="*/ 2255786 w 3050213"/>
                <a:gd name="connsiteY246" fmla="*/ 2694184 h 2919320"/>
                <a:gd name="connsiteX247" fmla="*/ 2273578 w 3050213"/>
                <a:gd name="connsiteY247" fmla="*/ 2751348 h 2919320"/>
                <a:gd name="connsiteX248" fmla="*/ 2220563 w 3050213"/>
                <a:gd name="connsiteY248" fmla="*/ 2776538 h 2919320"/>
                <a:gd name="connsiteX249" fmla="*/ 2182807 w 3050213"/>
                <a:gd name="connsiteY249" fmla="*/ 2721645 h 2919320"/>
                <a:gd name="connsiteX250" fmla="*/ 2188604 w 3050213"/>
                <a:gd name="connsiteY250" fmla="*/ 2741189 h 2919320"/>
                <a:gd name="connsiteX251" fmla="*/ 2174400 w 3050213"/>
                <a:gd name="connsiteY251" fmla="*/ 2748379 h 2919320"/>
                <a:gd name="connsiteX252" fmla="*/ 2200709 w 3050213"/>
                <a:gd name="connsiteY252" fmla="*/ 2840528 h 2919320"/>
                <a:gd name="connsiteX253" fmla="*/ 2195694 w 3050213"/>
                <a:gd name="connsiteY253" fmla="*/ 2842693 h 2919320"/>
                <a:gd name="connsiteX254" fmla="*/ 2161568 w 3050213"/>
                <a:gd name="connsiteY254" fmla="*/ 2794104 h 2919320"/>
                <a:gd name="connsiteX255" fmla="*/ 2112478 w 3050213"/>
                <a:gd name="connsiteY255" fmla="*/ 2811068 h 2919320"/>
                <a:gd name="connsiteX256" fmla="*/ 2097287 w 3050213"/>
                <a:gd name="connsiteY256" fmla="*/ 2782574 h 2919320"/>
                <a:gd name="connsiteX257" fmla="*/ 2092246 w 3050213"/>
                <a:gd name="connsiteY257" fmla="*/ 2784572 h 2919320"/>
                <a:gd name="connsiteX258" fmla="*/ 2096495 w 3050213"/>
                <a:gd name="connsiteY258" fmla="*/ 2823924 h 2919320"/>
                <a:gd name="connsiteX259" fmla="*/ 2068930 w 3050213"/>
                <a:gd name="connsiteY259" fmla="*/ 2834452 h 2919320"/>
                <a:gd name="connsiteX260" fmla="*/ 2039845 w 3050213"/>
                <a:gd name="connsiteY260" fmla="*/ 2839198 h 2919320"/>
                <a:gd name="connsiteX261" fmla="*/ 2020838 w 3050213"/>
                <a:gd name="connsiteY261" fmla="*/ 2795155 h 2919320"/>
                <a:gd name="connsiteX262" fmla="*/ 2022622 w 3050213"/>
                <a:gd name="connsiteY262" fmla="*/ 2813451 h 2919320"/>
                <a:gd name="connsiteX263" fmla="*/ 1983971 w 3050213"/>
                <a:gd name="connsiteY263" fmla="*/ 2823784 h 2919320"/>
                <a:gd name="connsiteX264" fmla="*/ 1983944 w 3050213"/>
                <a:gd name="connsiteY264" fmla="*/ 2844337 h 2919320"/>
                <a:gd name="connsiteX265" fmla="*/ 1983436 w 3050213"/>
                <a:gd name="connsiteY265" fmla="*/ 2844468 h 2919320"/>
                <a:gd name="connsiteX266" fmla="*/ 1986423 w 3050213"/>
                <a:gd name="connsiteY266" fmla="*/ 2901754 h 2919320"/>
                <a:gd name="connsiteX267" fmla="*/ 1982543 w 3050213"/>
                <a:gd name="connsiteY267" fmla="*/ 2902587 h 2919320"/>
                <a:gd name="connsiteX268" fmla="*/ 1960575 w 3050213"/>
                <a:gd name="connsiteY268" fmla="*/ 2850387 h 2919320"/>
                <a:gd name="connsiteX269" fmla="*/ 1955389 w 3050213"/>
                <a:gd name="connsiteY269" fmla="*/ 2851730 h 2919320"/>
                <a:gd name="connsiteX270" fmla="*/ 1953556 w 3050213"/>
                <a:gd name="connsiteY270" fmla="*/ 2851819 h 2919320"/>
                <a:gd name="connsiteX271" fmla="*/ 1957064 w 3050213"/>
                <a:gd name="connsiteY271" fmla="*/ 2893159 h 2919320"/>
                <a:gd name="connsiteX272" fmla="*/ 1941783 w 3050213"/>
                <a:gd name="connsiteY272" fmla="*/ 2852392 h 2919320"/>
                <a:gd name="connsiteX273" fmla="*/ 1925948 w 3050213"/>
                <a:gd name="connsiteY273" fmla="*/ 2853161 h 2919320"/>
                <a:gd name="connsiteX274" fmla="*/ 1921828 w 3050213"/>
                <a:gd name="connsiteY274" fmla="*/ 2839662 h 2919320"/>
                <a:gd name="connsiteX275" fmla="*/ 1910568 w 3050213"/>
                <a:gd name="connsiteY275" fmla="*/ 2841649 h 2919320"/>
                <a:gd name="connsiteX276" fmla="*/ 1908930 w 3050213"/>
                <a:gd name="connsiteY276" fmla="*/ 2860568 h 2919320"/>
                <a:gd name="connsiteX277" fmla="*/ 1850560 w 3050213"/>
                <a:gd name="connsiteY277" fmla="*/ 2865411 h 2919320"/>
                <a:gd name="connsiteX278" fmla="*/ 1846963 w 3050213"/>
                <a:gd name="connsiteY278" fmla="*/ 2848773 h 2919320"/>
                <a:gd name="connsiteX279" fmla="*/ 1846799 w 3050213"/>
                <a:gd name="connsiteY279" fmla="*/ 2850542 h 2919320"/>
                <a:gd name="connsiteX280" fmla="*/ 1794620 w 3050213"/>
                <a:gd name="connsiteY280" fmla="*/ 2853571 h 2919320"/>
                <a:gd name="connsiteX281" fmla="*/ 1793432 w 3050213"/>
                <a:gd name="connsiteY281" fmla="*/ 2859611 h 2919320"/>
                <a:gd name="connsiteX282" fmla="*/ 1783509 w 3050213"/>
                <a:gd name="connsiteY282" fmla="*/ 2859304 h 2919320"/>
                <a:gd name="connsiteX283" fmla="*/ 1778684 w 3050213"/>
                <a:gd name="connsiteY283" fmla="*/ 2918996 h 2919320"/>
                <a:gd name="connsiteX284" fmla="*/ 1770850 w 3050213"/>
                <a:gd name="connsiteY284" fmla="*/ 2919118 h 2919320"/>
                <a:gd name="connsiteX285" fmla="*/ 1766646 w 3050213"/>
                <a:gd name="connsiteY285" fmla="*/ 2895724 h 2919320"/>
                <a:gd name="connsiteX286" fmla="*/ 1762477 w 3050213"/>
                <a:gd name="connsiteY286" fmla="*/ 2919247 h 2919320"/>
                <a:gd name="connsiteX287" fmla="*/ 1757801 w 3050213"/>
                <a:gd name="connsiteY287" fmla="*/ 2919320 h 2919320"/>
                <a:gd name="connsiteX288" fmla="*/ 1747230 w 3050213"/>
                <a:gd name="connsiteY288" fmla="*/ 2859660 h 2919320"/>
                <a:gd name="connsiteX289" fmla="*/ 1728164 w 3050213"/>
                <a:gd name="connsiteY289" fmla="*/ 2861451 h 2919320"/>
                <a:gd name="connsiteX290" fmla="*/ 1701047 w 3050213"/>
                <a:gd name="connsiteY290" fmla="*/ 2858282 h 2919320"/>
                <a:gd name="connsiteX291" fmla="*/ 1701011 w 3050213"/>
                <a:gd name="connsiteY291" fmla="*/ 2857972 h 2919320"/>
                <a:gd name="connsiteX292" fmla="*/ 1659698 w 3050213"/>
                <a:gd name="connsiteY292" fmla="*/ 2853118 h 2919320"/>
                <a:gd name="connsiteX293" fmla="*/ 1659653 w 3050213"/>
                <a:gd name="connsiteY293" fmla="*/ 2850674 h 2919320"/>
                <a:gd name="connsiteX294" fmla="*/ 1640667 w 3050213"/>
                <a:gd name="connsiteY294" fmla="*/ 2850239 h 2919320"/>
                <a:gd name="connsiteX295" fmla="*/ 1622219 w 3050213"/>
                <a:gd name="connsiteY295" fmla="*/ 2845877 h 2919320"/>
                <a:gd name="connsiteX296" fmla="*/ 1608138 w 3050213"/>
                <a:gd name="connsiteY296" fmla="*/ 2903150 h 2919320"/>
                <a:gd name="connsiteX297" fmla="*/ 1592965 w 3050213"/>
                <a:gd name="connsiteY297" fmla="*/ 2900429 h 2919320"/>
                <a:gd name="connsiteX298" fmla="*/ 1592423 w 3050213"/>
                <a:gd name="connsiteY298" fmla="*/ 2834585 h 2919320"/>
                <a:gd name="connsiteX299" fmla="*/ 1583368 w 3050213"/>
                <a:gd name="connsiteY299" fmla="*/ 2832449 h 2919320"/>
                <a:gd name="connsiteX300" fmla="*/ 1578996 w 3050213"/>
                <a:gd name="connsiteY300" fmla="*/ 2844028 h 2919320"/>
                <a:gd name="connsiteX301" fmla="*/ 1563661 w 3050213"/>
                <a:gd name="connsiteY301" fmla="*/ 2840949 h 2919320"/>
                <a:gd name="connsiteX302" fmla="*/ 1542689 w 3050213"/>
                <a:gd name="connsiteY302" fmla="*/ 2890787 h 2919320"/>
                <a:gd name="connsiteX303" fmla="*/ 1534533 w 3050213"/>
                <a:gd name="connsiteY303" fmla="*/ 2888503 h 2919320"/>
                <a:gd name="connsiteX304" fmla="*/ 1537287 w 3050213"/>
                <a:gd name="connsiteY304" fmla="*/ 2835652 h 2919320"/>
                <a:gd name="connsiteX305" fmla="*/ 1525810 w 3050213"/>
                <a:gd name="connsiteY305" fmla="*/ 2833348 h 2919320"/>
                <a:gd name="connsiteX306" fmla="*/ 1526752 w 3050213"/>
                <a:gd name="connsiteY306" fmla="*/ 2820284 h 2919320"/>
                <a:gd name="connsiteX307" fmla="*/ 1496247 w 3050213"/>
                <a:gd name="connsiteY307" fmla="*/ 2810065 h 2919320"/>
                <a:gd name="connsiteX308" fmla="*/ 1493510 w 3050213"/>
                <a:gd name="connsiteY308" fmla="*/ 2815454 h 2919320"/>
                <a:gd name="connsiteX309" fmla="*/ 1469161 w 3050213"/>
                <a:gd name="connsiteY309" fmla="*/ 2807560 h 2919320"/>
                <a:gd name="connsiteX310" fmla="*/ 1445594 w 3050213"/>
                <a:gd name="connsiteY310" fmla="*/ 2863162 h 2919320"/>
                <a:gd name="connsiteX311" fmla="*/ 1427783 w 3050213"/>
                <a:gd name="connsiteY311" fmla="*/ 2856294 h 2919320"/>
                <a:gd name="connsiteX312" fmla="*/ 1440599 w 3050213"/>
                <a:gd name="connsiteY312" fmla="*/ 2773895 h 2919320"/>
                <a:gd name="connsiteX313" fmla="*/ 1426804 w 3050213"/>
                <a:gd name="connsiteY313" fmla="*/ 2778662 h 2919320"/>
                <a:gd name="connsiteX314" fmla="*/ 1423985 w 3050213"/>
                <a:gd name="connsiteY314" fmla="*/ 2773375 h 2919320"/>
                <a:gd name="connsiteX315" fmla="*/ 1421347 w 3050213"/>
                <a:gd name="connsiteY315" fmla="*/ 2777382 h 2919320"/>
                <a:gd name="connsiteX316" fmla="*/ 1419751 w 3050213"/>
                <a:gd name="connsiteY316" fmla="*/ 2776634 h 2919320"/>
                <a:gd name="connsiteX317" fmla="*/ 1410794 w 3050213"/>
                <a:gd name="connsiteY317" fmla="*/ 2791265 h 2919320"/>
                <a:gd name="connsiteX318" fmla="*/ 1410821 w 3050213"/>
                <a:gd name="connsiteY318" fmla="*/ 2791518 h 2919320"/>
                <a:gd name="connsiteX319" fmla="*/ 1410583 w 3050213"/>
                <a:gd name="connsiteY319" fmla="*/ 2791608 h 2919320"/>
                <a:gd name="connsiteX320" fmla="*/ 1409206 w 3050213"/>
                <a:gd name="connsiteY320" fmla="*/ 2793859 h 2919320"/>
                <a:gd name="connsiteX321" fmla="*/ 1407079 w 3050213"/>
                <a:gd name="connsiteY321" fmla="*/ 2792947 h 2919320"/>
                <a:gd name="connsiteX322" fmla="*/ 1383256 w 3050213"/>
                <a:gd name="connsiteY322" fmla="*/ 2802046 h 2919320"/>
                <a:gd name="connsiteX323" fmla="*/ 1354171 w 3050213"/>
                <a:gd name="connsiteY323" fmla="*/ 2806792 h 2919320"/>
                <a:gd name="connsiteX324" fmla="*/ 1352503 w 3050213"/>
                <a:gd name="connsiteY324" fmla="*/ 2802925 h 2919320"/>
                <a:gd name="connsiteX325" fmla="*/ 1339957 w 3050213"/>
                <a:gd name="connsiteY325" fmla="*/ 2820788 h 2919320"/>
                <a:gd name="connsiteX326" fmla="*/ 1327034 w 3050213"/>
                <a:gd name="connsiteY326" fmla="*/ 2814336 h 2919320"/>
                <a:gd name="connsiteX327" fmla="*/ 1336505 w 3050213"/>
                <a:gd name="connsiteY327" fmla="*/ 2781164 h 2919320"/>
                <a:gd name="connsiteX328" fmla="*/ 1298297 w 3050213"/>
                <a:gd name="connsiteY328" fmla="*/ 2791378 h 2919320"/>
                <a:gd name="connsiteX329" fmla="*/ 1298270 w 3050213"/>
                <a:gd name="connsiteY329" fmla="*/ 2811931 h 2919320"/>
                <a:gd name="connsiteX330" fmla="*/ 1297762 w 3050213"/>
                <a:gd name="connsiteY330" fmla="*/ 2812063 h 2919320"/>
                <a:gd name="connsiteX331" fmla="*/ 1300749 w 3050213"/>
                <a:gd name="connsiteY331" fmla="*/ 2869348 h 2919320"/>
                <a:gd name="connsiteX332" fmla="*/ 1296869 w 3050213"/>
                <a:gd name="connsiteY332" fmla="*/ 2870181 h 2919320"/>
                <a:gd name="connsiteX333" fmla="*/ 1274901 w 3050213"/>
                <a:gd name="connsiteY333" fmla="*/ 2817981 h 2919320"/>
                <a:gd name="connsiteX334" fmla="*/ 1269715 w 3050213"/>
                <a:gd name="connsiteY334" fmla="*/ 2819324 h 2919320"/>
                <a:gd name="connsiteX335" fmla="*/ 1267882 w 3050213"/>
                <a:gd name="connsiteY335" fmla="*/ 2819413 h 2919320"/>
                <a:gd name="connsiteX336" fmla="*/ 1271390 w 3050213"/>
                <a:gd name="connsiteY336" fmla="*/ 2860753 h 2919320"/>
                <a:gd name="connsiteX337" fmla="*/ 1256110 w 3050213"/>
                <a:gd name="connsiteY337" fmla="*/ 2819986 h 2919320"/>
                <a:gd name="connsiteX338" fmla="*/ 1240275 w 3050213"/>
                <a:gd name="connsiteY338" fmla="*/ 2820755 h 2919320"/>
                <a:gd name="connsiteX339" fmla="*/ 1236155 w 3050213"/>
                <a:gd name="connsiteY339" fmla="*/ 2807256 h 2919320"/>
                <a:gd name="connsiteX340" fmla="*/ 1224895 w 3050213"/>
                <a:gd name="connsiteY340" fmla="*/ 2809243 h 2919320"/>
                <a:gd name="connsiteX341" fmla="*/ 1223256 w 3050213"/>
                <a:gd name="connsiteY341" fmla="*/ 2828162 h 2919320"/>
                <a:gd name="connsiteX342" fmla="*/ 1164887 w 3050213"/>
                <a:gd name="connsiteY342" fmla="*/ 2833005 h 2919320"/>
                <a:gd name="connsiteX343" fmla="*/ 1161289 w 3050213"/>
                <a:gd name="connsiteY343" fmla="*/ 2816367 h 2919320"/>
                <a:gd name="connsiteX344" fmla="*/ 1161125 w 3050213"/>
                <a:gd name="connsiteY344" fmla="*/ 2818136 h 2919320"/>
                <a:gd name="connsiteX345" fmla="*/ 1108947 w 3050213"/>
                <a:gd name="connsiteY345" fmla="*/ 2821165 h 2919320"/>
                <a:gd name="connsiteX346" fmla="*/ 1107759 w 3050213"/>
                <a:gd name="connsiteY346" fmla="*/ 2827205 h 2919320"/>
                <a:gd name="connsiteX347" fmla="*/ 1097835 w 3050213"/>
                <a:gd name="connsiteY347" fmla="*/ 2826898 h 2919320"/>
                <a:gd name="connsiteX348" fmla="*/ 1093011 w 3050213"/>
                <a:gd name="connsiteY348" fmla="*/ 2886590 h 2919320"/>
                <a:gd name="connsiteX349" fmla="*/ 1085176 w 3050213"/>
                <a:gd name="connsiteY349" fmla="*/ 2886712 h 2919320"/>
                <a:gd name="connsiteX350" fmla="*/ 1080972 w 3050213"/>
                <a:gd name="connsiteY350" fmla="*/ 2863318 h 2919320"/>
                <a:gd name="connsiteX351" fmla="*/ 1076803 w 3050213"/>
                <a:gd name="connsiteY351" fmla="*/ 2886841 h 2919320"/>
                <a:gd name="connsiteX352" fmla="*/ 1072128 w 3050213"/>
                <a:gd name="connsiteY352" fmla="*/ 2886914 h 2919320"/>
                <a:gd name="connsiteX353" fmla="*/ 1061556 w 3050213"/>
                <a:gd name="connsiteY353" fmla="*/ 2827254 h 2919320"/>
                <a:gd name="connsiteX354" fmla="*/ 1042490 w 3050213"/>
                <a:gd name="connsiteY354" fmla="*/ 2829045 h 2919320"/>
                <a:gd name="connsiteX355" fmla="*/ 1015373 w 3050213"/>
                <a:gd name="connsiteY355" fmla="*/ 2825876 h 2919320"/>
                <a:gd name="connsiteX356" fmla="*/ 1015337 w 3050213"/>
                <a:gd name="connsiteY356" fmla="*/ 2825566 h 2919320"/>
                <a:gd name="connsiteX357" fmla="*/ 974024 w 3050213"/>
                <a:gd name="connsiteY357" fmla="*/ 2820712 h 2919320"/>
                <a:gd name="connsiteX358" fmla="*/ 973979 w 3050213"/>
                <a:gd name="connsiteY358" fmla="*/ 2818268 h 2919320"/>
                <a:gd name="connsiteX359" fmla="*/ 954993 w 3050213"/>
                <a:gd name="connsiteY359" fmla="*/ 2817832 h 2919320"/>
                <a:gd name="connsiteX360" fmla="*/ 936546 w 3050213"/>
                <a:gd name="connsiteY360" fmla="*/ 2813471 h 2919320"/>
                <a:gd name="connsiteX361" fmla="*/ 922465 w 3050213"/>
                <a:gd name="connsiteY361" fmla="*/ 2870744 h 2919320"/>
                <a:gd name="connsiteX362" fmla="*/ 907292 w 3050213"/>
                <a:gd name="connsiteY362" fmla="*/ 2868023 h 2919320"/>
                <a:gd name="connsiteX363" fmla="*/ 906749 w 3050213"/>
                <a:gd name="connsiteY363" fmla="*/ 2802179 h 2919320"/>
                <a:gd name="connsiteX364" fmla="*/ 897694 w 3050213"/>
                <a:gd name="connsiteY364" fmla="*/ 2800043 h 2919320"/>
                <a:gd name="connsiteX365" fmla="*/ 893323 w 3050213"/>
                <a:gd name="connsiteY365" fmla="*/ 2811622 h 2919320"/>
                <a:gd name="connsiteX366" fmla="*/ 877987 w 3050213"/>
                <a:gd name="connsiteY366" fmla="*/ 2808542 h 2919320"/>
                <a:gd name="connsiteX367" fmla="*/ 857015 w 3050213"/>
                <a:gd name="connsiteY367" fmla="*/ 2858381 h 2919320"/>
                <a:gd name="connsiteX368" fmla="*/ 848859 w 3050213"/>
                <a:gd name="connsiteY368" fmla="*/ 2856097 h 2919320"/>
                <a:gd name="connsiteX369" fmla="*/ 851613 w 3050213"/>
                <a:gd name="connsiteY369" fmla="*/ 2803246 h 2919320"/>
                <a:gd name="connsiteX370" fmla="*/ 840137 w 3050213"/>
                <a:gd name="connsiteY370" fmla="*/ 2800942 h 2919320"/>
                <a:gd name="connsiteX371" fmla="*/ 841078 w 3050213"/>
                <a:gd name="connsiteY371" fmla="*/ 2787878 h 2919320"/>
                <a:gd name="connsiteX372" fmla="*/ 810573 w 3050213"/>
                <a:gd name="connsiteY372" fmla="*/ 2777659 h 2919320"/>
                <a:gd name="connsiteX373" fmla="*/ 807836 w 3050213"/>
                <a:gd name="connsiteY373" fmla="*/ 2783048 h 2919320"/>
                <a:gd name="connsiteX374" fmla="*/ 783487 w 3050213"/>
                <a:gd name="connsiteY374" fmla="*/ 2775154 h 2919320"/>
                <a:gd name="connsiteX375" fmla="*/ 759920 w 3050213"/>
                <a:gd name="connsiteY375" fmla="*/ 2830757 h 2919320"/>
                <a:gd name="connsiteX376" fmla="*/ 742109 w 3050213"/>
                <a:gd name="connsiteY376" fmla="*/ 2823888 h 2919320"/>
                <a:gd name="connsiteX377" fmla="*/ 760169 w 3050213"/>
                <a:gd name="connsiteY377" fmla="*/ 2707775 h 2919320"/>
                <a:gd name="connsiteX378" fmla="*/ 735673 w 3050213"/>
                <a:gd name="connsiteY378" fmla="*/ 2744976 h 2919320"/>
                <a:gd name="connsiteX379" fmla="*/ 734078 w 3050213"/>
                <a:gd name="connsiteY379" fmla="*/ 2744228 h 2919320"/>
                <a:gd name="connsiteX380" fmla="*/ 723532 w 3050213"/>
                <a:gd name="connsiteY380" fmla="*/ 2761453 h 2919320"/>
                <a:gd name="connsiteX381" fmla="*/ 684845 w 3050213"/>
                <a:gd name="connsiteY381" fmla="*/ 2744868 h 2919320"/>
                <a:gd name="connsiteX382" fmla="*/ 654283 w 3050213"/>
                <a:gd name="connsiteY382" fmla="*/ 2788382 h 2919320"/>
                <a:gd name="connsiteX383" fmla="*/ 641361 w 3050213"/>
                <a:gd name="connsiteY383" fmla="*/ 2781930 h 2919320"/>
                <a:gd name="connsiteX384" fmla="*/ 661733 w 3050213"/>
                <a:gd name="connsiteY384" fmla="*/ 2710571 h 2919320"/>
                <a:gd name="connsiteX385" fmla="*/ 650654 w 3050213"/>
                <a:gd name="connsiteY385" fmla="*/ 2704074 h 2919320"/>
                <a:gd name="connsiteX386" fmla="*/ 643554 w 3050213"/>
                <a:gd name="connsiteY386" fmla="*/ 2713227 h 2919320"/>
                <a:gd name="connsiteX387" fmla="*/ 639670 w 3050213"/>
                <a:gd name="connsiteY387" fmla="*/ 2711011 h 2919320"/>
                <a:gd name="connsiteX388" fmla="*/ 605967 w 3050213"/>
                <a:gd name="connsiteY388" fmla="*/ 2764259 h 2919320"/>
                <a:gd name="connsiteX389" fmla="*/ 588499 w 3050213"/>
                <a:gd name="connsiteY389" fmla="*/ 2755537 h 2919320"/>
                <a:gd name="connsiteX390" fmla="*/ 608694 w 3050213"/>
                <a:gd name="connsiteY390" fmla="*/ 2693339 h 2919320"/>
                <a:gd name="connsiteX391" fmla="*/ 595968 w 3050213"/>
                <a:gd name="connsiteY391" fmla="*/ 2686080 h 2919320"/>
                <a:gd name="connsiteX392" fmla="*/ 622771 w 3050213"/>
                <a:gd name="connsiteY392" fmla="*/ 2616327 h 2919320"/>
                <a:gd name="connsiteX393" fmla="*/ 567035 w 3050213"/>
                <a:gd name="connsiteY393" fmla="*/ 2677387 h 2919320"/>
                <a:gd name="connsiteX394" fmla="*/ 522496 w 3050213"/>
                <a:gd name="connsiteY394" fmla="*/ 2645775 h 2919320"/>
                <a:gd name="connsiteX395" fmla="*/ 525396 w 3050213"/>
                <a:gd name="connsiteY395" fmla="*/ 2639723 h 2919320"/>
                <a:gd name="connsiteX396" fmla="*/ 477098 w 3050213"/>
                <a:gd name="connsiteY396" fmla="*/ 2685246 h 2919320"/>
                <a:gd name="connsiteX397" fmla="*/ 460295 w 3050213"/>
                <a:gd name="connsiteY397" fmla="*/ 2672351 h 2919320"/>
                <a:gd name="connsiteX398" fmla="*/ 460850 w 3050213"/>
                <a:gd name="connsiteY398" fmla="*/ 2671329 h 2919320"/>
                <a:gd name="connsiteX399" fmla="*/ 460078 w 3050213"/>
                <a:gd name="connsiteY399" fmla="*/ 2672184 h 2919320"/>
                <a:gd name="connsiteX400" fmla="*/ 446660 w 3050213"/>
                <a:gd name="connsiteY400" fmla="*/ 2661887 h 2919320"/>
                <a:gd name="connsiteX401" fmla="*/ 480089 w 3050213"/>
                <a:gd name="connsiteY401" fmla="*/ 2596861 h 2919320"/>
                <a:gd name="connsiteX402" fmla="*/ 455005 w 3050213"/>
                <a:gd name="connsiteY402" fmla="*/ 2574480 h 2919320"/>
                <a:gd name="connsiteX403" fmla="*/ 490035 w 3050213"/>
                <a:gd name="connsiteY403" fmla="*/ 2518138 h 2919320"/>
                <a:gd name="connsiteX404" fmla="*/ 429795 w 3050213"/>
                <a:gd name="connsiteY404" fmla="*/ 2562741 h 2919320"/>
                <a:gd name="connsiteX405" fmla="*/ 392532 w 3050213"/>
                <a:gd name="connsiteY405" fmla="*/ 2522154 h 2919320"/>
                <a:gd name="connsiteX406" fmla="*/ 398774 w 3050213"/>
                <a:gd name="connsiteY406" fmla="*/ 2513700 h 2919320"/>
                <a:gd name="connsiteX407" fmla="*/ 329916 w 3050213"/>
                <a:gd name="connsiteY407" fmla="*/ 2557310 h 2919320"/>
                <a:gd name="connsiteX408" fmla="*/ 311777 w 3050213"/>
                <a:gd name="connsiteY408" fmla="*/ 2536654 h 2919320"/>
                <a:gd name="connsiteX409" fmla="*/ 365716 w 3050213"/>
                <a:gd name="connsiteY409" fmla="*/ 2473436 h 2919320"/>
                <a:gd name="connsiteX410" fmla="*/ 338293 w 3050213"/>
                <a:gd name="connsiteY410" fmla="*/ 2436122 h 2919320"/>
                <a:gd name="connsiteX411" fmla="*/ 345137 w 3050213"/>
                <a:gd name="connsiteY411" fmla="*/ 2428737 h 2919320"/>
                <a:gd name="connsiteX412" fmla="*/ 339999 w 3050213"/>
                <a:gd name="connsiteY412" fmla="*/ 2421696 h 2919320"/>
                <a:gd name="connsiteX413" fmla="*/ 358280 w 3050213"/>
                <a:gd name="connsiteY413" fmla="*/ 2402470 h 2919320"/>
                <a:gd name="connsiteX414" fmla="*/ 316971 w 3050213"/>
                <a:gd name="connsiteY414" fmla="*/ 2421925 h 2919320"/>
                <a:gd name="connsiteX415" fmla="*/ 292247 w 3050213"/>
                <a:gd name="connsiteY415" fmla="*/ 2380281 h 2919320"/>
                <a:gd name="connsiteX416" fmla="*/ 214545 w 3050213"/>
                <a:gd name="connsiteY416" fmla="*/ 2411598 h 2919320"/>
                <a:gd name="connsiteX417" fmla="*/ 197693 w 3050213"/>
                <a:gd name="connsiteY417" fmla="*/ 2383700 h 2919320"/>
                <a:gd name="connsiteX418" fmla="*/ 272308 w 3050213"/>
                <a:gd name="connsiteY418" fmla="*/ 2324939 h 2919320"/>
                <a:gd name="connsiteX419" fmla="*/ 250158 w 3050213"/>
                <a:gd name="connsiteY419" fmla="*/ 2276461 h 2919320"/>
                <a:gd name="connsiteX420" fmla="*/ 253567 w 3050213"/>
                <a:gd name="connsiteY420" fmla="*/ 2273977 h 2919320"/>
                <a:gd name="connsiteX421" fmla="*/ 245746 w 3050213"/>
                <a:gd name="connsiteY421" fmla="*/ 2257111 h 2919320"/>
                <a:gd name="connsiteX422" fmla="*/ 233053 w 3050213"/>
                <a:gd name="connsiteY422" fmla="*/ 2260208 h 2919320"/>
                <a:gd name="connsiteX423" fmla="*/ 223974 w 3050213"/>
                <a:gd name="connsiteY423" fmla="*/ 2234052 h 2919320"/>
                <a:gd name="connsiteX424" fmla="*/ 131387 w 3050213"/>
                <a:gd name="connsiteY424" fmla="*/ 2253675 h 2919320"/>
                <a:gd name="connsiteX425" fmla="*/ 116783 w 3050213"/>
                <a:gd name="connsiteY425" fmla="*/ 2220632 h 2919320"/>
                <a:gd name="connsiteX426" fmla="*/ 158114 w 3050213"/>
                <a:gd name="connsiteY426" fmla="*/ 2199084 h 2919320"/>
                <a:gd name="connsiteX427" fmla="*/ 135613 w 3050213"/>
                <a:gd name="connsiteY427" fmla="*/ 2204600 h 2919320"/>
                <a:gd name="connsiteX428" fmla="*/ 203525 w 3050213"/>
                <a:gd name="connsiteY428" fmla="*/ 2161621 h 2919320"/>
                <a:gd name="connsiteX429" fmla="*/ 196653 w 3050213"/>
                <a:gd name="connsiteY429" fmla="*/ 2141086 h 2919320"/>
                <a:gd name="connsiteX430" fmla="*/ 202452 w 3050213"/>
                <a:gd name="connsiteY430" fmla="*/ 2137885 h 2919320"/>
                <a:gd name="connsiteX431" fmla="*/ 200236 w 3050213"/>
                <a:gd name="connsiteY431" fmla="*/ 2128340 h 2919320"/>
                <a:gd name="connsiteX432" fmla="*/ 197586 w 3050213"/>
                <a:gd name="connsiteY432" fmla="*/ 2128634 h 2919320"/>
                <a:gd name="connsiteX433" fmla="*/ 187186 w 3050213"/>
                <a:gd name="connsiteY433" fmla="*/ 2100735 h 2919320"/>
                <a:gd name="connsiteX434" fmla="*/ 184499 w 3050213"/>
                <a:gd name="connsiteY434" fmla="*/ 2083859 h 2919320"/>
                <a:gd name="connsiteX435" fmla="*/ 77106 w 3050213"/>
                <a:gd name="connsiteY435" fmla="*/ 2088012 h 2919320"/>
                <a:gd name="connsiteX436" fmla="*/ 69326 w 3050213"/>
                <a:gd name="connsiteY436" fmla="*/ 2051225 h 2919320"/>
                <a:gd name="connsiteX437" fmla="*/ 200722 w 3050213"/>
                <a:gd name="connsiteY437" fmla="*/ 2010179 h 2919320"/>
                <a:gd name="connsiteX438" fmla="*/ 163738 w 3050213"/>
                <a:gd name="connsiteY438" fmla="*/ 2010056 h 2919320"/>
                <a:gd name="connsiteX439" fmla="*/ 159316 w 3050213"/>
                <a:gd name="connsiteY439" fmla="*/ 1992453 h 2919320"/>
                <a:gd name="connsiteX440" fmla="*/ 107761 w 3050213"/>
                <a:gd name="connsiteY440" fmla="*/ 1993010 h 2919320"/>
                <a:gd name="connsiteX441" fmla="*/ 156129 w 3050213"/>
                <a:gd name="connsiteY441" fmla="*/ 1974865 h 2919320"/>
                <a:gd name="connsiteX442" fmla="*/ 154961 w 3050213"/>
                <a:gd name="connsiteY442" fmla="*/ 1950946 h 2919320"/>
                <a:gd name="connsiteX443" fmla="*/ 173093 w 3050213"/>
                <a:gd name="connsiteY443" fmla="*/ 1945233 h 2919320"/>
                <a:gd name="connsiteX444" fmla="*/ 172893 w 3050213"/>
                <a:gd name="connsiteY444" fmla="*/ 1939805 h 2919320"/>
                <a:gd name="connsiteX445" fmla="*/ 161387 w 3050213"/>
                <a:gd name="connsiteY445" fmla="*/ 1938784 h 2919320"/>
                <a:gd name="connsiteX446" fmla="*/ 160744 w 3050213"/>
                <a:gd name="connsiteY446" fmla="*/ 1930863 h 2919320"/>
                <a:gd name="connsiteX447" fmla="*/ 57379 w 3050213"/>
                <a:gd name="connsiteY447" fmla="*/ 1917268 h 2919320"/>
                <a:gd name="connsiteX448" fmla="*/ 54829 w 3050213"/>
                <a:gd name="connsiteY448" fmla="*/ 1879221 h 2919320"/>
                <a:gd name="connsiteX449" fmla="*/ 163944 w 3050213"/>
                <a:gd name="connsiteY449" fmla="*/ 1864869 h 2919320"/>
                <a:gd name="connsiteX450" fmla="*/ 166706 w 3050213"/>
                <a:gd name="connsiteY450" fmla="*/ 1842903 h 2919320"/>
                <a:gd name="connsiteX451" fmla="*/ 232313 w 3050213"/>
                <a:gd name="connsiteY451" fmla="*/ 1833211 h 2919320"/>
                <a:gd name="connsiteX452" fmla="*/ 148362 w 3050213"/>
                <a:gd name="connsiteY452" fmla="*/ 1815911 h 2919320"/>
                <a:gd name="connsiteX453" fmla="*/ 149294 w 3050213"/>
                <a:gd name="connsiteY453" fmla="*/ 1782384 h 2919320"/>
                <a:gd name="connsiteX454" fmla="*/ 115716 w 3050213"/>
                <a:gd name="connsiteY454" fmla="*/ 1774567 h 2919320"/>
                <a:gd name="connsiteX455" fmla="*/ 149349 w 3050213"/>
                <a:gd name="connsiteY455" fmla="*/ 1769926 h 2919320"/>
                <a:gd name="connsiteX456" fmla="*/ 56538 w 3050213"/>
                <a:gd name="connsiteY456" fmla="*/ 1740934 h 2919320"/>
                <a:gd name="connsiteX457" fmla="*/ 59891 w 3050213"/>
                <a:gd name="connsiteY457" fmla="*/ 1707474 h 2919320"/>
                <a:gd name="connsiteX458" fmla="*/ 165871 w 3050213"/>
                <a:gd name="connsiteY458" fmla="*/ 1711573 h 2919320"/>
                <a:gd name="connsiteX459" fmla="*/ 168744 w 3050213"/>
                <a:gd name="connsiteY459" fmla="*/ 1686519 h 2919320"/>
                <a:gd name="connsiteX460" fmla="*/ 188629 w 3050213"/>
                <a:gd name="connsiteY460" fmla="*/ 1686133 h 2919320"/>
                <a:gd name="connsiteX461" fmla="*/ 194048 w 3050213"/>
                <a:gd name="connsiteY461" fmla="*/ 1659342 h 2919320"/>
                <a:gd name="connsiteX462" fmla="*/ 266709 w 3050213"/>
                <a:gd name="connsiteY462" fmla="*/ 1663565 h 2919320"/>
                <a:gd name="connsiteX463" fmla="*/ 169979 w 3050213"/>
                <a:gd name="connsiteY463" fmla="*/ 1622395 h 2919320"/>
                <a:gd name="connsiteX464" fmla="*/ 173839 w 3050213"/>
                <a:gd name="connsiteY464" fmla="*/ 1605268 h 2919320"/>
                <a:gd name="connsiteX465" fmla="*/ 92905 w 3050213"/>
                <a:gd name="connsiteY465" fmla="*/ 1563071 h 2919320"/>
                <a:gd name="connsiteX466" fmla="*/ 101207 w 3050213"/>
                <a:gd name="connsiteY466" fmla="*/ 1536083 h 2919320"/>
                <a:gd name="connsiteX467" fmla="*/ 203881 w 3050213"/>
                <a:gd name="connsiteY467" fmla="*/ 1557842 h 2919320"/>
                <a:gd name="connsiteX468" fmla="*/ 199939 w 3050213"/>
                <a:gd name="connsiteY468" fmla="*/ 1555764 h 2919320"/>
                <a:gd name="connsiteX469" fmla="*/ 218333 w 3050213"/>
                <a:gd name="connsiteY469" fmla="*/ 1499500 h 2919320"/>
                <a:gd name="connsiteX470" fmla="*/ 247243 w 3050213"/>
                <a:gd name="connsiteY470" fmla="*/ 1504740 h 2919320"/>
                <a:gd name="connsiteX471" fmla="*/ 255641 w 3050213"/>
                <a:gd name="connsiteY471" fmla="*/ 1484182 h 2919320"/>
                <a:gd name="connsiteX472" fmla="*/ 306078 w 3050213"/>
                <a:gd name="connsiteY472" fmla="*/ 1497807 h 2919320"/>
                <a:gd name="connsiteX473" fmla="*/ 232178 w 3050213"/>
                <a:gd name="connsiteY473" fmla="*/ 1439610 h 2919320"/>
                <a:gd name="connsiteX474" fmla="*/ 228312 w 3050213"/>
                <a:gd name="connsiteY474" fmla="*/ 1436961 h 2919320"/>
                <a:gd name="connsiteX475" fmla="*/ 228443 w 3050213"/>
                <a:gd name="connsiteY475" fmla="*/ 1436666 h 2919320"/>
                <a:gd name="connsiteX476" fmla="*/ 163827 w 3050213"/>
                <a:gd name="connsiteY476" fmla="*/ 1385780 h 2919320"/>
                <a:gd name="connsiteX477" fmla="*/ 173370 w 3050213"/>
                <a:gd name="connsiteY477" fmla="*/ 1367959 h 2919320"/>
                <a:gd name="connsiteX478" fmla="*/ 246165 w 3050213"/>
                <a:gd name="connsiteY478" fmla="*/ 1397299 h 2919320"/>
                <a:gd name="connsiteX479" fmla="*/ 252715 w 3050213"/>
                <a:gd name="connsiteY479" fmla="*/ 1382748 h 2919320"/>
                <a:gd name="connsiteX480" fmla="*/ 286461 w 3050213"/>
                <a:gd name="connsiteY480" fmla="*/ 1392979 h 2919320"/>
                <a:gd name="connsiteX481" fmla="*/ 236476 w 3050213"/>
                <a:gd name="connsiteY481" fmla="*/ 1350630 h 2919320"/>
                <a:gd name="connsiteX482" fmla="*/ 280083 w 3050213"/>
                <a:gd name="connsiteY482" fmla="*/ 1366014 h 2919320"/>
                <a:gd name="connsiteX483" fmla="*/ 303017 w 3050213"/>
                <a:gd name="connsiteY483" fmla="*/ 1325940 h 2919320"/>
                <a:gd name="connsiteX484" fmla="*/ 338596 w 3050213"/>
                <a:gd name="connsiteY484" fmla="*/ 1340055 h 2919320"/>
                <a:gd name="connsiteX485" fmla="*/ 348915 w 3050213"/>
                <a:gd name="connsiteY485" fmla="*/ 1324436 h 2919320"/>
                <a:gd name="connsiteX486" fmla="*/ 381116 w 3050213"/>
                <a:gd name="connsiteY486" fmla="*/ 1340766 h 2919320"/>
                <a:gd name="connsiteX487" fmla="*/ 273241 w 3050213"/>
                <a:gd name="connsiteY487" fmla="*/ 1214335 h 2919320"/>
                <a:gd name="connsiteX488" fmla="*/ 279349 w 3050213"/>
                <a:gd name="connsiteY488" fmla="*/ 1206815 h 2919320"/>
                <a:gd name="connsiteX489" fmla="*/ 337647 w 3050213"/>
                <a:gd name="connsiteY489" fmla="*/ 1243738 h 2919320"/>
                <a:gd name="connsiteX490" fmla="*/ 355787 w 3050213"/>
                <a:gd name="connsiteY490" fmla="*/ 1218702 h 2919320"/>
                <a:gd name="connsiteX491" fmla="*/ 403140 w 3050213"/>
                <a:gd name="connsiteY491" fmla="*/ 1244146 h 2919320"/>
                <a:gd name="connsiteX492" fmla="*/ 380272 w 3050213"/>
                <a:gd name="connsiteY492" fmla="*/ 1216546 h 2919320"/>
                <a:gd name="connsiteX493" fmla="*/ 383583 w 3050213"/>
                <a:gd name="connsiteY493" fmla="*/ 1212808 h 2919320"/>
                <a:gd name="connsiteX494" fmla="*/ 344640 w 3050213"/>
                <a:gd name="connsiteY494" fmla="*/ 1161431 h 2919320"/>
                <a:gd name="connsiteX495" fmla="*/ 398173 w 3050213"/>
                <a:gd name="connsiteY495" fmla="*/ 1196322 h 2919320"/>
                <a:gd name="connsiteX496" fmla="*/ 419341 w 3050213"/>
                <a:gd name="connsiteY496" fmla="*/ 1172405 h 2919320"/>
                <a:gd name="connsiteX497" fmla="*/ 447634 w 3050213"/>
                <a:gd name="connsiteY497" fmla="*/ 1190757 h 2919320"/>
                <a:gd name="connsiteX498" fmla="*/ 446940 w 3050213"/>
                <a:gd name="connsiteY498" fmla="*/ 1180393 h 2919320"/>
                <a:gd name="connsiteX499" fmla="*/ 482201 w 3050213"/>
                <a:gd name="connsiteY499" fmla="*/ 1175755 h 2919320"/>
                <a:gd name="connsiteX500" fmla="*/ 444499 w 3050213"/>
                <a:gd name="connsiteY500" fmla="*/ 1118028 h 2919320"/>
                <a:gd name="connsiteX501" fmla="*/ 452972 w 3050213"/>
                <a:gd name="connsiteY501" fmla="*/ 1110316 h 2919320"/>
                <a:gd name="connsiteX502" fmla="*/ 428338 w 3050213"/>
                <a:gd name="connsiteY502" fmla="*/ 1064948 h 2919320"/>
                <a:gd name="connsiteX503" fmla="*/ 464928 w 3050213"/>
                <a:gd name="connsiteY503" fmla="*/ 1099436 h 2919320"/>
                <a:gd name="connsiteX504" fmla="*/ 488146 w 3050213"/>
                <a:gd name="connsiteY504" fmla="*/ 1078306 h 2919320"/>
                <a:gd name="connsiteX505" fmla="*/ 536719 w 3050213"/>
                <a:gd name="connsiteY505" fmla="*/ 1118428 h 2919320"/>
                <a:gd name="connsiteX506" fmla="*/ 515884 w 3050213"/>
                <a:gd name="connsiteY506" fmla="*/ 1079967 h 2919320"/>
                <a:gd name="connsiteX507" fmla="*/ 518186 w 3050213"/>
                <a:gd name="connsiteY507" fmla="*/ 1078247 h 2919320"/>
                <a:gd name="connsiteX508" fmla="*/ 518134 w 3050213"/>
                <a:gd name="connsiteY508" fmla="*/ 1078138 h 2919320"/>
                <a:gd name="connsiteX509" fmla="*/ 507827 w 3050213"/>
                <a:gd name="connsiteY509" fmla="*/ 1075738 h 2919320"/>
                <a:gd name="connsiteX510" fmla="*/ 516420 w 3050213"/>
                <a:gd name="connsiteY510" fmla="*/ 1074553 h 2919320"/>
                <a:gd name="connsiteX511" fmla="*/ 510084 w 3050213"/>
                <a:gd name="connsiteY511" fmla="*/ 1061296 h 2919320"/>
                <a:gd name="connsiteX512" fmla="*/ 448649 w 3050213"/>
                <a:gd name="connsiteY512" fmla="*/ 1042105 h 2919320"/>
                <a:gd name="connsiteX513" fmla="*/ 452001 w 3050213"/>
                <a:gd name="connsiteY513" fmla="*/ 1008645 h 2919320"/>
                <a:gd name="connsiteX514" fmla="*/ 485538 w 3050213"/>
                <a:gd name="connsiteY514" fmla="*/ 1009942 h 2919320"/>
                <a:gd name="connsiteX515" fmla="*/ 484866 w 3050213"/>
                <a:gd name="connsiteY515" fmla="*/ 1008538 h 2919320"/>
                <a:gd name="connsiteX516" fmla="*/ 488129 w 3050213"/>
                <a:gd name="connsiteY516" fmla="*/ 1006295 h 2919320"/>
                <a:gd name="connsiteX517" fmla="*/ 491871 w 3050213"/>
                <a:gd name="connsiteY517" fmla="*/ 1010187 h 2919320"/>
                <a:gd name="connsiteX518" fmla="*/ 557982 w 3050213"/>
                <a:gd name="connsiteY518" fmla="*/ 1012745 h 2919320"/>
                <a:gd name="connsiteX519" fmla="*/ 560855 w 3050213"/>
                <a:gd name="connsiteY519" fmla="*/ 987690 h 2919320"/>
                <a:gd name="connsiteX520" fmla="*/ 580739 w 3050213"/>
                <a:gd name="connsiteY520" fmla="*/ 987305 h 2919320"/>
                <a:gd name="connsiteX521" fmla="*/ 586159 w 3050213"/>
                <a:gd name="connsiteY521" fmla="*/ 960513 h 2919320"/>
                <a:gd name="connsiteX522" fmla="*/ 658820 w 3050213"/>
                <a:gd name="connsiteY522" fmla="*/ 964736 h 2919320"/>
                <a:gd name="connsiteX523" fmla="*/ 562090 w 3050213"/>
                <a:gd name="connsiteY523" fmla="*/ 923566 h 2919320"/>
                <a:gd name="connsiteX524" fmla="*/ 565950 w 3050213"/>
                <a:gd name="connsiteY524" fmla="*/ 906440 h 2919320"/>
                <a:gd name="connsiteX525" fmla="*/ 485016 w 3050213"/>
                <a:gd name="connsiteY525" fmla="*/ 864243 h 2919320"/>
                <a:gd name="connsiteX526" fmla="*/ 493318 w 3050213"/>
                <a:gd name="connsiteY526" fmla="*/ 837254 h 2919320"/>
                <a:gd name="connsiteX527" fmla="*/ 595992 w 3050213"/>
                <a:gd name="connsiteY527" fmla="*/ 859014 h 2919320"/>
                <a:gd name="connsiteX528" fmla="*/ 592049 w 3050213"/>
                <a:gd name="connsiteY528" fmla="*/ 856935 h 2919320"/>
                <a:gd name="connsiteX529" fmla="*/ 610444 w 3050213"/>
                <a:gd name="connsiteY529" fmla="*/ 800672 h 2919320"/>
                <a:gd name="connsiteX530" fmla="*/ 639354 w 3050213"/>
                <a:gd name="connsiteY530" fmla="*/ 805911 h 2919320"/>
                <a:gd name="connsiteX531" fmla="*/ 647752 w 3050213"/>
                <a:gd name="connsiteY531" fmla="*/ 785354 h 2919320"/>
                <a:gd name="connsiteX532" fmla="*/ 698188 w 3050213"/>
                <a:gd name="connsiteY532" fmla="*/ 798979 h 2919320"/>
                <a:gd name="connsiteX533" fmla="*/ 624289 w 3050213"/>
                <a:gd name="connsiteY533" fmla="*/ 740781 h 2919320"/>
                <a:gd name="connsiteX534" fmla="*/ 620423 w 3050213"/>
                <a:gd name="connsiteY534" fmla="*/ 738133 h 2919320"/>
                <a:gd name="connsiteX535" fmla="*/ 620553 w 3050213"/>
                <a:gd name="connsiteY535" fmla="*/ 737838 h 2919320"/>
                <a:gd name="connsiteX536" fmla="*/ 555937 w 3050213"/>
                <a:gd name="connsiteY536" fmla="*/ 686951 h 2919320"/>
                <a:gd name="connsiteX537" fmla="*/ 565481 w 3050213"/>
                <a:gd name="connsiteY537" fmla="*/ 669130 h 2919320"/>
                <a:gd name="connsiteX538" fmla="*/ 638275 w 3050213"/>
                <a:gd name="connsiteY538" fmla="*/ 698470 h 2919320"/>
                <a:gd name="connsiteX539" fmla="*/ 644826 w 3050213"/>
                <a:gd name="connsiteY539" fmla="*/ 683920 h 2919320"/>
                <a:gd name="connsiteX540" fmla="*/ 678572 w 3050213"/>
                <a:gd name="connsiteY540" fmla="*/ 694150 h 2919320"/>
                <a:gd name="connsiteX541" fmla="*/ 628587 w 3050213"/>
                <a:gd name="connsiteY541" fmla="*/ 651802 h 2919320"/>
                <a:gd name="connsiteX542" fmla="*/ 672194 w 3050213"/>
                <a:gd name="connsiteY542" fmla="*/ 667186 h 2919320"/>
                <a:gd name="connsiteX543" fmla="*/ 695128 w 3050213"/>
                <a:gd name="connsiteY543" fmla="*/ 627112 h 2919320"/>
                <a:gd name="connsiteX544" fmla="*/ 730706 w 3050213"/>
                <a:gd name="connsiteY544" fmla="*/ 641227 h 2919320"/>
                <a:gd name="connsiteX545" fmla="*/ 741026 w 3050213"/>
                <a:gd name="connsiteY545" fmla="*/ 625607 h 2919320"/>
                <a:gd name="connsiteX546" fmla="*/ 773227 w 3050213"/>
                <a:gd name="connsiteY546" fmla="*/ 641938 h 2919320"/>
                <a:gd name="connsiteX547" fmla="*/ 665352 w 3050213"/>
                <a:gd name="connsiteY547" fmla="*/ 515507 h 2919320"/>
                <a:gd name="connsiteX548" fmla="*/ 671460 w 3050213"/>
                <a:gd name="connsiteY548" fmla="*/ 507987 h 2919320"/>
                <a:gd name="connsiteX549" fmla="*/ 729757 w 3050213"/>
                <a:gd name="connsiteY549" fmla="*/ 544910 h 2919320"/>
                <a:gd name="connsiteX550" fmla="*/ 747898 w 3050213"/>
                <a:gd name="connsiteY550" fmla="*/ 519873 h 2919320"/>
                <a:gd name="connsiteX551" fmla="*/ 795251 w 3050213"/>
                <a:gd name="connsiteY551" fmla="*/ 545318 h 2919320"/>
                <a:gd name="connsiteX552" fmla="*/ 772383 w 3050213"/>
                <a:gd name="connsiteY552" fmla="*/ 517718 h 2919320"/>
                <a:gd name="connsiteX553" fmla="*/ 775694 w 3050213"/>
                <a:gd name="connsiteY553" fmla="*/ 513979 h 2919320"/>
                <a:gd name="connsiteX554" fmla="*/ 736750 w 3050213"/>
                <a:gd name="connsiteY554" fmla="*/ 462603 h 2919320"/>
                <a:gd name="connsiteX555" fmla="*/ 790283 w 3050213"/>
                <a:gd name="connsiteY555" fmla="*/ 497493 h 2919320"/>
                <a:gd name="connsiteX556" fmla="*/ 811452 w 3050213"/>
                <a:gd name="connsiteY556" fmla="*/ 473576 h 2919320"/>
                <a:gd name="connsiteX557" fmla="*/ 850497 w 3050213"/>
                <a:gd name="connsiteY557" fmla="*/ 498903 h 2919320"/>
                <a:gd name="connsiteX558" fmla="*/ 861972 w 3050213"/>
                <a:gd name="connsiteY558" fmla="*/ 487390 h 2919320"/>
                <a:gd name="connsiteX559" fmla="*/ 901966 w 3050213"/>
                <a:gd name="connsiteY559" fmla="*/ 519268 h 2919320"/>
                <a:gd name="connsiteX560" fmla="*/ 836609 w 3050213"/>
                <a:gd name="connsiteY560" fmla="*/ 419199 h 2919320"/>
                <a:gd name="connsiteX561" fmla="*/ 845083 w 3050213"/>
                <a:gd name="connsiteY561" fmla="*/ 411488 h 2919320"/>
                <a:gd name="connsiteX562" fmla="*/ 820449 w 3050213"/>
                <a:gd name="connsiteY562" fmla="*/ 366119 h 2919320"/>
                <a:gd name="connsiteX563" fmla="*/ 857039 w 3050213"/>
                <a:gd name="connsiteY563" fmla="*/ 400607 h 2919320"/>
                <a:gd name="connsiteX564" fmla="*/ 880257 w 3050213"/>
                <a:gd name="connsiteY564" fmla="*/ 379477 h 2919320"/>
                <a:gd name="connsiteX565" fmla="*/ 928830 w 3050213"/>
                <a:gd name="connsiteY565" fmla="*/ 419600 h 2919320"/>
                <a:gd name="connsiteX566" fmla="*/ 907994 w 3050213"/>
                <a:gd name="connsiteY566" fmla="*/ 381139 h 2919320"/>
                <a:gd name="connsiteX567" fmla="*/ 910297 w 3050213"/>
                <a:gd name="connsiteY567" fmla="*/ 379418 h 2919320"/>
                <a:gd name="connsiteX568" fmla="*/ 876977 w 3050213"/>
                <a:gd name="connsiteY568" fmla="*/ 309709 h 2919320"/>
                <a:gd name="connsiteX569" fmla="*/ 880240 w 3050213"/>
                <a:gd name="connsiteY569" fmla="*/ 307467 h 2919320"/>
                <a:gd name="connsiteX570" fmla="*/ 933052 w 3050213"/>
                <a:gd name="connsiteY570" fmla="*/ 362404 h 2919320"/>
                <a:gd name="connsiteX571" fmla="*/ 955071 w 3050213"/>
                <a:gd name="connsiteY571" fmla="*/ 345940 h 2919320"/>
                <a:gd name="connsiteX572" fmla="*/ 993872 w 3050213"/>
                <a:gd name="connsiteY572" fmla="*/ 383740 h 2919320"/>
                <a:gd name="connsiteX573" fmla="*/ 1005797 w 3050213"/>
                <a:gd name="connsiteY573" fmla="*/ 375867 h 2919320"/>
                <a:gd name="connsiteX574" fmla="*/ 1029093 w 3050213"/>
                <a:gd name="connsiteY574" fmla="*/ 403682 h 2919320"/>
                <a:gd name="connsiteX575" fmla="*/ 986311 w 3050213"/>
                <a:gd name="connsiteY575" fmla="*/ 297976 h 2919320"/>
                <a:gd name="connsiteX576" fmla="*/ 1022420 w 3050213"/>
                <a:gd name="connsiteY576" fmla="*/ 276687 h 2919320"/>
                <a:gd name="connsiteX577" fmla="*/ 1021517 w 3050213"/>
                <a:gd name="connsiteY577" fmla="*/ 273525 h 2919320"/>
                <a:gd name="connsiteX578" fmla="*/ 1023350 w 3050213"/>
                <a:gd name="connsiteY578" fmla="*/ 276137 h 2919320"/>
                <a:gd name="connsiteX579" fmla="*/ 1036951 w 3050213"/>
                <a:gd name="connsiteY579" fmla="*/ 268118 h 2919320"/>
                <a:gd name="connsiteX580" fmla="*/ 1063821 w 3050213"/>
                <a:gd name="connsiteY580" fmla="*/ 301051 h 2919320"/>
                <a:gd name="connsiteX581" fmla="*/ 1039742 w 3050213"/>
                <a:gd name="connsiteY581" fmla="*/ 210110 h 2919320"/>
                <a:gd name="connsiteX582" fmla="*/ 1052016 w 3050213"/>
                <a:gd name="connsiteY582" fmla="*/ 204617 h 2919320"/>
                <a:gd name="connsiteX583" fmla="*/ 1088879 w 3050213"/>
                <a:gd name="connsiteY583" fmla="*/ 264222 h 2919320"/>
                <a:gd name="connsiteX584" fmla="*/ 1120536 w 3050213"/>
                <a:gd name="connsiteY584" fmla="*/ 249180 h 2919320"/>
                <a:gd name="connsiteX585" fmla="*/ 1155454 w 3050213"/>
                <a:gd name="connsiteY585" fmla="*/ 299944 h 2919320"/>
                <a:gd name="connsiteX586" fmla="*/ 1167080 w 3050213"/>
                <a:gd name="connsiteY586" fmla="*/ 295333 h 2919320"/>
                <a:gd name="connsiteX587" fmla="*/ 1176611 w 3050213"/>
                <a:gd name="connsiteY587" fmla="*/ 312772 h 2919320"/>
                <a:gd name="connsiteX588" fmla="*/ 1156555 w 3050213"/>
                <a:gd name="connsiteY588" fmla="*/ 209317 h 2919320"/>
                <a:gd name="connsiteX589" fmla="*/ 1210194 w 3050213"/>
                <a:gd name="connsiteY589" fmla="*/ 190781 h 2919320"/>
                <a:gd name="connsiteX590" fmla="*/ 1206343 w 3050213"/>
                <a:gd name="connsiteY590" fmla="*/ 145382 h 2919320"/>
                <a:gd name="connsiteX591" fmla="*/ 1225962 w 3050213"/>
                <a:gd name="connsiteY591" fmla="*/ 139111 h 2919320"/>
                <a:gd name="connsiteX592" fmla="*/ 1563501 w 3050213"/>
                <a:gd name="connsiteY592" fmla="*/ 0 h 2919320"/>
                <a:gd name="connsiteX593" fmla="*/ 1563545 w 3050213"/>
                <a:gd name="connsiteY593" fmla="*/ 5307 h 2919320"/>
                <a:gd name="connsiteX594" fmla="*/ 1562191 w 3050213"/>
                <a:gd name="connsiteY594" fmla="*/ 5327 h 2919320"/>
                <a:gd name="connsiteX595" fmla="*/ 1563501 w 3050213"/>
                <a:gd name="connsiteY595" fmla="*/ 0 h 2919320"/>
                <a:gd name="connsiteX596" fmla="*/ 1380732 w 3050213"/>
                <a:gd name="connsiteY596" fmla="*/ 13634 h 2919320"/>
                <a:gd name="connsiteX597" fmla="*/ 1381029 w 3050213"/>
                <a:gd name="connsiteY597" fmla="*/ 15285 h 2919320"/>
                <a:gd name="connsiteX598" fmla="*/ 1380595 w 3050213"/>
                <a:gd name="connsiteY598" fmla="*/ 15334 h 2919320"/>
                <a:gd name="connsiteX599" fmla="*/ 1380732 w 3050213"/>
                <a:gd name="connsiteY599" fmla="*/ 13634 h 2919320"/>
                <a:gd name="connsiteX0" fmla="*/ 1335165 w 3050213"/>
                <a:gd name="connsiteY0" fmla="*/ 2762749 h 2919320"/>
                <a:gd name="connsiteX1" fmla="*/ 1336844 w 3050213"/>
                <a:gd name="connsiteY1" fmla="*/ 2779976 h 2919320"/>
                <a:gd name="connsiteX2" fmla="*/ 1339135 w 3050213"/>
                <a:gd name="connsiteY2" fmla="*/ 2771951 h 2919320"/>
                <a:gd name="connsiteX3" fmla="*/ 1335165 w 3050213"/>
                <a:gd name="connsiteY3" fmla="*/ 2762749 h 2919320"/>
                <a:gd name="connsiteX4" fmla="*/ 252198 w 3050213"/>
                <a:gd name="connsiteY4" fmla="*/ 2606480 h 2919320"/>
                <a:gd name="connsiteX5" fmla="*/ 252228 w 3050213"/>
                <a:gd name="connsiteY5" fmla="*/ 2606514 h 2919320"/>
                <a:gd name="connsiteX6" fmla="*/ 252103 w 3050213"/>
                <a:gd name="connsiteY6" fmla="*/ 2606593 h 2919320"/>
                <a:gd name="connsiteX7" fmla="*/ 252198 w 3050213"/>
                <a:gd name="connsiteY7" fmla="*/ 2606480 h 2919320"/>
                <a:gd name="connsiteX8" fmla="*/ 125538 w 3050213"/>
                <a:gd name="connsiteY8" fmla="*/ 2440525 h 2919320"/>
                <a:gd name="connsiteX9" fmla="*/ 128760 w 3050213"/>
                <a:gd name="connsiteY9" fmla="*/ 2446174 h 2919320"/>
                <a:gd name="connsiteX10" fmla="*/ 107470 w 3050213"/>
                <a:gd name="connsiteY10" fmla="*/ 2454754 h 2919320"/>
                <a:gd name="connsiteX11" fmla="*/ 125538 w 3050213"/>
                <a:gd name="connsiteY11" fmla="*/ 2440525 h 2919320"/>
                <a:gd name="connsiteX12" fmla="*/ 0 w 3050213"/>
                <a:gd name="connsiteY12" fmla="*/ 1514633 h 2919320"/>
                <a:gd name="connsiteX13" fmla="*/ 12001 w 3050213"/>
                <a:gd name="connsiteY13" fmla="*/ 1517176 h 2919320"/>
                <a:gd name="connsiteX14" fmla="*/ 11020 w 3050213"/>
                <a:gd name="connsiteY14" fmla="*/ 1520378 h 2919320"/>
                <a:gd name="connsiteX15" fmla="*/ 0 w 3050213"/>
                <a:gd name="connsiteY15" fmla="*/ 1514633 h 2919320"/>
                <a:gd name="connsiteX16" fmla="*/ 392111 w 3050213"/>
                <a:gd name="connsiteY16" fmla="*/ 815805 h 2919320"/>
                <a:gd name="connsiteX17" fmla="*/ 404112 w 3050213"/>
                <a:gd name="connsiteY17" fmla="*/ 818348 h 2919320"/>
                <a:gd name="connsiteX18" fmla="*/ 403131 w 3050213"/>
                <a:gd name="connsiteY18" fmla="*/ 821550 h 2919320"/>
                <a:gd name="connsiteX19" fmla="*/ 392111 w 3050213"/>
                <a:gd name="connsiteY19" fmla="*/ 815805 h 2919320"/>
                <a:gd name="connsiteX20" fmla="*/ 2029470 w 3050213"/>
                <a:gd name="connsiteY20" fmla="*/ 108065 h 2919320"/>
                <a:gd name="connsiteX21" fmla="*/ 2029513 w 3050213"/>
                <a:gd name="connsiteY21" fmla="*/ 113373 h 2919320"/>
                <a:gd name="connsiteX22" fmla="*/ 2028160 w 3050213"/>
                <a:gd name="connsiteY22" fmla="*/ 113393 h 2919320"/>
                <a:gd name="connsiteX23" fmla="*/ 2029470 w 3050213"/>
                <a:gd name="connsiteY23" fmla="*/ 108065 h 2919320"/>
                <a:gd name="connsiteX24" fmla="*/ 1846700 w 3050213"/>
                <a:gd name="connsiteY24" fmla="*/ 121699 h 2919320"/>
                <a:gd name="connsiteX25" fmla="*/ 1846997 w 3050213"/>
                <a:gd name="connsiteY25" fmla="*/ 123350 h 2919320"/>
                <a:gd name="connsiteX26" fmla="*/ 1846563 w 3050213"/>
                <a:gd name="connsiteY26" fmla="*/ 123399 h 2919320"/>
                <a:gd name="connsiteX27" fmla="*/ 1846700 w 3050213"/>
                <a:gd name="connsiteY27" fmla="*/ 121699 h 2919320"/>
                <a:gd name="connsiteX28" fmla="*/ 1225962 w 3050213"/>
                <a:gd name="connsiteY28" fmla="*/ 139111 h 2919320"/>
                <a:gd name="connsiteX29" fmla="*/ 1248848 w 3050213"/>
                <a:gd name="connsiteY29" fmla="*/ 200174 h 2919320"/>
                <a:gd name="connsiteX30" fmla="*/ 1272166 w 3050213"/>
                <a:gd name="connsiteY30" fmla="*/ 191266 h 2919320"/>
                <a:gd name="connsiteX31" fmla="*/ 1301252 w 3050213"/>
                <a:gd name="connsiteY31" fmla="*/ 186519 h 2919320"/>
                <a:gd name="connsiteX32" fmla="*/ 1329017 w 3050213"/>
                <a:gd name="connsiteY32" fmla="*/ 250853 h 2919320"/>
                <a:gd name="connsiteX33" fmla="*/ 1339683 w 3050213"/>
                <a:gd name="connsiteY33" fmla="*/ 248971 h 2919320"/>
                <a:gd name="connsiteX34" fmla="*/ 1340429 w 3050213"/>
                <a:gd name="connsiteY34" fmla="*/ 251330 h 2919320"/>
                <a:gd name="connsiteX35" fmla="*/ 1340545 w 3050213"/>
                <a:gd name="connsiteY35" fmla="*/ 156882 h 2919320"/>
                <a:gd name="connsiteX36" fmla="*/ 1369100 w 3050213"/>
                <a:gd name="connsiteY36" fmla="*/ 149491 h 2919320"/>
                <a:gd name="connsiteX37" fmla="*/ 1369753 w 3050213"/>
                <a:gd name="connsiteY37" fmla="*/ 149459 h 2919320"/>
                <a:gd name="connsiteX38" fmla="*/ 1373138 w 3050213"/>
                <a:gd name="connsiteY38" fmla="*/ 107577 h 2919320"/>
                <a:gd name="connsiteX39" fmla="*/ 1397129 w 3050213"/>
                <a:gd name="connsiteY39" fmla="*/ 104851 h 2919320"/>
                <a:gd name="connsiteX40" fmla="*/ 1414002 w 3050213"/>
                <a:gd name="connsiteY40" fmla="*/ 198706 h 2919320"/>
                <a:gd name="connsiteX41" fmla="*/ 1425058 w 3050213"/>
                <a:gd name="connsiteY41" fmla="*/ 234922 h 2919320"/>
                <a:gd name="connsiteX42" fmla="*/ 1426132 w 3050213"/>
                <a:gd name="connsiteY42" fmla="*/ 234860 h 2919320"/>
                <a:gd name="connsiteX43" fmla="*/ 1432170 w 3050213"/>
                <a:gd name="connsiteY43" fmla="*/ 165150 h 2919320"/>
                <a:gd name="connsiteX44" fmla="*/ 1490538 w 3050213"/>
                <a:gd name="connsiteY44" fmla="*/ 160309 h 2919320"/>
                <a:gd name="connsiteX45" fmla="*/ 1506240 w 3050213"/>
                <a:gd name="connsiteY45" fmla="*/ 232904 h 2919320"/>
                <a:gd name="connsiteX46" fmla="*/ 1539782 w 3050213"/>
                <a:gd name="connsiteY46" fmla="*/ 96476 h 2919320"/>
                <a:gd name="connsiteX47" fmla="*/ 1564293 w 3050213"/>
                <a:gd name="connsiteY47" fmla="*/ 96096 h 2919320"/>
                <a:gd name="connsiteX48" fmla="*/ 1564677 w 3050213"/>
                <a:gd name="connsiteY48" fmla="*/ 142650 h 2919320"/>
                <a:gd name="connsiteX49" fmla="*/ 1589634 w 3050213"/>
                <a:gd name="connsiteY49" fmla="*/ 143423 h 2919320"/>
                <a:gd name="connsiteX50" fmla="*/ 1599318 w 3050213"/>
                <a:gd name="connsiteY50" fmla="*/ 236760 h 2919320"/>
                <a:gd name="connsiteX51" fmla="*/ 1602781 w 3050213"/>
                <a:gd name="connsiteY51" fmla="*/ 236839 h 2919320"/>
                <a:gd name="connsiteX52" fmla="*/ 1623263 w 3050213"/>
                <a:gd name="connsiteY52" fmla="*/ 165770 h 2919320"/>
                <a:gd name="connsiteX53" fmla="*/ 1680494 w 3050213"/>
                <a:gd name="connsiteY53" fmla="*/ 172494 h 2919320"/>
                <a:gd name="connsiteX54" fmla="*/ 1706542 w 3050213"/>
                <a:gd name="connsiteY54" fmla="*/ 111040 h 2919320"/>
                <a:gd name="connsiteX55" fmla="*/ 1727892 w 3050213"/>
                <a:gd name="connsiteY55" fmla="*/ 114868 h 2919320"/>
                <a:gd name="connsiteX56" fmla="*/ 1719760 w 3050213"/>
                <a:gd name="connsiteY56" fmla="*/ 167143 h 2919320"/>
                <a:gd name="connsiteX57" fmla="*/ 1721032 w 3050213"/>
                <a:gd name="connsiteY57" fmla="*/ 164032 h 2919320"/>
                <a:gd name="connsiteX58" fmla="*/ 1769131 w 3050213"/>
                <a:gd name="connsiteY58" fmla="*/ 277720 h 2919320"/>
                <a:gd name="connsiteX59" fmla="*/ 1772220 w 3050213"/>
                <a:gd name="connsiteY59" fmla="*/ 278721 h 2919320"/>
                <a:gd name="connsiteX60" fmla="*/ 1835884 w 3050213"/>
                <a:gd name="connsiteY60" fmla="*/ 212649 h 2919320"/>
                <a:gd name="connsiteX61" fmla="*/ 1874470 w 3050213"/>
                <a:gd name="connsiteY61" fmla="*/ 151684 h 2919320"/>
                <a:gd name="connsiteX62" fmla="*/ 1888560 w 3050213"/>
                <a:gd name="connsiteY62" fmla="*/ 157116 h 2919320"/>
                <a:gd name="connsiteX63" fmla="*/ 1865715 w 3050213"/>
                <a:gd name="connsiteY63" fmla="*/ 227477 h 2919320"/>
                <a:gd name="connsiteX64" fmla="*/ 1873228 w 3050213"/>
                <a:gd name="connsiteY64" fmla="*/ 269269 h 2919320"/>
                <a:gd name="connsiteX65" fmla="*/ 1903142 w 3050213"/>
                <a:gd name="connsiteY65" fmla="*/ 223842 h 2919320"/>
                <a:gd name="connsiteX66" fmla="*/ 1956399 w 3050213"/>
                <a:gd name="connsiteY66" fmla="*/ 248818 h 2919320"/>
                <a:gd name="connsiteX67" fmla="*/ 1950581 w 3050213"/>
                <a:gd name="connsiteY67" fmla="*/ 268865 h 2919320"/>
                <a:gd name="connsiteX68" fmla="*/ 1956507 w 3050213"/>
                <a:gd name="connsiteY68" fmla="*/ 268374 h 2919320"/>
                <a:gd name="connsiteX69" fmla="*/ 1964799 w 3050213"/>
                <a:gd name="connsiteY69" fmla="*/ 306713 h 2919320"/>
                <a:gd name="connsiteX70" fmla="*/ 1986951 w 3050213"/>
                <a:gd name="connsiteY70" fmla="*/ 278788 h 2919320"/>
                <a:gd name="connsiteX71" fmla="*/ 1987427 w 3050213"/>
                <a:gd name="connsiteY71" fmla="*/ 279067 h 2919320"/>
                <a:gd name="connsiteX72" fmla="*/ 2005750 w 3050213"/>
                <a:gd name="connsiteY72" fmla="*/ 204541 h 2919320"/>
                <a:gd name="connsiteX73" fmla="*/ 2030261 w 3050213"/>
                <a:gd name="connsiteY73" fmla="*/ 204162 h 2919320"/>
                <a:gd name="connsiteX74" fmla="*/ 2030531 w 3050213"/>
                <a:gd name="connsiteY74" fmla="*/ 236850 h 2919320"/>
                <a:gd name="connsiteX75" fmla="*/ 2041617 w 3050213"/>
                <a:gd name="connsiteY75" fmla="*/ 224597 h 2919320"/>
                <a:gd name="connsiteX76" fmla="*/ 2046065 w 3050213"/>
                <a:gd name="connsiteY76" fmla="*/ 226819 h 2919320"/>
                <a:gd name="connsiteX77" fmla="*/ 2033731 w 3050213"/>
                <a:gd name="connsiteY77" fmla="*/ 250811 h 2919320"/>
                <a:gd name="connsiteX78" fmla="*/ 2055602 w 3050213"/>
                <a:gd name="connsiteY78" fmla="*/ 251488 h 2919320"/>
                <a:gd name="connsiteX79" fmla="*/ 2063319 w 3050213"/>
                <a:gd name="connsiteY79" fmla="*/ 325858 h 2919320"/>
                <a:gd name="connsiteX80" fmla="*/ 2070435 w 3050213"/>
                <a:gd name="connsiteY80" fmla="*/ 318641 h 2919320"/>
                <a:gd name="connsiteX81" fmla="*/ 2075270 w 3050213"/>
                <a:gd name="connsiteY81" fmla="*/ 322282 h 2919320"/>
                <a:gd name="connsiteX82" fmla="*/ 2089232 w 3050213"/>
                <a:gd name="connsiteY82" fmla="*/ 273836 h 2919320"/>
                <a:gd name="connsiteX83" fmla="*/ 2146462 w 3050213"/>
                <a:gd name="connsiteY83" fmla="*/ 280560 h 2919320"/>
                <a:gd name="connsiteX84" fmla="*/ 2172511 w 3050213"/>
                <a:gd name="connsiteY84" fmla="*/ 219105 h 2919320"/>
                <a:gd name="connsiteX85" fmla="*/ 2193860 w 3050213"/>
                <a:gd name="connsiteY85" fmla="*/ 222933 h 2919320"/>
                <a:gd name="connsiteX86" fmla="*/ 2185728 w 3050213"/>
                <a:gd name="connsiteY86" fmla="*/ 275208 h 2919320"/>
                <a:gd name="connsiteX87" fmla="*/ 2187000 w 3050213"/>
                <a:gd name="connsiteY87" fmla="*/ 272097 h 2919320"/>
                <a:gd name="connsiteX88" fmla="*/ 2244072 w 3050213"/>
                <a:gd name="connsiteY88" fmla="*/ 285566 h 2919320"/>
                <a:gd name="connsiteX89" fmla="*/ 2235100 w 3050213"/>
                <a:gd name="connsiteY89" fmla="*/ 385786 h 2919320"/>
                <a:gd name="connsiteX90" fmla="*/ 2238189 w 3050213"/>
                <a:gd name="connsiteY90" fmla="*/ 386786 h 2919320"/>
                <a:gd name="connsiteX91" fmla="*/ 2276547 w 3050213"/>
                <a:gd name="connsiteY91" fmla="*/ 312239 h 2919320"/>
                <a:gd name="connsiteX92" fmla="*/ 2301852 w 3050213"/>
                <a:gd name="connsiteY92" fmla="*/ 320715 h 2919320"/>
                <a:gd name="connsiteX93" fmla="*/ 2340439 w 3050213"/>
                <a:gd name="connsiteY93" fmla="*/ 259749 h 2919320"/>
                <a:gd name="connsiteX94" fmla="*/ 2354528 w 3050213"/>
                <a:gd name="connsiteY94" fmla="*/ 265181 h 2919320"/>
                <a:gd name="connsiteX95" fmla="*/ 2330856 w 3050213"/>
                <a:gd name="connsiteY95" fmla="*/ 338089 h 2919320"/>
                <a:gd name="connsiteX96" fmla="*/ 2318295 w 3050213"/>
                <a:gd name="connsiteY96" fmla="*/ 409076 h 2919320"/>
                <a:gd name="connsiteX97" fmla="*/ 2369111 w 3050213"/>
                <a:gd name="connsiteY97" fmla="*/ 331907 h 2919320"/>
                <a:gd name="connsiteX98" fmla="*/ 2422367 w 3050213"/>
                <a:gd name="connsiteY98" fmla="*/ 356883 h 2919320"/>
                <a:gd name="connsiteX99" fmla="*/ 2393373 w 3050213"/>
                <a:gd name="connsiteY99" fmla="*/ 456800 h 2919320"/>
                <a:gd name="connsiteX100" fmla="*/ 2394632 w 3050213"/>
                <a:gd name="connsiteY100" fmla="*/ 457517 h 2919320"/>
                <a:gd name="connsiteX101" fmla="*/ 2412743 w 3050213"/>
                <a:gd name="connsiteY101" fmla="*/ 437499 h 2919320"/>
                <a:gd name="connsiteX102" fmla="*/ 2452920 w 3050213"/>
                <a:gd name="connsiteY102" fmla="*/ 386853 h 2919320"/>
                <a:gd name="connsiteX103" fmla="*/ 2456604 w 3050213"/>
                <a:gd name="connsiteY103" fmla="*/ 389015 h 2919320"/>
                <a:gd name="connsiteX104" fmla="*/ 2507585 w 3050213"/>
                <a:gd name="connsiteY104" fmla="*/ 332662 h 2919320"/>
                <a:gd name="connsiteX105" fmla="*/ 2512034 w 3050213"/>
                <a:gd name="connsiteY105" fmla="*/ 334884 h 2919320"/>
                <a:gd name="connsiteX106" fmla="*/ 2477813 w 3050213"/>
                <a:gd name="connsiteY106" fmla="*/ 401449 h 2919320"/>
                <a:gd name="connsiteX107" fmla="*/ 2503608 w 3050213"/>
                <a:gd name="connsiteY107" fmla="*/ 416573 h 2919320"/>
                <a:gd name="connsiteX108" fmla="*/ 2475931 w 3050213"/>
                <a:gd name="connsiteY108" fmla="*/ 488040 h 2919320"/>
                <a:gd name="connsiteX109" fmla="*/ 2536403 w 3050213"/>
                <a:gd name="connsiteY109" fmla="*/ 426706 h 2919320"/>
                <a:gd name="connsiteX110" fmla="*/ 2583582 w 3050213"/>
                <a:gd name="connsiteY110" fmla="*/ 462235 h 2919320"/>
                <a:gd name="connsiteX111" fmla="*/ 2576238 w 3050213"/>
                <a:gd name="connsiteY111" fmla="*/ 476466 h 2919320"/>
                <a:gd name="connsiteX112" fmla="*/ 2578658 w 3050213"/>
                <a:gd name="connsiteY112" fmla="*/ 474185 h 2919320"/>
                <a:gd name="connsiteX113" fmla="*/ 2553539 w 3050213"/>
                <a:gd name="connsiteY113" fmla="*/ 520447 h 2919320"/>
                <a:gd name="connsiteX114" fmla="*/ 2543325 w 3050213"/>
                <a:gd name="connsiteY114" fmla="*/ 540239 h 2919320"/>
                <a:gd name="connsiteX115" fmla="*/ 2644148 w 3050213"/>
                <a:gd name="connsiteY115" fmla="*/ 463176 h 2919320"/>
                <a:gd name="connsiteX116" fmla="*/ 2616980 w 3050213"/>
                <a:gd name="connsiteY116" fmla="*/ 499570 h 2919320"/>
                <a:gd name="connsiteX117" fmla="*/ 2655295 w 3050213"/>
                <a:gd name="connsiteY117" fmla="*/ 534315 h 2919320"/>
                <a:gd name="connsiteX118" fmla="*/ 2614328 w 3050213"/>
                <a:gd name="connsiteY118" fmla="*/ 599021 h 2919320"/>
                <a:gd name="connsiteX119" fmla="*/ 2682571 w 3050213"/>
                <a:gd name="connsiteY119" fmla="*/ 552830 h 2919320"/>
                <a:gd name="connsiteX120" fmla="*/ 2721643 w 3050213"/>
                <a:gd name="connsiteY120" fmla="*/ 597384 h 2919320"/>
                <a:gd name="connsiteX121" fmla="*/ 2685659 w 3050213"/>
                <a:gd name="connsiteY121" fmla="*/ 642646 h 2919320"/>
                <a:gd name="connsiteX122" fmla="*/ 2754895 w 3050213"/>
                <a:gd name="connsiteY122" fmla="*/ 598796 h 2919320"/>
                <a:gd name="connsiteX123" fmla="*/ 2709947 w 3050213"/>
                <a:gd name="connsiteY123" fmla="*/ 651476 h 2919320"/>
                <a:gd name="connsiteX124" fmla="*/ 2723727 w 3050213"/>
                <a:gd name="connsiteY124" fmla="*/ 644737 h 2919320"/>
                <a:gd name="connsiteX125" fmla="*/ 2746618 w 3050213"/>
                <a:gd name="connsiteY125" fmla="*/ 632033 h 2919320"/>
                <a:gd name="connsiteX126" fmla="*/ 2781395 w 3050213"/>
                <a:gd name="connsiteY126" fmla="*/ 679682 h 2919320"/>
                <a:gd name="connsiteX127" fmla="*/ 2726939 w 3050213"/>
                <a:gd name="connsiteY127" fmla="*/ 736953 h 2919320"/>
                <a:gd name="connsiteX128" fmla="*/ 2801849 w 3050213"/>
                <a:gd name="connsiteY128" fmla="*/ 705608 h 2919320"/>
                <a:gd name="connsiteX129" fmla="*/ 2831256 w 3050213"/>
                <a:gd name="connsiteY129" fmla="*/ 757265 h 2919320"/>
                <a:gd name="connsiteX130" fmla="*/ 2784152 w 3050213"/>
                <a:gd name="connsiteY130" fmla="*/ 797137 h 2919320"/>
                <a:gd name="connsiteX131" fmla="*/ 2899527 w 3050213"/>
                <a:gd name="connsiteY131" fmla="*/ 750634 h 2919320"/>
                <a:gd name="connsiteX132" fmla="*/ 2840327 w 3050213"/>
                <a:gd name="connsiteY132" fmla="*/ 797257 h 2919320"/>
                <a:gd name="connsiteX133" fmla="*/ 2852104 w 3050213"/>
                <a:gd name="connsiteY133" fmla="*/ 793502 h 2919320"/>
                <a:gd name="connsiteX134" fmla="*/ 2876991 w 3050213"/>
                <a:gd name="connsiteY134" fmla="*/ 847160 h 2919320"/>
                <a:gd name="connsiteX135" fmla="*/ 2808687 w 3050213"/>
                <a:gd name="connsiteY135" fmla="*/ 895295 h 2919320"/>
                <a:gd name="connsiteX136" fmla="*/ 2889212 w 3050213"/>
                <a:gd name="connsiteY136" fmla="*/ 879250 h 2919320"/>
                <a:gd name="connsiteX137" fmla="*/ 2908131 w 3050213"/>
                <a:gd name="connsiteY137" fmla="*/ 935795 h 2919320"/>
                <a:gd name="connsiteX138" fmla="*/ 2881583 w 3050213"/>
                <a:gd name="connsiteY138" fmla="*/ 950450 h 2919320"/>
                <a:gd name="connsiteX139" fmla="*/ 3002766 w 3050213"/>
                <a:gd name="connsiteY139" fmla="*/ 924767 h 2919320"/>
                <a:gd name="connsiteX140" fmla="*/ 3003128 w 3050213"/>
                <a:gd name="connsiteY140" fmla="*/ 925889 h 2919320"/>
                <a:gd name="connsiteX141" fmla="*/ 2910418 w 3050213"/>
                <a:gd name="connsiteY141" fmla="*/ 974224 h 2919320"/>
                <a:gd name="connsiteX142" fmla="*/ 2923806 w 3050213"/>
                <a:gd name="connsiteY142" fmla="*/ 972743 h 2919320"/>
                <a:gd name="connsiteX143" fmla="*/ 2934207 w 3050213"/>
                <a:gd name="connsiteY143" fmla="*/ 1000642 h 2919320"/>
                <a:gd name="connsiteX144" fmla="*/ 2938896 w 3050213"/>
                <a:gd name="connsiteY144" fmla="*/ 1030081 h 2919320"/>
                <a:gd name="connsiteX145" fmla="*/ 2856438 w 3050213"/>
                <a:gd name="connsiteY145" fmla="*/ 1066541 h 2919320"/>
                <a:gd name="connsiteX146" fmla="*/ 2941047 w 3050213"/>
                <a:gd name="connsiteY146" fmla="*/ 1066825 h 2919320"/>
                <a:gd name="connsiteX147" fmla="*/ 2948361 w 3050213"/>
                <a:gd name="connsiteY147" fmla="*/ 1095935 h 2919320"/>
                <a:gd name="connsiteX148" fmla="*/ 2949371 w 3050213"/>
                <a:gd name="connsiteY148" fmla="*/ 1116623 h 2919320"/>
                <a:gd name="connsiteX149" fmla="*/ 3044279 w 3050213"/>
                <a:gd name="connsiteY149" fmla="*/ 1112952 h 2919320"/>
                <a:gd name="connsiteX150" fmla="*/ 3045083 w 3050213"/>
                <a:gd name="connsiteY150" fmla="*/ 1120612 h 2919320"/>
                <a:gd name="connsiteX151" fmla="*/ 2921606 w 3050213"/>
                <a:gd name="connsiteY151" fmla="*/ 1159184 h 2919320"/>
                <a:gd name="connsiteX152" fmla="*/ 2960009 w 3050213"/>
                <a:gd name="connsiteY152" fmla="*/ 1162594 h 2919320"/>
                <a:gd name="connsiteX153" fmla="*/ 2964792 w 3050213"/>
                <a:gd name="connsiteY153" fmla="*/ 1221673 h 2919320"/>
                <a:gd name="connsiteX154" fmla="*/ 2868869 w 3050213"/>
                <a:gd name="connsiteY154" fmla="*/ 1242926 h 2919320"/>
                <a:gd name="connsiteX155" fmla="*/ 2956427 w 3050213"/>
                <a:gd name="connsiteY155" fmla="*/ 1260969 h 2919320"/>
                <a:gd name="connsiteX156" fmla="*/ 2955647 w 3050213"/>
                <a:gd name="connsiteY156" fmla="*/ 1288916 h 2919320"/>
                <a:gd name="connsiteX157" fmla="*/ 3050213 w 3050213"/>
                <a:gd name="connsiteY157" fmla="*/ 1301353 h 2919320"/>
                <a:gd name="connsiteX158" fmla="*/ 3049002 w 3050213"/>
                <a:gd name="connsiteY158" fmla="*/ 1313432 h 2919320"/>
                <a:gd name="connsiteX159" fmla="*/ 2887238 w 3050213"/>
                <a:gd name="connsiteY159" fmla="*/ 1334709 h 2919320"/>
                <a:gd name="connsiteX160" fmla="*/ 2959397 w 3050213"/>
                <a:gd name="connsiteY160" fmla="*/ 1356015 h 2919320"/>
                <a:gd name="connsiteX161" fmla="*/ 2952650 w 3050213"/>
                <a:gd name="connsiteY161" fmla="*/ 1414859 h 2919320"/>
                <a:gd name="connsiteX162" fmla="*/ 2846533 w 3050213"/>
                <a:gd name="connsiteY162" fmla="*/ 1416917 h 2919320"/>
                <a:gd name="connsiteX163" fmla="*/ 2934807 w 3050213"/>
                <a:gd name="connsiteY163" fmla="*/ 1454487 h 2919320"/>
                <a:gd name="connsiteX164" fmla="*/ 2933735 w 3050213"/>
                <a:gd name="connsiteY164" fmla="*/ 1459232 h 2919320"/>
                <a:gd name="connsiteX165" fmla="*/ 3021543 w 3050213"/>
                <a:gd name="connsiteY165" fmla="*/ 1486661 h 2919320"/>
                <a:gd name="connsiteX166" fmla="*/ 3017376 w 3050213"/>
                <a:gd name="connsiteY166" fmla="*/ 1500634 h 2919320"/>
                <a:gd name="connsiteX167" fmla="*/ 2925205 w 3050213"/>
                <a:gd name="connsiteY167" fmla="*/ 1497068 h 2919320"/>
                <a:gd name="connsiteX168" fmla="*/ 2921700 w 3050213"/>
                <a:gd name="connsiteY168" fmla="*/ 1512613 h 2919320"/>
                <a:gd name="connsiteX169" fmla="*/ 2845042 w 3050213"/>
                <a:gd name="connsiteY169" fmla="*/ 1505327 h 2919320"/>
                <a:gd name="connsiteX170" fmla="*/ 2921456 w 3050213"/>
                <a:gd name="connsiteY170" fmla="*/ 1545613 h 2919320"/>
                <a:gd name="connsiteX171" fmla="*/ 2903060 w 3050213"/>
                <a:gd name="connsiteY171" fmla="*/ 1601877 h 2919320"/>
                <a:gd name="connsiteX172" fmla="*/ 2801058 w 3050213"/>
                <a:gd name="connsiteY172" fmla="*/ 1583387 h 2919320"/>
                <a:gd name="connsiteX173" fmla="*/ 2957940 w 3050213"/>
                <a:gd name="connsiteY173" fmla="*/ 1665179 h 2919320"/>
                <a:gd name="connsiteX174" fmla="*/ 2952058 w 3050213"/>
                <a:gd name="connsiteY174" fmla="*/ 1679113 h 2919320"/>
                <a:gd name="connsiteX175" fmla="*/ 2866952 w 3050213"/>
                <a:gd name="connsiteY175" fmla="*/ 1661076 h 2919320"/>
                <a:gd name="connsiteX176" fmla="*/ 2852069 w 3050213"/>
                <a:gd name="connsiteY176" fmla="*/ 1694131 h 2919320"/>
                <a:gd name="connsiteX177" fmla="*/ 2786289 w 3050213"/>
                <a:gd name="connsiteY177" fmla="*/ 1674188 h 2919320"/>
                <a:gd name="connsiteX178" fmla="*/ 2847739 w 3050213"/>
                <a:gd name="connsiteY178" fmla="*/ 1724133 h 2919320"/>
                <a:gd name="connsiteX179" fmla="*/ 2840176 w 3050213"/>
                <a:gd name="connsiteY179" fmla="*/ 1737347 h 2919320"/>
                <a:gd name="connsiteX180" fmla="*/ 2871874 w 3050213"/>
                <a:gd name="connsiteY180" fmla="*/ 1736121 h 2919320"/>
                <a:gd name="connsiteX181" fmla="*/ 2872678 w 3050213"/>
                <a:gd name="connsiteY181" fmla="*/ 1743781 h 2919320"/>
                <a:gd name="connsiteX182" fmla="*/ 2828617 w 3050213"/>
                <a:gd name="connsiteY182" fmla="*/ 1757545 h 2919320"/>
                <a:gd name="connsiteX183" fmla="*/ 2818377 w 3050213"/>
                <a:gd name="connsiteY183" fmla="*/ 1775437 h 2919320"/>
                <a:gd name="connsiteX184" fmla="*/ 2797657 w 3050213"/>
                <a:gd name="connsiteY184" fmla="*/ 1767216 h 2919320"/>
                <a:gd name="connsiteX185" fmla="*/ 2782611 w 3050213"/>
                <a:gd name="connsiteY185" fmla="*/ 1771916 h 2919320"/>
                <a:gd name="connsiteX186" fmla="*/ 2860866 w 3050213"/>
                <a:gd name="connsiteY186" fmla="*/ 1833544 h 2919320"/>
                <a:gd name="connsiteX187" fmla="*/ 2853068 w 3050213"/>
                <a:gd name="connsiteY187" fmla="*/ 1845266 h 2919320"/>
                <a:gd name="connsiteX188" fmla="*/ 2790375 w 3050213"/>
                <a:gd name="connsiteY188" fmla="*/ 1819999 h 2919320"/>
                <a:gd name="connsiteX189" fmla="*/ 2792387 w 3050213"/>
                <a:gd name="connsiteY189" fmla="*/ 1844843 h 2919320"/>
                <a:gd name="connsiteX190" fmla="*/ 2752212 w 3050213"/>
                <a:gd name="connsiteY190" fmla="*/ 1853743 h 2919320"/>
                <a:gd name="connsiteX191" fmla="*/ 2749000 w 3050213"/>
                <a:gd name="connsiteY191" fmla="*/ 1858177 h 2919320"/>
                <a:gd name="connsiteX192" fmla="*/ 2744095 w 3050213"/>
                <a:gd name="connsiteY192" fmla="*/ 1855542 h 2919320"/>
                <a:gd name="connsiteX193" fmla="*/ 2721078 w 3050213"/>
                <a:gd name="connsiteY193" fmla="*/ 1860641 h 2919320"/>
                <a:gd name="connsiteX194" fmla="*/ 2731596 w 3050213"/>
                <a:gd name="connsiteY194" fmla="*/ 1873334 h 2919320"/>
                <a:gd name="connsiteX195" fmla="*/ 2784021 w 3050213"/>
                <a:gd name="connsiteY195" fmla="*/ 1884138 h 2919320"/>
                <a:gd name="connsiteX196" fmla="*/ 2783241 w 3050213"/>
                <a:gd name="connsiteY196" fmla="*/ 1912085 h 2919320"/>
                <a:gd name="connsiteX197" fmla="*/ 2877807 w 3050213"/>
                <a:gd name="connsiteY197" fmla="*/ 1924522 h 2919320"/>
                <a:gd name="connsiteX198" fmla="*/ 2876596 w 3050213"/>
                <a:gd name="connsiteY198" fmla="*/ 1936601 h 2919320"/>
                <a:gd name="connsiteX199" fmla="*/ 2714833 w 3050213"/>
                <a:gd name="connsiteY199" fmla="*/ 1957878 h 2919320"/>
                <a:gd name="connsiteX200" fmla="*/ 2786992 w 3050213"/>
                <a:gd name="connsiteY200" fmla="*/ 1979184 h 2919320"/>
                <a:gd name="connsiteX201" fmla="*/ 2780245 w 3050213"/>
                <a:gd name="connsiteY201" fmla="*/ 2038028 h 2919320"/>
                <a:gd name="connsiteX202" fmla="*/ 2674128 w 3050213"/>
                <a:gd name="connsiteY202" fmla="*/ 2040086 h 2919320"/>
                <a:gd name="connsiteX203" fmla="*/ 2762401 w 3050213"/>
                <a:gd name="connsiteY203" fmla="*/ 2077656 h 2919320"/>
                <a:gd name="connsiteX204" fmla="*/ 2761329 w 3050213"/>
                <a:gd name="connsiteY204" fmla="*/ 2082402 h 2919320"/>
                <a:gd name="connsiteX205" fmla="*/ 2849137 w 3050213"/>
                <a:gd name="connsiteY205" fmla="*/ 2109830 h 2919320"/>
                <a:gd name="connsiteX206" fmla="*/ 2844970 w 3050213"/>
                <a:gd name="connsiteY206" fmla="*/ 2123803 h 2919320"/>
                <a:gd name="connsiteX207" fmla="*/ 2752799 w 3050213"/>
                <a:gd name="connsiteY207" fmla="*/ 2120237 h 2919320"/>
                <a:gd name="connsiteX208" fmla="*/ 2749295 w 3050213"/>
                <a:gd name="connsiteY208" fmla="*/ 2135782 h 2919320"/>
                <a:gd name="connsiteX209" fmla="*/ 2672637 w 3050213"/>
                <a:gd name="connsiteY209" fmla="*/ 2128496 h 2919320"/>
                <a:gd name="connsiteX210" fmla="*/ 2749050 w 3050213"/>
                <a:gd name="connsiteY210" fmla="*/ 2168782 h 2919320"/>
                <a:gd name="connsiteX211" fmla="*/ 2730655 w 3050213"/>
                <a:gd name="connsiteY211" fmla="*/ 2225046 h 2919320"/>
                <a:gd name="connsiteX212" fmla="*/ 2628653 w 3050213"/>
                <a:gd name="connsiteY212" fmla="*/ 2206556 h 2919320"/>
                <a:gd name="connsiteX213" fmla="*/ 2785535 w 3050213"/>
                <a:gd name="connsiteY213" fmla="*/ 2288348 h 2919320"/>
                <a:gd name="connsiteX214" fmla="*/ 2779653 w 3050213"/>
                <a:gd name="connsiteY214" fmla="*/ 2302282 h 2919320"/>
                <a:gd name="connsiteX215" fmla="*/ 2694546 w 3050213"/>
                <a:gd name="connsiteY215" fmla="*/ 2284245 h 2919320"/>
                <a:gd name="connsiteX216" fmla="*/ 2679664 w 3050213"/>
                <a:gd name="connsiteY216" fmla="*/ 2317300 h 2919320"/>
                <a:gd name="connsiteX217" fmla="*/ 2613883 w 3050213"/>
                <a:gd name="connsiteY217" fmla="*/ 2297357 h 2919320"/>
                <a:gd name="connsiteX218" fmla="*/ 2675333 w 3050213"/>
                <a:gd name="connsiteY218" fmla="*/ 2347302 h 2919320"/>
                <a:gd name="connsiteX219" fmla="*/ 2645972 w 3050213"/>
                <a:gd name="connsiteY219" fmla="*/ 2398606 h 2919320"/>
                <a:gd name="connsiteX220" fmla="*/ 2582902 w 3050213"/>
                <a:gd name="connsiteY220" fmla="*/ 2373583 h 2919320"/>
                <a:gd name="connsiteX221" fmla="*/ 2688461 w 3050213"/>
                <a:gd name="connsiteY221" fmla="*/ 2456713 h 2919320"/>
                <a:gd name="connsiteX222" fmla="*/ 2680662 w 3050213"/>
                <a:gd name="connsiteY222" fmla="*/ 2468436 h 2919320"/>
                <a:gd name="connsiteX223" fmla="*/ 2607354 w 3050213"/>
                <a:gd name="connsiteY223" fmla="*/ 2438890 h 2919320"/>
                <a:gd name="connsiteX224" fmla="*/ 2576594 w 3050213"/>
                <a:gd name="connsiteY224" fmla="*/ 2481346 h 2919320"/>
                <a:gd name="connsiteX225" fmla="*/ 2522585 w 3050213"/>
                <a:gd name="connsiteY225" fmla="*/ 2452328 h 2919320"/>
                <a:gd name="connsiteX226" fmla="*/ 2568717 w 3050213"/>
                <a:gd name="connsiteY226" fmla="*/ 2507999 h 2919320"/>
                <a:gd name="connsiteX227" fmla="*/ 2529647 w 3050213"/>
                <a:gd name="connsiteY227" fmla="*/ 2552143 h 2919320"/>
                <a:gd name="connsiteX228" fmla="*/ 2482021 w 3050213"/>
                <a:gd name="connsiteY228" fmla="*/ 2521250 h 2919320"/>
                <a:gd name="connsiteX229" fmla="*/ 2557607 w 3050213"/>
                <a:gd name="connsiteY229" fmla="*/ 2609838 h 2919320"/>
                <a:gd name="connsiteX230" fmla="*/ 2549483 w 3050213"/>
                <a:gd name="connsiteY230" fmla="*/ 2618095 h 2919320"/>
                <a:gd name="connsiteX231" fmla="*/ 2484603 w 3050213"/>
                <a:gd name="connsiteY231" fmla="*/ 2577004 h 2919320"/>
                <a:gd name="connsiteX232" fmla="*/ 2487879 w 3050213"/>
                <a:gd name="connsiteY232" fmla="*/ 2582020 h 2919320"/>
                <a:gd name="connsiteX233" fmla="*/ 2444232 w 3050213"/>
                <a:gd name="connsiteY233" fmla="*/ 2621743 h 2919320"/>
                <a:gd name="connsiteX234" fmla="*/ 2401704 w 3050213"/>
                <a:gd name="connsiteY234" fmla="*/ 2586613 h 2919320"/>
                <a:gd name="connsiteX235" fmla="*/ 2433103 w 3050213"/>
                <a:gd name="connsiteY235" fmla="*/ 2644579 h 2919320"/>
                <a:gd name="connsiteX236" fmla="*/ 2386029 w 3050213"/>
                <a:gd name="connsiteY236" fmla="*/ 2679777 h 2919320"/>
                <a:gd name="connsiteX237" fmla="*/ 2334402 w 3050213"/>
                <a:gd name="connsiteY237" fmla="*/ 2629482 h 2919320"/>
                <a:gd name="connsiteX238" fmla="*/ 2338323 w 3050213"/>
                <a:gd name="connsiteY238" fmla="*/ 2636976 h 2919320"/>
                <a:gd name="connsiteX239" fmla="*/ 2337745 w 3050213"/>
                <a:gd name="connsiteY239" fmla="*/ 2637439 h 2919320"/>
                <a:gd name="connsiteX240" fmla="*/ 2393775 w 3050213"/>
                <a:gd name="connsiteY240" fmla="*/ 2740630 h 2919320"/>
                <a:gd name="connsiteX241" fmla="*/ 2386890 w 3050213"/>
                <a:gd name="connsiteY241" fmla="*/ 2745360 h 2919320"/>
                <a:gd name="connsiteX242" fmla="*/ 2335695 w 3050213"/>
                <a:gd name="connsiteY242" fmla="*/ 2697106 h 2919320"/>
                <a:gd name="connsiteX243" fmla="*/ 2338179 w 3050213"/>
                <a:gd name="connsiteY243" fmla="*/ 2703243 h 2919320"/>
                <a:gd name="connsiteX244" fmla="*/ 2287542 w 3050213"/>
                <a:gd name="connsiteY244" fmla="*/ 2733102 h 2919320"/>
                <a:gd name="connsiteX245" fmla="*/ 2255786 w 3050213"/>
                <a:gd name="connsiteY245" fmla="*/ 2694184 h 2919320"/>
                <a:gd name="connsiteX246" fmla="*/ 2273578 w 3050213"/>
                <a:gd name="connsiteY246" fmla="*/ 2751348 h 2919320"/>
                <a:gd name="connsiteX247" fmla="*/ 2220563 w 3050213"/>
                <a:gd name="connsiteY247" fmla="*/ 2776538 h 2919320"/>
                <a:gd name="connsiteX248" fmla="*/ 2182807 w 3050213"/>
                <a:gd name="connsiteY248" fmla="*/ 2721645 h 2919320"/>
                <a:gd name="connsiteX249" fmla="*/ 2188604 w 3050213"/>
                <a:gd name="connsiteY249" fmla="*/ 2741189 h 2919320"/>
                <a:gd name="connsiteX250" fmla="*/ 2174400 w 3050213"/>
                <a:gd name="connsiteY250" fmla="*/ 2748379 h 2919320"/>
                <a:gd name="connsiteX251" fmla="*/ 2200709 w 3050213"/>
                <a:gd name="connsiteY251" fmla="*/ 2840528 h 2919320"/>
                <a:gd name="connsiteX252" fmla="*/ 2195694 w 3050213"/>
                <a:gd name="connsiteY252" fmla="*/ 2842693 h 2919320"/>
                <a:gd name="connsiteX253" fmla="*/ 2161568 w 3050213"/>
                <a:gd name="connsiteY253" fmla="*/ 2794104 h 2919320"/>
                <a:gd name="connsiteX254" fmla="*/ 2112478 w 3050213"/>
                <a:gd name="connsiteY254" fmla="*/ 2811068 h 2919320"/>
                <a:gd name="connsiteX255" fmla="*/ 2097287 w 3050213"/>
                <a:gd name="connsiteY255" fmla="*/ 2782574 h 2919320"/>
                <a:gd name="connsiteX256" fmla="*/ 2092246 w 3050213"/>
                <a:gd name="connsiteY256" fmla="*/ 2784572 h 2919320"/>
                <a:gd name="connsiteX257" fmla="*/ 2096495 w 3050213"/>
                <a:gd name="connsiteY257" fmla="*/ 2823924 h 2919320"/>
                <a:gd name="connsiteX258" fmla="*/ 2068930 w 3050213"/>
                <a:gd name="connsiteY258" fmla="*/ 2834452 h 2919320"/>
                <a:gd name="connsiteX259" fmla="*/ 2039845 w 3050213"/>
                <a:gd name="connsiteY259" fmla="*/ 2839198 h 2919320"/>
                <a:gd name="connsiteX260" fmla="*/ 2020838 w 3050213"/>
                <a:gd name="connsiteY260" fmla="*/ 2795155 h 2919320"/>
                <a:gd name="connsiteX261" fmla="*/ 2022622 w 3050213"/>
                <a:gd name="connsiteY261" fmla="*/ 2813451 h 2919320"/>
                <a:gd name="connsiteX262" fmla="*/ 1983971 w 3050213"/>
                <a:gd name="connsiteY262" fmla="*/ 2823784 h 2919320"/>
                <a:gd name="connsiteX263" fmla="*/ 1983944 w 3050213"/>
                <a:gd name="connsiteY263" fmla="*/ 2844337 h 2919320"/>
                <a:gd name="connsiteX264" fmla="*/ 1983436 w 3050213"/>
                <a:gd name="connsiteY264" fmla="*/ 2844468 h 2919320"/>
                <a:gd name="connsiteX265" fmla="*/ 1986423 w 3050213"/>
                <a:gd name="connsiteY265" fmla="*/ 2901754 h 2919320"/>
                <a:gd name="connsiteX266" fmla="*/ 1982543 w 3050213"/>
                <a:gd name="connsiteY266" fmla="*/ 2902587 h 2919320"/>
                <a:gd name="connsiteX267" fmla="*/ 1960575 w 3050213"/>
                <a:gd name="connsiteY267" fmla="*/ 2850387 h 2919320"/>
                <a:gd name="connsiteX268" fmla="*/ 1955389 w 3050213"/>
                <a:gd name="connsiteY268" fmla="*/ 2851730 h 2919320"/>
                <a:gd name="connsiteX269" fmla="*/ 1953556 w 3050213"/>
                <a:gd name="connsiteY269" fmla="*/ 2851819 h 2919320"/>
                <a:gd name="connsiteX270" fmla="*/ 1957064 w 3050213"/>
                <a:gd name="connsiteY270" fmla="*/ 2893159 h 2919320"/>
                <a:gd name="connsiteX271" fmla="*/ 1941783 w 3050213"/>
                <a:gd name="connsiteY271" fmla="*/ 2852392 h 2919320"/>
                <a:gd name="connsiteX272" fmla="*/ 1925948 w 3050213"/>
                <a:gd name="connsiteY272" fmla="*/ 2853161 h 2919320"/>
                <a:gd name="connsiteX273" fmla="*/ 1921828 w 3050213"/>
                <a:gd name="connsiteY273" fmla="*/ 2839662 h 2919320"/>
                <a:gd name="connsiteX274" fmla="*/ 1910568 w 3050213"/>
                <a:gd name="connsiteY274" fmla="*/ 2841649 h 2919320"/>
                <a:gd name="connsiteX275" fmla="*/ 1908930 w 3050213"/>
                <a:gd name="connsiteY275" fmla="*/ 2860568 h 2919320"/>
                <a:gd name="connsiteX276" fmla="*/ 1850560 w 3050213"/>
                <a:gd name="connsiteY276" fmla="*/ 2865411 h 2919320"/>
                <a:gd name="connsiteX277" fmla="*/ 1846963 w 3050213"/>
                <a:gd name="connsiteY277" fmla="*/ 2848773 h 2919320"/>
                <a:gd name="connsiteX278" fmla="*/ 1846799 w 3050213"/>
                <a:gd name="connsiteY278" fmla="*/ 2850542 h 2919320"/>
                <a:gd name="connsiteX279" fmla="*/ 1794620 w 3050213"/>
                <a:gd name="connsiteY279" fmla="*/ 2853571 h 2919320"/>
                <a:gd name="connsiteX280" fmla="*/ 1793432 w 3050213"/>
                <a:gd name="connsiteY280" fmla="*/ 2859611 h 2919320"/>
                <a:gd name="connsiteX281" fmla="*/ 1783509 w 3050213"/>
                <a:gd name="connsiteY281" fmla="*/ 2859304 h 2919320"/>
                <a:gd name="connsiteX282" fmla="*/ 1778684 w 3050213"/>
                <a:gd name="connsiteY282" fmla="*/ 2918996 h 2919320"/>
                <a:gd name="connsiteX283" fmla="*/ 1770850 w 3050213"/>
                <a:gd name="connsiteY283" fmla="*/ 2919118 h 2919320"/>
                <a:gd name="connsiteX284" fmla="*/ 1766646 w 3050213"/>
                <a:gd name="connsiteY284" fmla="*/ 2895724 h 2919320"/>
                <a:gd name="connsiteX285" fmla="*/ 1762477 w 3050213"/>
                <a:gd name="connsiteY285" fmla="*/ 2919247 h 2919320"/>
                <a:gd name="connsiteX286" fmla="*/ 1757801 w 3050213"/>
                <a:gd name="connsiteY286" fmla="*/ 2919320 h 2919320"/>
                <a:gd name="connsiteX287" fmla="*/ 1747230 w 3050213"/>
                <a:gd name="connsiteY287" fmla="*/ 2859660 h 2919320"/>
                <a:gd name="connsiteX288" fmla="*/ 1728164 w 3050213"/>
                <a:gd name="connsiteY288" fmla="*/ 2861451 h 2919320"/>
                <a:gd name="connsiteX289" fmla="*/ 1701047 w 3050213"/>
                <a:gd name="connsiteY289" fmla="*/ 2858282 h 2919320"/>
                <a:gd name="connsiteX290" fmla="*/ 1701011 w 3050213"/>
                <a:gd name="connsiteY290" fmla="*/ 2857972 h 2919320"/>
                <a:gd name="connsiteX291" fmla="*/ 1659698 w 3050213"/>
                <a:gd name="connsiteY291" fmla="*/ 2853118 h 2919320"/>
                <a:gd name="connsiteX292" fmla="*/ 1659653 w 3050213"/>
                <a:gd name="connsiteY292" fmla="*/ 2850674 h 2919320"/>
                <a:gd name="connsiteX293" fmla="*/ 1640667 w 3050213"/>
                <a:gd name="connsiteY293" fmla="*/ 2850239 h 2919320"/>
                <a:gd name="connsiteX294" fmla="*/ 1622219 w 3050213"/>
                <a:gd name="connsiteY294" fmla="*/ 2845877 h 2919320"/>
                <a:gd name="connsiteX295" fmla="*/ 1608138 w 3050213"/>
                <a:gd name="connsiteY295" fmla="*/ 2903150 h 2919320"/>
                <a:gd name="connsiteX296" fmla="*/ 1592965 w 3050213"/>
                <a:gd name="connsiteY296" fmla="*/ 2900429 h 2919320"/>
                <a:gd name="connsiteX297" fmla="*/ 1592423 w 3050213"/>
                <a:gd name="connsiteY297" fmla="*/ 2834585 h 2919320"/>
                <a:gd name="connsiteX298" fmla="*/ 1583368 w 3050213"/>
                <a:gd name="connsiteY298" fmla="*/ 2832449 h 2919320"/>
                <a:gd name="connsiteX299" fmla="*/ 1578996 w 3050213"/>
                <a:gd name="connsiteY299" fmla="*/ 2844028 h 2919320"/>
                <a:gd name="connsiteX300" fmla="*/ 1563661 w 3050213"/>
                <a:gd name="connsiteY300" fmla="*/ 2840949 h 2919320"/>
                <a:gd name="connsiteX301" fmla="*/ 1542689 w 3050213"/>
                <a:gd name="connsiteY301" fmla="*/ 2890787 h 2919320"/>
                <a:gd name="connsiteX302" fmla="*/ 1534533 w 3050213"/>
                <a:gd name="connsiteY302" fmla="*/ 2888503 h 2919320"/>
                <a:gd name="connsiteX303" fmla="*/ 1537287 w 3050213"/>
                <a:gd name="connsiteY303" fmla="*/ 2835652 h 2919320"/>
                <a:gd name="connsiteX304" fmla="*/ 1525810 w 3050213"/>
                <a:gd name="connsiteY304" fmla="*/ 2833348 h 2919320"/>
                <a:gd name="connsiteX305" fmla="*/ 1526752 w 3050213"/>
                <a:gd name="connsiteY305" fmla="*/ 2820284 h 2919320"/>
                <a:gd name="connsiteX306" fmla="*/ 1496247 w 3050213"/>
                <a:gd name="connsiteY306" fmla="*/ 2810065 h 2919320"/>
                <a:gd name="connsiteX307" fmla="*/ 1493510 w 3050213"/>
                <a:gd name="connsiteY307" fmla="*/ 2815454 h 2919320"/>
                <a:gd name="connsiteX308" fmla="*/ 1469161 w 3050213"/>
                <a:gd name="connsiteY308" fmla="*/ 2807560 h 2919320"/>
                <a:gd name="connsiteX309" fmla="*/ 1445594 w 3050213"/>
                <a:gd name="connsiteY309" fmla="*/ 2863162 h 2919320"/>
                <a:gd name="connsiteX310" fmla="*/ 1427783 w 3050213"/>
                <a:gd name="connsiteY310" fmla="*/ 2856294 h 2919320"/>
                <a:gd name="connsiteX311" fmla="*/ 1440599 w 3050213"/>
                <a:gd name="connsiteY311" fmla="*/ 2773895 h 2919320"/>
                <a:gd name="connsiteX312" fmla="*/ 1426804 w 3050213"/>
                <a:gd name="connsiteY312" fmla="*/ 2778662 h 2919320"/>
                <a:gd name="connsiteX313" fmla="*/ 1423985 w 3050213"/>
                <a:gd name="connsiteY313" fmla="*/ 2773375 h 2919320"/>
                <a:gd name="connsiteX314" fmla="*/ 1421347 w 3050213"/>
                <a:gd name="connsiteY314" fmla="*/ 2777382 h 2919320"/>
                <a:gd name="connsiteX315" fmla="*/ 1419751 w 3050213"/>
                <a:gd name="connsiteY315" fmla="*/ 2776634 h 2919320"/>
                <a:gd name="connsiteX316" fmla="*/ 1410794 w 3050213"/>
                <a:gd name="connsiteY316" fmla="*/ 2791265 h 2919320"/>
                <a:gd name="connsiteX317" fmla="*/ 1410821 w 3050213"/>
                <a:gd name="connsiteY317" fmla="*/ 2791518 h 2919320"/>
                <a:gd name="connsiteX318" fmla="*/ 1410583 w 3050213"/>
                <a:gd name="connsiteY318" fmla="*/ 2791608 h 2919320"/>
                <a:gd name="connsiteX319" fmla="*/ 1409206 w 3050213"/>
                <a:gd name="connsiteY319" fmla="*/ 2793859 h 2919320"/>
                <a:gd name="connsiteX320" fmla="*/ 1407079 w 3050213"/>
                <a:gd name="connsiteY320" fmla="*/ 2792947 h 2919320"/>
                <a:gd name="connsiteX321" fmla="*/ 1383256 w 3050213"/>
                <a:gd name="connsiteY321" fmla="*/ 2802046 h 2919320"/>
                <a:gd name="connsiteX322" fmla="*/ 1354171 w 3050213"/>
                <a:gd name="connsiteY322" fmla="*/ 2806792 h 2919320"/>
                <a:gd name="connsiteX323" fmla="*/ 1352503 w 3050213"/>
                <a:gd name="connsiteY323" fmla="*/ 2802925 h 2919320"/>
                <a:gd name="connsiteX324" fmla="*/ 1339957 w 3050213"/>
                <a:gd name="connsiteY324" fmla="*/ 2820788 h 2919320"/>
                <a:gd name="connsiteX325" fmla="*/ 1327034 w 3050213"/>
                <a:gd name="connsiteY325" fmla="*/ 2814336 h 2919320"/>
                <a:gd name="connsiteX326" fmla="*/ 1336505 w 3050213"/>
                <a:gd name="connsiteY326" fmla="*/ 2781164 h 2919320"/>
                <a:gd name="connsiteX327" fmla="*/ 1298297 w 3050213"/>
                <a:gd name="connsiteY327" fmla="*/ 2791378 h 2919320"/>
                <a:gd name="connsiteX328" fmla="*/ 1298270 w 3050213"/>
                <a:gd name="connsiteY328" fmla="*/ 2811931 h 2919320"/>
                <a:gd name="connsiteX329" fmla="*/ 1297762 w 3050213"/>
                <a:gd name="connsiteY329" fmla="*/ 2812063 h 2919320"/>
                <a:gd name="connsiteX330" fmla="*/ 1300749 w 3050213"/>
                <a:gd name="connsiteY330" fmla="*/ 2869348 h 2919320"/>
                <a:gd name="connsiteX331" fmla="*/ 1296869 w 3050213"/>
                <a:gd name="connsiteY331" fmla="*/ 2870181 h 2919320"/>
                <a:gd name="connsiteX332" fmla="*/ 1274901 w 3050213"/>
                <a:gd name="connsiteY332" fmla="*/ 2817981 h 2919320"/>
                <a:gd name="connsiteX333" fmla="*/ 1269715 w 3050213"/>
                <a:gd name="connsiteY333" fmla="*/ 2819324 h 2919320"/>
                <a:gd name="connsiteX334" fmla="*/ 1267882 w 3050213"/>
                <a:gd name="connsiteY334" fmla="*/ 2819413 h 2919320"/>
                <a:gd name="connsiteX335" fmla="*/ 1271390 w 3050213"/>
                <a:gd name="connsiteY335" fmla="*/ 2860753 h 2919320"/>
                <a:gd name="connsiteX336" fmla="*/ 1256110 w 3050213"/>
                <a:gd name="connsiteY336" fmla="*/ 2819986 h 2919320"/>
                <a:gd name="connsiteX337" fmla="*/ 1240275 w 3050213"/>
                <a:gd name="connsiteY337" fmla="*/ 2820755 h 2919320"/>
                <a:gd name="connsiteX338" fmla="*/ 1236155 w 3050213"/>
                <a:gd name="connsiteY338" fmla="*/ 2807256 h 2919320"/>
                <a:gd name="connsiteX339" fmla="*/ 1224895 w 3050213"/>
                <a:gd name="connsiteY339" fmla="*/ 2809243 h 2919320"/>
                <a:gd name="connsiteX340" fmla="*/ 1223256 w 3050213"/>
                <a:gd name="connsiteY340" fmla="*/ 2828162 h 2919320"/>
                <a:gd name="connsiteX341" fmla="*/ 1164887 w 3050213"/>
                <a:gd name="connsiteY341" fmla="*/ 2833005 h 2919320"/>
                <a:gd name="connsiteX342" fmla="*/ 1161289 w 3050213"/>
                <a:gd name="connsiteY342" fmla="*/ 2816367 h 2919320"/>
                <a:gd name="connsiteX343" fmla="*/ 1161125 w 3050213"/>
                <a:gd name="connsiteY343" fmla="*/ 2818136 h 2919320"/>
                <a:gd name="connsiteX344" fmla="*/ 1108947 w 3050213"/>
                <a:gd name="connsiteY344" fmla="*/ 2821165 h 2919320"/>
                <a:gd name="connsiteX345" fmla="*/ 1107759 w 3050213"/>
                <a:gd name="connsiteY345" fmla="*/ 2827205 h 2919320"/>
                <a:gd name="connsiteX346" fmla="*/ 1097835 w 3050213"/>
                <a:gd name="connsiteY346" fmla="*/ 2826898 h 2919320"/>
                <a:gd name="connsiteX347" fmla="*/ 1093011 w 3050213"/>
                <a:gd name="connsiteY347" fmla="*/ 2886590 h 2919320"/>
                <a:gd name="connsiteX348" fmla="*/ 1085176 w 3050213"/>
                <a:gd name="connsiteY348" fmla="*/ 2886712 h 2919320"/>
                <a:gd name="connsiteX349" fmla="*/ 1080972 w 3050213"/>
                <a:gd name="connsiteY349" fmla="*/ 2863318 h 2919320"/>
                <a:gd name="connsiteX350" fmla="*/ 1076803 w 3050213"/>
                <a:gd name="connsiteY350" fmla="*/ 2886841 h 2919320"/>
                <a:gd name="connsiteX351" fmla="*/ 1072128 w 3050213"/>
                <a:gd name="connsiteY351" fmla="*/ 2886914 h 2919320"/>
                <a:gd name="connsiteX352" fmla="*/ 1061556 w 3050213"/>
                <a:gd name="connsiteY352" fmla="*/ 2827254 h 2919320"/>
                <a:gd name="connsiteX353" fmla="*/ 1042490 w 3050213"/>
                <a:gd name="connsiteY353" fmla="*/ 2829045 h 2919320"/>
                <a:gd name="connsiteX354" fmla="*/ 1015373 w 3050213"/>
                <a:gd name="connsiteY354" fmla="*/ 2825876 h 2919320"/>
                <a:gd name="connsiteX355" fmla="*/ 1015337 w 3050213"/>
                <a:gd name="connsiteY355" fmla="*/ 2825566 h 2919320"/>
                <a:gd name="connsiteX356" fmla="*/ 974024 w 3050213"/>
                <a:gd name="connsiteY356" fmla="*/ 2820712 h 2919320"/>
                <a:gd name="connsiteX357" fmla="*/ 973979 w 3050213"/>
                <a:gd name="connsiteY357" fmla="*/ 2818268 h 2919320"/>
                <a:gd name="connsiteX358" fmla="*/ 954993 w 3050213"/>
                <a:gd name="connsiteY358" fmla="*/ 2817832 h 2919320"/>
                <a:gd name="connsiteX359" fmla="*/ 936546 w 3050213"/>
                <a:gd name="connsiteY359" fmla="*/ 2813471 h 2919320"/>
                <a:gd name="connsiteX360" fmla="*/ 922465 w 3050213"/>
                <a:gd name="connsiteY360" fmla="*/ 2870744 h 2919320"/>
                <a:gd name="connsiteX361" fmla="*/ 907292 w 3050213"/>
                <a:gd name="connsiteY361" fmla="*/ 2868023 h 2919320"/>
                <a:gd name="connsiteX362" fmla="*/ 906749 w 3050213"/>
                <a:gd name="connsiteY362" fmla="*/ 2802179 h 2919320"/>
                <a:gd name="connsiteX363" fmla="*/ 897694 w 3050213"/>
                <a:gd name="connsiteY363" fmla="*/ 2800043 h 2919320"/>
                <a:gd name="connsiteX364" fmla="*/ 893323 w 3050213"/>
                <a:gd name="connsiteY364" fmla="*/ 2811622 h 2919320"/>
                <a:gd name="connsiteX365" fmla="*/ 877987 w 3050213"/>
                <a:gd name="connsiteY365" fmla="*/ 2808542 h 2919320"/>
                <a:gd name="connsiteX366" fmla="*/ 857015 w 3050213"/>
                <a:gd name="connsiteY366" fmla="*/ 2858381 h 2919320"/>
                <a:gd name="connsiteX367" fmla="*/ 848859 w 3050213"/>
                <a:gd name="connsiteY367" fmla="*/ 2856097 h 2919320"/>
                <a:gd name="connsiteX368" fmla="*/ 851613 w 3050213"/>
                <a:gd name="connsiteY368" fmla="*/ 2803246 h 2919320"/>
                <a:gd name="connsiteX369" fmla="*/ 840137 w 3050213"/>
                <a:gd name="connsiteY369" fmla="*/ 2800942 h 2919320"/>
                <a:gd name="connsiteX370" fmla="*/ 841078 w 3050213"/>
                <a:gd name="connsiteY370" fmla="*/ 2787878 h 2919320"/>
                <a:gd name="connsiteX371" fmla="*/ 810573 w 3050213"/>
                <a:gd name="connsiteY371" fmla="*/ 2777659 h 2919320"/>
                <a:gd name="connsiteX372" fmla="*/ 807836 w 3050213"/>
                <a:gd name="connsiteY372" fmla="*/ 2783048 h 2919320"/>
                <a:gd name="connsiteX373" fmla="*/ 783487 w 3050213"/>
                <a:gd name="connsiteY373" fmla="*/ 2775154 h 2919320"/>
                <a:gd name="connsiteX374" fmla="*/ 759920 w 3050213"/>
                <a:gd name="connsiteY374" fmla="*/ 2830757 h 2919320"/>
                <a:gd name="connsiteX375" fmla="*/ 742109 w 3050213"/>
                <a:gd name="connsiteY375" fmla="*/ 2823888 h 2919320"/>
                <a:gd name="connsiteX376" fmla="*/ 760169 w 3050213"/>
                <a:gd name="connsiteY376" fmla="*/ 2707775 h 2919320"/>
                <a:gd name="connsiteX377" fmla="*/ 735673 w 3050213"/>
                <a:gd name="connsiteY377" fmla="*/ 2744976 h 2919320"/>
                <a:gd name="connsiteX378" fmla="*/ 734078 w 3050213"/>
                <a:gd name="connsiteY378" fmla="*/ 2744228 h 2919320"/>
                <a:gd name="connsiteX379" fmla="*/ 723532 w 3050213"/>
                <a:gd name="connsiteY379" fmla="*/ 2761453 h 2919320"/>
                <a:gd name="connsiteX380" fmla="*/ 684845 w 3050213"/>
                <a:gd name="connsiteY380" fmla="*/ 2744868 h 2919320"/>
                <a:gd name="connsiteX381" fmla="*/ 654283 w 3050213"/>
                <a:gd name="connsiteY381" fmla="*/ 2788382 h 2919320"/>
                <a:gd name="connsiteX382" fmla="*/ 641361 w 3050213"/>
                <a:gd name="connsiteY382" fmla="*/ 2781930 h 2919320"/>
                <a:gd name="connsiteX383" fmla="*/ 661733 w 3050213"/>
                <a:gd name="connsiteY383" fmla="*/ 2710571 h 2919320"/>
                <a:gd name="connsiteX384" fmla="*/ 650654 w 3050213"/>
                <a:gd name="connsiteY384" fmla="*/ 2704074 h 2919320"/>
                <a:gd name="connsiteX385" fmla="*/ 643554 w 3050213"/>
                <a:gd name="connsiteY385" fmla="*/ 2713227 h 2919320"/>
                <a:gd name="connsiteX386" fmla="*/ 639670 w 3050213"/>
                <a:gd name="connsiteY386" fmla="*/ 2711011 h 2919320"/>
                <a:gd name="connsiteX387" fmla="*/ 605967 w 3050213"/>
                <a:gd name="connsiteY387" fmla="*/ 2764259 h 2919320"/>
                <a:gd name="connsiteX388" fmla="*/ 588499 w 3050213"/>
                <a:gd name="connsiteY388" fmla="*/ 2755537 h 2919320"/>
                <a:gd name="connsiteX389" fmla="*/ 608694 w 3050213"/>
                <a:gd name="connsiteY389" fmla="*/ 2693339 h 2919320"/>
                <a:gd name="connsiteX390" fmla="*/ 595968 w 3050213"/>
                <a:gd name="connsiteY390" fmla="*/ 2686080 h 2919320"/>
                <a:gd name="connsiteX391" fmla="*/ 622771 w 3050213"/>
                <a:gd name="connsiteY391" fmla="*/ 2616327 h 2919320"/>
                <a:gd name="connsiteX392" fmla="*/ 567035 w 3050213"/>
                <a:gd name="connsiteY392" fmla="*/ 2677387 h 2919320"/>
                <a:gd name="connsiteX393" fmla="*/ 522496 w 3050213"/>
                <a:gd name="connsiteY393" fmla="*/ 2645775 h 2919320"/>
                <a:gd name="connsiteX394" fmla="*/ 525396 w 3050213"/>
                <a:gd name="connsiteY394" fmla="*/ 2639723 h 2919320"/>
                <a:gd name="connsiteX395" fmla="*/ 477098 w 3050213"/>
                <a:gd name="connsiteY395" fmla="*/ 2685246 h 2919320"/>
                <a:gd name="connsiteX396" fmla="*/ 460295 w 3050213"/>
                <a:gd name="connsiteY396" fmla="*/ 2672351 h 2919320"/>
                <a:gd name="connsiteX397" fmla="*/ 460850 w 3050213"/>
                <a:gd name="connsiteY397" fmla="*/ 2671329 h 2919320"/>
                <a:gd name="connsiteX398" fmla="*/ 460078 w 3050213"/>
                <a:gd name="connsiteY398" fmla="*/ 2672184 h 2919320"/>
                <a:gd name="connsiteX399" fmla="*/ 446660 w 3050213"/>
                <a:gd name="connsiteY399" fmla="*/ 2661887 h 2919320"/>
                <a:gd name="connsiteX400" fmla="*/ 480089 w 3050213"/>
                <a:gd name="connsiteY400" fmla="*/ 2596861 h 2919320"/>
                <a:gd name="connsiteX401" fmla="*/ 455005 w 3050213"/>
                <a:gd name="connsiteY401" fmla="*/ 2574480 h 2919320"/>
                <a:gd name="connsiteX402" fmla="*/ 490035 w 3050213"/>
                <a:gd name="connsiteY402" fmla="*/ 2518138 h 2919320"/>
                <a:gd name="connsiteX403" fmla="*/ 429795 w 3050213"/>
                <a:gd name="connsiteY403" fmla="*/ 2562741 h 2919320"/>
                <a:gd name="connsiteX404" fmla="*/ 392532 w 3050213"/>
                <a:gd name="connsiteY404" fmla="*/ 2522154 h 2919320"/>
                <a:gd name="connsiteX405" fmla="*/ 398774 w 3050213"/>
                <a:gd name="connsiteY405" fmla="*/ 2513700 h 2919320"/>
                <a:gd name="connsiteX406" fmla="*/ 329916 w 3050213"/>
                <a:gd name="connsiteY406" fmla="*/ 2557310 h 2919320"/>
                <a:gd name="connsiteX407" fmla="*/ 311777 w 3050213"/>
                <a:gd name="connsiteY407" fmla="*/ 2536654 h 2919320"/>
                <a:gd name="connsiteX408" fmla="*/ 365716 w 3050213"/>
                <a:gd name="connsiteY408" fmla="*/ 2473436 h 2919320"/>
                <a:gd name="connsiteX409" fmla="*/ 338293 w 3050213"/>
                <a:gd name="connsiteY409" fmla="*/ 2436122 h 2919320"/>
                <a:gd name="connsiteX410" fmla="*/ 345137 w 3050213"/>
                <a:gd name="connsiteY410" fmla="*/ 2428737 h 2919320"/>
                <a:gd name="connsiteX411" fmla="*/ 339999 w 3050213"/>
                <a:gd name="connsiteY411" fmla="*/ 2421696 h 2919320"/>
                <a:gd name="connsiteX412" fmla="*/ 358280 w 3050213"/>
                <a:gd name="connsiteY412" fmla="*/ 2402470 h 2919320"/>
                <a:gd name="connsiteX413" fmla="*/ 316971 w 3050213"/>
                <a:gd name="connsiteY413" fmla="*/ 2421925 h 2919320"/>
                <a:gd name="connsiteX414" fmla="*/ 292247 w 3050213"/>
                <a:gd name="connsiteY414" fmla="*/ 2380281 h 2919320"/>
                <a:gd name="connsiteX415" fmla="*/ 214545 w 3050213"/>
                <a:gd name="connsiteY415" fmla="*/ 2411598 h 2919320"/>
                <a:gd name="connsiteX416" fmla="*/ 197693 w 3050213"/>
                <a:gd name="connsiteY416" fmla="*/ 2383700 h 2919320"/>
                <a:gd name="connsiteX417" fmla="*/ 272308 w 3050213"/>
                <a:gd name="connsiteY417" fmla="*/ 2324939 h 2919320"/>
                <a:gd name="connsiteX418" fmla="*/ 250158 w 3050213"/>
                <a:gd name="connsiteY418" fmla="*/ 2276461 h 2919320"/>
                <a:gd name="connsiteX419" fmla="*/ 253567 w 3050213"/>
                <a:gd name="connsiteY419" fmla="*/ 2273977 h 2919320"/>
                <a:gd name="connsiteX420" fmla="*/ 245746 w 3050213"/>
                <a:gd name="connsiteY420" fmla="*/ 2257111 h 2919320"/>
                <a:gd name="connsiteX421" fmla="*/ 233053 w 3050213"/>
                <a:gd name="connsiteY421" fmla="*/ 2260208 h 2919320"/>
                <a:gd name="connsiteX422" fmla="*/ 223974 w 3050213"/>
                <a:gd name="connsiteY422" fmla="*/ 2234052 h 2919320"/>
                <a:gd name="connsiteX423" fmla="*/ 131387 w 3050213"/>
                <a:gd name="connsiteY423" fmla="*/ 2253675 h 2919320"/>
                <a:gd name="connsiteX424" fmla="*/ 116783 w 3050213"/>
                <a:gd name="connsiteY424" fmla="*/ 2220632 h 2919320"/>
                <a:gd name="connsiteX425" fmla="*/ 158114 w 3050213"/>
                <a:gd name="connsiteY425" fmla="*/ 2199084 h 2919320"/>
                <a:gd name="connsiteX426" fmla="*/ 135613 w 3050213"/>
                <a:gd name="connsiteY426" fmla="*/ 2204600 h 2919320"/>
                <a:gd name="connsiteX427" fmla="*/ 203525 w 3050213"/>
                <a:gd name="connsiteY427" fmla="*/ 2161621 h 2919320"/>
                <a:gd name="connsiteX428" fmla="*/ 196653 w 3050213"/>
                <a:gd name="connsiteY428" fmla="*/ 2141086 h 2919320"/>
                <a:gd name="connsiteX429" fmla="*/ 202452 w 3050213"/>
                <a:gd name="connsiteY429" fmla="*/ 2137885 h 2919320"/>
                <a:gd name="connsiteX430" fmla="*/ 200236 w 3050213"/>
                <a:gd name="connsiteY430" fmla="*/ 2128340 h 2919320"/>
                <a:gd name="connsiteX431" fmla="*/ 197586 w 3050213"/>
                <a:gd name="connsiteY431" fmla="*/ 2128634 h 2919320"/>
                <a:gd name="connsiteX432" fmla="*/ 187186 w 3050213"/>
                <a:gd name="connsiteY432" fmla="*/ 2100735 h 2919320"/>
                <a:gd name="connsiteX433" fmla="*/ 184499 w 3050213"/>
                <a:gd name="connsiteY433" fmla="*/ 2083859 h 2919320"/>
                <a:gd name="connsiteX434" fmla="*/ 77106 w 3050213"/>
                <a:gd name="connsiteY434" fmla="*/ 2088012 h 2919320"/>
                <a:gd name="connsiteX435" fmla="*/ 69326 w 3050213"/>
                <a:gd name="connsiteY435" fmla="*/ 2051225 h 2919320"/>
                <a:gd name="connsiteX436" fmla="*/ 200722 w 3050213"/>
                <a:gd name="connsiteY436" fmla="*/ 2010179 h 2919320"/>
                <a:gd name="connsiteX437" fmla="*/ 163738 w 3050213"/>
                <a:gd name="connsiteY437" fmla="*/ 2010056 h 2919320"/>
                <a:gd name="connsiteX438" fmla="*/ 159316 w 3050213"/>
                <a:gd name="connsiteY438" fmla="*/ 1992453 h 2919320"/>
                <a:gd name="connsiteX439" fmla="*/ 107761 w 3050213"/>
                <a:gd name="connsiteY439" fmla="*/ 1993010 h 2919320"/>
                <a:gd name="connsiteX440" fmla="*/ 156129 w 3050213"/>
                <a:gd name="connsiteY440" fmla="*/ 1974865 h 2919320"/>
                <a:gd name="connsiteX441" fmla="*/ 154961 w 3050213"/>
                <a:gd name="connsiteY441" fmla="*/ 1950946 h 2919320"/>
                <a:gd name="connsiteX442" fmla="*/ 173093 w 3050213"/>
                <a:gd name="connsiteY442" fmla="*/ 1945233 h 2919320"/>
                <a:gd name="connsiteX443" fmla="*/ 172893 w 3050213"/>
                <a:gd name="connsiteY443" fmla="*/ 1939805 h 2919320"/>
                <a:gd name="connsiteX444" fmla="*/ 161387 w 3050213"/>
                <a:gd name="connsiteY444" fmla="*/ 1938784 h 2919320"/>
                <a:gd name="connsiteX445" fmla="*/ 160744 w 3050213"/>
                <a:gd name="connsiteY445" fmla="*/ 1930863 h 2919320"/>
                <a:gd name="connsiteX446" fmla="*/ 57379 w 3050213"/>
                <a:gd name="connsiteY446" fmla="*/ 1917268 h 2919320"/>
                <a:gd name="connsiteX447" fmla="*/ 54829 w 3050213"/>
                <a:gd name="connsiteY447" fmla="*/ 1879221 h 2919320"/>
                <a:gd name="connsiteX448" fmla="*/ 163944 w 3050213"/>
                <a:gd name="connsiteY448" fmla="*/ 1864869 h 2919320"/>
                <a:gd name="connsiteX449" fmla="*/ 166706 w 3050213"/>
                <a:gd name="connsiteY449" fmla="*/ 1842903 h 2919320"/>
                <a:gd name="connsiteX450" fmla="*/ 232313 w 3050213"/>
                <a:gd name="connsiteY450" fmla="*/ 1833211 h 2919320"/>
                <a:gd name="connsiteX451" fmla="*/ 148362 w 3050213"/>
                <a:gd name="connsiteY451" fmla="*/ 1815911 h 2919320"/>
                <a:gd name="connsiteX452" fmla="*/ 149294 w 3050213"/>
                <a:gd name="connsiteY452" fmla="*/ 1782384 h 2919320"/>
                <a:gd name="connsiteX453" fmla="*/ 115716 w 3050213"/>
                <a:gd name="connsiteY453" fmla="*/ 1774567 h 2919320"/>
                <a:gd name="connsiteX454" fmla="*/ 149349 w 3050213"/>
                <a:gd name="connsiteY454" fmla="*/ 1769926 h 2919320"/>
                <a:gd name="connsiteX455" fmla="*/ 56538 w 3050213"/>
                <a:gd name="connsiteY455" fmla="*/ 1740934 h 2919320"/>
                <a:gd name="connsiteX456" fmla="*/ 59891 w 3050213"/>
                <a:gd name="connsiteY456" fmla="*/ 1707474 h 2919320"/>
                <a:gd name="connsiteX457" fmla="*/ 165871 w 3050213"/>
                <a:gd name="connsiteY457" fmla="*/ 1711573 h 2919320"/>
                <a:gd name="connsiteX458" fmla="*/ 168744 w 3050213"/>
                <a:gd name="connsiteY458" fmla="*/ 1686519 h 2919320"/>
                <a:gd name="connsiteX459" fmla="*/ 188629 w 3050213"/>
                <a:gd name="connsiteY459" fmla="*/ 1686133 h 2919320"/>
                <a:gd name="connsiteX460" fmla="*/ 194048 w 3050213"/>
                <a:gd name="connsiteY460" fmla="*/ 1659342 h 2919320"/>
                <a:gd name="connsiteX461" fmla="*/ 266709 w 3050213"/>
                <a:gd name="connsiteY461" fmla="*/ 1663565 h 2919320"/>
                <a:gd name="connsiteX462" fmla="*/ 169979 w 3050213"/>
                <a:gd name="connsiteY462" fmla="*/ 1622395 h 2919320"/>
                <a:gd name="connsiteX463" fmla="*/ 173839 w 3050213"/>
                <a:gd name="connsiteY463" fmla="*/ 1605268 h 2919320"/>
                <a:gd name="connsiteX464" fmla="*/ 92905 w 3050213"/>
                <a:gd name="connsiteY464" fmla="*/ 1563071 h 2919320"/>
                <a:gd name="connsiteX465" fmla="*/ 101207 w 3050213"/>
                <a:gd name="connsiteY465" fmla="*/ 1536083 h 2919320"/>
                <a:gd name="connsiteX466" fmla="*/ 203881 w 3050213"/>
                <a:gd name="connsiteY466" fmla="*/ 1557842 h 2919320"/>
                <a:gd name="connsiteX467" fmla="*/ 199939 w 3050213"/>
                <a:gd name="connsiteY467" fmla="*/ 1555764 h 2919320"/>
                <a:gd name="connsiteX468" fmla="*/ 218333 w 3050213"/>
                <a:gd name="connsiteY468" fmla="*/ 1499500 h 2919320"/>
                <a:gd name="connsiteX469" fmla="*/ 247243 w 3050213"/>
                <a:gd name="connsiteY469" fmla="*/ 1504740 h 2919320"/>
                <a:gd name="connsiteX470" fmla="*/ 255641 w 3050213"/>
                <a:gd name="connsiteY470" fmla="*/ 1484182 h 2919320"/>
                <a:gd name="connsiteX471" fmla="*/ 306078 w 3050213"/>
                <a:gd name="connsiteY471" fmla="*/ 1497807 h 2919320"/>
                <a:gd name="connsiteX472" fmla="*/ 232178 w 3050213"/>
                <a:gd name="connsiteY472" fmla="*/ 1439610 h 2919320"/>
                <a:gd name="connsiteX473" fmla="*/ 228312 w 3050213"/>
                <a:gd name="connsiteY473" fmla="*/ 1436961 h 2919320"/>
                <a:gd name="connsiteX474" fmla="*/ 228443 w 3050213"/>
                <a:gd name="connsiteY474" fmla="*/ 1436666 h 2919320"/>
                <a:gd name="connsiteX475" fmla="*/ 163827 w 3050213"/>
                <a:gd name="connsiteY475" fmla="*/ 1385780 h 2919320"/>
                <a:gd name="connsiteX476" fmla="*/ 173370 w 3050213"/>
                <a:gd name="connsiteY476" fmla="*/ 1367959 h 2919320"/>
                <a:gd name="connsiteX477" fmla="*/ 246165 w 3050213"/>
                <a:gd name="connsiteY477" fmla="*/ 1397299 h 2919320"/>
                <a:gd name="connsiteX478" fmla="*/ 252715 w 3050213"/>
                <a:gd name="connsiteY478" fmla="*/ 1382748 h 2919320"/>
                <a:gd name="connsiteX479" fmla="*/ 286461 w 3050213"/>
                <a:gd name="connsiteY479" fmla="*/ 1392979 h 2919320"/>
                <a:gd name="connsiteX480" fmla="*/ 236476 w 3050213"/>
                <a:gd name="connsiteY480" fmla="*/ 1350630 h 2919320"/>
                <a:gd name="connsiteX481" fmla="*/ 280083 w 3050213"/>
                <a:gd name="connsiteY481" fmla="*/ 1366014 h 2919320"/>
                <a:gd name="connsiteX482" fmla="*/ 303017 w 3050213"/>
                <a:gd name="connsiteY482" fmla="*/ 1325940 h 2919320"/>
                <a:gd name="connsiteX483" fmla="*/ 338596 w 3050213"/>
                <a:gd name="connsiteY483" fmla="*/ 1340055 h 2919320"/>
                <a:gd name="connsiteX484" fmla="*/ 348915 w 3050213"/>
                <a:gd name="connsiteY484" fmla="*/ 1324436 h 2919320"/>
                <a:gd name="connsiteX485" fmla="*/ 381116 w 3050213"/>
                <a:gd name="connsiteY485" fmla="*/ 1340766 h 2919320"/>
                <a:gd name="connsiteX486" fmla="*/ 273241 w 3050213"/>
                <a:gd name="connsiteY486" fmla="*/ 1214335 h 2919320"/>
                <a:gd name="connsiteX487" fmla="*/ 279349 w 3050213"/>
                <a:gd name="connsiteY487" fmla="*/ 1206815 h 2919320"/>
                <a:gd name="connsiteX488" fmla="*/ 337647 w 3050213"/>
                <a:gd name="connsiteY488" fmla="*/ 1243738 h 2919320"/>
                <a:gd name="connsiteX489" fmla="*/ 355787 w 3050213"/>
                <a:gd name="connsiteY489" fmla="*/ 1218702 h 2919320"/>
                <a:gd name="connsiteX490" fmla="*/ 403140 w 3050213"/>
                <a:gd name="connsiteY490" fmla="*/ 1244146 h 2919320"/>
                <a:gd name="connsiteX491" fmla="*/ 380272 w 3050213"/>
                <a:gd name="connsiteY491" fmla="*/ 1216546 h 2919320"/>
                <a:gd name="connsiteX492" fmla="*/ 383583 w 3050213"/>
                <a:gd name="connsiteY492" fmla="*/ 1212808 h 2919320"/>
                <a:gd name="connsiteX493" fmla="*/ 344640 w 3050213"/>
                <a:gd name="connsiteY493" fmla="*/ 1161431 h 2919320"/>
                <a:gd name="connsiteX494" fmla="*/ 398173 w 3050213"/>
                <a:gd name="connsiteY494" fmla="*/ 1196322 h 2919320"/>
                <a:gd name="connsiteX495" fmla="*/ 419341 w 3050213"/>
                <a:gd name="connsiteY495" fmla="*/ 1172405 h 2919320"/>
                <a:gd name="connsiteX496" fmla="*/ 447634 w 3050213"/>
                <a:gd name="connsiteY496" fmla="*/ 1190757 h 2919320"/>
                <a:gd name="connsiteX497" fmla="*/ 446940 w 3050213"/>
                <a:gd name="connsiteY497" fmla="*/ 1180393 h 2919320"/>
                <a:gd name="connsiteX498" fmla="*/ 482201 w 3050213"/>
                <a:gd name="connsiteY498" fmla="*/ 1175755 h 2919320"/>
                <a:gd name="connsiteX499" fmla="*/ 444499 w 3050213"/>
                <a:gd name="connsiteY499" fmla="*/ 1118028 h 2919320"/>
                <a:gd name="connsiteX500" fmla="*/ 452972 w 3050213"/>
                <a:gd name="connsiteY500" fmla="*/ 1110316 h 2919320"/>
                <a:gd name="connsiteX501" fmla="*/ 428338 w 3050213"/>
                <a:gd name="connsiteY501" fmla="*/ 1064948 h 2919320"/>
                <a:gd name="connsiteX502" fmla="*/ 464928 w 3050213"/>
                <a:gd name="connsiteY502" fmla="*/ 1099436 h 2919320"/>
                <a:gd name="connsiteX503" fmla="*/ 488146 w 3050213"/>
                <a:gd name="connsiteY503" fmla="*/ 1078306 h 2919320"/>
                <a:gd name="connsiteX504" fmla="*/ 536719 w 3050213"/>
                <a:gd name="connsiteY504" fmla="*/ 1118428 h 2919320"/>
                <a:gd name="connsiteX505" fmla="*/ 515884 w 3050213"/>
                <a:gd name="connsiteY505" fmla="*/ 1079967 h 2919320"/>
                <a:gd name="connsiteX506" fmla="*/ 518186 w 3050213"/>
                <a:gd name="connsiteY506" fmla="*/ 1078247 h 2919320"/>
                <a:gd name="connsiteX507" fmla="*/ 518134 w 3050213"/>
                <a:gd name="connsiteY507" fmla="*/ 1078138 h 2919320"/>
                <a:gd name="connsiteX508" fmla="*/ 507827 w 3050213"/>
                <a:gd name="connsiteY508" fmla="*/ 1075738 h 2919320"/>
                <a:gd name="connsiteX509" fmla="*/ 516420 w 3050213"/>
                <a:gd name="connsiteY509" fmla="*/ 1074553 h 2919320"/>
                <a:gd name="connsiteX510" fmla="*/ 510084 w 3050213"/>
                <a:gd name="connsiteY510" fmla="*/ 1061296 h 2919320"/>
                <a:gd name="connsiteX511" fmla="*/ 448649 w 3050213"/>
                <a:gd name="connsiteY511" fmla="*/ 1042105 h 2919320"/>
                <a:gd name="connsiteX512" fmla="*/ 452001 w 3050213"/>
                <a:gd name="connsiteY512" fmla="*/ 1008645 h 2919320"/>
                <a:gd name="connsiteX513" fmla="*/ 485538 w 3050213"/>
                <a:gd name="connsiteY513" fmla="*/ 1009942 h 2919320"/>
                <a:gd name="connsiteX514" fmla="*/ 484866 w 3050213"/>
                <a:gd name="connsiteY514" fmla="*/ 1008538 h 2919320"/>
                <a:gd name="connsiteX515" fmla="*/ 488129 w 3050213"/>
                <a:gd name="connsiteY515" fmla="*/ 1006295 h 2919320"/>
                <a:gd name="connsiteX516" fmla="*/ 491871 w 3050213"/>
                <a:gd name="connsiteY516" fmla="*/ 1010187 h 2919320"/>
                <a:gd name="connsiteX517" fmla="*/ 557982 w 3050213"/>
                <a:gd name="connsiteY517" fmla="*/ 1012745 h 2919320"/>
                <a:gd name="connsiteX518" fmla="*/ 560855 w 3050213"/>
                <a:gd name="connsiteY518" fmla="*/ 987690 h 2919320"/>
                <a:gd name="connsiteX519" fmla="*/ 580739 w 3050213"/>
                <a:gd name="connsiteY519" fmla="*/ 987305 h 2919320"/>
                <a:gd name="connsiteX520" fmla="*/ 586159 w 3050213"/>
                <a:gd name="connsiteY520" fmla="*/ 960513 h 2919320"/>
                <a:gd name="connsiteX521" fmla="*/ 658820 w 3050213"/>
                <a:gd name="connsiteY521" fmla="*/ 964736 h 2919320"/>
                <a:gd name="connsiteX522" fmla="*/ 562090 w 3050213"/>
                <a:gd name="connsiteY522" fmla="*/ 923566 h 2919320"/>
                <a:gd name="connsiteX523" fmla="*/ 565950 w 3050213"/>
                <a:gd name="connsiteY523" fmla="*/ 906440 h 2919320"/>
                <a:gd name="connsiteX524" fmla="*/ 485016 w 3050213"/>
                <a:gd name="connsiteY524" fmla="*/ 864243 h 2919320"/>
                <a:gd name="connsiteX525" fmla="*/ 493318 w 3050213"/>
                <a:gd name="connsiteY525" fmla="*/ 837254 h 2919320"/>
                <a:gd name="connsiteX526" fmla="*/ 595992 w 3050213"/>
                <a:gd name="connsiteY526" fmla="*/ 859014 h 2919320"/>
                <a:gd name="connsiteX527" fmla="*/ 592049 w 3050213"/>
                <a:gd name="connsiteY527" fmla="*/ 856935 h 2919320"/>
                <a:gd name="connsiteX528" fmla="*/ 610444 w 3050213"/>
                <a:gd name="connsiteY528" fmla="*/ 800672 h 2919320"/>
                <a:gd name="connsiteX529" fmla="*/ 639354 w 3050213"/>
                <a:gd name="connsiteY529" fmla="*/ 805911 h 2919320"/>
                <a:gd name="connsiteX530" fmla="*/ 647752 w 3050213"/>
                <a:gd name="connsiteY530" fmla="*/ 785354 h 2919320"/>
                <a:gd name="connsiteX531" fmla="*/ 698188 w 3050213"/>
                <a:gd name="connsiteY531" fmla="*/ 798979 h 2919320"/>
                <a:gd name="connsiteX532" fmla="*/ 624289 w 3050213"/>
                <a:gd name="connsiteY532" fmla="*/ 740781 h 2919320"/>
                <a:gd name="connsiteX533" fmla="*/ 620423 w 3050213"/>
                <a:gd name="connsiteY533" fmla="*/ 738133 h 2919320"/>
                <a:gd name="connsiteX534" fmla="*/ 620553 w 3050213"/>
                <a:gd name="connsiteY534" fmla="*/ 737838 h 2919320"/>
                <a:gd name="connsiteX535" fmla="*/ 555937 w 3050213"/>
                <a:gd name="connsiteY535" fmla="*/ 686951 h 2919320"/>
                <a:gd name="connsiteX536" fmla="*/ 565481 w 3050213"/>
                <a:gd name="connsiteY536" fmla="*/ 669130 h 2919320"/>
                <a:gd name="connsiteX537" fmla="*/ 638275 w 3050213"/>
                <a:gd name="connsiteY537" fmla="*/ 698470 h 2919320"/>
                <a:gd name="connsiteX538" fmla="*/ 644826 w 3050213"/>
                <a:gd name="connsiteY538" fmla="*/ 683920 h 2919320"/>
                <a:gd name="connsiteX539" fmla="*/ 678572 w 3050213"/>
                <a:gd name="connsiteY539" fmla="*/ 694150 h 2919320"/>
                <a:gd name="connsiteX540" fmla="*/ 628587 w 3050213"/>
                <a:gd name="connsiteY540" fmla="*/ 651802 h 2919320"/>
                <a:gd name="connsiteX541" fmla="*/ 672194 w 3050213"/>
                <a:gd name="connsiteY541" fmla="*/ 667186 h 2919320"/>
                <a:gd name="connsiteX542" fmla="*/ 695128 w 3050213"/>
                <a:gd name="connsiteY542" fmla="*/ 627112 h 2919320"/>
                <a:gd name="connsiteX543" fmla="*/ 730706 w 3050213"/>
                <a:gd name="connsiteY543" fmla="*/ 641227 h 2919320"/>
                <a:gd name="connsiteX544" fmla="*/ 741026 w 3050213"/>
                <a:gd name="connsiteY544" fmla="*/ 625607 h 2919320"/>
                <a:gd name="connsiteX545" fmla="*/ 773227 w 3050213"/>
                <a:gd name="connsiteY545" fmla="*/ 641938 h 2919320"/>
                <a:gd name="connsiteX546" fmla="*/ 665352 w 3050213"/>
                <a:gd name="connsiteY546" fmla="*/ 515507 h 2919320"/>
                <a:gd name="connsiteX547" fmla="*/ 671460 w 3050213"/>
                <a:gd name="connsiteY547" fmla="*/ 507987 h 2919320"/>
                <a:gd name="connsiteX548" fmla="*/ 729757 w 3050213"/>
                <a:gd name="connsiteY548" fmla="*/ 544910 h 2919320"/>
                <a:gd name="connsiteX549" fmla="*/ 747898 w 3050213"/>
                <a:gd name="connsiteY549" fmla="*/ 519873 h 2919320"/>
                <a:gd name="connsiteX550" fmla="*/ 795251 w 3050213"/>
                <a:gd name="connsiteY550" fmla="*/ 545318 h 2919320"/>
                <a:gd name="connsiteX551" fmla="*/ 772383 w 3050213"/>
                <a:gd name="connsiteY551" fmla="*/ 517718 h 2919320"/>
                <a:gd name="connsiteX552" fmla="*/ 775694 w 3050213"/>
                <a:gd name="connsiteY552" fmla="*/ 513979 h 2919320"/>
                <a:gd name="connsiteX553" fmla="*/ 736750 w 3050213"/>
                <a:gd name="connsiteY553" fmla="*/ 462603 h 2919320"/>
                <a:gd name="connsiteX554" fmla="*/ 790283 w 3050213"/>
                <a:gd name="connsiteY554" fmla="*/ 497493 h 2919320"/>
                <a:gd name="connsiteX555" fmla="*/ 811452 w 3050213"/>
                <a:gd name="connsiteY555" fmla="*/ 473576 h 2919320"/>
                <a:gd name="connsiteX556" fmla="*/ 850497 w 3050213"/>
                <a:gd name="connsiteY556" fmla="*/ 498903 h 2919320"/>
                <a:gd name="connsiteX557" fmla="*/ 861972 w 3050213"/>
                <a:gd name="connsiteY557" fmla="*/ 487390 h 2919320"/>
                <a:gd name="connsiteX558" fmla="*/ 901966 w 3050213"/>
                <a:gd name="connsiteY558" fmla="*/ 519268 h 2919320"/>
                <a:gd name="connsiteX559" fmla="*/ 836609 w 3050213"/>
                <a:gd name="connsiteY559" fmla="*/ 419199 h 2919320"/>
                <a:gd name="connsiteX560" fmla="*/ 845083 w 3050213"/>
                <a:gd name="connsiteY560" fmla="*/ 411488 h 2919320"/>
                <a:gd name="connsiteX561" fmla="*/ 820449 w 3050213"/>
                <a:gd name="connsiteY561" fmla="*/ 366119 h 2919320"/>
                <a:gd name="connsiteX562" fmla="*/ 857039 w 3050213"/>
                <a:gd name="connsiteY562" fmla="*/ 400607 h 2919320"/>
                <a:gd name="connsiteX563" fmla="*/ 880257 w 3050213"/>
                <a:gd name="connsiteY563" fmla="*/ 379477 h 2919320"/>
                <a:gd name="connsiteX564" fmla="*/ 928830 w 3050213"/>
                <a:gd name="connsiteY564" fmla="*/ 419600 h 2919320"/>
                <a:gd name="connsiteX565" fmla="*/ 907994 w 3050213"/>
                <a:gd name="connsiteY565" fmla="*/ 381139 h 2919320"/>
                <a:gd name="connsiteX566" fmla="*/ 910297 w 3050213"/>
                <a:gd name="connsiteY566" fmla="*/ 379418 h 2919320"/>
                <a:gd name="connsiteX567" fmla="*/ 876977 w 3050213"/>
                <a:gd name="connsiteY567" fmla="*/ 309709 h 2919320"/>
                <a:gd name="connsiteX568" fmla="*/ 880240 w 3050213"/>
                <a:gd name="connsiteY568" fmla="*/ 307467 h 2919320"/>
                <a:gd name="connsiteX569" fmla="*/ 933052 w 3050213"/>
                <a:gd name="connsiteY569" fmla="*/ 362404 h 2919320"/>
                <a:gd name="connsiteX570" fmla="*/ 955071 w 3050213"/>
                <a:gd name="connsiteY570" fmla="*/ 345940 h 2919320"/>
                <a:gd name="connsiteX571" fmla="*/ 993872 w 3050213"/>
                <a:gd name="connsiteY571" fmla="*/ 383740 h 2919320"/>
                <a:gd name="connsiteX572" fmla="*/ 1005797 w 3050213"/>
                <a:gd name="connsiteY572" fmla="*/ 375867 h 2919320"/>
                <a:gd name="connsiteX573" fmla="*/ 1029093 w 3050213"/>
                <a:gd name="connsiteY573" fmla="*/ 403682 h 2919320"/>
                <a:gd name="connsiteX574" fmla="*/ 986311 w 3050213"/>
                <a:gd name="connsiteY574" fmla="*/ 297976 h 2919320"/>
                <a:gd name="connsiteX575" fmla="*/ 1022420 w 3050213"/>
                <a:gd name="connsiteY575" fmla="*/ 276687 h 2919320"/>
                <a:gd name="connsiteX576" fmla="*/ 1021517 w 3050213"/>
                <a:gd name="connsiteY576" fmla="*/ 273525 h 2919320"/>
                <a:gd name="connsiteX577" fmla="*/ 1023350 w 3050213"/>
                <a:gd name="connsiteY577" fmla="*/ 276137 h 2919320"/>
                <a:gd name="connsiteX578" fmla="*/ 1036951 w 3050213"/>
                <a:gd name="connsiteY578" fmla="*/ 268118 h 2919320"/>
                <a:gd name="connsiteX579" fmla="*/ 1063821 w 3050213"/>
                <a:gd name="connsiteY579" fmla="*/ 301051 h 2919320"/>
                <a:gd name="connsiteX580" fmla="*/ 1039742 w 3050213"/>
                <a:gd name="connsiteY580" fmla="*/ 210110 h 2919320"/>
                <a:gd name="connsiteX581" fmla="*/ 1052016 w 3050213"/>
                <a:gd name="connsiteY581" fmla="*/ 204617 h 2919320"/>
                <a:gd name="connsiteX582" fmla="*/ 1088879 w 3050213"/>
                <a:gd name="connsiteY582" fmla="*/ 264222 h 2919320"/>
                <a:gd name="connsiteX583" fmla="*/ 1120536 w 3050213"/>
                <a:gd name="connsiteY583" fmla="*/ 249180 h 2919320"/>
                <a:gd name="connsiteX584" fmla="*/ 1155454 w 3050213"/>
                <a:gd name="connsiteY584" fmla="*/ 299944 h 2919320"/>
                <a:gd name="connsiteX585" fmla="*/ 1167080 w 3050213"/>
                <a:gd name="connsiteY585" fmla="*/ 295333 h 2919320"/>
                <a:gd name="connsiteX586" fmla="*/ 1176611 w 3050213"/>
                <a:gd name="connsiteY586" fmla="*/ 312772 h 2919320"/>
                <a:gd name="connsiteX587" fmla="*/ 1156555 w 3050213"/>
                <a:gd name="connsiteY587" fmla="*/ 209317 h 2919320"/>
                <a:gd name="connsiteX588" fmla="*/ 1210194 w 3050213"/>
                <a:gd name="connsiteY588" fmla="*/ 190781 h 2919320"/>
                <a:gd name="connsiteX589" fmla="*/ 1206343 w 3050213"/>
                <a:gd name="connsiteY589" fmla="*/ 145382 h 2919320"/>
                <a:gd name="connsiteX590" fmla="*/ 1225962 w 3050213"/>
                <a:gd name="connsiteY590" fmla="*/ 139111 h 2919320"/>
                <a:gd name="connsiteX591" fmla="*/ 1563501 w 3050213"/>
                <a:gd name="connsiteY591" fmla="*/ 0 h 2919320"/>
                <a:gd name="connsiteX592" fmla="*/ 1563545 w 3050213"/>
                <a:gd name="connsiteY592" fmla="*/ 5307 h 2919320"/>
                <a:gd name="connsiteX593" fmla="*/ 1562191 w 3050213"/>
                <a:gd name="connsiteY593" fmla="*/ 5327 h 2919320"/>
                <a:gd name="connsiteX594" fmla="*/ 1563501 w 3050213"/>
                <a:gd name="connsiteY594" fmla="*/ 0 h 2919320"/>
                <a:gd name="connsiteX595" fmla="*/ 1380732 w 3050213"/>
                <a:gd name="connsiteY595" fmla="*/ 13634 h 2919320"/>
                <a:gd name="connsiteX596" fmla="*/ 1381029 w 3050213"/>
                <a:gd name="connsiteY596" fmla="*/ 15285 h 2919320"/>
                <a:gd name="connsiteX597" fmla="*/ 1380595 w 3050213"/>
                <a:gd name="connsiteY597" fmla="*/ 15334 h 2919320"/>
                <a:gd name="connsiteX598" fmla="*/ 1380732 w 3050213"/>
                <a:gd name="connsiteY598" fmla="*/ 13634 h 2919320"/>
                <a:gd name="connsiteX0" fmla="*/ 1335165 w 3050213"/>
                <a:gd name="connsiteY0" fmla="*/ 2762749 h 2919320"/>
                <a:gd name="connsiteX1" fmla="*/ 1336844 w 3050213"/>
                <a:gd name="connsiteY1" fmla="*/ 2779976 h 2919320"/>
                <a:gd name="connsiteX2" fmla="*/ 1339135 w 3050213"/>
                <a:gd name="connsiteY2" fmla="*/ 2771951 h 2919320"/>
                <a:gd name="connsiteX3" fmla="*/ 1335165 w 3050213"/>
                <a:gd name="connsiteY3" fmla="*/ 2762749 h 2919320"/>
                <a:gd name="connsiteX4" fmla="*/ 252198 w 3050213"/>
                <a:gd name="connsiteY4" fmla="*/ 2606480 h 2919320"/>
                <a:gd name="connsiteX5" fmla="*/ 252228 w 3050213"/>
                <a:gd name="connsiteY5" fmla="*/ 2606514 h 2919320"/>
                <a:gd name="connsiteX6" fmla="*/ 252103 w 3050213"/>
                <a:gd name="connsiteY6" fmla="*/ 2606593 h 2919320"/>
                <a:gd name="connsiteX7" fmla="*/ 252198 w 3050213"/>
                <a:gd name="connsiteY7" fmla="*/ 2606480 h 2919320"/>
                <a:gd name="connsiteX8" fmla="*/ 125538 w 3050213"/>
                <a:gd name="connsiteY8" fmla="*/ 2440525 h 2919320"/>
                <a:gd name="connsiteX9" fmla="*/ 128760 w 3050213"/>
                <a:gd name="connsiteY9" fmla="*/ 2446174 h 2919320"/>
                <a:gd name="connsiteX10" fmla="*/ 107470 w 3050213"/>
                <a:gd name="connsiteY10" fmla="*/ 2454754 h 2919320"/>
                <a:gd name="connsiteX11" fmla="*/ 125538 w 3050213"/>
                <a:gd name="connsiteY11" fmla="*/ 2440525 h 2919320"/>
                <a:gd name="connsiteX12" fmla="*/ 0 w 3050213"/>
                <a:gd name="connsiteY12" fmla="*/ 1514633 h 2919320"/>
                <a:gd name="connsiteX13" fmla="*/ 12001 w 3050213"/>
                <a:gd name="connsiteY13" fmla="*/ 1517176 h 2919320"/>
                <a:gd name="connsiteX14" fmla="*/ 11020 w 3050213"/>
                <a:gd name="connsiteY14" fmla="*/ 1520378 h 2919320"/>
                <a:gd name="connsiteX15" fmla="*/ 0 w 3050213"/>
                <a:gd name="connsiteY15" fmla="*/ 1514633 h 2919320"/>
                <a:gd name="connsiteX16" fmla="*/ 392111 w 3050213"/>
                <a:gd name="connsiteY16" fmla="*/ 815805 h 2919320"/>
                <a:gd name="connsiteX17" fmla="*/ 404112 w 3050213"/>
                <a:gd name="connsiteY17" fmla="*/ 818348 h 2919320"/>
                <a:gd name="connsiteX18" fmla="*/ 403131 w 3050213"/>
                <a:gd name="connsiteY18" fmla="*/ 821550 h 2919320"/>
                <a:gd name="connsiteX19" fmla="*/ 392111 w 3050213"/>
                <a:gd name="connsiteY19" fmla="*/ 815805 h 2919320"/>
                <a:gd name="connsiteX20" fmla="*/ 2029470 w 3050213"/>
                <a:gd name="connsiteY20" fmla="*/ 108065 h 2919320"/>
                <a:gd name="connsiteX21" fmla="*/ 2029513 w 3050213"/>
                <a:gd name="connsiteY21" fmla="*/ 113373 h 2919320"/>
                <a:gd name="connsiteX22" fmla="*/ 2028160 w 3050213"/>
                <a:gd name="connsiteY22" fmla="*/ 113393 h 2919320"/>
                <a:gd name="connsiteX23" fmla="*/ 2029470 w 3050213"/>
                <a:gd name="connsiteY23" fmla="*/ 108065 h 2919320"/>
                <a:gd name="connsiteX24" fmla="*/ 1846700 w 3050213"/>
                <a:gd name="connsiteY24" fmla="*/ 121699 h 2919320"/>
                <a:gd name="connsiteX25" fmla="*/ 1846997 w 3050213"/>
                <a:gd name="connsiteY25" fmla="*/ 123350 h 2919320"/>
                <a:gd name="connsiteX26" fmla="*/ 1846563 w 3050213"/>
                <a:gd name="connsiteY26" fmla="*/ 123399 h 2919320"/>
                <a:gd name="connsiteX27" fmla="*/ 1846700 w 3050213"/>
                <a:gd name="connsiteY27" fmla="*/ 121699 h 2919320"/>
                <a:gd name="connsiteX28" fmla="*/ 1225962 w 3050213"/>
                <a:gd name="connsiteY28" fmla="*/ 139111 h 2919320"/>
                <a:gd name="connsiteX29" fmla="*/ 1248848 w 3050213"/>
                <a:gd name="connsiteY29" fmla="*/ 200174 h 2919320"/>
                <a:gd name="connsiteX30" fmla="*/ 1272166 w 3050213"/>
                <a:gd name="connsiteY30" fmla="*/ 191266 h 2919320"/>
                <a:gd name="connsiteX31" fmla="*/ 1301252 w 3050213"/>
                <a:gd name="connsiteY31" fmla="*/ 186519 h 2919320"/>
                <a:gd name="connsiteX32" fmla="*/ 1329017 w 3050213"/>
                <a:gd name="connsiteY32" fmla="*/ 250853 h 2919320"/>
                <a:gd name="connsiteX33" fmla="*/ 1339683 w 3050213"/>
                <a:gd name="connsiteY33" fmla="*/ 248971 h 2919320"/>
                <a:gd name="connsiteX34" fmla="*/ 1340429 w 3050213"/>
                <a:gd name="connsiteY34" fmla="*/ 251330 h 2919320"/>
                <a:gd name="connsiteX35" fmla="*/ 1340545 w 3050213"/>
                <a:gd name="connsiteY35" fmla="*/ 156882 h 2919320"/>
                <a:gd name="connsiteX36" fmla="*/ 1369100 w 3050213"/>
                <a:gd name="connsiteY36" fmla="*/ 149491 h 2919320"/>
                <a:gd name="connsiteX37" fmla="*/ 1369753 w 3050213"/>
                <a:gd name="connsiteY37" fmla="*/ 149459 h 2919320"/>
                <a:gd name="connsiteX38" fmla="*/ 1373138 w 3050213"/>
                <a:gd name="connsiteY38" fmla="*/ 107577 h 2919320"/>
                <a:gd name="connsiteX39" fmla="*/ 1397129 w 3050213"/>
                <a:gd name="connsiteY39" fmla="*/ 104851 h 2919320"/>
                <a:gd name="connsiteX40" fmla="*/ 1414002 w 3050213"/>
                <a:gd name="connsiteY40" fmla="*/ 198706 h 2919320"/>
                <a:gd name="connsiteX41" fmla="*/ 1425058 w 3050213"/>
                <a:gd name="connsiteY41" fmla="*/ 234922 h 2919320"/>
                <a:gd name="connsiteX42" fmla="*/ 1426132 w 3050213"/>
                <a:gd name="connsiteY42" fmla="*/ 234860 h 2919320"/>
                <a:gd name="connsiteX43" fmla="*/ 1432170 w 3050213"/>
                <a:gd name="connsiteY43" fmla="*/ 165150 h 2919320"/>
                <a:gd name="connsiteX44" fmla="*/ 1490538 w 3050213"/>
                <a:gd name="connsiteY44" fmla="*/ 160309 h 2919320"/>
                <a:gd name="connsiteX45" fmla="*/ 1506240 w 3050213"/>
                <a:gd name="connsiteY45" fmla="*/ 232904 h 2919320"/>
                <a:gd name="connsiteX46" fmla="*/ 1539782 w 3050213"/>
                <a:gd name="connsiteY46" fmla="*/ 96476 h 2919320"/>
                <a:gd name="connsiteX47" fmla="*/ 1564293 w 3050213"/>
                <a:gd name="connsiteY47" fmla="*/ 96096 h 2919320"/>
                <a:gd name="connsiteX48" fmla="*/ 1564677 w 3050213"/>
                <a:gd name="connsiteY48" fmla="*/ 142650 h 2919320"/>
                <a:gd name="connsiteX49" fmla="*/ 1589634 w 3050213"/>
                <a:gd name="connsiteY49" fmla="*/ 143423 h 2919320"/>
                <a:gd name="connsiteX50" fmla="*/ 1599318 w 3050213"/>
                <a:gd name="connsiteY50" fmla="*/ 236760 h 2919320"/>
                <a:gd name="connsiteX51" fmla="*/ 1602781 w 3050213"/>
                <a:gd name="connsiteY51" fmla="*/ 236839 h 2919320"/>
                <a:gd name="connsiteX52" fmla="*/ 1623263 w 3050213"/>
                <a:gd name="connsiteY52" fmla="*/ 165770 h 2919320"/>
                <a:gd name="connsiteX53" fmla="*/ 1680494 w 3050213"/>
                <a:gd name="connsiteY53" fmla="*/ 172494 h 2919320"/>
                <a:gd name="connsiteX54" fmla="*/ 1706542 w 3050213"/>
                <a:gd name="connsiteY54" fmla="*/ 111040 h 2919320"/>
                <a:gd name="connsiteX55" fmla="*/ 1727892 w 3050213"/>
                <a:gd name="connsiteY55" fmla="*/ 114868 h 2919320"/>
                <a:gd name="connsiteX56" fmla="*/ 1719760 w 3050213"/>
                <a:gd name="connsiteY56" fmla="*/ 167143 h 2919320"/>
                <a:gd name="connsiteX57" fmla="*/ 1721032 w 3050213"/>
                <a:gd name="connsiteY57" fmla="*/ 164032 h 2919320"/>
                <a:gd name="connsiteX58" fmla="*/ 1769131 w 3050213"/>
                <a:gd name="connsiteY58" fmla="*/ 277720 h 2919320"/>
                <a:gd name="connsiteX59" fmla="*/ 1772220 w 3050213"/>
                <a:gd name="connsiteY59" fmla="*/ 278721 h 2919320"/>
                <a:gd name="connsiteX60" fmla="*/ 1835884 w 3050213"/>
                <a:gd name="connsiteY60" fmla="*/ 212649 h 2919320"/>
                <a:gd name="connsiteX61" fmla="*/ 1874470 w 3050213"/>
                <a:gd name="connsiteY61" fmla="*/ 151684 h 2919320"/>
                <a:gd name="connsiteX62" fmla="*/ 1888560 w 3050213"/>
                <a:gd name="connsiteY62" fmla="*/ 157116 h 2919320"/>
                <a:gd name="connsiteX63" fmla="*/ 1865715 w 3050213"/>
                <a:gd name="connsiteY63" fmla="*/ 227477 h 2919320"/>
                <a:gd name="connsiteX64" fmla="*/ 1873228 w 3050213"/>
                <a:gd name="connsiteY64" fmla="*/ 269269 h 2919320"/>
                <a:gd name="connsiteX65" fmla="*/ 1903142 w 3050213"/>
                <a:gd name="connsiteY65" fmla="*/ 223842 h 2919320"/>
                <a:gd name="connsiteX66" fmla="*/ 1956399 w 3050213"/>
                <a:gd name="connsiteY66" fmla="*/ 248818 h 2919320"/>
                <a:gd name="connsiteX67" fmla="*/ 1950581 w 3050213"/>
                <a:gd name="connsiteY67" fmla="*/ 268865 h 2919320"/>
                <a:gd name="connsiteX68" fmla="*/ 1956507 w 3050213"/>
                <a:gd name="connsiteY68" fmla="*/ 268374 h 2919320"/>
                <a:gd name="connsiteX69" fmla="*/ 1964799 w 3050213"/>
                <a:gd name="connsiteY69" fmla="*/ 306713 h 2919320"/>
                <a:gd name="connsiteX70" fmla="*/ 1986951 w 3050213"/>
                <a:gd name="connsiteY70" fmla="*/ 278788 h 2919320"/>
                <a:gd name="connsiteX71" fmla="*/ 1987427 w 3050213"/>
                <a:gd name="connsiteY71" fmla="*/ 279067 h 2919320"/>
                <a:gd name="connsiteX72" fmla="*/ 2005750 w 3050213"/>
                <a:gd name="connsiteY72" fmla="*/ 204541 h 2919320"/>
                <a:gd name="connsiteX73" fmla="*/ 2030261 w 3050213"/>
                <a:gd name="connsiteY73" fmla="*/ 204162 h 2919320"/>
                <a:gd name="connsiteX74" fmla="*/ 2030531 w 3050213"/>
                <a:gd name="connsiteY74" fmla="*/ 236850 h 2919320"/>
                <a:gd name="connsiteX75" fmla="*/ 2041617 w 3050213"/>
                <a:gd name="connsiteY75" fmla="*/ 224597 h 2919320"/>
                <a:gd name="connsiteX76" fmla="*/ 2046065 w 3050213"/>
                <a:gd name="connsiteY76" fmla="*/ 226819 h 2919320"/>
                <a:gd name="connsiteX77" fmla="*/ 2033731 w 3050213"/>
                <a:gd name="connsiteY77" fmla="*/ 250811 h 2919320"/>
                <a:gd name="connsiteX78" fmla="*/ 2055602 w 3050213"/>
                <a:gd name="connsiteY78" fmla="*/ 251488 h 2919320"/>
                <a:gd name="connsiteX79" fmla="*/ 2063319 w 3050213"/>
                <a:gd name="connsiteY79" fmla="*/ 325858 h 2919320"/>
                <a:gd name="connsiteX80" fmla="*/ 2070435 w 3050213"/>
                <a:gd name="connsiteY80" fmla="*/ 318641 h 2919320"/>
                <a:gd name="connsiteX81" fmla="*/ 2075270 w 3050213"/>
                <a:gd name="connsiteY81" fmla="*/ 322282 h 2919320"/>
                <a:gd name="connsiteX82" fmla="*/ 2089232 w 3050213"/>
                <a:gd name="connsiteY82" fmla="*/ 273836 h 2919320"/>
                <a:gd name="connsiteX83" fmla="*/ 2146462 w 3050213"/>
                <a:gd name="connsiteY83" fmla="*/ 280560 h 2919320"/>
                <a:gd name="connsiteX84" fmla="*/ 2172511 w 3050213"/>
                <a:gd name="connsiteY84" fmla="*/ 219105 h 2919320"/>
                <a:gd name="connsiteX85" fmla="*/ 2193860 w 3050213"/>
                <a:gd name="connsiteY85" fmla="*/ 222933 h 2919320"/>
                <a:gd name="connsiteX86" fmla="*/ 2185728 w 3050213"/>
                <a:gd name="connsiteY86" fmla="*/ 275208 h 2919320"/>
                <a:gd name="connsiteX87" fmla="*/ 2187000 w 3050213"/>
                <a:gd name="connsiteY87" fmla="*/ 272097 h 2919320"/>
                <a:gd name="connsiteX88" fmla="*/ 2244072 w 3050213"/>
                <a:gd name="connsiteY88" fmla="*/ 285566 h 2919320"/>
                <a:gd name="connsiteX89" fmla="*/ 2235100 w 3050213"/>
                <a:gd name="connsiteY89" fmla="*/ 385786 h 2919320"/>
                <a:gd name="connsiteX90" fmla="*/ 2238189 w 3050213"/>
                <a:gd name="connsiteY90" fmla="*/ 386786 h 2919320"/>
                <a:gd name="connsiteX91" fmla="*/ 2276547 w 3050213"/>
                <a:gd name="connsiteY91" fmla="*/ 312239 h 2919320"/>
                <a:gd name="connsiteX92" fmla="*/ 2301852 w 3050213"/>
                <a:gd name="connsiteY92" fmla="*/ 320715 h 2919320"/>
                <a:gd name="connsiteX93" fmla="*/ 2340439 w 3050213"/>
                <a:gd name="connsiteY93" fmla="*/ 259749 h 2919320"/>
                <a:gd name="connsiteX94" fmla="*/ 2354528 w 3050213"/>
                <a:gd name="connsiteY94" fmla="*/ 265181 h 2919320"/>
                <a:gd name="connsiteX95" fmla="*/ 2330856 w 3050213"/>
                <a:gd name="connsiteY95" fmla="*/ 338089 h 2919320"/>
                <a:gd name="connsiteX96" fmla="*/ 2318295 w 3050213"/>
                <a:gd name="connsiteY96" fmla="*/ 409076 h 2919320"/>
                <a:gd name="connsiteX97" fmla="*/ 2369111 w 3050213"/>
                <a:gd name="connsiteY97" fmla="*/ 331907 h 2919320"/>
                <a:gd name="connsiteX98" fmla="*/ 2422367 w 3050213"/>
                <a:gd name="connsiteY98" fmla="*/ 356883 h 2919320"/>
                <a:gd name="connsiteX99" fmla="*/ 2393373 w 3050213"/>
                <a:gd name="connsiteY99" fmla="*/ 456800 h 2919320"/>
                <a:gd name="connsiteX100" fmla="*/ 2394632 w 3050213"/>
                <a:gd name="connsiteY100" fmla="*/ 457517 h 2919320"/>
                <a:gd name="connsiteX101" fmla="*/ 2412743 w 3050213"/>
                <a:gd name="connsiteY101" fmla="*/ 437499 h 2919320"/>
                <a:gd name="connsiteX102" fmla="*/ 2452920 w 3050213"/>
                <a:gd name="connsiteY102" fmla="*/ 386853 h 2919320"/>
                <a:gd name="connsiteX103" fmla="*/ 2456604 w 3050213"/>
                <a:gd name="connsiteY103" fmla="*/ 389015 h 2919320"/>
                <a:gd name="connsiteX104" fmla="*/ 2507585 w 3050213"/>
                <a:gd name="connsiteY104" fmla="*/ 332662 h 2919320"/>
                <a:gd name="connsiteX105" fmla="*/ 2512034 w 3050213"/>
                <a:gd name="connsiteY105" fmla="*/ 334884 h 2919320"/>
                <a:gd name="connsiteX106" fmla="*/ 2477813 w 3050213"/>
                <a:gd name="connsiteY106" fmla="*/ 401449 h 2919320"/>
                <a:gd name="connsiteX107" fmla="*/ 2503608 w 3050213"/>
                <a:gd name="connsiteY107" fmla="*/ 416573 h 2919320"/>
                <a:gd name="connsiteX108" fmla="*/ 2475931 w 3050213"/>
                <a:gd name="connsiteY108" fmla="*/ 488040 h 2919320"/>
                <a:gd name="connsiteX109" fmla="*/ 2536403 w 3050213"/>
                <a:gd name="connsiteY109" fmla="*/ 426706 h 2919320"/>
                <a:gd name="connsiteX110" fmla="*/ 2583582 w 3050213"/>
                <a:gd name="connsiteY110" fmla="*/ 462235 h 2919320"/>
                <a:gd name="connsiteX111" fmla="*/ 2576238 w 3050213"/>
                <a:gd name="connsiteY111" fmla="*/ 476466 h 2919320"/>
                <a:gd name="connsiteX112" fmla="*/ 2578658 w 3050213"/>
                <a:gd name="connsiteY112" fmla="*/ 474185 h 2919320"/>
                <a:gd name="connsiteX113" fmla="*/ 2553539 w 3050213"/>
                <a:gd name="connsiteY113" fmla="*/ 520447 h 2919320"/>
                <a:gd name="connsiteX114" fmla="*/ 2543325 w 3050213"/>
                <a:gd name="connsiteY114" fmla="*/ 540239 h 2919320"/>
                <a:gd name="connsiteX115" fmla="*/ 2644148 w 3050213"/>
                <a:gd name="connsiteY115" fmla="*/ 463176 h 2919320"/>
                <a:gd name="connsiteX116" fmla="*/ 2616980 w 3050213"/>
                <a:gd name="connsiteY116" fmla="*/ 499570 h 2919320"/>
                <a:gd name="connsiteX117" fmla="*/ 2655295 w 3050213"/>
                <a:gd name="connsiteY117" fmla="*/ 534315 h 2919320"/>
                <a:gd name="connsiteX118" fmla="*/ 2614328 w 3050213"/>
                <a:gd name="connsiteY118" fmla="*/ 599021 h 2919320"/>
                <a:gd name="connsiteX119" fmla="*/ 2682571 w 3050213"/>
                <a:gd name="connsiteY119" fmla="*/ 552830 h 2919320"/>
                <a:gd name="connsiteX120" fmla="*/ 2721643 w 3050213"/>
                <a:gd name="connsiteY120" fmla="*/ 597384 h 2919320"/>
                <a:gd name="connsiteX121" fmla="*/ 2685659 w 3050213"/>
                <a:gd name="connsiteY121" fmla="*/ 642646 h 2919320"/>
                <a:gd name="connsiteX122" fmla="*/ 2754895 w 3050213"/>
                <a:gd name="connsiteY122" fmla="*/ 598796 h 2919320"/>
                <a:gd name="connsiteX123" fmla="*/ 2709947 w 3050213"/>
                <a:gd name="connsiteY123" fmla="*/ 651476 h 2919320"/>
                <a:gd name="connsiteX124" fmla="*/ 2723727 w 3050213"/>
                <a:gd name="connsiteY124" fmla="*/ 644737 h 2919320"/>
                <a:gd name="connsiteX125" fmla="*/ 2746618 w 3050213"/>
                <a:gd name="connsiteY125" fmla="*/ 632033 h 2919320"/>
                <a:gd name="connsiteX126" fmla="*/ 2781395 w 3050213"/>
                <a:gd name="connsiteY126" fmla="*/ 679682 h 2919320"/>
                <a:gd name="connsiteX127" fmla="*/ 2726939 w 3050213"/>
                <a:gd name="connsiteY127" fmla="*/ 736953 h 2919320"/>
                <a:gd name="connsiteX128" fmla="*/ 2801849 w 3050213"/>
                <a:gd name="connsiteY128" fmla="*/ 705608 h 2919320"/>
                <a:gd name="connsiteX129" fmla="*/ 2831256 w 3050213"/>
                <a:gd name="connsiteY129" fmla="*/ 757265 h 2919320"/>
                <a:gd name="connsiteX130" fmla="*/ 2784152 w 3050213"/>
                <a:gd name="connsiteY130" fmla="*/ 797137 h 2919320"/>
                <a:gd name="connsiteX131" fmla="*/ 2899527 w 3050213"/>
                <a:gd name="connsiteY131" fmla="*/ 750634 h 2919320"/>
                <a:gd name="connsiteX132" fmla="*/ 2840327 w 3050213"/>
                <a:gd name="connsiteY132" fmla="*/ 797257 h 2919320"/>
                <a:gd name="connsiteX133" fmla="*/ 2852104 w 3050213"/>
                <a:gd name="connsiteY133" fmla="*/ 793502 h 2919320"/>
                <a:gd name="connsiteX134" fmla="*/ 2808687 w 3050213"/>
                <a:gd name="connsiteY134" fmla="*/ 895295 h 2919320"/>
                <a:gd name="connsiteX135" fmla="*/ 2889212 w 3050213"/>
                <a:gd name="connsiteY135" fmla="*/ 879250 h 2919320"/>
                <a:gd name="connsiteX136" fmla="*/ 2908131 w 3050213"/>
                <a:gd name="connsiteY136" fmla="*/ 935795 h 2919320"/>
                <a:gd name="connsiteX137" fmla="*/ 2881583 w 3050213"/>
                <a:gd name="connsiteY137" fmla="*/ 950450 h 2919320"/>
                <a:gd name="connsiteX138" fmla="*/ 3002766 w 3050213"/>
                <a:gd name="connsiteY138" fmla="*/ 924767 h 2919320"/>
                <a:gd name="connsiteX139" fmla="*/ 3003128 w 3050213"/>
                <a:gd name="connsiteY139" fmla="*/ 925889 h 2919320"/>
                <a:gd name="connsiteX140" fmla="*/ 2910418 w 3050213"/>
                <a:gd name="connsiteY140" fmla="*/ 974224 h 2919320"/>
                <a:gd name="connsiteX141" fmla="*/ 2923806 w 3050213"/>
                <a:gd name="connsiteY141" fmla="*/ 972743 h 2919320"/>
                <a:gd name="connsiteX142" fmla="*/ 2934207 w 3050213"/>
                <a:gd name="connsiteY142" fmla="*/ 1000642 h 2919320"/>
                <a:gd name="connsiteX143" fmla="*/ 2938896 w 3050213"/>
                <a:gd name="connsiteY143" fmla="*/ 1030081 h 2919320"/>
                <a:gd name="connsiteX144" fmla="*/ 2856438 w 3050213"/>
                <a:gd name="connsiteY144" fmla="*/ 1066541 h 2919320"/>
                <a:gd name="connsiteX145" fmla="*/ 2941047 w 3050213"/>
                <a:gd name="connsiteY145" fmla="*/ 1066825 h 2919320"/>
                <a:gd name="connsiteX146" fmla="*/ 2948361 w 3050213"/>
                <a:gd name="connsiteY146" fmla="*/ 1095935 h 2919320"/>
                <a:gd name="connsiteX147" fmla="*/ 2949371 w 3050213"/>
                <a:gd name="connsiteY147" fmla="*/ 1116623 h 2919320"/>
                <a:gd name="connsiteX148" fmla="*/ 3044279 w 3050213"/>
                <a:gd name="connsiteY148" fmla="*/ 1112952 h 2919320"/>
                <a:gd name="connsiteX149" fmla="*/ 3045083 w 3050213"/>
                <a:gd name="connsiteY149" fmla="*/ 1120612 h 2919320"/>
                <a:gd name="connsiteX150" fmla="*/ 2921606 w 3050213"/>
                <a:gd name="connsiteY150" fmla="*/ 1159184 h 2919320"/>
                <a:gd name="connsiteX151" fmla="*/ 2960009 w 3050213"/>
                <a:gd name="connsiteY151" fmla="*/ 1162594 h 2919320"/>
                <a:gd name="connsiteX152" fmla="*/ 2964792 w 3050213"/>
                <a:gd name="connsiteY152" fmla="*/ 1221673 h 2919320"/>
                <a:gd name="connsiteX153" fmla="*/ 2868869 w 3050213"/>
                <a:gd name="connsiteY153" fmla="*/ 1242926 h 2919320"/>
                <a:gd name="connsiteX154" fmla="*/ 2956427 w 3050213"/>
                <a:gd name="connsiteY154" fmla="*/ 1260969 h 2919320"/>
                <a:gd name="connsiteX155" fmla="*/ 2955647 w 3050213"/>
                <a:gd name="connsiteY155" fmla="*/ 1288916 h 2919320"/>
                <a:gd name="connsiteX156" fmla="*/ 3050213 w 3050213"/>
                <a:gd name="connsiteY156" fmla="*/ 1301353 h 2919320"/>
                <a:gd name="connsiteX157" fmla="*/ 3049002 w 3050213"/>
                <a:gd name="connsiteY157" fmla="*/ 1313432 h 2919320"/>
                <a:gd name="connsiteX158" fmla="*/ 2887238 w 3050213"/>
                <a:gd name="connsiteY158" fmla="*/ 1334709 h 2919320"/>
                <a:gd name="connsiteX159" fmla="*/ 2959397 w 3050213"/>
                <a:gd name="connsiteY159" fmla="*/ 1356015 h 2919320"/>
                <a:gd name="connsiteX160" fmla="*/ 2952650 w 3050213"/>
                <a:gd name="connsiteY160" fmla="*/ 1414859 h 2919320"/>
                <a:gd name="connsiteX161" fmla="*/ 2846533 w 3050213"/>
                <a:gd name="connsiteY161" fmla="*/ 1416917 h 2919320"/>
                <a:gd name="connsiteX162" fmla="*/ 2934807 w 3050213"/>
                <a:gd name="connsiteY162" fmla="*/ 1454487 h 2919320"/>
                <a:gd name="connsiteX163" fmla="*/ 2933735 w 3050213"/>
                <a:gd name="connsiteY163" fmla="*/ 1459232 h 2919320"/>
                <a:gd name="connsiteX164" fmla="*/ 3021543 w 3050213"/>
                <a:gd name="connsiteY164" fmla="*/ 1486661 h 2919320"/>
                <a:gd name="connsiteX165" fmla="*/ 3017376 w 3050213"/>
                <a:gd name="connsiteY165" fmla="*/ 1500634 h 2919320"/>
                <a:gd name="connsiteX166" fmla="*/ 2925205 w 3050213"/>
                <a:gd name="connsiteY166" fmla="*/ 1497068 h 2919320"/>
                <a:gd name="connsiteX167" fmla="*/ 2921700 w 3050213"/>
                <a:gd name="connsiteY167" fmla="*/ 1512613 h 2919320"/>
                <a:gd name="connsiteX168" fmla="*/ 2845042 w 3050213"/>
                <a:gd name="connsiteY168" fmla="*/ 1505327 h 2919320"/>
                <a:gd name="connsiteX169" fmla="*/ 2921456 w 3050213"/>
                <a:gd name="connsiteY169" fmla="*/ 1545613 h 2919320"/>
                <a:gd name="connsiteX170" fmla="*/ 2903060 w 3050213"/>
                <a:gd name="connsiteY170" fmla="*/ 1601877 h 2919320"/>
                <a:gd name="connsiteX171" fmla="*/ 2801058 w 3050213"/>
                <a:gd name="connsiteY171" fmla="*/ 1583387 h 2919320"/>
                <a:gd name="connsiteX172" fmla="*/ 2957940 w 3050213"/>
                <a:gd name="connsiteY172" fmla="*/ 1665179 h 2919320"/>
                <a:gd name="connsiteX173" fmla="*/ 2952058 w 3050213"/>
                <a:gd name="connsiteY173" fmla="*/ 1679113 h 2919320"/>
                <a:gd name="connsiteX174" fmla="*/ 2866952 w 3050213"/>
                <a:gd name="connsiteY174" fmla="*/ 1661076 h 2919320"/>
                <a:gd name="connsiteX175" fmla="*/ 2852069 w 3050213"/>
                <a:gd name="connsiteY175" fmla="*/ 1694131 h 2919320"/>
                <a:gd name="connsiteX176" fmla="*/ 2786289 w 3050213"/>
                <a:gd name="connsiteY176" fmla="*/ 1674188 h 2919320"/>
                <a:gd name="connsiteX177" fmla="*/ 2847739 w 3050213"/>
                <a:gd name="connsiteY177" fmla="*/ 1724133 h 2919320"/>
                <a:gd name="connsiteX178" fmla="*/ 2840176 w 3050213"/>
                <a:gd name="connsiteY178" fmla="*/ 1737347 h 2919320"/>
                <a:gd name="connsiteX179" fmla="*/ 2871874 w 3050213"/>
                <a:gd name="connsiteY179" fmla="*/ 1736121 h 2919320"/>
                <a:gd name="connsiteX180" fmla="*/ 2872678 w 3050213"/>
                <a:gd name="connsiteY180" fmla="*/ 1743781 h 2919320"/>
                <a:gd name="connsiteX181" fmla="*/ 2828617 w 3050213"/>
                <a:gd name="connsiteY181" fmla="*/ 1757545 h 2919320"/>
                <a:gd name="connsiteX182" fmla="*/ 2818377 w 3050213"/>
                <a:gd name="connsiteY182" fmla="*/ 1775437 h 2919320"/>
                <a:gd name="connsiteX183" fmla="*/ 2797657 w 3050213"/>
                <a:gd name="connsiteY183" fmla="*/ 1767216 h 2919320"/>
                <a:gd name="connsiteX184" fmla="*/ 2782611 w 3050213"/>
                <a:gd name="connsiteY184" fmla="*/ 1771916 h 2919320"/>
                <a:gd name="connsiteX185" fmla="*/ 2860866 w 3050213"/>
                <a:gd name="connsiteY185" fmla="*/ 1833544 h 2919320"/>
                <a:gd name="connsiteX186" fmla="*/ 2853068 w 3050213"/>
                <a:gd name="connsiteY186" fmla="*/ 1845266 h 2919320"/>
                <a:gd name="connsiteX187" fmla="*/ 2790375 w 3050213"/>
                <a:gd name="connsiteY187" fmla="*/ 1819999 h 2919320"/>
                <a:gd name="connsiteX188" fmla="*/ 2792387 w 3050213"/>
                <a:gd name="connsiteY188" fmla="*/ 1844843 h 2919320"/>
                <a:gd name="connsiteX189" fmla="*/ 2752212 w 3050213"/>
                <a:gd name="connsiteY189" fmla="*/ 1853743 h 2919320"/>
                <a:gd name="connsiteX190" fmla="*/ 2749000 w 3050213"/>
                <a:gd name="connsiteY190" fmla="*/ 1858177 h 2919320"/>
                <a:gd name="connsiteX191" fmla="*/ 2744095 w 3050213"/>
                <a:gd name="connsiteY191" fmla="*/ 1855542 h 2919320"/>
                <a:gd name="connsiteX192" fmla="*/ 2721078 w 3050213"/>
                <a:gd name="connsiteY192" fmla="*/ 1860641 h 2919320"/>
                <a:gd name="connsiteX193" fmla="*/ 2731596 w 3050213"/>
                <a:gd name="connsiteY193" fmla="*/ 1873334 h 2919320"/>
                <a:gd name="connsiteX194" fmla="*/ 2784021 w 3050213"/>
                <a:gd name="connsiteY194" fmla="*/ 1884138 h 2919320"/>
                <a:gd name="connsiteX195" fmla="*/ 2783241 w 3050213"/>
                <a:gd name="connsiteY195" fmla="*/ 1912085 h 2919320"/>
                <a:gd name="connsiteX196" fmla="*/ 2877807 w 3050213"/>
                <a:gd name="connsiteY196" fmla="*/ 1924522 h 2919320"/>
                <a:gd name="connsiteX197" fmla="*/ 2876596 w 3050213"/>
                <a:gd name="connsiteY197" fmla="*/ 1936601 h 2919320"/>
                <a:gd name="connsiteX198" fmla="*/ 2714833 w 3050213"/>
                <a:gd name="connsiteY198" fmla="*/ 1957878 h 2919320"/>
                <a:gd name="connsiteX199" fmla="*/ 2786992 w 3050213"/>
                <a:gd name="connsiteY199" fmla="*/ 1979184 h 2919320"/>
                <a:gd name="connsiteX200" fmla="*/ 2780245 w 3050213"/>
                <a:gd name="connsiteY200" fmla="*/ 2038028 h 2919320"/>
                <a:gd name="connsiteX201" fmla="*/ 2674128 w 3050213"/>
                <a:gd name="connsiteY201" fmla="*/ 2040086 h 2919320"/>
                <a:gd name="connsiteX202" fmla="*/ 2762401 w 3050213"/>
                <a:gd name="connsiteY202" fmla="*/ 2077656 h 2919320"/>
                <a:gd name="connsiteX203" fmla="*/ 2761329 w 3050213"/>
                <a:gd name="connsiteY203" fmla="*/ 2082402 h 2919320"/>
                <a:gd name="connsiteX204" fmla="*/ 2849137 w 3050213"/>
                <a:gd name="connsiteY204" fmla="*/ 2109830 h 2919320"/>
                <a:gd name="connsiteX205" fmla="*/ 2844970 w 3050213"/>
                <a:gd name="connsiteY205" fmla="*/ 2123803 h 2919320"/>
                <a:gd name="connsiteX206" fmla="*/ 2752799 w 3050213"/>
                <a:gd name="connsiteY206" fmla="*/ 2120237 h 2919320"/>
                <a:gd name="connsiteX207" fmla="*/ 2749295 w 3050213"/>
                <a:gd name="connsiteY207" fmla="*/ 2135782 h 2919320"/>
                <a:gd name="connsiteX208" fmla="*/ 2672637 w 3050213"/>
                <a:gd name="connsiteY208" fmla="*/ 2128496 h 2919320"/>
                <a:gd name="connsiteX209" fmla="*/ 2749050 w 3050213"/>
                <a:gd name="connsiteY209" fmla="*/ 2168782 h 2919320"/>
                <a:gd name="connsiteX210" fmla="*/ 2730655 w 3050213"/>
                <a:gd name="connsiteY210" fmla="*/ 2225046 h 2919320"/>
                <a:gd name="connsiteX211" fmla="*/ 2628653 w 3050213"/>
                <a:gd name="connsiteY211" fmla="*/ 2206556 h 2919320"/>
                <a:gd name="connsiteX212" fmla="*/ 2785535 w 3050213"/>
                <a:gd name="connsiteY212" fmla="*/ 2288348 h 2919320"/>
                <a:gd name="connsiteX213" fmla="*/ 2779653 w 3050213"/>
                <a:gd name="connsiteY213" fmla="*/ 2302282 h 2919320"/>
                <a:gd name="connsiteX214" fmla="*/ 2694546 w 3050213"/>
                <a:gd name="connsiteY214" fmla="*/ 2284245 h 2919320"/>
                <a:gd name="connsiteX215" fmla="*/ 2679664 w 3050213"/>
                <a:gd name="connsiteY215" fmla="*/ 2317300 h 2919320"/>
                <a:gd name="connsiteX216" fmla="*/ 2613883 w 3050213"/>
                <a:gd name="connsiteY216" fmla="*/ 2297357 h 2919320"/>
                <a:gd name="connsiteX217" fmla="*/ 2675333 w 3050213"/>
                <a:gd name="connsiteY217" fmla="*/ 2347302 h 2919320"/>
                <a:gd name="connsiteX218" fmla="*/ 2645972 w 3050213"/>
                <a:gd name="connsiteY218" fmla="*/ 2398606 h 2919320"/>
                <a:gd name="connsiteX219" fmla="*/ 2582902 w 3050213"/>
                <a:gd name="connsiteY219" fmla="*/ 2373583 h 2919320"/>
                <a:gd name="connsiteX220" fmla="*/ 2688461 w 3050213"/>
                <a:gd name="connsiteY220" fmla="*/ 2456713 h 2919320"/>
                <a:gd name="connsiteX221" fmla="*/ 2680662 w 3050213"/>
                <a:gd name="connsiteY221" fmla="*/ 2468436 h 2919320"/>
                <a:gd name="connsiteX222" fmla="*/ 2607354 w 3050213"/>
                <a:gd name="connsiteY222" fmla="*/ 2438890 h 2919320"/>
                <a:gd name="connsiteX223" fmla="*/ 2576594 w 3050213"/>
                <a:gd name="connsiteY223" fmla="*/ 2481346 h 2919320"/>
                <a:gd name="connsiteX224" fmla="*/ 2522585 w 3050213"/>
                <a:gd name="connsiteY224" fmla="*/ 2452328 h 2919320"/>
                <a:gd name="connsiteX225" fmla="*/ 2568717 w 3050213"/>
                <a:gd name="connsiteY225" fmla="*/ 2507999 h 2919320"/>
                <a:gd name="connsiteX226" fmla="*/ 2529647 w 3050213"/>
                <a:gd name="connsiteY226" fmla="*/ 2552143 h 2919320"/>
                <a:gd name="connsiteX227" fmla="*/ 2482021 w 3050213"/>
                <a:gd name="connsiteY227" fmla="*/ 2521250 h 2919320"/>
                <a:gd name="connsiteX228" fmla="*/ 2557607 w 3050213"/>
                <a:gd name="connsiteY228" fmla="*/ 2609838 h 2919320"/>
                <a:gd name="connsiteX229" fmla="*/ 2549483 w 3050213"/>
                <a:gd name="connsiteY229" fmla="*/ 2618095 h 2919320"/>
                <a:gd name="connsiteX230" fmla="*/ 2484603 w 3050213"/>
                <a:gd name="connsiteY230" fmla="*/ 2577004 h 2919320"/>
                <a:gd name="connsiteX231" fmla="*/ 2487879 w 3050213"/>
                <a:gd name="connsiteY231" fmla="*/ 2582020 h 2919320"/>
                <a:gd name="connsiteX232" fmla="*/ 2444232 w 3050213"/>
                <a:gd name="connsiteY232" fmla="*/ 2621743 h 2919320"/>
                <a:gd name="connsiteX233" fmla="*/ 2401704 w 3050213"/>
                <a:gd name="connsiteY233" fmla="*/ 2586613 h 2919320"/>
                <a:gd name="connsiteX234" fmla="*/ 2433103 w 3050213"/>
                <a:gd name="connsiteY234" fmla="*/ 2644579 h 2919320"/>
                <a:gd name="connsiteX235" fmla="*/ 2386029 w 3050213"/>
                <a:gd name="connsiteY235" fmla="*/ 2679777 h 2919320"/>
                <a:gd name="connsiteX236" fmla="*/ 2334402 w 3050213"/>
                <a:gd name="connsiteY236" fmla="*/ 2629482 h 2919320"/>
                <a:gd name="connsiteX237" fmla="*/ 2338323 w 3050213"/>
                <a:gd name="connsiteY237" fmla="*/ 2636976 h 2919320"/>
                <a:gd name="connsiteX238" fmla="*/ 2337745 w 3050213"/>
                <a:gd name="connsiteY238" fmla="*/ 2637439 h 2919320"/>
                <a:gd name="connsiteX239" fmla="*/ 2393775 w 3050213"/>
                <a:gd name="connsiteY239" fmla="*/ 2740630 h 2919320"/>
                <a:gd name="connsiteX240" fmla="*/ 2386890 w 3050213"/>
                <a:gd name="connsiteY240" fmla="*/ 2745360 h 2919320"/>
                <a:gd name="connsiteX241" fmla="*/ 2335695 w 3050213"/>
                <a:gd name="connsiteY241" fmla="*/ 2697106 h 2919320"/>
                <a:gd name="connsiteX242" fmla="*/ 2338179 w 3050213"/>
                <a:gd name="connsiteY242" fmla="*/ 2703243 h 2919320"/>
                <a:gd name="connsiteX243" fmla="*/ 2287542 w 3050213"/>
                <a:gd name="connsiteY243" fmla="*/ 2733102 h 2919320"/>
                <a:gd name="connsiteX244" fmla="*/ 2255786 w 3050213"/>
                <a:gd name="connsiteY244" fmla="*/ 2694184 h 2919320"/>
                <a:gd name="connsiteX245" fmla="*/ 2273578 w 3050213"/>
                <a:gd name="connsiteY245" fmla="*/ 2751348 h 2919320"/>
                <a:gd name="connsiteX246" fmla="*/ 2220563 w 3050213"/>
                <a:gd name="connsiteY246" fmla="*/ 2776538 h 2919320"/>
                <a:gd name="connsiteX247" fmla="*/ 2182807 w 3050213"/>
                <a:gd name="connsiteY247" fmla="*/ 2721645 h 2919320"/>
                <a:gd name="connsiteX248" fmla="*/ 2188604 w 3050213"/>
                <a:gd name="connsiteY248" fmla="*/ 2741189 h 2919320"/>
                <a:gd name="connsiteX249" fmla="*/ 2174400 w 3050213"/>
                <a:gd name="connsiteY249" fmla="*/ 2748379 h 2919320"/>
                <a:gd name="connsiteX250" fmla="*/ 2200709 w 3050213"/>
                <a:gd name="connsiteY250" fmla="*/ 2840528 h 2919320"/>
                <a:gd name="connsiteX251" fmla="*/ 2195694 w 3050213"/>
                <a:gd name="connsiteY251" fmla="*/ 2842693 h 2919320"/>
                <a:gd name="connsiteX252" fmla="*/ 2161568 w 3050213"/>
                <a:gd name="connsiteY252" fmla="*/ 2794104 h 2919320"/>
                <a:gd name="connsiteX253" fmla="*/ 2112478 w 3050213"/>
                <a:gd name="connsiteY253" fmla="*/ 2811068 h 2919320"/>
                <a:gd name="connsiteX254" fmla="*/ 2097287 w 3050213"/>
                <a:gd name="connsiteY254" fmla="*/ 2782574 h 2919320"/>
                <a:gd name="connsiteX255" fmla="*/ 2092246 w 3050213"/>
                <a:gd name="connsiteY255" fmla="*/ 2784572 h 2919320"/>
                <a:gd name="connsiteX256" fmla="*/ 2096495 w 3050213"/>
                <a:gd name="connsiteY256" fmla="*/ 2823924 h 2919320"/>
                <a:gd name="connsiteX257" fmla="*/ 2068930 w 3050213"/>
                <a:gd name="connsiteY257" fmla="*/ 2834452 h 2919320"/>
                <a:gd name="connsiteX258" fmla="*/ 2039845 w 3050213"/>
                <a:gd name="connsiteY258" fmla="*/ 2839198 h 2919320"/>
                <a:gd name="connsiteX259" fmla="*/ 2020838 w 3050213"/>
                <a:gd name="connsiteY259" fmla="*/ 2795155 h 2919320"/>
                <a:gd name="connsiteX260" fmla="*/ 2022622 w 3050213"/>
                <a:gd name="connsiteY260" fmla="*/ 2813451 h 2919320"/>
                <a:gd name="connsiteX261" fmla="*/ 1983971 w 3050213"/>
                <a:gd name="connsiteY261" fmla="*/ 2823784 h 2919320"/>
                <a:gd name="connsiteX262" fmla="*/ 1983944 w 3050213"/>
                <a:gd name="connsiteY262" fmla="*/ 2844337 h 2919320"/>
                <a:gd name="connsiteX263" fmla="*/ 1983436 w 3050213"/>
                <a:gd name="connsiteY263" fmla="*/ 2844468 h 2919320"/>
                <a:gd name="connsiteX264" fmla="*/ 1986423 w 3050213"/>
                <a:gd name="connsiteY264" fmla="*/ 2901754 h 2919320"/>
                <a:gd name="connsiteX265" fmla="*/ 1982543 w 3050213"/>
                <a:gd name="connsiteY265" fmla="*/ 2902587 h 2919320"/>
                <a:gd name="connsiteX266" fmla="*/ 1960575 w 3050213"/>
                <a:gd name="connsiteY266" fmla="*/ 2850387 h 2919320"/>
                <a:gd name="connsiteX267" fmla="*/ 1955389 w 3050213"/>
                <a:gd name="connsiteY267" fmla="*/ 2851730 h 2919320"/>
                <a:gd name="connsiteX268" fmla="*/ 1953556 w 3050213"/>
                <a:gd name="connsiteY268" fmla="*/ 2851819 h 2919320"/>
                <a:gd name="connsiteX269" fmla="*/ 1957064 w 3050213"/>
                <a:gd name="connsiteY269" fmla="*/ 2893159 h 2919320"/>
                <a:gd name="connsiteX270" fmla="*/ 1941783 w 3050213"/>
                <a:gd name="connsiteY270" fmla="*/ 2852392 h 2919320"/>
                <a:gd name="connsiteX271" fmla="*/ 1925948 w 3050213"/>
                <a:gd name="connsiteY271" fmla="*/ 2853161 h 2919320"/>
                <a:gd name="connsiteX272" fmla="*/ 1921828 w 3050213"/>
                <a:gd name="connsiteY272" fmla="*/ 2839662 h 2919320"/>
                <a:gd name="connsiteX273" fmla="*/ 1910568 w 3050213"/>
                <a:gd name="connsiteY273" fmla="*/ 2841649 h 2919320"/>
                <a:gd name="connsiteX274" fmla="*/ 1908930 w 3050213"/>
                <a:gd name="connsiteY274" fmla="*/ 2860568 h 2919320"/>
                <a:gd name="connsiteX275" fmla="*/ 1850560 w 3050213"/>
                <a:gd name="connsiteY275" fmla="*/ 2865411 h 2919320"/>
                <a:gd name="connsiteX276" fmla="*/ 1846963 w 3050213"/>
                <a:gd name="connsiteY276" fmla="*/ 2848773 h 2919320"/>
                <a:gd name="connsiteX277" fmla="*/ 1846799 w 3050213"/>
                <a:gd name="connsiteY277" fmla="*/ 2850542 h 2919320"/>
                <a:gd name="connsiteX278" fmla="*/ 1794620 w 3050213"/>
                <a:gd name="connsiteY278" fmla="*/ 2853571 h 2919320"/>
                <a:gd name="connsiteX279" fmla="*/ 1793432 w 3050213"/>
                <a:gd name="connsiteY279" fmla="*/ 2859611 h 2919320"/>
                <a:gd name="connsiteX280" fmla="*/ 1783509 w 3050213"/>
                <a:gd name="connsiteY280" fmla="*/ 2859304 h 2919320"/>
                <a:gd name="connsiteX281" fmla="*/ 1778684 w 3050213"/>
                <a:gd name="connsiteY281" fmla="*/ 2918996 h 2919320"/>
                <a:gd name="connsiteX282" fmla="*/ 1770850 w 3050213"/>
                <a:gd name="connsiteY282" fmla="*/ 2919118 h 2919320"/>
                <a:gd name="connsiteX283" fmla="*/ 1766646 w 3050213"/>
                <a:gd name="connsiteY283" fmla="*/ 2895724 h 2919320"/>
                <a:gd name="connsiteX284" fmla="*/ 1762477 w 3050213"/>
                <a:gd name="connsiteY284" fmla="*/ 2919247 h 2919320"/>
                <a:gd name="connsiteX285" fmla="*/ 1757801 w 3050213"/>
                <a:gd name="connsiteY285" fmla="*/ 2919320 h 2919320"/>
                <a:gd name="connsiteX286" fmla="*/ 1747230 w 3050213"/>
                <a:gd name="connsiteY286" fmla="*/ 2859660 h 2919320"/>
                <a:gd name="connsiteX287" fmla="*/ 1728164 w 3050213"/>
                <a:gd name="connsiteY287" fmla="*/ 2861451 h 2919320"/>
                <a:gd name="connsiteX288" fmla="*/ 1701047 w 3050213"/>
                <a:gd name="connsiteY288" fmla="*/ 2858282 h 2919320"/>
                <a:gd name="connsiteX289" fmla="*/ 1701011 w 3050213"/>
                <a:gd name="connsiteY289" fmla="*/ 2857972 h 2919320"/>
                <a:gd name="connsiteX290" fmla="*/ 1659698 w 3050213"/>
                <a:gd name="connsiteY290" fmla="*/ 2853118 h 2919320"/>
                <a:gd name="connsiteX291" fmla="*/ 1659653 w 3050213"/>
                <a:gd name="connsiteY291" fmla="*/ 2850674 h 2919320"/>
                <a:gd name="connsiteX292" fmla="*/ 1640667 w 3050213"/>
                <a:gd name="connsiteY292" fmla="*/ 2850239 h 2919320"/>
                <a:gd name="connsiteX293" fmla="*/ 1622219 w 3050213"/>
                <a:gd name="connsiteY293" fmla="*/ 2845877 h 2919320"/>
                <a:gd name="connsiteX294" fmla="*/ 1608138 w 3050213"/>
                <a:gd name="connsiteY294" fmla="*/ 2903150 h 2919320"/>
                <a:gd name="connsiteX295" fmla="*/ 1592965 w 3050213"/>
                <a:gd name="connsiteY295" fmla="*/ 2900429 h 2919320"/>
                <a:gd name="connsiteX296" fmla="*/ 1592423 w 3050213"/>
                <a:gd name="connsiteY296" fmla="*/ 2834585 h 2919320"/>
                <a:gd name="connsiteX297" fmla="*/ 1583368 w 3050213"/>
                <a:gd name="connsiteY297" fmla="*/ 2832449 h 2919320"/>
                <a:gd name="connsiteX298" fmla="*/ 1578996 w 3050213"/>
                <a:gd name="connsiteY298" fmla="*/ 2844028 h 2919320"/>
                <a:gd name="connsiteX299" fmla="*/ 1563661 w 3050213"/>
                <a:gd name="connsiteY299" fmla="*/ 2840949 h 2919320"/>
                <a:gd name="connsiteX300" fmla="*/ 1542689 w 3050213"/>
                <a:gd name="connsiteY300" fmla="*/ 2890787 h 2919320"/>
                <a:gd name="connsiteX301" fmla="*/ 1534533 w 3050213"/>
                <a:gd name="connsiteY301" fmla="*/ 2888503 h 2919320"/>
                <a:gd name="connsiteX302" fmla="*/ 1537287 w 3050213"/>
                <a:gd name="connsiteY302" fmla="*/ 2835652 h 2919320"/>
                <a:gd name="connsiteX303" fmla="*/ 1525810 w 3050213"/>
                <a:gd name="connsiteY303" fmla="*/ 2833348 h 2919320"/>
                <a:gd name="connsiteX304" fmla="*/ 1526752 w 3050213"/>
                <a:gd name="connsiteY304" fmla="*/ 2820284 h 2919320"/>
                <a:gd name="connsiteX305" fmla="*/ 1496247 w 3050213"/>
                <a:gd name="connsiteY305" fmla="*/ 2810065 h 2919320"/>
                <a:gd name="connsiteX306" fmla="*/ 1493510 w 3050213"/>
                <a:gd name="connsiteY306" fmla="*/ 2815454 h 2919320"/>
                <a:gd name="connsiteX307" fmla="*/ 1469161 w 3050213"/>
                <a:gd name="connsiteY307" fmla="*/ 2807560 h 2919320"/>
                <a:gd name="connsiteX308" fmla="*/ 1445594 w 3050213"/>
                <a:gd name="connsiteY308" fmla="*/ 2863162 h 2919320"/>
                <a:gd name="connsiteX309" fmla="*/ 1427783 w 3050213"/>
                <a:gd name="connsiteY309" fmla="*/ 2856294 h 2919320"/>
                <a:gd name="connsiteX310" fmla="*/ 1440599 w 3050213"/>
                <a:gd name="connsiteY310" fmla="*/ 2773895 h 2919320"/>
                <a:gd name="connsiteX311" fmla="*/ 1426804 w 3050213"/>
                <a:gd name="connsiteY311" fmla="*/ 2778662 h 2919320"/>
                <a:gd name="connsiteX312" fmla="*/ 1423985 w 3050213"/>
                <a:gd name="connsiteY312" fmla="*/ 2773375 h 2919320"/>
                <a:gd name="connsiteX313" fmla="*/ 1421347 w 3050213"/>
                <a:gd name="connsiteY313" fmla="*/ 2777382 h 2919320"/>
                <a:gd name="connsiteX314" fmla="*/ 1419751 w 3050213"/>
                <a:gd name="connsiteY314" fmla="*/ 2776634 h 2919320"/>
                <a:gd name="connsiteX315" fmla="*/ 1410794 w 3050213"/>
                <a:gd name="connsiteY315" fmla="*/ 2791265 h 2919320"/>
                <a:gd name="connsiteX316" fmla="*/ 1410821 w 3050213"/>
                <a:gd name="connsiteY316" fmla="*/ 2791518 h 2919320"/>
                <a:gd name="connsiteX317" fmla="*/ 1410583 w 3050213"/>
                <a:gd name="connsiteY317" fmla="*/ 2791608 h 2919320"/>
                <a:gd name="connsiteX318" fmla="*/ 1409206 w 3050213"/>
                <a:gd name="connsiteY318" fmla="*/ 2793859 h 2919320"/>
                <a:gd name="connsiteX319" fmla="*/ 1407079 w 3050213"/>
                <a:gd name="connsiteY319" fmla="*/ 2792947 h 2919320"/>
                <a:gd name="connsiteX320" fmla="*/ 1383256 w 3050213"/>
                <a:gd name="connsiteY320" fmla="*/ 2802046 h 2919320"/>
                <a:gd name="connsiteX321" fmla="*/ 1354171 w 3050213"/>
                <a:gd name="connsiteY321" fmla="*/ 2806792 h 2919320"/>
                <a:gd name="connsiteX322" fmla="*/ 1352503 w 3050213"/>
                <a:gd name="connsiteY322" fmla="*/ 2802925 h 2919320"/>
                <a:gd name="connsiteX323" fmla="*/ 1339957 w 3050213"/>
                <a:gd name="connsiteY323" fmla="*/ 2820788 h 2919320"/>
                <a:gd name="connsiteX324" fmla="*/ 1327034 w 3050213"/>
                <a:gd name="connsiteY324" fmla="*/ 2814336 h 2919320"/>
                <a:gd name="connsiteX325" fmla="*/ 1336505 w 3050213"/>
                <a:gd name="connsiteY325" fmla="*/ 2781164 h 2919320"/>
                <a:gd name="connsiteX326" fmla="*/ 1298297 w 3050213"/>
                <a:gd name="connsiteY326" fmla="*/ 2791378 h 2919320"/>
                <a:gd name="connsiteX327" fmla="*/ 1298270 w 3050213"/>
                <a:gd name="connsiteY327" fmla="*/ 2811931 h 2919320"/>
                <a:gd name="connsiteX328" fmla="*/ 1297762 w 3050213"/>
                <a:gd name="connsiteY328" fmla="*/ 2812063 h 2919320"/>
                <a:gd name="connsiteX329" fmla="*/ 1300749 w 3050213"/>
                <a:gd name="connsiteY329" fmla="*/ 2869348 h 2919320"/>
                <a:gd name="connsiteX330" fmla="*/ 1296869 w 3050213"/>
                <a:gd name="connsiteY330" fmla="*/ 2870181 h 2919320"/>
                <a:gd name="connsiteX331" fmla="*/ 1274901 w 3050213"/>
                <a:gd name="connsiteY331" fmla="*/ 2817981 h 2919320"/>
                <a:gd name="connsiteX332" fmla="*/ 1269715 w 3050213"/>
                <a:gd name="connsiteY332" fmla="*/ 2819324 h 2919320"/>
                <a:gd name="connsiteX333" fmla="*/ 1267882 w 3050213"/>
                <a:gd name="connsiteY333" fmla="*/ 2819413 h 2919320"/>
                <a:gd name="connsiteX334" fmla="*/ 1271390 w 3050213"/>
                <a:gd name="connsiteY334" fmla="*/ 2860753 h 2919320"/>
                <a:gd name="connsiteX335" fmla="*/ 1256110 w 3050213"/>
                <a:gd name="connsiteY335" fmla="*/ 2819986 h 2919320"/>
                <a:gd name="connsiteX336" fmla="*/ 1240275 w 3050213"/>
                <a:gd name="connsiteY336" fmla="*/ 2820755 h 2919320"/>
                <a:gd name="connsiteX337" fmla="*/ 1236155 w 3050213"/>
                <a:gd name="connsiteY337" fmla="*/ 2807256 h 2919320"/>
                <a:gd name="connsiteX338" fmla="*/ 1224895 w 3050213"/>
                <a:gd name="connsiteY338" fmla="*/ 2809243 h 2919320"/>
                <a:gd name="connsiteX339" fmla="*/ 1223256 w 3050213"/>
                <a:gd name="connsiteY339" fmla="*/ 2828162 h 2919320"/>
                <a:gd name="connsiteX340" fmla="*/ 1164887 w 3050213"/>
                <a:gd name="connsiteY340" fmla="*/ 2833005 h 2919320"/>
                <a:gd name="connsiteX341" fmla="*/ 1161289 w 3050213"/>
                <a:gd name="connsiteY341" fmla="*/ 2816367 h 2919320"/>
                <a:gd name="connsiteX342" fmla="*/ 1161125 w 3050213"/>
                <a:gd name="connsiteY342" fmla="*/ 2818136 h 2919320"/>
                <a:gd name="connsiteX343" fmla="*/ 1108947 w 3050213"/>
                <a:gd name="connsiteY343" fmla="*/ 2821165 h 2919320"/>
                <a:gd name="connsiteX344" fmla="*/ 1107759 w 3050213"/>
                <a:gd name="connsiteY344" fmla="*/ 2827205 h 2919320"/>
                <a:gd name="connsiteX345" fmla="*/ 1097835 w 3050213"/>
                <a:gd name="connsiteY345" fmla="*/ 2826898 h 2919320"/>
                <a:gd name="connsiteX346" fmla="*/ 1093011 w 3050213"/>
                <a:gd name="connsiteY346" fmla="*/ 2886590 h 2919320"/>
                <a:gd name="connsiteX347" fmla="*/ 1085176 w 3050213"/>
                <a:gd name="connsiteY347" fmla="*/ 2886712 h 2919320"/>
                <a:gd name="connsiteX348" fmla="*/ 1080972 w 3050213"/>
                <a:gd name="connsiteY348" fmla="*/ 2863318 h 2919320"/>
                <a:gd name="connsiteX349" fmla="*/ 1076803 w 3050213"/>
                <a:gd name="connsiteY349" fmla="*/ 2886841 h 2919320"/>
                <a:gd name="connsiteX350" fmla="*/ 1072128 w 3050213"/>
                <a:gd name="connsiteY350" fmla="*/ 2886914 h 2919320"/>
                <a:gd name="connsiteX351" fmla="*/ 1061556 w 3050213"/>
                <a:gd name="connsiteY351" fmla="*/ 2827254 h 2919320"/>
                <a:gd name="connsiteX352" fmla="*/ 1042490 w 3050213"/>
                <a:gd name="connsiteY352" fmla="*/ 2829045 h 2919320"/>
                <a:gd name="connsiteX353" fmla="*/ 1015373 w 3050213"/>
                <a:gd name="connsiteY353" fmla="*/ 2825876 h 2919320"/>
                <a:gd name="connsiteX354" fmla="*/ 1015337 w 3050213"/>
                <a:gd name="connsiteY354" fmla="*/ 2825566 h 2919320"/>
                <a:gd name="connsiteX355" fmla="*/ 974024 w 3050213"/>
                <a:gd name="connsiteY355" fmla="*/ 2820712 h 2919320"/>
                <a:gd name="connsiteX356" fmla="*/ 973979 w 3050213"/>
                <a:gd name="connsiteY356" fmla="*/ 2818268 h 2919320"/>
                <a:gd name="connsiteX357" fmla="*/ 954993 w 3050213"/>
                <a:gd name="connsiteY357" fmla="*/ 2817832 h 2919320"/>
                <a:gd name="connsiteX358" fmla="*/ 936546 w 3050213"/>
                <a:gd name="connsiteY358" fmla="*/ 2813471 h 2919320"/>
                <a:gd name="connsiteX359" fmla="*/ 922465 w 3050213"/>
                <a:gd name="connsiteY359" fmla="*/ 2870744 h 2919320"/>
                <a:gd name="connsiteX360" fmla="*/ 907292 w 3050213"/>
                <a:gd name="connsiteY360" fmla="*/ 2868023 h 2919320"/>
                <a:gd name="connsiteX361" fmla="*/ 906749 w 3050213"/>
                <a:gd name="connsiteY361" fmla="*/ 2802179 h 2919320"/>
                <a:gd name="connsiteX362" fmla="*/ 897694 w 3050213"/>
                <a:gd name="connsiteY362" fmla="*/ 2800043 h 2919320"/>
                <a:gd name="connsiteX363" fmla="*/ 893323 w 3050213"/>
                <a:gd name="connsiteY363" fmla="*/ 2811622 h 2919320"/>
                <a:gd name="connsiteX364" fmla="*/ 877987 w 3050213"/>
                <a:gd name="connsiteY364" fmla="*/ 2808542 h 2919320"/>
                <a:gd name="connsiteX365" fmla="*/ 857015 w 3050213"/>
                <a:gd name="connsiteY365" fmla="*/ 2858381 h 2919320"/>
                <a:gd name="connsiteX366" fmla="*/ 848859 w 3050213"/>
                <a:gd name="connsiteY366" fmla="*/ 2856097 h 2919320"/>
                <a:gd name="connsiteX367" fmla="*/ 851613 w 3050213"/>
                <a:gd name="connsiteY367" fmla="*/ 2803246 h 2919320"/>
                <a:gd name="connsiteX368" fmla="*/ 840137 w 3050213"/>
                <a:gd name="connsiteY368" fmla="*/ 2800942 h 2919320"/>
                <a:gd name="connsiteX369" fmla="*/ 841078 w 3050213"/>
                <a:gd name="connsiteY369" fmla="*/ 2787878 h 2919320"/>
                <a:gd name="connsiteX370" fmla="*/ 810573 w 3050213"/>
                <a:gd name="connsiteY370" fmla="*/ 2777659 h 2919320"/>
                <a:gd name="connsiteX371" fmla="*/ 807836 w 3050213"/>
                <a:gd name="connsiteY371" fmla="*/ 2783048 h 2919320"/>
                <a:gd name="connsiteX372" fmla="*/ 783487 w 3050213"/>
                <a:gd name="connsiteY372" fmla="*/ 2775154 h 2919320"/>
                <a:gd name="connsiteX373" fmla="*/ 759920 w 3050213"/>
                <a:gd name="connsiteY373" fmla="*/ 2830757 h 2919320"/>
                <a:gd name="connsiteX374" fmla="*/ 742109 w 3050213"/>
                <a:gd name="connsiteY374" fmla="*/ 2823888 h 2919320"/>
                <a:gd name="connsiteX375" fmla="*/ 760169 w 3050213"/>
                <a:gd name="connsiteY375" fmla="*/ 2707775 h 2919320"/>
                <a:gd name="connsiteX376" fmla="*/ 735673 w 3050213"/>
                <a:gd name="connsiteY376" fmla="*/ 2744976 h 2919320"/>
                <a:gd name="connsiteX377" fmla="*/ 734078 w 3050213"/>
                <a:gd name="connsiteY377" fmla="*/ 2744228 h 2919320"/>
                <a:gd name="connsiteX378" fmla="*/ 723532 w 3050213"/>
                <a:gd name="connsiteY378" fmla="*/ 2761453 h 2919320"/>
                <a:gd name="connsiteX379" fmla="*/ 684845 w 3050213"/>
                <a:gd name="connsiteY379" fmla="*/ 2744868 h 2919320"/>
                <a:gd name="connsiteX380" fmla="*/ 654283 w 3050213"/>
                <a:gd name="connsiteY380" fmla="*/ 2788382 h 2919320"/>
                <a:gd name="connsiteX381" fmla="*/ 641361 w 3050213"/>
                <a:gd name="connsiteY381" fmla="*/ 2781930 h 2919320"/>
                <a:gd name="connsiteX382" fmla="*/ 661733 w 3050213"/>
                <a:gd name="connsiteY382" fmla="*/ 2710571 h 2919320"/>
                <a:gd name="connsiteX383" fmla="*/ 650654 w 3050213"/>
                <a:gd name="connsiteY383" fmla="*/ 2704074 h 2919320"/>
                <a:gd name="connsiteX384" fmla="*/ 643554 w 3050213"/>
                <a:gd name="connsiteY384" fmla="*/ 2713227 h 2919320"/>
                <a:gd name="connsiteX385" fmla="*/ 639670 w 3050213"/>
                <a:gd name="connsiteY385" fmla="*/ 2711011 h 2919320"/>
                <a:gd name="connsiteX386" fmla="*/ 605967 w 3050213"/>
                <a:gd name="connsiteY386" fmla="*/ 2764259 h 2919320"/>
                <a:gd name="connsiteX387" fmla="*/ 588499 w 3050213"/>
                <a:gd name="connsiteY387" fmla="*/ 2755537 h 2919320"/>
                <a:gd name="connsiteX388" fmla="*/ 608694 w 3050213"/>
                <a:gd name="connsiteY388" fmla="*/ 2693339 h 2919320"/>
                <a:gd name="connsiteX389" fmla="*/ 595968 w 3050213"/>
                <a:gd name="connsiteY389" fmla="*/ 2686080 h 2919320"/>
                <a:gd name="connsiteX390" fmla="*/ 622771 w 3050213"/>
                <a:gd name="connsiteY390" fmla="*/ 2616327 h 2919320"/>
                <a:gd name="connsiteX391" fmla="*/ 567035 w 3050213"/>
                <a:gd name="connsiteY391" fmla="*/ 2677387 h 2919320"/>
                <a:gd name="connsiteX392" fmla="*/ 522496 w 3050213"/>
                <a:gd name="connsiteY392" fmla="*/ 2645775 h 2919320"/>
                <a:gd name="connsiteX393" fmla="*/ 525396 w 3050213"/>
                <a:gd name="connsiteY393" fmla="*/ 2639723 h 2919320"/>
                <a:gd name="connsiteX394" fmla="*/ 477098 w 3050213"/>
                <a:gd name="connsiteY394" fmla="*/ 2685246 h 2919320"/>
                <a:gd name="connsiteX395" fmla="*/ 460295 w 3050213"/>
                <a:gd name="connsiteY395" fmla="*/ 2672351 h 2919320"/>
                <a:gd name="connsiteX396" fmla="*/ 460850 w 3050213"/>
                <a:gd name="connsiteY396" fmla="*/ 2671329 h 2919320"/>
                <a:gd name="connsiteX397" fmla="*/ 460078 w 3050213"/>
                <a:gd name="connsiteY397" fmla="*/ 2672184 h 2919320"/>
                <a:gd name="connsiteX398" fmla="*/ 446660 w 3050213"/>
                <a:gd name="connsiteY398" fmla="*/ 2661887 h 2919320"/>
                <a:gd name="connsiteX399" fmla="*/ 480089 w 3050213"/>
                <a:gd name="connsiteY399" fmla="*/ 2596861 h 2919320"/>
                <a:gd name="connsiteX400" fmla="*/ 455005 w 3050213"/>
                <a:gd name="connsiteY400" fmla="*/ 2574480 h 2919320"/>
                <a:gd name="connsiteX401" fmla="*/ 490035 w 3050213"/>
                <a:gd name="connsiteY401" fmla="*/ 2518138 h 2919320"/>
                <a:gd name="connsiteX402" fmla="*/ 429795 w 3050213"/>
                <a:gd name="connsiteY402" fmla="*/ 2562741 h 2919320"/>
                <a:gd name="connsiteX403" fmla="*/ 392532 w 3050213"/>
                <a:gd name="connsiteY403" fmla="*/ 2522154 h 2919320"/>
                <a:gd name="connsiteX404" fmla="*/ 398774 w 3050213"/>
                <a:gd name="connsiteY404" fmla="*/ 2513700 h 2919320"/>
                <a:gd name="connsiteX405" fmla="*/ 329916 w 3050213"/>
                <a:gd name="connsiteY405" fmla="*/ 2557310 h 2919320"/>
                <a:gd name="connsiteX406" fmla="*/ 311777 w 3050213"/>
                <a:gd name="connsiteY406" fmla="*/ 2536654 h 2919320"/>
                <a:gd name="connsiteX407" fmla="*/ 365716 w 3050213"/>
                <a:gd name="connsiteY407" fmla="*/ 2473436 h 2919320"/>
                <a:gd name="connsiteX408" fmla="*/ 338293 w 3050213"/>
                <a:gd name="connsiteY408" fmla="*/ 2436122 h 2919320"/>
                <a:gd name="connsiteX409" fmla="*/ 345137 w 3050213"/>
                <a:gd name="connsiteY409" fmla="*/ 2428737 h 2919320"/>
                <a:gd name="connsiteX410" fmla="*/ 339999 w 3050213"/>
                <a:gd name="connsiteY410" fmla="*/ 2421696 h 2919320"/>
                <a:gd name="connsiteX411" fmla="*/ 358280 w 3050213"/>
                <a:gd name="connsiteY411" fmla="*/ 2402470 h 2919320"/>
                <a:gd name="connsiteX412" fmla="*/ 316971 w 3050213"/>
                <a:gd name="connsiteY412" fmla="*/ 2421925 h 2919320"/>
                <a:gd name="connsiteX413" fmla="*/ 292247 w 3050213"/>
                <a:gd name="connsiteY413" fmla="*/ 2380281 h 2919320"/>
                <a:gd name="connsiteX414" fmla="*/ 214545 w 3050213"/>
                <a:gd name="connsiteY414" fmla="*/ 2411598 h 2919320"/>
                <a:gd name="connsiteX415" fmla="*/ 197693 w 3050213"/>
                <a:gd name="connsiteY415" fmla="*/ 2383700 h 2919320"/>
                <a:gd name="connsiteX416" fmla="*/ 272308 w 3050213"/>
                <a:gd name="connsiteY416" fmla="*/ 2324939 h 2919320"/>
                <a:gd name="connsiteX417" fmla="*/ 250158 w 3050213"/>
                <a:gd name="connsiteY417" fmla="*/ 2276461 h 2919320"/>
                <a:gd name="connsiteX418" fmla="*/ 253567 w 3050213"/>
                <a:gd name="connsiteY418" fmla="*/ 2273977 h 2919320"/>
                <a:gd name="connsiteX419" fmla="*/ 245746 w 3050213"/>
                <a:gd name="connsiteY419" fmla="*/ 2257111 h 2919320"/>
                <a:gd name="connsiteX420" fmla="*/ 233053 w 3050213"/>
                <a:gd name="connsiteY420" fmla="*/ 2260208 h 2919320"/>
                <a:gd name="connsiteX421" fmla="*/ 223974 w 3050213"/>
                <a:gd name="connsiteY421" fmla="*/ 2234052 h 2919320"/>
                <a:gd name="connsiteX422" fmla="*/ 131387 w 3050213"/>
                <a:gd name="connsiteY422" fmla="*/ 2253675 h 2919320"/>
                <a:gd name="connsiteX423" fmla="*/ 116783 w 3050213"/>
                <a:gd name="connsiteY423" fmla="*/ 2220632 h 2919320"/>
                <a:gd name="connsiteX424" fmla="*/ 158114 w 3050213"/>
                <a:gd name="connsiteY424" fmla="*/ 2199084 h 2919320"/>
                <a:gd name="connsiteX425" fmla="*/ 135613 w 3050213"/>
                <a:gd name="connsiteY425" fmla="*/ 2204600 h 2919320"/>
                <a:gd name="connsiteX426" fmla="*/ 203525 w 3050213"/>
                <a:gd name="connsiteY426" fmla="*/ 2161621 h 2919320"/>
                <a:gd name="connsiteX427" fmla="*/ 196653 w 3050213"/>
                <a:gd name="connsiteY427" fmla="*/ 2141086 h 2919320"/>
                <a:gd name="connsiteX428" fmla="*/ 202452 w 3050213"/>
                <a:gd name="connsiteY428" fmla="*/ 2137885 h 2919320"/>
                <a:gd name="connsiteX429" fmla="*/ 200236 w 3050213"/>
                <a:gd name="connsiteY429" fmla="*/ 2128340 h 2919320"/>
                <a:gd name="connsiteX430" fmla="*/ 197586 w 3050213"/>
                <a:gd name="connsiteY430" fmla="*/ 2128634 h 2919320"/>
                <a:gd name="connsiteX431" fmla="*/ 187186 w 3050213"/>
                <a:gd name="connsiteY431" fmla="*/ 2100735 h 2919320"/>
                <a:gd name="connsiteX432" fmla="*/ 184499 w 3050213"/>
                <a:gd name="connsiteY432" fmla="*/ 2083859 h 2919320"/>
                <a:gd name="connsiteX433" fmla="*/ 77106 w 3050213"/>
                <a:gd name="connsiteY433" fmla="*/ 2088012 h 2919320"/>
                <a:gd name="connsiteX434" fmla="*/ 69326 w 3050213"/>
                <a:gd name="connsiteY434" fmla="*/ 2051225 h 2919320"/>
                <a:gd name="connsiteX435" fmla="*/ 200722 w 3050213"/>
                <a:gd name="connsiteY435" fmla="*/ 2010179 h 2919320"/>
                <a:gd name="connsiteX436" fmla="*/ 163738 w 3050213"/>
                <a:gd name="connsiteY436" fmla="*/ 2010056 h 2919320"/>
                <a:gd name="connsiteX437" fmla="*/ 159316 w 3050213"/>
                <a:gd name="connsiteY437" fmla="*/ 1992453 h 2919320"/>
                <a:gd name="connsiteX438" fmla="*/ 107761 w 3050213"/>
                <a:gd name="connsiteY438" fmla="*/ 1993010 h 2919320"/>
                <a:gd name="connsiteX439" fmla="*/ 156129 w 3050213"/>
                <a:gd name="connsiteY439" fmla="*/ 1974865 h 2919320"/>
                <a:gd name="connsiteX440" fmla="*/ 154961 w 3050213"/>
                <a:gd name="connsiteY440" fmla="*/ 1950946 h 2919320"/>
                <a:gd name="connsiteX441" fmla="*/ 173093 w 3050213"/>
                <a:gd name="connsiteY441" fmla="*/ 1945233 h 2919320"/>
                <a:gd name="connsiteX442" fmla="*/ 172893 w 3050213"/>
                <a:gd name="connsiteY442" fmla="*/ 1939805 h 2919320"/>
                <a:gd name="connsiteX443" fmla="*/ 161387 w 3050213"/>
                <a:gd name="connsiteY443" fmla="*/ 1938784 h 2919320"/>
                <a:gd name="connsiteX444" fmla="*/ 160744 w 3050213"/>
                <a:gd name="connsiteY444" fmla="*/ 1930863 h 2919320"/>
                <a:gd name="connsiteX445" fmla="*/ 57379 w 3050213"/>
                <a:gd name="connsiteY445" fmla="*/ 1917268 h 2919320"/>
                <a:gd name="connsiteX446" fmla="*/ 54829 w 3050213"/>
                <a:gd name="connsiteY446" fmla="*/ 1879221 h 2919320"/>
                <a:gd name="connsiteX447" fmla="*/ 163944 w 3050213"/>
                <a:gd name="connsiteY447" fmla="*/ 1864869 h 2919320"/>
                <a:gd name="connsiteX448" fmla="*/ 166706 w 3050213"/>
                <a:gd name="connsiteY448" fmla="*/ 1842903 h 2919320"/>
                <a:gd name="connsiteX449" fmla="*/ 232313 w 3050213"/>
                <a:gd name="connsiteY449" fmla="*/ 1833211 h 2919320"/>
                <a:gd name="connsiteX450" fmla="*/ 148362 w 3050213"/>
                <a:gd name="connsiteY450" fmla="*/ 1815911 h 2919320"/>
                <a:gd name="connsiteX451" fmla="*/ 149294 w 3050213"/>
                <a:gd name="connsiteY451" fmla="*/ 1782384 h 2919320"/>
                <a:gd name="connsiteX452" fmla="*/ 115716 w 3050213"/>
                <a:gd name="connsiteY452" fmla="*/ 1774567 h 2919320"/>
                <a:gd name="connsiteX453" fmla="*/ 149349 w 3050213"/>
                <a:gd name="connsiteY453" fmla="*/ 1769926 h 2919320"/>
                <a:gd name="connsiteX454" fmla="*/ 56538 w 3050213"/>
                <a:gd name="connsiteY454" fmla="*/ 1740934 h 2919320"/>
                <a:gd name="connsiteX455" fmla="*/ 59891 w 3050213"/>
                <a:gd name="connsiteY455" fmla="*/ 1707474 h 2919320"/>
                <a:gd name="connsiteX456" fmla="*/ 165871 w 3050213"/>
                <a:gd name="connsiteY456" fmla="*/ 1711573 h 2919320"/>
                <a:gd name="connsiteX457" fmla="*/ 168744 w 3050213"/>
                <a:gd name="connsiteY457" fmla="*/ 1686519 h 2919320"/>
                <a:gd name="connsiteX458" fmla="*/ 188629 w 3050213"/>
                <a:gd name="connsiteY458" fmla="*/ 1686133 h 2919320"/>
                <a:gd name="connsiteX459" fmla="*/ 194048 w 3050213"/>
                <a:gd name="connsiteY459" fmla="*/ 1659342 h 2919320"/>
                <a:gd name="connsiteX460" fmla="*/ 266709 w 3050213"/>
                <a:gd name="connsiteY460" fmla="*/ 1663565 h 2919320"/>
                <a:gd name="connsiteX461" fmla="*/ 169979 w 3050213"/>
                <a:gd name="connsiteY461" fmla="*/ 1622395 h 2919320"/>
                <a:gd name="connsiteX462" fmla="*/ 173839 w 3050213"/>
                <a:gd name="connsiteY462" fmla="*/ 1605268 h 2919320"/>
                <a:gd name="connsiteX463" fmla="*/ 92905 w 3050213"/>
                <a:gd name="connsiteY463" fmla="*/ 1563071 h 2919320"/>
                <a:gd name="connsiteX464" fmla="*/ 101207 w 3050213"/>
                <a:gd name="connsiteY464" fmla="*/ 1536083 h 2919320"/>
                <a:gd name="connsiteX465" fmla="*/ 203881 w 3050213"/>
                <a:gd name="connsiteY465" fmla="*/ 1557842 h 2919320"/>
                <a:gd name="connsiteX466" fmla="*/ 199939 w 3050213"/>
                <a:gd name="connsiteY466" fmla="*/ 1555764 h 2919320"/>
                <a:gd name="connsiteX467" fmla="*/ 218333 w 3050213"/>
                <a:gd name="connsiteY467" fmla="*/ 1499500 h 2919320"/>
                <a:gd name="connsiteX468" fmla="*/ 247243 w 3050213"/>
                <a:gd name="connsiteY468" fmla="*/ 1504740 h 2919320"/>
                <a:gd name="connsiteX469" fmla="*/ 255641 w 3050213"/>
                <a:gd name="connsiteY469" fmla="*/ 1484182 h 2919320"/>
                <a:gd name="connsiteX470" fmla="*/ 306078 w 3050213"/>
                <a:gd name="connsiteY470" fmla="*/ 1497807 h 2919320"/>
                <a:gd name="connsiteX471" fmla="*/ 232178 w 3050213"/>
                <a:gd name="connsiteY471" fmla="*/ 1439610 h 2919320"/>
                <a:gd name="connsiteX472" fmla="*/ 228312 w 3050213"/>
                <a:gd name="connsiteY472" fmla="*/ 1436961 h 2919320"/>
                <a:gd name="connsiteX473" fmla="*/ 228443 w 3050213"/>
                <a:gd name="connsiteY473" fmla="*/ 1436666 h 2919320"/>
                <a:gd name="connsiteX474" fmla="*/ 163827 w 3050213"/>
                <a:gd name="connsiteY474" fmla="*/ 1385780 h 2919320"/>
                <a:gd name="connsiteX475" fmla="*/ 173370 w 3050213"/>
                <a:gd name="connsiteY475" fmla="*/ 1367959 h 2919320"/>
                <a:gd name="connsiteX476" fmla="*/ 246165 w 3050213"/>
                <a:gd name="connsiteY476" fmla="*/ 1397299 h 2919320"/>
                <a:gd name="connsiteX477" fmla="*/ 252715 w 3050213"/>
                <a:gd name="connsiteY477" fmla="*/ 1382748 h 2919320"/>
                <a:gd name="connsiteX478" fmla="*/ 286461 w 3050213"/>
                <a:gd name="connsiteY478" fmla="*/ 1392979 h 2919320"/>
                <a:gd name="connsiteX479" fmla="*/ 236476 w 3050213"/>
                <a:gd name="connsiteY479" fmla="*/ 1350630 h 2919320"/>
                <a:gd name="connsiteX480" fmla="*/ 280083 w 3050213"/>
                <a:gd name="connsiteY480" fmla="*/ 1366014 h 2919320"/>
                <a:gd name="connsiteX481" fmla="*/ 303017 w 3050213"/>
                <a:gd name="connsiteY481" fmla="*/ 1325940 h 2919320"/>
                <a:gd name="connsiteX482" fmla="*/ 338596 w 3050213"/>
                <a:gd name="connsiteY482" fmla="*/ 1340055 h 2919320"/>
                <a:gd name="connsiteX483" fmla="*/ 348915 w 3050213"/>
                <a:gd name="connsiteY483" fmla="*/ 1324436 h 2919320"/>
                <a:gd name="connsiteX484" fmla="*/ 381116 w 3050213"/>
                <a:gd name="connsiteY484" fmla="*/ 1340766 h 2919320"/>
                <a:gd name="connsiteX485" fmla="*/ 273241 w 3050213"/>
                <a:gd name="connsiteY485" fmla="*/ 1214335 h 2919320"/>
                <a:gd name="connsiteX486" fmla="*/ 279349 w 3050213"/>
                <a:gd name="connsiteY486" fmla="*/ 1206815 h 2919320"/>
                <a:gd name="connsiteX487" fmla="*/ 337647 w 3050213"/>
                <a:gd name="connsiteY487" fmla="*/ 1243738 h 2919320"/>
                <a:gd name="connsiteX488" fmla="*/ 355787 w 3050213"/>
                <a:gd name="connsiteY488" fmla="*/ 1218702 h 2919320"/>
                <a:gd name="connsiteX489" fmla="*/ 403140 w 3050213"/>
                <a:gd name="connsiteY489" fmla="*/ 1244146 h 2919320"/>
                <a:gd name="connsiteX490" fmla="*/ 380272 w 3050213"/>
                <a:gd name="connsiteY490" fmla="*/ 1216546 h 2919320"/>
                <a:gd name="connsiteX491" fmla="*/ 383583 w 3050213"/>
                <a:gd name="connsiteY491" fmla="*/ 1212808 h 2919320"/>
                <a:gd name="connsiteX492" fmla="*/ 344640 w 3050213"/>
                <a:gd name="connsiteY492" fmla="*/ 1161431 h 2919320"/>
                <a:gd name="connsiteX493" fmla="*/ 398173 w 3050213"/>
                <a:gd name="connsiteY493" fmla="*/ 1196322 h 2919320"/>
                <a:gd name="connsiteX494" fmla="*/ 419341 w 3050213"/>
                <a:gd name="connsiteY494" fmla="*/ 1172405 h 2919320"/>
                <a:gd name="connsiteX495" fmla="*/ 447634 w 3050213"/>
                <a:gd name="connsiteY495" fmla="*/ 1190757 h 2919320"/>
                <a:gd name="connsiteX496" fmla="*/ 446940 w 3050213"/>
                <a:gd name="connsiteY496" fmla="*/ 1180393 h 2919320"/>
                <a:gd name="connsiteX497" fmla="*/ 482201 w 3050213"/>
                <a:gd name="connsiteY497" fmla="*/ 1175755 h 2919320"/>
                <a:gd name="connsiteX498" fmla="*/ 444499 w 3050213"/>
                <a:gd name="connsiteY498" fmla="*/ 1118028 h 2919320"/>
                <a:gd name="connsiteX499" fmla="*/ 452972 w 3050213"/>
                <a:gd name="connsiteY499" fmla="*/ 1110316 h 2919320"/>
                <a:gd name="connsiteX500" fmla="*/ 428338 w 3050213"/>
                <a:gd name="connsiteY500" fmla="*/ 1064948 h 2919320"/>
                <a:gd name="connsiteX501" fmla="*/ 464928 w 3050213"/>
                <a:gd name="connsiteY501" fmla="*/ 1099436 h 2919320"/>
                <a:gd name="connsiteX502" fmla="*/ 488146 w 3050213"/>
                <a:gd name="connsiteY502" fmla="*/ 1078306 h 2919320"/>
                <a:gd name="connsiteX503" fmla="*/ 536719 w 3050213"/>
                <a:gd name="connsiteY503" fmla="*/ 1118428 h 2919320"/>
                <a:gd name="connsiteX504" fmla="*/ 515884 w 3050213"/>
                <a:gd name="connsiteY504" fmla="*/ 1079967 h 2919320"/>
                <a:gd name="connsiteX505" fmla="*/ 518186 w 3050213"/>
                <a:gd name="connsiteY505" fmla="*/ 1078247 h 2919320"/>
                <a:gd name="connsiteX506" fmla="*/ 518134 w 3050213"/>
                <a:gd name="connsiteY506" fmla="*/ 1078138 h 2919320"/>
                <a:gd name="connsiteX507" fmla="*/ 507827 w 3050213"/>
                <a:gd name="connsiteY507" fmla="*/ 1075738 h 2919320"/>
                <a:gd name="connsiteX508" fmla="*/ 516420 w 3050213"/>
                <a:gd name="connsiteY508" fmla="*/ 1074553 h 2919320"/>
                <a:gd name="connsiteX509" fmla="*/ 510084 w 3050213"/>
                <a:gd name="connsiteY509" fmla="*/ 1061296 h 2919320"/>
                <a:gd name="connsiteX510" fmla="*/ 448649 w 3050213"/>
                <a:gd name="connsiteY510" fmla="*/ 1042105 h 2919320"/>
                <a:gd name="connsiteX511" fmla="*/ 452001 w 3050213"/>
                <a:gd name="connsiteY511" fmla="*/ 1008645 h 2919320"/>
                <a:gd name="connsiteX512" fmla="*/ 485538 w 3050213"/>
                <a:gd name="connsiteY512" fmla="*/ 1009942 h 2919320"/>
                <a:gd name="connsiteX513" fmla="*/ 484866 w 3050213"/>
                <a:gd name="connsiteY513" fmla="*/ 1008538 h 2919320"/>
                <a:gd name="connsiteX514" fmla="*/ 488129 w 3050213"/>
                <a:gd name="connsiteY514" fmla="*/ 1006295 h 2919320"/>
                <a:gd name="connsiteX515" fmla="*/ 491871 w 3050213"/>
                <a:gd name="connsiteY515" fmla="*/ 1010187 h 2919320"/>
                <a:gd name="connsiteX516" fmla="*/ 557982 w 3050213"/>
                <a:gd name="connsiteY516" fmla="*/ 1012745 h 2919320"/>
                <a:gd name="connsiteX517" fmla="*/ 560855 w 3050213"/>
                <a:gd name="connsiteY517" fmla="*/ 987690 h 2919320"/>
                <a:gd name="connsiteX518" fmla="*/ 580739 w 3050213"/>
                <a:gd name="connsiteY518" fmla="*/ 987305 h 2919320"/>
                <a:gd name="connsiteX519" fmla="*/ 586159 w 3050213"/>
                <a:gd name="connsiteY519" fmla="*/ 960513 h 2919320"/>
                <a:gd name="connsiteX520" fmla="*/ 658820 w 3050213"/>
                <a:gd name="connsiteY520" fmla="*/ 964736 h 2919320"/>
                <a:gd name="connsiteX521" fmla="*/ 562090 w 3050213"/>
                <a:gd name="connsiteY521" fmla="*/ 923566 h 2919320"/>
                <a:gd name="connsiteX522" fmla="*/ 565950 w 3050213"/>
                <a:gd name="connsiteY522" fmla="*/ 906440 h 2919320"/>
                <a:gd name="connsiteX523" fmla="*/ 485016 w 3050213"/>
                <a:gd name="connsiteY523" fmla="*/ 864243 h 2919320"/>
                <a:gd name="connsiteX524" fmla="*/ 493318 w 3050213"/>
                <a:gd name="connsiteY524" fmla="*/ 837254 h 2919320"/>
                <a:gd name="connsiteX525" fmla="*/ 595992 w 3050213"/>
                <a:gd name="connsiteY525" fmla="*/ 859014 h 2919320"/>
                <a:gd name="connsiteX526" fmla="*/ 592049 w 3050213"/>
                <a:gd name="connsiteY526" fmla="*/ 856935 h 2919320"/>
                <a:gd name="connsiteX527" fmla="*/ 610444 w 3050213"/>
                <a:gd name="connsiteY527" fmla="*/ 800672 h 2919320"/>
                <a:gd name="connsiteX528" fmla="*/ 639354 w 3050213"/>
                <a:gd name="connsiteY528" fmla="*/ 805911 h 2919320"/>
                <a:gd name="connsiteX529" fmla="*/ 647752 w 3050213"/>
                <a:gd name="connsiteY529" fmla="*/ 785354 h 2919320"/>
                <a:gd name="connsiteX530" fmla="*/ 698188 w 3050213"/>
                <a:gd name="connsiteY530" fmla="*/ 798979 h 2919320"/>
                <a:gd name="connsiteX531" fmla="*/ 624289 w 3050213"/>
                <a:gd name="connsiteY531" fmla="*/ 740781 h 2919320"/>
                <a:gd name="connsiteX532" fmla="*/ 620423 w 3050213"/>
                <a:gd name="connsiteY532" fmla="*/ 738133 h 2919320"/>
                <a:gd name="connsiteX533" fmla="*/ 620553 w 3050213"/>
                <a:gd name="connsiteY533" fmla="*/ 737838 h 2919320"/>
                <a:gd name="connsiteX534" fmla="*/ 555937 w 3050213"/>
                <a:gd name="connsiteY534" fmla="*/ 686951 h 2919320"/>
                <a:gd name="connsiteX535" fmla="*/ 565481 w 3050213"/>
                <a:gd name="connsiteY535" fmla="*/ 669130 h 2919320"/>
                <a:gd name="connsiteX536" fmla="*/ 638275 w 3050213"/>
                <a:gd name="connsiteY536" fmla="*/ 698470 h 2919320"/>
                <a:gd name="connsiteX537" fmla="*/ 644826 w 3050213"/>
                <a:gd name="connsiteY537" fmla="*/ 683920 h 2919320"/>
                <a:gd name="connsiteX538" fmla="*/ 678572 w 3050213"/>
                <a:gd name="connsiteY538" fmla="*/ 694150 h 2919320"/>
                <a:gd name="connsiteX539" fmla="*/ 628587 w 3050213"/>
                <a:gd name="connsiteY539" fmla="*/ 651802 h 2919320"/>
                <a:gd name="connsiteX540" fmla="*/ 672194 w 3050213"/>
                <a:gd name="connsiteY540" fmla="*/ 667186 h 2919320"/>
                <a:gd name="connsiteX541" fmla="*/ 695128 w 3050213"/>
                <a:gd name="connsiteY541" fmla="*/ 627112 h 2919320"/>
                <a:gd name="connsiteX542" fmla="*/ 730706 w 3050213"/>
                <a:gd name="connsiteY542" fmla="*/ 641227 h 2919320"/>
                <a:gd name="connsiteX543" fmla="*/ 741026 w 3050213"/>
                <a:gd name="connsiteY543" fmla="*/ 625607 h 2919320"/>
                <a:gd name="connsiteX544" fmla="*/ 773227 w 3050213"/>
                <a:gd name="connsiteY544" fmla="*/ 641938 h 2919320"/>
                <a:gd name="connsiteX545" fmla="*/ 665352 w 3050213"/>
                <a:gd name="connsiteY545" fmla="*/ 515507 h 2919320"/>
                <a:gd name="connsiteX546" fmla="*/ 671460 w 3050213"/>
                <a:gd name="connsiteY546" fmla="*/ 507987 h 2919320"/>
                <a:gd name="connsiteX547" fmla="*/ 729757 w 3050213"/>
                <a:gd name="connsiteY547" fmla="*/ 544910 h 2919320"/>
                <a:gd name="connsiteX548" fmla="*/ 747898 w 3050213"/>
                <a:gd name="connsiteY548" fmla="*/ 519873 h 2919320"/>
                <a:gd name="connsiteX549" fmla="*/ 795251 w 3050213"/>
                <a:gd name="connsiteY549" fmla="*/ 545318 h 2919320"/>
                <a:gd name="connsiteX550" fmla="*/ 772383 w 3050213"/>
                <a:gd name="connsiteY550" fmla="*/ 517718 h 2919320"/>
                <a:gd name="connsiteX551" fmla="*/ 775694 w 3050213"/>
                <a:gd name="connsiteY551" fmla="*/ 513979 h 2919320"/>
                <a:gd name="connsiteX552" fmla="*/ 736750 w 3050213"/>
                <a:gd name="connsiteY552" fmla="*/ 462603 h 2919320"/>
                <a:gd name="connsiteX553" fmla="*/ 790283 w 3050213"/>
                <a:gd name="connsiteY553" fmla="*/ 497493 h 2919320"/>
                <a:gd name="connsiteX554" fmla="*/ 811452 w 3050213"/>
                <a:gd name="connsiteY554" fmla="*/ 473576 h 2919320"/>
                <a:gd name="connsiteX555" fmla="*/ 850497 w 3050213"/>
                <a:gd name="connsiteY555" fmla="*/ 498903 h 2919320"/>
                <a:gd name="connsiteX556" fmla="*/ 861972 w 3050213"/>
                <a:gd name="connsiteY556" fmla="*/ 487390 h 2919320"/>
                <a:gd name="connsiteX557" fmla="*/ 901966 w 3050213"/>
                <a:gd name="connsiteY557" fmla="*/ 519268 h 2919320"/>
                <a:gd name="connsiteX558" fmla="*/ 836609 w 3050213"/>
                <a:gd name="connsiteY558" fmla="*/ 419199 h 2919320"/>
                <a:gd name="connsiteX559" fmla="*/ 845083 w 3050213"/>
                <a:gd name="connsiteY559" fmla="*/ 411488 h 2919320"/>
                <a:gd name="connsiteX560" fmla="*/ 820449 w 3050213"/>
                <a:gd name="connsiteY560" fmla="*/ 366119 h 2919320"/>
                <a:gd name="connsiteX561" fmla="*/ 857039 w 3050213"/>
                <a:gd name="connsiteY561" fmla="*/ 400607 h 2919320"/>
                <a:gd name="connsiteX562" fmla="*/ 880257 w 3050213"/>
                <a:gd name="connsiteY562" fmla="*/ 379477 h 2919320"/>
                <a:gd name="connsiteX563" fmla="*/ 928830 w 3050213"/>
                <a:gd name="connsiteY563" fmla="*/ 419600 h 2919320"/>
                <a:gd name="connsiteX564" fmla="*/ 907994 w 3050213"/>
                <a:gd name="connsiteY564" fmla="*/ 381139 h 2919320"/>
                <a:gd name="connsiteX565" fmla="*/ 910297 w 3050213"/>
                <a:gd name="connsiteY565" fmla="*/ 379418 h 2919320"/>
                <a:gd name="connsiteX566" fmla="*/ 876977 w 3050213"/>
                <a:gd name="connsiteY566" fmla="*/ 309709 h 2919320"/>
                <a:gd name="connsiteX567" fmla="*/ 880240 w 3050213"/>
                <a:gd name="connsiteY567" fmla="*/ 307467 h 2919320"/>
                <a:gd name="connsiteX568" fmla="*/ 933052 w 3050213"/>
                <a:gd name="connsiteY568" fmla="*/ 362404 h 2919320"/>
                <a:gd name="connsiteX569" fmla="*/ 955071 w 3050213"/>
                <a:gd name="connsiteY569" fmla="*/ 345940 h 2919320"/>
                <a:gd name="connsiteX570" fmla="*/ 993872 w 3050213"/>
                <a:gd name="connsiteY570" fmla="*/ 383740 h 2919320"/>
                <a:gd name="connsiteX571" fmla="*/ 1005797 w 3050213"/>
                <a:gd name="connsiteY571" fmla="*/ 375867 h 2919320"/>
                <a:gd name="connsiteX572" fmla="*/ 1029093 w 3050213"/>
                <a:gd name="connsiteY572" fmla="*/ 403682 h 2919320"/>
                <a:gd name="connsiteX573" fmla="*/ 986311 w 3050213"/>
                <a:gd name="connsiteY573" fmla="*/ 297976 h 2919320"/>
                <a:gd name="connsiteX574" fmla="*/ 1022420 w 3050213"/>
                <a:gd name="connsiteY574" fmla="*/ 276687 h 2919320"/>
                <a:gd name="connsiteX575" fmla="*/ 1021517 w 3050213"/>
                <a:gd name="connsiteY575" fmla="*/ 273525 h 2919320"/>
                <a:gd name="connsiteX576" fmla="*/ 1023350 w 3050213"/>
                <a:gd name="connsiteY576" fmla="*/ 276137 h 2919320"/>
                <a:gd name="connsiteX577" fmla="*/ 1036951 w 3050213"/>
                <a:gd name="connsiteY577" fmla="*/ 268118 h 2919320"/>
                <a:gd name="connsiteX578" fmla="*/ 1063821 w 3050213"/>
                <a:gd name="connsiteY578" fmla="*/ 301051 h 2919320"/>
                <a:gd name="connsiteX579" fmla="*/ 1039742 w 3050213"/>
                <a:gd name="connsiteY579" fmla="*/ 210110 h 2919320"/>
                <a:gd name="connsiteX580" fmla="*/ 1052016 w 3050213"/>
                <a:gd name="connsiteY580" fmla="*/ 204617 h 2919320"/>
                <a:gd name="connsiteX581" fmla="*/ 1088879 w 3050213"/>
                <a:gd name="connsiteY581" fmla="*/ 264222 h 2919320"/>
                <a:gd name="connsiteX582" fmla="*/ 1120536 w 3050213"/>
                <a:gd name="connsiteY582" fmla="*/ 249180 h 2919320"/>
                <a:gd name="connsiteX583" fmla="*/ 1155454 w 3050213"/>
                <a:gd name="connsiteY583" fmla="*/ 299944 h 2919320"/>
                <a:gd name="connsiteX584" fmla="*/ 1167080 w 3050213"/>
                <a:gd name="connsiteY584" fmla="*/ 295333 h 2919320"/>
                <a:gd name="connsiteX585" fmla="*/ 1176611 w 3050213"/>
                <a:gd name="connsiteY585" fmla="*/ 312772 h 2919320"/>
                <a:gd name="connsiteX586" fmla="*/ 1156555 w 3050213"/>
                <a:gd name="connsiteY586" fmla="*/ 209317 h 2919320"/>
                <a:gd name="connsiteX587" fmla="*/ 1210194 w 3050213"/>
                <a:gd name="connsiteY587" fmla="*/ 190781 h 2919320"/>
                <a:gd name="connsiteX588" fmla="*/ 1206343 w 3050213"/>
                <a:gd name="connsiteY588" fmla="*/ 145382 h 2919320"/>
                <a:gd name="connsiteX589" fmla="*/ 1225962 w 3050213"/>
                <a:gd name="connsiteY589" fmla="*/ 139111 h 2919320"/>
                <a:gd name="connsiteX590" fmla="*/ 1563501 w 3050213"/>
                <a:gd name="connsiteY590" fmla="*/ 0 h 2919320"/>
                <a:gd name="connsiteX591" fmla="*/ 1563545 w 3050213"/>
                <a:gd name="connsiteY591" fmla="*/ 5307 h 2919320"/>
                <a:gd name="connsiteX592" fmla="*/ 1562191 w 3050213"/>
                <a:gd name="connsiteY592" fmla="*/ 5327 h 2919320"/>
                <a:gd name="connsiteX593" fmla="*/ 1563501 w 3050213"/>
                <a:gd name="connsiteY593" fmla="*/ 0 h 2919320"/>
                <a:gd name="connsiteX594" fmla="*/ 1380732 w 3050213"/>
                <a:gd name="connsiteY594" fmla="*/ 13634 h 2919320"/>
                <a:gd name="connsiteX595" fmla="*/ 1381029 w 3050213"/>
                <a:gd name="connsiteY595" fmla="*/ 15285 h 2919320"/>
                <a:gd name="connsiteX596" fmla="*/ 1380595 w 3050213"/>
                <a:gd name="connsiteY596" fmla="*/ 15334 h 2919320"/>
                <a:gd name="connsiteX597" fmla="*/ 1380732 w 3050213"/>
                <a:gd name="connsiteY597" fmla="*/ 13634 h 2919320"/>
                <a:gd name="connsiteX0" fmla="*/ 1335165 w 3050213"/>
                <a:gd name="connsiteY0" fmla="*/ 2762749 h 2980154"/>
                <a:gd name="connsiteX1" fmla="*/ 1336844 w 3050213"/>
                <a:gd name="connsiteY1" fmla="*/ 2779976 h 2980154"/>
                <a:gd name="connsiteX2" fmla="*/ 1339135 w 3050213"/>
                <a:gd name="connsiteY2" fmla="*/ 2771951 h 2980154"/>
                <a:gd name="connsiteX3" fmla="*/ 1335165 w 3050213"/>
                <a:gd name="connsiteY3" fmla="*/ 2762749 h 2980154"/>
                <a:gd name="connsiteX4" fmla="*/ 252198 w 3050213"/>
                <a:gd name="connsiteY4" fmla="*/ 2606480 h 2980154"/>
                <a:gd name="connsiteX5" fmla="*/ 252228 w 3050213"/>
                <a:gd name="connsiteY5" fmla="*/ 2606514 h 2980154"/>
                <a:gd name="connsiteX6" fmla="*/ 252103 w 3050213"/>
                <a:gd name="connsiteY6" fmla="*/ 2606593 h 2980154"/>
                <a:gd name="connsiteX7" fmla="*/ 252198 w 3050213"/>
                <a:gd name="connsiteY7" fmla="*/ 2606480 h 2980154"/>
                <a:gd name="connsiteX8" fmla="*/ 125538 w 3050213"/>
                <a:gd name="connsiteY8" fmla="*/ 2440525 h 2980154"/>
                <a:gd name="connsiteX9" fmla="*/ 128760 w 3050213"/>
                <a:gd name="connsiteY9" fmla="*/ 2446174 h 2980154"/>
                <a:gd name="connsiteX10" fmla="*/ 107470 w 3050213"/>
                <a:gd name="connsiteY10" fmla="*/ 2454754 h 2980154"/>
                <a:gd name="connsiteX11" fmla="*/ 125538 w 3050213"/>
                <a:gd name="connsiteY11" fmla="*/ 2440525 h 2980154"/>
                <a:gd name="connsiteX12" fmla="*/ 0 w 3050213"/>
                <a:gd name="connsiteY12" fmla="*/ 1514633 h 2980154"/>
                <a:gd name="connsiteX13" fmla="*/ 12001 w 3050213"/>
                <a:gd name="connsiteY13" fmla="*/ 1517176 h 2980154"/>
                <a:gd name="connsiteX14" fmla="*/ 11020 w 3050213"/>
                <a:gd name="connsiteY14" fmla="*/ 1520378 h 2980154"/>
                <a:gd name="connsiteX15" fmla="*/ 0 w 3050213"/>
                <a:gd name="connsiteY15" fmla="*/ 1514633 h 2980154"/>
                <a:gd name="connsiteX16" fmla="*/ 392111 w 3050213"/>
                <a:gd name="connsiteY16" fmla="*/ 815805 h 2980154"/>
                <a:gd name="connsiteX17" fmla="*/ 404112 w 3050213"/>
                <a:gd name="connsiteY17" fmla="*/ 818348 h 2980154"/>
                <a:gd name="connsiteX18" fmla="*/ 403131 w 3050213"/>
                <a:gd name="connsiteY18" fmla="*/ 821550 h 2980154"/>
                <a:gd name="connsiteX19" fmla="*/ 392111 w 3050213"/>
                <a:gd name="connsiteY19" fmla="*/ 815805 h 2980154"/>
                <a:gd name="connsiteX20" fmla="*/ 2029470 w 3050213"/>
                <a:gd name="connsiteY20" fmla="*/ 108065 h 2980154"/>
                <a:gd name="connsiteX21" fmla="*/ 2029513 w 3050213"/>
                <a:gd name="connsiteY21" fmla="*/ 113373 h 2980154"/>
                <a:gd name="connsiteX22" fmla="*/ 2028160 w 3050213"/>
                <a:gd name="connsiteY22" fmla="*/ 113393 h 2980154"/>
                <a:gd name="connsiteX23" fmla="*/ 2029470 w 3050213"/>
                <a:gd name="connsiteY23" fmla="*/ 108065 h 2980154"/>
                <a:gd name="connsiteX24" fmla="*/ 1846700 w 3050213"/>
                <a:gd name="connsiteY24" fmla="*/ 121699 h 2980154"/>
                <a:gd name="connsiteX25" fmla="*/ 1846997 w 3050213"/>
                <a:gd name="connsiteY25" fmla="*/ 123350 h 2980154"/>
                <a:gd name="connsiteX26" fmla="*/ 1846563 w 3050213"/>
                <a:gd name="connsiteY26" fmla="*/ 123399 h 2980154"/>
                <a:gd name="connsiteX27" fmla="*/ 1846700 w 3050213"/>
                <a:gd name="connsiteY27" fmla="*/ 121699 h 2980154"/>
                <a:gd name="connsiteX28" fmla="*/ 1225962 w 3050213"/>
                <a:gd name="connsiteY28" fmla="*/ 139111 h 2980154"/>
                <a:gd name="connsiteX29" fmla="*/ 1248848 w 3050213"/>
                <a:gd name="connsiteY29" fmla="*/ 200174 h 2980154"/>
                <a:gd name="connsiteX30" fmla="*/ 1272166 w 3050213"/>
                <a:gd name="connsiteY30" fmla="*/ 191266 h 2980154"/>
                <a:gd name="connsiteX31" fmla="*/ 1301252 w 3050213"/>
                <a:gd name="connsiteY31" fmla="*/ 186519 h 2980154"/>
                <a:gd name="connsiteX32" fmla="*/ 1329017 w 3050213"/>
                <a:gd name="connsiteY32" fmla="*/ 250853 h 2980154"/>
                <a:gd name="connsiteX33" fmla="*/ 1339683 w 3050213"/>
                <a:gd name="connsiteY33" fmla="*/ 248971 h 2980154"/>
                <a:gd name="connsiteX34" fmla="*/ 1340429 w 3050213"/>
                <a:gd name="connsiteY34" fmla="*/ 251330 h 2980154"/>
                <a:gd name="connsiteX35" fmla="*/ 1340545 w 3050213"/>
                <a:gd name="connsiteY35" fmla="*/ 156882 h 2980154"/>
                <a:gd name="connsiteX36" fmla="*/ 1369100 w 3050213"/>
                <a:gd name="connsiteY36" fmla="*/ 149491 h 2980154"/>
                <a:gd name="connsiteX37" fmla="*/ 1369753 w 3050213"/>
                <a:gd name="connsiteY37" fmla="*/ 149459 h 2980154"/>
                <a:gd name="connsiteX38" fmla="*/ 1373138 w 3050213"/>
                <a:gd name="connsiteY38" fmla="*/ 107577 h 2980154"/>
                <a:gd name="connsiteX39" fmla="*/ 1397129 w 3050213"/>
                <a:gd name="connsiteY39" fmla="*/ 104851 h 2980154"/>
                <a:gd name="connsiteX40" fmla="*/ 1414002 w 3050213"/>
                <a:gd name="connsiteY40" fmla="*/ 198706 h 2980154"/>
                <a:gd name="connsiteX41" fmla="*/ 1425058 w 3050213"/>
                <a:gd name="connsiteY41" fmla="*/ 234922 h 2980154"/>
                <a:gd name="connsiteX42" fmla="*/ 1426132 w 3050213"/>
                <a:gd name="connsiteY42" fmla="*/ 234860 h 2980154"/>
                <a:gd name="connsiteX43" fmla="*/ 1432170 w 3050213"/>
                <a:gd name="connsiteY43" fmla="*/ 165150 h 2980154"/>
                <a:gd name="connsiteX44" fmla="*/ 1490538 w 3050213"/>
                <a:gd name="connsiteY44" fmla="*/ 160309 h 2980154"/>
                <a:gd name="connsiteX45" fmla="*/ 1506240 w 3050213"/>
                <a:gd name="connsiteY45" fmla="*/ 232904 h 2980154"/>
                <a:gd name="connsiteX46" fmla="*/ 1539782 w 3050213"/>
                <a:gd name="connsiteY46" fmla="*/ 96476 h 2980154"/>
                <a:gd name="connsiteX47" fmla="*/ 1564293 w 3050213"/>
                <a:gd name="connsiteY47" fmla="*/ 96096 h 2980154"/>
                <a:gd name="connsiteX48" fmla="*/ 1564677 w 3050213"/>
                <a:gd name="connsiteY48" fmla="*/ 142650 h 2980154"/>
                <a:gd name="connsiteX49" fmla="*/ 1589634 w 3050213"/>
                <a:gd name="connsiteY49" fmla="*/ 143423 h 2980154"/>
                <a:gd name="connsiteX50" fmla="*/ 1599318 w 3050213"/>
                <a:gd name="connsiteY50" fmla="*/ 236760 h 2980154"/>
                <a:gd name="connsiteX51" fmla="*/ 1602781 w 3050213"/>
                <a:gd name="connsiteY51" fmla="*/ 236839 h 2980154"/>
                <a:gd name="connsiteX52" fmla="*/ 1623263 w 3050213"/>
                <a:gd name="connsiteY52" fmla="*/ 165770 h 2980154"/>
                <a:gd name="connsiteX53" fmla="*/ 1680494 w 3050213"/>
                <a:gd name="connsiteY53" fmla="*/ 172494 h 2980154"/>
                <a:gd name="connsiteX54" fmla="*/ 1706542 w 3050213"/>
                <a:gd name="connsiteY54" fmla="*/ 111040 h 2980154"/>
                <a:gd name="connsiteX55" fmla="*/ 1727892 w 3050213"/>
                <a:gd name="connsiteY55" fmla="*/ 114868 h 2980154"/>
                <a:gd name="connsiteX56" fmla="*/ 1719760 w 3050213"/>
                <a:gd name="connsiteY56" fmla="*/ 167143 h 2980154"/>
                <a:gd name="connsiteX57" fmla="*/ 1721032 w 3050213"/>
                <a:gd name="connsiteY57" fmla="*/ 164032 h 2980154"/>
                <a:gd name="connsiteX58" fmla="*/ 1769131 w 3050213"/>
                <a:gd name="connsiteY58" fmla="*/ 277720 h 2980154"/>
                <a:gd name="connsiteX59" fmla="*/ 1772220 w 3050213"/>
                <a:gd name="connsiteY59" fmla="*/ 278721 h 2980154"/>
                <a:gd name="connsiteX60" fmla="*/ 1835884 w 3050213"/>
                <a:gd name="connsiteY60" fmla="*/ 212649 h 2980154"/>
                <a:gd name="connsiteX61" fmla="*/ 1874470 w 3050213"/>
                <a:gd name="connsiteY61" fmla="*/ 151684 h 2980154"/>
                <a:gd name="connsiteX62" fmla="*/ 1888560 w 3050213"/>
                <a:gd name="connsiteY62" fmla="*/ 157116 h 2980154"/>
                <a:gd name="connsiteX63" fmla="*/ 1865715 w 3050213"/>
                <a:gd name="connsiteY63" fmla="*/ 227477 h 2980154"/>
                <a:gd name="connsiteX64" fmla="*/ 1873228 w 3050213"/>
                <a:gd name="connsiteY64" fmla="*/ 269269 h 2980154"/>
                <a:gd name="connsiteX65" fmla="*/ 1903142 w 3050213"/>
                <a:gd name="connsiteY65" fmla="*/ 223842 h 2980154"/>
                <a:gd name="connsiteX66" fmla="*/ 1956399 w 3050213"/>
                <a:gd name="connsiteY66" fmla="*/ 248818 h 2980154"/>
                <a:gd name="connsiteX67" fmla="*/ 1950581 w 3050213"/>
                <a:gd name="connsiteY67" fmla="*/ 268865 h 2980154"/>
                <a:gd name="connsiteX68" fmla="*/ 1956507 w 3050213"/>
                <a:gd name="connsiteY68" fmla="*/ 268374 h 2980154"/>
                <a:gd name="connsiteX69" fmla="*/ 1964799 w 3050213"/>
                <a:gd name="connsiteY69" fmla="*/ 306713 h 2980154"/>
                <a:gd name="connsiteX70" fmla="*/ 1986951 w 3050213"/>
                <a:gd name="connsiteY70" fmla="*/ 278788 h 2980154"/>
                <a:gd name="connsiteX71" fmla="*/ 1987427 w 3050213"/>
                <a:gd name="connsiteY71" fmla="*/ 279067 h 2980154"/>
                <a:gd name="connsiteX72" fmla="*/ 2005750 w 3050213"/>
                <a:gd name="connsiteY72" fmla="*/ 204541 h 2980154"/>
                <a:gd name="connsiteX73" fmla="*/ 2030261 w 3050213"/>
                <a:gd name="connsiteY73" fmla="*/ 204162 h 2980154"/>
                <a:gd name="connsiteX74" fmla="*/ 2030531 w 3050213"/>
                <a:gd name="connsiteY74" fmla="*/ 236850 h 2980154"/>
                <a:gd name="connsiteX75" fmla="*/ 2041617 w 3050213"/>
                <a:gd name="connsiteY75" fmla="*/ 224597 h 2980154"/>
                <a:gd name="connsiteX76" fmla="*/ 2046065 w 3050213"/>
                <a:gd name="connsiteY76" fmla="*/ 226819 h 2980154"/>
                <a:gd name="connsiteX77" fmla="*/ 2033731 w 3050213"/>
                <a:gd name="connsiteY77" fmla="*/ 250811 h 2980154"/>
                <a:gd name="connsiteX78" fmla="*/ 2055602 w 3050213"/>
                <a:gd name="connsiteY78" fmla="*/ 251488 h 2980154"/>
                <a:gd name="connsiteX79" fmla="*/ 2063319 w 3050213"/>
                <a:gd name="connsiteY79" fmla="*/ 325858 h 2980154"/>
                <a:gd name="connsiteX80" fmla="*/ 2070435 w 3050213"/>
                <a:gd name="connsiteY80" fmla="*/ 318641 h 2980154"/>
                <a:gd name="connsiteX81" fmla="*/ 2075270 w 3050213"/>
                <a:gd name="connsiteY81" fmla="*/ 322282 h 2980154"/>
                <a:gd name="connsiteX82" fmla="*/ 2089232 w 3050213"/>
                <a:gd name="connsiteY82" fmla="*/ 273836 h 2980154"/>
                <a:gd name="connsiteX83" fmla="*/ 2146462 w 3050213"/>
                <a:gd name="connsiteY83" fmla="*/ 280560 h 2980154"/>
                <a:gd name="connsiteX84" fmla="*/ 2172511 w 3050213"/>
                <a:gd name="connsiteY84" fmla="*/ 219105 h 2980154"/>
                <a:gd name="connsiteX85" fmla="*/ 2193860 w 3050213"/>
                <a:gd name="connsiteY85" fmla="*/ 222933 h 2980154"/>
                <a:gd name="connsiteX86" fmla="*/ 2185728 w 3050213"/>
                <a:gd name="connsiteY86" fmla="*/ 275208 h 2980154"/>
                <a:gd name="connsiteX87" fmla="*/ 2187000 w 3050213"/>
                <a:gd name="connsiteY87" fmla="*/ 272097 h 2980154"/>
                <a:gd name="connsiteX88" fmla="*/ 2244072 w 3050213"/>
                <a:gd name="connsiteY88" fmla="*/ 285566 h 2980154"/>
                <a:gd name="connsiteX89" fmla="*/ 2235100 w 3050213"/>
                <a:gd name="connsiteY89" fmla="*/ 385786 h 2980154"/>
                <a:gd name="connsiteX90" fmla="*/ 2238189 w 3050213"/>
                <a:gd name="connsiteY90" fmla="*/ 386786 h 2980154"/>
                <a:gd name="connsiteX91" fmla="*/ 2276547 w 3050213"/>
                <a:gd name="connsiteY91" fmla="*/ 312239 h 2980154"/>
                <a:gd name="connsiteX92" fmla="*/ 2301852 w 3050213"/>
                <a:gd name="connsiteY92" fmla="*/ 320715 h 2980154"/>
                <a:gd name="connsiteX93" fmla="*/ 2340439 w 3050213"/>
                <a:gd name="connsiteY93" fmla="*/ 259749 h 2980154"/>
                <a:gd name="connsiteX94" fmla="*/ 2354528 w 3050213"/>
                <a:gd name="connsiteY94" fmla="*/ 265181 h 2980154"/>
                <a:gd name="connsiteX95" fmla="*/ 2330856 w 3050213"/>
                <a:gd name="connsiteY95" fmla="*/ 338089 h 2980154"/>
                <a:gd name="connsiteX96" fmla="*/ 2318295 w 3050213"/>
                <a:gd name="connsiteY96" fmla="*/ 409076 h 2980154"/>
                <a:gd name="connsiteX97" fmla="*/ 2369111 w 3050213"/>
                <a:gd name="connsiteY97" fmla="*/ 331907 h 2980154"/>
                <a:gd name="connsiteX98" fmla="*/ 2422367 w 3050213"/>
                <a:gd name="connsiteY98" fmla="*/ 356883 h 2980154"/>
                <a:gd name="connsiteX99" fmla="*/ 2393373 w 3050213"/>
                <a:gd name="connsiteY99" fmla="*/ 456800 h 2980154"/>
                <a:gd name="connsiteX100" fmla="*/ 2394632 w 3050213"/>
                <a:gd name="connsiteY100" fmla="*/ 457517 h 2980154"/>
                <a:gd name="connsiteX101" fmla="*/ 2412743 w 3050213"/>
                <a:gd name="connsiteY101" fmla="*/ 437499 h 2980154"/>
                <a:gd name="connsiteX102" fmla="*/ 2452920 w 3050213"/>
                <a:gd name="connsiteY102" fmla="*/ 386853 h 2980154"/>
                <a:gd name="connsiteX103" fmla="*/ 2456604 w 3050213"/>
                <a:gd name="connsiteY103" fmla="*/ 389015 h 2980154"/>
                <a:gd name="connsiteX104" fmla="*/ 2507585 w 3050213"/>
                <a:gd name="connsiteY104" fmla="*/ 332662 h 2980154"/>
                <a:gd name="connsiteX105" fmla="*/ 2512034 w 3050213"/>
                <a:gd name="connsiteY105" fmla="*/ 334884 h 2980154"/>
                <a:gd name="connsiteX106" fmla="*/ 2477813 w 3050213"/>
                <a:gd name="connsiteY106" fmla="*/ 401449 h 2980154"/>
                <a:gd name="connsiteX107" fmla="*/ 2503608 w 3050213"/>
                <a:gd name="connsiteY107" fmla="*/ 416573 h 2980154"/>
                <a:gd name="connsiteX108" fmla="*/ 2475931 w 3050213"/>
                <a:gd name="connsiteY108" fmla="*/ 488040 h 2980154"/>
                <a:gd name="connsiteX109" fmla="*/ 2536403 w 3050213"/>
                <a:gd name="connsiteY109" fmla="*/ 426706 h 2980154"/>
                <a:gd name="connsiteX110" fmla="*/ 2583582 w 3050213"/>
                <a:gd name="connsiteY110" fmla="*/ 462235 h 2980154"/>
                <a:gd name="connsiteX111" fmla="*/ 2576238 w 3050213"/>
                <a:gd name="connsiteY111" fmla="*/ 476466 h 2980154"/>
                <a:gd name="connsiteX112" fmla="*/ 2578658 w 3050213"/>
                <a:gd name="connsiteY112" fmla="*/ 474185 h 2980154"/>
                <a:gd name="connsiteX113" fmla="*/ 2553539 w 3050213"/>
                <a:gd name="connsiteY113" fmla="*/ 520447 h 2980154"/>
                <a:gd name="connsiteX114" fmla="*/ 2543325 w 3050213"/>
                <a:gd name="connsiteY114" fmla="*/ 540239 h 2980154"/>
                <a:gd name="connsiteX115" fmla="*/ 2644148 w 3050213"/>
                <a:gd name="connsiteY115" fmla="*/ 463176 h 2980154"/>
                <a:gd name="connsiteX116" fmla="*/ 2616980 w 3050213"/>
                <a:gd name="connsiteY116" fmla="*/ 499570 h 2980154"/>
                <a:gd name="connsiteX117" fmla="*/ 2655295 w 3050213"/>
                <a:gd name="connsiteY117" fmla="*/ 534315 h 2980154"/>
                <a:gd name="connsiteX118" fmla="*/ 2614328 w 3050213"/>
                <a:gd name="connsiteY118" fmla="*/ 599021 h 2980154"/>
                <a:gd name="connsiteX119" fmla="*/ 2682571 w 3050213"/>
                <a:gd name="connsiteY119" fmla="*/ 552830 h 2980154"/>
                <a:gd name="connsiteX120" fmla="*/ 2721643 w 3050213"/>
                <a:gd name="connsiteY120" fmla="*/ 597384 h 2980154"/>
                <a:gd name="connsiteX121" fmla="*/ 2685659 w 3050213"/>
                <a:gd name="connsiteY121" fmla="*/ 642646 h 2980154"/>
                <a:gd name="connsiteX122" fmla="*/ 2754895 w 3050213"/>
                <a:gd name="connsiteY122" fmla="*/ 598796 h 2980154"/>
                <a:gd name="connsiteX123" fmla="*/ 2709947 w 3050213"/>
                <a:gd name="connsiteY123" fmla="*/ 651476 h 2980154"/>
                <a:gd name="connsiteX124" fmla="*/ 2723727 w 3050213"/>
                <a:gd name="connsiteY124" fmla="*/ 644737 h 2980154"/>
                <a:gd name="connsiteX125" fmla="*/ 2746618 w 3050213"/>
                <a:gd name="connsiteY125" fmla="*/ 632033 h 2980154"/>
                <a:gd name="connsiteX126" fmla="*/ 2781395 w 3050213"/>
                <a:gd name="connsiteY126" fmla="*/ 679682 h 2980154"/>
                <a:gd name="connsiteX127" fmla="*/ 2726939 w 3050213"/>
                <a:gd name="connsiteY127" fmla="*/ 736953 h 2980154"/>
                <a:gd name="connsiteX128" fmla="*/ 2801849 w 3050213"/>
                <a:gd name="connsiteY128" fmla="*/ 705608 h 2980154"/>
                <a:gd name="connsiteX129" fmla="*/ 2831256 w 3050213"/>
                <a:gd name="connsiteY129" fmla="*/ 757265 h 2980154"/>
                <a:gd name="connsiteX130" fmla="*/ 2784152 w 3050213"/>
                <a:gd name="connsiteY130" fmla="*/ 797137 h 2980154"/>
                <a:gd name="connsiteX131" fmla="*/ 2899527 w 3050213"/>
                <a:gd name="connsiteY131" fmla="*/ 750634 h 2980154"/>
                <a:gd name="connsiteX132" fmla="*/ 2840327 w 3050213"/>
                <a:gd name="connsiteY132" fmla="*/ 797257 h 2980154"/>
                <a:gd name="connsiteX133" fmla="*/ 2852104 w 3050213"/>
                <a:gd name="connsiteY133" fmla="*/ 793502 h 2980154"/>
                <a:gd name="connsiteX134" fmla="*/ 2808687 w 3050213"/>
                <a:gd name="connsiteY134" fmla="*/ 895295 h 2980154"/>
                <a:gd name="connsiteX135" fmla="*/ 2889212 w 3050213"/>
                <a:gd name="connsiteY135" fmla="*/ 879250 h 2980154"/>
                <a:gd name="connsiteX136" fmla="*/ 2908131 w 3050213"/>
                <a:gd name="connsiteY136" fmla="*/ 935795 h 2980154"/>
                <a:gd name="connsiteX137" fmla="*/ 2881583 w 3050213"/>
                <a:gd name="connsiteY137" fmla="*/ 950450 h 2980154"/>
                <a:gd name="connsiteX138" fmla="*/ 3002766 w 3050213"/>
                <a:gd name="connsiteY138" fmla="*/ 924767 h 2980154"/>
                <a:gd name="connsiteX139" fmla="*/ 3003128 w 3050213"/>
                <a:gd name="connsiteY139" fmla="*/ 925889 h 2980154"/>
                <a:gd name="connsiteX140" fmla="*/ 2910418 w 3050213"/>
                <a:gd name="connsiteY140" fmla="*/ 974224 h 2980154"/>
                <a:gd name="connsiteX141" fmla="*/ 2923806 w 3050213"/>
                <a:gd name="connsiteY141" fmla="*/ 972743 h 2980154"/>
                <a:gd name="connsiteX142" fmla="*/ 2934207 w 3050213"/>
                <a:gd name="connsiteY142" fmla="*/ 1000642 h 2980154"/>
                <a:gd name="connsiteX143" fmla="*/ 2938896 w 3050213"/>
                <a:gd name="connsiteY143" fmla="*/ 1030081 h 2980154"/>
                <a:gd name="connsiteX144" fmla="*/ 2856438 w 3050213"/>
                <a:gd name="connsiteY144" fmla="*/ 1066541 h 2980154"/>
                <a:gd name="connsiteX145" fmla="*/ 2941047 w 3050213"/>
                <a:gd name="connsiteY145" fmla="*/ 1066825 h 2980154"/>
                <a:gd name="connsiteX146" fmla="*/ 2948361 w 3050213"/>
                <a:gd name="connsiteY146" fmla="*/ 1095935 h 2980154"/>
                <a:gd name="connsiteX147" fmla="*/ 2949371 w 3050213"/>
                <a:gd name="connsiteY147" fmla="*/ 1116623 h 2980154"/>
                <a:gd name="connsiteX148" fmla="*/ 3044279 w 3050213"/>
                <a:gd name="connsiteY148" fmla="*/ 1112952 h 2980154"/>
                <a:gd name="connsiteX149" fmla="*/ 3045083 w 3050213"/>
                <a:gd name="connsiteY149" fmla="*/ 1120612 h 2980154"/>
                <a:gd name="connsiteX150" fmla="*/ 2921606 w 3050213"/>
                <a:gd name="connsiteY150" fmla="*/ 1159184 h 2980154"/>
                <a:gd name="connsiteX151" fmla="*/ 2960009 w 3050213"/>
                <a:gd name="connsiteY151" fmla="*/ 1162594 h 2980154"/>
                <a:gd name="connsiteX152" fmla="*/ 2964792 w 3050213"/>
                <a:gd name="connsiteY152" fmla="*/ 1221673 h 2980154"/>
                <a:gd name="connsiteX153" fmla="*/ 2868869 w 3050213"/>
                <a:gd name="connsiteY153" fmla="*/ 1242926 h 2980154"/>
                <a:gd name="connsiteX154" fmla="*/ 2956427 w 3050213"/>
                <a:gd name="connsiteY154" fmla="*/ 1260969 h 2980154"/>
                <a:gd name="connsiteX155" fmla="*/ 2955647 w 3050213"/>
                <a:gd name="connsiteY155" fmla="*/ 1288916 h 2980154"/>
                <a:gd name="connsiteX156" fmla="*/ 3050213 w 3050213"/>
                <a:gd name="connsiteY156" fmla="*/ 1301353 h 2980154"/>
                <a:gd name="connsiteX157" fmla="*/ 3049002 w 3050213"/>
                <a:gd name="connsiteY157" fmla="*/ 1313432 h 2980154"/>
                <a:gd name="connsiteX158" fmla="*/ 2887238 w 3050213"/>
                <a:gd name="connsiteY158" fmla="*/ 1334709 h 2980154"/>
                <a:gd name="connsiteX159" fmla="*/ 2959397 w 3050213"/>
                <a:gd name="connsiteY159" fmla="*/ 1356015 h 2980154"/>
                <a:gd name="connsiteX160" fmla="*/ 2952650 w 3050213"/>
                <a:gd name="connsiteY160" fmla="*/ 1414859 h 2980154"/>
                <a:gd name="connsiteX161" fmla="*/ 2846533 w 3050213"/>
                <a:gd name="connsiteY161" fmla="*/ 1416917 h 2980154"/>
                <a:gd name="connsiteX162" fmla="*/ 2934807 w 3050213"/>
                <a:gd name="connsiteY162" fmla="*/ 1454487 h 2980154"/>
                <a:gd name="connsiteX163" fmla="*/ 2933735 w 3050213"/>
                <a:gd name="connsiteY163" fmla="*/ 1459232 h 2980154"/>
                <a:gd name="connsiteX164" fmla="*/ 3021543 w 3050213"/>
                <a:gd name="connsiteY164" fmla="*/ 1486661 h 2980154"/>
                <a:gd name="connsiteX165" fmla="*/ 3017376 w 3050213"/>
                <a:gd name="connsiteY165" fmla="*/ 1500634 h 2980154"/>
                <a:gd name="connsiteX166" fmla="*/ 2925205 w 3050213"/>
                <a:gd name="connsiteY166" fmla="*/ 1497068 h 2980154"/>
                <a:gd name="connsiteX167" fmla="*/ 2921700 w 3050213"/>
                <a:gd name="connsiteY167" fmla="*/ 1512613 h 2980154"/>
                <a:gd name="connsiteX168" fmla="*/ 2845042 w 3050213"/>
                <a:gd name="connsiteY168" fmla="*/ 1505327 h 2980154"/>
                <a:gd name="connsiteX169" fmla="*/ 2921456 w 3050213"/>
                <a:gd name="connsiteY169" fmla="*/ 1545613 h 2980154"/>
                <a:gd name="connsiteX170" fmla="*/ 2903060 w 3050213"/>
                <a:gd name="connsiteY170" fmla="*/ 1601877 h 2980154"/>
                <a:gd name="connsiteX171" fmla="*/ 2801058 w 3050213"/>
                <a:gd name="connsiteY171" fmla="*/ 1583387 h 2980154"/>
                <a:gd name="connsiteX172" fmla="*/ 2957940 w 3050213"/>
                <a:gd name="connsiteY172" fmla="*/ 1665179 h 2980154"/>
                <a:gd name="connsiteX173" fmla="*/ 2952058 w 3050213"/>
                <a:gd name="connsiteY173" fmla="*/ 1679113 h 2980154"/>
                <a:gd name="connsiteX174" fmla="*/ 2866952 w 3050213"/>
                <a:gd name="connsiteY174" fmla="*/ 1661076 h 2980154"/>
                <a:gd name="connsiteX175" fmla="*/ 2852069 w 3050213"/>
                <a:gd name="connsiteY175" fmla="*/ 1694131 h 2980154"/>
                <a:gd name="connsiteX176" fmla="*/ 2786289 w 3050213"/>
                <a:gd name="connsiteY176" fmla="*/ 1674188 h 2980154"/>
                <a:gd name="connsiteX177" fmla="*/ 2847739 w 3050213"/>
                <a:gd name="connsiteY177" fmla="*/ 1724133 h 2980154"/>
                <a:gd name="connsiteX178" fmla="*/ 2840176 w 3050213"/>
                <a:gd name="connsiteY178" fmla="*/ 1737347 h 2980154"/>
                <a:gd name="connsiteX179" fmla="*/ 2871874 w 3050213"/>
                <a:gd name="connsiteY179" fmla="*/ 1736121 h 2980154"/>
                <a:gd name="connsiteX180" fmla="*/ 2872678 w 3050213"/>
                <a:gd name="connsiteY180" fmla="*/ 1743781 h 2980154"/>
                <a:gd name="connsiteX181" fmla="*/ 2828617 w 3050213"/>
                <a:gd name="connsiteY181" fmla="*/ 1757545 h 2980154"/>
                <a:gd name="connsiteX182" fmla="*/ 2818377 w 3050213"/>
                <a:gd name="connsiteY182" fmla="*/ 1775437 h 2980154"/>
                <a:gd name="connsiteX183" fmla="*/ 2797657 w 3050213"/>
                <a:gd name="connsiteY183" fmla="*/ 1767216 h 2980154"/>
                <a:gd name="connsiteX184" fmla="*/ 2782611 w 3050213"/>
                <a:gd name="connsiteY184" fmla="*/ 1771916 h 2980154"/>
                <a:gd name="connsiteX185" fmla="*/ 2860866 w 3050213"/>
                <a:gd name="connsiteY185" fmla="*/ 1833544 h 2980154"/>
                <a:gd name="connsiteX186" fmla="*/ 2853068 w 3050213"/>
                <a:gd name="connsiteY186" fmla="*/ 1845266 h 2980154"/>
                <a:gd name="connsiteX187" fmla="*/ 2790375 w 3050213"/>
                <a:gd name="connsiteY187" fmla="*/ 1819999 h 2980154"/>
                <a:gd name="connsiteX188" fmla="*/ 2792387 w 3050213"/>
                <a:gd name="connsiteY188" fmla="*/ 1844843 h 2980154"/>
                <a:gd name="connsiteX189" fmla="*/ 2752212 w 3050213"/>
                <a:gd name="connsiteY189" fmla="*/ 1853743 h 2980154"/>
                <a:gd name="connsiteX190" fmla="*/ 2749000 w 3050213"/>
                <a:gd name="connsiteY190" fmla="*/ 1858177 h 2980154"/>
                <a:gd name="connsiteX191" fmla="*/ 2744095 w 3050213"/>
                <a:gd name="connsiteY191" fmla="*/ 1855542 h 2980154"/>
                <a:gd name="connsiteX192" fmla="*/ 2721078 w 3050213"/>
                <a:gd name="connsiteY192" fmla="*/ 1860641 h 2980154"/>
                <a:gd name="connsiteX193" fmla="*/ 2731596 w 3050213"/>
                <a:gd name="connsiteY193" fmla="*/ 1873334 h 2980154"/>
                <a:gd name="connsiteX194" fmla="*/ 2784021 w 3050213"/>
                <a:gd name="connsiteY194" fmla="*/ 1884138 h 2980154"/>
                <a:gd name="connsiteX195" fmla="*/ 2783241 w 3050213"/>
                <a:gd name="connsiteY195" fmla="*/ 1912085 h 2980154"/>
                <a:gd name="connsiteX196" fmla="*/ 2877807 w 3050213"/>
                <a:gd name="connsiteY196" fmla="*/ 1924522 h 2980154"/>
                <a:gd name="connsiteX197" fmla="*/ 2876596 w 3050213"/>
                <a:gd name="connsiteY197" fmla="*/ 1936601 h 2980154"/>
                <a:gd name="connsiteX198" fmla="*/ 2714833 w 3050213"/>
                <a:gd name="connsiteY198" fmla="*/ 1957878 h 2980154"/>
                <a:gd name="connsiteX199" fmla="*/ 2786992 w 3050213"/>
                <a:gd name="connsiteY199" fmla="*/ 1979184 h 2980154"/>
                <a:gd name="connsiteX200" fmla="*/ 2780245 w 3050213"/>
                <a:gd name="connsiteY200" fmla="*/ 2038028 h 2980154"/>
                <a:gd name="connsiteX201" fmla="*/ 2674128 w 3050213"/>
                <a:gd name="connsiteY201" fmla="*/ 2040086 h 2980154"/>
                <a:gd name="connsiteX202" fmla="*/ 2762401 w 3050213"/>
                <a:gd name="connsiteY202" fmla="*/ 2077656 h 2980154"/>
                <a:gd name="connsiteX203" fmla="*/ 2761329 w 3050213"/>
                <a:gd name="connsiteY203" fmla="*/ 2082402 h 2980154"/>
                <a:gd name="connsiteX204" fmla="*/ 2849137 w 3050213"/>
                <a:gd name="connsiteY204" fmla="*/ 2109830 h 2980154"/>
                <a:gd name="connsiteX205" fmla="*/ 2844970 w 3050213"/>
                <a:gd name="connsiteY205" fmla="*/ 2123803 h 2980154"/>
                <a:gd name="connsiteX206" fmla="*/ 2752799 w 3050213"/>
                <a:gd name="connsiteY206" fmla="*/ 2120237 h 2980154"/>
                <a:gd name="connsiteX207" fmla="*/ 2749295 w 3050213"/>
                <a:gd name="connsiteY207" fmla="*/ 2135782 h 2980154"/>
                <a:gd name="connsiteX208" fmla="*/ 2672637 w 3050213"/>
                <a:gd name="connsiteY208" fmla="*/ 2128496 h 2980154"/>
                <a:gd name="connsiteX209" fmla="*/ 2749050 w 3050213"/>
                <a:gd name="connsiteY209" fmla="*/ 2168782 h 2980154"/>
                <a:gd name="connsiteX210" fmla="*/ 2730655 w 3050213"/>
                <a:gd name="connsiteY210" fmla="*/ 2225046 h 2980154"/>
                <a:gd name="connsiteX211" fmla="*/ 2628653 w 3050213"/>
                <a:gd name="connsiteY211" fmla="*/ 2206556 h 2980154"/>
                <a:gd name="connsiteX212" fmla="*/ 2785535 w 3050213"/>
                <a:gd name="connsiteY212" fmla="*/ 2288348 h 2980154"/>
                <a:gd name="connsiteX213" fmla="*/ 2779653 w 3050213"/>
                <a:gd name="connsiteY213" fmla="*/ 2302282 h 2980154"/>
                <a:gd name="connsiteX214" fmla="*/ 2694546 w 3050213"/>
                <a:gd name="connsiteY214" fmla="*/ 2284245 h 2980154"/>
                <a:gd name="connsiteX215" fmla="*/ 2679664 w 3050213"/>
                <a:gd name="connsiteY215" fmla="*/ 2317300 h 2980154"/>
                <a:gd name="connsiteX216" fmla="*/ 2613883 w 3050213"/>
                <a:gd name="connsiteY216" fmla="*/ 2297357 h 2980154"/>
                <a:gd name="connsiteX217" fmla="*/ 2675333 w 3050213"/>
                <a:gd name="connsiteY217" fmla="*/ 2347302 h 2980154"/>
                <a:gd name="connsiteX218" fmla="*/ 2645972 w 3050213"/>
                <a:gd name="connsiteY218" fmla="*/ 2398606 h 2980154"/>
                <a:gd name="connsiteX219" fmla="*/ 2582902 w 3050213"/>
                <a:gd name="connsiteY219" fmla="*/ 2373583 h 2980154"/>
                <a:gd name="connsiteX220" fmla="*/ 2688461 w 3050213"/>
                <a:gd name="connsiteY220" fmla="*/ 2456713 h 2980154"/>
                <a:gd name="connsiteX221" fmla="*/ 2680662 w 3050213"/>
                <a:gd name="connsiteY221" fmla="*/ 2468436 h 2980154"/>
                <a:gd name="connsiteX222" fmla="*/ 2607354 w 3050213"/>
                <a:gd name="connsiteY222" fmla="*/ 2438890 h 2980154"/>
                <a:gd name="connsiteX223" fmla="*/ 2576594 w 3050213"/>
                <a:gd name="connsiteY223" fmla="*/ 2481346 h 2980154"/>
                <a:gd name="connsiteX224" fmla="*/ 2522585 w 3050213"/>
                <a:gd name="connsiteY224" fmla="*/ 2452328 h 2980154"/>
                <a:gd name="connsiteX225" fmla="*/ 2568717 w 3050213"/>
                <a:gd name="connsiteY225" fmla="*/ 2507999 h 2980154"/>
                <a:gd name="connsiteX226" fmla="*/ 2529647 w 3050213"/>
                <a:gd name="connsiteY226" fmla="*/ 2552143 h 2980154"/>
                <a:gd name="connsiteX227" fmla="*/ 2482021 w 3050213"/>
                <a:gd name="connsiteY227" fmla="*/ 2521250 h 2980154"/>
                <a:gd name="connsiteX228" fmla="*/ 2557607 w 3050213"/>
                <a:gd name="connsiteY228" fmla="*/ 2609838 h 2980154"/>
                <a:gd name="connsiteX229" fmla="*/ 2549483 w 3050213"/>
                <a:gd name="connsiteY229" fmla="*/ 2618095 h 2980154"/>
                <a:gd name="connsiteX230" fmla="*/ 2484603 w 3050213"/>
                <a:gd name="connsiteY230" fmla="*/ 2577004 h 2980154"/>
                <a:gd name="connsiteX231" fmla="*/ 2487879 w 3050213"/>
                <a:gd name="connsiteY231" fmla="*/ 2582020 h 2980154"/>
                <a:gd name="connsiteX232" fmla="*/ 2444232 w 3050213"/>
                <a:gd name="connsiteY232" fmla="*/ 2621743 h 2980154"/>
                <a:gd name="connsiteX233" fmla="*/ 2401704 w 3050213"/>
                <a:gd name="connsiteY233" fmla="*/ 2586613 h 2980154"/>
                <a:gd name="connsiteX234" fmla="*/ 2433103 w 3050213"/>
                <a:gd name="connsiteY234" fmla="*/ 2644579 h 2980154"/>
                <a:gd name="connsiteX235" fmla="*/ 2386029 w 3050213"/>
                <a:gd name="connsiteY235" fmla="*/ 2679777 h 2980154"/>
                <a:gd name="connsiteX236" fmla="*/ 2334402 w 3050213"/>
                <a:gd name="connsiteY236" fmla="*/ 2629482 h 2980154"/>
                <a:gd name="connsiteX237" fmla="*/ 2338323 w 3050213"/>
                <a:gd name="connsiteY237" fmla="*/ 2636976 h 2980154"/>
                <a:gd name="connsiteX238" fmla="*/ 2337745 w 3050213"/>
                <a:gd name="connsiteY238" fmla="*/ 2637439 h 2980154"/>
                <a:gd name="connsiteX239" fmla="*/ 2393775 w 3050213"/>
                <a:gd name="connsiteY239" fmla="*/ 2740630 h 2980154"/>
                <a:gd name="connsiteX240" fmla="*/ 2386890 w 3050213"/>
                <a:gd name="connsiteY240" fmla="*/ 2745360 h 2980154"/>
                <a:gd name="connsiteX241" fmla="*/ 2335695 w 3050213"/>
                <a:gd name="connsiteY241" fmla="*/ 2697106 h 2980154"/>
                <a:gd name="connsiteX242" fmla="*/ 2338179 w 3050213"/>
                <a:gd name="connsiteY242" fmla="*/ 2703243 h 2980154"/>
                <a:gd name="connsiteX243" fmla="*/ 2287542 w 3050213"/>
                <a:gd name="connsiteY243" fmla="*/ 2733102 h 2980154"/>
                <a:gd name="connsiteX244" fmla="*/ 2255786 w 3050213"/>
                <a:gd name="connsiteY244" fmla="*/ 2694184 h 2980154"/>
                <a:gd name="connsiteX245" fmla="*/ 2273578 w 3050213"/>
                <a:gd name="connsiteY245" fmla="*/ 2751348 h 2980154"/>
                <a:gd name="connsiteX246" fmla="*/ 2220563 w 3050213"/>
                <a:gd name="connsiteY246" fmla="*/ 2776538 h 2980154"/>
                <a:gd name="connsiteX247" fmla="*/ 2182807 w 3050213"/>
                <a:gd name="connsiteY247" fmla="*/ 2721645 h 2980154"/>
                <a:gd name="connsiteX248" fmla="*/ 2188604 w 3050213"/>
                <a:gd name="connsiteY248" fmla="*/ 2741189 h 2980154"/>
                <a:gd name="connsiteX249" fmla="*/ 2174400 w 3050213"/>
                <a:gd name="connsiteY249" fmla="*/ 2748379 h 2980154"/>
                <a:gd name="connsiteX250" fmla="*/ 2200709 w 3050213"/>
                <a:gd name="connsiteY250" fmla="*/ 2840528 h 2980154"/>
                <a:gd name="connsiteX251" fmla="*/ 2195694 w 3050213"/>
                <a:gd name="connsiteY251" fmla="*/ 2842693 h 2980154"/>
                <a:gd name="connsiteX252" fmla="*/ 2161568 w 3050213"/>
                <a:gd name="connsiteY252" fmla="*/ 2794104 h 2980154"/>
                <a:gd name="connsiteX253" fmla="*/ 2112478 w 3050213"/>
                <a:gd name="connsiteY253" fmla="*/ 2811068 h 2980154"/>
                <a:gd name="connsiteX254" fmla="*/ 2097287 w 3050213"/>
                <a:gd name="connsiteY254" fmla="*/ 2782574 h 2980154"/>
                <a:gd name="connsiteX255" fmla="*/ 2092246 w 3050213"/>
                <a:gd name="connsiteY255" fmla="*/ 2784572 h 2980154"/>
                <a:gd name="connsiteX256" fmla="*/ 2096495 w 3050213"/>
                <a:gd name="connsiteY256" fmla="*/ 2823924 h 2980154"/>
                <a:gd name="connsiteX257" fmla="*/ 2068930 w 3050213"/>
                <a:gd name="connsiteY257" fmla="*/ 2834452 h 2980154"/>
                <a:gd name="connsiteX258" fmla="*/ 2039845 w 3050213"/>
                <a:gd name="connsiteY258" fmla="*/ 2839198 h 2980154"/>
                <a:gd name="connsiteX259" fmla="*/ 2020838 w 3050213"/>
                <a:gd name="connsiteY259" fmla="*/ 2795155 h 2980154"/>
                <a:gd name="connsiteX260" fmla="*/ 2022622 w 3050213"/>
                <a:gd name="connsiteY260" fmla="*/ 2813451 h 2980154"/>
                <a:gd name="connsiteX261" fmla="*/ 1983971 w 3050213"/>
                <a:gd name="connsiteY261" fmla="*/ 2823784 h 2980154"/>
                <a:gd name="connsiteX262" fmla="*/ 1983944 w 3050213"/>
                <a:gd name="connsiteY262" fmla="*/ 2844337 h 2980154"/>
                <a:gd name="connsiteX263" fmla="*/ 1983436 w 3050213"/>
                <a:gd name="connsiteY263" fmla="*/ 2844468 h 2980154"/>
                <a:gd name="connsiteX264" fmla="*/ 1986423 w 3050213"/>
                <a:gd name="connsiteY264" fmla="*/ 2901754 h 2980154"/>
                <a:gd name="connsiteX265" fmla="*/ 1982543 w 3050213"/>
                <a:gd name="connsiteY265" fmla="*/ 2902587 h 2980154"/>
                <a:gd name="connsiteX266" fmla="*/ 1960575 w 3050213"/>
                <a:gd name="connsiteY266" fmla="*/ 2850387 h 2980154"/>
                <a:gd name="connsiteX267" fmla="*/ 1955389 w 3050213"/>
                <a:gd name="connsiteY267" fmla="*/ 2851730 h 2980154"/>
                <a:gd name="connsiteX268" fmla="*/ 1953556 w 3050213"/>
                <a:gd name="connsiteY268" fmla="*/ 2851819 h 2980154"/>
                <a:gd name="connsiteX269" fmla="*/ 1957064 w 3050213"/>
                <a:gd name="connsiteY269" fmla="*/ 2893159 h 2980154"/>
                <a:gd name="connsiteX270" fmla="*/ 1941783 w 3050213"/>
                <a:gd name="connsiteY270" fmla="*/ 2852392 h 2980154"/>
                <a:gd name="connsiteX271" fmla="*/ 1925948 w 3050213"/>
                <a:gd name="connsiteY271" fmla="*/ 2853161 h 2980154"/>
                <a:gd name="connsiteX272" fmla="*/ 1921828 w 3050213"/>
                <a:gd name="connsiteY272" fmla="*/ 2839662 h 2980154"/>
                <a:gd name="connsiteX273" fmla="*/ 1910568 w 3050213"/>
                <a:gd name="connsiteY273" fmla="*/ 2841649 h 2980154"/>
                <a:gd name="connsiteX274" fmla="*/ 1908930 w 3050213"/>
                <a:gd name="connsiteY274" fmla="*/ 2860568 h 2980154"/>
                <a:gd name="connsiteX275" fmla="*/ 1850560 w 3050213"/>
                <a:gd name="connsiteY275" fmla="*/ 2865411 h 2980154"/>
                <a:gd name="connsiteX276" fmla="*/ 1846963 w 3050213"/>
                <a:gd name="connsiteY276" fmla="*/ 2848773 h 2980154"/>
                <a:gd name="connsiteX277" fmla="*/ 1846799 w 3050213"/>
                <a:gd name="connsiteY277" fmla="*/ 2850542 h 2980154"/>
                <a:gd name="connsiteX278" fmla="*/ 1794620 w 3050213"/>
                <a:gd name="connsiteY278" fmla="*/ 2853571 h 2980154"/>
                <a:gd name="connsiteX279" fmla="*/ 1793432 w 3050213"/>
                <a:gd name="connsiteY279" fmla="*/ 2859611 h 2980154"/>
                <a:gd name="connsiteX280" fmla="*/ 1783509 w 3050213"/>
                <a:gd name="connsiteY280" fmla="*/ 2859304 h 2980154"/>
                <a:gd name="connsiteX281" fmla="*/ 1778684 w 3050213"/>
                <a:gd name="connsiteY281" fmla="*/ 2918996 h 2980154"/>
                <a:gd name="connsiteX282" fmla="*/ 1770850 w 3050213"/>
                <a:gd name="connsiteY282" fmla="*/ 2919118 h 2980154"/>
                <a:gd name="connsiteX283" fmla="*/ 1766646 w 3050213"/>
                <a:gd name="connsiteY283" fmla="*/ 2895724 h 2980154"/>
                <a:gd name="connsiteX284" fmla="*/ 1762477 w 3050213"/>
                <a:gd name="connsiteY284" fmla="*/ 2919247 h 2980154"/>
                <a:gd name="connsiteX285" fmla="*/ 1757801 w 3050213"/>
                <a:gd name="connsiteY285" fmla="*/ 2919320 h 2980154"/>
                <a:gd name="connsiteX286" fmla="*/ 1747230 w 3050213"/>
                <a:gd name="connsiteY286" fmla="*/ 2859660 h 2980154"/>
                <a:gd name="connsiteX287" fmla="*/ 1728164 w 3050213"/>
                <a:gd name="connsiteY287" fmla="*/ 2861451 h 2980154"/>
                <a:gd name="connsiteX288" fmla="*/ 1701047 w 3050213"/>
                <a:gd name="connsiteY288" fmla="*/ 2858282 h 2980154"/>
                <a:gd name="connsiteX289" fmla="*/ 1701011 w 3050213"/>
                <a:gd name="connsiteY289" fmla="*/ 2857972 h 2980154"/>
                <a:gd name="connsiteX290" fmla="*/ 1659698 w 3050213"/>
                <a:gd name="connsiteY290" fmla="*/ 2853118 h 2980154"/>
                <a:gd name="connsiteX291" fmla="*/ 1659653 w 3050213"/>
                <a:gd name="connsiteY291" fmla="*/ 2850674 h 2980154"/>
                <a:gd name="connsiteX292" fmla="*/ 1640667 w 3050213"/>
                <a:gd name="connsiteY292" fmla="*/ 2850239 h 2980154"/>
                <a:gd name="connsiteX293" fmla="*/ 1622219 w 3050213"/>
                <a:gd name="connsiteY293" fmla="*/ 2845877 h 2980154"/>
                <a:gd name="connsiteX294" fmla="*/ 1608138 w 3050213"/>
                <a:gd name="connsiteY294" fmla="*/ 2903150 h 2980154"/>
                <a:gd name="connsiteX295" fmla="*/ 1592965 w 3050213"/>
                <a:gd name="connsiteY295" fmla="*/ 2900429 h 2980154"/>
                <a:gd name="connsiteX296" fmla="*/ 1592423 w 3050213"/>
                <a:gd name="connsiteY296" fmla="*/ 2834585 h 2980154"/>
                <a:gd name="connsiteX297" fmla="*/ 1583368 w 3050213"/>
                <a:gd name="connsiteY297" fmla="*/ 2832449 h 2980154"/>
                <a:gd name="connsiteX298" fmla="*/ 1578996 w 3050213"/>
                <a:gd name="connsiteY298" fmla="*/ 2844028 h 2980154"/>
                <a:gd name="connsiteX299" fmla="*/ 1563661 w 3050213"/>
                <a:gd name="connsiteY299" fmla="*/ 2840949 h 2980154"/>
                <a:gd name="connsiteX300" fmla="*/ 1542689 w 3050213"/>
                <a:gd name="connsiteY300" fmla="*/ 2890787 h 2980154"/>
                <a:gd name="connsiteX301" fmla="*/ 1534533 w 3050213"/>
                <a:gd name="connsiteY301" fmla="*/ 2888503 h 2980154"/>
                <a:gd name="connsiteX302" fmla="*/ 1537287 w 3050213"/>
                <a:gd name="connsiteY302" fmla="*/ 2835652 h 2980154"/>
                <a:gd name="connsiteX303" fmla="*/ 1525810 w 3050213"/>
                <a:gd name="connsiteY303" fmla="*/ 2833348 h 2980154"/>
                <a:gd name="connsiteX304" fmla="*/ 1526752 w 3050213"/>
                <a:gd name="connsiteY304" fmla="*/ 2820284 h 2980154"/>
                <a:gd name="connsiteX305" fmla="*/ 1496247 w 3050213"/>
                <a:gd name="connsiteY305" fmla="*/ 2810065 h 2980154"/>
                <a:gd name="connsiteX306" fmla="*/ 1493510 w 3050213"/>
                <a:gd name="connsiteY306" fmla="*/ 2815454 h 2980154"/>
                <a:gd name="connsiteX307" fmla="*/ 1469161 w 3050213"/>
                <a:gd name="connsiteY307" fmla="*/ 2807560 h 2980154"/>
                <a:gd name="connsiteX308" fmla="*/ 1445594 w 3050213"/>
                <a:gd name="connsiteY308" fmla="*/ 2863162 h 2980154"/>
                <a:gd name="connsiteX309" fmla="*/ 1427783 w 3050213"/>
                <a:gd name="connsiteY309" fmla="*/ 2856294 h 2980154"/>
                <a:gd name="connsiteX310" fmla="*/ 1440599 w 3050213"/>
                <a:gd name="connsiteY310" fmla="*/ 2773895 h 2980154"/>
                <a:gd name="connsiteX311" fmla="*/ 1426804 w 3050213"/>
                <a:gd name="connsiteY311" fmla="*/ 2778662 h 2980154"/>
                <a:gd name="connsiteX312" fmla="*/ 1423985 w 3050213"/>
                <a:gd name="connsiteY312" fmla="*/ 2773375 h 2980154"/>
                <a:gd name="connsiteX313" fmla="*/ 1421347 w 3050213"/>
                <a:gd name="connsiteY313" fmla="*/ 2777382 h 2980154"/>
                <a:gd name="connsiteX314" fmla="*/ 1419751 w 3050213"/>
                <a:gd name="connsiteY314" fmla="*/ 2776634 h 2980154"/>
                <a:gd name="connsiteX315" fmla="*/ 1410794 w 3050213"/>
                <a:gd name="connsiteY315" fmla="*/ 2791265 h 2980154"/>
                <a:gd name="connsiteX316" fmla="*/ 1410821 w 3050213"/>
                <a:gd name="connsiteY316" fmla="*/ 2791518 h 2980154"/>
                <a:gd name="connsiteX317" fmla="*/ 1410583 w 3050213"/>
                <a:gd name="connsiteY317" fmla="*/ 2791608 h 2980154"/>
                <a:gd name="connsiteX318" fmla="*/ 1409206 w 3050213"/>
                <a:gd name="connsiteY318" fmla="*/ 2793859 h 2980154"/>
                <a:gd name="connsiteX319" fmla="*/ 1407079 w 3050213"/>
                <a:gd name="connsiteY319" fmla="*/ 2792947 h 2980154"/>
                <a:gd name="connsiteX320" fmla="*/ 1383256 w 3050213"/>
                <a:gd name="connsiteY320" fmla="*/ 2802046 h 2980154"/>
                <a:gd name="connsiteX321" fmla="*/ 1354171 w 3050213"/>
                <a:gd name="connsiteY321" fmla="*/ 2806792 h 2980154"/>
                <a:gd name="connsiteX322" fmla="*/ 1352503 w 3050213"/>
                <a:gd name="connsiteY322" fmla="*/ 2802925 h 2980154"/>
                <a:gd name="connsiteX323" fmla="*/ 1339957 w 3050213"/>
                <a:gd name="connsiteY323" fmla="*/ 2820788 h 2980154"/>
                <a:gd name="connsiteX324" fmla="*/ 1327034 w 3050213"/>
                <a:gd name="connsiteY324" fmla="*/ 2814336 h 2980154"/>
                <a:gd name="connsiteX325" fmla="*/ 1336505 w 3050213"/>
                <a:gd name="connsiteY325" fmla="*/ 2781164 h 2980154"/>
                <a:gd name="connsiteX326" fmla="*/ 1298297 w 3050213"/>
                <a:gd name="connsiteY326" fmla="*/ 2791378 h 2980154"/>
                <a:gd name="connsiteX327" fmla="*/ 1298270 w 3050213"/>
                <a:gd name="connsiteY327" fmla="*/ 2811931 h 2980154"/>
                <a:gd name="connsiteX328" fmla="*/ 1297762 w 3050213"/>
                <a:gd name="connsiteY328" fmla="*/ 2812063 h 2980154"/>
                <a:gd name="connsiteX329" fmla="*/ 1300749 w 3050213"/>
                <a:gd name="connsiteY329" fmla="*/ 2869348 h 2980154"/>
                <a:gd name="connsiteX330" fmla="*/ 1296869 w 3050213"/>
                <a:gd name="connsiteY330" fmla="*/ 2870181 h 2980154"/>
                <a:gd name="connsiteX331" fmla="*/ 1274901 w 3050213"/>
                <a:gd name="connsiteY331" fmla="*/ 2817981 h 2980154"/>
                <a:gd name="connsiteX332" fmla="*/ 1269715 w 3050213"/>
                <a:gd name="connsiteY332" fmla="*/ 2819324 h 2980154"/>
                <a:gd name="connsiteX333" fmla="*/ 1267882 w 3050213"/>
                <a:gd name="connsiteY333" fmla="*/ 2819413 h 2980154"/>
                <a:gd name="connsiteX334" fmla="*/ 1271390 w 3050213"/>
                <a:gd name="connsiteY334" fmla="*/ 2860753 h 2980154"/>
                <a:gd name="connsiteX335" fmla="*/ 1256110 w 3050213"/>
                <a:gd name="connsiteY335" fmla="*/ 2819986 h 2980154"/>
                <a:gd name="connsiteX336" fmla="*/ 1240275 w 3050213"/>
                <a:gd name="connsiteY336" fmla="*/ 2820755 h 2980154"/>
                <a:gd name="connsiteX337" fmla="*/ 1236155 w 3050213"/>
                <a:gd name="connsiteY337" fmla="*/ 2807256 h 2980154"/>
                <a:gd name="connsiteX338" fmla="*/ 1224895 w 3050213"/>
                <a:gd name="connsiteY338" fmla="*/ 2809243 h 2980154"/>
                <a:gd name="connsiteX339" fmla="*/ 1223256 w 3050213"/>
                <a:gd name="connsiteY339" fmla="*/ 2828162 h 2980154"/>
                <a:gd name="connsiteX340" fmla="*/ 1164887 w 3050213"/>
                <a:gd name="connsiteY340" fmla="*/ 2833005 h 2980154"/>
                <a:gd name="connsiteX341" fmla="*/ 1161289 w 3050213"/>
                <a:gd name="connsiteY341" fmla="*/ 2816367 h 2980154"/>
                <a:gd name="connsiteX342" fmla="*/ 1161125 w 3050213"/>
                <a:gd name="connsiteY342" fmla="*/ 2818136 h 2980154"/>
                <a:gd name="connsiteX343" fmla="*/ 1108947 w 3050213"/>
                <a:gd name="connsiteY343" fmla="*/ 2821165 h 2980154"/>
                <a:gd name="connsiteX344" fmla="*/ 1107759 w 3050213"/>
                <a:gd name="connsiteY344" fmla="*/ 2827205 h 2980154"/>
                <a:gd name="connsiteX345" fmla="*/ 1097835 w 3050213"/>
                <a:gd name="connsiteY345" fmla="*/ 2826898 h 2980154"/>
                <a:gd name="connsiteX346" fmla="*/ 1093011 w 3050213"/>
                <a:gd name="connsiteY346" fmla="*/ 2886590 h 2980154"/>
                <a:gd name="connsiteX347" fmla="*/ 1085176 w 3050213"/>
                <a:gd name="connsiteY347" fmla="*/ 2886712 h 2980154"/>
                <a:gd name="connsiteX348" fmla="*/ 1080972 w 3050213"/>
                <a:gd name="connsiteY348" fmla="*/ 2863318 h 2980154"/>
                <a:gd name="connsiteX349" fmla="*/ 1076803 w 3050213"/>
                <a:gd name="connsiteY349" fmla="*/ 2886841 h 2980154"/>
                <a:gd name="connsiteX350" fmla="*/ 1028016 w 3050213"/>
                <a:gd name="connsiteY350" fmla="*/ 2980154 h 2980154"/>
                <a:gd name="connsiteX351" fmla="*/ 1061556 w 3050213"/>
                <a:gd name="connsiteY351" fmla="*/ 2827254 h 2980154"/>
                <a:gd name="connsiteX352" fmla="*/ 1042490 w 3050213"/>
                <a:gd name="connsiteY352" fmla="*/ 2829045 h 2980154"/>
                <a:gd name="connsiteX353" fmla="*/ 1015373 w 3050213"/>
                <a:gd name="connsiteY353" fmla="*/ 2825876 h 2980154"/>
                <a:gd name="connsiteX354" fmla="*/ 1015337 w 3050213"/>
                <a:gd name="connsiteY354" fmla="*/ 2825566 h 2980154"/>
                <a:gd name="connsiteX355" fmla="*/ 974024 w 3050213"/>
                <a:gd name="connsiteY355" fmla="*/ 2820712 h 2980154"/>
                <a:gd name="connsiteX356" fmla="*/ 973979 w 3050213"/>
                <a:gd name="connsiteY356" fmla="*/ 2818268 h 2980154"/>
                <a:gd name="connsiteX357" fmla="*/ 954993 w 3050213"/>
                <a:gd name="connsiteY357" fmla="*/ 2817832 h 2980154"/>
                <a:gd name="connsiteX358" fmla="*/ 936546 w 3050213"/>
                <a:gd name="connsiteY358" fmla="*/ 2813471 h 2980154"/>
                <a:gd name="connsiteX359" fmla="*/ 922465 w 3050213"/>
                <a:gd name="connsiteY359" fmla="*/ 2870744 h 2980154"/>
                <a:gd name="connsiteX360" fmla="*/ 907292 w 3050213"/>
                <a:gd name="connsiteY360" fmla="*/ 2868023 h 2980154"/>
                <a:gd name="connsiteX361" fmla="*/ 906749 w 3050213"/>
                <a:gd name="connsiteY361" fmla="*/ 2802179 h 2980154"/>
                <a:gd name="connsiteX362" fmla="*/ 897694 w 3050213"/>
                <a:gd name="connsiteY362" fmla="*/ 2800043 h 2980154"/>
                <a:gd name="connsiteX363" fmla="*/ 893323 w 3050213"/>
                <a:gd name="connsiteY363" fmla="*/ 2811622 h 2980154"/>
                <a:gd name="connsiteX364" fmla="*/ 877987 w 3050213"/>
                <a:gd name="connsiteY364" fmla="*/ 2808542 h 2980154"/>
                <a:gd name="connsiteX365" fmla="*/ 857015 w 3050213"/>
                <a:gd name="connsiteY365" fmla="*/ 2858381 h 2980154"/>
                <a:gd name="connsiteX366" fmla="*/ 848859 w 3050213"/>
                <a:gd name="connsiteY366" fmla="*/ 2856097 h 2980154"/>
                <a:gd name="connsiteX367" fmla="*/ 851613 w 3050213"/>
                <a:gd name="connsiteY367" fmla="*/ 2803246 h 2980154"/>
                <a:gd name="connsiteX368" fmla="*/ 840137 w 3050213"/>
                <a:gd name="connsiteY368" fmla="*/ 2800942 h 2980154"/>
                <a:gd name="connsiteX369" fmla="*/ 841078 w 3050213"/>
                <a:gd name="connsiteY369" fmla="*/ 2787878 h 2980154"/>
                <a:gd name="connsiteX370" fmla="*/ 810573 w 3050213"/>
                <a:gd name="connsiteY370" fmla="*/ 2777659 h 2980154"/>
                <a:gd name="connsiteX371" fmla="*/ 807836 w 3050213"/>
                <a:gd name="connsiteY371" fmla="*/ 2783048 h 2980154"/>
                <a:gd name="connsiteX372" fmla="*/ 783487 w 3050213"/>
                <a:gd name="connsiteY372" fmla="*/ 2775154 h 2980154"/>
                <a:gd name="connsiteX373" fmla="*/ 759920 w 3050213"/>
                <a:gd name="connsiteY373" fmla="*/ 2830757 h 2980154"/>
                <a:gd name="connsiteX374" fmla="*/ 742109 w 3050213"/>
                <a:gd name="connsiteY374" fmla="*/ 2823888 h 2980154"/>
                <a:gd name="connsiteX375" fmla="*/ 760169 w 3050213"/>
                <a:gd name="connsiteY375" fmla="*/ 2707775 h 2980154"/>
                <a:gd name="connsiteX376" fmla="*/ 735673 w 3050213"/>
                <a:gd name="connsiteY376" fmla="*/ 2744976 h 2980154"/>
                <a:gd name="connsiteX377" fmla="*/ 734078 w 3050213"/>
                <a:gd name="connsiteY377" fmla="*/ 2744228 h 2980154"/>
                <a:gd name="connsiteX378" fmla="*/ 723532 w 3050213"/>
                <a:gd name="connsiteY378" fmla="*/ 2761453 h 2980154"/>
                <a:gd name="connsiteX379" fmla="*/ 684845 w 3050213"/>
                <a:gd name="connsiteY379" fmla="*/ 2744868 h 2980154"/>
                <a:gd name="connsiteX380" fmla="*/ 654283 w 3050213"/>
                <a:gd name="connsiteY380" fmla="*/ 2788382 h 2980154"/>
                <a:gd name="connsiteX381" fmla="*/ 641361 w 3050213"/>
                <a:gd name="connsiteY381" fmla="*/ 2781930 h 2980154"/>
                <a:gd name="connsiteX382" fmla="*/ 661733 w 3050213"/>
                <a:gd name="connsiteY382" fmla="*/ 2710571 h 2980154"/>
                <a:gd name="connsiteX383" fmla="*/ 650654 w 3050213"/>
                <a:gd name="connsiteY383" fmla="*/ 2704074 h 2980154"/>
                <a:gd name="connsiteX384" fmla="*/ 643554 w 3050213"/>
                <a:gd name="connsiteY384" fmla="*/ 2713227 h 2980154"/>
                <a:gd name="connsiteX385" fmla="*/ 639670 w 3050213"/>
                <a:gd name="connsiteY385" fmla="*/ 2711011 h 2980154"/>
                <a:gd name="connsiteX386" fmla="*/ 605967 w 3050213"/>
                <a:gd name="connsiteY386" fmla="*/ 2764259 h 2980154"/>
                <a:gd name="connsiteX387" fmla="*/ 588499 w 3050213"/>
                <a:gd name="connsiteY387" fmla="*/ 2755537 h 2980154"/>
                <a:gd name="connsiteX388" fmla="*/ 608694 w 3050213"/>
                <a:gd name="connsiteY388" fmla="*/ 2693339 h 2980154"/>
                <a:gd name="connsiteX389" fmla="*/ 595968 w 3050213"/>
                <a:gd name="connsiteY389" fmla="*/ 2686080 h 2980154"/>
                <a:gd name="connsiteX390" fmla="*/ 622771 w 3050213"/>
                <a:gd name="connsiteY390" fmla="*/ 2616327 h 2980154"/>
                <a:gd name="connsiteX391" fmla="*/ 567035 w 3050213"/>
                <a:gd name="connsiteY391" fmla="*/ 2677387 h 2980154"/>
                <a:gd name="connsiteX392" fmla="*/ 522496 w 3050213"/>
                <a:gd name="connsiteY392" fmla="*/ 2645775 h 2980154"/>
                <a:gd name="connsiteX393" fmla="*/ 525396 w 3050213"/>
                <a:gd name="connsiteY393" fmla="*/ 2639723 h 2980154"/>
                <a:gd name="connsiteX394" fmla="*/ 477098 w 3050213"/>
                <a:gd name="connsiteY394" fmla="*/ 2685246 h 2980154"/>
                <a:gd name="connsiteX395" fmla="*/ 460295 w 3050213"/>
                <a:gd name="connsiteY395" fmla="*/ 2672351 h 2980154"/>
                <a:gd name="connsiteX396" fmla="*/ 460850 w 3050213"/>
                <a:gd name="connsiteY396" fmla="*/ 2671329 h 2980154"/>
                <a:gd name="connsiteX397" fmla="*/ 460078 w 3050213"/>
                <a:gd name="connsiteY397" fmla="*/ 2672184 h 2980154"/>
                <a:gd name="connsiteX398" fmla="*/ 446660 w 3050213"/>
                <a:gd name="connsiteY398" fmla="*/ 2661887 h 2980154"/>
                <a:gd name="connsiteX399" fmla="*/ 480089 w 3050213"/>
                <a:gd name="connsiteY399" fmla="*/ 2596861 h 2980154"/>
                <a:gd name="connsiteX400" fmla="*/ 455005 w 3050213"/>
                <a:gd name="connsiteY400" fmla="*/ 2574480 h 2980154"/>
                <a:gd name="connsiteX401" fmla="*/ 490035 w 3050213"/>
                <a:gd name="connsiteY401" fmla="*/ 2518138 h 2980154"/>
                <a:gd name="connsiteX402" fmla="*/ 429795 w 3050213"/>
                <a:gd name="connsiteY402" fmla="*/ 2562741 h 2980154"/>
                <a:gd name="connsiteX403" fmla="*/ 392532 w 3050213"/>
                <a:gd name="connsiteY403" fmla="*/ 2522154 h 2980154"/>
                <a:gd name="connsiteX404" fmla="*/ 398774 w 3050213"/>
                <a:gd name="connsiteY404" fmla="*/ 2513700 h 2980154"/>
                <a:gd name="connsiteX405" fmla="*/ 329916 w 3050213"/>
                <a:gd name="connsiteY405" fmla="*/ 2557310 h 2980154"/>
                <a:gd name="connsiteX406" fmla="*/ 311777 w 3050213"/>
                <a:gd name="connsiteY406" fmla="*/ 2536654 h 2980154"/>
                <a:gd name="connsiteX407" fmla="*/ 365716 w 3050213"/>
                <a:gd name="connsiteY407" fmla="*/ 2473436 h 2980154"/>
                <a:gd name="connsiteX408" fmla="*/ 338293 w 3050213"/>
                <a:gd name="connsiteY408" fmla="*/ 2436122 h 2980154"/>
                <a:gd name="connsiteX409" fmla="*/ 345137 w 3050213"/>
                <a:gd name="connsiteY409" fmla="*/ 2428737 h 2980154"/>
                <a:gd name="connsiteX410" fmla="*/ 339999 w 3050213"/>
                <a:gd name="connsiteY410" fmla="*/ 2421696 h 2980154"/>
                <a:gd name="connsiteX411" fmla="*/ 358280 w 3050213"/>
                <a:gd name="connsiteY411" fmla="*/ 2402470 h 2980154"/>
                <a:gd name="connsiteX412" fmla="*/ 316971 w 3050213"/>
                <a:gd name="connsiteY412" fmla="*/ 2421925 h 2980154"/>
                <a:gd name="connsiteX413" fmla="*/ 292247 w 3050213"/>
                <a:gd name="connsiteY413" fmla="*/ 2380281 h 2980154"/>
                <a:gd name="connsiteX414" fmla="*/ 214545 w 3050213"/>
                <a:gd name="connsiteY414" fmla="*/ 2411598 h 2980154"/>
                <a:gd name="connsiteX415" fmla="*/ 197693 w 3050213"/>
                <a:gd name="connsiteY415" fmla="*/ 2383700 h 2980154"/>
                <a:gd name="connsiteX416" fmla="*/ 272308 w 3050213"/>
                <a:gd name="connsiteY416" fmla="*/ 2324939 h 2980154"/>
                <a:gd name="connsiteX417" fmla="*/ 250158 w 3050213"/>
                <a:gd name="connsiteY417" fmla="*/ 2276461 h 2980154"/>
                <a:gd name="connsiteX418" fmla="*/ 253567 w 3050213"/>
                <a:gd name="connsiteY418" fmla="*/ 2273977 h 2980154"/>
                <a:gd name="connsiteX419" fmla="*/ 245746 w 3050213"/>
                <a:gd name="connsiteY419" fmla="*/ 2257111 h 2980154"/>
                <a:gd name="connsiteX420" fmla="*/ 233053 w 3050213"/>
                <a:gd name="connsiteY420" fmla="*/ 2260208 h 2980154"/>
                <a:gd name="connsiteX421" fmla="*/ 223974 w 3050213"/>
                <a:gd name="connsiteY421" fmla="*/ 2234052 h 2980154"/>
                <a:gd name="connsiteX422" fmla="*/ 131387 w 3050213"/>
                <a:gd name="connsiteY422" fmla="*/ 2253675 h 2980154"/>
                <a:gd name="connsiteX423" fmla="*/ 116783 w 3050213"/>
                <a:gd name="connsiteY423" fmla="*/ 2220632 h 2980154"/>
                <a:gd name="connsiteX424" fmla="*/ 158114 w 3050213"/>
                <a:gd name="connsiteY424" fmla="*/ 2199084 h 2980154"/>
                <a:gd name="connsiteX425" fmla="*/ 135613 w 3050213"/>
                <a:gd name="connsiteY425" fmla="*/ 2204600 h 2980154"/>
                <a:gd name="connsiteX426" fmla="*/ 203525 w 3050213"/>
                <a:gd name="connsiteY426" fmla="*/ 2161621 h 2980154"/>
                <a:gd name="connsiteX427" fmla="*/ 196653 w 3050213"/>
                <a:gd name="connsiteY427" fmla="*/ 2141086 h 2980154"/>
                <a:gd name="connsiteX428" fmla="*/ 202452 w 3050213"/>
                <a:gd name="connsiteY428" fmla="*/ 2137885 h 2980154"/>
                <a:gd name="connsiteX429" fmla="*/ 200236 w 3050213"/>
                <a:gd name="connsiteY429" fmla="*/ 2128340 h 2980154"/>
                <a:gd name="connsiteX430" fmla="*/ 197586 w 3050213"/>
                <a:gd name="connsiteY430" fmla="*/ 2128634 h 2980154"/>
                <a:gd name="connsiteX431" fmla="*/ 187186 w 3050213"/>
                <a:gd name="connsiteY431" fmla="*/ 2100735 h 2980154"/>
                <a:gd name="connsiteX432" fmla="*/ 184499 w 3050213"/>
                <a:gd name="connsiteY432" fmla="*/ 2083859 h 2980154"/>
                <a:gd name="connsiteX433" fmla="*/ 77106 w 3050213"/>
                <a:gd name="connsiteY433" fmla="*/ 2088012 h 2980154"/>
                <a:gd name="connsiteX434" fmla="*/ 69326 w 3050213"/>
                <a:gd name="connsiteY434" fmla="*/ 2051225 h 2980154"/>
                <a:gd name="connsiteX435" fmla="*/ 200722 w 3050213"/>
                <a:gd name="connsiteY435" fmla="*/ 2010179 h 2980154"/>
                <a:gd name="connsiteX436" fmla="*/ 163738 w 3050213"/>
                <a:gd name="connsiteY436" fmla="*/ 2010056 h 2980154"/>
                <a:gd name="connsiteX437" fmla="*/ 159316 w 3050213"/>
                <a:gd name="connsiteY437" fmla="*/ 1992453 h 2980154"/>
                <a:gd name="connsiteX438" fmla="*/ 107761 w 3050213"/>
                <a:gd name="connsiteY438" fmla="*/ 1993010 h 2980154"/>
                <a:gd name="connsiteX439" fmla="*/ 156129 w 3050213"/>
                <a:gd name="connsiteY439" fmla="*/ 1974865 h 2980154"/>
                <a:gd name="connsiteX440" fmla="*/ 154961 w 3050213"/>
                <a:gd name="connsiteY440" fmla="*/ 1950946 h 2980154"/>
                <a:gd name="connsiteX441" fmla="*/ 173093 w 3050213"/>
                <a:gd name="connsiteY441" fmla="*/ 1945233 h 2980154"/>
                <a:gd name="connsiteX442" fmla="*/ 172893 w 3050213"/>
                <a:gd name="connsiteY442" fmla="*/ 1939805 h 2980154"/>
                <a:gd name="connsiteX443" fmla="*/ 161387 w 3050213"/>
                <a:gd name="connsiteY443" fmla="*/ 1938784 h 2980154"/>
                <a:gd name="connsiteX444" fmla="*/ 160744 w 3050213"/>
                <a:gd name="connsiteY444" fmla="*/ 1930863 h 2980154"/>
                <a:gd name="connsiteX445" fmla="*/ 57379 w 3050213"/>
                <a:gd name="connsiteY445" fmla="*/ 1917268 h 2980154"/>
                <a:gd name="connsiteX446" fmla="*/ 54829 w 3050213"/>
                <a:gd name="connsiteY446" fmla="*/ 1879221 h 2980154"/>
                <a:gd name="connsiteX447" fmla="*/ 163944 w 3050213"/>
                <a:gd name="connsiteY447" fmla="*/ 1864869 h 2980154"/>
                <a:gd name="connsiteX448" fmla="*/ 166706 w 3050213"/>
                <a:gd name="connsiteY448" fmla="*/ 1842903 h 2980154"/>
                <a:gd name="connsiteX449" fmla="*/ 232313 w 3050213"/>
                <a:gd name="connsiteY449" fmla="*/ 1833211 h 2980154"/>
                <a:gd name="connsiteX450" fmla="*/ 148362 w 3050213"/>
                <a:gd name="connsiteY450" fmla="*/ 1815911 h 2980154"/>
                <a:gd name="connsiteX451" fmla="*/ 149294 w 3050213"/>
                <a:gd name="connsiteY451" fmla="*/ 1782384 h 2980154"/>
                <a:gd name="connsiteX452" fmla="*/ 115716 w 3050213"/>
                <a:gd name="connsiteY452" fmla="*/ 1774567 h 2980154"/>
                <a:gd name="connsiteX453" fmla="*/ 149349 w 3050213"/>
                <a:gd name="connsiteY453" fmla="*/ 1769926 h 2980154"/>
                <a:gd name="connsiteX454" fmla="*/ 56538 w 3050213"/>
                <a:gd name="connsiteY454" fmla="*/ 1740934 h 2980154"/>
                <a:gd name="connsiteX455" fmla="*/ 59891 w 3050213"/>
                <a:gd name="connsiteY455" fmla="*/ 1707474 h 2980154"/>
                <a:gd name="connsiteX456" fmla="*/ 165871 w 3050213"/>
                <a:gd name="connsiteY456" fmla="*/ 1711573 h 2980154"/>
                <a:gd name="connsiteX457" fmla="*/ 168744 w 3050213"/>
                <a:gd name="connsiteY457" fmla="*/ 1686519 h 2980154"/>
                <a:gd name="connsiteX458" fmla="*/ 188629 w 3050213"/>
                <a:gd name="connsiteY458" fmla="*/ 1686133 h 2980154"/>
                <a:gd name="connsiteX459" fmla="*/ 194048 w 3050213"/>
                <a:gd name="connsiteY459" fmla="*/ 1659342 h 2980154"/>
                <a:gd name="connsiteX460" fmla="*/ 266709 w 3050213"/>
                <a:gd name="connsiteY460" fmla="*/ 1663565 h 2980154"/>
                <a:gd name="connsiteX461" fmla="*/ 169979 w 3050213"/>
                <a:gd name="connsiteY461" fmla="*/ 1622395 h 2980154"/>
                <a:gd name="connsiteX462" fmla="*/ 173839 w 3050213"/>
                <a:gd name="connsiteY462" fmla="*/ 1605268 h 2980154"/>
                <a:gd name="connsiteX463" fmla="*/ 92905 w 3050213"/>
                <a:gd name="connsiteY463" fmla="*/ 1563071 h 2980154"/>
                <a:gd name="connsiteX464" fmla="*/ 101207 w 3050213"/>
                <a:gd name="connsiteY464" fmla="*/ 1536083 h 2980154"/>
                <a:gd name="connsiteX465" fmla="*/ 203881 w 3050213"/>
                <a:gd name="connsiteY465" fmla="*/ 1557842 h 2980154"/>
                <a:gd name="connsiteX466" fmla="*/ 199939 w 3050213"/>
                <a:gd name="connsiteY466" fmla="*/ 1555764 h 2980154"/>
                <a:gd name="connsiteX467" fmla="*/ 218333 w 3050213"/>
                <a:gd name="connsiteY467" fmla="*/ 1499500 h 2980154"/>
                <a:gd name="connsiteX468" fmla="*/ 247243 w 3050213"/>
                <a:gd name="connsiteY468" fmla="*/ 1504740 h 2980154"/>
                <a:gd name="connsiteX469" fmla="*/ 255641 w 3050213"/>
                <a:gd name="connsiteY469" fmla="*/ 1484182 h 2980154"/>
                <a:gd name="connsiteX470" fmla="*/ 306078 w 3050213"/>
                <a:gd name="connsiteY470" fmla="*/ 1497807 h 2980154"/>
                <a:gd name="connsiteX471" fmla="*/ 232178 w 3050213"/>
                <a:gd name="connsiteY471" fmla="*/ 1439610 h 2980154"/>
                <a:gd name="connsiteX472" fmla="*/ 228312 w 3050213"/>
                <a:gd name="connsiteY472" fmla="*/ 1436961 h 2980154"/>
                <a:gd name="connsiteX473" fmla="*/ 228443 w 3050213"/>
                <a:gd name="connsiteY473" fmla="*/ 1436666 h 2980154"/>
                <a:gd name="connsiteX474" fmla="*/ 163827 w 3050213"/>
                <a:gd name="connsiteY474" fmla="*/ 1385780 h 2980154"/>
                <a:gd name="connsiteX475" fmla="*/ 173370 w 3050213"/>
                <a:gd name="connsiteY475" fmla="*/ 1367959 h 2980154"/>
                <a:gd name="connsiteX476" fmla="*/ 246165 w 3050213"/>
                <a:gd name="connsiteY476" fmla="*/ 1397299 h 2980154"/>
                <a:gd name="connsiteX477" fmla="*/ 252715 w 3050213"/>
                <a:gd name="connsiteY477" fmla="*/ 1382748 h 2980154"/>
                <a:gd name="connsiteX478" fmla="*/ 286461 w 3050213"/>
                <a:gd name="connsiteY478" fmla="*/ 1392979 h 2980154"/>
                <a:gd name="connsiteX479" fmla="*/ 236476 w 3050213"/>
                <a:gd name="connsiteY479" fmla="*/ 1350630 h 2980154"/>
                <a:gd name="connsiteX480" fmla="*/ 280083 w 3050213"/>
                <a:gd name="connsiteY480" fmla="*/ 1366014 h 2980154"/>
                <a:gd name="connsiteX481" fmla="*/ 303017 w 3050213"/>
                <a:gd name="connsiteY481" fmla="*/ 1325940 h 2980154"/>
                <a:gd name="connsiteX482" fmla="*/ 338596 w 3050213"/>
                <a:gd name="connsiteY482" fmla="*/ 1340055 h 2980154"/>
                <a:gd name="connsiteX483" fmla="*/ 348915 w 3050213"/>
                <a:gd name="connsiteY483" fmla="*/ 1324436 h 2980154"/>
                <a:gd name="connsiteX484" fmla="*/ 381116 w 3050213"/>
                <a:gd name="connsiteY484" fmla="*/ 1340766 h 2980154"/>
                <a:gd name="connsiteX485" fmla="*/ 273241 w 3050213"/>
                <a:gd name="connsiteY485" fmla="*/ 1214335 h 2980154"/>
                <a:gd name="connsiteX486" fmla="*/ 279349 w 3050213"/>
                <a:gd name="connsiteY486" fmla="*/ 1206815 h 2980154"/>
                <a:gd name="connsiteX487" fmla="*/ 337647 w 3050213"/>
                <a:gd name="connsiteY487" fmla="*/ 1243738 h 2980154"/>
                <a:gd name="connsiteX488" fmla="*/ 355787 w 3050213"/>
                <a:gd name="connsiteY488" fmla="*/ 1218702 h 2980154"/>
                <a:gd name="connsiteX489" fmla="*/ 403140 w 3050213"/>
                <a:gd name="connsiteY489" fmla="*/ 1244146 h 2980154"/>
                <a:gd name="connsiteX490" fmla="*/ 380272 w 3050213"/>
                <a:gd name="connsiteY490" fmla="*/ 1216546 h 2980154"/>
                <a:gd name="connsiteX491" fmla="*/ 383583 w 3050213"/>
                <a:gd name="connsiteY491" fmla="*/ 1212808 h 2980154"/>
                <a:gd name="connsiteX492" fmla="*/ 344640 w 3050213"/>
                <a:gd name="connsiteY492" fmla="*/ 1161431 h 2980154"/>
                <a:gd name="connsiteX493" fmla="*/ 398173 w 3050213"/>
                <a:gd name="connsiteY493" fmla="*/ 1196322 h 2980154"/>
                <a:gd name="connsiteX494" fmla="*/ 419341 w 3050213"/>
                <a:gd name="connsiteY494" fmla="*/ 1172405 h 2980154"/>
                <a:gd name="connsiteX495" fmla="*/ 447634 w 3050213"/>
                <a:gd name="connsiteY495" fmla="*/ 1190757 h 2980154"/>
                <a:gd name="connsiteX496" fmla="*/ 446940 w 3050213"/>
                <a:gd name="connsiteY496" fmla="*/ 1180393 h 2980154"/>
                <a:gd name="connsiteX497" fmla="*/ 482201 w 3050213"/>
                <a:gd name="connsiteY497" fmla="*/ 1175755 h 2980154"/>
                <a:gd name="connsiteX498" fmla="*/ 444499 w 3050213"/>
                <a:gd name="connsiteY498" fmla="*/ 1118028 h 2980154"/>
                <a:gd name="connsiteX499" fmla="*/ 452972 w 3050213"/>
                <a:gd name="connsiteY499" fmla="*/ 1110316 h 2980154"/>
                <a:gd name="connsiteX500" fmla="*/ 428338 w 3050213"/>
                <a:gd name="connsiteY500" fmla="*/ 1064948 h 2980154"/>
                <a:gd name="connsiteX501" fmla="*/ 464928 w 3050213"/>
                <a:gd name="connsiteY501" fmla="*/ 1099436 h 2980154"/>
                <a:gd name="connsiteX502" fmla="*/ 488146 w 3050213"/>
                <a:gd name="connsiteY502" fmla="*/ 1078306 h 2980154"/>
                <a:gd name="connsiteX503" fmla="*/ 536719 w 3050213"/>
                <a:gd name="connsiteY503" fmla="*/ 1118428 h 2980154"/>
                <a:gd name="connsiteX504" fmla="*/ 515884 w 3050213"/>
                <a:gd name="connsiteY504" fmla="*/ 1079967 h 2980154"/>
                <a:gd name="connsiteX505" fmla="*/ 518186 w 3050213"/>
                <a:gd name="connsiteY505" fmla="*/ 1078247 h 2980154"/>
                <a:gd name="connsiteX506" fmla="*/ 518134 w 3050213"/>
                <a:gd name="connsiteY506" fmla="*/ 1078138 h 2980154"/>
                <a:gd name="connsiteX507" fmla="*/ 507827 w 3050213"/>
                <a:gd name="connsiteY507" fmla="*/ 1075738 h 2980154"/>
                <a:gd name="connsiteX508" fmla="*/ 516420 w 3050213"/>
                <a:gd name="connsiteY508" fmla="*/ 1074553 h 2980154"/>
                <a:gd name="connsiteX509" fmla="*/ 510084 w 3050213"/>
                <a:gd name="connsiteY509" fmla="*/ 1061296 h 2980154"/>
                <a:gd name="connsiteX510" fmla="*/ 448649 w 3050213"/>
                <a:gd name="connsiteY510" fmla="*/ 1042105 h 2980154"/>
                <a:gd name="connsiteX511" fmla="*/ 452001 w 3050213"/>
                <a:gd name="connsiteY511" fmla="*/ 1008645 h 2980154"/>
                <a:gd name="connsiteX512" fmla="*/ 485538 w 3050213"/>
                <a:gd name="connsiteY512" fmla="*/ 1009942 h 2980154"/>
                <a:gd name="connsiteX513" fmla="*/ 484866 w 3050213"/>
                <a:gd name="connsiteY513" fmla="*/ 1008538 h 2980154"/>
                <a:gd name="connsiteX514" fmla="*/ 488129 w 3050213"/>
                <a:gd name="connsiteY514" fmla="*/ 1006295 h 2980154"/>
                <a:gd name="connsiteX515" fmla="*/ 491871 w 3050213"/>
                <a:gd name="connsiteY515" fmla="*/ 1010187 h 2980154"/>
                <a:gd name="connsiteX516" fmla="*/ 557982 w 3050213"/>
                <a:gd name="connsiteY516" fmla="*/ 1012745 h 2980154"/>
                <a:gd name="connsiteX517" fmla="*/ 560855 w 3050213"/>
                <a:gd name="connsiteY517" fmla="*/ 987690 h 2980154"/>
                <a:gd name="connsiteX518" fmla="*/ 580739 w 3050213"/>
                <a:gd name="connsiteY518" fmla="*/ 987305 h 2980154"/>
                <a:gd name="connsiteX519" fmla="*/ 586159 w 3050213"/>
                <a:gd name="connsiteY519" fmla="*/ 960513 h 2980154"/>
                <a:gd name="connsiteX520" fmla="*/ 658820 w 3050213"/>
                <a:gd name="connsiteY520" fmla="*/ 964736 h 2980154"/>
                <a:gd name="connsiteX521" fmla="*/ 562090 w 3050213"/>
                <a:gd name="connsiteY521" fmla="*/ 923566 h 2980154"/>
                <a:gd name="connsiteX522" fmla="*/ 565950 w 3050213"/>
                <a:gd name="connsiteY522" fmla="*/ 906440 h 2980154"/>
                <a:gd name="connsiteX523" fmla="*/ 485016 w 3050213"/>
                <a:gd name="connsiteY523" fmla="*/ 864243 h 2980154"/>
                <a:gd name="connsiteX524" fmla="*/ 493318 w 3050213"/>
                <a:gd name="connsiteY524" fmla="*/ 837254 h 2980154"/>
                <a:gd name="connsiteX525" fmla="*/ 595992 w 3050213"/>
                <a:gd name="connsiteY525" fmla="*/ 859014 h 2980154"/>
                <a:gd name="connsiteX526" fmla="*/ 592049 w 3050213"/>
                <a:gd name="connsiteY526" fmla="*/ 856935 h 2980154"/>
                <a:gd name="connsiteX527" fmla="*/ 610444 w 3050213"/>
                <a:gd name="connsiteY527" fmla="*/ 800672 h 2980154"/>
                <a:gd name="connsiteX528" fmla="*/ 639354 w 3050213"/>
                <a:gd name="connsiteY528" fmla="*/ 805911 h 2980154"/>
                <a:gd name="connsiteX529" fmla="*/ 647752 w 3050213"/>
                <a:gd name="connsiteY529" fmla="*/ 785354 h 2980154"/>
                <a:gd name="connsiteX530" fmla="*/ 698188 w 3050213"/>
                <a:gd name="connsiteY530" fmla="*/ 798979 h 2980154"/>
                <a:gd name="connsiteX531" fmla="*/ 624289 w 3050213"/>
                <a:gd name="connsiteY531" fmla="*/ 740781 h 2980154"/>
                <a:gd name="connsiteX532" fmla="*/ 620423 w 3050213"/>
                <a:gd name="connsiteY532" fmla="*/ 738133 h 2980154"/>
                <a:gd name="connsiteX533" fmla="*/ 620553 w 3050213"/>
                <a:gd name="connsiteY533" fmla="*/ 737838 h 2980154"/>
                <a:gd name="connsiteX534" fmla="*/ 555937 w 3050213"/>
                <a:gd name="connsiteY534" fmla="*/ 686951 h 2980154"/>
                <a:gd name="connsiteX535" fmla="*/ 565481 w 3050213"/>
                <a:gd name="connsiteY535" fmla="*/ 669130 h 2980154"/>
                <a:gd name="connsiteX536" fmla="*/ 638275 w 3050213"/>
                <a:gd name="connsiteY536" fmla="*/ 698470 h 2980154"/>
                <a:gd name="connsiteX537" fmla="*/ 644826 w 3050213"/>
                <a:gd name="connsiteY537" fmla="*/ 683920 h 2980154"/>
                <a:gd name="connsiteX538" fmla="*/ 678572 w 3050213"/>
                <a:gd name="connsiteY538" fmla="*/ 694150 h 2980154"/>
                <a:gd name="connsiteX539" fmla="*/ 628587 w 3050213"/>
                <a:gd name="connsiteY539" fmla="*/ 651802 h 2980154"/>
                <a:gd name="connsiteX540" fmla="*/ 672194 w 3050213"/>
                <a:gd name="connsiteY540" fmla="*/ 667186 h 2980154"/>
                <a:gd name="connsiteX541" fmla="*/ 695128 w 3050213"/>
                <a:gd name="connsiteY541" fmla="*/ 627112 h 2980154"/>
                <a:gd name="connsiteX542" fmla="*/ 730706 w 3050213"/>
                <a:gd name="connsiteY542" fmla="*/ 641227 h 2980154"/>
                <a:gd name="connsiteX543" fmla="*/ 741026 w 3050213"/>
                <a:gd name="connsiteY543" fmla="*/ 625607 h 2980154"/>
                <a:gd name="connsiteX544" fmla="*/ 773227 w 3050213"/>
                <a:gd name="connsiteY544" fmla="*/ 641938 h 2980154"/>
                <a:gd name="connsiteX545" fmla="*/ 665352 w 3050213"/>
                <a:gd name="connsiteY545" fmla="*/ 515507 h 2980154"/>
                <a:gd name="connsiteX546" fmla="*/ 671460 w 3050213"/>
                <a:gd name="connsiteY546" fmla="*/ 507987 h 2980154"/>
                <a:gd name="connsiteX547" fmla="*/ 729757 w 3050213"/>
                <a:gd name="connsiteY547" fmla="*/ 544910 h 2980154"/>
                <a:gd name="connsiteX548" fmla="*/ 747898 w 3050213"/>
                <a:gd name="connsiteY548" fmla="*/ 519873 h 2980154"/>
                <a:gd name="connsiteX549" fmla="*/ 795251 w 3050213"/>
                <a:gd name="connsiteY549" fmla="*/ 545318 h 2980154"/>
                <a:gd name="connsiteX550" fmla="*/ 772383 w 3050213"/>
                <a:gd name="connsiteY550" fmla="*/ 517718 h 2980154"/>
                <a:gd name="connsiteX551" fmla="*/ 775694 w 3050213"/>
                <a:gd name="connsiteY551" fmla="*/ 513979 h 2980154"/>
                <a:gd name="connsiteX552" fmla="*/ 736750 w 3050213"/>
                <a:gd name="connsiteY552" fmla="*/ 462603 h 2980154"/>
                <a:gd name="connsiteX553" fmla="*/ 790283 w 3050213"/>
                <a:gd name="connsiteY553" fmla="*/ 497493 h 2980154"/>
                <a:gd name="connsiteX554" fmla="*/ 811452 w 3050213"/>
                <a:gd name="connsiteY554" fmla="*/ 473576 h 2980154"/>
                <a:gd name="connsiteX555" fmla="*/ 850497 w 3050213"/>
                <a:gd name="connsiteY555" fmla="*/ 498903 h 2980154"/>
                <a:gd name="connsiteX556" fmla="*/ 861972 w 3050213"/>
                <a:gd name="connsiteY556" fmla="*/ 487390 h 2980154"/>
                <a:gd name="connsiteX557" fmla="*/ 901966 w 3050213"/>
                <a:gd name="connsiteY557" fmla="*/ 519268 h 2980154"/>
                <a:gd name="connsiteX558" fmla="*/ 836609 w 3050213"/>
                <a:gd name="connsiteY558" fmla="*/ 419199 h 2980154"/>
                <a:gd name="connsiteX559" fmla="*/ 845083 w 3050213"/>
                <a:gd name="connsiteY559" fmla="*/ 411488 h 2980154"/>
                <a:gd name="connsiteX560" fmla="*/ 820449 w 3050213"/>
                <a:gd name="connsiteY560" fmla="*/ 366119 h 2980154"/>
                <a:gd name="connsiteX561" fmla="*/ 857039 w 3050213"/>
                <a:gd name="connsiteY561" fmla="*/ 400607 h 2980154"/>
                <a:gd name="connsiteX562" fmla="*/ 880257 w 3050213"/>
                <a:gd name="connsiteY562" fmla="*/ 379477 h 2980154"/>
                <a:gd name="connsiteX563" fmla="*/ 928830 w 3050213"/>
                <a:gd name="connsiteY563" fmla="*/ 419600 h 2980154"/>
                <a:gd name="connsiteX564" fmla="*/ 907994 w 3050213"/>
                <a:gd name="connsiteY564" fmla="*/ 381139 h 2980154"/>
                <a:gd name="connsiteX565" fmla="*/ 910297 w 3050213"/>
                <a:gd name="connsiteY565" fmla="*/ 379418 h 2980154"/>
                <a:gd name="connsiteX566" fmla="*/ 876977 w 3050213"/>
                <a:gd name="connsiteY566" fmla="*/ 309709 h 2980154"/>
                <a:gd name="connsiteX567" fmla="*/ 880240 w 3050213"/>
                <a:gd name="connsiteY567" fmla="*/ 307467 h 2980154"/>
                <a:gd name="connsiteX568" fmla="*/ 933052 w 3050213"/>
                <a:gd name="connsiteY568" fmla="*/ 362404 h 2980154"/>
                <a:gd name="connsiteX569" fmla="*/ 955071 w 3050213"/>
                <a:gd name="connsiteY569" fmla="*/ 345940 h 2980154"/>
                <a:gd name="connsiteX570" fmla="*/ 993872 w 3050213"/>
                <a:gd name="connsiteY570" fmla="*/ 383740 h 2980154"/>
                <a:gd name="connsiteX571" fmla="*/ 1005797 w 3050213"/>
                <a:gd name="connsiteY571" fmla="*/ 375867 h 2980154"/>
                <a:gd name="connsiteX572" fmla="*/ 1029093 w 3050213"/>
                <a:gd name="connsiteY572" fmla="*/ 403682 h 2980154"/>
                <a:gd name="connsiteX573" fmla="*/ 986311 w 3050213"/>
                <a:gd name="connsiteY573" fmla="*/ 297976 h 2980154"/>
                <a:gd name="connsiteX574" fmla="*/ 1022420 w 3050213"/>
                <a:gd name="connsiteY574" fmla="*/ 276687 h 2980154"/>
                <a:gd name="connsiteX575" fmla="*/ 1021517 w 3050213"/>
                <a:gd name="connsiteY575" fmla="*/ 273525 h 2980154"/>
                <a:gd name="connsiteX576" fmla="*/ 1023350 w 3050213"/>
                <a:gd name="connsiteY576" fmla="*/ 276137 h 2980154"/>
                <a:gd name="connsiteX577" fmla="*/ 1036951 w 3050213"/>
                <a:gd name="connsiteY577" fmla="*/ 268118 h 2980154"/>
                <a:gd name="connsiteX578" fmla="*/ 1063821 w 3050213"/>
                <a:gd name="connsiteY578" fmla="*/ 301051 h 2980154"/>
                <a:gd name="connsiteX579" fmla="*/ 1039742 w 3050213"/>
                <a:gd name="connsiteY579" fmla="*/ 210110 h 2980154"/>
                <a:gd name="connsiteX580" fmla="*/ 1052016 w 3050213"/>
                <a:gd name="connsiteY580" fmla="*/ 204617 h 2980154"/>
                <a:gd name="connsiteX581" fmla="*/ 1088879 w 3050213"/>
                <a:gd name="connsiteY581" fmla="*/ 264222 h 2980154"/>
                <a:gd name="connsiteX582" fmla="*/ 1120536 w 3050213"/>
                <a:gd name="connsiteY582" fmla="*/ 249180 h 2980154"/>
                <a:gd name="connsiteX583" fmla="*/ 1155454 w 3050213"/>
                <a:gd name="connsiteY583" fmla="*/ 299944 h 2980154"/>
                <a:gd name="connsiteX584" fmla="*/ 1167080 w 3050213"/>
                <a:gd name="connsiteY584" fmla="*/ 295333 h 2980154"/>
                <a:gd name="connsiteX585" fmla="*/ 1176611 w 3050213"/>
                <a:gd name="connsiteY585" fmla="*/ 312772 h 2980154"/>
                <a:gd name="connsiteX586" fmla="*/ 1156555 w 3050213"/>
                <a:gd name="connsiteY586" fmla="*/ 209317 h 2980154"/>
                <a:gd name="connsiteX587" fmla="*/ 1210194 w 3050213"/>
                <a:gd name="connsiteY587" fmla="*/ 190781 h 2980154"/>
                <a:gd name="connsiteX588" fmla="*/ 1206343 w 3050213"/>
                <a:gd name="connsiteY588" fmla="*/ 145382 h 2980154"/>
                <a:gd name="connsiteX589" fmla="*/ 1225962 w 3050213"/>
                <a:gd name="connsiteY589" fmla="*/ 139111 h 2980154"/>
                <a:gd name="connsiteX590" fmla="*/ 1563501 w 3050213"/>
                <a:gd name="connsiteY590" fmla="*/ 0 h 2980154"/>
                <a:gd name="connsiteX591" fmla="*/ 1563545 w 3050213"/>
                <a:gd name="connsiteY591" fmla="*/ 5307 h 2980154"/>
                <a:gd name="connsiteX592" fmla="*/ 1562191 w 3050213"/>
                <a:gd name="connsiteY592" fmla="*/ 5327 h 2980154"/>
                <a:gd name="connsiteX593" fmla="*/ 1563501 w 3050213"/>
                <a:gd name="connsiteY593" fmla="*/ 0 h 2980154"/>
                <a:gd name="connsiteX594" fmla="*/ 1380732 w 3050213"/>
                <a:gd name="connsiteY594" fmla="*/ 13634 h 2980154"/>
                <a:gd name="connsiteX595" fmla="*/ 1381029 w 3050213"/>
                <a:gd name="connsiteY595" fmla="*/ 15285 h 2980154"/>
                <a:gd name="connsiteX596" fmla="*/ 1380595 w 3050213"/>
                <a:gd name="connsiteY596" fmla="*/ 15334 h 2980154"/>
                <a:gd name="connsiteX597" fmla="*/ 1380732 w 3050213"/>
                <a:gd name="connsiteY597" fmla="*/ 13634 h 2980154"/>
                <a:gd name="connsiteX0" fmla="*/ 1335165 w 3050213"/>
                <a:gd name="connsiteY0" fmla="*/ 2762749 h 2980154"/>
                <a:gd name="connsiteX1" fmla="*/ 1336844 w 3050213"/>
                <a:gd name="connsiteY1" fmla="*/ 2779976 h 2980154"/>
                <a:gd name="connsiteX2" fmla="*/ 1339135 w 3050213"/>
                <a:gd name="connsiteY2" fmla="*/ 2771951 h 2980154"/>
                <a:gd name="connsiteX3" fmla="*/ 1335165 w 3050213"/>
                <a:gd name="connsiteY3" fmla="*/ 2762749 h 2980154"/>
                <a:gd name="connsiteX4" fmla="*/ 252198 w 3050213"/>
                <a:gd name="connsiteY4" fmla="*/ 2606480 h 2980154"/>
                <a:gd name="connsiteX5" fmla="*/ 252228 w 3050213"/>
                <a:gd name="connsiteY5" fmla="*/ 2606514 h 2980154"/>
                <a:gd name="connsiteX6" fmla="*/ 252103 w 3050213"/>
                <a:gd name="connsiteY6" fmla="*/ 2606593 h 2980154"/>
                <a:gd name="connsiteX7" fmla="*/ 252198 w 3050213"/>
                <a:gd name="connsiteY7" fmla="*/ 2606480 h 2980154"/>
                <a:gd name="connsiteX8" fmla="*/ 125538 w 3050213"/>
                <a:gd name="connsiteY8" fmla="*/ 2440525 h 2980154"/>
                <a:gd name="connsiteX9" fmla="*/ 128760 w 3050213"/>
                <a:gd name="connsiteY9" fmla="*/ 2446174 h 2980154"/>
                <a:gd name="connsiteX10" fmla="*/ 107470 w 3050213"/>
                <a:gd name="connsiteY10" fmla="*/ 2454754 h 2980154"/>
                <a:gd name="connsiteX11" fmla="*/ 125538 w 3050213"/>
                <a:gd name="connsiteY11" fmla="*/ 2440525 h 2980154"/>
                <a:gd name="connsiteX12" fmla="*/ 0 w 3050213"/>
                <a:gd name="connsiteY12" fmla="*/ 1514633 h 2980154"/>
                <a:gd name="connsiteX13" fmla="*/ 12001 w 3050213"/>
                <a:gd name="connsiteY13" fmla="*/ 1517176 h 2980154"/>
                <a:gd name="connsiteX14" fmla="*/ 11020 w 3050213"/>
                <a:gd name="connsiteY14" fmla="*/ 1520378 h 2980154"/>
                <a:gd name="connsiteX15" fmla="*/ 0 w 3050213"/>
                <a:gd name="connsiteY15" fmla="*/ 1514633 h 2980154"/>
                <a:gd name="connsiteX16" fmla="*/ 392111 w 3050213"/>
                <a:gd name="connsiteY16" fmla="*/ 815805 h 2980154"/>
                <a:gd name="connsiteX17" fmla="*/ 404112 w 3050213"/>
                <a:gd name="connsiteY17" fmla="*/ 818348 h 2980154"/>
                <a:gd name="connsiteX18" fmla="*/ 403131 w 3050213"/>
                <a:gd name="connsiteY18" fmla="*/ 821550 h 2980154"/>
                <a:gd name="connsiteX19" fmla="*/ 392111 w 3050213"/>
                <a:gd name="connsiteY19" fmla="*/ 815805 h 2980154"/>
                <a:gd name="connsiteX20" fmla="*/ 2029470 w 3050213"/>
                <a:gd name="connsiteY20" fmla="*/ 108065 h 2980154"/>
                <a:gd name="connsiteX21" fmla="*/ 2029513 w 3050213"/>
                <a:gd name="connsiteY21" fmla="*/ 113373 h 2980154"/>
                <a:gd name="connsiteX22" fmla="*/ 2028160 w 3050213"/>
                <a:gd name="connsiteY22" fmla="*/ 113393 h 2980154"/>
                <a:gd name="connsiteX23" fmla="*/ 2029470 w 3050213"/>
                <a:gd name="connsiteY23" fmla="*/ 108065 h 2980154"/>
                <a:gd name="connsiteX24" fmla="*/ 1846700 w 3050213"/>
                <a:gd name="connsiteY24" fmla="*/ 121699 h 2980154"/>
                <a:gd name="connsiteX25" fmla="*/ 1846997 w 3050213"/>
                <a:gd name="connsiteY25" fmla="*/ 123350 h 2980154"/>
                <a:gd name="connsiteX26" fmla="*/ 1846563 w 3050213"/>
                <a:gd name="connsiteY26" fmla="*/ 123399 h 2980154"/>
                <a:gd name="connsiteX27" fmla="*/ 1846700 w 3050213"/>
                <a:gd name="connsiteY27" fmla="*/ 121699 h 2980154"/>
                <a:gd name="connsiteX28" fmla="*/ 1225962 w 3050213"/>
                <a:gd name="connsiteY28" fmla="*/ 139111 h 2980154"/>
                <a:gd name="connsiteX29" fmla="*/ 1248848 w 3050213"/>
                <a:gd name="connsiteY29" fmla="*/ 200174 h 2980154"/>
                <a:gd name="connsiteX30" fmla="*/ 1272166 w 3050213"/>
                <a:gd name="connsiteY30" fmla="*/ 191266 h 2980154"/>
                <a:gd name="connsiteX31" fmla="*/ 1301252 w 3050213"/>
                <a:gd name="connsiteY31" fmla="*/ 186519 h 2980154"/>
                <a:gd name="connsiteX32" fmla="*/ 1329017 w 3050213"/>
                <a:gd name="connsiteY32" fmla="*/ 250853 h 2980154"/>
                <a:gd name="connsiteX33" fmla="*/ 1339683 w 3050213"/>
                <a:gd name="connsiteY33" fmla="*/ 248971 h 2980154"/>
                <a:gd name="connsiteX34" fmla="*/ 1340429 w 3050213"/>
                <a:gd name="connsiteY34" fmla="*/ 251330 h 2980154"/>
                <a:gd name="connsiteX35" fmla="*/ 1340545 w 3050213"/>
                <a:gd name="connsiteY35" fmla="*/ 156882 h 2980154"/>
                <a:gd name="connsiteX36" fmla="*/ 1369100 w 3050213"/>
                <a:gd name="connsiteY36" fmla="*/ 149491 h 2980154"/>
                <a:gd name="connsiteX37" fmla="*/ 1369753 w 3050213"/>
                <a:gd name="connsiteY37" fmla="*/ 149459 h 2980154"/>
                <a:gd name="connsiteX38" fmla="*/ 1373138 w 3050213"/>
                <a:gd name="connsiteY38" fmla="*/ 107577 h 2980154"/>
                <a:gd name="connsiteX39" fmla="*/ 1397129 w 3050213"/>
                <a:gd name="connsiteY39" fmla="*/ 104851 h 2980154"/>
                <a:gd name="connsiteX40" fmla="*/ 1414002 w 3050213"/>
                <a:gd name="connsiteY40" fmla="*/ 198706 h 2980154"/>
                <a:gd name="connsiteX41" fmla="*/ 1425058 w 3050213"/>
                <a:gd name="connsiteY41" fmla="*/ 234922 h 2980154"/>
                <a:gd name="connsiteX42" fmla="*/ 1426132 w 3050213"/>
                <a:gd name="connsiteY42" fmla="*/ 234860 h 2980154"/>
                <a:gd name="connsiteX43" fmla="*/ 1432170 w 3050213"/>
                <a:gd name="connsiteY43" fmla="*/ 165150 h 2980154"/>
                <a:gd name="connsiteX44" fmla="*/ 1490538 w 3050213"/>
                <a:gd name="connsiteY44" fmla="*/ 160309 h 2980154"/>
                <a:gd name="connsiteX45" fmla="*/ 1506240 w 3050213"/>
                <a:gd name="connsiteY45" fmla="*/ 232904 h 2980154"/>
                <a:gd name="connsiteX46" fmla="*/ 1539782 w 3050213"/>
                <a:gd name="connsiteY46" fmla="*/ 96476 h 2980154"/>
                <a:gd name="connsiteX47" fmla="*/ 1564293 w 3050213"/>
                <a:gd name="connsiteY47" fmla="*/ 96096 h 2980154"/>
                <a:gd name="connsiteX48" fmla="*/ 1564677 w 3050213"/>
                <a:gd name="connsiteY48" fmla="*/ 142650 h 2980154"/>
                <a:gd name="connsiteX49" fmla="*/ 1589634 w 3050213"/>
                <a:gd name="connsiteY49" fmla="*/ 143423 h 2980154"/>
                <a:gd name="connsiteX50" fmla="*/ 1599318 w 3050213"/>
                <a:gd name="connsiteY50" fmla="*/ 236760 h 2980154"/>
                <a:gd name="connsiteX51" fmla="*/ 1602781 w 3050213"/>
                <a:gd name="connsiteY51" fmla="*/ 236839 h 2980154"/>
                <a:gd name="connsiteX52" fmla="*/ 1623263 w 3050213"/>
                <a:gd name="connsiteY52" fmla="*/ 165770 h 2980154"/>
                <a:gd name="connsiteX53" fmla="*/ 1680494 w 3050213"/>
                <a:gd name="connsiteY53" fmla="*/ 172494 h 2980154"/>
                <a:gd name="connsiteX54" fmla="*/ 1706542 w 3050213"/>
                <a:gd name="connsiteY54" fmla="*/ 111040 h 2980154"/>
                <a:gd name="connsiteX55" fmla="*/ 1727892 w 3050213"/>
                <a:gd name="connsiteY55" fmla="*/ 114868 h 2980154"/>
                <a:gd name="connsiteX56" fmla="*/ 1719760 w 3050213"/>
                <a:gd name="connsiteY56" fmla="*/ 167143 h 2980154"/>
                <a:gd name="connsiteX57" fmla="*/ 1721032 w 3050213"/>
                <a:gd name="connsiteY57" fmla="*/ 164032 h 2980154"/>
                <a:gd name="connsiteX58" fmla="*/ 1769131 w 3050213"/>
                <a:gd name="connsiteY58" fmla="*/ 277720 h 2980154"/>
                <a:gd name="connsiteX59" fmla="*/ 1772220 w 3050213"/>
                <a:gd name="connsiteY59" fmla="*/ 278721 h 2980154"/>
                <a:gd name="connsiteX60" fmla="*/ 1835884 w 3050213"/>
                <a:gd name="connsiteY60" fmla="*/ 212649 h 2980154"/>
                <a:gd name="connsiteX61" fmla="*/ 1874470 w 3050213"/>
                <a:gd name="connsiteY61" fmla="*/ 151684 h 2980154"/>
                <a:gd name="connsiteX62" fmla="*/ 1888560 w 3050213"/>
                <a:gd name="connsiteY62" fmla="*/ 157116 h 2980154"/>
                <a:gd name="connsiteX63" fmla="*/ 1865715 w 3050213"/>
                <a:gd name="connsiteY63" fmla="*/ 227477 h 2980154"/>
                <a:gd name="connsiteX64" fmla="*/ 1873228 w 3050213"/>
                <a:gd name="connsiteY64" fmla="*/ 269269 h 2980154"/>
                <a:gd name="connsiteX65" fmla="*/ 1903142 w 3050213"/>
                <a:gd name="connsiteY65" fmla="*/ 223842 h 2980154"/>
                <a:gd name="connsiteX66" fmla="*/ 1956399 w 3050213"/>
                <a:gd name="connsiteY66" fmla="*/ 248818 h 2980154"/>
                <a:gd name="connsiteX67" fmla="*/ 1950581 w 3050213"/>
                <a:gd name="connsiteY67" fmla="*/ 268865 h 2980154"/>
                <a:gd name="connsiteX68" fmla="*/ 1956507 w 3050213"/>
                <a:gd name="connsiteY68" fmla="*/ 268374 h 2980154"/>
                <a:gd name="connsiteX69" fmla="*/ 1964799 w 3050213"/>
                <a:gd name="connsiteY69" fmla="*/ 306713 h 2980154"/>
                <a:gd name="connsiteX70" fmla="*/ 1986951 w 3050213"/>
                <a:gd name="connsiteY70" fmla="*/ 278788 h 2980154"/>
                <a:gd name="connsiteX71" fmla="*/ 1987427 w 3050213"/>
                <a:gd name="connsiteY71" fmla="*/ 279067 h 2980154"/>
                <a:gd name="connsiteX72" fmla="*/ 2005750 w 3050213"/>
                <a:gd name="connsiteY72" fmla="*/ 204541 h 2980154"/>
                <a:gd name="connsiteX73" fmla="*/ 2030261 w 3050213"/>
                <a:gd name="connsiteY73" fmla="*/ 204162 h 2980154"/>
                <a:gd name="connsiteX74" fmla="*/ 2030531 w 3050213"/>
                <a:gd name="connsiteY74" fmla="*/ 236850 h 2980154"/>
                <a:gd name="connsiteX75" fmla="*/ 2041617 w 3050213"/>
                <a:gd name="connsiteY75" fmla="*/ 224597 h 2980154"/>
                <a:gd name="connsiteX76" fmla="*/ 2046065 w 3050213"/>
                <a:gd name="connsiteY76" fmla="*/ 226819 h 2980154"/>
                <a:gd name="connsiteX77" fmla="*/ 2033731 w 3050213"/>
                <a:gd name="connsiteY77" fmla="*/ 250811 h 2980154"/>
                <a:gd name="connsiteX78" fmla="*/ 2055602 w 3050213"/>
                <a:gd name="connsiteY78" fmla="*/ 251488 h 2980154"/>
                <a:gd name="connsiteX79" fmla="*/ 2063319 w 3050213"/>
                <a:gd name="connsiteY79" fmla="*/ 325858 h 2980154"/>
                <a:gd name="connsiteX80" fmla="*/ 2070435 w 3050213"/>
                <a:gd name="connsiteY80" fmla="*/ 318641 h 2980154"/>
                <a:gd name="connsiteX81" fmla="*/ 2075270 w 3050213"/>
                <a:gd name="connsiteY81" fmla="*/ 322282 h 2980154"/>
                <a:gd name="connsiteX82" fmla="*/ 2089232 w 3050213"/>
                <a:gd name="connsiteY82" fmla="*/ 273836 h 2980154"/>
                <a:gd name="connsiteX83" fmla="*/ 2146462 w 3050213"/>
                <a:gd name="connsiteY83" fmla="*/ 280560 h 2980154"/>
                <a:gd name="connsiteX84" fmla="*/ 2172511 w 3050213"/>
                <a:gd name="connsiteY84" fmla="*/ 219105 h 2980154"/>
                <a:gd name="connsiteX85" fmla="*/ 2193860 w 3050213"/>
                <a:gd name="connsiteY85" fmla="*/ 222933 h 2980154"/>
                <a:gd name="connsiteX86" fmla="*/ 2185728 w 3050213"/>
                <a:gd name="connsiteY86" fmla="*/ 275208 h 2980154"/>
                <a:gd name="connsiteX87" fmla="*/ 2187000 w 3050213"/>
                <a:gd name="connsiteY87" fmla="*/ 272097 h 2980154"/>
                <a:gd name="connsiteX88" fmla="*/ 2244072 w 3050213"/>
                <a:gd name="connsiteY88" fmla="*/ 285566 h 2980154"/>
                <a:gd name="connsiteX89" fmla="*/ 2235100 w 3050213"/>
                <a:gd name="connsiteY89" fmla="*/ 385786 h 2980154"/>
                <a:gd name="connsiteX90" fmla="*/ 2238189 w 3050213"/>
                <a:gd name="connsiteY90" fmla="*/ 386786 h 2980154"/>
                <a:gd name="connsiteX91" fmla="*/ 2276547 w 3050213"/>
                <a:gd name="connsiteY91" fmla="*/ 312239 h 2980154"/>
                <a:gd name="connsiteX92" fmla="*/ 2301852 w 3050213"/>
                <a:gd name="connsiteY92" fmla="*/ 320715 h 2980154"/>
                <a:gd name="connsiteX93" fmla="*/ 2340439 w 3050213"/>
                <a:gd name="connsiteY93" fmla="*/ 259749 h 2980154"/>
                <a:gd name="connsiteX94" fmla="*/ 2354528 w 3050213"/>
                <a:gd name="connsiteY94" fmla="*/ 265181 h 2980154"/>
                <a:gd name="connsiteX95" fmla="*/ 2330856 w 3050213"/>
                <a:gd name="connsiteY95" fmla="*/ 338089 h 2980154"/>
                <a:gd name="connsiteX96" fmla="*/ 2318295 w 3050213"/>
                <a:gd name="connsiteY96" fmla="*/ 409076 h 2980154"/>
                <a:gd name="connsiteX97" fmla="*/ 2369111 w 3050213"/>
                <a:gd name="connsiteY97" fmla="*/ 331907 h 2980154"/>
                <a:gd name="connsiteX98" fmla="*/ 2422367 w 3050213"/>
                <a:gd name="connsiteY98" fmla="*/ 356883 h 2980154"/>
                <a:gd name="connsiteX99" fmla="*/ 2393373 w 3050213"/>
                <a:gd name="connsiteY99" fmla="*/ 456800 h 2980154"/>
                <a:gd name="connsiteX100" fmla="*/ 2394632 w 3050213"/>
                <a:gd name="connsiteY100" fmla="*/ 457517 h 2980154"/>
                <a:gd name="connsiteX101" fmla="*/ 2412743 w 3050213"/>
                <a:gd name="connsiteY101" fmla="*/ 437499 h 2980154"/>
                <a:gd name="connsiteX102" fmla="*/ 2452920 w 3050213"/>
                <a:gd name="connsiteY102" fmla="*/ 386853 h 2980154"/>
                <a:gd name="connsiteX103" fmla="*/ 2456604 w 3050213"/>
                <a:gd name="connsiteY103" fmla="*/ 389015 h 2980154"/>
                <a:gd name="connsiteX104" fmla="*/ 2507585 w 3050213"/>
                <a:gd name="connsiteY104" fmla="*/ 332662 h 2980154"/>
                <a:gd name="connsiteX105" fmla="*/ 2512034 w 3050213"/>
                <a:gd name="connsiteY105" fmla="*/ 334884 h 2980154"/>
                <a:gd name="connsiteX106" fmla="*/ 2477813 w 3050213"/>
                <a:gd name="connsiteY106" fmla="*/ 401449 h 2980154"/>
                <a:gd name="connsiteX107" fmla="*/ 2503608 w 3050213"/>
                <a:gd name="connsiteY107" fmla="*/ 416573 h 2980154"/>
                <a:gd name="connsiteX108" fmla="*/ 2475931 w 3050213"/>
                <a:gd name="connsiteY108" fmla="*/ 488040 h 2980154"/>
                <a:gd name="connsiteX109" fmla="*/ 2536403 w 3050213"/>
                <a:gd name="connsiteY109" fmla="*/ 426706 h 2980154"/>
                <a:gd name="connsiteX110" fmla="*/ 2583582 w 3050213"/>
                <a:gd name="connsiteY110" fmla="*/ 462235 h 2980154"/>
                <a:gd name="connsiteX111" fmla="*/ 2576238 w 3050213"/>
                <a:gd name="connsiteY111" fmla="*/ 476466 h 2980154"/>
                <a:gd name="connsiteX112" fmla="*/ 2578658 w 3050213"/>
                <a:gd name="connsiteY112" fmla="*/ 474185 h 2980154"/>
                <a:gd name="connsiteX113" fmla="*/ 2553539 w 3050213"/>
                <a:gd name="connsiteY113" fmla="*/ 520447 h 2980154"/>
                <a:gd name="connsiteX114" fmla="*/ 2543325 w 3050213"/>
                <a:gd name="connsiteY114" fmla="*/ 540239 h 2980154"/>
                <a:gd name="connsiteX115" fmla="*/ 2644148 w 3050213"/>
                <a:gd name="connsiteY115" fmla="*/ 463176 h 2980154"/>
                <a:gd name="connsiteX116" fmla="*/ 2616980 w 3050213"/>
                <a:gd name="connsiteY116" fmla="*/ 499570 h 2980154"/>
                <a:gd name="connsiteX117" fmla="*/ 2655295 w 3050213"/>
                <a:gd name="connsiteY117" fmla="*/ 534315 h 2980154"/>
                <a:gd name="connsiteX118" fmla="*/ 2614328 w 3050213"/>
                <a:gd name="connsiteY118" fmla="*/ 599021 h 2980154"/>
                <a:gd name="connsiteX119" fmla="*/ 2682571 w 3050213"/>
                <a:gd name="connsiteY119" fmla="*/ 552830 h 2980154"/>
                <a:gd name="connsiteX120" fmla="*/ 2721643 w 3050213"/>
                <a:gd name="connsiteY120" fmla="*/ 597384 h 2980154"/>
                <a:gd name="connsiteX121" fmla="*/ 2685659 w 3050213"/>
                <a:gd name="connsiteY121" fmla="*/ 642646 h 2980154"/>
                <a:gd name="connsiteX122" fmla="*/ 2754895 w 3050213"/>
                <a:gd name="connsiteY122" fmla="*/ 598796 h 2980154"/>
                <a:gd name="connsiteX123" fmla="*/ 2709947 w 3050213"/>
                <a:gd name="connsiteY123" fmla="*/ 651476 h 2980154"/>
                <a:gd name="connsiteX124" fmla="*/ 2723727 w 3050213"/>
                <a:gd name="connsiteY124" fmla="*/ 644737 h 2980154"/>
                <a:gd name="connsiteX125" fmla="*/ 2746618 w 3050213"/>
                <a:gd name="connsiteY125" fmla="*/ 632033 h 2980154"/>
                <a:gd name="connsiteX126" fmla="*/ 2781395 w 3050213"/>
                <a:gd name="connsiteY126" fmla="*/ 679682 h 2980154"/>
                <a:gd name="connsiteX127" fmla="*/ 2726939 w 3050213"/>
                <a:gd name="connsiteY127" fmla="*/ 736953 h 2980154"/>
                <a:gd name="connsiteX128" fmla="*/ 2801849 w 3050213"/>
                <a:gd name="connsiteY128" fmla="*/ 705608 h 2980154"/>
                <a:gd name="connsiteX129" fmla="*/ 2983070 w 3050213"/>
                <a:gd name="connsiteY129" fmla="*/ 626295 h 2980154"/>
                <a:gd name="connsiteX130" fmla="*/ 2831256 w 3050213"/>
                <a:gd name="connsiteY130" fmla="*/ 757265 h 2980154"/>
                <a:gd name="connsiteX131" fmla="*/ 2784152 w 3050213"/>
                <a:gd name="connsiteY131" fmla="*/ 797137 h 2980154"/>
                <a:gd name="connsiteX132" fmla="*/ 2899527 w 3050213"/>
                <a:gd name="connsiteY132" fmla="*/ 750634 h 2980154"/>
                <a:gd name="connsiteX133" fmla="*/ 2840327 w 3050213"/>
                <a:gd name="connsiteY133" fmla="*/ 797257 h 2980154"/>
                <a:gd name="connsiteX134" fmla="*/ 2852104 w 3050213"/>
                <a:gd name="connsiteY134" fmla="*/ 793502 h 2980154"/>
                <a:gd name="connsiteX135" fmla="*/ 2808687 w 3050213"/>
                <a:gd name="connsiteY135" fmla="*/ 895295 h 2980154"/>
                <a:gd name="connsiteX136" fmla="*/ 2889212 w 3050213"/>
                <a:gd name="connsiteY136" fmla="*/ 879250 h 2980154"/>
                <a:gd name="connsiteX137" fmla="*/ 2908131 w 3050213"/>
                <a:gd name="connsiteY137" fmla="*/ 935795 h 2980154"/>
                <a:gd name="connsiteX138" fmla="*/ 2881583 w 3050213"/>
                <a:gd name="connsiteY138" fmla="*/ 950450 h 2980154"/>
                <a:gd name="connsiteX139" fmla="*/ 3002766 w 3050213"/>
                <a:gd name="connsiteY139" fmla="*/ 924767 h 2980154"/>
                <a:gd name="connsiteX140" fmla="*/ 3003128 w 3050213"/>
                <a:gd name="connsiteY140" fmla="*/ 925889 h 2980154"/>
                <a:gd name="connsiteX141" fmla="*/ 2910418 w 3050213"/>
                <a:gd name="connsiteY141" fmla="*/ 974224 h 2980154"/>
                <a:gd name="connsiteX142" fmla="*/ 2923806 w 3050213"/>
                <a:gd name="connsiteY142" fmla="*/ 972743 h 2980154"/>
                <a:gd name="connsiteX143" fmla="*/ 2934207 w 3050213"/>
                <a:gd name="connsiteY143" fmla="*/ 1000642 h 2980154"/>
                <a:gd name="connsiteX144" fmla="*/ 2938896 w 3050213"/>
                <a:gd name="connsiteY144" fmla="*/ 1030081 h 2980154"/>
                <a:gd name="connsiteX145" fmla="*/ 2856438 w 3050213"/>
                <a:gd name="connsiteY145" fmla="*/ 1066541 h 2980154"/>
                <a:gd name="connsiteX146" fmla="*/ 2941047 w 3050213"/>
                <a:gd name="connsiteY146" fmla="*/ 1066825 h 2980154"/>
                <a:gd name="connsiteX147" fmla="*/ 2948361 w 3050213"/>
                <a:gd name="connsiteY147" fmla="*/ 1095935 h 2980154"/>
                <a:gd name="connsiteX148" fmla="*/ 2949371 w 3050213"/>
                <a:gd name="connsiteY148" fmla="*/ 1116623 h 2980154"/>
                <a:gd name="connsiteX149" fmla="*/ 3044279 w 3050213"/>
                <a:gd name="connsiteY149" fmla="*/ 1112952 h 2980154"/>
                <a:gd name="connsiteX150" fmla="*/ 3045083 w 3050213"/>
                <a:gd name="connsiteY150" fmla="*/ 1120612 h 2980154"/>
                <a:gd name="connsiteX151" fmla="*/ 2921606 w 3050213"/>
                <a:gd name="connsiteY151" fmla="*/ 1159184 h 2980154"/>
                <a:gd name="connsiteX152" fmla="*/ 2960009 w 3050213"/>
                <a:gd name="connsiteY152" fmla="*/ 1162594 h 2980154"/>
                <a:gd name="connsiteX153" fmla="*/ 2964792 w 3050213"/>
                <a:gd name="connsiteY153" fmla="*/ 1221673 h 2980154"/>
                <a:gd name="connsiteX154" fmla="*/ 2868869 w 3050213"/>
                <a:gd name="connsiteY154" fmla="*/ 1242926 h 2980154"/>
                <a:gd name="connsiteX155" fmla="*/ 2956427 w 3050213"/>
                <a:gd name="connsiteY155" fmla="*/ 1260969 h 2980154"/>
                <a:gd name="connsiteX156" fmla="*/ 2955647 w 3050213"/>
                <a:gd name="connsiteY156" fmla="*/ 1288916 h 2980154"/>
                <a:gd name="connsiteX157" fmla="*/ 3050213 w 3050213"/>
                <a:gd name="connsiteY157" fmla="*/ 1301353 h 2980154"/>
                <a:gd name="connsiteX158" fmla="*/ 3049002 w 3050213"/>
                <a:gd name="connsiteY158" fmla="*/ 1313432 h 2980154"/>
                <a:gd name="connsiteX159" fmla="*/ 2887238 w 3050213"/>
                <a:gd name="connsiteY159" fmla="*/ 1334709 h 2980154"/>
                <a:gd name="connsiteX160" fmla="*/ 2959397 w 3050213"/>
                <a:gd name="connsiteY160" fmla="*/ 1356015 h 2980154"/>
                <a:gd name="connsiteX161" fmla="*/ 2952650 w 3050213"/>
                <a:gd name="connsiteY161" fmla="*/ 1414859 h 2980154"/>
                <a:gd name="connsiteX162" fmla="*/ 2846533 w 3050213"/>
                <a:gd name="connsiteY162" fmla="*/ 1416917 h 2980154"/>
                <a:gd name="connsiteX163" fmla="*/ 2934807 w 3050213"/>
                <a:gd name="connsiteY163" fmla="*/ 1454487 h 2980154"/>
                <a:gd name="connsiteX164" fmla="*/ 2933735 w 3050213"/>
                <a:gd name="connsiteY164" fmla="*/ 1459232 h 2980154"/>
                <a:gd name="connsiteX165" fmla="*/ 3021543 w 3050213"/>
                <a:gd name="connsiteY165" fmla="*/ 1486661 h 2980154"/>
                <a:gd name="connsiteX166" fmla="*/ 3017376 w 3050213"/>
                <a:gd name="connsiteY166" fmla="*/ 1500634 h 2980154"/>
                <a:gd name="connsiteX167" fmla="*/ 2925205 w 3050213"/>
                <a:gd name="connsiteY167" fmla="*/ 1497068 h 2980154"/>
                <a:gd name="connsiteX168" fmla="*/ 2921700 w 3050213"/>
                <a:gd name="connsiteY168" fmla="*/ 1512613 h 2980154"/>
                <a:gd name="connsiteX169" fmla="*/ 2845042 w 3050213"/>
                <a:gd name="connsiteY169" fmla="*/ 1505327 h 2980154"/>
                <a:gd name="connsiteX170" fmla="*/ 2921456 w 3050213"/>
                <a:gd name="connsiteY170" fmla="*/ 1545613 h 2980154"/>
                <a:gd name="connsiteX171" fmla="*/ 2903060 w 3050213"/>
                <a:gd name="connsiteY171" fmla="*/ 1601877 h 2980154"/>
                <a:gd name="connsiteX172" fmla="*/ 2801058 w 3050213"/>
                <a:gd name="connsiteY172" fmla="*/ 1583387 h 2980154"/>
                <a:gd name="connsiteX173" fmla="*/ 2957940 w 3050213"/>
                <a:gd name="connsiteY173" fmla="*/ 1665179 h 2980154"/>
                <a:gd name="connsiteX174" fmla="*/ 2952058 w 3050213"/>
                <a:gd name="connsiteY174" fmla="*/ 1679113 h 2980154"/>
                <a:gd name="connsiteX175" fmla="*/ 2866952 w 3050213"/>
                <a:gd name="connsiteY175" fmla="*/ 1661076 h 2980154"/>
                <a:gd name="connsiteX176" fmla="*/ 2852069 w 3050213"/>
                <a:gd name="connsiteY176" fmla="*/ 1694131 h 2980154"/>
                <a:gd name="connsiteX177" fmla="*/ 2786289 w 3050213"/>
                <a:gd name="connsiteY177" fmla="*/ 1674188 h 2980154"/>
                <a:gd name="connsiteX178" fmla="*/ 2847739 w 3050213"/>
                <a:gd name="connsiteY178" fmla="*/ 1724133 h 2980154"/>
                <a:gd name="connsiteX179" fmla="*/ 2840176 w 3050213"/>
                <a:gd name="connsiteY179" fmla="*/ 1737347 h 2980154"/>
                <a:gd name="connsiteX180" fmla="*/ 2871874 w 3050213"/>
                <a:gd name="connsiteY180" fmla="*/ 1736121 h 2980154"/>
                <a:gd name="connsiteX181" fmla="*/ 2872678 w 3050213"/>
                <a:gd name="connsiteY181" fmla="*/ 1743781 h 2980154"/>
                <a:gd name="connsiteX182" fmla="*/ 2828617 w 3050213"/>
                <a:gd name="connsiteY182" fmla="*/ 1757545 h 2980154"/>
                <a:gd name="connsiteX183" fmla="*/ 2818377 w 3050213"/>
                <a:gd name="connsiteY183" fmla="*/ 1775437 h 2980154"/>
                <a:gd name="connsiteX184" fmla="*/ 2797657 w 3050213"/>
                <a:gd name="connsiteY184" fmla="*/ 1767216 h 2980154"/>
                <a:gd name="connsiteX185" fmla="*/ 2782611 w 3050213"/>
                <a:gd name="connsiteY185" fmla="*/ 1771916 h 2980154"/>
                <a:gd name="connsiteX186" fmla="*/ 2860866 w 3050213"/>
                <a:gd name="connsiteY186" fmla="*/ 1833544 h 2980154"/>
                <a:gd name="connsiteX187" fmla="*/ 2853068 w 3050213"/>
                <a:gd name="connsiteY187" fmla="*/ 1845266 h 2980154"/>
                <a:gd name="connsiteX188" fmla="*/ 2790375 w 3050213"/>
                <a:gd name="connsiteY188" fmla="*/ 1819999 h 2980154"/>
                <a:gd name="connsiteX189" fmla="*/ 2792387 w 3050213"/>
                <a:gd name="connsiteY189" fmla="*/ 1844843 h 2980154"/>
                <a:gd name="connsiteX190" fmla="*/ 2752212 w 3050213"/>
                <a:gd name="connsiteY190" fmla="*/ 1853743 h 2980154"/>
                <a:gd name="connsiteX191" fmla="*/ 2749000 w 3050213"/>
                <a:gd name="connsiteY191" fmla="*/ 1858177 h 2980154"/>
                <a:gd name="connsiteX192" fmla="*/ 2744095 w 3050213"/>
                <a:gd name="connsiteY192" fmla="*/ 1855542 h 2980154"/>
                <a:gd name="connsiteX193" fmla="*/ 2721078 w 3050213"/>
                <a:gd name="connsiteY193" fmla="*/ 1860641 h 2980154"/>
                <a:gd name="connsiteX194" fmla="*/ 2731596 w 3050213"/>
                <a:gd name="connsiteY194" fmla="*/ 1873334 h 2980154"/>
                <a:gd name="connsiteX195" fmla="*/ 2784021 w 3050213"/>
                <a:gd name="connsiteY195" fmla="*/ 1884138 h 2980154"/>
                <a:gd name="connsiteX196" fmla="*/ 2783241 w 3050213"/>
                <a:gd name="connsiteY196" fmla="*/ 1912085 h 2980154"/>
                <a:gd name="connsiteX197" fmla="*/ 2877807 w 3050213"/>
                <a:gd name="connsiteY197" fmla="*/ 1924522 h 2980154"/>
                <a:gd name="connsiteX198" fmla="*/ 2876596 w 3050213"/>
                <a:gd name="connsiteY198" fmla="*/ 1936601 h 2980154"/>
                <a:gd name="connsiteX199" fmla="*/ 2714833 w 3050213"/>
                <a:gd name="connsiteY199" fmla="*/ 1957878 h 2980154"/>
                <a:gd name="connsiteX200" fmla="*/ 2786992 w 3050213"/>
                <a:gd name="connsiteY200" fmla="*/ 1979184 h 2980154"/>
                <a:gd name="connsiteX201" fmla="*/ 2780245 w 3050213"/>
                <a:gd name="connsiteY201" fmla="*/ 2038028 h 2980154"/>
                <a:gd name="connsiteX202" fmla="*/ 2674128 w 3050213"/>
                <a:gd name="connsiteY202" fmla="*/ 2040086 h 2980154"/>
                <a:gd name="connsiteX203" fmla="*/ 2762401 w 3050213"/>
                <a:gd name="connsiteY203" fmla="*/ 2077656 h 2980154"/>
                <a:gd name="connsiteX204" fmla="*/ 2761329 w 3050213"/>
                <a:gd name="connsiteY204" fmla="*/ 2082402 h 2980154"/>
                <a:gd name="connsiteX205" fmla="*/ 2849137 w 3050213"/>
                <a:gd name="connsiteY205" fmla="*/ 2109830 h 2980154"/>
                <a:gd name="connsiteX206" fmla="*/ 2844970 w 3050213"/>
                <a:gd name="connsiteY206" fmla="*/ 2123803 h 2980154"/>
                <a:gd name="connsiteX207" fmla="*/ 2752799 w 3050213"/>
                <a:gd name="connsiteY207" fmla="*/ 2120237 h 2980154"/>
                <a:gd name="connsiteX208" fmla="*/ 2749295 w 3050213"/>
                <a:gd name="connsiteY208" fmla="*/ 2135782 h 2980154"/>
                <a:gd name="connsiteX209" fmla="*/ 2672637 w 3050213"/>
                <a:gd name="connsiteY209" fmla="*/ 2128496 h 2980154"/>
                <a:gd name="connsiteX210" fmla="*/ 2749050 w 3050213"/>
                <a:gd name="connsiteY210" fmla="*/ 2168782 h 2980154"/>
                <a:gd name="connsiteX211" fmla="*/ 2730655 w 3050213"/>
                <a:gd name="connsiteY211" fmla="*/ 2225046 h 2980154"/>
                <a:gd name="connsiteX212" fmla="*/ 2628653 w 3050213"/>
                <a:gd name="connsiteY212" fmla="*/ 2206556 h 2980154"/>
                <a:gd name="connsiteX213" fmla="*/ 2785535 w 3050213"/>
                <a:gd name="connsiteY213" fmla="*/ 2288348 h 2980154"/>
                <a:gd name="connsiteX214" fmla="*/ 2779653 w 3050213"/>
                <a:gd name="connsiteY214" fmla="*/ 2302282 h 2980154"/>
                <a:gd name="connsiteX215" fmla="*/ 2694546 w 3050213"/>
                <a:gd name="connsiteY215" fmla="*/ 2284245 h 2980154"/>
                <a:gd name="connsiteX216" fmla="*/ 2679664 w 3050213"/>
                <a:gd name="connsiteY216" fmla="*/ 2317300 h 2980154"/>
                <a:gd name="connsiteX217" fmla="*/ 2613883 w 3050213"/>
                <a:gd name="connsiteY217" fmla="*/ 2297357 h 2980154"/>
                <a:gd name="connsiteX218" fmla="*/ 2675333 w 3050213"/>
                <a:gd name="connsiteY218" fmla="*/ 2347302 h 2980154"/>
                <a:gd name="connsiteX219" fmla="*/ 2645972 w 3050213"/>
                <a:gd name="connsiteY219" fmla="*/ 2398606 h 2980154"/>
                <a:gd name="connsiteX220" fmla="*/ 2582902 w 3050213"/>
                <a:gd name="connsiteY220" fmla="*/ 2373583 h 2980154"/>
                <a:gd name="connsiteX221" fmla="*/ 2688461 w 3050213"/>
                <a:gd name="connsiteY221" fmla="*/ 2456713 h 2980154"/>
                <a:gd name="connsiteX222" fmla="*/ 2680662 w 3050213"/>
                <a:gd name="connsiteY222" fmla="*/ 2468436 h 2980154"/>
                <a:gd name="connsiteX223" fmla="*/ 2607354 w 3050213"/>
                <a:gd name="connsiteY223" fmla="*/ 2438890 h 2980154"/>
                <a:gd name="connsiteX224" fmla="*/ 2576594 w 3050213"/>
                <a:gd name="connsiteY224" fmla="*/ 2481346 h 2980154"/>
                <a:gd name="connsiteX225" fmla="*/ 2522585 w 3050213"/>
                <a:gd name="connsiteY225" fmla="*/ 2452328 h 2980154"/>
                <a:gd name="connsiteX226" fmla="*/ 2568717 w 3050213"/>
                <a:gd name="connsiteY226" fmla="*/ 2507999 h 2980154"/>
                <a:gd name="connsiteX227" fmla="*/ 2529647 w 3050213"/>
                <a:gd name="connsiteY227" fmla="*/ 2552143 h 2980154"/>
                <a:gd name="connsiteX228" fmla="*/ 2482021 w 3050213"/>
                <a:gd name="connsiteY228" fmla="*/ 2521250 h 2980154"/>
                <a:gd name="connsiteX229" fmla="*/ 2557607 w 3050213"/>
                <a:gd name="connsiteY229" fmla="*/ 2609838 h 2980154"/>
                <a:gd name="connsiteX230" fmla="*/ 2549483 w 3050213"/>
                <a:gd name="connsiteY230" fmla="*/ 2618095 h 2980154"/>
                <a:gd name="connsiteX231" fmla="*/ 2484603 w 3050213"/>
                <a:gd name="connsiteY231" fmla="*/ 2577004 h 2980154"/>
                <a:gd name="connsiteX232" fmla="*/ 2487879 w 3050213"/>
                <a:gd name="connsiteY232" fmla="*/ 2582020 h 2980154"/>
                <a:gd name="connsiteX233" fmla="*/ 2444232 w 3050213"/>
                <a:gd name="connsiteY233" fmla="*/ 2621743 h 2980154"/>
                <a:gd name="connsiteX234" fmla="*/ 2401704 w 3050213"/>
                <a:gd name="connsiteY234" fmla="*/ 2586613 h 2980154"/>
                <a:gd name="connsiteX235" fmla="*/ 2433103 w 3050213"/>
                <a:gd name="connsiteY235" fmla="*/ 2644579 h 2980154"/>
                <a:gd name="connsiteX236" fmla="*/ 2386029 w 3050213"/>
                <a:gd name="connsiteY236" fmla="*/ 2679777 h 2980154"/>
                <a:gd name="connsiteX237" fmla="*/ 2334402 w 3050213"/>
                <a:gd name="connsiteY237" fmla="*/ 2629482 h 2980154"/>
                <a:gd name="connsiteX238" fmla="*/ 2338323 w 3050213"/>
                <a:gd name="connsiteY238" fmla="*/ 2636976 h 2980154"/>
                <a:gd name="connsiteX239" fmla="*/ 2337745 w 3050213"/>
                <a:gd name="connsiteY239" fmla="*/ 2637439 h 2980154"/>
                <a:gd name="connsiteX240" fmla="*/ 2393775 w 3050213"/>
                <a:gd name="connsiteY240" fmla="*/ 2740630 h 2980154"/>
                <a:gd name="connsiteX241" fmla="*/ 2386890 w 3050213"/>
                <a:gd name="connsiteY241" fmla="*/ 2745360 h 2980154"/>
                <a:gd name="connsiteX242" fmla="*/ 2335695 w 3050213"/>
                <a:gd name="connsiteY242" fmla="*/ 2697106 h 2980154"/>
                <a:gd name="connsiteX243" fmla="*/ 2338179 w 3050213"/>
                <a:gd name="connsiteY243" fmla="*/ 2703243 h 2980154"/>
                <a:gd name="connsiteX244" fmla="*/ 2287542 w 3050213"/>
                <a:gd name="connsiteY244" fmla="*/ 2733102 h 2980154"/>
                <a:gd name="connsiteX245" fmla="*/ 2255786 w 3050213"/>
                <a:gd name="connsiteY245" fmla="*/ 2694184 h 2980154"/>
                <a:gd name="connsiteX246" fmla="*/ 2273578 w 3050213"/>
                <a:gd name="connsiteY246" fmla="*/ 2751348 h 2980154"/>
                <a:gd name="connsiteX247" fmla="*/ 2220563 w 3050213"/>
                <a:gd name="connsiteY247" fmla="*/ 2776538 h 2980154"/>
                <a:gd name="connsiteX248" fmla="*/ 2182807 w 3050213"/>
                <a:gd name="connsiteY248" fmla="*/ 2721645 h 2980154"/>
                <a:gd name="connsiteX249" fmla="*/ 2188604 w 3050213"/>
                <a:gd name="connsiteY249" fmla="*/ 2741189 h 2980154"/>
                <a:gd name="connsiteX250" fmla="*/ 2174400 w 3050213"/>
                <a:gd name="connsiteY250" fmla="*/ 2748379 h 2980154"/>
                <a:gd name="connsiteX251" fmla="*/ 2200709 w 3050213"/>
                <a:gd name="connsiteY251" fmla="*/ 2840528 h 2980154"/>
                <a:gd name="connsiteX252" fmla="*/ 2195694 w 3050213"/>
                <a:gd name="connsiteY252" fmla="*/ 2842693 h 2980154"/>
                <a:gd name="connsiteX253" fmla="*/ 2161568 w 3050213"/>
                <a:gd name="connsiteY253" fmla="*/ 2794104 h 2980154"/>
                <a:gd name="connsiteX254" fmla="*/ 2112478 w 3050213"/>
                <a:gd name="connsiteY254" fmla="*/ 2811068 h 2980154"/>
                <a:gd name="connsiteX255" fmla="*/ 2097287 w 3050213"/>
                <a:gd name="connsiteY255" fmla="*/ 2782574 h 2980154"/>
                <a:gd name="connsiteX256" fmla="*/ 2092246 w 3050213"/>
                <a:gd name="connsiteY256" fmla="*/ 2784572 h 2980154"/>
                <a:gd name="connsiteX257" fmla="*/ 2096495 w 3050213"/>
                <a:gd name="connsiteY257" fmla="*/ 2823924 h 2980154"/>
                <a:gd name="connsiteX258" fmla="*/ 2068930 w 3050213"/>
                <a:gd name="connsiteY258" fmla="*/ 2834452 h 2980154"/>
                <a:gd name="connsiteX259" fmla="*/ 2039845 w 3050213"/>
                <a:gd name="connsiteY259" fmla="*/ 2839198 h 2980154"/>
                <a:gd name="connsiteX260" fmla="*/ 2020838 w 3050213"/>
                <a:gd name="connsiteY260" fmla="*/ 2795155 h 2980154"/>
                <a:gd name="connsiteX261" fmla="*/ 2022622 w 3050213"/>
                <a:gd name="connsiteY261" fmla="*/ 2813451 h 2980154"/>
                <a:gd name="connsiteX262" fmla="*/ 1983971 w 3050213"/>
                <a:gd name="connsiteY262" fmla="*/ 2823784 h 2980154"/>
                <a:gd name="connsiteX263" fmla="*/ 1983944 w 3050213"/>
                <a:gd name="connsiteY263" fmla="*/ 2844337 h 2980154"/>
                <a:gd name="connsiteX264" fmla="*/ 1983436 w 3050213"/>
                <a:gd name="connsiteY264" fmla="*/ 2844468 h 2980154"/>
                <a:gd name="connsiteX265" fmla="*/ 1986423 w 3050213"/>
                <a:gd name="connsiteY265" fmla="*/ 2901754 h 2980154"/>
                <a:gd name="connsiteX266" fmla="*/ 1982543 w 3050213"/>
                <a:gd name="connsiteY266" fmla="*/ 2902587 h 2980154"/>
                <a:gd name="connsiteX267" fmla="*/ 1960575 w 3050213"/>
                <a:gd name="connsiteY267" fmla="*/ 2850387 h 2980154"/>
                <a:gd name="connsiteX268" fmla="*/ 1955389 w 3050213"/>
                <a:gd name="connsiteY268" fmla="*/ 2851730 h 2980154"/>
                <a:gd name="connsiteX269" fmla="*/ 1953556 w 3050213"/>
                <a:gd name="connsiteY269" fmla="*/ 2851819 h 2980154"/>
                <a:gd name="connsiteX270" fmla="*/ 1957064 w 3050213"/>
                <a:gd name="connsiteY270" fmla="*/ 2893159 h 2980154"/>
                <a:gd name="connsiteX271" fmla="*/ 1941783 w 3050213"/>
                <a:gd name="connsiteY271" fmla="*/ 2852392 h 2980154"/>
                <a:gd name="connsiteX272" fmla="*/ 1925948 w 3050213"/>
                <a:gd name="connsiteY272" fmla="*/ 2853161 h 2980154"/>
                <a:gd name="connsiteX273" fmla="*/ 1921828 w 3050213"/>
                <a:gd name="connsiteY273" fmla="*/ 2839662 h 2980154"/>
                <a:gd name="connsiteX274" fmla="*/ 1910568 w 3050213"/>
                <a:gd name="connsiteY274" fmla="*/ 2841649 h 2980154"/>
                <a:gd name="connsiteX275" fmla="*/ 1908930 w 3050213"/>
                <a:gd name="connsiteY275" fmla="*/ 2860568 h 2980154"/>
                <a:gd name="connsiteX276" fmla="*/ 1850560 w 3050213"/>
                <a:gd name="connsiteY276" fmla="*/ 2865411 h 2980154"/>
                <a:gd name="connsiteX277" fmla="*/ 1846963 w 3050213"/>
                <a:gd name="connsiteY277" fmla="*/ 2848773 h 2980154"/>
                <a:gd name="connsiteX278" fmla="*/ 1846799 w 3050213"/>
                <a:gd name="connsiteY278" fmla="*/ 2850542 h 2980154"/>
                <a:gd name="connsiteX279" fmla="*/ 1794620 w 3050213"/>
                <a:gd name="connsiteY279" fmla="*/ 2853571 h 2980154"/>
                <a:gd name="connsiteX280" fmla="*/ 1793432 w 3050213"/>
                <a:gd name="connsiteY280" fmla="*/ 2859611 h 2980154"/>
                <a:gd name="connsiteX281" fmla="*/ 1783509 w 3050213"/>
                <a:gd name="connsiteY281" fmla="*/ 2859304 h 2980154"/>
                <a:gd name="connsiteX282" fmla="*/ 1778684 w 3050213"/>
                <a:gd name="connsiteY282" fmla="*/ 2918996 h 2980154"/>
                <a:gd name="connsiteX283" fmla="*/ 1770850 w 3050213"/>
                <a:gd name="connsiteY283" fmla="*/ 2919118 h 2980154"/>
                <a:gd name="connsiteX284" fmla="*/ 1766646 w 3050213"/>
                <a:gd name="connsiteY284" fmla="*/ 2895724 h 2980154"/>
                <a:gd name="connsiteX285" fmla="*/ 1762477 w 3050213"/>
                <a:gd name="connsiteY285" fmla="*/ 2919247 h 2980154"/>
                <a:gd name="connsiteX286" fmla="*/ 1757801 w 3050213"/>
                <a:gd name="connsiteY286" fmla="*/ 2919320 h 2980154"/>
                <a:gd name="connsiteX287" fmla="*/ 1747230 w 3050213"/>
                <a:gd name="connsiteY287" fmla="*/ 2859660 h 2980154"/>
                <a:gd name="connsiteX288" fmla="*/ 1728164 w 3050213"/>
                <a:gd name="connsiteY288" fmla="*/ 2861451 h 2980154"/>
                <a:gd name="connsiteX289" fmla="*/ 1701047 w 3050213"/>
                <a:gd name="connsiteY289" fmla="*/ 2858282 h 2980154"/>
                <a:gd name="connsiteX290" fmla="*/ 1701011 w 3050213"/>
                <a:gd name="connsiteY290" fmla="*/ 2857972 h 2980154"/>
                <a:gd name="connsiteX291" fmla="*/ 1659698 w 3050213"/>
                <a:gd name="connsiteY291" fmla="*/ 2853118 h 2980154"/>
                <a:gd name="connsiteX292" fmla="*/ 1659653 w 3050213"/>
                <a:gd name="connsiteY292" fmla="*/ 2850674 h 2980154"/>
                <a:gd name="connsiteX293" fmla="*/ 1640667 w 3050213"/>
                <a:gd name="connsiteY293" fmla="*/ 2850239 h 2980154"/>
                <a:gd name="connsiteX294" fmla="*/ 1622219 w 3050213"/>
                <a:gd name="connsiteY294" fmla="*/ 2845877 h 2980154"/>
                <a:gd name="connsiteX295" fmla="*/ 1608138 w 3050213"/>
                <a:gd name="connsiteY295" fmla="*/ 2903150 h 2980154"/>
                <a:gd name="connsiteX296" fmla="*/ 1592965 w 3050213"/>
                <a:gd name="connsiteY296" fmla="*/ 2900429 h 2980154"/>
                <a:gd name="connsiteX297" fmla="*/ 1592423 w 3050213"/>
                <a:gd name="connsiteY297" fmla="*/ 2834585 h 2980154"/>
                <a:gd name="connsiteX298" fmla="*/ 1583368 w 3050213"/>
                <a:gd name="connsiteY298" fmla="*/ 2832449 h 2980154"/>
                <a:gd name="connsiteX299" fmla="*/ 1578996 w 3050213"/>
                <a:gd name="connsiteY299" fmla="*/ 2844028 h 2980154"/>
                <a:gd name="connsiteX300" fmla="*/ 1563661 w 3050213"/>
                <a:gd name="connsiteY300" fmla="*/ 2840949 h 2980154"/>
                <a:gd name="connsiteX301" fmla="*/ 1542689 w 3050213"/>
                <a:gd name="connsiteY301" fmla="*/ 2890787 h 2980154"/>
                <a:gd name="connsiteX302" fmla="*/ 1534533 w 3050213"/>
                <a:gd name="connsiteY302" fmla="*/ 2888503 h 2980154"/>
                <a:gd name="connsiteX303" fmla="*/ 1537287 w 3050213"/>
                <a:gd name="connsiteY303" fmla="*/ 2835652 h 2980154"/>
                <a:gd name="connsiteX304" fmla="*/ 1525810 w 3050213"/>
                <a:gd name="connsiteY304" fmla="*/ 2833348 h 2980154"/>
                <a:gd name="connsiteX305" fmla="*/ 1526752 w 3050213"/>
                <a:gd name="connsiteY305" fmla="*/ 2820284 h 2980154"/>
                <a:gd name="connsiteX306" fmla="*/ 1496247 w 3050213"/>
                <a:gd name="connsiteY306" fmla="*/ 2810065 h 2980154"/>
                <a:gd name="connsiteX307" fmla="*/ 1493510 w 3050213"/>
                <a:gd name="connsiteY307" fmla="*/ 2815454 h 2980154"/>
                <a:gd name="connsiteX308" fmla="*/ 1469161 w 3050213"/>
                <a:gd name="connsiteY308" fmla="*/ 2807560 h 2980154"/>
                <a:gd name="connsiteX309" fmla="*/ 1445594 w 3050213"/>
                <a:gd name="connsiteY309" fmla="*/ 2863162 h 2980154"/>
                <a:gd name="connsiteX310" fmla="*/ 1427783 w 3050213"/>
                <a:gd name="connsiteY310" fmla="*/ 2856294 h 2980154"/>
                <a:gd name="connsiteX311" fmla="*/ 1440599 w 3050213"/>
                <a:gd name="connsiteY311" fmla="*/ 2773895 h 2980154"/>
                <a:gd name="connsiteX312" fmla="*/ 1426804 w 3050213"/>
                <a:gd name="connsiteY312" fmla="*/ 2778662 h 2980154"/>
                <a:gd name="connsiteX313" fmla="*/ 1423985 w 3050213"/>
                <a:gd name="connsiteY313" fmla="*/ 2773375 h 2980154"/>
                <a:gd name="connsiteX314" fmla="*/ 1421347 w 3050213"/>
                <a:gd name="connsiteY314" fmla="*/ 2777382 h 2980154"/>
                <a:gd name="connsiteX315" fmla="*/ 1419751 w 3050213"/>
                <a:gd name="connsiteY315" fmla="*/ 2776634 h 2980154"/>
                <a:gd name="connsiteX316" fmla="*/ 1410794 w 3050213"/>
                <a:gd name="connsiteY316" fmla="*/ 2791265 h 2980154"/>
                <a:gd name="connsiteX317" fmla="*/ 1410821 w 3050213"/>
                <a:gd name="connsiteY317" fmla="*/ 2791518 h 2980154"/>
                <a:gd name="connsiteX318" fmla="*/ 1410583 w 3050213"/>
                <a:gd name="connsiteY318" fmla="*/ 2791608 h 2980154"/>
                <a:gd name="connsiteX319" fmla="*/ 1409206 w 3050213"/>
                <a:gd name="connsiteY319" fmla="*/ 2793859 h 2980154"/>
                <a:gd name="connsiteX320" fmla="*/ 1407079 w 3050213"/>
                <a:gd name="connsiteY320" fmla="*/ 2792947 h 2980154"/>
                <a:gd name="connsiteX321" fmla="*/ 1383256 w 3050213"/>
                <a:gd name="connsiteY321" fmla="*/ 2802046 h 2980154"/>
                <a:gd name="connsiteX322" fmla="*/ 1354171 w 3050213"/>
                <a:gd name="connsiteY322" fmla="*/ 2806792 h 2980154"/>
                <a:gd name="connsiteX323" fmla="*/ 1352503 w 3050213"/>
                <a:gd name="connsiteY323" fmla="*/ 2802925 h 2980154"/>
                <a:gd name="connsiteX324" fmla="*/ 1339957 w 3050213"/>
                <a:gd name="connsiteY324" fmla="*/ 2820788 h 2980154"/>
                <a:gd name="connsiteX325" fmla="*/ 1327034 w 3050213"/>
                <a:gd name="connsiteY325" fmla="*/ 2814336 h 2980154"/>
                <a:gd name="connsiteX326" fmla="*/ 1336505 w 3050213"/>
                <a:gd name="connsiteY326" fmla="*/ 2781164 h 2980154"/>
                <a:gd name="connsiteX327" fmla="*/ 1298297 w 3050213"/>
                <a:gd name="connsiteY327" fmla="*/ 2791378 h 2980154"/>
                <a:gd name="connsiteX328" fmla="*/ 1298270 w 3050213"/>
                <a:gd name="connsiteY328" fmla="*/ 2811931 h 2980154"/>
                <a:gd name="connsiteX329" fmla="*/ 1297762 w 3050213"/>
                <a:gd name="connsiteY329" fmla="*/ 2812063 h 2980154"/>
                <a:gd name="connsiteX330" fmla="*/ 1300749 w 3050213"/>
                <a:gd name="connsiteY330" fmla="*/ 2869348 h 2980154"/>
                <a:gd name="connsiteX331" fmla="*/ 1296869 w 3050213"/>
                <a:gd name="connsiteY331" fmla="*/ 2870181 h 2980154"/>
                <a:gd name="connsiteX332" fmla="*/ 1274901 w 3050213"/>
                <a:gd name="connsiteY332" fmla="*/ 2817981 h 2980154"/>
                <a:gd name="connsiteX333" fmla="*/ 1269715 w 3050213"/>
                <a:gd name="connsiteY333" fmla="*/ 2819324 h 2980154"/>
                <a:gd name="connsiteX334" fmla="*/ 1267882 w 3050213"/>
                <a:gd name="connsiteY334" fmla="*/ 2819413 h 2980154"/>
                <a:gd name="connsiteX335" fmla="*/ 1271390 w 3050213"/>
                <a:gd name="connsiteY335" fmla="*/ 2860753 h 2980154"/>
                <a:gd name="connsiteX336" fmla="*/ 1256110 w 3050213"/>
                <a:gd name="connsiteY336" fmla="*/ 2819986 h 2980154"/>
                <a:gd name="connsiteX337" fmla="*/ 1240275 w 3050213"/>
                <a:gd name="connsiteY337" fmla="*/ 2820755 h 2980154"/>
                <a:gd name="connsiteX338" fmla="*/ 1236155 w 3050213"/>
                <a:gd name="connsiteY338" fmla="*/ 2807256 h 2980154"/>
                <a:gd name="connsiteX339" fmla="*/ 1224895 w 3050213"/>
                <a:gd name="connsiteY339" fmla="*/ 2809243 h 2980154"/>
                <a:gd name="connsiteX340" fmla="*/ 1223256 w 3050213"/>
                <a:gd name="connsiteY340" fmla="*/ 2828162 h 2980154"/>
                <a:gd name="connsiteX341" fmla="*/ 1164887 w 3050213"/>
                <a:gd name="connsiteY341" fmla="*/ 2833005 h 2980154"/>
                <a:gd name="connsiteX342" fmla="*/ 1161289 w 3050213"/>
                <a:gd name="connsiteY342" fmla="*/ 2816367 h 2980154"/>
                <a:gd name="connsiteX343" fmla="*/ 1161125 w 3050213"/>
                <a:gd name="connsiteY343" fmla="*/ 2818136 h 2980154"/>
                <a:gd name="connsiteX344" fmla="*/ 1108947 w 3050213"/>
                <a:gd name="connsiteY344" fmla="*/ 2821165 h 2980154"/>
                <a:gd name="connsiteX345" fmla="*/ 1107759 w 3050213"/>
                <a:gd name="connsiteY345" fmla="*/ 2827205 h 2980154"/>
                <a:gd name="connsiteX346" fmla="*/ 1097835 w 3050213"/>
                <a:gd name="connsiteY346" fmla="*/ 2826898 h 2980154"/>
                <a:gd name="connsiteX347" fmla="*/ 1093011 w 3050213"/>
                <a:gd name="connsiteY347" fmla="*/ 2886590 h 2980154"/>
                <a:gd name="connsiteX348" fmla="*/ 1085176 w 3050213"/>
                <a:gd name="connsiteY348" fmla="*/ 2886712 h 2980154"/>
                <a:gd name="connsiteX349" fmla="*/ 1080972 w 3050213"/>
                <a:gd name="connsiteY349" fmla="*/ 2863318 h 2980154"/>
                <a:gd name="connsiteX350" fmla="*/ 1076803 w 3050213"/>
                <a:gd name="connsiteY350" fmla="*/ 2886841 h 2980154"/>
                <a:gd name="connsiteX351" fmla="*/ 1028016 w 3050213"/>
                <a:gd name="connsiteY351" fmla="*/ 2980154 h 2980154"/>
                <a:gd name="connsiteX352" fmla="*/ 1061556 w 3050213"/>
                <a:gd name="connsiteY352" fmla="*/ 2827254 h 2980154"/>
                <a:gd name="connsiteX353" fmla="*/ 1042490 w 3050213"/>
                <a:gd name="connsiteY353" fmla="*/ 2829045 h 2980154"/>
                <a:gd name="connsiteX354" fmla="*/ 1015373 w 3050213"/>
                <a:gd name="connsiteY354" fmla="*/ 2825876 h 2980154"/>
                <a:gd name="connsiteX355" fmla="*/ 1015337 w 3050213"/>
                <a:gd name="connsiteY355" fmla="*/ 2825566 h 2980154"/>
                <a:gd name="connsiteX356" fmla="*/ 974024 w 3050213"/>
                <a:gd name="connsiteY356" fmla="*/ 2820712 h 2980154"/>
                <a:gd name="connsiteX357" fmla="*/ 973979 w 3050213"/>
                <a:gd name="connsiteY357" fmla="*/ 2818268 h 2980154"/>
                <a:gd name="connsiteX358" fmla="*/ 954993 w 3050213"/>
                <a:gd name="connsiteY358" fmla="*/ 2817832 h 2980154"/>
                <a:gd name="connsiteX359" fmla="*/ 936546 w 3050213"/>
                <a:gd name="connsiteY359" fmla="*/ 2813471 h 2980154"/>
                <a:gd name="connsiteX360" fmla="*/ 922465 w 3050213"/>
                <a:gd name="connsiteY360" fmla="*/ 2870744 h 2980154"/>
                <a:gd name="connsiteX361" fmla="*/ 907292 w 3050213"/>
                <a:gd name="connsiteY361" fmla="*/ 2868023 h 2980154"/>
                <a:gd name="connsiteX362" fmla="*/ 906749 w 3050213"/>
                <a:gd name="connsiteY362" fmla="*/ 2802179 h 2980154"/>
                <a:gd name="connsiteX363" fmla="*/ 897694 w 3050213"/>
                <a:gd name="connsiteY363" fmla="*/ 2800043 h 2980154"/>
                <a:gd name="connsiteX364" fmla="*/ 893323 w 3050213"/>
                <a:gd name="connsiteY364" fmla="*/ 2811622 h 2980154"/>
                <a:gd name="connsiteX365" fmla="*/ 877987 w 3050213"/>
                <a:gd name="connsiteY365" fmla="*/ 2808542 h 2980154"/>
                <a:gd name="connsiteX366" fmla="*/ 857015 w 3050213"/>
                <a:gd name="connsiteY366" fmla="*/ 2858381 h 2980154"/>
                <a:gd name="connsiteX367" fmla="*/ 848859 w 3050213"/>
                <a:gd name="connsiteY367" fmla="*/ 2856097 h 2980154"/>
                <a:gd name="connsiteX368" fmla="*/ 851613 w 3050213"/>
                <a:gd name="connsiteY368" fmla="*/ 2803246 h 2980154"/>
                <a:gd name="connsiteX369" fmla="*/ 840137 w 3050213"/>
                <a:gd name="connsiteY369" fmla="*/ 2800942 h 2980154"/>
                <a:gd name="connsiteX370" fmla="*/ 841078 w 3050213"/>
                <a:gd name="connsiteY370" fmla="*/ 2787878 h 2980154"/>
                <a:gd name="connsiteX371" fmla="*/ 810573 w 3050213"/>
                <a:gd name="connsiteY371" fmla="*/ 2777659 h 2980154"/>
                <a:gd name="connsiteX372" fmla="*/ 807836 w 3050213"/>
                <a:gd name="connsiteY372" fmla="*/ 2783048 h 2980154"/>
                <a:gd name="connsiteX373" fmla="*/ 783487 w 3050213"/>
                <a:gd name="connsiteY373" fmla="*/ 2775154 h 2980154"/>
                <a:gd name="connsiteX374" fmla="*/ 759920 w 3050213"/>
                <a:gd name="connsiteY374" fmla="*/ 2830757 h 2980154"/>
                <a:gd name="connsiteX375" fmla="*/ 742109 w 3050213"/>
                <a:gd name="connsiteY375" fmla="*/ 2823888 h 2980154"/>
                <a:gd name="connsiteX376" fmla="*/ 760169 w 3050213"/>
                <a:gd name="connsiteY376" fmla="*/ 2707775 h 2980154"/>
                <a:gd name="connsiteX377" fmla="*/ 735673 w 3050213"/>
                <a:gd name="connsiteY377" fmla="*/ 2744976 h 2980154"/>
                <a:gd name="connsiteX378" fmla="*/ 734078 w 3050213"/>
                <a:gd name="connsiteY378" fmla="*/ 2744228 h 2980154"/>
                <a:gd name="connsiteX379" fmla="*/ 723532 w 3050213"/>
                <a:gd name="connsiteY379" fmla="*/ 2761453 h 2980154"/>
                <a:gd name="connsiteX380" fmla="*/ 684845 w 3050213"/>
                <a:gd name="connsiteY380" fmla="*/ 2744868 h 2980154"/>
                <a:gd name="connsiteX381" fmla="*/ 654283 w 3050213"/>
                <a:gd name="connsiteY381" fmla="*/ 2788382 h 2980154"/>
                <a:gd name="connsiteX382" fmla="*/ 641361 w 3050213"/>
                <a:gd name="connsiteY382" fmla="*/ 2781930 h 2980154"/>
                <a:gd name="connsiteX383" fmla="*/ 661733 w 3050213"/>
                <a:gd name="connsiteY383" fmla="*/ 2710571 h 2980154"/>
                <a:gd name="connsiteX384" fmla="*/ 650654 w 3050213"/>
                <a:gd name="connsiteY384" fmla="*/ 2704074 h 2980154"/>
                <a:gd name="connsiteX385" fmla="*/ 643554 w 3050213"/>
                <a:gd name="connsiteY385" fmla="*/ 2713227 h 2980154"/>
                <a:gd name="connsiteX386" fmla="*/ 639670 w 3050213"/>
                <a:gd name="connsiteY386" fmla="*/ 2711011 h 2980154"/>
                <a:gd name="connsiteX387" fmla="*/ 605967 w 3050213"/>
                <a:gd name="connsiteY387" fmla="*/ 2764259 h 2980154"/>
                <a:gd name="connsiteX388" fmla="*/ 588499 w 3050213"/>
                <a:gd name="connsiteY388" fmla="*/ 2755537 h 2980154"/>
                <a:gd name="connsiteX389" fmla="*/ 608694 w 3050213"/>
                <a:gd name="connsiteY389" fmla="*/ 2693339 h 2980154"/>
                <a:gd name="connsiteX390" fmla="*/ 595968 w 3050213"/>
                <a:gd name="connsiteY390" fmla="*/ 2686080 h 2980154"/>
                <a:gd name="connsiteX391" fmla="*/ 622771 w 3050213"/>
                <a:gd name="connsiteY391" fmla="*/ 2616327 h 2980154"/>
                <a:gd name="connsiteX392" fmla="*/ 567035 w 3050213"/>
                <a:gd name="connsiteY392" fmla="*/ 2677387 h 2980154"/>
                <a:gd name="connsiteX393" fmla="*/ 522496 w 3050213"/>
                <a:gd name="connsiteY393" fmla="*/ 2645775 h 2980154"/>
                <a:gd name="connsiteX394" fmla="*/ 525396 w 3050213"/>
                <a:gd name="connsiteY394" fmla="*/ 2639723 h 2980154"/>
                <a:gd name="connsiteX395" fmla="*/ 477098 w 3050213"/>
                <a:gd name="connsiteY395" fmla="*/ 2685246 h 2980154"/>
                <a:gd name="connsiteX396" fmla="*/ 460295 w 3050213"/>
                <a:gd name="connsiteY396" fmla="*/ 2672351 h 2980154"/>
                <a:gd name="connsiteX397" fmla="*/ 460850 w 3050213"/>
                <a:gd name="connsiteY397" fmla="*/ 2671329 h 2980154"/>
                <a:gd name="connsiteX398" fmla="*/ 460078 w 3050213"/>
                <a:gd name="connsiteY398" fmla="*/ 2672184 h 2980154"/>
                <a:gd name="connsiteX399" fmla="*/ 446660 w 3050213"/>
                <a:gd name="connsiteY399" fmla="*/ 2661887 h 2980154"/>
                <a:gd name="connsiteX400" fmla="*/ 480089 w 3050213"/>
                <a:gd name="connsiteY400" fmla="*/ 2596861 h 2980154"/>
                <a:gd name="connsiteX401" fmla="*/ 455005 w 3050213"/>
                <a:gd name="connsiteY401" fmla="*/ 2574480 h 2980154"/>
                <a:gd name="connsiteX402" fmla="*/ 490035 w 3050213"/>
                <a:gd name="connsiteY402" fmla="*/ 2518138 h 2980154"/>
                <a:gd name="connsiteX403" fmla="*/ 429795 w 3050213"/>
                <a:gd name="connsiteY403" fmla="*/ 2562741 h 2980154"/>
                <a:gd name="connsiteX404" fmla="*/ 392532 w 3050213"/>
                <a:gd name="connsiteY404" fmla="*/ 2522154 h 2980154"/>
                <a:gd name="connsiteX405" fmla="*/ 398774 w 3050213"/>
                <a:gd name="connsiteY405" fmla="*/ 2513700 h 2980154"/>
                <a:gd name="connsiteX406" fmla="*/ 329916 w 3050213"/>
                <a:gd name="connsiteY406" fmla="*/ 2557310 h 2980154"/>
                <a:gd name="connsiteX407" fmla="*/ 311777 w 3050213"/>
                <a:gd name="connsiteY407" fmla="*/ 2536654 h 2980154"/>
                <a:gd name="connsiteX408" fmla="*/ 365716 w 3050213"/>
                <a:gd name="connsiteY408" fmla="*/ 2473436 h 2980154"/>
                <a:gd name="connsiteX409" fmla="*/ 338293 w 3050213"/>
                <a:gd name="connsiteY409" fmla="*/ 2436122 h 2980154"/>
                <a:gd name="connsiteX410" fmla="*/ 345137 w 3050213"/>
                <a:gd name="connsiteY410" fmla="*/ 2428737 h 2980154"/>
                <a:gd name="connsiteX411" fmla="*/ 339999 w 3050213"/>
                <a:gd name="connsiteY411" fmla="*/ 2421696 h 2980154"/>
                <a:gd name="connsiteX412" fmla="*/ 358280 w 3050213"/>
                <a:gd name="connsiteY412" fmla="*/ 2402470 h 2980154"/>
                <a:gd name="connsiteX413" fmla="*/ 316971 w 3050213"/>
                <a:gd name="connsiteY413" fmla="*/ 2421925 h 2980154"/>
                <a:gd name="connsiteX414" fmla="*/ 292247 w 3050213"/>
                <a:gd name="connsiteY414" fmla="*/ 2380281 h 2980154"/>
                <a:gd name="connsiteX415" fmla="*/ 214545 w 3050213"/>
                <a:gd name="connsiteY415" fmla="*/ 2411598 h 2980154"/>
                <a:gd name="connsiteX416" fmla="*/ 197693 w 3050213"/>
                <a:gd name="connsiteY416" fmla="*/ 2383700 h 2980154"/>
                <a:gd name="connsiteX417" fmla="*/ 272308 w 3050213"/>
                <a:gd name="connsiteY417" fmla="*/ 2324939 h 2980154"/>
                <a:gd name="connsiteX418" fmla="*/ 250158 w 3050213"/>
                <a:gd name="connsiteY418" fmla="*/ 2276461 h 2980154"/>
                <a:gd name="connsiteX419" fmla="*/ 253567 w 3050213"/>
                <a:gd name="connsiteY419" fmla="*/ 2273977 h 2980154"/>
                <a:gd name="connsiteX420" fmla="*/ 245746 w 3050213"/>
                <a:gd name="connsiteY420" fmla="*/ 2257111 h 2980154"/>
                <a:gd name="connsiteX421" fmla="*/ 233053 w 3050213"/>
                <a:gd name="connsiteY421" fmla="*/ 2260208 h 2980154"/>
                <a:gd name="connsiteX422" fmla="*/ 223974 w 3050213"/>
                <a:gd name="connsiteY422" fmla="*/ 2234052 h 2980154"/>
                <a:gd name="connsiteX423" fmla="*/ 131387 w 3050213"/>
                <a:gd name="connsiteY423" fmla="*/ 2253675 h 2980154"/>
                <a:gd name="connsiteX424" fmla="*/ 116783 w 3050213"/>
                <a:gd name="connsiteY424" fmla="*/ 2220632 h 2980154"/>
                <a:gd name="connsiteX425" fmla="*/ 158114 w 3050213"/>
                <a:gd name="connsiteY425" fmla="*/ 2199084 h 2980154"/>
                <a:gd name="connsiteX426" fmla="*/ 135613 w 3050213"/>
                <a:gd name="connsiteY426" fmla="*/ 2204600 h 2980154"/>
                <a:gd name="connsiteX427" fmla="*/ 203525 w 3050213"/>
                <a:gd name="connsiteY427" fmla="*/ 2161621 h 2980154"/>
                <a:gd name="connsiteX428" fmla="*/ 196653 w 3050213"/>
                <a:gd name="connsiteY428" fmla="*/ 2141086 h 2980154"/>
                <a:gd name="connsiteX429" fmla="*/ 202452 w 3050213"/>
                <a:gd name="connsiteY429" fmla="*/ 2137885 h 2980154"/>
                <a:gd name="connsiteX430" fmla="*/ 200236 w 3050213"/>
                <a:gd name="connsiteY430" fmla="*/ 2128340 h 2980154"/>
                <a:gd name="connsiteX431" fmla="*/ 197586 w 3050213"/>
                <a:gd name="connsiteY431" fmla="*/ 2128634 h 2980154"/>
                <a:gd name="connsiteX432" fmla="*/ 187186 w 3050213"/>
                <a:gd name="connsiteY432" fmla="*/ 2100735 h 2980154"/>
                <a:gd name="connsiteX433" fmla="*/ 184499 w 3050213"/>
                <a:gd name="connsiteY433" fmla="*/ 2083859 h 2980154"/>
                <a:gd name="connsiteX434" fmla="*/ 77106 w 3050213"/>
                <a:gd name="connsiteY434" fmla="*/ 2088012 h 2980154"/>
                <a:gd name="connsiteX435" fmla="*/ 69326 w 3050213"/>
                <a:gd name="connsiteY435" fmla="*/ 2051225 h 2980154"/>
                <a:gd name="connsiteX436" fmla="*/ 200722 w 3050213"/>
                <a:gd name="connsiteY436" fmla="*/ 2010179 h 2980154"/>
                <a:gd name="connsiteX437" fmla="*/ 163738 w 3050213"/>
                <a:gd name="connsiteY437" fmla="*/ 2010056 h 2980154"/>
                <a:gd name="connsiteX438" fmla="*/ 159316 w 3050213"/>
                <a:gd name="connsiteY438" fmla="*/ 1992453 h 2980154"/>
                <a:gd name="connsiteX439" fmla="*/ 107761 w 3050213"/>
                <a:gd name="connsiteY439" fmla="*/ 1993010 h 2980154"/>
                <a:gd name="connsiteX440" fmla="*/ 156129 w 3050213"/>
                <a:gd name="connsiteY440" fmla="*/ 1974865 h 2980154"/>
                <a:gd name="connsiteX441" fmla="*/ 154961 w 3050213"/>
                <a:gd name="connsiteY441" fmla="*/ 1950946 h 2980154"/>
                <a:gd name="connsiteX442" fmla="*/ 173093 w 3050213"/>
                <a:gd name="connsiteY442" fmla="*/ 1945233 h 2980154"/>
                <a:gd name="connsiteX443" fmla="*/ 172893 w 3050213"/>
                <a:gd name="connsiteY443" fmla="*/ 1939805 h 2980154"/>
                <a:gd name="connsiteX444" fmla="*/ 161387 w 3050213"/>
                <a:gd name="connsiteY444" fmla="*/ 1938784 h 2980154"/>
                <a:gd name="connsiteX445" fmla="*/ 160744 w 3050213"/>
                <a:gd name="connsiteY445" fmla="*/ 1930863 h 2980154"/>
                <a:gd name="connsiteX446" fmla="*/ 57379 w 3050213"/>
                <a:gd name="connsiteY446" fmla="*/ 1917268 h 2980154"/>
                <a:gd name="connsiteX447" fmla="*/ 54829 w 3050213"/>
                <a:gd name="connsiteY447" fmla="*/ 1879221 h 2980154"/>
                <a:gd name="connsiteX448" fmla="*/ 163944 w 3050213"/>
                <a:gd name="connsiteY448" fmla="*/ 1864869 h 2980154"/>
                <a:gd name="connsiteX449" fmla="*/ 166706 w 3050213"/>
                <a:gd name="connsiteY449" fmla="*/ 1842903 h 2980154"/>
                <a:gd name="connsiteX450" fmla="*/ 232313 w 3050213"/>
                <a:gd name="connsiteY450" fmla="*/ 1833211 h 2980154"/>
                <a:gd name="connsiteX451" fmla="*/ 148362 w 3050213"/>
                <a:gd name="connsiteY451" fmla="*/ 1815911 h 2980154"/>
                <a:gd name="connsiteX452" fmla="*/ 149294 w 3050213"/>
                <a:gd name="connsiteY452" fmla="*/ 1782384 h 2980154"/>
                <a:gd name="connsiteX453" fmla="*/ 115716 w 3050213"/>
                <a:gd name="connsiteY453" fmla="*/ 1774567 h 2980154"/>
                <a:gd name="connsiteX454" fmla="*/ 149349 w 3050213"/>
                <a:gd name="connsiteY454" fmla="*/ 1769926 h 2980154"/>
                <a:gd name="connsiteX455" fmla="*/ 56538 w 3050213"/>
                <a:gd name="connsiteY455" fmla="*/ 1740934 h 2980154"/>
                <a:gd name="connsiteX456" fmla="*/ 59891 w 3050213"/>
                <a:gd name="connsiteY456" fmla="*/ 1707474 h 2980154"/>
                <a:gd name="connsiteX457" fmla="*/ 165871 w 3050213"/>
                <a:gd name="connsiteY457" fmla="*/ 1711573 h 2980154"/>
                <a:gd name="connsiteX458" fmla="*/ 168744 w 3050213"/>
                <a:gd name="connsiteY458" fmla="*/ 1686519 h 2980154"/>
                <a:gd name="connsiteX459" fmla="*/ 188629 w 3050213"/>
                <a:gd name="connsiteY459" fmla="*/ 1686133 h 2980154"/>
                <a:gd name="connsiteX460" fmla="*/ 194048 w 3050213"/>
                <a:gd name="connsiteY460" fmla="*/ 1659342 h 2980154"/>
                <a:gd name="connsiteX461" fmla="*/ 266709 w 3050213"/>
                <a:gd name="connsiteY461" fmla="*/ 1663565 h 2980154"/>
                <a:gd name="connsiteX462" fmla="*/ 169979 w 3050213"/>
                <a:gd name="connsiteY462" fmla="*/ 1622395 h 2980154"/>
                <a:gd name="connsiteX463" fmla="*/ 173839 w 3050213"/>
                <a:gd name="connsiteY463" fmla="*/ 1605268 h 2980154"/>
                <a:gd name="connsiteX464" fmla="*/ 92905 w 3050213"/>
                <a:gd name="connsiteY464" fmla="*/ 1563071 h 2980154"/>
                <a:gd name="connsiteX465" fmla="*/ 101207 w 3050213"/>
                <a:gd name="connsiteY465" fmla="*/ 1536083 h 2980154"/>
                <a:gd name="connsiteX466" fmla="*/ 203881 w 3050213"/>
                <a:gd name="connsiteY466" fmla="*/ 1557842 h 2980154"/>
                <a:gd name="connsiteX467" fmla="*/ 199939 w 3050213"/>
                <a:gd name="connsiteY467" fmla="*/ 1555764 h 2980154"/>
                <a:gd name="connsiteX468" fmla="*/ 218333 w 3050213"/>
                <a:gd name="connsiteY468" fmla="*/ 1499500 h 2980154"/>
                <a:gd name="connsiteX469" fmla="*/ 247243 w 3050213"/>
                <a:gd name="connsiteY469" fmla="*/ 1504740 h 2980154"/>
                <a:gd name="connsiteX470" fmla="*/ 255641 w 3050213"/>
                <a:gd name="connsiteY470" fmla="*/ 1484182 h 2980154"/>
                <a:gd name="connsiteX471" fmla="*/ 306078 w 3050213"/>
                <a:gd name="connsiteY471" fmla="*/ 1497807 h 2980154"/>
                <a:gd name="connsiteX472" fmla="*/ 232178 w 3050213"/>
                <a:gd name="connsiteY472" fmla="*/ 1439610 h 2980154"/>
                <a:gd name="connsiteX473" fmla="*/ 228312 w 3050213"/>
                <a:gd name="connsiteY473" fmla="*/ 1436961 h 2980154"/>
                <a:gd name="connsiteX474" fmla="*/ 228443 w 3050213"/>
                <a:gd name="connsiteY474" fmla="*/ 1436666 h 2980154"/>
                <a:gd name="connsiteX475" fmla="*/ 163827 w 3050213"/>
                <a:gd name="connsiteY475" fmla="*/ 1385780 h 2980154"/>
                <a:gd name="connsiteX476" fmla="*/ 173370 w 3050213"/>
                <a:gd name="connsiteY476" fmla="*/ 1367959 h 2980154"/>
                <a:gd name="connsiteX477" fmla="*/ 246165 w 3050213"/>
                <a:gd name="connsiteY477" fmla="*/ 1397299 h 2980154"/>
                <a:gd name="connsiteX478" fmla="*/ 252715 w 3050213"/>
                <a:gd name="connsiteY478" fmla="*/ 1382748 h 2980154"/>
                <a:gd name="connsiteX479" fmla="*/ 286461 w 3050213"/>
                <a:gd name="connsiteY479" fmla="*/ 1392979 h 2980154"/>
                <a:gd name="connsiteX480" fmla="*/ 236476 w 3050213"/>
                <a:gd name="connsiteY480" fmla="*/ 1350630 h 2980154"/>
                <a:gd name="connsiteX481" fmla="*/ 280083 w 3050213"/>
                <a:gd name="connsiteY481" fmla="*/ 1366014 h 2980154"/>
                <a:gd name="connsiteX482" fmla="*/ 303017 w 3050213"/>
                <a:gd name="connsiteY482" fmla="*/ 1325940 h 2980154"/>
                <a:gd name="connsiteX483" fmla="*/ 338596 w 3050213"/>
                <a:gd name="connsiteY483" fmla="*/ 1340055 h 2980154"/>
                <a:gd name="connsiteX484" fmla="*/ 348915 w 3050213"/>
                <a:gd name="connsiteY484" fmla="*/ 1324436 h 2980154"/>
                <a:gd name="connsiteX485" fmla="*/ 381116 w 3050213"/>
                <a:gd name="connsiteY485" fmla="*/ 1340766 h 2980154"/>
                <a:gd name="connsiteX486" fmla="*/ 273241 w 3050213"/>
                <a:gd name="connsiteY486" fmla="*/ 1214335 h 2980154"/>
                <a:gd name="connsiteX487" fmla="*/ 279349 w 3050213"/>
                <a:gd name="connsiteY487" fmla="*/ 1206815 h 2980154"/>
                <a:gd name="connsiteX488" fmla="*/ 337647 w 3050213"/>
                <a:gd name="connsiteY488" fmla="*/ 1243738 h 2980154"/>
                <a:gd name="connsiteX489" fmla="*/ 355787 w 3050213"/>
                <a:gd name="connsiteY489" fmla="*/ 1218702 h 2980154"/>
                <a:gd name="connsiteX490" fmla="*/ 403140 w 3050213"/>
                <a:gd name="connsiteY490" fmla="*/ 1244146 h 2980154"/>
                <a:gd name="connsiteX491" fmla="*/ 380272 w 3050213"/>
                <a:gd name="connsiteY491" fmla="*/ 1216546 h 2980154"/>
                <a:gd name="connsiteX492" fmla="*/ 383583 w 3050213"/>
                <a:gd name="connsiteY492" fmla="*/ 1212808 h 2980154"/>
                <a:gd name="connsiteX493" fmla="*/ 344640 w 3050213"/>
                <a:gd name="connsiteY493" fmla="*/ 1161431 h 2980154"/>
                <a:gd name="connsiteX494" fmla="*/ 398173 w 3050213"/>
                <a:gd name="connsiteY494" fmla="*/ 1196322 h 2980154"/>
                <a:gd name="connsiteX495" fmla="*/ 419341 w 3050213"/>
                <a:gd name="connsiteY495" fmla="*/ 1172405 h 2980154"/>
                <a:gd name="connsiteX496" fmla="*/ 447634 w 3050213"/>
                <a:gd name="connsiteY496" fmla="*/ 1190757 h 2980154"/>
                <a:gd name="connsiteX497" fmla="*/ 446940 w 3050213"/>
                <a:gd name="connsiteY497" fmla="*/ 1180393 h 2980154"/>
                <a:gd name="connsiteX498" fmla="*/ 482201 w 3050213"/>
                <a:gd name="connsiteY498" fmla="*/ 1175755 h 2980154"/>
                <a:gd name="connsiteX499" fmla="*/ 444499 w 3050213"/>
                <a:gd name="connsiteY499" fmla="*/ 1118028 h 2980154"/>
                <a:gd name="connsiteX500" fmla="*/ 452972 w 3050213"/>
                <a:gd name="connsiteY500" fmla="*/ 1110316 h 2980154"/>
                <a:gd name="connsiteX501" fmla="*/ 428338 w 3050213"/>
                <a:gd name="connsiteY501" fmla="*/ 1064948 h 2980154"/>
                <a:gd name="connsiteX502" fmla="*/ 464928 w 3050213"/>
                <a:gd name="connsiteY502" fmla="*/ 1099436 h 2980154"/>
                <a:gd name="connsiteX503" fmla="*/ 488146 w 3050213"/>
                <a:gd name="connsiteY503" fmla="*/ 1078306 h 2980154"/>
                <a:gd name="connsiteX504" fmla="*/ 536719 w 3050213"/>
                <a:gd name="connsiteY504" fmla="*/ 1118428 h 2980154"/>
                <a:gd name="connsiteX505" fmla="*/ 515884 w 3050213"/>
                <a:gd name="connsiteY505" fmla="*/ 1079967 h 2980154"/>
                <a:gd name="connsiteX506" fmla="*/ 518186 w 3050213"/>
                <a:gd name="connsiteY506" fmla="*/ 1078247 h 2980154"/>
                <a:gd name="connsiteX507" fmla="*/ 518134 w 3050213"/>
                <a:gd name="connsiteY507" fmla="*/ 1078138 h 2980154"/>
                <a:gd name="connsiteX508" fmla="*/ 507827 w 3050213"/>
                <a:gd name="connsiteY508" fmla="*/ 1075738 h 2980154"/>
                <a:gd name="connsiteX509" fmla="*/ 516420 w 3050213"/>
                <a:gd name="connsiteY509" fmla="*/ 1074553 h 2980154"/>
                <a:gd name="connsiteX510" fmla="*/ 510084 w 3050213"/>
                <a:gd name="connsiteY510" fmla="*/ 1061296 h 2980154"/>
                <a:gd name="connsiteX511" fmla="*/ 448649 w 3050213"/>
                <a:gd name="connsiteY511" fmla="*/ 1042105 h 2980154"/>
                <a:gd name="connsiteX512" fmla="*/ 452001 w 3050213"/>
                <a:gd name="connsiteY512" fmla="*/ 1008645 h 2980154"/>
                <a:gd name="connsiteX513" fmla="*/ 485538 w 3050213"/>
                <a:gd name="connsiteY513" fmla="*/ 1009942 h 2980154"/>
                <a:gd name="connsiteX514" fmla="*/ 484866 w 3050213"/>
                <a:gd name="connsiteY514" fmla="*/ 1008538 h 2980154"/>
                <a:gd name="connsiteX515" fmla="*/ 488129 w 3050213"/>
                <a:gd name="connsiteY515" fmla="*/ 1006295 h 2980154"/>
                <a:gd name="connsiteX516" fmla="*/ 491871 w 3050213"/>
                <a:gd name="connsiteY516" fmla="*/ 1010187 h 2980154"/>
                <a:gd name="connsiteX517" fmla="*/ 557982 w 3050213"/>
                <a:gd name="connsiteY517" fmla="*/ 1012745 h 2980154"/>
                <a:gd name="connsiteX518" fmla="*/ 560855 w 3050213"/>
                <a:gd name="connsiteY518" fmla="*/ 987690 h 2980154"/>
                <a:gd name="connsiteX519" fmla="*/ 580739 w 3050213"/>
                <a:gd name="connsiteY519" fmla="*/ 987305 h 2980154"/>
                <a:gd name="connsiteX520" fmla="*/ 586159 w 3050213"/>
                <a:gd name="connsiteY520" fmla="*/ 960513 h 2980154"/>
                <a:gd name="connsiteX521" fmla="*/ 658820 w 3050213"/>
                <a:gd name="connsiteY521" fmla="*/ 964736 h 2980154"/>
                <a:gd name="connsiteX522" fmla="*/ 562090 w 3050213"/>
                <a:gd name="connsiteY522" fmla="*/ 923566 h 2980154"/>
                <a:gd name="connsiteX523" fmla="*/ 565950 w 3050213"/>
                <a:gd name="connsiteY523" fmla="*/ 906440 h 2980154"/>
                <a:gd name="connsiteX524" fmla="*/ 485016 w 3050213"/>
                <a:gd name="connsiteY524" fmla="*/ 864243 h 2980154"/>
                <a:gd name="connsiteX525" fmla="*/ 493318 w 3050213"/>
                <a:gd name="connsiteY525" fmla="*/ 837254 h 2980154"/>
                <a:gd name="connsiteX526" fmla="*/ 595992 w 3050213"/>
                <a:gd name="connsiteY526" fmla="*/ 859014 h 2980154"/>
                <a:gd name="connsiteX527" fmla="*/ 592049 w 3050213"/>
                <a:gd name="connsiteY527" fmla="*/ 856935 h 2980154"/>
                <a:gd name="connsiteX528" fmla="*/ 610444 w 3050213"/>
                <a:gd name="connsiteY528" fmla="*/ 800672 h 2980154"/>
                <a:gd name="connsiteX529" fmla="*/ 639354 w 3050213"/>
                <a:gd name="connsiteY529" fmla="*/ 805911 h 2980154"/>
                <a:gd name="connsiteX530" fmla="*/ 647752 w 3050213"/>
                <a:gd name="connsiteY530" fmla="*/ 785354 h 2980154"/>
                <a:gd name="connsiteX531" fmla="*/ 698188 w 3050213"/>
                <a:gd name="connsiteY531" fmla="*/ 798979 h 2980154"/>
                <a:gd name="connsiteX532" fmla="*/ 624289 w 3050213"/>
                <a:gd name="connsiteY532" fmla="*/ 740781 h 2980154"/>
                <a:gd name="connsiteX533" fmla="*/ 620423 w 3050213"/>
                <a:gd name="connsiteY533" fmla="*/ 738133 h 2980154"/>
                <a:gd name="connsiteX534" fmla="*/ 620553 w 3050213"/>
                <a:gd name="connsiteY534" fmla="*/ 737838 h 2980154"/>
                <a:gd name="connsiteX535" fmla="*/ 555937 w 3050213"/>
                <a:gd name="connsiteY535" fmla="*/ 686951 h 2980154"/>
                <a:gd name="connsiteX536" fmla="*/ 565481 w 3050213"/>
                <a:gd name="connsiteY536" fmla="*/ 669130 h 2980154"/>
                <a:gd name="connsiteX537" fmla="*/ 638275 w 3050213"/>
                <a:gd name="connsiteY537" fmla="*/ 698470 h 2980154"/>
                <a:gd name="connsiteX538" fmla="*/ 644826 w 3050213"/>
                <a:gd name="connsiteY538" fmla="*/ 683920 h 2980154"/>
                <a:gd name="connsiteX539" fmla="*/ 678572 w 3050213"/>
                <a:gd name="connsiteY539" fmla="*/ 694150 h 2980154"/>
                <a:gd name="connsiteX540" fmla="*/ 628587 w 3050213"/>
                <a:gd name="connsiteY540" fmla="*/ 651802 h 2980154"/>
                <a:gd name="connsiteX541" fmla="*/ 672194 w 3050213"/>
                <a:gd name="connsiteY541" fmla="*/ 667186 h 2980154"/>
                <a:gd name="connsiteX542" fmla="*/ 695128 w 3050213"/>
                <a:gd name="connsiteY542" fmla="*/ 627112 h 2980154"/>
                <a:gd name="connsiteX543" fmla="*/ 730706 w 3050213"/>
                <a:gd name="connsiteY543" fmla="*/ 641227 h 2980154"/>
                <a:gd name="connsiteX544" fmla="*/ 741026 w 3050213"/>
                <a:gd name="connsiteY544" fmla="*/ 625607 h 2980154"/>
                <a:gd name="connsiteX545" fmla="*/ 773227 w 3050213"/>
                <a:gd name="connsiteY545" fmla="*/ 641938 h 2980154"/>
                <a:gd name="connsiteX546" fmla="*/ 665352 w 3050213"/>
                <a:gd name="connsiteY546" fmla="*/ 515507 h 2980154"/>
                <a:gd name="connsiteX547" fmla="*/ 671460 w 3050213"/>
                <a:gd name="connsiteY547" fmla="*/ 507987 h 2980154"/>
                <a:gd name="connsiteX548" fmla="*/ 729757 w 3050213"/>
                <a:gd name="connsiteY548" fmla="*/ 544910 h 2980154"/>
                <a:gd name="connsiteX549" fmla="*/ 747898 w 3050213"/>
                <a:gd name="connsiteY549" fmla="*/ 519873 h 2980154"/>
                <a:gd name="connsiteX550" fmla="*/ 795251 w 3050213"/>
                <a:gd name="connsiteY550" fmla="*/ 545318 h 2980154"/>
                <a:gd name="connsiteX551" fmla="*/ 772383 w 3050213"/>
                <a:gd name="connsiteY551" fmla="*/ 517718 h 2980154"/>
                <a:gd name="connsiteX552" fmla="*/ 775694 w 3050213"/>
                <a:gd name="connsiteY552" fmla="*/ 513979 h 2980154"/>
                <a:gd name="connsiteX553" fmla="*/ 736750 w 3050213"/>
                <a:gd name="connsiteY553" fmla="*/ 462603 h 2980154"/>
                <a:gd name="connsiteX554" fmla="*/ 790283 w 3050213"/>
                <a:gd name="connsiteY554" fmla="*/ 497493 h 2980154"/>
                <a:gd name="connsiteX555" fmla="*/ 811452 w 3050213"/>
                <a:gd name="connsiteY555" fmla="*/ 473576 h 2980154"/>
                <a:gd name="connsiteX556" fmla="*/ 850497 w 3050213"/>
                <a:gd name="connsiteY556" fmla="*/ 498903 h 2980154"/>
                <a:gd name="connsiteX557" fmla="*/ 861972 w 3050213"/>
                <a:gd name="connsiteY557" fmla="*/ 487390 h 2980154"/>
                <a:gd name="connsiteX558" fmla="*/ 901966 w 3050213"/>
                <a:gd name="connsiteY558" fmla="*/ 519268 h 2980154"/>
                <a:gd name="connsiteX559" fmla="*/ 836609 w 3050213"/>
                <a:gd name="connsiteY559" fmla="*/ 419199 h 2980154"/>
                <a:gd name="connsiteX560" fmla="*/ 845083 w 3050213"/>
                <a:gd name="connsiteY560" fmla="*/ 411488 h 2980154"/>
                <a:gd name="connsiteX561" fmla="*/ 820449 w 3050213"/>
                <a:gd name="connsiteY561" fmla="*/ 366119 h 2980154"/>
                <a:gd name="connsiteX562" fmla="*/ 857039 w 3050213"/>
                <a:gd name="connsiteY562" fmla="*/ 400607 h 2980154"/>
                <a:gd name="connsiteX563" fmla="*/ 880257 w 3050213"/>
                <a:gd name="connsiteY563" fmla="*/ 379477 h 2980154"/>
                <a:gd name="connsiteX564" fmla="*/ 928830 w 3050213"/>
                <a:gd name="connsiteY564" fmla="*/ 419600 h 2980154"/>
                <a:gd name="connsiteX565" fmla="*/ 907994 w 3050213"/>
                <a:gd name="connsiteY565" fmla="*/ 381139 h 2980154"/>
                <a:gd name="connsiteX566" fmla="*/ 910297 w 3050213"/>
                <a:gd name="connsiteY566" fmla="*/ 379418 h 2980154"/>
                <a:gd name="connsiteX567" fmla="*/ 876977 w 3050213"/>
                <a:gd name="connsiteY567" fmla="*/ 309709 h 2980154"/>
                <a:gd name="connsiteX568" fmla="*/ 880240 w 3050213"/>
                <a:gd name="connsiteY568" fmla="*/ 307467 h 2980154"/>
                <a:gd name="connsiteX569" fmla="*/ 933052 w 3050213"/>
                <a:gd name="connsiteY569" fmla="*/ 362404 h 2980154"/>
                <a:gd name="connsiteX570" fmla="*/ 955071 w 3050213"/>
                <a:gd name="connsiteY570" fmla="*/ 345940 h 2980154"/>
                <a:gd name="connsiteX571" fmla="*/ 993872 w 3050213"/>
                <a:gd name="connsiteY571" fmla="*/ 383740 h 2980154"/>
                <a:gd name="connsiteX572" fmla="*/ 1005797 w 3050213"/>
                <a:gd name="connsiteY572" fmla="*/ 375867 h 2980154"/>
                <a:gd name="connsiteX573" fmla="*/ 1029093 w 3050213"/>
                <a:gd name="connsiteY573" fmla="*/ 403682 h 2980154"/>
                <a:gd name="connsiteX574" fmla="*/ 986311 w 3050213"/>
                <a:gd name="connsiteY574" fmla="*/ 297976 h 2980154"/>
                <a:gd name="connsiteX575" fmla="*/ 1022420 w 3050213"/>
                <a:gd name="connsiteY575" fmla="*/ 276687 h 2980154"/>
                <a:gd name="connsiteX576" fmla="*/ 1021517 w 3050213"/>
                <a:gd name="connsiteY576" fmla="*/ 273525 h 2980154"/>
                <a:gd name="connsiteX577" fmla="*/ 1023350 w 3050213"/>
                <a:gd name="connsiteY577" fmla="*/ 276137 h 2980154"/>
                <a:gd name="connsiteX578" fmla="*/ 1036951 w 3050213"/>
                <a:gd name="connsiteY578" fmla="*/ 268118 h 2980154"/>
                <a:gd name="connsiteX579" fmla="*/ 1063821 w 3050213"/>
                <a:gd name="connsiteY579" fmla="*/ 301051 h 2980154"/>
                <a:gd name="connsiteX580" fmla="*/ 1039742 w 3050213"/>
                <a:gd name="connsiteY580" fmla="*/ 210110 h 2980154"/>
                <a:gd name="connsiteX581" fmla="*/ 1052016 w 3050213"/>
                <a:gd name="connsiteY581" fmla="*/ 204617 h 2980154"/>
                <a:gd name="connsiteX582" fmla="*/ 1088879 w 3050213"/>
                <a:gd name="connsiteY582" fmla="*/ 264222 h 2980154"/>
                <a:gd name="connsiteX583" fmla="*/ 1120536 w 3050213"/>
                <a:gd name="connsiteY583" fmla="*/ 249180 h 2980154"/>
                <a:gd name="connsiteX584" fmla="*/ 1155454 w 3050213"/>
                <a:gd name="connsiteY584" fmla="*/ 299944 h 2980154"/>
                <a:gd name="connsiteX585" fmla="*/ 1167080 w 3050213"/>
                <a:gd name="connsiteY585" fmla="*/ 295333 h 2980154"/>
                <a:gd name="connsiteX586" fmla="*/ 1176611 w 3050213"/>
                <a:gd name="connsiteY586" fmla="*/ 312772 h 2980154"/>
                <a:gd name="connsiteX587" fmla="*/ 1156555 w 3050213"/>
                <a:gd name="connsiteY587" fmla="*/ 209317 h 2980154"/>
                <a:gd name="connsiteX588" fmla="*/ 1210194 w 3050213"/>
                <a:gd name="connsiteY588" fmla="*/ 190781 h 2980154"/>
                <a:gd name="connsiteX589" fmla="*/ 1206343 w 3050213"/>
                <a:gd name="connsiteY589" fmla="*/ 145382 h 2980154"/>
                <a:gd name="connsiteX590" fmla="*/ 1225962 w 3050213"/>
                <a:gd name="connsiteY590" fmla="*/ 139111 h 2980154"/>
                <a:gd name="connsiteX591" fmla="*/ 1563501 w 3050213"/>
                <a:gd name="connsiteY591" fmla="*/ 0 h 2980154"/>
                <a:gd name="connsiteX592" fmla="*/ 1563545 w 3050213"/>
                <a:gd name="connsiteY592" fmla="*/ 5307 h 2980154"/>
                <a:gd name="connsiteX593" fmla="*/ 1562191 w 3050213"/>
                <a:gd name="connsiteY593" fmla="*/ 5327 h 2980154"/>
                <a:gd name="connsiteX594" fmla="*/ 1563501 w 3050213"/>
                <a:gd name="connsiteY594" fmla="*/ 0 h 2980154"/>
                <a:gd name="connsiteX595" fmla="*/ 1380732 w 3050213"/>
                <a:gd name="connsiteY595" fmla="*/ 13634 h 2980154"/>
                <a:gd name="connsiteX596" fmla="*/ 1381029 w 3050213"/>
                <a:gd name="connsiteY596" fmla="*/ 15285 h 2980154"/>
                <a:gd name="connsiteX597" fmla="*/ 1380595 w 3050213"/>
                <a:gd name="connsiteY597" fmla="*/ 15334 h 2980154"/>
                <a:gd name="connsiteX598" fmla="*/ 1380732 w 3050213"/>
                <a:gd name="connsiteY598" fmla="*/ 13634 h 2980154"/>
                <a:gd name="connsiteX0" fmla="*/ 1335165 w 3050213"/>
                <a:gd name="connsiteY0" fmla="*/ 2762749 h 2980154"/>
                <a:gd name="connsiteX1" fmla="*/ 1336844 w 3050213"/>
                <a:gd name="connsiteY1" fmla="*/ 2779976 h 2980154"/>
                <a:gd name="connsiteX2" fmla="*/ 1339135 w 3050213"/>
                <a:gd name="connsiteY2" fmla="*/ 2771951 h 2980154"/>
                <a:gd name="connsiteX3" fmla="*/ 1335165 w 3050213"/>
                <a:gd name="connsiteY3" fmla="*/ 2762749 h 2980154"/>
                <a:gd name="connsiteX4" fmla="*/ 252198 w 3050213"/>
                <a:gd name="connsiteY4" fmla="*/ 2606480 h 2980154"/>
                <a:gd name="connsiteX5" fmla="*/ 252228 w 3050213"/>
                <a:gd name="connsiteY5" fmla="*/ 2606514 h 2980154"/>
                <a:gd name="connsiteX6" fmla="*/ 252103 w 3050213"/>
                <a:gd name="connsiteY6" fmla="*/ 2606593 h 2980154"/>
                <a:gd name="connsiteX7" fmla="*/ 252198 w 3050213"/>
                <a:gd name="connsiteY7" fmla="*/ 2606480 h 2980154"/>
                <a:gd name="connsiteX8" fmla="*/ 125538 w 3050213"/>
                <a:gd name="connsiteY8" fmla="*/ 2440525 h 2980154"/>
                <a:gd name="connsiteX9" fmla="*/ 128760 w 3050213"/>
                <a:gd name="connsiteY9" fmla="*/ 2446174 h 2980154"/>
                <a:gd name="connsiteX10" fmla="*/ 107470 w 3050213"/>
                <a:gd name="connsiteY10" fmla="*/ 2454754 h 2980154"/>
                <a:gd name="connsiteX11" fmla="*/ 125538 w 3050213"/>
                <a:gd name="connsiteY11" fmla="*/ 2440525 h 2980154"/>
                <a:gd name="connsiteX12" fmla="*/ 0 w 3050213"/>
                <a:gd name="connsiteY12" fmla="*/ 1514633 h 2980154"/>
                <a:gd name="connsiteX13" fmla="*/ 12001 w 3050213"/>
                <a:gd name="connsiteY13" fmla="*/ 1517176 h 2980154"/>
                <a:gd name="connsiteX14" fmla="*/ 11020 w 3050213"/>
                <a:gd name="connsiteY14" fmla="*/ 1520378 h 2980154"/>
                <a:gd name="connsiteX15" fmla="*/ 0 w 3050213"/>
                <a:gd name="connsiteY15" fmla="*/ 1514633 h 2980154"/>
                <a:gd name="connsiteX16" fmla="*/ 392111 w 3050213"/>
                <a:gd name="connsiteY16" fmla="*/ 815805 h 2980154"/>
                <a:gd name="connsiteX17" fmla="*/ 404112 w 3050213"/>
                <a:gd name="connsiteY17" fmla="*/ 818348 h 2980154"/>
                <a:gd name="connsiteX18" fmla="*/ 403131 w 3050213"/>
                <a:gd name="connsiteY18" fmla="*/ 821550 h 2980154"/>
                <a:gd name="connsiteX19" fmla="*/ 392111 w 3050213"/>
                <a:gd name="connsiteY19" fmla="*/ 815805 h 2980154"/>
                <a:gd name="connsiteX20" fmla="*/ 2029470 w 3050213"/>
                <a:gd name="connsiteY20" fmla="*/ 108065 h 2980154"/>
                <a:gd name="connsiteX21" fmla="*/ 2029513 w 3050213"/>
                <a:gd name="connsiteY21" fmla="*/ 113373 h 2980154"/>
                <a:gd name="connsiteX22" fmla="*/ 2028160 w 3050213"/>
                <a:gd name="connsiteY22" fmla="*/ 113393 h 2980154"/>
                <a:gd name="connsiteX23" fmla="*/ 2029470 w 3050213"/>
                <a:gd name="connsiteY23" fmla="*/ 108065 h 2980154"/>
                <a:gd name="connsiteX24" fmla="*/ 1846700 w 3050213"/>
                <a:gd name="connsiteY24" fmla="*/ 121699 h 2980154"/>
                <a:gd name="connsiteX25" fmla="*/ 1846997 w 3050213"/>
                <a:gd name="connsiteY25" fmla="*/ 123350 h 2980154"/>
                <a:gd name="connsiteX26" fmla="*/ 1846563 w 3050213"/>
                <a:gd name="connsiteY26" fmla="*/ 123399 h 2980154"/>
                <a:gd name="connsiteX27" fmla="*/ 1846700 w 3050213"/>
                <a:gd name="connsiteY27" fmla="*/ 121699 h 2980154"/>
                <a:gd name="connsiteX28" fmla="*/ 1225962 w 3050213"/>
                <a:gd name="connsiteY28" fmla="*/ 139111 h 2980154"/>
                <a:gd name="connsiteX29" fmla="*/ 1248848 w 3050213"/>
                <a:gd name="connsiteY29" fmla="*/ 200174 h 2980154"/>
                <a:gd name="connsiteX30" fmla="*/ 1272166 w 3050213"/>
                <a:gd name="connsiteY30" fmla="*/ 191266 h 2980154"/>
                <a:gd name="connsiteX31" fmla="*/ 1301252 w 3050213"/>
                <a:gd name="connsiteY31" fmla="*/ 186519 h 2980154"/>
                <a:gd name="connsiteX32" fmla="*/ 1329017 w 3050213"/>
                <a:gd name="connsiteY32" fmla="*/ 250853 h 2980154"/>
                <a:gd name="connsiteX33" fmla="*/ 1339683 w 3050213"/>
                <a:gd name="connsiteY33" fmla="*/ 248971 h 2980154"/>
                <a:gd name="connsiteX34" fmla="*/ 1340429 w 3050213"/>
                <a:gd name="connsiteY34" fmla="*/ 251330 h 2980154"/>
                <a:gd name="connsiteX35" fmla="*/ 1340545 w 3050213"/>
                <a:gd name="connsiteY35" fmla="*/ 156882 h 2980154"/>
                <a:gd name="connsiteX36" fmla="*/ 1369100 w 3050213"/>
                <a:gd name="connsiteY36" fmla="*/ 149491 h 2980154"/>
                <a:gd name="connsiteX37" fmla="*/ 1369753 w 3050213"/>
                <a:gd name="connsiteY37" fmla="*/ 149459 h 2980154"/>
                <a:gd name="connsiteX38" fmla="*/ 1373138 w 3050213"/>
                <a:gd name="connsiteY38" fmla="*/ 107577 h 2980154"/>
                <a:gd name="connsiteX39" fmla="*/ 1397129 w 3050213"/>
                <a:gd name="connsiteY39" fmla="*/ 104851 h 2980154"/>
                <a:gd name="connsiteX40" fmla="*/ 1414002 w 3050213"/>
                <a:gd name="connsiteY40" fmla="*/ 198706 h 2980154"/>
                <a:gd name="connsiteX41" fmla="*/ 1425058 w 3050213"/>
                <a:gd name="connsiteY41" fmla="*/ 234922 h 2980154"/>
                <a:gd name="connsiteX42" fmla="*/ 1426132 w 3050213"/>
                <a:gd name="connsiteY42" fmla="*/ 234860 h 2980154"/>
                <a:gd name="connsiteX43" fmla="*/ 1432170 w 3050213"/>
                <a:gd name="connsiteY43" fmla="*/ 165150 h 2980154"/>
                <a:gd name="connsiteX44" fmla="*/ 1490538 w 3050213"/>
                <a:gd name="connsiteY44" fmla="*/ 160309 h 2980154"/>
                <a:gd name="connsiteX45" fmla="*/ 1506240 w 3050213"/>
                <a:gd name="connsiteY45" fmla="*/ 232904 h 2980154"/>
                <a:gd name="connsiteX46" fmla="*/ 1539782 w 3050213"/>
                <a:gd name="connsiteY46" fmla="*/ 96476 h 2980154"/>
                <a:gd name="connsiteX47" fmla="*/ 1564293 w 3050213"/>
                <a:gd name="connsiteY47" fmla="*/ 96096 h 2980154"/>
                <a:gd name="connsiteX48" fmla="*/ 1564677 w 3050213"/>
                <a:gd name="connsiteY48" fmla="*/ 142650 h 2980154"/>
                <a:gd name="connsiteX49" fmla="*/ 1589634 w 3050213"/>
                <a:gd name="connsiteY49" fmla="*/ 143423 h 2980154"/>
                <a:gd name="connsiteX50" fmla="*/ 1599318 w 3050213"/>
                <a:gd name="connsiteY50" fmla="*/ 236760 h 2980154"/>
                <a:gd name="connsiteX51" fmla="*/ 1602781 w 3050213"/>
                <a:gd name="connsiteY51" fmla="*/ 236839 h 2980154"/>
                <a:gd name="connsiteX52" fmla="*/ 1623263 w 3050213"/>
                <a:gd name="connsiteY52" fmla="*/ 165770 h 2980154"/>
                <a:gd name="connsiteX53" fmla="*/ 1680494 w 3050213"/>
                <a:gd name="connsiteY53" fmla="*/ 172494 h 2980154"/>
                <a:gd name="connsiteX54" fmla="*/ 1706542 w 3050213"/>
                <a:gd name="connsiteY54" fmla="*/ 111040 h 2980154"/>
                <a:gd name="connsiteX55" fmla="*/ 1727892 w 3050213"/>
                <a:gd name="connsiteY55" fmla="*/ 114868 h 2980154"/>
                <a:gd name="connsiteX56" fmla="*/ 1719760 w 3050213"/>
                <a:gd name="connsiteY56" fmla="*/ 167143 h 2980154"/>
                <a:gd name="connsiteX57" fmla="*/ 1721032 w 3050213"/>
                <a:gd name="connsiteY57" fmla="*/ 164032 h 2980154"/>
                <a:gd name="connsiteX58" fmla="*/ 1769131 w 3050213"/>
                <a:gd name="connsiteY58" fmla="*/ 277720 h 2980154"/>
                <a:gd name="connsiteX59" fmla="*/ 1772220 w 3050213"/>
                <a:gd name="connsiteY59" fmla="*/ 278721 h 2980154"/>
                <a:gd name="connsiteX60" fmla="*/ 1835884 w 3050213"/>
                <a:gd name="connsiteY60" fmla="*/ 212649 h 2980154"/>
                <a:gd name="connsiteX61" fmla="*/ 1874470 w 3050213"/>
                <a:gd name="connsiteY61" fmla="*/ 151684 h 2980154"/>
                <a:gd name="connsiteX62" fmla="*/ 1888560 w 3050213"/>
                <a:gd name="connsiteY62" fmla="*/ 157116 h 2980154"/>
                <a:gd name="connsiteX63" fmla="*/ 1865715 w 3050213"/>
                <a:gd name="connsiteY63" fmla="*/ 227477 h 2980154"/>
                <a:gd name="connsiteX64" fmla="*/ 1873228 w 3050213"/>
                <a:gd name="connsiteY64" fmla="*/ 269269 h 2980154"/>
                <a:gd name="connsiteX65" fmla="*/ 1903142 w 3050213"/>
                <a:gd name="connsiteY65" fmla="*/ 223842 h 2980154"/>
                <a:gd name="connsiteX66" fmla="*/ 1956399 w 3050213"/>
                <a:gd name="connsiteY66" fmla="*/ 248818 h 2980154"/>
                <a:gd name="connsiteX67" fmla="*/ 1950581 w 3050213"/>
                <a:gd name="connsiteY67" fmla="*/ 268865 h 2980154"/>
                <a:gd name="connsiteX68" fmla="*/ 1956507 w 3050213"/>
                <a:gd name="connsiteY68" fmla="*/ 268374 h 2980154"/>
                <a:gd name="connsiteX69" fmla="*/ 1964799 w 3050213"/>
                <a:gd name="connsiteY69" fmla="*/ 306713 h 2980154"/>
                <a:gd name="connsiteX70" fmla="*/ 1986951 w 3050213"/>
                <a:gd name="connsiteY70" fmla="*/ 278788 h 2980154"/>
                <a:gd name="connsiteX71" fmla="*/ 1987427 w 3050213"/>
                <a:gd name="connsiteY71" fmla="*/ 279067 h 2980154"/>
                <a:gd name="connsiteX72" fmla="*/ 2005750 w 3050213"/>
                <a:gd name="connsiteY72" fmla="*/ 204541 h 2980154"/>
                <a:gd name="connsiteX73" fmla="*/ 2030261 w 3050213"/>
                <a:gd name="connsiteY73" fmla="*/ 204162 h 2980154"/>
                <a:gd name="connsiteX74" fmla="*/ 2030531 w 3050213"/>
                <a:gd name="connsiteY74" fmla="*/ 236850 h 2980154"/>
                <a:gd name="connsiteX75" fmla="*/ 2041617 w 3050213"/>
                <a:gd name="connsiteY75" fmla="*/ 224597 h 2980154"/>
                <a:gd name="connsiteX76" fmla="*/ 2046065 w 3050213"/>
                <a:gd name="connsiteY76" fmla="*/ 226819 h 2980154"/>
                <a:gd name="connsiteX77" fmla="*/ 2033731 w 3050213"/>
                <a:gd name="connsiteY77" fmla="*/ 250811 h 2980154"/>
                <a:gd name="connsiteX78" fmla="*/ 2055602 w 3050213"/>
                <a:gd name="connsiteY78" fmla="*/ 251488 h 2980154"/>
                <a:gd name="connsiteX79" fmla="*/ 2063319 w 3050213"/>
                <a:gd name="connsiteY79" fmla="*/ 325858 h 2980154"/>
                <a:gd name="connsiteX80" fmla="*/ 2070435 w 3050213"/>
                <a:gd name="connsiteY80" fmla="*/ 318641 h 2980154"/>
                <a:gd name="connsiteX81" fmla="*/ 2075270 w 3050213"/>
                <a:gd name="connsiteY81" fmla="*/ 322282 h 2980154"/>
                <a:gd name="connsiteX82" fmla="*/ 2089232 w 3050213"/>
                <a:gd name="connsiteY82" fmla="*/ 273836 h 2980154"/>
                <a:gd name="connsiteX83" fmla="*/ 2146462 w 3050213"/>
                <a:gd name="connsiteY83" fmla="*/ 280560 h 2980154"/>
                <a:gd name="connsiteX84" fmla="*/ 2172511 w 3050213"/>
                <a:gd name="connsiteY84" fmla="*/ 219105 h 2980154"/>
                <a:gd name="connsiteX85" fmla="*/ 2193860 w 3050213"/>
                <a:gd name="connsiteY85" fmla="*/ 222933 h 2980154"/>
                <a:gd name="connsiteX86" fmla="*/ 2185728 w 3050213"/>
                <a:gd name="connsiteY86" fmla="*/ 275208 h 2980154"/>
                <a:gd name="connsiteX87" fmla="*/ 2187000 w 3050213"/>
                <a:gd name="connsiteY87" fmla="*/ 272097 h 2980154"/>
                <a:gd name="connsiteX88" fmla="*/ 2244072 w 3050213"/>
                <a:gd name="connsiteY88" fmla="*/ 285566 h 2980154"/>
                <a:gd name="connsiteX89" fmla="*/ 2235100 w 3050213"/>
                <a:gd name="connsiteY89" fmla="*/ 385786 h 2980154"/>
                <a:gd name="connsiteX90" fmla="*/ 2238189 w 3050213"/>
                <a:gd name="connsiteY90" fmla="*/ 386786 h 2980154"/>
                <a:gd name="connsiteX91" fmla="*/ 2276547 w 3050213"/>
                <a:gd name="connsiteY91" fmla="*/ 312239 h 2980154"/>
                <a:gd name="connsiteX92" fmla="*/ 2301852 w 3050213"/>
                <a:gd name="connsiteY92" fmla="*/ 320715 h 2980154"/>
                <a:gd name="connsiteX93" fmla="*/ 2340439 w 3050213"/>
                <a:gd name="connsiteY93" fmla="*/ 259749 h 2980154"/>
                <a:gd name="connsiteX94" fmla="*/ 2354528 w 3050213"/>
                <a:gd name="connsiteY94" fmla="*/ 265181 h 2980154"/>
                <a:gd name="connsiteX95" fmla="*/ 2330856 w 3050213"/>
                <a:gd name="connsiteY95" fmla="*/ 338089 h 2980154"/>
                <a:gd name="connsiteX96" fmla="*/ 2318295 w 3050213"/>
                <a:gd name="connsiteY96" fmla="*/ 409076 h 2980154"/>
                <a:gd name="connsiteX97" fmla="*/ 2369111 w 3050213"/>
                <a:gd name="connsiteY97" fmla="*/ 331907 h 2980154"/>
                <a:gd name="connsiteX98" fmla="*/ 2422367 w 3050213"/>
                <a:gd name="connsiteY98" fmla="*/ 356883 h 2980154"/>
                <a:gd name="connsiteX99" fmla="*/ 2393373 w 3050213"/>
                <a:gd name="connsiteY99" fmla="*/ 456800 h 2980154"/>
                <a:gd name="connsiteX100" fmla="*/ 2394632 w 3050213"/>
                <a:gd name="connsiteY100" fmla="*/ 457517 h 2980154"/>
                <a:gd name="connsiteX101" fmla="*/ 2412743 w 3050213"/>
                <a:gd name="connsiteY101" fmla="*/ 437499 h 2980154"/>
                <a:gd name="connsiteX102" fmla="*/ 2452920 w 3050213"/>
                <a:gd name="connsiteY102" fmla="*/ 386853 h 2980154"/>
                <a:gd name="connsiteX103" fmla="*/ 2456604 w 3050213"/>
                <a:gd name="connsiteY103" fmla="*/ 389015 h 2980154"/>
                <a:gd name="connsiteX104" fmla="*/ 2507585 w 3050213"/>
                <a:gd name="connsiteY104" fmla="*/ 332662 h 2980154"/>
                <a:gd name="connsiteX105" fmla="*/ 2512034 w 3050213"/>
                <a:gd name="connsiteY105" fmla="*/ 334884 h 2980154"/>
                <a:gd name="connsiteX106" fmla="*/ 2477813 w 3050213"/>
                <a:gd name="connsiteY106" fmla="*/ 401449 h 2980154"/>
                <a:gd name="connsiteX107" fmla="*/ 2503608 w 3050213"/>
                <a:gd name="connsiteY107" fmla="*/ 416573 h 2980154"/>
                <a:gd name="connsiteX108" fmla="*/ 2475931 w 3050213"/>
                <a:gd name="connsiteY108" fmla="*/ 488040 h 2980154"/>
                <a:gd name="connsiteX109" fmla="*/ 2536403 w 3050213"/>
                <a:gd name="connsiteY109" fmla="*/ 426706 h 2980154"/>
                <a:gd name="connsiteX110" fmla="*/ 2583582 w 3050213"/>
                <a:gd name="connsiteY110" fmla="*/ 462235 h 2980154"/>
                <a:gd name="connsiteX111" fmla="*/ 2576238 w 3050213"/>
                <a:gd name="connsiteY111" fmla="*/ 476466 h 2980154"/>
                <a:gd name="connsiteX112" fmla="*/ 2578658 w 3050213"/>
                <a:gd name="connsiteY112" fmla="*/ 474185 h 2980154"/>
                <a:gd name="connsiteX113" fmla="*/ 2553539 w 3050213"/>
                <a:gd name="connsiteY113" fmla="*/ 520447 h 2980154"/>
                <a:gd name="connsiteX114" fmla="*/ 2543325 w 3050213"/>
                <a:gd name="connsiteY114" fmla="*/ 540239 h 2980154"/>
                <a:gd name="connsiteX115" fmla="*/ 2644148 w 3050213"/>
                <a:gd name="connsiteY115" fmla="*/ 463176 h 2980154"/>
                <a:gd name="connsiteX116" fmla="*/ 2616980 w 3050213"/>
                <a:gd name="connsiteY116" fmla="*/ 499570 h 2980154"/>
                <a:gd name="connsiteX117" fmla="*/ 2655295 w 3050213"/>
                <a:gd name="connsiteY117" fmla="*/ 534315 h 2980154"/>
                <a:gd name="connsiteX118" fmla="*/ 2614328 w 3050213"/>
                <a:gd name="connsiteY118" fmla="*/ 599021 h 2980154"/>
                <a:gd name="connsiteX119" fmla="*/ 2682571 w 3050213"/>
                <a:gd name="connsiteY119" fmla="*/ 552830 h 2980154"/>
                <a:gd name="connsiteX120" fmla="*/ 2721643 w 3050213"/>
                <a:gd name="connsiteY120" fmla="*/ 597384 h 2980154"/>
                <a:gd name="connsiteX121" fmla="*/ 2685659 w 3050213"/>
                <a:gd name="connsiteY121" fmla="*/ 642646 h 2980154"/>
                <a:gd name="connsiteX122" fmla="*/ 2754895 w 3050213"/>
                <a:gd name="connsiteY122" fmla="*/ 598796 h 2980154"/>
                <a:gd name="connsiteX123" fmla="*/ 2709947 w 3050213"/>
                <a:gd name="connsiteY123" fmla="*/ 651476 h 2980154"/>
                <a:gd name="connsiteX124" fmla="*/ 2723727 w 3050213"/>
                <a:gd name="connsiteY124" fmla="*/ 644737 h 2980154"/>
                <a:gd name="connsiteX125" fmla="*/ 2746618 w 3050213"/>
                <a:gd name="connsiteY125" fmla="*/ 632033 h 2980154"/>
                <a:gd name="connsiteX126" fmla="*/ 2781395 w 3050213"/>
                <a:gd name="connsiteY126" fmla="*/ 679682 h 2980154"/>
                <a:gd name="connsiteX127" fmla="*/ 2726939 w 3050213"/>
                <a:gd name="connsiteY127" fmla="*/ 736953 h 2980154"/>
                <a:gd name="connsiteX128" fmla="*/ 2801849 w 3050213"/>
                <a:gd name="connsiteY128" fmla="*/ 705608 h 2980154"/>
                <a:gd name="connsiteX129" fmla="*/ 2983070 w 3050213"/>
                <a:gd name="connsiteY129" fmla="*/ 626295 h 2980154"/>
                <a:gd name="connsiteX130" fmla="*/ 2831256 w 3050213"/>
                <a:gd name="connsiteY130" fmla="*/ 757265 h 2980154"/>
                <a:gd name="connsiteX131" fmla="*/ 2784152 w 3050213"/>
                <a:gd name="connsiteY131" fmla="*/ 797137 h 2980154"/>
                <a:gd name="connsiteX132" fmla="*/ 2899527 w 3050213"/>
                <a:gd name="connsiteY132" fmla="*/ 750634 h 2980154"/>
                <a:gd name="connsiteX133" fmla="*/ 2840327 w 3050213"/>
                <a:gd name="connsiteY133" fmla="*/ 797257 h 2980154"/>
                <a:gd name="connsiteX134" fmla="*/ 2852104 w 3050213"/>
                <a:gd name="connsiteY134" fmla="*/ 793502 h 2980154"/>
                <a:gd name="connsiteX135" fmla="*/ 2808687 w 3050213"/>
                <a:gd name="connsiteY135" fmla="*/ 895295 h 2980154"/>
                <a:gd name="connsiteX136" fmla="*/ 3041002 w 3050213"/>
                <a:gd name="connsiteY136" fmla="*/ 813742 h 2980154"/>
                <a:gd name="connsiteX137" fmla="*/ 2908131 w 3050213"/>
                <a:gd name="connsiteY137" fmla="*/ 935795 h 2980154"/>
                <a:gd name="connsiteX138" fmla="*/ 2881583 w 3050213"/>
                <a:gd name="connsiteY138" fmla="*/ 950450 h 2980154"/>
                <a:gd name="connsiteX139" fmla="*/ 3002766 w 3050213"/>
                <a:gd name="connsiteY139" fmla="*/ 924767 h 2980154"/>
                <a:gd name="connsiteX140" fmla="*/ 3003128 w 3050213"/>
                <a:gd name="connsiteY140" fmla="*/ 925889 h 2980154"/>
                <a:gd name="connsiteX141" fmla="*/ 2910418 w 3050213"/>
                <a:gd name="connsiteY141" fmla="*/ 974224 h 2980154"/>
                <a:gd name="connsiteX142" fmla="*/ 2923806 w 3050213"/>
                <a:gd name="connsiteY142" fmla="*/ 972743 h 2980154"/>
                <a:gd name="connsiteX143" fmla="*/ 2934207 w 3050213"/>
                <a:gd name="connsiteY143" fmla="*/ 1000642 h 2980154"/>
                <a:gd name="connsiteX144" fmla="*/ 2938896 w 3050213"/>
                <a:gd name="connsiteY144" fmla="*/ 1030081 h 2980154"/>
                <a:gd name="connsiteX145" fmla="*/ 2856438 w 3050213"/>
                <a:gd name="connsiteY145" fmla="*/ 1066541 h 2980154"/>
                <a:gd name="connsiteX146" fmla="*/ 2941047 w 3050213"/>
                <a:gd name="connsiteY146" fmla="*/ 1066825 h 2980154"/>
                <a:gd name="connsiteX147" fmla="*/ 2948361 w 3050213"/>
                <a:gd name="connsiteY147" fmla="*/ 1095935 h 2980154"/>
                <a:gd name="connsiteX148" fmla="*/ 2949371 w 3050213"/>
                <a:gd name="connsiteY148" fmla="*/ 1116623 h 2980154"/>
                <a:gd name="connsiteX149" fmla="*/ 3044279 w 3050213"/>
                <a:gd name="connsiteY149" fmla="*/ 1112952 h 2980154"/>
                <a:gd name="connsiteX150" fmla="*/ 3045083 w 3050213"/>
                <a:gd name="connsiteY150" fmla="*/ 1120612 h 2980154"/>
                <a:gd name="connsiteX151" fmla="*/ 2921606 w 3050213"/>
                <a:gd name="connsiteY151" fmla="*/ 1159184 h 2980154"/>
                <a:gd name="connsiteX152" fmla="*/ 2960009 w 3050213"/>
                <a:gd name="connsiteY152" fmla="*/ 1162594 h 2980154"/>
                <a:gd name="connsiteX153" fmla="*/ 2964792 w 3050213"/>
                <a:gd name="connsiteY153" fmla="*/ 1221673 h 2980154"/>
                <a:gd name="connsiteX154" fmla="*/ 2868869 w 3050213"/>
                <a:gd name="connsiteY154" fmla="*/ 1242926 h 2980154"/>
                <a:gd name="connsiteX155" fmla="*/ 2956427 w 3050213"/>
                <a:gd name="connsiteY155" fmla="*/ 1260969 h 2980154"/>
                <a:gd name="connsiteX156" fmla="*/ 2955647 w 3050213"/>
                <a:gd name="connsiteY156" fmla="*/ 1288916 h 2980154"/>
                <a:gd name="connsiteX157" fmla="*/ 3050213 w 3050213"/>
                <a:gd name="connsiteY157" fmla="*/ 1301353 h 2980154"/>
                <a:gd name="connsiteX158" fmla="*/ 3049002 w 3050213"/>
                <a:gd name="connsiteY158" fmla="*/ 1313432 h 2980154"/>
                <a:gd name="connsiteX159" fmla="*/ 2887238 w 3050213"/>
                <a:gd name="connsiteY159" fmla="*/ 1334709 h 2980154"/>
                <a:gd name="connsiteX160" fmla="*/ 2959397 w 3050213"/>
                <a:gd name="connsiteY160" fmla="*/ 1356015 h 2980154"/>
                <a:gd name="connsiteX161" fmla="*/ 2952650 w 3050213"/>
                <a:gd name="connsiteY161" fmla="*/ 1414859 h 2980154"/>
                <a:gd name="connsiteX162" fmla="*/ 2846533 w 3050213"/>
                <a:gd name="connsiteY162" fmla="*/ 1416917 h 2980154"/>
                <a:gd name="connsiteX163" fmla="*/ 2934807 w 3050213"/>
                <a:gd name="connsiteY163" fmla="*/ 1454487 h 2980154"/>
                <a:gd name="connsiteX164" fmla="*/ 2933735 w 3050213"/>
                <a:gd name="connsiteY164" fmla="*/ 1459232 h 2980154"/>
                <a:gd name="connsiteX165" fmla="*/ 3021543 w 3050213"/>
                <a:gd name="connsiteY165" fmla="*/ 1486661 h 2980154"/>
                <a:gd name="connsiteX166" fmla="*/ 3017376 w 3050213"/>
                <a:gd name="connsiteY166" fmla="*/ 1500634 h 2980154"/>
                <a:gd name="connsiteX167" fmla="*/ 2925205 w 3050213"/>
                <a:gd name="connsiteY167" fmla="*/ 1497068 h 2980154"/>
                <a:gd name="connsiteX168" fmla="*/ 2921700 w 3050213"/>
                <a:gd name="connsiteY168" fmla="*/ 1512613 h 2980154"/>
                <a:gd name="connsiteX169" fmla="*/ 2845042 w 3050213"/>
                <a:gd name="connsiteY169" fmla="*/ 1505327 h 2980154"/>
                <a:gd name="connsiteX170" fmla="*/ 2921456 w 3050213"/>
                <a:gd name="connsiteY170" fmla="*/ 1545613 h 2980154"/>
                <a:gd name="connsiteX171" fmla="*/ 2903060 w 3050213"/>
                <a:gd name="connsiteY171" fmla="*/ 1601877 h 2980154"/>
                <a:gd name="connsiteX172" fmla="*/ 2801058 w 3050213"/>
                <a:gd name="connsiteY172" fmla="*/ 1583387 h 2980154"/>
                <a:gd name="connsiteX173" fmla="*/ 2957940 w 3050213"/>
                <a:gd name="connsiteY173" fmla="*/ 1665179 h 2980154"/>
                <a:gd name="connsiteX174" fmla="*/ 2952058 w 3050213"/>
                <a:gd name="connsiteY174" fmla="*/ 1679113 h 2980154"/>
                <a:gd name="connsiteX175" fmla="*/ 2866952 w 3050213"/>
                <a:gd name="connsiteY175" fmla="*/ 1661076 h 2980154"/>
                <a:gd name="connsiteX176" fmla="*/ 2852069 w 3050213"/>
                <a:gd name="connsiteY176" fmla="*/ 1694131 h 2980154"/>
                <a:gd name="connsiteX177" fmla="*/ 2786289 w 3050213"/>
                <a:gd name="connsiteY177" fmla="*/ 1674188 h 2980154"/>
                <a:gd name="connsiteX178" fmla="*/ 2847739 w 3050213"/>
                <a:gd name="connsiteY178" fmla="*/ 1724133 h 2980154"/>
                <a:gd name="connsiteX179" fmla="*/ 2840176 w 3050213"/>
                <a:gd name="connsiteY179" fmla="*/ 1737347 h 2980154"/>
                <a:gd name="connsiteX180" fmla="*/ 2871874 w 3050213"/>
                <a:gd name="connsiteY180" fmla="*/ 1736121 h 2980154"/>
                <a:gd name="connsiteX181" fmla="*/ 2872678 w 3050213"/>
                <a:gd name="connsiteY181" fmla="*/ 1743781 h 2980154"/>
                <a:gd name="connsiteX182" fmla="*/ 2828617 w 3050213"/>
                <a:gd name="connsiteY182" fmla="*/ 1757545 h 2980154"/>
                <a:gd name="connsiteX183" fmla="*/ 2818377 w 3050213"/>
                <a:gd name="connsiteY183" fmla="*/ 1775437 h 2980154"/>
                <a:gd name="connsiteX184" fmla="*/ 2797657 w 3050213"/>
                <a:gd name="connsiteY184" fmla="*/ 1767216 h 2980154"/>
                <a:gd name="connsiteX185" fmla="*/ 2782611 w 3050213"/>
                <a:gd name="connsiteY185" fmla="*/ 1771916 h 2980154"/>
                <a:gd name="connsiteX186" fmla="*/ 2860866 w 3050213"/>
                <a:gd name="connsiteY186" fmla="*/ 1833544 h 2980154"/>
                <a:gd name="connsiteX187" fmla="*/ 2853068 w 3050213"/>
                <a:gd name="connsiteY187" fmla="*/ 1845266 h 2980154"/>
                <a:gd name="connsiteX188" fmla="*/ 2790375 w 3050213"/>
                <a:gd name="connsiteY188" fmla="*/ 1819999 h 2980154"/>
                <a:gd name="connsiteX189" fmla="*/ 2792387 w 3050213"/>
                <a:gd name="connsiteY189" fmla="*/ 1844843 h 2980154"/>
                <a:gd name="connsiteX190" fmla="*/ 2752212 w 3050213"/>
                <a:gd name="connsiteY190" fmla="*/ 1853743 h 2980154"/>
                <a:gd name="connsiteX191" fmla="*/ 2749000 w 3050213"/>
                <a:gd name="connsiteY191" fmla="*/ 1858177 h 2980154"/>
                <a:gd name="connsiteX192" fmla="*/ 2744095 w 3050213"/>
                <a:gd name="connsiteY192" fmla="*/ 1855542 h 2980154"/>
                <a:gd name="connsiteX193" fmla="*/ 2721078 w 3050213"/>
                <a:gd name="connsiteY193" fmla="*/ 1860641 h 2980154"/>
                <a:gd name="connsiteX194" fmla="*/ 2731596 w 3050213"/>
                <a:gd name="connsiteY194" fmla="*/ 1873334 h 2980154"/>
                <a:gd name="connsiteX195" fmla="*/ 2784021 w 3050213"/>
                <a:gd name="connsiteY195" fmla="*/ 1884138 h 2980154"/>
                <a:gd name="connsiteX196" fmla="*/ 2783241 w 3050213"/>
                <a:gd name="connsiteY196" fmla="*/ 1912085 h 2980154"/>
                <a:gd name="connsiteX197" fmla="*/ 2877807 w 3050213"/>
                <a:gd name="connsiteY197" fmla="*/ 1924522 h 2980154"/>
                <a:gd name="connsiteX198" fmla="*/ 2876596 w 3050213"/>
                <a:gd name="connsiteY198" fmla="*/ 1936601 h 2980154"/>
                <a:gd name="connsiteX199" fmla="*/ 2714833 w 3050213"/>
                <a:gd name="connsiteY199" fmla="*/ 1957878 h 2980154"/>
                <a:gd name="connsiteX200" fmla="*/ 2786992 w 3050213"/>
                <a:gd name="connsiteY200" fmla="*/ 1979184 h 2980154"/>
                <a:gd name="connsiteX201" fmla="*/ 2780245 w 3050213"/>
                <a:gd name="connsiteY201" fmla="*/ 2038028 h 2980154"/>
                <a:gd name="connsiteX202" fmla="*/ 2674128 w 3050213"/>
                <a:gd name="connsiteY202" fmla="*/ 2040086 h 2980154"/>
                <a:gd name="connsiteX203" fmla="*/ 2762401 w 3050213"/>
                <a:gd name="connsiteY203" fmla="*/ 2077656 h 2980154"/>
                <a:gd name="connsiteX204" fmla="*/ 2761329 w 3050213"/>
                <a:gd name="connsiteY204" fmla="*/ 2082402 h 2980154"/>
                <a:gd name="connsiteX205" fmla="*/ 2849137 w 3050213"/>
                <a:gd name="connsiteY205" fmla="*/ 2109830 h 2980154"/>
                <a:gd name="connsiteX206" fmla="*/ 2844970 w 3050213"/>
                <a:gd name="connsiteY206" fmla="*/ 2123803 h 2980154"/>
                <a:gd name="connsiteX207" fmla="*/ 2752799 w 3050213"/>
                <a:gd name="connsiteY207" fmla="*/ 2120237 h 2980154"/>
                <a:gd name="connsiteX208" fmla="*/ 2749295 w 3050213"/>
                <a:gd name="connsiteY208" fmla="*/ 2135782 h 2980154"/>
                <a:gd name="connsiteX209" fmla="*/ 2672637 w 3050213"/>
                <a:gd name="connsiteY209" fmla="*/ 2128496 h 2980154"/>
                <a:gd name="connsiteX210" fmla="*/ 2749050 w 3050213"/>
                <a:gd name="connsiteY210" fmla="*/ 2168782 h 2980154"/>
                <a:gd name="connsiteX211" fmla="*/ 2730655 w 3050213"/>
                <a:gd name="connsiteY211" fmla="*/ 2225046 h 2980154"/>
                <a:gd name="connsiteX212" fmla="*/ 2628653 w 3050213"/>
                <a:gd name="connsiteY212" fmla="*/ 2206556 h 2980154"/>
                <a:gd name="connsiteX213" fmla="*/ 2785535 w 3050213"/>
                <a:gd name="connsiteY213" fmla="*/ 2288348 h 2980154"/>
                <a:gd name="connsiteX214" fmla="*/ 2779653 w 3050213"/>
                <a:gd name="connsiteY214" fmla="*/ 2302282 h 2980154"/>
                <a:gd name="connsiteX215" fmla="*/ 2694546 w 3050213"/>
                <a:gd name="connsiteY215" fmla="*/ 2284245 h 2980154"/>
                <a:gd name="connsiteX216" fmla="*/ 2679664 w 3050213"/>
                <a:gd name="connsiteY216" fmla="*/ 2317300 h 2980154"/>
                <a:gd name="connsiteX217" fmla="*/ 2613883 w 3050213"/>
                <a:gd name="connsiteY217" fmla="*/ 2297357 h 2980154"/>
                <a:gd name="connsiteX218" fmla="*/ 2675333 w 3050213"/>
                <a:gd name="connsiteY218" fmla="*/ 2347302 h 2980154"/>
                <a:gd name="connsiteX219" fmla="*/ 2645972 w 3050213"/>
                <a:gd name="connsiteY219" fmla="*/ 2398606 h 2980154"/>
                <a:gd name="connsiteX220" fmla="*/ 2582902 w 3050213"/>
                <a:gd name="connsiteY220" fmla="*/ 2373583 h 2980154"/>
                <a:gd name="connsiteX221" fmla="*/ 2688461 w 3050213"/>
                <a:gd name="connsiteY221" fmla="*/ 2456713 h 2980154"/>
                <a:gd name="connsiteX222" fmla="*/ 2680662 w 3050213"/>
                <a:gd name="connsiteY222" fmla="*/ 2468436 h 2980154"/>
                <a:gd name="connsiteX223" fmla="*/ 2607354 w 3050213"/>
                <a:gd name="connsiteY223" fmla="*/ 2438890 h 2980154"/>
                <a:gd name="connsiteX224" fmla="*/ 2576594 w 3050213"/>
                <a:gd name="connsiteY224" fmla="*/ 2481346 h 2980154"/>
                <a:gd name="connsiteX225" fmla="*/ 2522585 w 3050213"/>
                <a:gd name="connsiteY225" fmla="*/ 2452328 h 2980154"/>
                <a:gd name="connsiteX226" fmla="*/ 2568717 w 3050213"/>
                <a:gd name="connsiteY226" fmla="*/ 2507999 h 2980154"/>
                <a:gd name="connsiteX227" fmla="*/ 2529647 w 3050213"/>
                <a:gd name="connsiteY227" fmla="*/ 2552143 h 2980154"/>
                <a:gd name="connsiteX228" fmla="*/ 2482021 w 3050213"/>
                <a:gd name="connsiteY228" fmla="*/ 2521250 h 2980154"/>
                <a:gd name="connsiteX229" fmla="*/ 2557607 w 3050213"/>
                <a:gd name="connsiteY229" fmla="*/ 2609838 h 2980154"/>
                <a:gd name="connsiteX230" fmla="*/ 2549483 w 3050213"/>
                <a:gd name="connsiteY230" fmla="*/ 2618095 h 2980154"/>
                <a:gd name="connsiteX231" fmla="*/ 2484603 w 3050213"/>
                <a:gd name="connsiteY231" fmla="*/ 2577004 h 2980154"/>
                <a:gd name="connsiteX232" fmla="*/ 2487879 w 3050213"/>
                <a:gd name="connsiteY232" fmla="*/ 2582020 h 2980154"/>
                <a:gd name="connsiteX233" fmla="*/ 2444232 w 3050213"/>
                <a:gd name="connsiteY233" fmla="*/ 2621743 h 2980154"/>
                <a:gd name="connsiteX234" fmla="*/ 2401704 w 3050213"/>
                <a:gd name="connsiteY234" fmla="*/ 2586613 h 2980154"/>
                <a:gd name="connsiteX235" fmla="*/ 2433103 w 3050213"/>
                <a:gd name="connsiteY235" fmla="*/ 2644579 h 2980154"/>
                <a:gd name="connsiteX236" fmla="*/ 2386029 w 3050213"/>
                <a:gd name="connsiteY236" fmla="*/ 2679777 h 2980154"/>
                <a:gd name="connsiteX237" fmla="*/ 2334402 w 3050213"/>
                <a:gd name="connsiteY237" fmla="*/ 2629482 h 2980154"/>
                <a:gd name="connsiteX238" fmla="*/ 2338323 w 3050213"/>
                <a:gd name="connsiteY238" fmla="*/ 2636976 h 2980154"/>
                <a:gd name="connsiteX239" fmla="*/ 2337745 w 3050213"/>
                <a:gd name="connsiteY239" fmla="*/ 2637439 h 2980154"/>
                <a:gd name="connsiteX240" fmla="*/ 2393775 w 3050213"/>
                <a:gd name="connsiteY240" fmla="*/ 2740630 h 2980154"/>
                <a:gd name="connsiteX241" fmla="*/ 2386890 w 3050213"/>
                <a:gd name="connsiteY241" fmla="*/ 2745360 h 2980154"/>
                <a:gd name="connsiteX242" fmla="*/ 2335695 w 3050213"/>
                <a:gd name="connsiteY242" fmla="*/ 2697106 h 2980154"/>
                <a:gd name="connsiteX243" fmla="*/ 2338179 w 3050213"/>
                <a:gd name="connsiteY243" fmla="*/ 2703243 h 2980154"/>
                <a:gd name="connsiteX244" fmla="*/ 2287542 w 3050213"/>
                <a:gd name="connsiteY244" fmla="*/ 2733102 h 2980154"/>
                <a:gd name="connsiteX245" fmla="*/ 2255786 w 3050213"/>
                <a:gd name="connsiteY245" fmla="*/ 2694184 h 2980154"/>
                <a:gd name="connsiteX246" fmla="*/ 2273578 w 3050213"/>
                <a:gd name="connsiteY246" fmla="*/ 2751348 h 2980154"/>
                <a:gd name="connsiteX247" fmla="*/ 2220563 w 3050213"/>
                <a:gd name="connsiteY247" fmla="*/ 2776538 h 2980154"/>
                <a:gd name="connsiteX248" fmla="*/ 2182807 w 3050213"/>
                <a:gd name="connsiteY248" fmla="*/ 2721645 h 2980154"/>
                <a:gd name="connsiteX249" fmla="*/ 2188604 w 3050213"/>
                <a:gd name="connsiteY249" fmla="*/ 2741189 h 2980154"/>
                <a:gd name="connsiteX250" fmla="*/ 2174400 w 3050213"/>
                <a:gd name="connsiteY250" fmla="*/ 2748379 h 2980154"/>
                <a:gd name="connsiteX251" fmla="*/ 2200709 w 3050213"/>
                <a:gd name="connsiteY251" fmla="*/ 2840528 h 2980154"/>
                <a:gd name="connsiteX252" fmla="*/ 2195694 w 3050213"/>
                <a:gd name="connsiteY252" fmla="*/ 2842693 h 2980154"/>
                <a:gd name="connsiteX253" fmla="*/ 2161568 w 3050213"/>
                <a:gd name="connsiteY253" fmla="*/ 2794104 h 2980154"/>
                <a:gd name="connsiteX254" fmla="*/ 2112478 w 3050213"/>
                <a:gd name="connsiteY254" fmla="*/ 2811068 h 2980154"/>
                <a:gd name="connsiteX255" fmla="*/ 2097287 w 3050213"/>
                <a:gd name="connsiteY255" fmla="*/ 2782574 h 2980154"/>
                <a:gd name="connsiteX256" fmla="*/ 2092246 w 3050213"/>
                <a:gd name="connsiteY256" fmla="*/ 2784572 h 2980154"/>
                <a:gd name="connsiteX257" fmla="*/ 2096495 w 3050213"/>
                <a:gd name="connsiteY257" fmla="*/ 2823924 h 2980154"/>
                <a:gd name="connsiteX258" fmla="*/ 2068930 w 3050213"/>
                <a:gd name="connsiteY258" fmla="*/ 2834452 h 2980154"/>
                <a:gd name="connsiteX259" fmla="*/ 2039845 w 3050213"/>
                <a:gd name="connsiteY259" fmla="*/ 2839198 h 2980154"/>
                <a:gd name="connsiteX260" fmla="*/ 2020838 w 3050213"/>
                <a:gd name="connsiteY260" fmla="*/ 2795155 h 2980154"/>
                <a:gd name="connsiteX261" fmla="*/ 2022622 w 3050213"/>
                <a:gd name="connsiteY261" fmla="*/ 2813451 h 2980154"/>
                <a:gd name="connsiteX262" fmla="*/ 1983971 w 3050213"/>
                <a:gd name="connsiteY262" fmla="*/ 2823784 h 2980154"/>
                <a:gd name="connsiteX263" fmla="*/ 1983944 w 3050213"/>
                <a:gd name="connsiteY263" fmla="*/ 2844337 h 2980154"/>
                <a:gd name="connsiteX264" fmla="*/ 1983436 w 3050213"/>
                <a:gd name="connsiteY264" fmla="*/ 2844468 h 2980154"/>
                <a:gd name="connsiteX265" fmla="*/ 1986423 w 3050213"/>
                <a:gd name="connsiteY265" fmla="*/ 2901754 h 2980154"/>
                <a:gd name="connsiteX266" fmla="*/ 1982543 w 3050213"/>
                <a:gd name="connsiteY266" fmla="*/ 2902587 h 2980154"/>
                <a:gd name="connsiteX267" fmla="*/ 1960575 w 3050213"/>
                <a:gd name="connsiteY267" fmla="*/ 2850387 h 2980154"/>
                <a:gd name="connsiteX268" fmla="*/ 1955389 w 3050213"/>
                <a:gd name="connsiteY268" fmla="*/ 2851730 h 2980154"/>
                <a:gd name="connsiteX269" fmla="*/ 1953556 w 3050213"/>
                <a:gd name="connsiteY269" fmla="*/ 2851819 h 2980154"/>
                <a:gd name="connsiteX270" fmla="*/ 1957064 w 3050213"/>
                <a:gd name="connsiteY270" fmla="*/ 2893159 h 2980154"/>
                <a:gd name="connsiteX271" fmla="*/ 1941783 w 3050213"/>
                <a:gd name="connsiteY271" fmla="*/ 2852392 h 2980154"/>
                <a:gd name="connsiteX272" fmla="*/ 1925948 w 3050213"/>
                <a:gd name="connsiteY272" fmla="*/ 2853161 h 2980154"/>
                <a:gd name="connsiteX273" fmla="*/ 1921828 w 3050213"/>
                <a:gd name="connsiteY273" fmla="*/ 2839662 h 2980154"/>
                <a:gd name="connsiteX274" fmla="*/ 1910568 w 3050213"/>
                <a:gd name="connsiteY274" fmla="*/ 2841649 h 2980154"/>
                <a:gd name="connsiteX275" fmla="*/ 1908930 w 3050213"/>
                <a:gd name="connsiteY275" fmla="*/ 2860568 h 2980154"/>
                <a:gd name="connsiteX276" fmla="*/ 1850560 w 3050213"/>
                <a:gd name="connsiteY276" fmla="*/ 2865411 h 2980154"/>
                <a:gd name="connsiteX277" fmla="*/ 1846963 w 3050213"/>
                <a:gd name="connsiteY277" fmla="*/ 2848773 h 2980154"/>
                <a:gd name="connsiteX278" fmla="*/ 1846799 w 3050213"/>
                <a:gd name="connsiteY278" fmla="*/ 2850542 h 2980154"/>
                <a:gd name="connsiteX279" fmla="*/ 1794620 w 3050213"/>
                <a:gd name="connsiteY279" fmla="*/ 2853571 h 2980154"/>
                <a:gd name="connsiteX280" fmla="*/ 1793432 w 3050213"/>
                <a:gd name="connsiteY280" fmla="*/ 2859611 h 2980154"/>
                <a:gd name="connsiteX281" fmla="*/ 1783509 w 3050213"/>
                <a:gd name="connsiteY281" fmla="*/ 2859304 h 2980154"/>
                <a:gd name="connsiteX282" fmla="*/ 1778684 w 3050213"/>
                <a:gd name="connsiteY282" fmla="*/ 2918996 h 2980154"/>
                <a:gd name="connsiteX283" fmla="*/ 1770850 w 3050213"/>
                <a:gd name="connsiteY283" fmla="*/ 2919118 h 2980154"/>
                <a:gd name="connsiteX284" fmla="*/ 1766646 w 3050213"/>
                <a:gd name="connsiteY284" fmla="*/ 2895724 h 2980154"/>
                <a:gd name="connsiteX285" fmla="*/ 1762477 w 3050213"/>
                <a:gd name="connsiteY285" fmla="*/ 2919247 h 2980154"/>
                <a:gd name="connsiteX286" fmla="*/ 1757801 w 3050213"/>
                <a:gd name="connsiteY286" fmla="*/ 2919320 h 2980154"/>
                <a:gd name="connsiteX287" fmla="*/ 1747230 w 3050213"/>
                <a:gd name="connsiteY287" fmla="*/ 2859660 h 2980154"/>
                <a:gd name="connsiteX288" fmla="*/ 1728164 w 3050213"/>
                <a:gd name="connsiteY288" fmla="*/ 2861451 h 2980154"/>
                <a:gd name="connsiteX289" fmla="*/ 1701047 w 3050213"/>
                <a:gd name="connsiteY289" fmla="*/ 2858282 h 2980154"/>
                <a:gd name="connsiteX290" fmla="*/ 1701011 w 3050213"/>
                <a:gd name="connsiteY290" fmla="*/ 2857972 h 2980154"/>
                <a:gd name="connsiteX291" fmla="*/ 1659698 w 3050213"/>
                <a:gd name="connsiteY291" fmla="*/ 2853118 h 2980154"/>
                <a:gd name="connsiteX292" fmla="*/ 1659653 w 3050213"/>
                <a:gd name="connsiteY292" fmla="*/ 2850674 h 2980154"/>
                <a:gd name="connsiteX293" fmla="*/ 1640667 w 3050213"/>
                <a:gd name="connsiteY293" fmla="*/ 2850239 h 2980154"/>
                <a:gd name="connsiteX294" fmla="*/ 1622219 w 3050213"/>
                <a:gd name="connsiteY294" fmla="*/ 2845877 h 2980154"/>
                <a:gd name="connsiteX295" fmla="*/ 1608138 w 3050213"/>
                <a:gd name="connsiteY295" fmla="*/ 2903150 h 2980154"/>
                <a:gd name="connsiteX296" fmla="*/ 1592965 w 3050213"/>
                <a:gd name="connsiteY296" fmla="*/ 2900429 h 2980154"/>
                <a:gd name="connsiteX297" fmla="*/ 1592423 w 3050213"/>
                <a:gd name="connsiteY297" fmla="*/ 2834585 h 2980154"/>
                <a:gd name="connsiteX298" fmla="*/ 1583368 w 3050213"/>
                <a:gd name="connsiteY298" fmla="*/ 2832449 h 2980154"/>
                <a:gd name="connsiteX299" fmla="*/ 1578996 w 3050213"/>
                <a:gd name="connsiteY299" fmla="*/ 2844028 h 2980154"/>
                <a:gd name="connsiteX300" fmla="*/ 1563661 w 3050213"/>
                <a:gd name="connsiteY300" fmla="*/ 2840949 h 2980154"/>
                <a:gd name="connsiteX301" fmla="*/ 1542689 w 3050213"/>
                <a:gd name="connsiteY301" fmla="*/ 2890787 h 2980154"/>
                <a:gd name="connsiteX302" fmla="*/ 1534533 w 3050213"/>
                <a:gd name="connsiteY302" fmla="*/ 2888503 h 2980154"/>
                <a:gd name="connsiteX303" fmla="*/ 1537287 w 3050213"/>
                <a:gd name="connsiteY303" fmla="*/ 2835652 h 2980154"/>
                <a:gd name="connsiteX304" fmla="*/ 1525810 w 3050213"/>
                <a:gd name="connsiteY304" fmla="*/ 2833348 h 2980154"/>
                <a:gd name="connsiteX305" fmla="*/ 1526752 w 3050213"/>
                <a:gd name="connsiteY305" fmla="*/ 2820284 h 2980154"/>
                <a:gd name="connsiteX306" fmla="*/ 1496247 w 3050213"/>
                <a:gd name="connsiteY306" fmla="*/ 2810065 h 2980154"/>
                <a:gd name="connsiteX307" fmla="*/ 1493510 w 3050213"/>
                <a:gd name="connsiteY307" fmla="*/ 2815454 h 2980154"/>
                <a:gd name="connsiteX308" fmla="*/ 1469161 w 3050213"/>
                <a:gd name="connsiteY308" fmla="*/ 2807560 h 2980154"/>
                <a:gd name="connsiteX309" fmla="*/ 1445594 w 3050213"/>
                <a:gd name="connsiteY309" fmla="*/ 2863162 h 2980154"/>
                <a:gd name="connsiteX310" fmla="*/ 1427783 w 3050213"/>
                <a:gd name="connsiteY310" fmla="*/ 2856294 h 2980154"/>
                <a:gd name="connsiteX311" fmla="*/ 1440599 w 3050213"/>
                <a:gd name="connsiteY311" fmla="*/ 2773895 h 2980154"/>
                <a:gd name="connsiteX312" fmla="*/ 1426804 w 3050213"/>
                <a:gd name="connsiteY312" fmla="*/ 2778662 h 2980154"/>
                <a:gd name="connsiteX313" fmla="*/ 1423985 w 3050213"/>
                <a:gd name="connsiteY313" fmla="*/ 2773375 h 2980154"/>
                <a:gd name="connsiteX314" fmla="*/ 1421347 w 3050213"/>
                <a:gd name="connsiteY314" fmla="*/ 2777382 h 2980154"/>
                <a:gd name="connsiteX315" fmla="*/ 1419751 w 3050213"/>
                <a:gd name="connsiteY315" fmla="*/ 2776634 h 2980154"/>
                <a:gd name="connsiteX316" fmla="*/ 1410794 w 3050213"/>
                <a:gd name="connsiteY316" fmla="*/ 2791265 h 2980154"/>
                <a:gd name="connsiteX317" fmla="*/ 1410821 w 3050213"/>
                <a:gd name="connsiteY317" fmla="*/ 2791518 h 2980154"/>
                <a:gd name="connsiteX318" fmla="*/ 1410583 w 3050213"/>
                <a:gd name="connsiteY318" fmla="*/ 2791608 h 2980154"/>
                <a:gd name="connsiteX319" fmla="*/ 1409206 w 3050213"/>
                <a:gd name="connsiteY319" fmla="*/ 2793859 h 2980154"/>
                <a:gd name="connsiteX320" fmla="*/ 1407079 w 3050213"/>
                <a:gd name="connsiteY320" fmla="*/ 2792947 h 2980154"/>
                <a:gd name="connsiteX321" fmla="*/ 1383256 w 3050213"/>
                <a:gd name="connsiteY321" fmla="*/ 2802046 h 2980154"/>
                <a:gd name="connsiteX322" fmla="*/ 1354171 w 3050213"/>
                <a:gd name="connsiteY322" fmla="*/ 2806792 h 2980154"/>
                <a:gd name="connsiteX323" fmla="*/ 1352503 w 3050213"/>
                <a:gd name="connsiteY323" fmla="*/ 2802925 h 2980154"/>
                <a:gd name="connsiteX324" fmla="*/ 1339957 w 3050213"/>
                <a:gd name="connsiteY324" fmla="*/ 2820788 h 2980154"/>
                <a:gd name="connsiteX325" fmla="*/ 1327034 w 3050213"/>
                <a:gd name="connsiteY325" fmla="*/ 2814336 h 2980154"/>
                <a:gd name="connsiteX326" fmla="*/ 1336505 w 3050213"/>
                <a:gd name="connsiteY326" fmla="*/ 2781164 h 2980154"/>
                <a:gd name="connsiteX327" fmla="*/ 1298297 w 3050213"/>
                <a:gd name="connsiteY327" fmla="*/ 2791378 h 2980154"/>
                <a:gd name="connsiteX328" fmla="*/ 1298270 w 3050213"/>
                <a:gd name="connsiteY328" fmla="*/ 2811931 h 2980154"/>
                <a:gd name="connsiteX329" fmla="*/ 1297762 w 3050213"/>
                <a:gd name="connsiteY329" fmla="*/ 2812063 h 2980154"/>
                <a:gd name="connsiteX330" fmla="*/ 1300749 w 3050213"/>
                <a:gd name="connsiteY330" fmla="*/ 2869348 h 2980154"/>
                <a:gd name="connsiteX331" fmla="*/ 1296869 w 3050213"/>
                <a:gd name="connsiteY331" fmla="*/ 2870181 h 2980154"/>
                <a:gd name="connsiteX332" fmla="*/ 1274901 w 3050213"/>
                <a:gd name="connsiteY332" fmla="*/ 2817981 h 2980154"/>
                <a:gd name="connsiteX333" fmla="*/ 1269715 w 3050213"/>
                <a:gd name="connsiteY333" fmla="*/ 2819324 h 2980154"/>
                <a:gd name="connsiteX334" fmla="*/ 1267882 w 3050213"/>
                <a:gd name="connsiteY334" fmla="*/ 2819413 h 2980154"/>
                <a:gd name="connsiteX335" fmla="*/ 1271390 w 3050213"/>
                <a:gd name="connsiteY335" fmla="*/ 2860753 h 2980154"/>
                <a:gd name="connsiteX336" fmla="*/ 1256110 w 3050213"/>
                <a:gd name="connsiteY336" fmla="*/ 2819986 h 2980154"/>
                <a:gd name="connsiteX337" fmla="*/ 1240275 w 3050213"/>
                <a:gd name="connsiteY337" fmla="*/ 2820755 h 2980154"/>
                <a:gd name="connsiteX338" fmla="*/ 1236155 w 3050213"/>
                <a:gd name="connsiteY338" fmla="*/ 2807256 h 2980154"/>
                <a:gd name="connsiteX339" fmla="*/ 1224895 w 3050213"/>
                <a:gd name="connsiteY339" fmla="*/ 2809243 h 2980154"/>
                <a:gd name="connsiteX340" fmla="*/ 1223256 w 3050213"/>
                <a:gd name="connsiteY340" fmla="*/ 2828162 h 2980154"/>
                <a:gd name="connsiteX341" fmla="*/ 1164887 w 3050213"/>
                <a:gd name="connsiteY341" fmla="*/ 2833005 h 2980154"/>
                <a:gd name="connsiteX342" fmla="*/ 1161289 w 3050213"/>
                <a:gd name="connsiteY342" fmla="*/ 2816367 h 2980154"/>
                <a:gd name="connsiteX343" fmla="*/ 1161125 w 3050213"/>
                <a:gd name="connsiteY343" fmla="*/ 2818136 h 2980154"/>
                <a:gd name="connsiteX344" fmla="*/ 1108947 w 3050213"/>
                <a:gd name="connsiteY344" fmla="*/ 2821165 h 2980154"/>
                <a:gd name="connsiteX345" fmla="*/ 1107759 w 3050213"/>
                <a:gd name="connsiteY345" fmla="*/ 2827205 h 2980154"/>
                <a:gd name="connsiteX346" fmla="*/ 1097835 w 3050213"/>
                <a:gd name="connsiteY346" fmla="*/ 2826898 h 2980154"/>
                <a:gd name="connsiteX347" fmla="*/ 1093011 w 3050213"/>
                <a:gd name="connsiteY347" fmla="*/ 2886590 h 2980154"/>
                <a:gd name="connsiteX348" fmla="*/ 1085176 w 3050213"/>
                <a:gd name="connsiteY348" fmla="*/ 2886712 h 2980154"/>
                <a:gd name="connsiteX349" fmla="*/ 1080972 w 3050213"/>
                <a:gd name="connsiteY349" fmla="*/ 2863318 h 2980154"/>
                <a:gd name="connsiteX350" fmla="*/ 1076803 w 3050213"/>
                <a:gd name="connsiteY350" fmla="*/ 2886841 h 2980154"/>
                <a:gd name="connsiteX351" fmla="*/ 1028016 w 3050213"/>
                <a:gd name="connsiteY351" fmla="*/ 2980154 h 2980154"/>
                <a:gd name="connsiteX352" fmla="*/ 1061556 w 3050213"/>
                <a:gd name="connsiteY352" fmla="*/ 2827254 h 2980154"/>
                <a:gd name="connsiteX353" fmla="*/ 1042490 w 3050213"/>
                <a:gd name="connsiteY353" fmla="*/ 2829045 h 2980154"/>
                <a:gd name="connsiteX354" fmla="*/ 1015373 w 3050213"/>
                <a:gd name="connsiteY354" fmla="*/ 2825876 h 2980154"/>
                <a:gd name="connsiteX355" fmla="*/ 1015337 w 3050213"/>
                <a:gd name="connsiteY355" fmla="*/ 2825566 h 2980154"/>
                <a:gd name="connsiteX356" fmla="*/ 974024 w 3050213"/>
                <a:gd name="connsiteY356" fmla="*/ 2820712 h 2980154"/>
                <a:gd name="connsiteX357" fmla="*/ 973979 w 3050213"/>
                <a:gd name="connsiteY357" fmla="*/ 2818268 h 2980154"/>
                <a:gd name="connsiteX358" fmla="*/ 954993 w 3050213"/>
                <a:gd name="connsiteY358" fmla="*/ 2817832 h 2980154"/>
                <a:gd name="connsiteX359" fmla="*/ 936546 w 3050213"/>
                <a:gd name="connsiteY359" fmla="*/ 2813471 h 2980154"/>
                <a:gd name="connsiteX360" fmla="*/ 922465 w 3050213"/>
                <a:gd name="connsiteY360" fmla="*/ 2870744 h 2980154"/>
                <a:gd name="connsiteX361" fmla="*/ 907292 w 3050213"/>
                <a:gd name="connsiteY361" fmla="*/ 2868023 h 2980154"/>
                <a:gd name="connsiteX362" fmla="*/ 906749 w 3050213"/>
                <a:gd name="connsiteY362" fmla="*/ 2802179 h 2980154"/>
                <a:gd name="connsiteX363" fmla="*/ 897694 w 3050213"/>
                <a:gd name="connsiteY363" fmla="*/ 2800043 h 2980154"/>
                <a:gd name="connsiteX364" fmla="*/ 893323 w 3050213"/>
                <a:gd name="connsiteY364" fmla="*/ 2811622 h 2980154"/>
                <a:gd name="connsiteX365" fmla="*/ 877987 w 3050213"/>
                <a:gd name="connsiteY365" fmla="*/ 2808542 h 2980154"/>
                <a:gd name="connsiteX366" fmla="*/ 857015 w 3050213"/>
                <a:gd name="connsiteY366" fmla="*/ 2858381 h 2980154"/>
                <a:gd name="connsiteX367" fmla="*/ 848859 w 3050213"/>
                <a:gd name="connsiteY367" fmla="*/ 2856097 h 2980154"/>
                <a:gd name="connsiteX368" fmla="*/ 851613 w 3050213"/>
                <a:gd name="connsiteY368" fmla="*/ 2803246 h 2980154"/>
                <a:gd name="connsiteX369" fmla="*/ 840137 w 3050213"/>
                <a:gd name="connsiteY369" fmla="*/ 2800942 h 2980154"/>
                <a:gd name="connsiteX370" fmla="*/ 841078 w 3050213"/>
                <a:gd name="connsiteY370" fmla="*/ 2787878 h 2980154"/>
                <a:gd name="connsiteX371" fmla="*/ 810573 w 3050213"/>
                <a:gd name="connsiteY371" fmla="*/ 2777659 h 2980154"/>
                <a:gd name="connsiteX372" fmla="*/ 807836 w 3050213"/>
                <a:gd name="connsiteY372" fmla="*/ 2783048 h 2980154"/>
                <a:gd name="connsiteX373" fmla="*/ 783487 w 3050213"/>
                <a:gd name="connsiteY373" fmla="*/ 2775154 h 2980154"/>
                <a:gd name="connsiteX374" fmla="*/ 759920 w 3050213"/>
                <a:gd name="connsiteY374" fmla="*/ 2830757 h 2980154"/>
                <a:gd name="connsiteX375" fmla="*/ 742109 w 3050213"/>
                <a:gd name="connsiteY375" fmla="*/ 2823888 h 2980154"/>
                <a:gd name="connsiteX376" fmla="*/ 760169 w 3050213"/>
                <a:gd name="connsiteY376" fmla="*/ 2707775 h 2980154"/>
                <a:gd name="connsiteX377" fmla="*/ 735673 w 3050213"/>
                <a:gd name="connsiteY377" fmla="*/ 2744976 h 2980154"/>
                <a:gd name="connsiteX378" fmla="*/ 734078 w 3050213"/>
                <a:gd name="connsiteY378" fmla="*/ 2744228 h 2980154"/>
                <a:gd name="connsiteX379" fmla="*/ 723532 w 3050213"/>
                <a:gd name="connsiteY379" fmla="*/ 2761453 h 2980154"/>
                <a:gd name="connsiteX380" fmla="*/ 684845 w 3050213"/>
                <a:gd name="connsiteY380" fmla="*/ 2744868 h 2980154"/>
                <a:gd name="connsiteX381" fmla="*/ 654283 w 3050213"/>
                <a:gd name="connsiteY381" fmla="*/ 2788382 h 2980154"/>
                <a:gd name="connsiteX382" fmla="*/ 641361 w 3050213"/>
                <a:gd name="connsiteY382" fmla="*/ 2781930 h 2980154"/>
                <a:gd name="connsiteX383" fmla="*/ 661733 w 3050213"/>
                <a:gd name="connsiteY383" fmla="*/ 2710571 h 2980154"/>
                <a:gd name="connsiteX384" fmla="*/ 650654 w 3050213"/>
                <a:gd name="connsiteY384" fmla="*/ 2704074 h 2980154"/>
                <a:gd name="connsiteX385" fmla="*/ 643554 w 3050213"/>
                <a:gd name="connsiteY385" fmla="*/ 2713227 h 2980154"/>
                <a:gd name="connsiteX386" fmla="*/ 639670 w 3050213"/>
                <a:gd name="connsiteY386" fmla="*/ 2711011 h 2980154"/>
                <a:gd name="connsiteX387" fmla="*/ 605967 w 3050213"/>
                <a:gd name="connsiteY387" fmla="*/ 2764259 h 2980154"/>
                <a:gd name="connsiteX388" fmla="*/ 588499 w 3050213"/>
                <a:gd name="connsiteY388" fmla="*/ 2755537 h 2980154"/>
                <a:gd name="connsiteX389" fmla="*/ 608694 w 3050213"/>
                <a:gd name="connsiteY389" fmla="*/ 2693339 h 2980154"/>
                <a:gd name="connsiteX390" fmla="*/ 595968 w 3050213"/>
                <a:gd name="connsiteY390" fmla="*/ 2686080 h 2980154"/>
                <a:gd name="connsiteX391" fmla="*/ 622771 w 3050213"/>
                <a:gd name="connsiteY391" fmla="*/ 2616327 h 2980154"/>
                <a:gd name="connsiteX392" fmla="*/ 567035 w 3050213"/>
                <a:gd name="connsiteY392" fmla="*/ 2677387 h 2980154"/>
                <a:gd name="connsiteX393" fmla="*/ 522496 w 3050213"/>
                <a:gd name="connsiteY393" fmla="*/ 2645775 h 2980154"/>
                <a:gd name="connsiteX394" fmla="*/ 525396 w 3050213"/>
                <a:gd name="connsiteY394" fmla="*/ 2639723 h 2980154"/>
                <a:gd name="connsiteX395" fmla="*/ 477098 w 3050213"/>
                <a:gd name="connsiteY395" fmla="*/ 2685246 h 2980154"/>
                <a:gd name="connsiteX396" fmla="*/ 460295 w 3050213"/>
                <a:gd name="connsiteY396" fmla="*/ 2672351 h 2980154"/>
                <a:gd name="connsiteX397" fmla="*/ 460850 w 3050213"/>
                <a:gd name="connsiteY397" fmla="*/ 2671329 h 2980154"/>
                <a:gd name="connsiteX398" fmla="*/ 460078 w 3050213"/>
                <a:gd name="connsiteY398" fmla="*/ 2672184 h 2980154"/>
                <a:gd name="connsiteX399" fmla="*/ 446660 w 3050213"/>
                <a:gd name="connsiteY399" fmla="*/ 2661887 h 2980154"/>
                <a:gd name="connsiteX400" fmla="*/ 480089 w 3050213"/>
                <a:gd name="connsiteY400" fmla="*/ 2596861 h 2980154"/>
                <a:gd name="connsiteX401" fmla="*/ 455005 w 3050213"/>
                <a:gd name="connsiteY401" fmla="*/ 2574480 h 2980154"/>
                <a:gd name="connsiteX402" fmla="*/ 490035 w 3050213"/>
                <a:gd name="connsiteY402" fmla="*/ 2518138 h 2980154"/>
                <a:gd name="connsiteX403" fmla="*/ 429795 w 3050213"/>
                <a:gd name="connsiteY403" fmla="*/ 2562741 h 2980154"/>
                <a:gd name="connsiteX404" fmla="*/ 392532 w 3050213"/>
                <a:gd name="connsiteY404" fmla="*/ 2522154 h 2980154"/>
                <a:gd name="connsiteX405" fmla="*/ 398774 w 3050213"/>
                <a:gd name="connsiteY405" fmla="*/ 2513700 h 2980154"/>
                <a:gd name="connsiteX406" fmla="*/ 329916 w 3050213"/>
                <a:gd name="connsiteY406" fmla="*/ 2557310 h 2980154"/>
                <a:gd name="connsiteX407" fmla="*/ 311777 w 3050213"/>
                <a:gd name="connsiteY407" fmla="*/ 2536654 h 2980154"/>
                <a:gd name="connsiteX408" fmla="*/ 365716 w 3050213"/>
                <a:gd name="connsiteY408" fmla="*/ 2473436 h 2980154"/>
                <a:gd name="connsiteX409" fmla="*/ 338293 w 3050213"/>
                <a:gd name="connsiteY409" fmla="*/ 2436122 h 2980154"/>
                <a:gd name="connsiteX410" fmla="*/ 345137 w 3050213"/>
                <a:gd name="connsiteY410" fmla="*/ 2428737 h 2980154"/>
                <a:gd name="connsiteX411" fmla="*/ 339999 w 3050213"/>
                <a:gd name="connsiteY411" fmla="*/ 2421696 h 2980154"/>
                <a:gd name="connsiteX412" fmla="*/ 358280 w 3050213"/>
                <a:gd name="connsiteY412" fmla="*/ 2402470 h 2980154"/>
                <a:gd name="connsiteX413" fmla="*/ 316971 w 3050213"/>
                <a:gd name="connsiteY413" fmla="*/ 2421925 h 2980154"/>
                <a:gd name="connsiteX414" fmla="*/ 292247 w 3050213"/>
                <a:gd name="connsiteY414" fmla="*/ 2380281 h 2980154"/>
                <a:gd name="connsiteX415" fmla="*/ 214545 w 3050213"/>
                <a:gd name="connsiteY415" fmla="*/ 2411598 h 2980154"/>
                <a:gd name="connsiteX416" fmla="*/ 197693 w 3050213"/>
                <a:gd name="connsiteY416" fmla="*/ 2383700 h 2980154"/>
                <a:gd name="connsiteX417" fmla="*/ 272308 w 3050213"/>
                <a:gd name="connsiteY417" fmla="*/ 2324939 h 2980154"/>
                <a:gd name="connsiteX418" fmla="*/ 250158 w 3050213"/>
                <a:gd name="connsiteY418" fmla="*/ 2276461 h 2980154"/>
                <a:gd name="connsiteX419" fmla="*/ 253567 w 3050213"/>
                <a:gd name="connsiteY419" fmla="*/ 2273977 h 2980154"/>
                <a:gd name="connsiteX420" fmla="*/ 245746 w 3050213"/>
                <a:gd name="connsiteY420" fmla="*/ 2257111 h 2980154"/>
                <a:gd name="connsiteX421" fmla="*/ 233053 w 3050213"/>
                <a:gd name="connsiteY421" fmla="*/ 2260208 h 2980154"/>
                <a:gd name="connsiteX422" fmla="*/ 223974 w 3050213"/>
                <a:gd name="connsiteY422" fmla="*/ 2234052 h 2980154"/>
                <a:gd name="connsiteX423" fmla="*/ 131387 w 3050213"/>
                <a:gd name="connsiteY423" fmla="*/ 2253675 h 2980154"/>
                <a:gd name="connsiteX424" fmla="*/ 116783 w 3050213"/>
                <a:gd name="connsiteY424" fmla="*/ 2220632 h 2980154"/>
                <a:gd name="connsiteX425" fmla="*/ 158114 w 3050213"/>
                <a:gd name="connsiteY425" fmla="*/ 2199084 h 2980154"/>
                <a:gd name="connsiteX426" fmla="*/ 135613 w 3050213"/>
                <a:gd name="connsiteY426" fmla="*/ 2204600 h 2980154"/>
                <a:gd name="connsiteX427" fmla="*/ 203525 w 3050213"/>
                <a:gd name="connsiteY427" fmla="*/ 2161621 h 2980154"/>
                <a:gd name="connsiteX428" fmla="*/ 196653 w 3050213"/>
                <a:gd name="connsiteY428" fmla="*/ 2141086 h 2980154"/>
                <a:gd name="connsiteX429" fmla="*/ 202452 w 3050213"/>
                <a:gd name="connsiteY429" fmla="*/ 2137885 h 2980154"/>
                <a:gd name="connsiteX430" fmla="*/ 200236 w 3050213"/>
                <a:gd name="connsiteY430" fmla="*/ 2128340 h 2980154"/>
                <a:gd name="connsiteX431" fmla="*/ 197586 w 3050213"/>
                <a:gd name="connsiteY431" fmla="*/ 2128634 h 2980154"/>
                <a:gd name="connsiteX432" fmla="*/ 187186 w 3050213"/>
                <a:gd name="connsiteY432" fmla="*/ 2100735 h 2980154"/>
                <a:gd name="connsiteX433" fmla="*/ 184499 w 3050213"/>
                <a:gd name="connsiteY433" fmla="*/ 2083859 h 2980154"/>
                <a:gd name="connsiteX434" fmla="*/ 77106 w 3050213"/>
                <a:gd name="connsiteY434" fmla="*/ 2088012 h 2980154"/>
                <a:gd name="connsiteX435" fmla="*/ 69326 w 3050213"/>
                <a:gd name="connsiteY435" fmla="*/ 2051225 h 2980154"/>
                <a:gd name="connsiteX436" fmla="*/ 200722 w 3050213"/>
                <a:gd name="connsiteY436" fmla="*/ 2010179 h 2980154"/>
                <a:gd name="connsiteX437" fmla="*/ 163738 w 3050213"/>
                <a:gd name="connsiteY437" fmla="*/ 2010056 h 2980154"/>
                <a:gd name="connsiteX438" fmla="*/ 159316 w 3050213"/>
                <a:gd name="connsiteY438" fmla="*/ 1992453 h 2980154"/>
                <a:gd name="connsiteX439" fmla="*/ 107761 w 3050213"/>
                <a:gd name="connsiteY439" fmla="*/ 1993010 h 2980154"/>
                <a:gd name="connsiteX440" fmla="*/ 156129 w 3050213"/>
                <a:gd name="connsiteY440" fmla="*/ 1974865 h 2980154"/>
                <a:gd name="connsiteX441" fmla="*/ 154961 w 3050213"/>
                <a:gd name="connsiteY441" fmla="*/ 1950946 h 2980154"/>
                <a:gd name="connsiteX442" fmla="*/ 173093 w 3050213"/>
                <a:gd name="connsiteY442" fmla="*/ 1945233 h 2980154"/>
                <a:gd name="connsiteX443" fmla="*/ 172893 w 3050213"/>
                <a:gd name="connsiteY443" fmla="*/ 1939805 h 2980154"/>
                <a:gd name="connsiteX444" fmla="*/ 161387 w 3050213"/>
                <a:gd name="connsiteY444" fmla="*/ 1938784 h 2980154"/>
                <a:gd name="connsiteX445" fmla="*/ 160744 w 3050213"/>
                <a:gd name="connsiteY445" fmla="*/ 1930863 h 2980154"/>
                <a:gd name="connsiteX446" fmla="*/ 57379 w 3050213"/>
                <a:gd name="connsiteY446" fmla="*/ 1917268 h 2980154"/>
                <a:gd name="connsiteX447" fmla="*/ 54829 w 3050213"/>
                <a:gd name="connsiteY447" fmla="*/ 1879221 h 2980154"/>
                <a:gd name="connsiteX448" fmla="*/ 163944 w 3050213"/>
                <a:gd name="connsiteY448" fmla="*/ 1864869 h 2980154"/>
                <a:gd name="connsiteX449" fmla="*/ 166706 w 3050213"/>
                <a:gd name="connsiteY449" fmla="*/ 1842903 h 2980154"/>
                <a:gd name="connsiteX450" fmla="*/ 232313 w 3050213"/>
                <a:gd name="connsiteY450" fmla="*/ 1833211 h 2980154"/>
                <a:gd name="connsiteX451" fmla="*/ 148362 w 3050213"/>
                <a:gd name="connsiteY451" fmla="*/ 1815911 h 2980154"/>
                <a:gd name="connsiteX452" fmla="*/ 149294 w 3050213"/>
                <a:gd name="connsiteY452" fmla="*/ 1782384 h 2980154"/>
                <a:gd name="connsiteX453" fmla="*/ 115716 w 3050213"/>
                <a:gd name="connsiteY453" fmla="*/ 1774567 h 2980154"/>
                <a:gd name="connsiteX454" fmla="*/ 149349 w 3050213"/>
                <a:gd name="connsiteY454" fmla="*/ 1769926 h 2980154"/>
                <a:gd name="connsiteX455" fmla="*/ 56538 w 3050213"/>
                <a:gd name="connsiteY455" fmla="*/ 1740934 h 2980154"/>
                <a:gd name="connsiteX456" fmla="*/ 59891 w 3050213"/>
                <a:gd name="connsiteY456" fmla="*/ 1707474 h 2980154"/>
                <a:gd name="connsiteX457" fmla="*/ 165871 w 3050213"/>
                <a:gd name="connsiteY457" fmla="*/ 1711573 h 2980154"/>
                <a:gd name="connsiteX458" fmla="*/ 168744 w 3050213"/>
                <a:gd name="connsiteY458" fmla="*/ 1686519 h 2980154"/>
                <a:gd name="connsiteX459" fmla="*/ 188629 w 3050213"/>
                <a:gd name="connsiteY459" fmla="*/ 1686133 h 2980154"/>
                <a:gd name="connsiteX460" fmla="*/ 194048 w 3050213"/>
                <a:gd name="connsiteY460" fmla="*/ 1659342 h 2980154"/>
                <a:gd name="connsiteX461" fmla="*/ 266709 w 3050213"/>
                <a:gd name="connsiteY461" fmla="*/ 1663565 h 2980154"/>
                <a:gd name="connsiteX462" fmla="*/ 169979 w 3050213"/>
                <a:gd name="connsiteY462" fmla="*/ 1622395 h 2980154"/>
                <a:gd name="connsiteX463" fmla="*/ 173839 w 3050213"/>
                <a:gd name="connsiteY463" fmla="*/ 1605268 h 2980154"/>
                <a:gd name="connsiteX464" fmla="*/ 92905 w 3050213"/>
                <a:gd name="connsiteY464" fmla="*/ 1563071 h 2980154"/>
                <a:gd name="connsiteX465" fmla="*/ 101207 w 3050213"/>
                <a:gd name="connsiteY465" fmla="*/ 1536083 h 2980154"/>
                <a:gd name="connsiteX466" fmla="*/ 203881 w 3050213"/>
                <a:gd name="connsiteY466" fmla="*/ 1557842 h 2980154"/>
                <a:gd name="connsiteX467" fmla="*/ 199939 w 3050213"/>
                <a:gd name="connsiteY467" fmla="*/ 1555764 h 2980154"/>
                <a:gd name="connsiteX468" fmla="*/ 218333 w 3050213"/>
                <a:gd name="connsiteY468" fmla="*/ 1499500 h 2980154"/>
                <a:gd name="connsiteX469" fmla="*/ 247243 w 3050213"/>
                <a:gd name="connsiteY469" fmla="*/ 1504740 h 2980154"/>
                <a:gd name="connsiteX470" fmla="*/ 255641 w 3050213"/>
                <a:gd name="connsiteY470" fmla="*/ 1484182 h 2980154"/>
                <a:gd name="connsiteX471" fmla="*/ 306078 w 3050213"/>
                <a:gd name="connsiteY471" fmla="*/ 1497807 h 2980154"/>
                <a:gd name="connsiteX472" fmla="*/ 232178 w 3050213"/>
                <a:gd name="connsiteY472" fmla="*/ 1439610 h 2980154"/>
                <a:gd name="connsiteX473" fmla="*/ 228312 w 3050213"/>
                <a:gd name="connsiteY473" fmla="*/ 1436961 h 2980154"/>
                <a:gd name="connsiteX474" fmla="*/ 228443 w 3050213"/>
                <a:gd name="connsiteY474" fmla="*/ 1436666 h 2980154"/>
                <a:gd name="connsiteX475" fmla="*/ 163827 w 3050213"/>
                <a:gd name="connsiteY475" fmla="*/ 1385780 h 2980154"/>
                <a:gd name="connsiteX476" fmla="*/ 173370 w 3050213"/>
                <a:gd name="connsiteY476" fmla="*/ 1367959 h 2980154"/>
                <a:gd name="connsiteX477" fmla="*/ 246165 w 3050213"/>
                <a:gd name="connsiteY477" fmla="*/ 1397299 h 2980154"/>
                <a:gd name="connsiteX478" fmla="*/ 252715 w 3050213"/>
                <a:gd name="connsiteY478" fmla="*/ 1382748 h 2980154"/>
                <a:gd name="connsiteX479" fmla="*/ 286461 w 3050213"/>
                <a:gd name="connsiteY479" fmla="*/ 1392979 h 2980154"/>
                <a:gd name="connsiteX480" fmla="*/ 236476 w 3050213"/>
                <a:gd name="connsiteY480" fmla="*/ 1350630 h 2980154"/>
                <a:gd name="connsiteX481" fmla="*/ 280083 w 3050213"/>
                <a:gd name="connsiteY481" fmla="*/ 1366014 h 2980154"/>
                <a:gd name="connsiteX482" fmla="*/ 303017 w 3050213"/>
                <a:gd name="connsiteY482" fmla="*/ 1325940 h 2980154"/>
                <a:gd name="connsiteX483" fmla="*/ 338596 w 3050213"/>
                <a:gd name="connsiteY483" fmla="*/ 1340055 h 2980154"/>
                <a:gd name="connsiteX484" fmla="*/ 348915 w 3050213"/>
                <a:gd name="connsiteY484" fmla="*/ 1324436 h 2980154"/>
                <a:gd name="connsiteX485" fmla="*/ 381116 w 3050213"/>
                <a:gd name="connsiteY485" fmla="*/ 1340766 h 2980154"/>
                <a:gd name="connsiteX486" fmla="*/ 273241 w 3050213"/>
                <a:gd name="connsiteY486" fmla="*/ 1214335 h 2980154"/>
                <a:gd name="connsiteX487" fmla="*/ 279349 w 3050213"/>
                <a:gd name="connsiteY487" fmla="*/ 1206815 h 2980154"/>
                <a:gd name="connsiteX488" fmla="*/ 337647 w 3050213"/>
                <a:gd name="connsiteY488" fmla="*/ 1243738 h 2980154"/>
                <a:gd name="connsiteX489" fmla="*/ 355787 w 3050213"/>
                <a:gd name="connsiteY489" fmla="*/ 1218702 h 2980154"/>
                <a:gd name="connsiteX490" fmla="*/ 403140 w 3050213"/>
                <a:gd name="connsiteY490" fmla="*/ 1244146 h 2980154"/>
                <a:gd name="connsiteX491" fmla="*/ 380272 w 3050213"/>
                <a:gd name="connsiteY491" fmla="*/ 1216546 h 2980154"/>
                <a:gd name="connsiteX492" fmla="*/ 383583 w 3050213"/>
                <a:gd name="connsiteY492" fmla="*/ 1212808 h 2980154"/>
                <a:gd name="connsiteX493" fmla="*/ 344640 w 3050213"/>
                <a:gd name="connsiteY493" fmla="*/ 1161431 h 2980154"/>
                <a:gd name="connsiteX494" fmla="*/ 398173 w 3050213"/>
                <a:gd name="connsiteY494" fmla="*/ 1196322 h 2980154"/>
                <a:gd name="connsiteX495" fmla="*/ 419341 w 3050213"/>
                <a:gd name="connsiteY495" fmla="*/ 1172405 h 2980154"/>
                <a:gd name="connsiteX496" fmla="*/ 447634 w 3050213"/>
                <a:gd name="connsiteY496" fmla="*/ 1190757 h 2980154"/>
                <a:gd name="connsiteX497" fmla="*/ 446940 w 3050213"/>
                <a:gd name="connsiteY497" fmla="*/ 1180393 h 2980154"/>
                <a:gd name="connsiteX498" fmla="*/ 482201 w 3050213"/>
                <a:gd name="connsiteY498" fmla="*/ 1175755 h 2980154"/>
                <a:gd name="connsiteX499" fmla="*/ 444499 w 3050213"/>
                <a:gd name="connsiteY499" fmla="*/ 1118028 h 2980154"/>
                <a:gd name="connsiteX500" fmla="*/ 452972 w 3050213"/>
                <a:gd name="connsiteY500" fmla="*/ 1110316 h 2980154"/>
                <a:gd name="connsiteX501" fmla="*/ 428338 w 3050213"/>
                <a:gd name="connsiteY501" fmla="*/ 1064948 h 2980154"/>
                <a:gd name="connsiteX502" fmla="*/ 464928 w 3050213"/>
                <a:gd name="connsiteY502" fmla="*/ 1099436 h 2980154"/>
                <a:gd name="connsiteX503" fmla="*/ 488146 w 3050213"/>
                <a:gd name="connsiteY503" fmla="*/ 1078306 h 2980154"/>
                <a:gd name="connsiteX504" fmla="*/ 536719 w 3050213"/>
                <a:gd name="connsiteY504" fmla="*/ 1118428 h 2980154"/>
                <a:gd name="connsiteX505" fmla="*/ 515884 w 3050213"/>
                <a:gd name="connsiteY505" fmla="*/ 1079967 h 2980154"/>
                <a:gd name="connsiteX506" fmla="*/ 518186 w 3050213"/>
                <a:gd name="connsiteY506" fmla="*/ 1078247 h 2980154"/>
                <a:gd name="connsiteX507" fmla="*/ 518134 w 3050213"/>
                <a:gd name="connsiteY507" fmla="*/ 1078138 h 2980154"/>
                <a:gd name="connsiteX508" fmla="*/ 507827 w 3050213"/>
                <a:gd name="connsiteY508" fmla="*/ 1075738 h 2980154"/>
                <a:gd name="connsiteX509" fmla="*/ 516420 w 3050213"/>
                <a:gd name="connsiteY509" fmla="*/ 1074553 h 2980154"/>
                <a:gd name="connsiteX510" fmla="*/ 510084 w 3050213"/>
                <a:gd name="connsiteY510" fmla="*/ 1061296 h 2980154"/>
                <a:gd name="connsiteX511" fmla="*/ 448649 w 3050213"/>
                <a:gd name="connsiteY511" fmla="*/ 1042105 h 2980154"/>
                <a:gd name="connsiteX512" fmla="*/ 452001 w 3050213"/>
                <a:gd name="connsiteY512" fmla="*/ 1008645 h 2980154"/>
                <a:gd name="connsiteX513" fmla="*/ 485538 w 3050213"/>
                <a:gd name="connsiteY513" fmla="*/ 1009942 h 2980154"/>
                <a:gd name="connsiteX514" fmla="*/ 484866 w 3050213"/>
                <a:gd name="connsiteY514" fmla="*/ 1008538 h 2980154"/>
                <a:gd name="connsiteX515" fmla="*/ 488129 w 3050213"/>
                <a:gd name="connsiteY515" fmla="*/ 1006295 h 2980154"/>
                <a:gd name="connsiteX516" fmla="*/ 491871 w 3050213"/>
                <a:gd name="connsiteY516" fmla="*/ 1010187 h 2980154"/>
                <a:gd name="connsiteX517" fmla="*/ 557982 w 3050213"/>
                <a:gd name="connsiteY517" fmla="*/ 1012745 h 2980154"/>
                <a:gd name="connsiteX518" fmla="*/ 560855 w 3050213"/>
                <a:gd name="connsiteY518" fmla="*/ 987690 h 2980154"/>
                <a:gd name="connsiteX519" fmla="*/ 580739 w 3050213"/>
                <a:gd name="connsiteY519" fmla="*/ 987305 h 2980154"/>
                <a:gd name="connsiteX520" fmla="*/ 586159 w 3050213"/>
                <a:gd name="connsiteY520" fmla="*/ 960513 h 2980154"/>
                <a:gd name="connsiteX521" fmla="*/ 658820 w 3050213"/>
                <a:gd name="connsiteY521" fmla="*/ 964736 h 2980154"/>
                <a:gd name="connsiteX522" fmla="*/ 562090 w 3050213"/>
                <a:gd name="connsiteY522" fmla="*/ 923566 h 2980154"/>
                <a:gd name="connsiteX523" fmla="*/ 565950 w 3050213"/>
                <a:gd name="connsiteY523" fmla="*/ 906440 h 2980154"/>
                <a:gd name="connsiteX524" fmla="*/ 485016 w 3050213"/>
                <a:gd name="connsiteY524" fmla="*/ 864243 h 2980154"/>
                <a:gd name="connsiteX525" fmla="*/ 493318 w 3050213"/>
                <a:gd name="connsiteY525" fmla="*/ 837254 h 2980154"/>
                <a:gd name="connsiteX526" fmla="*/ 595992 w 3050213"/>
                <a:gd name="connsiteY526" fmla="*/ 859014 h 2980154"/>
                <a:gd name="connsiteX527" fmla="*/ 592049 w 3050213"/>
                <a:gd name="connsiteY527" fmla="*/ 856935 h 2980154"/>
                <a:gd name="connsiteX528" fmla="*/ 610444 w 3050213"/>
                <a:gd name="connsiteY528" fmla="*/ 800672 h 2980154"/>
                <a:gd name="connsiteX529" fmla="*/ 639354 w 3050213"/>
                <a:gd name="connsiteY529" fmla="*/ 805911 h 2980154"/>
                <a:gd name="connsiteX530" fmla="*/ 647752 w 3050213"/>
                <a:gd name="connsiteY530" fmla="*/ 785354 h 2980154"/>
                <a:gd name="connsiteX531" fmla="*/ 698188 w 3050213"/>
                <a:gd name="connsiteY531" fmla="*/ 798979 h 2980154"/>
                <a:gd name="connsiteX532" fmla="*/ 624289 w 3050213"/>
                <a:gd name="connsiteY532" fmla="*/ 740781 h 2980154"/>
                <a:gd name="connsiteX533" fmla="*/ 620423 w 3050213"/>
                <a:gd name="connsiteY533" fmla="*/ 738133 h 2980154"/>
                <a:gd name="connsiteX534" fmla="*/ 620553 w 3050213"/>
                <a:gd name="connsiteY534" fmla="*/ 737838 h 2980154"/>
                <a:gd name="connsiteX535" fmla="*/ 555937 w 3050213"/>
                <a:gd name="connsiteY535" fmla="*/ 686951 h 2980154"/>
                <a:gd name="connsiteX536" fmla="*/ 565481 w 3050213"/>
                <a:gd name="connsiteY536" fmla="*/ 669130 h 2980154"/>
                <a:gd name="connsiteX537" fmla="*/ 638275 w 3050213"/>
                <a:gd name="connsiteY537" fmla="*/ 698470 h 2980154"/>
                <a:gd name="connsiteX538" fmla="*/ 644826 w 3050213"/>
                <a:gd name="connsiteY538" fmla="*/ 683920 h 2980154"/>
                <a:gd name="connsiteX539" fmla="*/ 678572 w 3050213"/>
                <a:gd name="connsiteY539" fmla="*/ 694150 h 2980154"/>
                <a:gd name="connsiteX540" fmla="*/ 628587 w 3050213"/>
                <a:gd name="connsiteY540" fmla="*/ 651802 h 2980154"/>
                <a:gd name="connsiteX541" fmla="*/ 672194 w 3050213"/>
                <a:gd name="connsiteY541" fmla="*/ 667186 h 2980154"/>
                <a:gd name="connsiteX542" fmla="*/ 695128 w 3050213"/>
                <a:gd name="connsiteY542" fmla="*/ 627112 h 2980154"/>
                <a:gd name="connsiteX543" fmla="*/ 730706 w 3050213"/>
                <a:gd name="connsiteY543" fmla="*/ 641227 h 2980154"/>
                <a:gd name="connsiteX544" fmla="*/ 741026 w 3050213"/>
                <a:gd name="connsiteY544" fmla="*/ 625607 h 2980154"/>
                <a:gd name="connsiteX545" fmla="*/ 773227 w 3050213"/>
                <a:gd name="connsiteY545" fmla="*/ 641938 h 2980154"/>
                <a:gd name="connsiteX546" fmla="*/ 665352 w 3050213"/>
                <a:gd name="connsiteY546" fmla="*/ 515507 h 2980154"/>
                <a:gd name="connsiteX547" fmla="*/ 671460 w 3050213"/>
                <a:gd name="connsiteY547" fmla="*/ 507987 h 2980154"/>
                <a:gd name="connsiteX548" fmla="*/ 729757 w 3050213"/>
                <a:gd name="connsiteY548" fmla="*/ 544910 h 2980154"/>
                <a:gd name="connsiteX549" fmla="*/ 747898 w 3050213"/>
                <a:gd name="connsiteY549" fmla="*/ 519873 h 2980154"/>
                <a:gd name="connsiteX550" fmla="*/ 795251 w 3050213"/>
                <a:gd name="connsiteY550" fmla="*/ 545318 h 2980154"/>
                <a:gd name="connsiteX551" fmla="*/ 772383 w 3050213"/>
                <a:gd name="connsiteY551" fmla="*/ 517718 h 2980154"/>
                <a:gd name="connsiteX552" fmla="*/ 775694 w 3050213"/>
                <a:gd name="connsiteY552" fmla="*/ 513979 h 2980154"/>
                <a:gd name="connsiteX553" fmla="*/ 736750 w 3050213"/>
                <a:gd name="connsiteY553" fmla="*/ 462603 h 2980154"/>
                <a:gd name="connsiteX554" fmla="*/ 790283 w 3050213"/>
                <a:gd name="connsiteY554" fmla="*/ 497493 h 2980154"/>
                <a:gd name="connsiteX555" fmla="*/ 811452 w 3050213"/>
                <a:gd name="connsiteY555" fmla="*/ 473576 h 2980154"/>
                <a:gd name="connsiteX556" fmla="*/ 850497 w 3050213"/>
                <a:gd name="connsiteY556" fmla="*/ 498903 h 2980154"/>
                <a:gd name="connsiteX557" fmla="*/ 861972 w 3050213"/>
                <a:gd name="connsiteY557" fmla="*/ 487390 h 2980154"/>
                <a:gd name="connsiteX558" fmla="*/ 901966 w 3050213"/>
                <a:gd name="connsiteY558" fmla="*/ 519268 h 2980154"/>
                <a:gd name="connsiteX559" fmla="*/ 836609 w 3050213"/>
                <a:gd name="connsiteY559" fmla="*/ 419199 h 2980154"/>
                <a:gd name="connsiteX560" fmla="*/ 845083 w 3050213"/>
                <a:gd name="connsiteY560" fmla="*/ 411488 h 2980154"/>
                <a:gd name="connsiteX561" fmla="*/ 820449 w 3050213"/>
                <a:gd name="connsiteY561" fmla="*/ 366119 h 2980154"/>
                <a:gd name="connsiteX562" fmla="*/ 857039 w 3050213"/>
                <a:gd name="connsiteY562" fmla="*/ 400607 h 2980154"/>
                <a:gd name="connsiteX563" fmla="*/ 880257 w 3050213"/>
                <a:gd name="connsiteY563" fmla="*/ 379477 h 2980154"/>
                <a:gd name="connsiteX564" fmla="*/ 928830 w 3050213"/>
                <a:gd name="connsiteY564" fmla="*/ 419600 h 2980154"/>
                <a:gd name="connsiteX565" fmla="*/ 907994 w 3050213"/>
                <a:gd name="connsiteY565" fmla="*/ 381139 h 2980154"/>
                <a:gd name="connsiteX566" fmla="*/ 910297 w 3050213"/>
                <a:gd name="connsiteY566" fmla="*/ 379418 h 2980154"/>
                <a:gd name="connsiteX567" fmla="*/ 876977 w 3050213"/>
                <a:gd name="connsiteY567" fmla="*/ 309709 h 2980154"/>
                <a:gd name="connsiteX568" fmla="*/ 880240 w 3050213"/>
                <a:gd name="connsiteY568" fmla="*/ 307467 h 2980154"/>
                <a:gd name="connsiteX569" fmla="*/ 933052 w 3050213"/>
                <a:gd name="connsiteY569" fmla="*/ 362404 h 2980154"/>
                <a:gd name="connsiteX570" fmla="*/ 955071 w 3050213"/>
                <a:gd name="connsiteY570" fmla="*/ 345940 h 2980154"/>
                <a:gd name="connsiteX571" fmla="*/ 993872 w 3050213"/>
                <a:gd name="connsiteY571" fmla="*/ 383740 h 2980154"/>
                <a:gd name="connsiteX572" fmla="*/ 1005797 w 3050213"/>
                <a:gd name="connsiteY572" fmla="*/ 375867 h 2980154"/>
                <a:gd name="connsiteX573" fmla="*/ 1029093 w 3050213"/>
                <a:gd name="connsiteY573" fmla="*/ 403682 h 2980154"/>
                <a:gd name="connsiteX574" fmla="*/ 986311 w 3050213"/>
                <a:gd name="connsiteY574" fmla="*/ 297976 h 2980154"/>
                <a:gd name="connsiteX575" fmla="*/ 1022420 w 3050213"/>
                <a:gd name="connsiteY575" fmla="*/ 276687 h 2980154"/>
                <a:gd name="connsiteX576" fmla="*/ 1021517 w 3050213"/>
                <a:gd name="connsiteY576" fmla="*/ 273525 h 2980154"/>
                <a:gd name="connsiteX577" fmla="*/ 1023350 w 3050213"/>
                <a:gd name="connsiteY577" fmla="*/ 276137 h 2980154"/>
                <a:gd name="connsiteX578" fmla="*/ 1036951 w 3050213"/>
                <a:gd name="connsiteY578" fmla="*/ 268118 h 2980154"/>
                <a:gd name="connsiteX579" fmla="*/ 1063821 w 3050213"/>
                <a:gd name="connsiteY579" fmla="*/ 301051 h 2980154"/>
                <a:gd name="connsiteX580" fmla="*/ 1039742 w 3050213"/>
                <a:gd name="connsiteY580" fmla="*/ 210110 h 2980154"/>
                <a:gd name="connsiteX581" fmla="*/ 1052016 w 3050213"/>
                <a:gd name="connsiteY581" fmla="*/ 204617 h 2980154"/>
                <a:gd name="connsiteX582" fmla="*/ 1088879 w 3050213"/>
                <a:gd name="connsiteY582" fmla="*/ 264222 h 2980154"/>
                <a:gd name="connsiteX583" fmla="*/ 1120536 w 3050213"/>
                <a:gd name="connsiteY583" fmla="*/ 249180 h 2980154"/>
                <a:gd name="connsiteX584" fmla="*/ 1155454 w 3050213"/>
                <a:gd name="connsiteY584" fmla="*/ 299944 h 2980154"/>
                <a:gd name="connsiteX585" fmla="*/ 1167080 w 3050213"/>
                <a:gd name="connsiteY585" fmla="*/ 295333 h 2980154"/>
                <a:gd name="connsiteX586" fmla="*/ 1176611 w 3050213"/>
                <a:gd name="connsiteY586" fmla="*/ 312772 h 2980154"/>
                <a:gd name="connsiteX587" fmla="*/ 1156555 w 3050213"/>
                <a:gd name="connsiteY587" fmla="*/ 209317 h 2980154"/>
                <a:gd name="connsiteX588" fmla="*/ 1210194 w 3050213"/>
                <a:gd name="connsiteY588" fmla="*/ 190781 h 2980154"/>
                <a:gd name="connsiteX589" fmla="*/ 1206343 w 3050213"/>
                <a:gd name="connsiteY589" fmla="*/ 145382 h 2980154"/>
                <a:gd name="connsiteX590" fmla="*/ 1225962 w 3050213"/>
                <a:gd name="connsiteY590" fmla="*/ 139111 h 2980154"/>
                <a:gd name="connsiteX591" fmla="*/ 1563501 w 3050213"/>
                <a:gd name="connsiteY591" fmla="*/ 0 h 2980154"/>
                <a:gd name="connsiteX592" fmla="*/ 1563545 w 3050213"/>
                <a:gd name="connsiteY592" fmla="*/ 5307 h 2980154"/>
                <a:gd name="connsiteX593" fmla="*/ 1562191 w 3050213"/>
                <a:gd name="connsiteY593" fmla="*/ 5327 h 2980154"/>
                <a:gd name="connsiteX594" fmla="*/ 1563501 w 3050213"/>
                <a:gd name="connsiteY594" fmla="*/ 0 h 2980154"/>
                <a:gd name="connsiteX595" fmla="*/ 1380732 w 3050213"/>
                <a:gd name="connsiteY595" fmla="*/ 13634 h 2980154"/>
                <a:gd name="connsiteX596" fmla="*/ 1381029 w 3050213"/>
                <a:gd name="connsiteY596" fmla="*/ 15285 h 2980154"/>
                <a:gd name="connsiteX597" fmla="*/ 1380595 w 3050213"/>
                <a:gd name="connsiteY597" fmla="*/ 15334 h 2980154"/>
                <a:gd name="connsiteX598" fmla="*/ 1380732 w 3050213"/>
                <a:gd name="connsiteY598" fmla="*/ 13634 h 2980154"/>
                <a:gd name="connsiteX0" fmla="*/ 1335165 w 3050213"/>
                <a:gd name="connsiteY0" fmla="*/ 2762749 h 2980154"/>
                <a:gd name="connsiteX1" fmla="*/ 1336844 w 3050213"/>
                <a:gd name="connsiteY1" fmla="*/ 2779976 h 2980154"/>
                <a:gd name="connsiteX2" fmla="*/ 1339135 w 3050213"/>
                <a:gd name="connsiteY2" fmla="*/ 2771951 h 2980154"/>
                <a:gd name="connsiteX3" fmla="*/ 1335165 w 3050213"/>
                <a:gd name="connsiteY3" fmla="*/ 2762749 h 2980154"/>
                <a:gd name="connsiteX4" fmla="*/ 252198 w 3050213"/>
                <a:gd name="connsiteY4" fmla="*/ 2606480 h 2980154"/>
                <a:gd name="connsiteX5" fmla="*/ 252228 w 3050213"/>
                <a:gd name="connsiteY5" fmla="*/ 2606514 h 2980154"/>
                <a:gd name="connsiteX6" fmla="*/ 252103 w 3050213"/>
                <a:gd name="connsiteY6" fmla="*/ 2606593 h 2980154"/>
                <a:gd name="connsiteX7" fmla="*/ 252198 w 3050213"/>
                <a:gd name="connsiteY7" fmla="*/ 2606480 h 2980154"/>
                <a:gd name="connsiteX8" fmla="*/ 125538 w 3050213"/>
                <a:gd name="connsiteY8" fmla="*/ 2440525 h 2980154"/>
                <a:gd name="connsiteX9" fmla="*/ 128760 w 3050213"/>
                <a:gd name="connsiteY9" fmla="*/ 2446174 h 2980154"/>
                <a:gd name="connsiteX10" fmla="*/ 107470 w 3050213"/>
                <a:gd name="connsiteY10" fmla="*/ 2454754 h 2980154"/>
                <a:gd name="connsiteX11" fmla="*/ 125538 w 3050213"/>
                <a:gd name="connsiteY11" fmla="*/ 2440525 h 2980154"/>
                <a:gd name="connsiteX12" fmla="*/ 0 w 3050213"/>
                <a:gd name="connsiteY12" fmla="*/ 1514633 h 2980154"/>
                <a:gd name="connsiteX13" fmla="*/ 12001 w 3050213"/>
                <a:gd name="connsiteY13" fmla="*/ 1517176 h 2980154"/>
                <a:gd name="connsiteX14" fmla="*/ 11020 w 3050213"/>
                <a:gd name="connsiteY14" fmla="*/ 1520378 h 2980154"/>
                <a:gd name="connsiteX15" fmla="*/ 0 w 3050213"/>
                <a:gd name="connsiteY15" fmla="*/ 1514633 h 2980154"/>
                <a:gd name="connsiteX16" fmla="*/ 392111 w 3050213"/>
                <a:gd name="connsiteY16" fmla="*/ 815805 h 2980154"/>
                <a:gd name="connsiteX17" fmla="*/ 404112 w 3050213"/>
                <a:gd name="connsiteY17" fmla="*/ 818348 h 2980154"/>
                <a:gd name="connsiteX18" fmla="*/ 403131 w 3050213"/>
                <a:gd name="connsiteY18" fmla="*/ 821550 h 2980154"/>
                <a:gd name="connsiteX19" fmla="*/ 392111 w 3050213"/>
                <a:gd name="connsiteY19" fmla="*/ 815805 h 2980154"/>
                <a:gd name="connsiteX20" fmla="*/ 2029470 w 3050213"/>
                <a:gd name="connsiteY20" fmla="*/ 108065 h 2980154"/>
                <a:gd name="connsiteX21" fmla="*/ 2029513 w 3050213"/>
                <a:gd name="connsiteY21" fmla="*/ 113373 h 2980154"/>
                <a:gd name="connsiteX22" fmla="*/ 2028160 w 3050213"/>
                <a:gd name="connsiteY22" fmla="*/ 113393 h 2980154"/>
                <a:gd name="connsiteX23" fmla="*/ 2029470 w 3050213"/>
                <a:gd name="connsiteY23" fmla="*/ 108065 h 2980154"/>
                <a:gd name="connsiteX24" fmla="*/ 1846700 w 3050213"/>
                <a:gd name="connsiteY24" fmla="*/ 121699 h 2980154"/>
                <a:gd name="connsiteX25" fmla="*/ 1846997 w 3050213"/>
                <a:gd name="connsiteY25" fmla="*/ 123350 h 2980154"/>
                <a:gd name="connsiteX26" fmla="*/ 1846563 w 3050213"/>
                <a:gd name="connsiteY26" fmla="*/ 123399 h 2980154"/>
                <a:gd name="connsiteX27" fmla="*/ 1846700 w 3050213"/>
                <a:gd name="connsiteY27" fmla="*/ 121699 h 2980154"/>
                <a:gd name="connsiteX28" fmla="*/ 1225962 w 3050213"/>
                <a:gd name="connsiteY28" fmla="*/ 139111 h 2980154"/>
                <a:gd name="connsiteX29" fmla="*/ 1248848 w 3050213"/>
                <a:gd name="connsiteY29" fmla="*/ 200174 h 2980154"/>
                <a:gd name="connsiteX30" fmla="*/ 1272166 w 3050213"/>
                <a:gd name="connsiteY30" fmla="*/ 191266 h 2980154"/>
                <a:gd name="connsiteX31" fmla="*/ 1301252 w 3050213"/>
                <a:gd name="connsiteY31" fmla="*/ 186519 h 2980154"/>
                <a:gd name="connsiteX32" fmla="*/ 1329017 w 3050213"/>
                <a:gd name="connsiteY32" fmla="*/ 250853 h 2980154"/>
                <a:gd name="connsiteX33" fmla="*/ 1339683 w 3050213"/>
                <a:gd name="connsiteY33" fmla="*/ 248971 h 2980154"/>
                <a:gd name="connsiteX34" fmla="*/ 1340429 w 3050213"/>
                <a:gd name="connsiteY34" fmla="*/ 251330 h 2980154"/>
                <a:gd name="connsiteX35" fmla="*/ 1340545 w 3050213"/>
                <a:gd name="connsiteY35" fmla="*/ 156882 h 2980154"/>
                <a:gd name="connsiteX36" fmla="*/ 1369100 w 3050213"/>
                <a:gd name="connsiteY36" fmla="*/ 149491 h 2980154"/>
                <a:gd name="connsiteX37" fmla="*/ 1369753 w 3050213"/>
                <a:gd name="connsiteY37" fmla="*/ 149459 h 2980154"/>
                <a:gd name="connsiteX38" fmla="*/ 1373138 w 3050213"/>
                <a:gd name="connsiteY38" fmla="*/ 107577 h 2980154"/>
                <a:gd name="connsiteX39" fmla="*/ 1397129 w 3050213"/>
                <a:gd name="connsiteY39" fmla="*/ 104851 h 2980154"/>
                <a:gd name="connsiteX40" fmla="*/ 1414002 w 3050213"/>
                <a:gd name="connsiteY40" fmla="*/ 198706 h 2980154"/>
                <a:gd name="connsiteX41" fmla="*/ 1425058 w 3050213"/>
                <a:gd name="connsiteY41" fmla="*/ 234922 h 2980154"/>
                <a:gd name="connsiteX42" fmla="*/ 1426132 w 3050213"/>
                <a:gd name="connsiteY42" fmla="*/ 234860 h 2980154"/>
                <a:gd name="connsiteX43" fmla="*/ 1432170 w 3050213"/>
                <a:gd name="connsiteY43" fmla="*/ 165150 h 2980154"/>
                <a:gd name="connsiteX44" fmla="*/ 1490538 w 3050213"/>
                <a:gd name="connsiteY44" fmla="*/ 160309 h 2980154"/>
                <a:gd name="connsiteX45" fmla="*/ 1506240 w 3050213"/>
                <a:gd name="connsiteY45" fmla="*/ 232904 h 2980154"/>
                <a:gd name="connsiteX46" fmla="*/ 1539782 w 3050213"/>
                <a:gd name="connsiteY46" fmla="*/ 96476 h 2980154"/>
                <a:gd name="connsiteX47" fmla="*/ 1564293 w 3050213"/>
                <a:gd name="connsiteY47" fmla="*/ 96096 h 2980154"/>
                <a:gd name="connsiteX48" fmla="*/ 1564677 w 3050213"/>
                <a:gd name="connsiteY48" fmla="*/ 142650 h 2980154"/>
                <a:gd name="connsiteX49" fmla="*/ 1589634 w 3050213"/>
                <a:gd name="connsiteY49" fmla="*/ 143423 h 2980154"/>
                <a:gd name="connsiteX50" fmla="*/ 1599318 w 3050213"/>
                <a:gd name="connsiteY50" fmla="*/ 236760 h 2980154"/>
                <a:gd name="connsiteX51" fmla="*/ 1602781 w 3050213"/>
                <a:gd name="connsiteY51" fmla="*/ 236839 h 2980154"/>
                <a:gd name="connsiteX52" fmla="*/ 1623263 w 3050213"/>
                <a:gd name="connsiteY52" fmla="*/ 165770 h 2980154"/>
                <a:gd name="connsiteX53" fmla="*/ 1680494 w 3050213"/>
                <a:gd name="connsiteY53" fmla="*/ 172494 h 2980154"/>
                <a:gd name="connsiteX54" fmla="*/ 1706542 w 3050213"/>
                <a:gd name="connsiteY54" fmla="*/ 111040 h 2980154"/>
                <a:gd name="connsiteX55" fmla="*/ 1727892 w 3050213"/>
                <a:gd name="connsiteY55" fmla="*/ 114868 h 2980154"/>
                <a:gd name="connsiteX56" fmla="*/ 1719760 w 3050213"/>
                <a:gd name="connsiteY56" fmla="*/ 167143 h 2980154"/>
                <a:gd name="connsiteX57" fmla="*/ 1721032 w 3050213"/>
                <a:gd name="connsiteY57" fmla="*/ 164032 h 2980154"/>
                <a:gd name="connsiteX58" fmla="*/ 1769131 w 3050213"/>
                <a:gd name="connsiteY58" fmla="*/ 277720 h 2980154"/>
                <a:gd name="connsiteX59" fmla="*/ 1772220 w 3050213"/>
                <a:gd name="connsiteY59" fmla="*/ 278721 h 2980154"/>
                <a:gd name="connsiteX60" fmla="*/ 1835884 w 3050213"/>
                <a:gd name="connsiteY60" fmla="*/ 212649 h 2980154"/>
                <a:gd name="connsiteX61" fmla="*/ 1874470 w 3050213"/>
                <a:gd name="connsiteY61" fmla="*/ 151684 h 2980154"/>
                <a:gd name="connsiteX62" fmla="*/ 1888560 w 3050213"/>
                <a:gd name="connsiteY62" fmla="*/ 157116 h 2980154"/>
                <a:gd name="connsiteX63" fmla="*/ 1865715 w 3050213"/>
                <a:gd name="connsiteY63" fmla="*/ 227477 h 2980154"/>
                <a:gd name="connsiteX64" fmla="*/ 1873228 w 3050213"/>
                <a:gd name="connsiteY64" fmla="*/ 269269 h 2980154"/>
                <a:gd name="connsiteX65" fmla="*/ 1903142 w 3050213"/>
                <a:gd name="connsiteY65" fmla="*/ 223842 h 2980154"/>
                <a:gd name="connsiteX66" fmla="*/ 1956399 w 3050213"/>
                <a:gd name="connsiteY66" fmla="*/ 248818 h 2980154"/>
                <a:gd name="connsiteX67" fmla="*/ 1950581 w 3050213"/>
                <a:gd name="connsiteY67" fmla="*/ 268865 h 2980154"/>
                <a:gd name="connsiteX68" fmla="*/ 1956507 w 3050213"/>
                <a:gd name="connsiteY68" fmla="*/ 268374 h 2980154"/>
                <a:gd name="connsiteX69" fmla="*/ 1964799 w 3050213"/>
                <a:gd name="connsiteY69" fmla="*/ 306713 h 2980154"/>
                <a:gd name="connsiteX70" fmla="*/ 1986951 w 3050213"/>
                <a:gd name="connsiteY70" fmla="*/ 278788 h 2980154"/>
                <a:gd name="connsiteX71" fmla="*/ 1987427 w 3050213"/>
                <a:gd name="connsiteY71" fmla="*/ 279067 h 2980154"/>
                <a:gd name="connsiteX72" fmla="*/ 2005750 w 3050213"/>
                <a:gd name="connsiteY72" fmla="*/ 204541 h 2980154"/>
                <a:gd name="connsiteX73" fmla="*/ 2030261 w 3050213"/>
                <a:gd name="connsiteY73" fmla="*/ 204162 h 2980154"/>
                <a:gd name="connsiteX74" fmla="*/ 2030531 w 3050213"/>
                <a:gd name="connsiteY74" fmla="*/ 236850 h 2980154"/>
                <a:gd name="connsiteX75" fmla="*/ 2041617 w 3050213"/>
                <a:gd name="connsiteY75" fmla="*/ 224597 h 2980154"/>
                <a:gd name="connsiteX76" fmla="*/ 2046065 w 3050213"/>
                <a:gd name="connsiteY76" fmla="*/ 226819 h 2980154"/>
                <a:gd name="connsiteX77" fmla="*/ 2033731 w 3050213"/>
                <a:gd name="connsiteY77" fmla="*/ 250811 h 2980154"/>
                <a:gd name="connsiteX78" fmla="*/ 2055602 w 3050213"/>
                <a:gd name="connsiteY78" fmla="*/ 251488 h 2980154"/>
                <a:gd name="connsiteX79" fmla="*/ 2063319 w 3050213"/>
                <a:gd name="connsiteY79" fmla="*/ 325858 h 2980154"/>
                <a:gd name="connsiteX80" fmla="*/ 2070435 w 3050213"/>
                <a:gd name="connsiteY80" fmla="*/ 318641 h 2980154"/>
                <a:gd name="connsiteX81" fmla="*/ 2075270 w 3050213"/>
                <a:gd name="connsiteY81" fmla="*/ 322282 h 2980154"/>
                <a:gd name="connsiteX82" fmla="*/ 2089232 w 3050213"/>
                <a:gd name="connsiteY82" fmla="*/ 273836 h 2980154"/>
                <a:gd name="connsiteX83" fmla="*/ 2146462 w 3050213"/>
                <a:gd name="connsiteY83" fmla="*/ 280560 h 2980154"/>
                <a:gd name="connsiteX84" fmla="*/ 2172511 w 3050213"/>
                <a:gd name="connsiteY84" fmla="*/ 219105 h 2980154"/>
                <a:gd name="connsiteX85" fmla="*/ 2193860 w 3050213"/>
                <a:gd name="connsiteY85" fmla="*/ 222933 h 2980154"/>
                <a:gd name="connsiteX86" fmla="*/ 2185728 w 3050213"/>
                <a:gd name="connsiteY86" fmla="*/ 275208 h 2980154"/>
                <a:gd name="connsiteX87" fmla="*/ 2187000 w 3050213"/>
                <a:gd name="connsiteY87" fmla="*/ 272097 h 2980154"/>
                <a:gd name="connsiteX88" fmla="*/ 2244072 w 3050213"/>
                <a:gd name="connsiteY88" fmla="*/ 285566 h 2980154"/>
                <a:gd name="connsiteX89" fmla="*/ 2235100 w 3050213"/>
                <a:gd name="connsiteY89" fmla="*/ 385786 h 2980154"/>
                <a:gd name="connsiteX90" fmla="*/ 2238189 w 3050213"/>
                <a:gd name="connsiteY90" fmla="*/ 386786 h 2980154"/>
                <a:gd name="connsiteX91" fmla="*/ 2276547 w 3050213"/>
                <a:gd name="connsiteY91" fmla="*/ 312239 h 2980154"/>
                <a:gd name="connsiteX92" fmla="*/ 2301852 w 3050213"/>
                <a:gd name="connsiteY92" fmla="*/ 320715 h 2980154"/>
                <a:gd name="connsiteX93" fmla="*/ 2340439 w 3050213"/>
                <a:gd name="connsiteY93" fmla="*/ 259749 h 2980154"/>
                <a:gd name="connsiteX94" fmla="*/ 2354528 w 3050213"/>
                <a:gd name="connsiteY94" fmla="*/ 265181 h 2980154"/>
                <a:gd name="connsiteX95" fmla="*/ 2330856 w 3050213"/>
                <a:gd name="connsiteY95" fmla="*/ 338089 h 2980154"/>
                <a:gd name="connsiteX96" fmla="*/ 2318295 w 3050213"/>
                <a:gd name="connsiteY96" fmla="*/ 409076 h 2980154"/>
                <a:gd name="connsiteX97" fmla="*/ 2369111 w 3050213"/>
                <a:gd name="connsiteY97" fmla="*/ 331907 h 2980154"/>
                <a:gd name="connsiteX98" fmla="*/ 2422367 w 3050213"/>
                <a:gd name="connsiteY98" fmla="*/ 356883 h 2980154"/>
                <a:gd name="connsiteX99" fmla="*/ 2393373 w 3050213"/>
                <a:gd name="connsiteY99" fmla="*/ 456800 h 2980154"/>
                <a:gd name="connsiteX100" fmla="*/ 2394632 w 3050213"/>
                <a:gd name="connsiteY100" fmla="*/ 457517 h 2980154"/>
                <a:gd name="connsiteX101" fmla="*/ 2412743 w 3050213"/>
                <a:gd name="connsiteY101" fmla="*/ 437499 h 2980154"/>
                <a:gd name="connsiteX102" fmla="*/ 2452920 w 3050213"/>
                <a:gd name="connsiteY102" fmla="*/ 386853 h 2980154"/>
                <a:gd name="connsiteX103" fmla="*/ 2456604 w 3050213"/>
                <a:gd name="connsiteY103" fmla="*/ 389015 h 2980154"/>
                <a:gd name="connsiteX104" fmla="*/ 2507585 w 3050213"/>
                <a:gd name="connsiteY104" fmla="*/ 332662 h 2980154"/>
                <a:gd name="connsiteX105" fmla="*/ 2512034 w 3050213"/>
                <a:gd name="connsiteY105" fmla="*/ 334884 h 2980154"/>
                <a:gd name="connsiteX106" fmla="*/ 2477813 w 3050213"/>
                <a:gd name="connsiteY106" fmla="*/ 401449 h 2980154"/>
                <a:gd name="connsiteX107" fmla="*/ 2503608 w 3050213"/>
                <a:gd name="connsiteY107" fmla="*/ 416573 h 2980154"/>
                <a:gd name="connsiteX108" fmla="*/ 2475931 w 3050213"/>
                <a:gd name="connsiteY108" fmla="*/ 488040 h 2980154"/>
                <a:gd name="connsiteX109" fmla="*/ 2536403 w 3050213"/>
                <a:gd name="connsiteY109" fmla="*/ 426706 h 2980154"/>
                <a:gd name="connsiteX110" fmla="*/ 2583582 w 3050213"/>
                <a:gd name="connsiteY110" fmla="*/ 462235 h 2980154"/>
                <a:gd name="connsiteX111" fmla="*/ 2576238 w 3050213"/>
                <a:gd name="connsiteY111" fmla="*/ 476466 h 2980154"/>
                <a:gd name="connsiteX112" fmla="*/ 2578658 w 3050213"/>
                <a:gd name="connsiteY112" fmla="*/ 474185 h 2980154"/>
                <a:gd name="connsiteX113" fmla="*/ 2553539 w 3050213"/>
                <a:gd name="connsiteY113" fmla="*/ 520447 h 2980154"/>
                <a:gd name="connsiteX114" fmla="*/ 2543325 w 3050213"/>
                <a:gd name="connsiteY114" fmla="*/ 540239 h 2980154"/>
                <a:gd name="connsiteX115" fmla="*/ 2644148 w 3050213"/>
                <a:gd name="connsiteY115" fmla="*/ 463176 h 2980154"/>
                <a:gd name="connsiteX116" fmla="*/ 2616980 w 3050213"/>
                <a:gd name="connsiteY116" fmla="*/ 499570 h 2980154"/>
                <a:gd name="connsiteX117" fmla="*/ 2723204 w 3050213"/>
                <a:gd name="connsiteY117" fmla="*/ 459812 h 2980154"/>
                <a:gd name="connsiteX118" fmla="*/ 2614328 w 3050213"/>
                <a:gd name="connsiteY118" fmla="*/ 599021 h 2980154"/>
                <a:gd name="connsiteX119" fmla="*/ 2682571 w 3050213"/>
                <a:gd name="connsiteY119" fmla="*/ 552830 h 2980154"/>
                <a:gd name="connsiteX120" fmla="*/ 2721643 w 3050213"/>
                <a:gd name="connsiteY120" fmla="*/ 597384 h 2980154"/>
                <a:gd name="connsiteX121" fmla="*/ 2685659 w 3050213"/>
                <a:gd name="connsiteY121" fmla="*/ 642646 h 2980154"/>
                <a:gd name="connsiteX122" fmla="*/ 2754895 w 3050213"/>
                <a:gd name="connsiteY122" fmla="*/ 598796 h 2980154"/>
                <a:gd name="connsiteX123" fmla="*/ 2709947 w 3050213"/>
                <a:gd name="connsiteY123" fmla="*/ 651476 h 2980154"/>
                <a:gd name="connsiteX124" fmla="*/ 2723727 w 3050213"/>
                <a:gd name="connsiteY124" fmla="*/ 644737 h 2980154"/>
                <a:gd name="connsiteX125" fmla="*/ 2746618 w 3050213"/>
                <a:gd name="connsiteY125" fmla="*/ 632033 h 2980154"/>
                <a:gd name="connsiteX126" fmla="*/ 2781395 w 3050213"/>
                <a:gd name="connsiteY126" fmla="*/ 679682 h 2980154"/>
                <a:gd name="connsiteX127" fmla="*/ 2726939 w 3050213"/>
                <a:gd name="connsiteY127" fmla="*/ 736953 h 2980154"/>
                <a:gd name="connsiteX128" fmla="*/ 2801849 w 3050213"/>
                <a:gd name="connsiteY128" fmla="*/ 705608 h 2980154"/>
                <a:gd name="connsiteX129" fmla="*/ 2983070 w 3050213"/>
                <a:gd name="connsiteY129" fmla="*/ 626295 h 2980154"/>
                <a:gd name="connsiteX130" fmla="*/ 2831256 w 3050213"/>
                <a:gd name="connsiteY130" fmla="*/ 757265 h 2980154"/>
                <a:gd name="connsiteX131" fmla="*/ 2784152 w 3050213"/>
                <a:gd name="connsiteY131" fmla="*/ 797137 h 2980154"/>
                <a:gd name="connsiteX132" fmla="*/ 2899527 w 3050213"/>
                <a:gd name="connsiteY132" fmla="*/ 750634 h 2980154"/>
                <a:gd name="connsiteX133" fmla="*/ 2840327 w 3050213"/>
                <a:gd name="connsiteY133" fmla="*/ 797257 h 2980154"/>
                <a:gd name="connsiteX134" fmla="*/ 2852104 w 3050213"/>
                <a:gd name="connsiteY134" fmla="*/ 793502 h 2980154"/>
                <a:gd name="connsiteX135" fmla="*/ 2808687 w 3050213"/>
                <a:gd name="connsiteY135" fmla="*/ 895295 h 2980154"/>
                <a:gd name="connsiteX136" fmla="*/ 3041002 w 3050213"/>
                <a:gd name="connsiteY136" fmla="*/ 813742 h 2980154"/>
                <a:gd name="connsiteX137" fmla="*/ 2908131 w 3050213"/>
                <a:gd name="connsiteY137" fmla="*/ 935795 h 2980154"/>
                <a:gd name="connsiteX138" fmla="*/ 2881583 w 3050213"/>
                <a:gd name="connsiteY138" fmla="*/ 950450 h 2980154"/>
                <a:gd name="connsiteX139" fmla="*/ 3002766 w 3050213"/>
                <a:gd name="connsiteY139" fmla="*/ 924767 h 2980154"/>
                <a:gd name="connsiteX140" fmla="*/ 3003128 w 3050213"/>
                <a:gd name="connsiteY140" fmla="*/ 925889 h 2980154"/>
                <a:gd name="connsiteX141" fmla="*/ 2910418 w 3050213"/>
                <a:gd name="connsiteY141" fmla="*/ 974224 h 2980154"/>
                <a:gd name="connsiteX142" fmla="*/ 2923806 w 3050213"/>
                <a:gd name="connsiteY142" fmla="*/ 972743 h 2980154"/>
                <a:gd name="connsiteX143" fmla="*/ 2934207 w 3050213"/>
                <a:gd name="connsiteY143" fmla="*/ 1000642 h 2980154"/>
                <a:gd name="connsiteX144" fmla="*/ 2938896 w 3050213"/>
                <a:gd name="connsiteY144" fmla="*/ 1030081 h 2980154"/>
                <a:gd name="connsiteX145" fmla="*/ 2856438 w 3050213"/>
                <a:gd name="connsiteY145" fmla="*/ 1066541 h 2980154"/>
                <a:gd name="connsiteX146" fmla="*/ 2941047 w 3050213"/>
                <a:gd name="connsiteY146" fmla="*/ 1066825 h 2980154"/>
                <a:gd name="connsiteX147" fmla="*/ 2948361 w 3050213"/>
                <a:gd name="connsiteY147" fmla="*/ 1095935 h 2980154"/>
                <a:gd name="connsiteX148" fmla="*/ 2949371 w 3050213"/>
                <a:gd name="connsiteY148" fmla="*/ 1116623 h 2980154"/>
                <a:gd name="connsiteX149" fmla="*/ 3044279 w 3050213"/>
                <a:gd name="connsiteY149" fmla="*/ 1112952 h 2980154"/>
                <a:gd name="connsiteX150" fmla="*/ 3045083 w 3050213"/>
                <a:gd name="connsiteY150" fmla="*/ 1120612 h 2980154"/>
                <a:gd name="connsiteX151" fmla="*/ 2921606 w 3050213"/>
                <a:gd name="connsiteY151" fmla="*/ 1159184 h 2980154"/>
                <a:gd name="connsiteX152" fmla="*/ 2960009 w 3050213"/>
                <a:gd name="connsiteY152" fmla="*/ 1162594 h 2980154"/>
                <a:gd name="connsiteX153" fmla="*/ 2964792 w 3050213"/>
                <a:gd name="connsiteY153" fmla="*/ 1221673 h 2980154"/>
                <a:gd name="connsiteX154" fmla="*/ 2868869 w 3050213"/>
                <a:gd name="connsiteY154" fmla="*/ 1242926 h 2980154"/>
                <a:gd name="connsiteX155" fmla="*/ 2956427 w 3050213"/>
                <a:gd name="connsiteY155" fmla="*/ 1260969 h 2980154"/>
                <a:gd name="connsiteX156" fmla="*/ 2955647 w 3050213"/>
                <a:gd name="connsiteY156" fmla="*/ 1288916 h 2980154"/>
                <a:gd name="connsiteX157" fmla="*/ 3050213 w 3050213"/>
                <a:gd name="connsiteY157" fmla="*/ 1301353 h 2980154"/>
                <a:gd name="connsiteX158" fmla="*/ 3049002 w 3050213"/>
                <a:gd name="connsiteY158" fmla="*/ 1313432 h 2980154"/>
                <a:gd name="connsiteX159" fmla="*/ 2887238 w 3050213"/>
                <a:gd name="connsiteY159" fmla="*/ 1334709 h 2980154"/>
                <a:gd name="connsiteX160" fmla="*/ 2959397 w 3050213"/>
                <a:gd name="connsiteY160" fmla="*/ 1356015 h 2980154"/>
                <a:gd name="connsiteX161" fmla="*/ 2952650 w 3050213"/>
                <a:gd name="connsiteY161" fmla="*/ 1414859 h 2980154"/>
                <a:gd name="connsiteX162" fmla="*/ 2846533 w 3050213"/>
                <a:gd name="connsiteY162" fmla="*/ 1416917 h 2980154"/>
                <a:gd name="connsiteX163" fmla="*/ 2934807 w 3050213"/>
                <a:gd name="connsiteY163" fmla="*/ 1454487 h 2980154"/>
                <a:gd name="connsiteX164" fmla="*/ 2933735 w 3050213"/>
                <a:gd name="connsiteY164" fmla="*/ 1459232 h 2980154"/>
                <a:gd name="connsiteX165" fmla="*/ 3021543 w 3050213"/>
                <a:gd name="connsiteY165" fmla="*/ 1486661 h 2980154"/>
                <a:gd name="connsiteX166" fmla="*/ 3017376 w 3050213"/>
                <a:gd name="connsiteY166" fmla="*/ 1500634 h 2980154"/>
                <a:gd name="connsiteX167" fmla="*/ 2925205 w 3050213"/>
                <a:gd name="connsiteY167" fmla="*/ 1497068 h 2980154"/>
                <a:gd name="connsiteX168" fmla="*/ 2921700 w 3050213"/>
                <a:gd name="connsiteY168" fmla="*/ 1512613 h 2980154"/>
                <a:gd name="connsiteX169" fmla="*/ 2845042 w 3050213"/>
                <a:gd name="connsiteY169" fmla="*/ 1505327 h 2980154"/>
                <a:gd name="connsiteX170" fmla="*/ 2921456 w 3050213"/>
                <a:gd name="connsiteY170" fmla="*/ 1545613 h 2980154"/>
                <a:gd name="connsiteX171" fmla="*/ 2903060 w 3050213"/>
                <a:gd name="connsiteY171" fmla="*/ 1601877 h 2980154"/>
                <a:gd name="connsiteX172" fmla="*/ 2801058 w 3050213"/>
                <a:gd name="connsiteY172" fmla="*/ 1583387 h 2980154"/>
                <a:gd name="connsiteX173" fmla="*/ 2957940 w 3050213"/>
                <a:gd name="connsiteY173" fmla="*/ 1665179 h 2980154"/>
                <a:gd name="connsiteX174" fmla="*/ 2952058 w 3050213"/>
                <a:gd name="connsiteY174" fmla="*/ 1679113 h 2980154"/>
                <a:gd name="connsiteX175" fmla="*/ 2866952 w 3050213"/>
                <a:gd name="connsiteY175" fmla="*/ 1661076 h 2980154"/>
                <a:gd name="connsiteX176" fmla="*/ 2852069 w 3050213"/>
                <a:gd name="connsiteY176" fmla="*/ 1694131 h 2980154"/>
                <a:gd name="connsiteX177" fmla="*/ 2786289 w 3050213"/>
                <a:gd name="connsiteY177" fmla="*/ 1674188 h 2980154"/>
                <a:gd name="connsiteX178" fmla="*/ 2847739 w 3050213"/>
                <a:gd name="connsiteY178" fmla="*/ 1724133 h 2980154"/>
                <a:gd name="connsiteX179" fmla="*/ 2840176 w 3050213"/>
                <a:gd name="connsiteY179" fmla="*/ 1737347 h 2980154"/>
                <a:gd name="connsiteX180" fmla="*/ 2871874 w 3050213"/>
                <a:gd name="connsiteY180" fmla="*/ 1736121 h 2980154"/>
                <a:gd name="connsiteX181" fmla="*/ 2872678 w 3050213"/>
                <a:gd name="connsiteY181" fmla="*/ 1743781 h 2980154"/>
                <a:gd name="connsiteX182" fmla="*/ 2828617 w 3050213"/>
                <a:gd name="connsiteY182" fmla="*/ 1757545 h 2980154"/>
                <a:gd name="connsiteX183" fmla="*/ 2818377 w 3050213"/>
                <a:gd name="connsiteY183" fmla="*/ 1775437 h 2980154"/>
                <a:gd name="connsiteX184" fmla="*/ 2797657 w 3050213"/>
                <a:gd name="connsiteY184" fmla="*/ 1767216 h 2980154"/>
                <a:gd name="connsiteX185" fmla="*/ 2782611 w 3050213"/>
                <a:gd name="connsiteY185" fmla="*/ 1771916 h 2980154"/>
                <a:gd name="connsiteX186" fmla="*/ 2860866 w 3050213"/>
                <a:gd name="connsiteY186" fmla="*/ 1833544 h 2980154"/>
                <a:gd name="connsiteX187" fmla="*/ 2853068 w 3050213"/>
                <a:gd name="connsiteY187" fmla="*/ 1845266 h 2980154"/>
                <a:gd name="connsiteX188" fmla="*/ 2790375 w 3050213"/>
                <a:gd name="connsiteY188" fmla="*/ 1819999 h 2980154"/>
                <a:gd name="connsiteX189" fmla="*/ 2792387 w 3050213"/>
                <a:gd name="connsiteY189" fmla="*/ 1844843 h 2980154"/>
                <a:gd name="connsiteX190" fmla="*/ 2752212 w 3050213"/>
                <a:gd name="connsiteY190" fmla="*/ 1853743 h 2980154"/>
                <a:gd name="connsiteX191" fmla="*/ 2749000 w 3050213"/>
                <a:gd name="connsiteY191" fmla="*/ 1858177 h 2980154"/>
                <a:gd name="connsiteX192" fmla="*/ 2744095 w 3050213"/>
                <a:gd name="connsiteY192" fmla="*/ 1855542 h 2980154"/>
                <a:gd name="connsiteX193" fmla="*/ 2721078 w 3050213"/>
                <a:gd name="connsiteY193" fmla="*/ 1860641 h 2980154"/>
                <a:gd name="connsiteX194" fmla="*/ 2731596 w 3050213"/>
                <a:gd name="connsiteY194" fmla="*/ 1873334 h 2980154"/>
                <a:gd name="connsiteX195" fmla="*/ 2784021 w 3050213"/>
                <a:gd name="connsiteY195" fmla="*/ 1884138 h 2980154"/>
                <a:gd name="connsiteX196" fmla="*/ 2783241 w 3050213"/>
                <a:gd name="connsiteY196" fmla="*/ 1912085 h 2980154"/>
                <a:gd name="connsiteX197" fmla="*/ 2877807 w 3050213"/>
                <a:gd name="connsiteY197" fmla="*/ 1924522 h 2980154"/>
                <a:gd name="connsiteX198" fmla="*/ 2876596 w 3050213"/>
                <a:gd name="connsiteY198" fmla="*/ 1936601 h 2980154"/>
                <a:gd name="connsiteX199" fmla="*/ 2714833 w 3050213"/>
                <a:gd name="connsiteY199" fmla="*/ 1957878 h 2980154"/>
                <a:gd name="connsiteX200" fmla="*/ 2786992 w 3050213"/>
                <a:gd name="connsiteY200" fmla="*/ 1979184 h 2980154"/>
                <a:gd name="connsiteX201" fmla="*/ 2780245 w 3050213"/>
                <a:gd name="connsiteY201" fmla="*/ 2038028 h 2980154"/>
                <a:gd name="connsiteX202" fmla="*/ 2674128 w 3050213"/>
                <a:gd name="connsiteY202" fmla="*/ 2040086 h 2980154"/>
                <a:gd name="connsiteX203" fmla="*/ 2762401 w 3050213"/>
                <a:gd name="connsiteY203" fmla="*/ 2077656 h 2980154"/>
                <a:gd name="connsiteX204" fmla="*/ 2761329 w 3050213"/>
                <a:gd name="connsiteY204" fmla="*/ 2082402 h 2980154"/>
                <a:gd name="connsiteX205" fmla="*/ 2849137 w 3050213"/>
                <a:gd name="connsiteY205" fmla="*/ 2109830 h 2980154"/>
                <a:gd name="connsiteX206" fmla="*/ 2844970 w 3050213"/>
                <a:gd name="connsiteY206" fmla="*/ 2123803 h 2980154"/>
                <a:gd name="connsiteX207" fmla="*/ 2752799 w 3050213"/>
                <a:gd name="connsiteY207" fmla="*/ 2120237 h 2980154"/>
                <a:gd name="connsiteX208" fmla="*/ 2749295 w 3050213"/>
                <a:gd name="connsiteY208" fmla="*/ 2135782 h 2980154"/>
                <a:gd name="connsiteX209" fmla="*/ 2672637 w 3050213"/>
                <a:gd name="connsiteY209" fmla="*/ 2128496 h 2980154"/>
                <a:gd name="connsiteX210" fmla="*/ 2749050 w 3050213"/>
                <a:gd name="connsiteY210" fmla="*/ 2168782 h 2980154"/>
                <a:gd name="connsiteX211" fmla="*/ 2730655 w 3050213"/>
                <a:gd name="connsiteY211" fmla="*/ 2225046 h 2980154"/>
                <a:gd name="connsiteX212" fmla="*/ 2628653 w 3050213"/>
                <a:gd name="connsiteY212" fmla="*/ 2206556 h 2980154"/>
                <a:gd name="connsiteX213" fmla="*/ 2785535 w 3050213"/>
                <a:gd name="connsiteY213" fmla="*/ 2288348 h 2980154"/>
                <a:gd name="connsiteX214" fmla="*/ 2779653 w 3050213"/>
                <a:gd name="connsiteY214" fmla="*/ 2302282 h 2980154"/>
                <a:gd name="connsiteX215" fmla="*/ 2694546 w 3050213"/>
                <a:gd name="connsiteY215" fmla="*/ 2284245 h 2980154"/>
                <a:gd name="connsiteX216" fmla="*/ 2679664 w 3050213"/>
                <a:gd name="connsiteY216" fmla="*/ 2317300 h 2980154"/>
                <a:gd name="connsiteX217" fmla="*/ 2613883 w 3050213"/>
                <a:gd name="connsiteY217" fmla="*/ 2297357 h 2980154"/>
                <a:gd name="connsiteX218" fmla="*/ 2675333 w 3050213"/>
                <a:gd name="connsiteY218" fmla="*/ 2347302 h 2980154"/>
                <a:gd name="connsiteX219" fmla="*/ 2645972 w 3050213"/>
                <a:gd name="connsiteY219" fmla="*/ 2398606 h 2980154"/>
                <a:gd name="connsiteX220" fmla="*/ 2582902 w 3050213"/>
                <a:gd name="connsiteY220" fmla="*/ 2373583 h 2980154"/>
                <a:gd name="connsiteX221" fmla="*/ 2688461 w 3050213"/>
                <a:gd name="connsiteY221" fmla="*/ 2456713 h 2980154"/>
                <a:gd name="connsiteX222" fmla="*/ 2680662 w 3050213"/>
                <a:gd name="connsiteY222" fmla="*/ 2468436 h 2980154"/>
                <a:gd name="connsiteX223" fmla="*/ 2607354 w 3050213"/>
                <a:gd name="connsiteY223" fmla="*/ 2438890 h 2980154"/>
                <a:gd name="connsiteX224" fmla="*/ 2576594 w 3050213"/>
                <a:gd name="connsiteY224" fmla="*/ 2481346 h 2980154"/>
                <a:gd name="connsiteX225" fmla="*/ 2522585 w 3050213"/>
                <a:gd name="connsiteY225" fmla="*/ 2452328 h 2980154"/>
                <a:gd name="connsiteX226" fmla="*/ 2568717 w 3050213"/>
                <a:gd name="connsiteY226" fmla="*/ 2507999 h 2980154"/>
                <a:gd name="connsiteX227" fmla="*/ 2529647 w 3050213"/>
                <a:gd name="connsiteY227" fmla="*/ 2552143 h 2980154"/>
                <a:gd name="connsiteX228" fmla="*/ 2482021 w 3050213"/>
                <a:gd name="connsiteY228" fmla="*/ 2521250 h 2980154"/>
                <a:gd name="connsiteX229" fmla="*/ 2557607 w 3050213"/>
                <a:gd name="connsiteY229" fmla="*/ 2609838 h 2980154"/>
                <a:gd name="connsiteX230" fmla="*/ 2549483 w 3050213"/>
                <a:gd name="connsiteY230" fmla="*/ 2618095 h 2980154"/>
                <a:gd name="connsiteX231" fmla="*/ 2484603 w 3050213"/>
                <a:gd name="connsiteY231" fmla="*/ 2577004 h 2980154"/>
                <a:gd name="connsiteX232" fmla="*/ 2487879 w 3050213"/>
                <a:gd name="connsiteY232" fmla="*/ 2582020 h 2980154"/>
                <a:gd name="connsiteX233" fmla="*/ 2444232 w 3050213"/>
                <a:gd name="connsiteY233" fmla="*/ 2621743 h 2980154"/>
                <a:gd name="connsiteX234" fmla="*/ 2401704 w 3050213"/>
                <a:gd name="connsiteY234" fmla="*/ 2586613 h 2980154"/>
                <a:gd name="connsiteX235" fmla="*/ 2433103 w 3050213"/>
                <a:gd name="connsiteY235" fmla="*/ 2644579 h 2980154"/>
                <a:gd name="connsiteX236" fmla="*/ 2386029 w 3050213"/>
                <a:gd name="connsiteY236" fmla="*/ 2679777 h 2980154"/>
                <a:gd name="connsiteX237" fmla="*/ 2334402 w 3050213"/>
                <a:gd name="connsiteY237" fmla="*/ 2629482 h 2980154"/>
                <a:gd name="connsiteX238" fmla="*/ 2338323 w 3050213"/>
                <a:gd name="connsiteY238" fmla="*/ 2636976 h 2980154"/>
                <a:gd name="connsiteX239" fmla="*/ 2337745 w 3050213"/>
                <a:gd name="connsiteY239" fmla="*/ 2637439 h 2980154"/>
                <a:gd name="connsiteX240" fmla="*/ 2393775 w 3050213"/>
                <a:gd name="connsiteY240" fmla="*/ 2740630 h 2980154"/>
                <a:gd name="connsiteX241" fmla="*/ 2386890 w 3050213"/>
                <a:gd name="connsiteY241" fmla="*/ 2745360 h 2980154"/>
                <a:gd name="connsiteX242" fmla="*/ 2335695 w 3050213"/>
                <a:gd name="connsiteY242" fmla="*/ 2697106 h 2980154"/>
                <a:gd name="connsiteX243" fmla="*/ 2338179 w 3050213"/>
                <a:gd name="connsiteY243" fmla="*/ 2703243 h 2980154"/>
                <a:gd name="connsiteX244" fmla="*/ 2287542 w 3050213"/>
                <a:gd name="connsiteY244" fmla="*/ 2733102 h 2980154"/>
                <a:gd name="connsiteX245" fmla="*/ 2255786 w 3050213"/>
                <a:gd name="connsiteY245" fmla="*/ 2694184 h 2980154"/>
                <a:gd name="connsiteX246" fmla="*/ 2273578 w 3050213"/>
                <a:gd name="connsiteY246" fmla="*/ 2751348 h 2980154"/>
                <a:gd name="connsiteX247" fmla="*/ 2220563 w 3050213"/>
                <a:gd name="connsiteY247" fmla="*/ 2776538 h 2980154"/>
                <a:gd name="connsiteX248" fmla="*/ 2182807 w 3050213"/>
                <a:gd name="connsiteY248" fmla="*/ 2721645 h 2980154"/>
                <a:gd name="connsiteX249" fmla="*/ 2188604 w 3050213"/>
                <a:gd name="connsiteY249" fmla="*/ 2741189 h 2980154"/>
                <a:gd name="connsiteX250" fmla="*/ 2174400 w 3050213"/>
                <a:gd name="connsiteY250" fmla="*/ 2748379 h 2980154"/>
                <a:gd name="connsiteX251" fmla="*/ 2200709 w 3050213"/>
                <a:gd name="connsiteY251" fmla="*/ 2840528 h 2980154"/>
                <a:gd name="connsiteX252" fmla="*/ 2195694 w 3050213"/>
                <a:gd name="connsiteY252" fmla="*/ 2842693 h 2980154"/>
                <a:gd name="connsiteX253" fmla="*/ 2161568 w 3050213"/>
                <a:gd name="connsiteY253" fmla="*/ 2794104 h 2980154"/>
                <a:gd name="connsiteX254" fmla="*/ 2112478 w 3050213"/>
                <a:gd name="connsiteY254" fmla="*/ 2811068 h 2980154"/>
                <a:gd name="connsiteX255" fmla="*/ 2097287 w 3050213"/>
                <a:gd name="connsiteY255" fmla="*/ 2782574 h 2980154"/>
                <a:gd name="connsiteX256" fmla="*/ 2092246 w 3050213"/>
                <a:gd name="connsiteY256" fmla="*/ 2784572 h 2980154"/>
                <a:gd name="connsiteX257" fmla="*/ 2096495 w 3050213"/>
                <a:gd name="connsiteY257" fmla="*/ 2823924 h 2980154"/>
                <a:gd name="connsiteX258" fmla="*/ 2068930 w 3050213"/>
                <a:gd name="connsiteY258" fmla="*/ 2834452 h 2980154"/>
                <a:gd name="connsiteX259" fmla="*/ 2039845 w 3050213"/>
                <a:gd name="connsiteY259" fmla="*/ 2839198 h 2980154"/>
                <a:gd name="connsiteX260" fmla="*/ 2020838 w 3050213"/>
                <a:gd name="connsiteY260" fmla="*/ 2795155 h 2980154"/>
                <a:gd name="connsiteX261" fmla="*/ 2022622 w 3050213"/>
                <a:gd name="connsiteY261" fmla="*/ 2813451 h 2980154"/>
                <a:gd name="connsiteX262" fmla="*/ 1983971 w 3050213"/>
                <a:gd name="connsiteY262" fmla="*/ 2823784 h 2980154"/>
                <a:gd name="connsiteX263" fmla="*/ 1983944 w 3050213"/>
                <a:gd name="connsiteY263" fmla="*/ 2844337 h 2980154"/>
                <a:gd name="connsiteX264" fmla="*/ 1983436 w 3050213"/>
                <a:gd name="connsiteY264" fmla="*/ 2844468 h 2980154"/>
                <a:gd name="connsiteX265" fmla="*/ 1986423 w 3050213"/>
                <a:gd name="connsiteY265" fmla="*/ 2901754 h 2980154"/>
                <a:gd name="connsiteX266" fmla="*/ 1982543 w 3050213"/>
                <a:gd name="connsiteY266" fmla="*/ 2902587 h 2980154"/>
                <a:gd name="connsiteX267" fmla="*/ 1960575 w 3050213"/>
                <a:gd name="connsiteY267" fmla="*/ 2850387 h 2980154"/>
                <a:gd name="connsiteX268" fmla="*/ 1955389 w 3050213"/>
                <a:gd name="connsiteY268" fmla="*/ 2851730 h 2980154"/>
                <a:gd name="connsiteX269" fmla="*/ 1953556 w 3050213"/>
                <a:gd name="connsiteY269" fmla="*/ 2851819 h 2980154"/>
                <a:gd name="connsiteX270" fmla="*/ 1957064 w 3050213"/>
                <a:gd name="connsiteY270" fmla="*/ 2893159 h 2980154"/>
                <a:gd name="connsiteX271" fmla="*/ 1941783 w 3050213"/>
                <a:gd name="connsiteY271" fmla="*/ 2852392 h 2980154"/>
                <a:gd name="connsiteX272" fmla="*/ 1925948 w 3050213"/>
                <a:gd name="connsiteY272" fmla="*/ 2853161 h 2980154"/>
                <a:gd name="connsiteX273" fmla="*/ 1921828 w 3050213"/>
                <a:gd name="connsiteY273" fmla="*/ 2839662 h 2980154"/>
                <a:gd name="connsiteX274" fmla="*/ 1910568 w 3050213"/>
                <a:gd name="connsiteY274" fmla="*/ 2841649 h 2980154"/>
                <a:gd name="connsiteX275" fmla="*/ 1908930 w 3050213"/>
                <a:gd name="connsiteY275" fmla="*/ 2860568 h 2980154"/>
                <a:gd name="connsiteX276" fmla="*/ 1850560 w 3050213"/>
                <a:gd name="connsiteY276" fmla="*/ 2865411 h 2980154"/>
                <a:gd name="connsiteX277" fmla="*/ 1846963 w 3050213"/>
                <a:gd name="connsiteY277" fmla="*/ 2848773 h 2980154"/>
                <a:gd name="connsiteX278" fmla="*/ 1846799 w 3050213"/>
                <a:gd name="connsiteY278" fmla="*/ 2850542 h 2980154"/>
                <a:gd name="connsiteX279" fmla="*/ 1794620 w 3050213"/>
                <a:gd name="connsiteY279" fmla="*/ 2853571 h 2980154"/>
                <a:gd name="connsiteX280" fmla="*/ 1793432 w 3050213"/>
                <a:gd name="connsiteY280" fmla="*/ 2859611 h 2980154"/>
                <a:gd name="connsiteX281" fmla="*/ 1783509 w 3050213"/>
                <a:gd name="connsiteY281" fmla="*/ 2859304 h 2980154"/>
                <a:gd name="connsiteX282" fmla="*/ 1778684 w 3050213"/>
                <a:gd name="connsiteY282" fmla="*/ 2918996 h 2980154"/>
                <a:gd name="connsiteX283" fmla="*/ 1770850 w 3050213"/>
                <a:gd name="connsiteY283" fmla="*/ 2919118 h 2980154"/>
                <a:gd name="connsiteX284" fmla="*/ 1766646 w 3050213"/>
                <a:gd name="connsiteY284" fmla="*/ 2895724 h 2980154"/>
                <a:gd name="connsiteX285" fmla="*/ 1762477 w 3050213"/>
                <a:gd name="connsiteY285" fmla="*/ 2919247 h 2980154"/>
                <a:gd name="connsiteX286" fmla="*/ 1757801 w 3050213"/>
                <a:gd name="connsiteY286" fmla="*/ 2919320 h 2980154"/>
                <a:gd name="connsiteX287" fmla="*/ 1747230 w 3050213"/>
                <a:gd name="connsiteY287" fmla="*/ 2859660 h 2980154"/>
                <a:gd name="connsiteX288" fmla="*/ 1728164 w 3050213"/>
                <a:gd name="connsiteY288" fmla="*/ 2861451 h 2980154"/>
                <a:gd name="connsiteX289" fmla="*/ 1701047 w 3050213"/>
                <a:gd name="connsiteY289" fmla="*/ 2858282 h 2980154"/>
                <a:gd name="connsiteX290" fmla="*/ 1701011 w 3050213"/>
                <a:gd name="connsiteY290" fmla="*/ 2857972 h 2980154"/>
                <a:gd name="connsiteX291" fmla="*/ 1659698 w 3050213"/>
                <a:gd name="connsiteY291" fmla="*/ 2853118 h 2980154"/>
                <a:gd name="connsiteX292" fmla="*/ 1659653 w 3050213"/>
                <a:gd name="connsiteY292" fmla="*/ 2850674 h 2980154"/>
                <a:gd name="connsiteX293" fmla="*/ 1640667 w 3050213"/>
                <a:gd name="connsiteY293" fmla="*/ 2850239 h 2980154"/>
                <a:gd name="connsiteX294" fmla="*/ 1622219 w 3050213"/>
                <a:gd name="connsiteY294" fmla="*/ 2845877 h 2980154"/>
                <a:gd name="connsiteX295" fmla="*/ 1608138 w 3050213"/>
                <a:gd name="connsiteY295" fmla="*/ 2903150 h 2980154"/>
                <a:gd name="connsiteX296" fmla="*/ 1592965 w 3050213"/>
                <a:gd name="connsiteY296" fmla="*/ 2900429 h 2980154"/>
                <a:gd name="connsiteX297" fmla="*/ 1592423 w 3050213"/>
                <a:gd name="connsiteY297" fmla="*/ 2834585 h 2980154"/>
                <a:gd name="connsiteX298" fmla="*/ 1583368 w 3050213"/>
                <a:gd name="connsiteY298" fmla="*/ 2832449 h 2980154"/>
                <a:gd name="connsiteX299" fmla="*/ 1578996 w 3050213"/>
                <a:gd name="connsiteY299" fmla="*/ 2844028 h 2980154"/>
                <a:gd name="connsiteX300" fmla="*/ 1563661 w 3050213"/>
                <a:gd name="connsiteY300" fmla="*/ 2840949 h 2980154"/>
                <a:gd name="connsiteX301" fmla="*/ 1542689 w 3050213"/>
                <a:gd name="connsiteY301" fmla="*/ 2890787 h 2980154"/>
                <a:gd name="connsiteX302" fmla="*/ 1534533 w 3050213"/>
                <a:gd name="connsiteY302" fmla="*/ 2888503 h 2980154"/>
                <a:gd name="connsiteX303" fmla="*/ 1537287 w 3050213"/>
                <a:gd name="connsiteY303" fmla="*/ 2835652 h 2980154"/>
                <a:gd name="connsiteX304" fmla="*/ 1525810 w 3050213"/>
                <a:gd name="connsiteY304" fmla="*/ 2833348 h 2980154"/>
                <a:gd name="connsiteX305" fmla="*/ 1526752 w 3050213"/>
                <a:gd name="connsiteY305" fmla="*/ 2820284 h 2980154"/>
                <a:gd name="connsiteX306" fmla="*/ 1496247 w 3050213"/>
                <a:gd name="connsiteY306" fmla="*/ 2810065 h 2980154"/>
                <a:gd name="connsiteX307" fmla="*/ 1493510 w 3050213"/>
                <a:gd name="connsiteY307" fmla="*/ 2815454 h 2980154"/>
                <a:gd name="connsiteX308" fmla="*/ 1469161 w 3050213"/>
                <a:gd name="connsiteY308" fmla="*/ 2807560 h 2980154"/>
                <a:gd name="connsiteX309" fmla="*/ 1445594 w 3050213"/>
                <a:gd name="connsiteY309" fmla="*/ 2863162 h 2980154"/>
                <a:gd name="connsiteX310" fmla="*/ 1427783 w 3050213"/>
                <a:gd name="connsiteY310" fmla="*/ 2856294 h 2980154"/>
                <a:gd name="connsiteX311" fmla="*/ 1440599 w 3050213"/>
                <a:gd name="connsiteY311" fmla="*/ 2773895 h 2980154"/>
                <a:gd name="connsiteX312" fmla="*/ 1426804 w 3050213"/>
                <a:gd name="connsiteY312" fmla="*/ 2778662 h 2980154"/>
                <a:gd name="connsiteX313" fmla="*/ 1423985 w 3050213"/>
                <a:gd name="connsiteY313" fmla="*/ 2773375 h 2980154"/>
                <a:gd name="connsiteX314" fmla="*/ 1421347 w 3050213"/>
                <a:gd name="connsiteY314" fmla="*/ 2777382 h 2980154"/>
                <a:gd name="connsiteX315" fmla="*/ 1419751 w 3050213"/>
                <a:gd name="connsiteY315" fmla="*/ 2776634 h 2980154"/>
                <a:gd name="connsiteX316" fmla="*/ 1410794 w 3050213"/>
                <a:gd name="connsiteY316" fmla="*/ 2791265 h 2980154"/>
                <a:gd name="connsiteX317" fmla="*/ 1410821 w 3050213"/>
                <a:gd name="connsiteY317" fmla="*/ 2791518 h 2980154"/>
                <a:gd name="connsiteX318" fmla="*/ 1410583 w 3050213"/>
                <a:gd name="connsiteY318" fmla="*/ 2791608 h 2980154"/>
                <a:gd name="connsiteX319" fmla="*/ 1409206 w 3050213"/>
                <a:gd name="connsiteY319" fmla="*/ 2793859 h 2980154"/>
                <a:gd name="connsiteX320" fmla="*/ 1407079 w 3050213"/>
                <a:gd name="connsiteY320" fmla="*/ 2792947 h 2980154"/>
                <a:gd name="connsiteX321" fmla="*/ 1383256 w 3050213"/>
                <a:gd name="connsiteY321" fmla="*/ 2802046 h 2980154"/>
                <a:gd name="connsiteX322" fmla="*/ 1354171 w 3050213"/>
                <a:gd name="connsiteY322" fmla="*/ 2806792 h 2980154"/>
                <a:gd name="connsiteX323" fmla="*/ 1352503 w 3050213"/>
                <a:gd name="connsiteY323" fmla="*/ 2802925 h 2980154"/>
                <a:gd name="connsiteX324" fmla="*/ 1339957 w 3050213"/>
                <a:gd name="connsiteY324" fmla="*/ 2820788 h 2980154"/>
                <a:gd name="connsiteX325" fmla="*/ 1327034 w 3050213"/>
                <a:gd name="connsiteY325" fmla="*/ 2814336 h 2980154"/>
                <a:gd name="connsiteX326" fmla="*/ 1336505 w 3050213"/>
                <a:gd name="connsiteY326" fmla="*/ 2781164 h 2980154"/>
                <a:gd name="connsiteX327" fmla="*/ 1298297 w 3050213"/>
                <a:gd name="connsiteY327" fmla="*/ 2791378 h 2980154"/>
                <a:gd name="connsiteX328" fmla="*/ 1298270 w 3050213"/>
                <a:gd name="connsiteY328" fmla="*/ 2811931 h 2980154"/>
                <a:gd name="connsiteX329" fmla="*/ 1297762 w 3050213"/>
                <a:gd name="connsiteY329" fmla="*/ 2812063 h 2980154"/>
                <a:gd name="connsiteX330" fmla="*/ 1300749 w 3050213"/>
                <a:gd name="connsiteY330" fmla="*/ 2869348 h 2980154"/>
                <a:gd name="connsiteX331" fmla="*/ 1296869 w 3050213"/>
                <a:gd name="connsiteY331" fmla="*/ 2870181 h 2980154"/>
                <a:gd name="connsiteX332" fmla="*/ 1274901 w 3050213"/>
                <a:gd name="connsiteY332" fmla="*/ 2817981 h 2980154"/>
                <a:gd name="connsiteX333" fmla="*/ 1269715 w 3050213"/>
                <a:gd name="connsiteY333" fmla="*/ 2819324 h 2980154"/>
                <a:gd name="connsiteX334" fmla="*/ 1267882 w 3050213"/>
                <a:gd name="connsiteY334" fmla="*/ 2819413 h 2980154"/>
                <a:gd name="connsiteX335" fmla="*/ 1271390 w 3050213"/>
                <a:gd name="connsiteY335" fmla="*/ 2860753 h 2980154"/>
                <a:gd name="connsiteX336" fmla="*/ 1256110 w 3050213"/>
                <a:gd name="connsiteY336" fmla="*/ 2819986 h 2980154"/>
                <a:gd name="connsiteX337" fmla="*/ 1240275 w 3050213"/>
                <a:gd name="connsiteY337" fmla="*/ 2820755 h 2980154"/>
                <a:gd name="connsiteX338" fmla="*/ 1236155 w 3050213"/>
                <a:gd name="connsiteY338" fmla="*/ 2807256 h 2980154"/>
                <a:gd name="connsiteX339" fmla="*/ 1224895 w 3050213"/>
                <a:gd name="connsiteY339" fmla="*/ 2809243 h 2980154"/>
                <a:gd name="connsiteX340" fmla="*/ 1223256 w 3050213"/>
                <a:gd name="connsiteY340" fmla="*/ 2828162 h 2980154"/>
                <a:gd name="connsiteX341" fmla="*/ 1164887 w 3050213"/>
                <a:gd name="connsiteY341" fmla="*/ 2833005 h 2980154"/>
                <a:gd name="connsiteX342" fmla="*/ 1161289 w 3050213"/>
                <a:gd name="connsiteY342" fmla="*/ 2816367 h 2980154"/>
                <a:gd name="connsiteX343" fmla="*/ 1161125 w 3050213"/>
                <a:gd name="connsiteY343" fmla="*/ 2818136 h 2980154"/>
                <a:gd name="connsiteX344" fmla="*/ 1108947 w 3050213"/>
                <a:gd name="connsiteY344" fmla="*/ 2821165 h 2980154"/>
                <a:gd name="connsiteX345" fmla="*/ 1107759 w 3050213"/>
                <a:gd name="connsiteY345" fmla="*/ 2827205 h 2980154"/>
                <a:gd name="connsiteX346" fmla="*/ 1097835 w 3050213"/>
                <a:gd name="connsiteY346" fmla="*/ 2826898 h 2980154"/>
                <a:gd name="connsiteX347" fmla="*/ 1093011 w 3050213"/>
                <a:gd name="connsiteY347" fmla="*/ 2886590 h 2980154"/>
                <a:gd name="connsiteX348" fmla="*/ 1085176 w 3050213"/>
                <a:gd name="connsiteY348" fmla="*/ 2886712 h 2980154"/>
                <a:gd name="connsiteX349" fmla="*/ 1080972 w 3050213"/>
                <a:gd name="connsiteY349" fmla="*/ 2863318 h 2980154"/>
                <a:gd name="connsiteX350" fmla="*/ 1076803 w 3050213"/>
                <a:gd name="connsiteY350" fmla="*/ 2886841 h 2980154"/>
                <a:gd name="connsiteX351" fmla="*/ 1028016 w 3050213"/>
                <a:gd name="connsiteY351" fmla="*/ 2980154 h 2980154"/>
                <a:gd name="connsiteX352" fmla="*/ 1061556 w 3050213"/>
                <a:gd name="connsiteY352" fmla="*/ 2827254 h 2980154"/>
                <a:gd name="connsiteX353" fmla="*/ 1042490 w 3050213"/>
                <a:gd name="connsiteY353" fmla="*/ 2829045 h 2980154"/>
                <a:gd name="connsiteX354" fmla="*/ 1015373 w 3050213"/>
                <a:gd name="connsiteY354" fmla="*/ 2825876 h 2980154"/>
                <a:gd name="connsiteX355" fmla="*/ 1015337 w 3050213"/>
                <a:gd name="connsiteY355" fmla="*/ 2825566 h 2980154"/>
                <a:gd name="connsiteX356" fmla="*/ 974024 w 3050213"/>
                <a:gd name="connsiteY356" fmla="*/ 2820712 h 2980154"/>
                <a:gd name="connsiteX357" fmla="*/ 973979 w 3050213"/>
                <a:gd name="connsiteY357" fmla="*/ 2818268 h 2980154"/>
                <a:gd name="connsiteX358" fmla="*/ 954993 w 3050213"/>
                <a:gd name="connsiteY358" fmla="*/ 2817832 h 2980154"/>
                <a:gd name="connsiteX359" fmla="*/ 936546 w 3050213"/>
                <a:gd name="connsiteY359" fmla="*/ 2813471 h 2980154"/>
                <a:gd name="connsiteX360" fmla="*/ 922465 w 3050213"/>
                <a:gd name="connsiteY360" fmla="*/ 2870744 h 2980154"/>
                <a:gd name="connsiteX361" fmla="*/ 907292 w 3050213"/>
                <a:gd name="connsiteY361" fmla="*/ 2868023 h 2980154"/>
                <a:gd name="connsiteX362" fmla="*/ 906749 w 3050213"/>
                <a:gd name="connsiteY362" fmla="*/ 2802179 h 2980154"/>
                <a:gd name="connsiteX363" fmla="*/ 897694 w 3050213"/>
                <a:gd name="connsiteY363" fmla="*/ 2800043 h 2980154"/>
                <a:gd name="connsiteX364" fmla="*/ 893323 w 3050213"/>
                <a:gd name="connsiteY364" fmla="*/ 2811622 h 2980154"/>
                <a:gd name="connsiteX365" fmla="*/ 877987 w 3050213"/>
                <a:gd name="connsiteY365" fmla="*/ 2808542 h 2980154"/>
                <a:gd name="connsiteX366" fmla="*/ 857015 w 3050213"/>
                <a:gd name="connsiteY366" fmla="*/ 2858381 h 2980154"/>
                <a:gd name="connsiteX367" fmla="*/ 848859 w 3050213"/>
                <a:gd name="connsiteY367" fmla="*/ 2856097 h 2980154"/>
                <a:gd name="connsiteX368" fmla="*/ 851613 w 3050213"/>
                <a:gd name="connsiteY368" fmla="*/ 2803246 h 2980154"/>
                <a:gd name="connsiteX369" fmla="*/ 840137 w 3050213"/>
                <a:gd name="connsiteY369" fmla="*/ 2800942 h 2980154"/>
                <a:gd name="connsiteX370" fmla="*/ 841078 w 3050213"/>
                <a:gd name="connsiteY370" fmla="*/ 2787878 h 2980154"/>
                <a:gd name="connsiteX371" fmla="*/ 810573 w 3050213"/>
                <a:gd name="connsiteY371" fmla="*/ 2777659 h 2980154"/>
                <a:gd name="connsiteX372" fmla="*/ 807836 w 3050213"/>
                <a:gd name="connsiteY372" fmla="*/ 2783048 h 2980154"/>
                <a:gd name="connsiteX373" fmla="*/ 783487 w 3050213"/>
                <a:gd name="connsiteY373" fmla="*/ 2775154 h 2980154"/>
                <a:gd name="connsiteX374" fmla="*/ 759920 w 3050213"/>
                <a:gd name="connsiteY374" fmla="*/ 2830757 h 2980154"/>
                <a:gd name="connsiteX375" fmla="*/ 742109 w 3050213"/>
                <a:gd name="connsiteY375" fmla="*/ 2823888 h 2980154"/>
                <a:gd name="connsiteX376" fmla="*/ 760169 w 3050213"/>
                <a:gd name="connsiteY376" fmla="*/ 2707775 h 2980154"/>
                <a:gd name="connsiteX377" fmla="*/ 735673 w 3050213"/>
                <a:gd name="connsiteY377" fmla="*/ 2744976 h 2980154"/>
                <a:gd name="connsiteX378" fmla="*/ 734078 w 3050213"/>
                <a:gd name="connsiteY378" fmla="*/ 2744228 h 2980154"/>
                <a:gd name="connsiteX379" fmla="*/ 723532 w 3050213"/>
                <a:gd name="connsiteY379" fmla="*/ 2761453 h 2980154"/>
                <a:gd name="connsiteX380" fmla="*/ 684845 w 3050213"/>
                <a:gd name="connsiteY380" fmla="*/ 2744868 h 2980154"/>
                <a:gd name="connsiteX381" fmla="*/ 654283 w 3050213"/>
                <a:gd name="connsiteY381" fmla="*/ 2788382 h 2980154"/>
                <a:gd name="connsiteX382" fmla="*/ 641361 w 3050213"/>
                <a:gd name="connsiteY382" fmla="*/ 2781930 h 2980154"/>
                <a:gd name="connsiteX383" fmla="*/ 661733 w 3050213"/>
                <a:gd name="connsiteY383" fmla="*/ 2710571 h 2980154"/>
                <a:gd name="connsiteX384" fmla="*/ 650654 w 3050213"/>
                <a:gd name="connsiteY384" fmla="*/ 2704074 h 2980154"/>
                <a:gd name="connsiteX385" fmla="*/ 643554 w 3050213"/>
                <a:gd name="connsiteY385" fmla="*/ 2713227 h 2980154"/>
                <a:gd name="connsiteX386" fmla="*/ 639670 w 3050213"/>
                <a:gd name="connsiteY386" fmla="*/ 2711011 h 2980154"/>
                <a:gd name="connsiteX387" fmla="*/ 605967 w 3050213"/>
                <a:gd name="connsiteY387" fmla="*/ 2764259 h 2980154"/>
                <a:gd name="connsiteX388" fmla="*/ 588499 w 3050213"/>
                <a:gd name="connsiteY388" fmla="*/ 2755537 h 2980154"/>
                <a:gd name="connsiteX389" fmla="*/ 608694 w 3050213"/>
                <a:gd name="connsiteY389" fmla="*/ 2693339 h 2980154"/>
                <a:gd name="connsiteX390" fmla="*/ 595968 w 3050213"/>
                <a:gd name="connsiteY390" fmla="*/ 2686080 h 2980154"/>
                <a:gd name="connsiteX391" fmla="*/ 622771 w 3050213"/>
                <a:gd name="connsiteY391" fmla="*/ 2616327 h 2980154"/>
                <a:gd name="connsiteX392" fmla="*/ 567035 w 3050213"/>
                <a:gd name="connsiteY392" fmla="*/ 2677387 h 2980154"/>
                <a:gd name="connsiteX393" fmla="*/ 522496 w 3050213"/>
                <a:gd name="connsiteY393" fmla="*/ 2645775 h 2980154"/>
                <a:gd name="connsiteX394" fmla="*/ 525396 w 3050213"/>
                <a:gd name="connsiteY394" fmla="*/ 2639723 h 2980154"/>
                <a:gd name="connsiteX395" fmla="*/ 477098 w 3050213"/>
                <a:gd name="connsiteY395" fmla="*/ 2685246 h 2980154"/>
                <a:gd name="connsiteX396" fmla="*/ 460295 w 3050213"/>
                <a:gd name="connsiteY396" fmla="*/ 2672351 h 2980154"/>
                <a:gd name="connsiteX397" fmla="*/ 460850 w 3050213"/>
                <a:gd name="connsiteY397" fmla="*/ 2671329 h 2980154"/>
                <a:gd name="connsiteX398" fmla="*/ 460078 w 3050213"/>
                <a:gd name="connsiteY398" fmla="*/ 2672184 h 2980154"/>
                <a:gd name="connsiteX399" fmla="*/ 446660 w 3050213"/>
                <a:gd name="connsiteY399" fmla="*/ 2661887 h 2980154"/>
                <a:gd name="connsiteX400" fmla="*/ 480089 w 3050213"/>
                <a:gd name="connsiteY400" fmla="*/ 2596861 h 2980154"/>
                <a:gd name="connsiteX401" fmla="*/ 455005 w 3050213"/>
                <a:gd name="connsiteY401" fmla="*/ 2574480 h 2980154"/>
                <a:gd name="connsiteX402" fmla="*/ 490035 w 3050213"/>
                <a:gd name="connsiteY402" fmla="*/ 2518138 h 2980154"/>
                <a:gd name="connsiteX403" fmla="*/ 429795 w 3050213"/>
                <a:gd name="connsiteY403" fmla="*/ 2562741 h 2980154"/>
                <a:gd name="connsiteX404" fmla="*/ 392532 w 3050213"/>
                <a:gd name="connsiteY404" fmla="*/ 2522154 h 2980154"/>
                <a:gd name="connsiteX405" fmla="*/ 398774 w 3050213"/>
                <a:gd name="connsiteY405" fmla="*/ 2513700 h 2980154"/>
                <a:gd name="connsiteX406" fmla="*/ 329916 w 3050213"/>
                <a:gd name="connsiteY406" fmla="*/ 2557310 h 2980154"/>
                <a:gd name="connsiteX407" fmla="*/ 311777 w 3050213"/>
                <a:gd name="connsiteY407" fmla="*/ 2536654 h 2980154"/>
                <a:gd name="connsiteX408" fmla="*/ 365716 w 3050213"/>
                <a:gd name="connsiteY408" fmla="*/ 2473436 h 2980154"/>
                <a:gd name="connsiteX409" fmla="*/ 338293 w 3050213"/>
                <a:gd name="connsiteY409" fmla="*/ 2436122 h 2980154"/>
                <a:gd name="connsiteX410" fmla="*/ 345137 w 3050213"/>
                <a:gd name="connsiteY410" fmla="*/ 2428737 h 2980154"/>
                <a:gd name="connsiteX411" fmla="*/ 339999 w 3050213"/>
                <a:gd name="connsiteY411" fmla="*/ 2421696 h 2980154"/>
                <a:gd name="connsiteX412" fmla="*/ 358280 w 3050213"/>
                <a:gd name="connsiteY412" fmla="*/ 2402470 h 2980154"/>
                <a:gd name="connsiteX413" fmla="*/ 316971 w 3050213"/>
                <a:gd name="connsiteY413" fmla="*/ 2421925 h 2980154"/>
                <a:gd name="connsiteX414" fmla="*/ 292247 w 3050213"/>
                <a:gd name="connsiteY414" fmla="*/ 2380281 h 2980154"/>
                <a:gd name="connsiteX415" fmla="*/ 214545 w 3050213"/>
                <a:gd name="connsiteY415" fmla="*/ 2411598 h 2980154"/>
                <a:gd name="connsiteX416" fmla="*/ 197693 w 3050213"/>
                <a:gd name="connsiteY416" fmla="*/ 2383700 h 2980154"/>
                <a:gd name="connsiteX417" fmla="*/ 272308 w 3050213"/>
                <a:gd name="connsiteY417" fmla="*/ 2324939 h 2980154"/>
                <a:gd name="connsiteX418" fmla="*/ 250158 w 3050213"/>
                <a:gd name="connsiteY418" fmla="*/ 2276461 h 2980154"/>
                <a:gd name="connsiteX419" fmla="*/ 253567 w 3050213"/>
                <a:gd name="connsiteY419" fmla="*/ 2273977 h 2980154"/>
                <a:gd name="connsiteX420" fmla="*/ 245746 w 3050213"/>
                <a:gd name="connsiteY420" fmla="*/ 2257111 h 2980154"/>
                <a:gd name="connsiteX421" fmla="*/ 233053 w 3050213"/>
                <a:gd name="connsiteY421" fmla="*/ 2260208 h 2980154"/>
                <a:gd name="connsiteX422" fmla="*/ 223974 w 3050213"/>
                <a:gd name="connsiteY422" fmla="*/ 2234052 h 2980154"/>
                <a:gd name="connsiteX423" fmla="*/ 131387 w 3050213"/>
                <a:gd name="connsiteY423" fmla="*/ 2253675 h 2980154"/>
                <a:gd name="connsiteX424" fmla="*/ 116783 w 3050213"/>
                <a:gd name="connsiteY424" fmla="*/ 2220632 h 2980154"/>
                <a:gd name="connsiteX425" fmla="*/ 158114 w 3050213"/>
                <a:gd name="connsiteY425" fmla="*/ 2199084 h 2980154"/>
                <a:gd name="connsiteX426" fmla="*/ 135613 w 3050213"/>
                <a:gd name="connsiteY426" fmla="*/ 2204600 h 2980154"/>
                <a:gd name="connsiteX427" fmla="*/ 203525 w 3050213"/>
                <a:gd name="connsiteY427" fmla="*/ 2161621 h 2980154"/>
                <a:gd name="connsiteX428" fmla="*/ 196653 w 3050213"/>
                <a:gd name="connsiteY428" fmla="*/ 2141086 h 2980154"/>
                <a:gd name="connsiteX429" fmla="*/ 202452 w 3050213"/>
                <a:gd name="connsiteY429" fmla="*/ 2137885 h 2980154"/>
                <a:gd name="connsiteX430" fmla="*/ 200236 w 3050213"/>
                <a:gd name="connsiteY430" fmla="*/ 2128340 h 2980154"/>
                <a:gd name="connsiteX431" fmla="*/ 197586 w 3050213"/>
                <a:gd name="connsiteY431" fmla="*/ 2128634 h 2980154"/>
                <a:gd name="connsiteX432" fmla="*/ 187186 w 3050213"/>
                <a:gd name="connsiteY432" fmla="*/ 2100735 h 2980154"/>
                <a:gd name="connsiteX433" fmla="*/ 184499 w 3050213"/>
                <a:gd name="connsiteY433" fmla="*/ 2083859 h 2980154"/>
                <a:gd name="connsiteX434" fmla="*/ 77106 w 3050213"/>
                <a:gd name="connsiteY434" fmla="*/ 2088012 h 2980154"/>
                <a:gd name="connsiteX435" fmla="*/ 69326 w 3050213"/>
                <a:gd name="connsiteY435" fmla="*/ 2051225 h 2980154"/>
                <a:gd name="connsiteX436" fmla="*/ 200722 w 3050213"/>
                <a:gd name="connsiteY436" fmla="*/ 2010179 h 2980154"/>
                <a:gd name="connsiteX437" fmla="*/ 163738 w 3050213"/>
                <a:gd name="connsiteY437" fmla="*/ 2010056 h 2980154"/>
                <a:gd name="connsiteX438" fmla="*/ 159316 w 3050213"/>
                <a:gd name="connsiteY438" fmla="*/ 1992453 h 2980154"/>
                <a:gd name="connsiteX439" fmla="*/ 107761 w 3050213"/>
                <a:gd name="connsiteY439" fmla="*/ 1993010 h 2980154"/>
                <a:gd name="connsiteX440" fmla="*/ 156129 w 3050213"/>
                <a:gd name="connsiteY440" fmla="*/ 1974865 h 2980154"/>
                <a:gd name="connsiteX441" fmla="*/ 154961 w 3050213"/>
                <a:gd name="connsiteY441" fmla="*/ 1950946 h 2980154"/>
                <a:gd name="connsiteX442" fmla="*/ 173093 w 3050213"/>
                <a:gd name="connsiteY442" fmla="*/ 1945233 h 2980154"/>
                <a:gd name="connsiteX443" fmla="*/ 172893 w 3050213"/>
                <a:gd name="connsiteY443" fmla="*/ 1939805 h 2980154"/>
                <a:gd name="connsiteX444" fmla="*/ 161387 w 3050213"/>
                <a:gd name="connsiteY444" fmla="*/ 1938784 h 2980154"/>
                <a:gd name="connsiteX445" fmla="*/ 160744 w 3050213"/>
                <a:gd name="connsiteY445" fmla="*/ 1930863 h 2980154"/>
                <a:gd name="connsiteX446" fmla="*/ 57379 w 3050213"/>
                <a:gd name="connsiteY446" fmla="*/ 1917268 h 2980154"/>
                <a:gd name="connsiteX447" fmla="*/ 54829 w 3050213"/>
                <a:gd name="connsiteY447" fmla="*/ 1879221 h 2980154"/>
                <a:gd name="connsiteX448" fmla="*/ 163944 w 3050213"/>
                <a:gd name="connsiteY448" fmla="*/ 1864869 h 2980154"/>
                <a:gd name="connsiteX449" fmla="*/ 166706 w 3050213"/>
                <a:gd name="connsiteY449" fmla="*/ 1842903 h 2980154"/>
                <a:gd name="connsiteX450" fmla="*/ 232313 w 3050213"/>
                <a:gd name="connsiteY450" fmla="*/ 1833211 h 2980154"/>
                <a:gd name="connsiteX451" fmla="*/ 148362 w 3050213"/>
                <a:gd name="connsiteY451" fmla="*/ 1815911 h 2980154"/>
                <a:gd name="connsiteX452" fmla="*/ 149294 w 3050213"/>
                <a:gd name="connsiteY452" fmla="*/ 1782384 h 2980154"/>
                <a:gd name="connsiteX453" fmla="*/ 115716 w 3050213"/>
                <a:gd name="connsiteY453" fmla="*/ 1774567 h 2980154"/>
                <a:gd name="connsiteX454" fmla="*/ 149349 w 3050213"/>
                <a:gd name="connsiteY454" fmla="*/ 1769926 h 2980154"/>
                <a:gd name="connsiteX455" fmla="*/ 56538 w 3050213"/>
                <a:gd name="connsiteY455" fmla="*/ 1740934 h 2980154"/>
                <a:gd name="connsiteX456" fmla="*/ 59891 w 3050213"/>
                <a:gd name="connsiteY456" fmla="*/ 1707474 h 2980154"/>
                <a:gd name="connsiteX457" fmla="*/ 165871 w 3050213"/>
                <a:gd name="connsiteY457" fmla="*/ 1711573 h 2980154"/>
                <a:gd name="connsiteX458" fmla="*/ 168744 w 3050213"/>
                <a:gd name="connsiteY458" fmla="*/ 1686519 h 2980154"/>
                <a:gd name="connsiteX459" fmla="*/ 188629 w 3050213"/>
                <a:gd name="connsiteY459" fmla="*/ 1686133 h 2980154"/>
                <a:gd name="connsiteX460" fmla="*/ 194048 w 3050213"/>
                <a:gd name="connsiteY460" fmla="*/ 1659342 h 2980154"/>
                <a:gd name="connsiteX461" fmla="*/ 266709 w 3050213"/>
                <a:gd name="connsiteY461" fmla="*/ 1663565 h 2980154"/>
                <a:gd name="connsiteX462" fmla="*/ 169979 w 3050213"/>
                <a:gd name="connsiteY462" fmla="*/ 1622395 h 2980154"/>
                <a:gd name="connsiteX463" fmla="*/ 173839 w 3050213"/>
                <a:gd name="connsiteY463" fmla="*/ 1605268 h 2980154"/>
                <a:gd name="connsiteX464" fmla="*/ 92905 w 3050213"/>
                <a:gd name="connsiteY464" fmla="*/ 1563071 h 2980154"/>
                <a:gd name="connsiteX465" fmla="*/ 101207 w 3050213"/>
                <a:gd name="connsiteY465" fmla="*/ 1536083 h 2980154"/>
                <a:gd name="connsiteX466" fmla="*/ 203881 w 3050213"/>
                <a:gd name="connsiteY466" fmla="*/ 1557842 h 2980154"/>
                <a:gd name="connsiteX467" fmla="*/ 199939 w 3050213"/>
                <a:gd name="connsiteY467" fmla="*/ 1555764 h 2980154"/>
                <a:gd name="connsiteX468" fmla="*/ 218333 w 3050213"/>
                <a:gd name="connsiteY468" fmla="*/ 1499500 h 2980154"/>
                <a:gd name="connsiteX469" fmla="*/ 247243 w 3050213"/>
                <a:gd name="connsiteY469" fmla="*/ 1504740 h 2980154"/>
                <a:gd name="connsiteX470" fmla="*/ 255641 w 3050213"/>
                <a:gd name="connsiteY470" fmla="*/ 1484182 h 2980154"/>
                <a:gd name="connsiteX471" fmla="*/ 306078 w 3050213"/>
                <a:gd name="connsiteY471" fmla="*/ 1497807 h 2980154"/>
                <a:gd name="connsiteX472" fmla="*/ 232178 w 3050213"/>
                <a:gd name="connsiteY472" fmla="*/ 1439610 h 2980154"/>
                <a:gd name="connsiteX473" fmla="*/ 228312 w 3050213"/>
                <a:gd name="connsiteY473" fmla="*/ 1436961 h 2980154"/>
                <a:gd name="connsiteX474" fmla="*/ 228443 w 3050213"/>
                <a:gd name="connsiteY474" fmla="*/ 1436666 h 2980154"/>
                <a:gd name="connsiteX475" fmla="*/ 163827 w 3050213"/>
                <a:gd name="connsiteY475" fmla="*/ 1385780 h 2980154"/>
                <a:gd name="connsiteX476" fmla="*/ 173370 w 3050213"/>
                <a:gd name="connsiteY476" fmla="*/ 1367959 h 2980154"/>
                <a:gd name="connsiteX477" fmla="*/ 246165 w 3050213"/>
                <a:gd name="connsiteY477" fmla="*/ 1397299 h 2980154"/>
                <a:gd name="connsiteX478" fmla="*/ 252715 w 3050213"/>
                <a:gd name="connsiteY478" fmla="*/ 1382748 h 2980154"/>
                <a:gd name="connsiteX479" fmla="*/ 286461 w 3050213"/>
                <a:gd name="connsiteY479" fmla="*/ 1392979 h 2980154"/>
                <a:gd name="connsiteX480" fmla="*/ 236476 w 3050213"/>
                <a:gd name="connsiteY480" fmla="*/ 1350630 h 2980154"/>
                <a:gd name="connsiteX481" fmla="*/ 280083 w 3050213"/>
                <a:gd name="connsiteY481" fmla="*/ 1366014 h 2980154"/>
                <a:gd name="connsiteX482" fmla="*/ 303017 w 3050213"/>
                <a:gd name="connsiteY482" fmla="*/ 1325940 h 2980154"/>
                <a:gd name="connsiteX483" fmla="*/ 338596 w 3050213"/>
                <a:gd name="connsiteY483" fmla="*/ 1340055 h 2980154"/>
                <a:gd name="connsiteX484" fmla="*/ 348915 w 3050213"/>
                <a:gd name="connsiteY484" fmla="*/ 1324436 h 2980154"/>
                <a:gd name="connsiteX485" fmla="*/ 381116 w 3050213"/>
                <a:gd name="connsiteY485" fmla="*/ 1340766 h 2980154"/>
                <a:gd name="connsiteX486" fmla="*/ 273241 w 3050213"/>
                <a:gd name="connsiteY486" fmla="*/ 1214335 h 2980154"/>
                <a:gd name="connsiteX487" fmla="*/ 279349 w 3050213"/>
                <a:gd name="connsiteY487" fmla="*/ 1206815 h 2980154"/>
                <a:gd name="connsiteX488" fmla="*/ 337647 w 3050213"/>
                <a:gd name="connsiteY488" fmla="*/ 1243738 h 2980154"/>
                <a:gd name="connsiteX489" fmla="*/ 355787 w 3050213"/>
                <a:gd name="connsiteY489" fmla="*/ 1218702 h 2980154"/>
                <a:gd name="connsiteX490" fmla="*/ 403140 w 3050213"/>
                <a:gd name="connsiteY490" fmla="*/ 1244146 h 2980154"/>
                <a:gd name="connsiteX491" fmla="*/ 380272 w 3050213"/>
                <a:gd name="connsiteY491" fmla="*/ 1216546 h 2980154"/>
                <a:gd name="connsiteX492" fmla="*/ 383583 w 3050213"/>
                <a:gd name="connsiteY492" fmla="*/ 1212808 h 2980154"/>
                <a:gd name="connsiteX493" fmla="*/ 344640 w 3050213"/>
                <a:gd name="connsiteY493" fmla="*/ 1161431 h 2980154"/>
                <a:gd name="connsiteX494" fmla="*/ 398173 w 3050213"/>
                <a:gd name="connsiteY494" fmla="*/ 1196322 h 2980154"/>
                <a:gd name="connsiteX495" fmla="*/ 419341 w 3050213"/>
                <a:gd name="connsiteY495" fmla="*/ 1172405 h 2980154"/>
                <a:gd name="connsiteX496" fmla="*/ 447634 w 3050213"/>
                <a:gd name="connsiteY496" fmla="*/ 1190757 h 2980154"/>
                <a:gd name="connsiteX497" fmla="*/ 446940 w 3050213"/>
                <a:gd name="connsiteY497" fmla="*/ 1180393 h 2980154"/>
                <a:gd name="connsiteX498" fmla="*/ 482201 w 3050213"/>
                <a:gd name="connsiteY498" fmla="*/ 1175755 h 2980154"/>
                <a:gd name="connsiteX499" fmla="*/ 444499 w 3050213"/>
                <a:gd name="connsiteY499" fmla="*/ 1118028 h 2980154"/>
                <a:gd name="connsiteX500" fmla="*/ 452972 w 3050213"/>
                <a:gd name="connsiteY500" fmla="*/ 1110316 h 2980154"/>
                <a:gd name="connsiteX501" fmla="*/ 428338 w 3050213"/>
                <a:gd name="connsiteY501" fmla="*/ 1064948 h 2980154"/>
                <a:gd name="connsiteX502" fmla="*/ 464928 w 3050213"/>
                <a:gd name="connsiteY502" fmla="*/ 1099436 h 2980154"/>
                <a:gd name="connsiteX503" fmla="*/ 488146 w 3050213"/>
                <a:gd name="connsiteY503" fmla="*/ 1078306 h 2980154"/>
                <a:gd name="connsiteX504" fmla="*/ 536719 w 3050213"/>
                <a:gd name="connsiteY504" fmla="*/ 1118428 h 2980154"/>
                <a:gd name="connsiteX505" fmla="*/ 515884 w 3050213"/>
                <a:gd name="connsiteY505" fmla="*/ 1079967 h 2980154"/>
                <a:gd name="connsiteX506" fmla="*/ 518186 w 3050213"/>
                <a:gd name="connsiteY506" fmla="*/ 1078247 h 2980154"/>
                <a:gd name="connsiteX507" fmla="*/ 518134 w 3050213"/>
                <a:gd name="connsiteY507" fmla="*/ 1078138 h 2980154"/>
                <a:gd name="connsiteX508" fmla="*/ 507827 w 3050213"/>
                <a:gd name="connsiteY508" fmla="*/ 1075738 h 2980154"/>
                <a:gd name="connsiteX509" fmla="*/ 516420 w 3050213"/>
                <a:gd name="connsiteY509" fmla="*/ 1074553 h 2980154"/>
                <a:gd name="connsiteX510" fmla="*/ 510084 w 3050213"/>
                <a:gd name="connsiteY510" fmla="*/ 1061296 h 2980154"/>
                <a:gd name="connsiteX511" fmla="*/ 448649 w 3050213"/>
                <a:gd name="connsiteY511" fmla="*/ 1042105 h 2980154"/>
                <a:gd name="connsiteX512" fmla="*/ 452001 w 3050213"/>
                <a:gd name="connsiteY512" fmla="*/ 1008645 h 2980154"/>
                <a:gd name="connsiteX513" fmla="*/ 485538 w 3050213"/>
                <a:gd name="connsiteY513" fmla="*/ 1009942 h 2980154"/>
                <a:gd name="connsiteX514" fmla="*/ 484866 w 3050213"/>
                <a:gd name="connsiteY514" fmla="*/ 1008538 h 2980154"/>
                <a:gd name="connsiteX515" fmla="*/ 488129 w 3050213"/>
                <a:gd name="connsiteY515" fmla="*/ 1006295 h 2980154"/>
                <a:gd name="connsiteX516" fmla="*/ 491871 w 3050213"/>
                <a:gd name="connsiteY516" fmla="*/ 1010187 h 2980154"/>
                <a:gd name="connsiteX517" fmla="*/ 557982 w 3050213"/>
                <a:gd name="connsiteY517" fmla="*/ 1012745 h 2980154"/>
                <a:gd name="connsiteX518" fmla="*/ 560855 w 3050213"/>
                <a:gd name="connsiteY518" fmla="*/ 987690 h 2980154"/>
                <a:gd name="connsiteX519" fmla="*/ 580739 w 3050213"/>
                <a:gd name="connsiteY519" fmla="*/ 987305 h 2980154"/>
                <a:gd name="connsiteX520" fmla="*/ 586159 w 3050213"/>
                <a:gd name="connsiteY520" fmla="*/ 960513 h 2980154"/>
                <a:gd name="connsiteX521" fmla="*/ 658820 w 3050213"/>
                <a:gd name="connsiteY521" fmla="*/ 964736 h 2980154"/>
                <a:gd name="connsiteX522" fmla="*/ 562090 w 3050213"/>
                <a:gd name="connsiteY522" fmla="*/ 923566 h 2980154"/>
                <a:gd name="connsiteX523" fmla="*/ 565950 w 3050213"/>
                <a:gd name="connsiteY523" fmla="*/ 906440 h 2980154"/>
                <a:gd name="connsiteX524" fmla="*/ 485016 w 3050213"/>
                <a:gd name="connsiteY524" fmla="*/ 864243 h 2980154"/>
                <a:gd name="connsiteX525" fmla="*/ 493318 w 3050213"/>
                <a:gd name="connsiteY525" fmla="*/ 837254 h 2980154"/>
                <a:gd name="connsiteX526" fmla="*/ 595992 w 3050213"/>
                <a:gd name="connsiteY526" fmla="*/ 859014 h 2980154"/>
                <a:gd name="connsiteX527" fmla="*/ 592049 w 3050213"/>
                <a:gd name="connsiteY527" fmla="*/ 856935 h 2980154"/>
                <a:gd name="connsiteX528" fmla="*/ 610444 w 3050213"/>
                <a:gd name="connsiteY528" fmla="*/ 800672 h 2980154"/>
                <a:gd name="connsiteX529" fmla="*/ 639354 w 3050213"/>
                <a:gd name="connsiteY529" fmla="*/ 805911 h 2980154"/>
                <a:gd name="connsiteX530" fmla="*/ 647752 w 3050213"/>
                <a:gd name="connsiteY530" fmla="*/ 785354 h 2980154"/>
                <a:gd name="connsiteX531" fmla="*/ 698188 w 3050213"/>
                <a:gd name="connsiteY531" fmla="*/ 798979 h 2980154"/>
                <a:gd name="connsiteX532" fmla="*/ 624289 w 3050213"/>
                <a:gd name="connsiteY532" fmla="*/ 740781 h 2980154"/>
                <a:gd name="connsiteX533" fmla="*/ 620423 w 3050213"/>
                <a:gd name="connsiteY533" fmla="*/ 738133 h 2980154"/>
                <a:gd name="connsiteX534" fmla="*/ 620553 w 3050213"/>
                <a:gd name="connsiteY534" fmla="*/ 737838 h 2980154"/>
                <a:gd name="connsiteX535" fmla="*/ 555937 w 3050213"/>
                <a:gd name="connsiteY535" fmla="*/ 686951 h 2980154"/>
                <a:gd name="connsiteX536" fmla="*/ 565481 w 3050213"/>
                <a:gd name="connsiteY536" fmla="*/ 669130 h 2980154"/>
                <a:gd name="connsiteX537" fmla="*/ 638275 w 3050213"/>
                <a:gd name="connsiteY537" fmla="*/ 698470 h 2980154"/>
                <a:gd name="connsiteX538" fmla="*/ 644826 w 3050213"/>
                <a:gd name="connsiteY538" fmla="*/ 683920 h 2980154"/>
                <a:gd name="connsiteX539" fmla="*/ 678572 w 3050213"/>
                <a:gd name="connsiteY539" fmla="*/ 694150 h 2980154"/>
                <a:gd name="connsiteX540" fmla="*/ 628587 w 3050213"/>
                <a:gd name="connsiteY540" fmla="*/ 651802 h 2980154"/>
                <a:gd name="connsiteX541" fmla="*/ 672194 w 3050213"/>
                <a:gd name="connsiteY541" fmla="*/ 667186 h 2980154"/>
                <a:gd name="connsiteX542" fmla="*/ 695128 w 3050213"/>
                <a:gd name="connsiteY542" fmla="*/ 627112 h 2980154"/>
                <a:gd name="connsiteX543" fmla="*/ 730706 w 3050213"/>
                <a:gd name="connsiteY543" fmla="*/ 641227 h 2980154"/>
                <a:gd name="connsiteX544" fmla="*/ 741026 w 3050213"/>
                <a:gd name="connsiteY544" fmla="*/ 625607 h 2980154"/>
                <a:gd name="connsiteX545" fmla="*/ 773227 w 3050213"/>
                <a:gd name="connsiteY545" fmla="*/ 641938 h 2980154"/>
                <a:gd name="connsiteX546" fmla="*/ 665352 w 3050213"/>
                <a:gd name="connsiteY546" fmla="*/ 515507 h 2980154"/>
                <a:gd name="connsiteX547" fmla="*/ 671460 w 3050213"/>
                <a:gd name="connsiteY547" fmla="*/ 507987 h 2980154"/>
                <a:gd name="connsiteX548" fmla="*/ 729757 w 3050213"/>
                <a:gd name="connsiteY548" fmla="*/ 544910 h 2980154"/>
                <a:gd name="connsiteX549" fmla="*/ 747898 w 3050213"/>
                <a:gd name="connsiteY549" fmla="*/ 519873 h 2980154"/>
                <a:gd name="connsiteX550" fmla="*/ 795251 w 3050213"/>
                <a:gd name="connsiteY550" fmla="*/ 545318 h 2980154"/>
                <a:gd name="connsiteX551" fmla="*/ 772383 w 3050213"/>
                <a:gd name="connsiteY551" fmla="*/ 517718 h 2980154"/>
                <a:gd name="connsiteX552" fmla="*/ 775694 w 3050213"/>
                <a:gd name="connsiteY552" fmla="*/ 513979 h 2980154"/>
                <a:gd name="connsiteX553" fmla="*/ 736750 w 3050213"/>
                <a:gd name="connsiteY553" fmla="*/ 462603 h 2980154"/>
                <a:gd name="connsiteX554" fmla="*/ 790283 w 3050213"/>
                <a:gd name="connsiteY554" fmla="*/ 497493 h 2980154"/>
                <a:gd name="connsiteX555" fmla="*/ 811452 w 3050213"/>
                <a:gd name="connsiteY555" fmla="*/ 473576 h 2980154"/>
                <a:gd name="connsiteX556" fmla="*/ 850497 w 3050213"/>
                <a:gd name="connsiteY556" fmla="*/ 498903 h 2980154"/>
                <a:gd name="connsiteX557" fmla="*/ 861972 w 3050213"/>
                <a:gd name="connsiteY557" fmla="*/ 487390 h 2980154"/>
                <a:gd name="connsiteX558" fmla="*/ 901966 w 3050213"/>
                <a:gd name="connsiteY558" fmla="*/ 519268 h 2980154"/>
                <a:gd name="connsiteX559" fmla="*/ 836609 w 3050213"/>
                <a:gd name="connsiteY559" fmla="*/ 419199 h 2980154"/>
                <a:gd name="connsiteX560" fmla="*/ 845083 w 3050213"/>
                <a:gd name="connsiteY560" fmla="*/ 411488 h 2980154"/>
                <a:gd name="connsiteX561" fmla="*/ 820449 w 3050213"/>
                <a:gd name="connsiteY561" fmla="*/ 366119 h 2980154"/>
                <a:gd name="connsiteX562" fmla="*/ 857039 w 3050213"/>
                <a:gd name="connsiteY562" fmla="*/ 400607 h 2980154"/>
                <a:gd name="connsiteX563" fmla="*/ 880257 w 3050213"/>
                <a:gd name="connsiteY563" fmla="*/ 379477 h 2980154"/>
                <a:gd name="connsiteX564" fmla="*/ 928830 w 3050213"/>
                <a:gd name="connsiteY564" fmla="*/ 419600 h 2980154"/>
                <a:gd name="connsiteX565" fmla="*/ 907994 w 3050213"/>
                <a:gd name="connsiteY565" fmla="*/ 381139 h 2980154"/>
                <a:gd name="connsiteX566" fmla="*/ 910297 w 3050213"/>
                <a:gd name="connsiteY566" fmla="*/ 379418 h 2980154"/>
                <a:gd name="connsiteX567" fmla="*/ 876977 w 3050213"/>
                <a:gd name="connsiteY567" fmla="*/ 309709 h 2980154"/>
                <a:gd name="connsiteX568" fmla="*/ 880240 w 3050213"/>
                <a:gd name="connsiteY568" fmla="*/ 307467 h 2980154"/>
                <a:gd name="connsiteX569" fmla="*/ 933052 w 3050213"/>
                <a:gd name="connsiteY569" fmla="*/ 362404 h 2980154"/>
                <a:gd name="connsiteX570" fmla="*/ 955071 w 3050213"/>
                <a:gd name="connsiteY570" fmla="*/ 345940 h 2980154"/>
                <a:gd name="connsiteX571" fmla="*/ 993872 w 3050213"/>
                <a:gd name="connsiteY571" fmla="*/ 383740 h 2980154"/>
                <a:gd name="connsiteX572" fmla="*/ 1005797 w 3050213"/>
                <a:gd name="connsiteY572" fmla="*/ 375867 h 2980154"/>
                <a:gd name="connsiteX573" fmla="*/ 1029093 w 3050213"/>
                <a:gd name="connsiteY573" fmla="*/ 403682 h 2980154"/>
                <a:gd name="connsiteX574" fmla="*/ 986311 w 3050213"/>
                <a:gd name="connsiteY574" fmla="*/ 297976 h 2980154"/>
                <a:gd name="connsiteX575" fmla="*/ 1022420 w 3050213"/>
                <a:gd name="connsiteY575" fmla="*/ 276687 h 2980154"/>
                <a:gd name="connsiteX576" fmla="*/ 1021517 w 3050213"/>
                <a:gd name="connsiteY576" fmla="*/ 273525 h 2980154"/>
                <a:gd name="connsiteX577" fmla="*/ 1023350 w 3050213"/>
                <a:gd name="connsiteY577" fmla="*/ 276137 h 2980154"/>
                <a:gd name="connsiteX578" fmla="*/ 1036951 w 3050213"/>
                <a:gd name="connsiteY578" fmla="*/ 268118 h 2980154"/>
                <a:gd name="connsiteX579" fmla="*/ 1063821 w 3050213"/>
                <a:gd name="connsiteY579" fmla="*/ 301051 h 2980154"/>
                <a:gd name="connsiteX580" fmla="*/ 1039742 w 3050213"/>
                <a:gd name="connsiteY580" fmla="*/ 210110 h 2980154"/>
                <a:gd name="connsiteX581" fmla="*/ 1052016 w 3050213"/>
                <a:gd name="connsiteY581" fmla="*/ 204617 h 2980154"/>
                <a:gd name="connsiteX582" fmla="*/ 1088879 w 3050213"/>
                <a:gd name="connsiteY582" fmla="*/ 264222 h 2980154"/>
                <a:gd name="connsiteX583" fmla="*/ 1120536 w 3050213"/>
                <a:gd name="connsiteY583" fmla="*/ 249180 h 2980154"/>
                <a:gd name="connsiteX584" fmla="*/ 1155454 w 3050213"/>
                <a:gd name="connsiteY584" fmla="*/ 299944 h 2980154"/>
                <a:gd name="connsiteX585" fmla="*/ 1167080 w 3050213"/>
                <a:gd name="connsiteY585" fmla="*/ 295333 h 2980154"/>
                <a:gd name="connsiteX586" fmla="*/ 1176611 w 3050213"/>
                <a:gd name="connsiteY586" fmla="*/ 312772 h 2980154"/>
                <a:gd name="connsiteX587" fmla="*/ 1156555 w 3050213"/>
                <a:gd name="connsiteY587" fmla="*/ 209317 h 2980154"/>
                <a:gd name="connsiteX588" fmla="*/ 1210194 w 3050213"/>
                <a:gd name="connsiteY588" fmla="*/ 190781 h 2980154"/>
                <a:gd name="connsiteX589" fmla="*/ 1206343 w 3050213"/>
                <a:gd name="connsiteY589" fmla="*/ 145382 h 2980154"/>
                <a:gd name="connsiteX590" fmla="*/ 1225962 w 3050213"/>
                <a:gd name="connsiteY590" fmla="*/ 139111 h 2980154"/>
                <a:gd name="connsiteX591" fmla="*/ 1563501 w 3050213"/>
                <a:gd name="connsiteY591" fmla="*/ 0 h 2980154"/>
                <a:gd name="connsiteX592" fmla="*/ 1563545 w 3050213"/>
                <a:gd name="connsiteY592" fmla="*/ 5307 h 2980154"/>
                <a:gd name="connsiteX593" fmla="*/ 1562191 w 3050213"/>
                <a:gd name="connsiteY593" fmla="*/ 5327 h 2980154"/>
                <a:gd name="connsiteX594" fmla="*/ 1563501 w 3050213"/>
                <a:gd name="connsiteY594" fmla="*/ 0 h 2980154"/>
                <a:gd name="connsiteX595" fmla="*/ 1380732 w 3050213"/>
                <a:gd name="connsiteY595" fmla="*/ 13634 h 2980154"/>
                <a:gd name="connsiteX596" fmla="*/ 1381029 w 3050213"/>
                <a:gd name="connsiteY596" fmla="*/ 15285 h 2980154"/>
                <a:gd name="connsiteX597" fmla="*/ 1380595 w 3050213"/>
                <a:gd name="connsiteY597" fmla="*/ 15334 h 2980154"/>
                <a:gd name="connsiteX598" fmla="*/ 1380732 w 3050213"/>
                <a:gd name="connsiteY598" fmla="*/ 13634 h 2980154"/>
                <a:gd name="connsiteX0" fmla="*/ 1335165 w 3050213"/>
                <a:gd name="connsiteY0" fmla="*/ 2762749 h 2980154"/>
                <a:gd name="connsiteX1" fmla="*/ 1336844 w 3050213"/>
                <a:gd name="connsiteY1" fmla="*/ 2779976 h 2980154"/>
                <a:gd name="connsiteX2" fmla="*/ 1339135 w 3050213"/>
                <a:gd name="connsiteY2" fmla="*/ 2771951 h 2980154"/>
                <a:gd name="connsiteX3" fmla="*/ 1335165 w 3050213"/>
                <a:gd name="connsiteY3" fmla="*/ 2762749 h 2980154"/>
                <a:gd name="connsiteX4" fmla="*/ 252198 w 3050213"/>
                <a:gd name="connsiteY4" fmla="*/ 2606480 h 2980154"/>
                <a:gd name="connsiteX5" fmla="*/ 252228 w 3050213"/>
                <a:gd name="connsiteY5" fmla="*/ 2606514 h 2980154"/>
                <a:gd name="connsiteX6" fmla="*/ 252103 w 3050213"/>
                <a:gd name="connsiteY6" fmla="*/ 2606593 h 2980154"/>
                <a:gd name="connsiteX7" fmla="*/ 252198 w 3050213"/>
                <a:gd name="connsiteY7" fmla="*/ 2606480 h 2980154"/>
                <a:gd name="connsiteX8" fmla="*/ 125538 w 3050213"/>
                <a:gd name="connsiteY8" fmla="*/ 2440525 h 2980154"/>
                <a:gd name="connsiteX9" fmla="*/ 128760 w 3050213"/>
                <a:gd name="connsiteY9" fmla="*/ 2446174 h 2980154"/>
                <a:gd name="connsiteX10" fmla="*/ 107470 w 3050213"/>
                <a:gd name="connsiteY10" fmla="*/ 2454754 h 2980154"/>
                <a:gd name="connsiteX11" fmla="*/ 125538 w 3050213"/>
                <a:gd name="connsiteY11" fmla="*/ 2440525 h 2980154"/>
                <a:gd name="connsiteX12" fmla="*/ 0 w 3050213"/>
                <a:gd name="connsiteY12" fmla="*/ 1514633 h 2980154"/>
                <a:gd name="connsiteX13" fmla="*/ 12001 w 3050213"/>
                <a:gd name="connsiteY13" fmla="*/ 1517176 h 2980154"/>
                <a:gd name="connsiteX14" fmla="*/ 11020 w 3050213"/>
                <a:gd name="connsiteY14" fmla="*/ 1520378 h 2980154"/>
                <a:gd name="connsiteX15" fmla="*/ 0 w 3050213"/>
                <a:gd name="connsiteY15" fmla="*/ 1514633 h 2980154"/>
                <a:gd name="connsiteX16" fmla="*/ 392111 w 3050213"/>
                <a:gd name="connsiteY16" fmla="*/ 815805 h 2980154"/>
                <a:gd name="connsiteX17" fmla="*/ 404112 w 3050213"/>
                <a:gd name="connsiteY17" fmla="*/ 818348 h 2980154"/>
                <a:gd name="connsiteX18" fmla="*/ 403131 w 3050213"/>
                <a:gd name="connsiteY18" fmla="*/ 821550 h 2980154"/>
                <a:gd name="connsiteX19" fmla="*/ 392111 w 3050213"/>
                <a:gd name="connsiteY19" fmla="*/ 815805 h 2980154"/>
                <a:gd name="connsiteX20" fmla="*/ 2029470 w 3050213"/>
                <a:gd name="connsiteY20" fmla="*/ 108065 h 2980154"/>
                <a:gd name="connsiteX21" fmla="*/ 2029513 w 3050213"/>
                <a:gd name="connsiteY21" fmla="*/ 113373 h 2980154"/>
                <a:gd name="connsiteX22" fmla="*/ 2028160 w 3050213"/>
                <a:gd name="connsiteY22" fmla="*/ 113393 h 2980154"/>
                <a:gd name="connsiteX23" fmla="*/ 2029470 w 3050213"/>
                <a:gd name="connsiteY23" fmla="*/ 108065 h 2980154"/>
                <a:gd name="connsiteX24" fmla="*/ 1846700 w 3050213"/>
                <a:gd name="connsiteY24" fmla="*/ 121699 h 2980154"/>
                <a:gd name="connsiteX25" fmla="*/ 1846997 w 3050213"/>
                <a:gd name="connsiteY25" fmla="*/ 123350 h 2980154"/>
                <a:gd name="connsiteX26" fmla="*/ 1846563 w 3050213"/>
                <a:gd name="connsiteY26" fmla="*/ 123399 h 2980154"/>
                <a:gd name="connsiteX27" fmla="*/ 1846700 w 3050213"/>
                <a:gd name="connsiteY27" fmla="*/ 121699 h 2980154"/>
                <a:gd name="connsiteX28" fmla="*/ 1225962 w 3050213"/>
                <a:gd name="connsiteY28" fmla="*/ 139111 h 2980154"/>
                <a:gd name="connsiteX29" fmla="*/ 1248848 w 3050213"/>
                <a:gd name="connsiteY29" fmla="*/ 200174 h 2980154"/>
                <a:gd name="connsiteX30" fmla="*/ 1272166 w 3050213"/>
                <a:gd name="connsiteY30" fmla="*/ 191266 h 2980154"/>
                <a:gd name="connsiteX31" fmla="*/ 1301252 w 3050213"/>
                <a:gd name="connsiteY31" fmla="*/ 186519 h 2980154"/>
                <a:gd name="connsiteX32" fmla="*/ 1329017 w 3050213"/>
                <a:gd name="connsiteY32" fmla="*/ 250853 h 2980154"/>
                <a:gd name="connsiteX33" fmla="*/ 1339683 w 3050213"/>
                <a:gd name="connsiteY33" fmla="*/ 248971 h 2980154"/>
                <a:gd name="connsiteX34" fmla="*/ 1340429 w 3050213"/>
                <a:gd name="connsiteY34" fmla="*/ 251330 h 2980154"/>
                <a:gd name="connsiteX35" fmla="*/ 1340545 w 3050213"/>
                <a:gd name="connsiteY35" fmla="*/ 156882 h 2980154"/>
                <a:gd name="connsiteX36" fmla="*/ 1369100 w 3050213"/>
                <a:gd name="connsiteY36" fmla="*/ 149491 h 2980154"/>
                <a:gd name="connsiteX37" fmla="*/ 1369753 w 3050213"/>
                <a:gd name="connsiteY37" fmla="*/ 149459 h 2980154"/>
                <a:gd name="connsiteX38" fmla="*/ 1373138 w 3050213"/>
                <a:gd name="connsiteY38" fmla="*/ 107577 h 2980154"/>
                <a:gd name="connsiteX39" fmla="*/ 1397129 w 3050213"/>
                <a:gd name="connsiteY39" fmla="*/ 104851 h 2980154"/>
                <a:gd name="connsiteX40" fmla="*/ 1414002 w 3050213"/>
                <a:gd name="connsiteY40" fmla="*/ 198706 h 2980154"/>
                <a:gd name="connsiteX41" fmla="*/ 1425058 w 3050213"/>
                <a:gd name="connsiteY41" fmla="*/ 234922 h 2980154"/>
                <a:gd name="connsiteX42" fmla="*/ 1426132 w 3050213"/>
                <a:gd name="connsiteY42" fmla="*/ 234860 h 2980154"/>
                <a:gd name="connsiteX43" fmla="*/ 1432170 w 3050213"/>
                <a:gd name="connsiteY43" fmla="*/ 165150 h 2980154"/>
                <a:gd name="connsiteX44" fmla="*/ 1490538 w 3050213"/>
                <a:gd name="connsiteY44" fmla="*/ 160309 h 2980154"/>
                <a:gd name="connsiteX45" fmla="*/ 1506240 w 3050213"/>
                <a:gd name="connsiteY45" fmla="*/ 232904 h 2980154"/>
                <a:gd name="connsiteX46" fmla="*/ 1539782 w 3050213"/>
                <a:gd name="connsiteY46" fmla="*/ 96476 h 2980154"/>
                <a:gd name="connsiteX47" fmla="*/ 1564293 w 3050213"/>
                <a:gd name="connsiteY47" fmla="*/ 96096 h 2980154"/>
                <a:gd name="connsiteX48" fmla="*/ 1564677 w 3050213"/>
                <a:gd name="connsiteY48" fmla="*/ 142650 h 2980154"/>
                <a:gd name="connsiteX49" fmla="*/ 1589634 w 3050213"/>
                <a:gd name="connsiteY49" fmla="*/ 143423 h 2980154"/>
                <a:gd name="connsiteX50" fmla="*/ 1599318 w 3050213"/>
                <a:gd name="connsiteY50" fmla="*/ 236760 h 2980154"/>
                <a:gd name="connsiteX51" fmla="*/ 1602781 w 3050213"/>
                <a:gd name="connsiteY51" fmla="*/ 236839 h 2980154"/>
                <a:gd name="connsiteX52" fmla="*/ 1623263 w 3050213"/>
                <a:gd name="connsiteY52" fmla="*/ 165770 h 2980154"/>
                <a:gd name="connsiteX53" fmla="*/ 1680494 w 3050213"/>
                <a:gd name="connsiteY53" fmla="*/ 172494 h 2980154"/>
                <a:gd name="connsiteX54" fmla="*/ 1706542 w 3050213"/>
                <a:gd name="connsiteY54" fmla="*/ 111040 h 2980154"/>
                <a:gd name="connsiteX55" fmla="*/ 1727892 w 3050213"/>
                <a:gd name="connsiteY55" fmla="*/ 114868 h 2980154"/>
                <a:gd name="connsiteX56" fmla="*/ 1719760 w 3050213"/>
                <a:gd name="connsiteY56" fmla="*/ 167143 h 2980154"/>
                <a:gd name="connsiteX57" fmla="*/ 1721032 w 3050213"/>
                <a:gd name="connsiteY57" fmla="*/ 164032 h 2980154"/>
                <a:gd name="connsiteX58" fmla="*/ 1769131 w 3050213"/>
                <a:gd name="connsiteY58" fmla="*/ 277720 h 2980154"/>
                <a:gd name="connsiteX59" fmla="*/ 1772220 w 3050213"/>
                <a:gd name="connsiteY59" fmla="*/ 278721 h 2980154"/>
                <a:gd name="connsiteX60" fmla="*/ 1835884 w 3050213"/>
                <a:gd name="connsiteY60" fmla="*/ 212649 h 2980154"/>
                <a:gd name="connsiteX61" fmla="*/ 1874470 w 3050213"/>
                <a:gd name="connsiteY61" fmla="*/ 151684 h 2980154"/>
                <a:gd name="connsiteX62" fmla="*/ 1888560 w 3050213"/>
                <a:gd name="connsiteY62" fmla="*/ 157116 h 2980154"/>
                <a:gd name="connsiteX63" fmla="*/ 1865715 w 3050213"/>
                <a:gd name="connsiteY63" fmla="*/ 227477 h 2980154"/>
                <a:gd name="connsiteX64" fmla="*/ 1873228 w 3050213"/>
                <a:gd name="connsiteY64" fmla="*/ 269269 h 2980154"/>
                <a:gd name="connsiteX65" fmla="*/ 1903142 w 3050213"/>
                <a:gd name="connsiteY65" fmla="*/ 223842 h 2980154"/>
                <a:gd name="connsiteX66" fmla="*/ 1956399 w 3050213"/>
                <a:gd name="connsiteY66" fmla="*/ 248818 h 2980154"/>
                <a:gd name="connsiteX67" fmla="*/ 1950581 w 3050213"/>
                <a:gd name="connsiteY67" fmla="*/ 268865 h 2980154"/>
                <a:gd name="connsiteX68" fmla="*/ 1956507 w 3050213"/>
                <a:gd name="connsiteY68" fmla="*/ 268374 h 2980154"/>
                <a:gd name="connsiteX69" fmla="*/ 1964799 w 3050213"/>
                <a:gd name="connsiteY69" fmla="*/ 306713 h 2980154"/>
                <a:gd name="connsiteX70" fmla="*/ 1986951 w 3050213"/>
                <a:gd name="connsiteY70" fmla="*/ 278788 h 2980154"/>
                <a:gd name="connsiteX71" fmla="*/ 1987427 w 3050213"/>
                <a:gd name="connsiteY71" fmla="*/ 279067 h 2980154"/>
                <a:gd name="connsiteX72" fmla="*/ 2005750 w 3050213"/>
                <a:gd name="connsiteY72" fmla="*/ 204541 h 2980154"/>
                <a:gd name="connsiteX73" fmla="*/ 2030261 w 3050213"/>
                <a:gd name="connsiteY73" fmla="*/ 204162 h 2980154"/>
                <a:gd name="connsiteX74" fmla="*/ 2030531 w 3050213"/>
                <a:gd name="connsiteY74" fmla="*/ 236850 h 2980154"/>
                <a:gd name="connsiteX75" fmla="*/ 2041617 w 3050213"/>
                <a:gd name="connsiteY75" fmla="*/ 224597 h 2980154"/>
                <a:gd name="connsiteX76" fmla="*/ 2046065 w 3050213"/>
                <a:gd name="connsiteY76" fmla="*/ 226819 h 2980154"/>
                <a:gd name="connsiteX77" fmla="*/ 2033731 w 3050213"/>
                <a:gd name="connsiteY77" fmla="*/ 250811 h 2980154"/>
                <a:gd name="connsiteX78" fmla="*/ 2055602 w 3050213"/>
                <a:gd name="connsiteY78" fmla="*/ 251488 h 2980154"/>
                <a:gd name="connsiteX79" fmla="*/ 2063319 w 3050213"/>
                <a:gd name="connsiteY79" fmla="*/ 325858 h 2980154"/>
                <a:gd name="connsiteX80" fmla="*/ 2070435 w 3050213"/>
                <a:gd name="connsiteY80" fmla="*/ 318641 h 2980154"/>
                <a:gd name="connsiteX81" fmla="*/ 2075270 w 3050213"/>
                <a:gd name="connsiteY81" fmla="*/ 322282 h 2980154"/>
                <a:gd name="connsiteX82" fmla="*/ 2089232 w 3050213"/>
                <a:gd name="connsiteY82" fmla="*/ 273836 h 2980154"/>
                <a:gd name="connsiteX83" fmla="*/ 2146462 w 3050213"/>
                <a:gd name="connsiteY83" fmla="*/ 280560 h 2980154"/>
                <a:gd name="connsiteX84" fmla="*/ 2172511 w 3050213"/>
                <a:gd name="connsiteY84" fmla="*/ 219105 h 2980154"/>
                <a:gd name="connsiteX85" fmla="*/ 2193860 w 3050213"/>
                <a:gd name="connsiteY85" fmla="*/ 222933 h 2980154"/>
                <a:gd name="connsiteX86" fmla="*/ 2185728 w 3050213"/>
                <a:gd name="connsiteY86" fmla="*/ 275208 h 2980154"/>
                <a:gd name="connsiteX87" fmla="*/ 2187000 w 3050213"/>
                <a:gd name="connsiteY87" fmla="*/ 272097 h 2980154"/>
                <a:gd name="connsiteX88" fmla="*/ 2244072 w 3050213"/>
                <a:gd name="connsiteY88" fmla="*/ 285566 h 2980154"/>
                <a:gd name="connsiteX89" fmla="*/ 2235100 w 3050213"/>
                <a:gd name="connsiteY89" fmla="*/ 385786 h 2980154"/>
                <a:gd name="connsiteX90" fmla="*/ 2238189 w 3050213"/>
                <a:gd name="connsiteY90" fmla="*/ 386786 h 2980154"/>
                <a:gd name="connsiteX91" fmla="*/ 2276547 w 3050213"/>
                <a:gd name="connsiteY91" fmla="*/ 312239 h 2980154"/>
                <a:gd name="connsiteX92" fmla="*/ 2301852 w 3050213"/>
                <a:gd name="connsiteY92" fmla="*/ 320715 h 2980154"/>
                <a:gd name="connsiteX93" fmla="*/ 2340439 w 3050213"/>
                <a:gd name="connsiteY93" fmla="*/ 259749 h 2980154"/>
                <a:gd name="connsiteX94" fmla="*/ 2354528 w 3050213"/>
                <a:gd name="connsiteY94" fmla="*/ 265181 h 2980154"/>
                <a:gd name="connsiteX95" fmla="*/ 2397997 w 3050213"/>
                <a:gd name="connsiteY95" fmla="*/ 213645 h 2980154"/>
                <a:gd name="connsiteX96" fmla="*/ 2318295 w 3050213"/>
                <a:gd name="connsiteY96" fmla="*/ 409076 h 2980154"/>
                <a:gd name="connsiteX97" fmla="*/ 2369111 w 3050213"/>
                <a:gd name="connsiteY97" fmla="*/ 331907 h 2980154"/>
                <a:gd name="connsiteX98" fmla="*/ 2422367 w 3050213"/>
                <a:gd name="connsiteY98" fmla="*/ 356883 h 2980154"/>
                <a:gd name="connsiteX99" fmla="*/ 2393373 w 3050213"/>
                <a:gd name="connsiteY99" fmla="*/ 456800 h 2980154"/>
                <a:gd name="connsiteX100" fmla="*/ 2394632 w 3050213"/>
                <a:gd name="connsiteY100" fmla="*/ 457517 h 2980154"/>
                <a:gd name="connsiteX101" fmla="*/ 2412743 w 3050213"/>
                <a:gd name="connsiteY101" fmla="*/ 437499 h 2980154"/>
                <a:gd name="connsiteX102" fmla="*/ 2452920 w 3050213"/>
                <a:gd name="connsiteY102" fmla="*/ 386853 h 2980154"/>
                <a:gd name="connsiteX103" fmla="*/ 2456604 w 3050213"/>
                <a:gd name="connsiteY103" fmla="*/ 389015 h 2980154"/>
                <a:gd name="connsiteX104" fmla="*/ 2507585 w 3050213"/>
                <a:gd name="connsiteY104" fmla="*/ 332662 h 2980154"/>
                <a:gd name="connsiteX105" fmla="*/ 2512034 w 3050213"/>
                <a:gd name="connsiteY105" fmla="*/ 334884 h 2980154"/>
                <a:gd name="connsiteX106" fmla="*/ 2477813 w 3050213"/>
                <a:gd name="connsiteY106" fmla="*/ 401449 h 2980154"/>
                <a:gd name="connsiteX107" fmla="*/ 2503608 w 3050213"/>
                <a:gd name="connsiteY107" fmla="*/ 416573 h 2980154"/>
                <a:gd name="connsiteX108" fmla="*/ 2475931 w 3050213"/>
                <a:gd name="connsiteY108" fmla="*/ 488040 h 2980154"/>
                <a:gd name="connsiteX109" fmla="*/ 2536403 w 3050213"/>
                <a:gd name="connsiteY109" fmla="*/ 426706 h 2980154"/>
                <a:gd name="connsiteX110" fmla="*/ 2583582 w 3050213"/>
                <a:gd name="connsiteY110" fmla="*/ 462235 h 2980154"/>
                <a:gd name="connsiteX111" fmla="*/ 2576238 w 3050213"/>
                <a:gd name="connsiteY111" fmla="*/ 476466 h 2980154"/>
                <a:gd name="connsiteX112" fmla="*/ 2578658 w 3050213"/>
                <a:gd name="connsiteY112" fmla="*/ 474185 h 2980154"/>
                <a:gd name="connsiteX113" fmla="*/ 2553539 w 3050213"/>
                <a:gd name="connsiteY113" fmla="*/ 520447 h 2980154"/>
                <a:gd name="connsiteX114" fmla="*/ 2543325 w 3050213"/>
                <a:gd name="connsiteY114" fmla="*/ 540239 h 2980154"/>
                <a:gd name="connsiteX115" fmla="*/ 2644148 w 3050213"/>
                <a:gd name="connsiteY115" fmla="*/ 463176 h 2980154"/>
                <a:gd name="connsiteX116" fmla="*/ 2616980 w 3050213"/>
                <a:gd name="connsiteY116" fmla="*/ 499570 h 2980154"/>
                <a:gd name="connsiteX117" fmla="*/ 2723204 w 3050213"/>
                <a:gd name="connsiteY117" fmla="*/ 459812 h 2980154"/>
                <a:gd name="connsiteX118" fmla="*/ 2614328 w 3050213"/>
                <a:gd name="connsiteY118" fmla="*/ 599021 h 2980154"/>
                <a:gd name="connsiteX119" fmla="*/ 2682571 w 3050213"/>
                <a:gd name="connsiteY119" fmla="*/ 552830 h 2980154"/>
                <a:gd name="connsiteX120" fmla="*/ 2721643 w 3050213"/>
                <a:gd name="connsiteY120" fmla="*/ 597384 h 2980154"/>
                <a:gd name="connsiteX121" fmla="*/ 2685659 w 3050213"/>
                <a:gd name="connsiteY121" fmla="*/ 642646 h 2980154"/>
                <a:gd name="connsiteX122" fmla="*/ 2754895 w 3050213"/>
                <a:gd name="connsiteY122" fmla="*/ 598796 h 2980154"/>
                <a:gd name="connsiteX123" fmla="*/ 2709947 w 3050213"/>
                <a:gd name="connsiteY123" fmla="*/ 651476 h 2980154"/>
                <a:gd name="connsiteX124" fmla="*/ 2723727 w 3050213"/>
                <a:gd name="connsiteY124" fmla="*/ 644737 h 2980154"/>
                <a:gd name="connsiteX125" fmla="*/ 2746618 w 3050213"/>
                <a:gd name="connsiteY125" fmla="*/ 632033 h 2980154"/>
                <a:gd name="connsiteX126" fmla="*/ 2781395 w 3050213"/>
                <a:gd name="connsiteY126" fmla="*/ 679682 h 2980154"/>
                <a:gd name="connsiteX127" fmla="*/ 2726939 w 3050213"/>
                <a:gd name="connsiteY127" fmla="*/ 736953 h 2980154"/>
                <a:gd name="connsiteX128" fmla="*/ 2801849 w 3050213"/>
                <a:gd name="connsiteY128" fmla="*/ 705608 h 2980154"/>
                <a:gd name="connsiteX129" fmla="*/ 2983070 w 3050213"/>
                <a:gd name="connsiteY129" fmla="*/ 626295 h 2980154"/>
                <a:gd name="connsiteX130" fmla="*/ 2831256 w 3050213"/>
                <a:gd name="connsiteY130" fmla="*/ 757265 h 2980154"/>
                <a:gd name="connsiteX131" fmla="*/ 2784152 w 3050213"/>
                <a:gd name="connsiteY131" fmla="*/ 797137 h 2980154"/>
                <a:gd name="connsiteX132" fmla="*/ 2899527 w 3050213"/>
                <a:gd name="connsiteY132" fmla="*/ 750634 h 2980154"/>
                <a:gd name="connsiteX133" fmla="*/ 2840327 w 3050213"/>
                <a:gd name="connsiteY133" fmla="*/ 797257 h 2980154"/>
                <a:gd name="connsiteX134" fmla="*/ 2852104 w 3050213"/>
                <a:gd name="connsiteY134" fmla="*/ 793502 h 2980154"/>
                <a:gd name="connsiteX135" fmla="*/ 2808687 w 3050213"/>
                <a:gd name="connsiteY135" fmla="*/ 895295 h 2980154"/>
                <a:gd name="connsiteX136" fmla="*/ 3041002 w 3050213"/>
                <a:gd name="connsiteY136" fmla="*/ 813742 h 2980154"/>
                <a:gd name="connsiteX137" fmla="*/ 2908131 w 3050213"/>
                <a:gd name="connsiteY137" fmla="*/ 935795 h 2980154"/>
                <a:gd name="connsiteX138" fmla="*/ 2881583 w 3050213"/>
                <a:gd name="connsiteY138" fmla="*/ 950450 h 2980154"/>
                <a:gd name="connsiteX139" fmla="*/ 3002766 w 3050213"/>
                <a:gd name="connsiteY139" fmla="*/ 924767 h 2980154"/>
                <a:gd name="connsiteX140" fmla="*/ 3003128 w 3050213"/>
                <a:gd name="connsiteY140" fmla="*/ 925889 h 2980154"/>
                <a:gd name="connsiteX141" fmla="*/ 2910418 w 3050213"/>
                <a:gd name="connsiteY141" fmla="*/ 974224 h 2980154"/>
                <a:gd name="connsiteX142" fmla="*/ 2923806 w 3050213"/>
                <a:gd name="connsiteY142" fmla="*/ 972743 h 2980154"/>
                <a:gd name="connsiteX143" fmla="*/ 2934207 w 3050213"/>
                <a:gd name="connsiteY143" fmla="*/ 1000642 h 2980154"/>
                <a:gd name="connsiteX144" fmla="*/ 2938896 w 3050213"/>
                <a:gd name="connsiteY144" fmla="*/ 1030081 h 2980154"/>
                <a:gd name="connsiteX145" fmla="*/ 2856438 w 3050213"/>
                <a:gd name="connsiteY145" fmla="*/ 1066541 h 2980154"/>
                <a:gd name="connsiteX146" fmla="*/ 2941047 w 3050213"/>
                <a:gd name="connsiteY146" fmla="*/ 1066825 h 2980154"/>
                <a:gd name="connsiteX147" fmla="*/ 2948361 w 3050213"/>
                <a:gd name="connsiteY147" fmla="*/ 1095935 h 2980154"/>
                <a:gd name="connsiteX148" fmla="*/ 2949371 w 3050213"/>
                <a:gd name="connsiteY148" fmla="*/ 1116623 h 2980154"/>
                <a:gd name="connsiteX149" fmla="*/ 3044279 w 3050213"/>
                <a:gd name="connsiteY149" fmla="*/ 1112952 h 2980154"/>
                <a:gd name="connsiteX150" fmla="*/ 3045083 w 3050213"/>
                <a:gd name="connsiteY150" fmla="*/ 1120612 h 2980154"/>
                <a:gd name="connsiteX151" fmla="*/ 2921606 w 3050213"/>
                <a:gd name="connsiteY151" fmla="*/ 1159184 h 2980154"/>
                <a:gd name="connsiteX152" fmla="*/ 2960009 w 3050213"/>
                <a:gd name="connsiteY152" fmla="*/ 1162594 h 2980154"/>
                <a:gd name="connsiteX153" fmla="*/ 2964792 w 3050213"/>
                <a:gd name="connsiteY153" fmla="*/ 1221673 h 2980154"/>
                <a:gd name="connsiteX154" fmla="*/ 2868869 w 3050213"/>
                <a:gd name="connsiteY154" fmla="*/ 1242926 h 2980154"/>
                <a:gd name="connsiteX155" fmla="*/ 2956427 w 3050213"/>
                <a:gd name="connsiteY155" fmla="*/ 1260969 h 2980154"/>
                <a:gd name="connsiteX156" fmla="*/ 2955647 w 3050213"/>
                <a:gd name="connsiteY156" fmla="*/ 1288916 h 2980154"/>
                <a:gd name="connsiteX157" fmla="*/ 3050213 w 3050213"/>
                <a:gd name="connsiteY157" fmla="*/ 1301353 h 2980154"/>
                <a:gd name="connsiteX158" fmla="*/ 3049002 w 3050213"/>
                <a:gd name="connsiteY158" fmla="*/ 1313432 h 2980154"/>
                <a:gd name="connsiteX159" fmla="*/ 2887238 w 3050213"/>
                <a:gd name="connsiteY159" fmla="*/ 1334709 h 2980154"/>
                <a:gd name="connsiteX160" fmla="*/ 2959397 w 3050213"/>
                <a:gd name="connsiteY160" fmla="*/ 1356015 h 2980154"/>
                <a:gd name="connsiteX161" fmla="*/ 2952650 w 3050213"/>
                <a:gd name="connsiteY161" fmla="*/ 1414859 h 2980154"/>
                <a:gd name="connsiteX162" fmla="*/ 2846533 w 3050213"/>
                <a:gd name="connsiteY162" fmla="*/ 1416917 h 2980154"/>
                <a:gd name="connsiteX163" fmla="*/ 2934807 w 3050213"/>
                <a:gd name="connsiteY163" fmla="*/ 1454487 h 2980154"/>
                <a:gd name="connsiteX164" fmla="*/ 2933735 w 3050213"/>
                <a:gd name="connsiteY164" fmla="*/ 1459232 h 2980154"/>
                <a:gd name="connsiteX165" fmla="*/ 3021543 w 3050213"/>
                <a:gd name="connsiteY165" fmla="*/ 1486661 h 2980154"/>
                <a:gd name="connsiteX166" fmla="*/ 3017376 w 3050213"/>
                <a:gd name="connsiteY166" fmla="*/ 1500634 h 2980154"/>
                <a:gd name="connsiteX167" fmla="*/ 2925205 w 3050213"/>
                <a:gd name="connsiteY167" fmla="*/ 1497068 h 2980154"/>
                <a:gd name="connsiteX168" fmla="*/ 2921700 w 3050213"/>
                <a:gd name="connsiteY168" fmla="*/ 1512613 h 2980154"/>
                <a:gd name="connsiteX169" fmla="*/ 2845042 w 3050213"/>
                <a:gd name="connsiteY169" fmla="*/ 1505327 h 2980154"/>
                <a:gd name="connsiteX170" fmla="*/ 2921456 w 3050213"/>
                <a:gd name="connsiteY170" fmla="*/ 1545613 h 2980154"/>
                <a:gd name="connsiteX171" fmla="*/ 2903060 w 3050213"/>
                <a:gd name="connsiteY171" fmla="*/ 1601877 h 2980154"/>
                <a:gd name="connsiteX172" fmla="*/ 2801058 w 3050213"/>
                <a:gd name="connsiteY172" fmla="*/ 1583387 h 2980154"/>
                <a:gd name="connsiteX173" fmla="*/ 2957940 w 3050213"/>
                <a:gd name="connsiteY173" fmla="*/ 1665179 h 2980154"/>
                <a:gd name="connsiteX174" fmla="*/ 2952058 w 3050213"/>
                <a:gd name="connsiteY174" fmla="*/ 1679113 h 2980154"/>
                <a:gd name="connsiteX175" fmla="*/ 2866952 w 3050213"/>
                <a:gd name="connsiteY175" fmla="*/ 1661076 h 2980154"/>
                <a:gd name="connsiteX176" fmla="*/ 2852069 w 3050213"/>
                <a:gd name="connsiteY176" fmla="*/ 1694131 h 2980154"/>
                <a:gd name="connsiteX177" fmla="*/ 2786289 w 3050213"/>
                <a:gd name="connsiteY177" fmla="*/ 1674188 h 2980154"/>
                <a:gd name="connsiteX178" fmla="*/ 2847739 w 3050213"/>
                <a:gd name="connsiteY178" fmla="*/ 1724133 h 2980154"/>
                <a:gd name="connsiteX179" fmla="*/ 2840176 w 3050213"/>
                <a:gd name="connsiteY179" fmla="*/ 1737347 h 2980154"/>
                <a:gd name="connsiteX180" fmla="*/ 2871874 w 3050213"/>
                <a:gd name="connsiteY180" fmla="*/ 1736121 h 2980154"/>
                <a:gd name="connsiteX181" fmla="*/ 2872678 w 3050213"/>
                <a:gd name="connsiteY181" fmla="*/ 1743781 h 2980154"/>
                <a:gd name="connsiteX182" fmla="*/ 2828617 w 3050213"/>
                <a:gd name="connsiteY182" fmla="*/ 1757545 h 2980154"/>
                <a:gd name="connsiteX183" fmla="*/ 2818377 w 3050213"/>
                <a:gd name="connsiteY183" fmla="*/ 1775437 h 2980154"/>
                <a:gd name="connsiteX184" fmla="*/ 2797657 w 3050213"/>
                <a:gd name="connsiteY184" fmla="*/ 1767216 h 2980154"/>
                <a:gd name="connsiteX185" fmla="*/ 2782611 w 3050213"/>
                <a:gd name="connsiteY185" fmla="*/ 1771916 h 2980154"/>
                <a:gd name="connsiteX186" fmla="*/ 2860866 w 3050213"/>
                <a:gd name="connsiteY186" fmla="*/ 1833544 h 2980154"/>
                <a:gd name="connsiteX187" fmla="*/ 2853068 w 3050213"/>
                <a:gd name="connsiteY187" fmla="*/ 1845266 h 2980154"/>
                <a:gd name="connsiteX188" fmla="*/ 2790375 w 3050213"/>
                <a:gd name="connsiteY188" fmla="*/ 1819999 h 2980154"/>
                <a:gd name="connsiteX189" fmla="*/ 2792387 w 3050213"/>
                <a:gd name="connsiteY189" fmla="*/ 1844843 h 2980154"/>
                <a:gd name="connsiteX190" fmla="*/ 2752212 w 3050213"/>
                <a:gd name="connsiteY190" fmla="*/ 1853743 h 2980154"/>
                <a:gd name="connsiteX191" fmla="*/ 2749000 w 3050213"/>
                <a:gd name="connsiteY191" fmla="*/ 1858177 h 2980154"/>
                <a:gd name="connsiteX192" fmla="*/ 2744095 w 3050213"/>
                <a:gd name="connsiteY192" fmla="*/ 1855542 h 2980154"/>
                <a:gd name="connsiteX193" fmla="*/ 2721078 w 3050213"/>
                <a:gd name="connsiteY193" fmla="*/ 1860641 h 2980154"/>
                <a:gd name="connsiteX194" fmla="*/ 2731596 w 3050213"/>
                <a:gd name="connsiteY194" fmla="*/ 1873334 h 2980154"/>
                <a:gd name="connsiteX195" fmla="*/ 2784021 w 3050213"/>
                <a:gd name="connsiteY195" fmla="*/ 1884138 h 2980154"/>
                <a:gd name="connsiteX196" fmla="*/ 2783241 w 3050213"/>
                <a:gd name="connsiteY196" fmla="*/ 1912085 h 2980154"/>
                <a:gd name="connsiteX197" fmla="*/ 2877807 w 3050213"/>
                <a:gd name="connsiteY197" fmla="*/ 1924522 h 2980154"/>
                <a:gd name="connsiteX198" fmla="*/ 2876596 w 3050213"/>
                <a:gd name="connsiteY198" fmla="*/ 1936601 h 2980154"/>
                <a:gd name="connsiteX199" fmla="*/ 2714833 w 3050213"/>
                <a:gd name="connsiteY199" fmla="*/ 1957878 h 2980154"/>
                <a:gd name="connsiteX200" fmla="*/ 2786992 w 3050213"/>
                <a:gd name="connsiteY200" fmla="*/ 1979184 h 2980154"/>
                <a:gd name="connsiteX201" fmla="*/ 2780245 w 3050213"/>
                <a:gd name="connsiteY201" fmla="*/ 2038028 h 2980154"/>
                <a:gd name="connsiteX202" fmla="*/ 2674128 w 3050213"/>
                <a:gd name="connsiteY202" fmla="*/ 2040086 h 2980154"/>
                <a:gd name="connsiteX203" fmla="*/ 2762401 w 3050213"/>
                <a:gd name="connsiteY203" fmla="*/ 2077656 h 2980154"/>
                <a:gd name="connsiteX204" fmla="*/ 2761329 w 3050213"/>
                <a:gd name="connsiteY204" fmla="*/ 2082402 h 2980154"/>
                <a:gd name="connsiteX205" fmla="*/ 2849137 w 3050213"/>
                <a:gd name="connsiteY205" fmla="*/ 2109830 h 2980154"/>
                <a:gd name="connsiteX206" fmla="*/ 2844970 w 3050213"/>
                <a:gd name="connsiteY206" fmla="*/ 2123803 h 2980154"/>
                <a:gd name="connsiteX207" fmla="*/ 2752799 w 3050213"/>
                <a:gd name="connsiteY207" fmla="*/ 2120237 h 2980154"/>
                <a:gd name="connsiteX208" fmla="*/ 2749295 w 3050213"/>
                <a:gd name="connsiteY208" fmla="*/ 2135782 h 2980154"/>
                <a:gd name="connsiteX209" fmla="*/ 2672637 w 3050213"/>
                <a:gd name="connsiteY209" fmla="*/ 2128496 h 2980154"/>
                <a:gd name="connsiteX210" fmla="*/ 2749050 w 3050213"/>
                <a:gd name="connsiteY210" fmla="*/ 2168782 h 2980154"/>
                <a:gd name="connsiteX211" fmla="*/ 2730655 w 3050213"/>
                <a:gd name="connsiteY211" fmla="*/ 2225046 h 2980154"/>
                <a:gd name="connsiteX212" fmla="*/ 2628653 w 3050213"/>
                <a:gd name="connsiteY212" fmla="*/ 2206556 h 2980154"/>
                <a:gd name="connsiteX213" fmla="*/ 2785535 w 3050213"/>
                <a:gd name="connsiteY213" fmla="*/ 2288348 h 2980154"/>
                <a:gd name="connsiteX214" fmla="*/ 2779653 w 3050213"/>
                <a:gd name="connsiteY214" fmla="*/ 2302282 h 2980154"/>
                <a:gd name="connsiteX215" fmla="*/ 2694546 w 3050213"/>
                <a:gd name="connsiteY215" fmla="*/ 2284245 h 2980154"/>
                <a:gd name="connsiteX216" fmla="*/ 2679664 w 3050213"/>
                <a:gd name="connsiteY216" fmla="*/ 2317300 h 2980154"/>
                <a:gd name="connsiteX217" fmla="*/ 2613883 w 3050213"/>
                <a:gd name="connsiteY217" fmla="*/ 2297357 h 2980154"/>
                <a:gd name="connsiteX218" fmla="*/ 2675333 w 3050213"/>
                <a:gd name="connsiteY218" fmla="*/ 2347302 h 2980154"/>
                <a:gd name="connsiteX219" fmla="*/ 2645972 w 3050213"/>
                <a:gd name="connsiteY219" fmla="*/ 2398606 h 2980154"/>
                <a:gd name="connsiteX220" fmla="*/ 2582902 w 3050213"/>
                <a:gd name="connsiteY220" fmla="*/ 2373583 h 2980154"/>
                <a:gd name="connsiteX221" fmla="*/ 2688461 w 3050213"/>
                <a:gd name="connsiteY221" fmla="*/ 2456713 h 2980154"/>
                <a:gd name="connsiteX222" fmla="*/ 2680662 w 3050213"/>
                <a:gd name="connsiteY222" fmla="*/ 2468436 h 2980154"/>
                <a:gd name="connsiteX223" fmla="*/ 2607354 w 3050213"/>
                <a:gd name="connsiteY223" fmla="*/ 2438890 h 2980154"/>
                <a:gd name="connsiteX224" fmla="*/ 2576594 w 3050213"/>
                <a:gd name="connsiteY224" fmla="*/ 2481346 h 2980154"/>
                <a:gd name="connsiteX225" fmla="*/ 2522585 w 3050213"/>
                <a:gd name="connsiteY225" fmla="*/ 2452328 h 2980154"/>
                <a:gd name="connsiteX226" fmla="*/ 2568717 w 3050213"/>
                <a:gd name="connsiteY226" fmla="*/ 2507999 h 2980154"/>
                <a:gd name="connsiteX227" fmla="*/ 2529647 w 3050213"/>
                <a:gd name="connsiteY227" fmla="*/ 2552143 h 2980154"/>
                <a:gd name="connsiteX228" fmla="*/ 2482021 w 3050213"/>
                <a:gd name="connsiteY228" fmla="*/ 2521250 h 2980154"/>
                <a:gd name="connsiteX229" fmla="*/ 2557607 w 3050213"/>
                <a:gd name="connsiteY229" fmla="*/ 2609838 h 2980154"/>
                <a:gd name="connsiteX230" fmla="*/ 2549483 w 3050213"/>
                <a:gd name="connsiteY230" fmla="*/ 2618095 h 2980154"/>
                <a:gd name="connsiteX231" fmla="*/ 2484603 w 3050213"/>
                <a:gd name="connsiteY231" fmla="*/ 2577004 h 2980154"/>
                <a:gd name="connsiteX232" fmla="*/ 2487879 w 3050213"/>
                <a:gd name="connsiteY232" fmla="*/ 2582020 h 2980154"/>
                <a:gd name="connsiteX233" fmla="*/ 2444232 w 3050213"/>
                <a:gd name="connsiteY233" fmla="*/ 2621743 h 2980154"/>
                <a:gd name="connsiteX234" fmla="*/ 2401704 w 3050213"/>
                <a:gd name="connsiteY234" fmla="*/ 2586613 h 2980154"/>
                <a:gd name="connsiteX235" fmla="*/ 2433103 w 3050213"/>
                <a:gd name="connsiteY235" fmla="*/ 2644579 h 2980154"/>
                <a:gd name="connsiteX236" fmla="*/ 2386029 w 3050213"/>
                <a:gd name="connsiteY236" fmla="*/ 2679777 h 2980154"/>
                <a:gd name="connsiteX237" fmla="*/ 2334402 w 3050213"/>
                <a:gd name="connsiteY237" fmla="*/ 2629482 h 2980154"/>
                <a:gd name="connsiteX238" fmla="*/ 2338323 w 3050213"/>
                <a:gd name="connsiteY238" fmla="*/ 2636976 h 2980154"/>
                <a:gd name="connsiteX239" fmla="*/ 2337745 w 3050213"/>
                <a:gd name="connsiteY239" fmla="*/ 2637439 h 2980154"/>
                <a:gd name="connsiteX240" fmla="*/ 2393775 w 3050213"/>
                <a:gd name="connsiteY240" fmla="*/ 2740630 h 2980154"/>
                <a:gd name="connsiteX241" fmla="*/ 2386890 w 3050213"/>
                <a:gd name="connsiteY241" fmla="*/ 2745360 h 2980154"/>
                <a:gd name="connsiteX242" fmla="*/ 2335695 w 3050213"/>
                <a:gd name="connsiteY242" fmla="*/ 2697106 h 2980154"/>
                <a:gd name="connsiteX243" fmla="*/ 2338179 w 3050213"/>
                <a:gd name="connsiteY243" fmla="*/ 2703243 h 2980154"/>
                <a:gd name="connsiteX244" fmla="*/ 2287542 w 3050213"/>
                <a:gd name="connsiteY244" fmla="*/ 2733102 h 2980154"/>
                <a:gd name="connsiteX245" fmla="*/ 2255786 w 3050213"/>
                <a:gd name="connsiteY245" fmla="*/ 2694184 h 2980154"/>
                <a:gd name="connsiteX246" fmla="*/ 2273578 w 3050213"/>
                <a:gd name="connsiteY246" fmla="*/ 2751348 h 2980154"/>
                <a:gd name="connsiteX247" fmla="*/ 2220563 w 3050213"/>
                <a:gd name="connsiteY247" fmla="*/ 2776538 h 2980154"/>
                <a:gd name="connsiteX248" fmla="*/ 2182807 w 3050213"/>
                <a:gd name="connsiteY248" fmla="*/ 2721645 h 2980154"/>
                <a:gd name="connsiteX249" fmla="*/ 2188604 w 3050213"/>
                <a:gd name="connsiteY249" fmla="*/ 2741189 h 2980154"/>
                <a:gd name="connsiteX250" fmla="*/ 2174400 w 3050213"/>
                <a:gd name="connsiteY250" fmla="*/ 2748379 h 2980154"/>
                <a:gd name="connsiteX251" fmla="*/ 2200709 w 3050213"/>
                <a:gd name="connsiteY251" fmla="*/ 2840528 h 2980154"/>
                <a:gd name="connsiteX252" fmla="*/ 2195694 w 3050213"/>
                <a:gd name="connsiteY252" fmla="*/ 2842693 h 2980154"/>
                <a:gd name="connsiteX253" fmla="*/ 2161568 w 3050213"/>
                <a:gd name="connsiteY253" fmla="*/ 2794104 h 2980154"/>
                <a:gd name="connsiteX254" fmla="*/ 2112478 w 3050213"/>
                <a:gd name="connsiteY254" fmla="*/ 2811068 h 2980154"/>
                <a:gd name="connsiteX255" fmla="*/ 2097287 w 3050213"/>
                <a:gd name="connsiteY255" fmla="*/ 2782574 h 2980154"/>
                <a:gd name="connsiteX256" fmla="*/ 2092246 w 3050213"/>
                <a:gd name="connsiteY256" fmla="*/ 2784572 h 2980154"/>
                <a:gd name="connsiteX257" fmla="*/ 2096495 w 3050213"/>
                <a:gd name="connsiteY257" fmla="*/ 2823924 h 2980154"/>
                <a:gd name="connsiteX258" fmla="*/ 2068930 w 3050213"/>
                <a:gd name="connsiteY258" fmla="*/ 2834452 h 2980154"/>
                <a:gd name="connsiteX259" fmla="*/ 2039845 w 3050213"/>
                <a:gd name="connsiteY259" fmla="*/ 2839198 h 2980154"/>
                <a:gd name="connsiteX260" fmla="*/ 2020838 w 3050213"/>
                <a:gd name="connsiteY260" fmla="*/ 2795155 h 2980154"/>
                <a:gd name="connsiteX261" fmla="*/ 2022622 w 3050213"/>
                <a:gd name="connsiteY261" fmla="*/ 2813451 h 2980154"/>
                <a:gd name="connsiteX262" fmla="*/ 1983971 w 3050213"/>
                <a:gd name="connsiteY262" fmla="*/ 2823784 h 2980154"/>
                <a:gd name="connsiteX263" fmla="*/ 1983944 w 3050213"/>
                <a:gd name="connsiteY263" fmla="*/ 2844337 h 2980154"/>
                <a:gd name="connsiteX264" fmla="*/ 1983436 w 3050213"/>
                <a:gd name="connsiteY264" fmla="*/ 2844468 h 2980154"/>
                <a:gd name="connsiteX265" fmla="*/ 1986423 w 3050213"/>
                <a:gd name="connsiteY265" fmla="*/ 2901754 h 2980154"/>
                <a:gd name="connsiteX266" fmla="*/ 1982543 w 3050213"/>
                <a:gd name="connsiteY266" fmla="*/ 2902587 h 2980154"/>
                <a:gd name="connsiteX267" fmla="*/ 1960575 w 3050213"/>
                <a:gd name="connsiteY267" fmla="*/ 2850387 h 2980154"/>
                <a:gd name="connsiteX268" fmla="*/ 1955389 w 3050213"/>
                <a:gd name="connsiteY268" fmla="*/ 2851730 h 2980154"/>
                <a:gd name="connsiteX269" fmla="*/ 1953556 w 3050213"/>
                <a:gd name="connsiteY269" fmla="*/ 2851819 h 2980154"/>
                <a:gd name="connsiteX270" fmla="*/ 1957064 w 3050213"/>
                <a:gd name="connsiteY270" fmla="*/ 2893159 h 2980154"/>
                <a:gd name="connsiteX271" fmla="*/ 1941783 w 3050213"/>
                <a:gd name="connsiteY271" fmla="*/ 2852392 h 2980154"/>
                <a:gd name="connsiteX272" fmla="*/ 1925948 w 3050213"/>
                <a:gd name="connsiteY272" fmla="*/ 2853161 h 2980154"/>
                <a:gd name="connsiteX273" fmla="*/ 1921828 w 3050213"/>
                <a:gd name="connsiteY273" fmla="*/ 2839662 h 2980154"/>
                <a:gd name="connsiteX274" fmla="*/ 1910568 w 3050213"/>
                <a:gd name="connsiteY274" fmla="*/ 2841649 h 2980154"/>
                <a:gd name="connsiteX275" fmla="*/ 1908930 w 3050213"/>
                <a:gd name="connsiteY275" fmla="*/ 2860568 h 2980154"/>
                <a:gd name="connsiteX276" fmla="*/ 1850560 w 3050213"/>
                <a:gd name="connsiteY276" fmla="*/ 2865411 h 2980154"/>
                <a:gd name="connsiteX277" fmla="*/ 1846963 w 3050213"/>
                <a:gd name="connsiteY277" fmla="*/ 2848773 h 2980154"/>
                <a:gd name="connsiteX278" fmla="*/ 1846799 w 3050213"/>
                <a:gd name="connsiteY278" fmla="*/ 2850542 h 2980154"/>
                <a:gd name="connsiteX279" fmla="*/ 1794620 w 3050213"/>
                <a:gd name="connsiteY279" fmla="*/ 2853571 h 2980154"/>
                <a:gd name="connsiteX280" fmla="*/ 1793432 w 3050213"/>
                <a:gd name="connsiteY280" fmla="*/ 2859611 h 2980154"/>
                <a:gd name="connsiteX281" fmla="*/ 1783509 w 3050213"/>
                <a:gd name="connsiteY281" fmla="*/ 2859304 h 2980154"/>
                <a:gd name="connsiteX282" fmla="*/ 1778684 w 3050213"/>
                <a:gd name="connsiteY282" fmla="*/ 2918996 h 2980154"/>
                <a:gd name="connsiteX283" fmla="*/ 1770850 w 3050213"/>
                <a:gd name="connsiteY283" fmla="*/ 2919118 h 2980154"/>
                <a:gd name="connsiteX284" fmla="*/ 1766646 w 3050213"/>
                <a:gd name="connsiteY284" fmla="*/ 2895724 h 2980154"/>
                <a:gd name="connsiteX285" fmla="*/ 1762477 w 3050213"/>
                <a:gd name="connsiteY285" fmla="*/ 2919247 h 2980154"/>
                <a:gd name="connsiteX286" fmla="*/ 1757801 w 3050213"/>
                <a:gd name="connsiteY286" fmla="*/ 2919320 h 2980154"/>
                <a:gd name="connsiteX287" fmla="*/ 1747230 w 3050213"/>
                <a:gd name="connsiteY287" fmla="*/ 2859660 h 2980154"/>
                <a:gd name="connsiteX288" fmla="*/ 1728164 w 3050213"/>
                <a:gd name="connsiteY288" fmla="*/ 2861451 h 2980154"/>
                <a:gd name="connsiteX289" fmla="*/ 1701047 w 3050213"/>
                <a:gd name="connsiteY289" fmla="*/ 2858282 h 2980154"/>
                <a:gd name="connsiteX290" fmla="*/ 1701011 w 3050213"/>
                <a:gd name="connsiteY290" fmla="*/ 2857972 h 2980154"/>
                <a:gd name="connsiteX291" fmla="*/ 1659698 w 3050213"/>
                <a:gd name="connsiteY291" fmla="*/ 2853118 h 2980154"/>
                <a:gd name="connsiteX292" fmla="*/ 1659653 w 3050213"/>
                <a:gd name="connsiteY292" fmla="*/ 2850674 h 2980154"/>
                <a:gd name="connsiteX293" fmla="*/ 1640667 w 3050213"/>
                <a:gd name="connsiteY293" fmla="*/ 2850239 h 2980154"/>
                <a:gd name="connsiteX294" fmla="*/ 1622219 w 3050213"/>
                <a:gd name="connsiteY294" fmla="*/ 2845877 h 2980154"/>
                <a:gd name="connsiteX295" fmla="*/ 1608138 w 3050213"/>
                <a:gd name="connsiteY295" fmla="*/ 2903150 h 2980154"/>
                <a:gd name="connsiteX296" fmla="*/ 1592965 w 3050213"/>
                <a:gd name="connsiteY296" fmla="*/ 2900429 h 2980154"/>
                <a:gd name="connsiteX297" fmla="*/ 1592423 w 3050213"/>
                <a:gd name="connsiteY297" fmla="*/ 2834585 h 2980154"/>
                <a:gd name="connsiteX298" fmla="*/ 1583368 w 3050213"/>
                <a:gd name="connsiteY298" fmla="*/ 2832449 h 2980154"/>
                <a:gd name="connsiteX299" fmla="*/ 1578996 w 3050213"/>
                <a:gd name="connsiteY299" fmla="*/ 2844028 h 2980154"/>
                <a:gd name="connsiteX300" fmla="*/ 1563661 w 3050213"/>
                <a:gd name="connsiteY300" fmla="*/ 2840949 h 2980154"/>
                <a:gd name="connsiteX301" fmla="*/ 1542689 w 3050213"/>
                <a:gd name="connsiteY301" fmla="*/ 2890787 h 2980154"/>
                <a:gd name="connsiteX302" fmla="*/ 1534533 w 3050213"/>
                <a:gd name="connsiteY302" fmla="*/ 2888503 h 2980154"/>
                <a:gd name="connsiteX303" fmla="*/ 1537287 w 3050213"/>
                <a:gd name="connsiteY303" fmla="*/ 2835652 h 2980154"/>
                <a:gd name="connsiteX304" fmla="*/ 1525810 w 3050213"/>
                <a:gd name="connsiteY304" fmla="*/ 2833348 h 2980154"/>
                <a:gd name="connsiteX305" fmla="*/ 1526752 w 3050213"/>
                <a:gd name="connsiteY305" fmla="*/ 2820284 h 2980154"/>
                <a:gd name="connsiteX306" fmla="*/ 1496247 w 3050213"/>
                <a:gd name="connsiteY306" fmla="*/ 2810065 h 2980154"/>
                <a:gd name="connsiteX307" fmla="*/ 1493510 w 3050213"/>
                <a:gd name="connsiteY307" fmla="*/ 2815454 h 2980154"/>
                <a:gd name="connsiteX308" fmla="*/ 1469161 w 3050213"/>
                <a:gd name="connsiteY308" fmla="*/ 2807560 h 2980154"/>
                <a:gd name="connsiteX309" fmla="*/ 1445594 w 3050213"/>
                <a:gd name="connsiteY309" fmla="*/ 2863162 h 2980154"/>
                <a:gd name="connsiteX310" fmla="*/ 1427783 w 3050213"/>
                <a:gd name="connsiteY310" fmla="*/ 2856294 h 2980154"/>
                <a:gd name="connsiteX311" fmla="*/ 1440599 w 3050213"/>
                <a:gd name="connsiteY311" fmla="*/ 2773895 h 2980154"/>
                <a:gd name="connsiteX312" fmla="*/ 1426804 w 3050213"/>
                <a:gd name="connsiteY312" fmla="*/ 2778662 h 2980154"/>
                <a:gd name="connsiteX313" fmla="*/ 1423985 w 3050213"/>
                <a:gd name="connsiteY313" fmla="*/ 2773375 h 2980154"/>
                <a:gd name="connsiteX314" fmla="*/ 1421347 w 3050213"/>
                <a:gd name="connsiteY314" fmla="*/ 2777382 h 2980154"/>
                <a:gd name="connsiteX315" fmla="*/ 1419751 w 3050213"/>
                <a:gd name="connsiteY315" fmla="*/ 2776634 h 2980154"/>
                <a:gd name="connsiteX316" fmla="*/ 1410794 w 3050213"/>
                <a:gd name="connsiteY316" fmla="*/ 2791265 h 2980154"/>
                <a:gd name="connsiteX317" fmla="*/ 1410821 w 3050213"/>
                <a:gd name="connsiteY317" fmla="*/ 2791518 h 2980154"/>
                <a:gd name="connsiteX318" fmla="*/ 1410583 w 3050213"/>
                <a:gd name="connsiteY318" fmla="*/ 2791608 h 2980154"/>
                <a:gd name="connsiteX319" fmla="*/ 1409206 w 3050213"/>
                <a:gd name="connsiteY319" fmla="*/ 2793859 h 2980154"/>
                <a:gd name="connsiteX320" fmla="*/ 1407079 w 3050213"/>
                <a:gd name="connsiteY320" fmla="*/ 2792947 h 2980154"/>
                <a:gd name="connsiteX321" fmla="*/ 1383256 w 3050213"/>
                <a:gd name="connsiteY321" fmla="*/ 2802046 h 2980154"/>
                <a:gd name="connsiteX322" fmla="*/ 1354171 w 3050213"/>
                <a:gd name="connsiteY322" fmla="*/ 2806792 h 2980154"/>
                <a:gd name="connsiteX323" fmla="*/ 1352503 w 3050213"/>
                <a:gd name="connsiteY323" fmla="*/ 2802925 h 2980154"/>
                <a:gd name="connsiteX324" fmla="*/ 1339957 w 3050213"/>
                <a:gd name="connsiteY324" fmla="*/ 2820788 h 2980154"/>
                <a:gd name="connsiteX325" fmla="*/ 1327034 w 3050213"/>
                <a:gd name="connsiteY325" fmla="*/ 2814336 h 2980154"/>
                <a:gd name="connsiteX326" fmla="*/ 1336505 w 3050213"/>
                <a:gd name="connsiteY326" fmla="*/ 2781164 h 2980154"/>
                <a:gd name="connsiteX327" fmla="*/ 1298297 w 3050213"/>
                <a:gd name="connsiteY327" fmla="*/ 2791378 h 2980154"/>
                <a:gd name="connsiteX328" fmla="*/ 1298270 w 3050213"/>
                <a:gd name="connsiteY328" fmla="*/ 2811931 h 2980154"/>
                <a:gd name="connsiteX329" fmla="*/ 1297762 w 3050213"/>
                <a:gd name="connsiteY329" fmla="*/ 2812063 h 2980154"/>
                <a:gd name="connsiteX330" fmla="*/ 1300749 w 3050213"/>
                <a:gd name="connsiteY330" fmla="*/ 2869348 h 2980154"/>
                <a:gd name="connsiteX331" fmla="*/ 1296869 w 3050213"/>
                <a:gd name="connsiteY331" fmla="*/ 2870181 h 2980154"/>
                <a:gd name="connsiteX332" fmla="*/ 1274901 w 3050213"/>
                <a:gd name="connsiteY332" fmla="*/ 2817981 h 2980154"/>
                <a:gd name="connsiteX333" fmla="*/ 1269715 w 3050213"/>
                <a:gd name="connsiteY333" fmla="*/ 2819324 h 2980154"/>
                <a:gd name="connsiteX334" fmla="*/ 1267882 w 3050213"/>
                <a:gd name="connsiteY334" fmla="*/ 2819413 h 2980154"/>
                <a:gd name="connsiteX335" fmla="*/ 1271390 w 3050213"/>
                <a:gd name="connsiteY335" fmla="*/ 2860753 h 2980154"/>
                <a:gd name="connsiteX336" fmla="*/ 1256110 w 3050213"/>
                <a:gd name="connsiteY336" fmla="*/ 2819986 h 2980154"/>
                <a:gd name="connsiteX337" fmla="*/ 1240275 w 3050213"/>
                <a:gd name="connsiteY337" fmla="*/ 2820755 h 2980154"/>
                <a:gd name="connsiteX338" fmla="*/ 1236155 w 3050213"/>
                <a:gd name="connsiteY338" fmla="*/ 2807256 h 2980154"/>
                <a:gd name="connsiteX339" fmla="*/ 1224895 w 3050213"/>
                <a:gd name="connsiteY339" fmla="*/ 2809243 h 2980154"/>
                <a:gd name="connsiteX340" fmla="*/ 1223256 w 3050213"/>
                <a:gd name="connsiteY340" fmla="*/ 2828162 h 2980154"/>
                <a:gd name="connsiteX341" fmla="*/ 1164887 w 3050213"/>
                <a:gd name="connsiteY341" fmla="*/ 2833005 h 2980154"/>
                <a:gd name="connsiteX342" fmla="*/ 1161289 w 3050213"/>
                <a:gd name="connsiteY342" fmla="*/ 2816367 h 2980154"/>
                <a:gd name="connsiteX343" fmla="*/ 1161125 w 3050213"/>
                <a:gd name="connsiteY343" fmla="*/ 2818136 h 2980154"/>
                <a:gd name="connsiteX344" fmla="*/ 1108947 w 3050213"/>
                <a:gd name="connsiteY344" fmla="*/ 2821165 h 2980154"/>
                <a:gd name="connsiteX345" fmla="*/ 1107759 w 3050213"/>
                <a:gd name="connsiteY345" fmla="*/ 2827205 h 2980154"/>
                <a:gd name="connsiteX346" fmla="*/ 1097835 w 3050213"/>
                <a:gd name="connsiteY346" fmla="*/ 2826898 h 2980154"/>
                <a:gd name="connsiteX347" fmla="*/ 1093011 w 3050213"/>
                <a:gd name="connsiteY347" fmla="*/ 2886590 h 2980154"/>
                <a:gd name="connsiteX348" fmla="*/ 1085176 w 3050213"/>
                <a:gd name="connsiteY348" fmla="*/ 2886712 h 2980154"/>
                <a:gd name="connsiteX349" fmla="*/ 1080972 w 3050213"/>
                <a:gd name="connsiteY349" fmla="*/ 2863318 h 2980154"/>
                <a:gd name="connsiteX350" fmla="*/ 1076803 w 3050213"/>
                <a:gd name="connsiteY350" fmla="*/ 2886841 h 2980154"/>
                <a:gd name="connsiteX351" fmla="*/ 1028016 w 3050213"/>
                <a:gd name="connsiteY351" fmla="*/ 2980154 h 2980154"/>
                <a:gd name="connsiteX352" fmla="*/ 1061556 w 3050213"/>
                <a:gd name="connsiteY352" fmla="*/ 2827254 h 2980154"/>
                <a:gd name="connsiteX353" fmla="*/ 1042490 w 3050213"/>
                <a:gd name="connsiteY353" fmla="*/ 2829045 h 2980154"/>
                <a:gd name="connsiteX354" fmla="*/ 1015373 w 3050213"/>
                <a:gd name="connsiteY354" fmla="*/ 2825876 h 2980154"/>
                <a:gd name="connsiteX355" fmla="*/ 1015337 w 3050213"/>
                <a:gd name="connsiteY355" fmla="*/ 2825566 h 2980154"/>
                <a:gd name="connsiteX356" fmla="*/ 974024 w 3050213"/>
                <a:gd name="connsiteY356" fmla="*/ 2820712 h 2980154"/>
                <a:gd name="connsiteX357" fmla="*/ 973979 w 3050213"/>
                <a:gd name="connsiteY357" fmla="*/ 2818268 h 2980154"/>
                <a:gd name="connsiteX358" fmla="*/ 954993 w 3050213"/>
                <a:gd name="connsiteY358" fmla="*/ 2817832 h 2980154"/>
                <a:gd name="connsiteX359" fmla="*/ 936546 w 3050213"/>
                <a:gd name="connsiteY359" fmla="*/ 2813471 h 2980154"/>
                <a:gd name="connsiteX360" fmla="*/ 922465 w 3050213"/>
                <a:gd name="connsiteY360" fmla="*/ 2870744 h 2980154"/>
                <a:gd name="connsiteX361" fmla="*/ 907292 w 3050213"/>
                <a:gd name="connsiteY361" fmla="*/ 2868023 h 2980154"/>
                <a:gd name="connsiteX362" fmla="*/ 906749 w 3050213"/>
                <a:gd name="connsiteY362" fmla="*/ 2802179 h 2980154"/>
                <a:gd name="connsiteX363" fmla="*/ 897694 w 3050213"/>
                <a:gd name="connsiteY363" fmla="*/ 2800043 h 2980154"/>
                <a:gd name="connsiteX364" fmla="*/ 893323 w 3050213"/>
                <a:gd name="connsiteY364" fmla="*/ 2811622 h 2980154"/>
                <a:gd name="connsiteX365" fmla="*/ 877987 w 3050213"/>
                <a:gd name="connsiteY365" fmla="*/ 2808542 h 2980154"/>
                <a:gd name="connsiteX366" fmla="*/ 857015 w 3050213"/>
                <a:gd name="connsiteY366" fmla="*/ 2858381 h 2980154"/>
                <a:gd name="connsiteX367" fmla="*/ 848859 w 3050213"/>
                <a:gd name="connsiteY367" fmla="*/ 2856097 h 2980154"/>
                <a:gd name="connsiteX368" fmla="*/ 851613 w 3050213"/>
                <a:gd name="connsiteY368" fmla="*/ 2803246 h 2980154"/>
                <a:gd name="connsiteX369" fmla="*/ 840137 w 3050213"/>
                <a:gd name="connsiteY369" fmla="*/ 2800942 h 2980154"/>
                <a:gd name="connsiteX370" fmla="*/ 841078 w 3050213"/>
                <a:gd name="connsiteY370" fmla="*/ 2787878 h 2980154"/>
                <a:gd name="connsiteX371" fmla="*/ 810573 w 3050213"/>
                <a:gd name="connsiteY371" fmla="*/ 2777659 h 2980154"/>
                <a:gd name="connsiteX372" fmla="*/ 807836 w 3050213"/>
                <a:gd name="connsiteY372" fmla="*/ 2783048 h 2980154"/>
                <a:gd name="connsiteX373" fmla="*/ 783487 w 3050213"/>
                <a:gd name="connsiteY373" fmla="*/ 2775154 h 2980154"/>
                <a:gd name="connsiteX374" fmla="*/ 759920 w 3050213"/>
                <a:gd name="connsiteY374" fmla="*/ 2830757 h 2980154"/>
                <a:gd name="connsiteX375" fmla="*/ 742109 w 3050213"/>
                <a:gd name="connsiteY375" fmla="*/ 2823888 h 2980154"/>
                <a:gd name="connsiteX376" fmla="*/ 760169 w 3050213"/>
                <a:gd name="connsiteY376" fmla="*/ 2707775 h 2980154"/>
                <a:gd name="connsiteX377" fmla="*/ 735673 w 3050213"/>
                <a:gd name="connsiteY377" fmla="*/ 2744976 h 2980154"/>
                <a:gd name="connsiteX378" fmla="*/ 734078 w 3050213"/>
                <a:gd name="connsiteY378" fmla="*/ 2744228 h 2980154"/>
                <a:gd name="connsiteX379" fmla="*/ 723532 w 3050213"/>
                <a:gd name="connsiteY379" fmla="*/ 2761453 h 2980154"/>
                <a:gd name="connsiteX380" fmla="*/ 684845 w 3050213"/>
                <a:gd name="connsiteY380" fmla="*/ 2744868 h 2980154"/>
                <a:gd name="connsiteX381" fmla="*/ 654283 w 3050213"/>
                <a:gd name="connsiteY381" fmla="*/ 2788382 h 2980154"/>
                <a:gd name="connsiteX382" fmla="*/ 641361 w 3050213"/>
                <a:gd name="connsiteY382" fmla="*/ 2781930 h 2980154"/>
                <a:gd name="connsiteX383" fmla="*/ 661733 w 3050213"/>
                <a:gd name="connsiteY383" fmla="*/ 2710571 h 2980154"/>
                <a:gd name="connsiteX384" fmla="*/ 650654 w 3050213"/>
                <a:gd name="connsiteY384" fmla="*/ 2704074 h 2980154"/>
                <a:gd name="connsiteX385" fmla="*/ 643554 w 3050213"/>
                <a:gd name="connsiteY385" fmla="*/ 2713227 h 2980154"/>
                <a:gd name="connsiteX386" fmla="*/ 639670 w 3050213"/>
                <a:gd name="connsiteY386" fmla="*/ 2711011 h 2980154"/>
                <a:gd name="connsiteX387" fmla="*/ 605967 w 3050213"/>
                <a:gd name="connsiteY387" fmla="*/ 2764259 h 2980154"/>
                <a:gd name="connsiteX388" fmla="*/ 588499 w 3050213"/>
                <a:gd name="connsiteY388" fmla="*/ 2755537 h 2980154"/>
                <a:gd name="connsiteX389" fmla="*/ 608694 w 3050213"/>
                <a:gd name="connsiteY389" fmla="*/ 2693339 h 2980154"/>
                <a:gd name="connsiteX390" fmla="*/ 595968 w 3050213"/>
                <a:gd name="connsiteY390" fmla="*/ 2686080 h 2980154"/>
                <a:gd name="connsiteX391" fmla="*/ 622771 w 3050213"/>
                <a:gd name="connsiteY391" fmla="*/ 2616327 h 2980154"/>
                <a:gd name="connsiteX392" fmla="*/ 567035 w 3050213"/>
                <a:gd name="connsiteY392" fmla="*/ 2677387 h 2980154"/>
                <a:gd name="connsiteX393" fmla="*/ 522496 w 3050213"/>
                <a:gd name="connsiteY393" fmla="*/ 2645775 h 2980154"/>
                <a:gd name="connsiteX394" fmla="*/ 525396 w 3050213"/>
                <a:gd name="connsiteY394" fmla="*/ 2639723 h 2980154"/>
                <a:gd name="connsiteX395" fmla="*/ 477098 w 3050213"/>
                <a:gd name="connsiteY395" fmla="*/ 2685246 h 2980154"/>
                <a:gd name="connsiteX396" fmla="*/ 460295 w 3050213"/>
                <a:gd name="connsiteY396" fmla="*/ 2672351 h 2980154"/>
                <a:gd name="connsiteX397" fmla="*/ 460850 w 3050213"/>
                <a:gd name="connsiteY397" fmla="*/ 2671329 h 2980154"/>
                <a:gd name="connsiteX398" fmla="*/ 460078 w 3050213"/>
                <a:gd name="connsiteY398" fmla="*/ 2672184 h 2980154"/>
                <a:gd name="connsiteX399" fmla="*/ 446660 w 3050213"/>
                <a:gd name="connsiteY399" fmla="*/ 2661887 h 2980154"/>
                <a:gd name="connsiteX400" fmla="*/ 480089 w 3050213"/>
                <a:gd name="connsiteY400" fmla="*/ 2596861 h 2980154"/>
                <a:gd name="connsiteX401" fmla="*/ 455005 w 3050213"/>
                <a:gd name="connsiteY401" fmla="*/ 2574480 h 2980154"/>
                <a:gd name="connsiteX402" fmla="*/ 490035 w 3050213"/>
                <a:gd name="connsiteY402" fmla="*/ 2518138 h 2980154"/>
                <a:gd name="connsiteX403" fmla="*/ 429795 w 3050213"/>
                <a:gd name="connsiteY403" fmla="*/ 2562741 h 2980154"/>
                <a:gd name="connsiteX404" fmla="*/ 392532 w 3050213"/>
                <a:gd name="connsiteY404" fmla="*/ 2522154 h 2980154"/>
                <a:gd name="connsiteX405" fmla="*/ 398774 w 3050213"/>
                <a:gd name="connsiteY405" fmla="*/ 2513700 h 2980154"/>
                <a:gd name="connsiteX406" fmla="*/ 329916 w 3050213"/>
                <a:gd name="connsiteY406" fmla="*/ 2557310 h 2980154"/>
                <a:gd name="connsiteX407" fmla="*/ 311777 w 3050213"/>
                <a:gd name="connsiteY407" fmla="*/ 2536654 h 2980154"/>
                <a:gd name="connsiteX408" fmla="*/ 365716 w 3050213"/>
                <a:gd name="connsiteY408" fmla="*/ 2473436 h 2980154"/>
                <a:gd name="connsiteX409" fmla="*/ 338293 w 3050213"/>
                <a:gd name="connsiteY409" fmla="*/ 2436122 h 2980154"/>
                <a:gd name="connsiteX410" fmla="*/ 345137 w 3050213"/>
                <a:gd name="connsiteY410" fmla="*/ 2428737 h 2980154"/>
                <a:gd name="connsiteX411" fmla="*/ 339999 w 3050213"/>
                <a:gd name="connsiteY411" fmla="*/ 2421696 h 2980154"/>
                <a:gd name="connsiteX412" fmla="*/ 358280 w 3050213"/>
                <a:gd name="connsiteY412" fmla="*/ 2402470 h 2980154"/>
                <a:gd name="connsiteX413" fmla="*/ 316971 w 3050213"/>
                <a:gd name="connsiteY413" fmla="*/ 2421925 h 2980154"/>
                <a:gd name="connsiteX414" fmla="*/ 292247 w 3050213"/>
                <a:gd name="connsiteY414" fmla="*/ 2380281 h 2980154"/>
                <a:gd name="connsiteX415" fmla="*/ 214545 w 3050213"/>
                <a:gd name="connsiteY415" fmla="*/ 2411598 h 2980154"/>
                <a:gd name="connsiteX416" fmla="*/ 197693 w 3050213"/>
                <a:gd name="connsiteY416" fmla="*/ 2383700 h 2980154"/>
                <a:gd name="connsiteX417" fmla="*/ 272308 w 3050213"/>
                <a:gd name="connsiteY417" fmla="*/ 2324939 h 2980154"/>
                <a:gd name="connsiteX418" fmla="*/ 250158 w 3050213"/>
                <a:gd name="connsiteY418" fmla="*/ 2276461 h 2980154"/>
                <a:gd name="connsiteX419" fmla="*/ 253567 w 3050213"/>
                <a:gd name="connsiteY419" fmla="*/ 2273977 h 2980154"/>
                <a:gd name="connsiteX420" fmla="*/ 245746 w 3050213"/>
                <a:gd name="connsiteY420" fmla="*/ 2257111 h 2980154"/>
                <a:gd name="connsiteX421" fmla="*/ 233053 w 3050213"/>
                <a:gd name="connsiteY421" fmla="*/ 2260208 h 2980154"/>
                <a:gd name="connsiteX422" fmla="*/ 223974 w 3050213"/>
                <a:gd name="connsiteY422" fmla="*/ 2234052 h 2980154"/>
                <a:gd name="connsiteX423" fmla="*/ 131387 w 3050213"/>
                <a:gd name="connsiteY423" fmla="*/ 2253675 h 2980154"/>
                <a:gd name="connsiteX424" fmla="*/ 116783 w 3050213"/>
                <a:gd name="connsiteY424" fmla="*/ 2220632 h 2980154"/>
                <a:gd name="connsiteX425" fmla="*/ 158114 w 3050213"/>
                <a:gd name="connsiteY425" fmla="*/ 2199084 h 2980154"/>
                <a:gd name="connsiteX426" fmla="*/ 135613 w 3050213"/>
                <a:gd name="connsiteY426" fmla="*/ 2204600 h 2980154"/>
                <a:gd name="connsiteX427" fmla="*/ 203525 w 3050213"/>
                <a:gd name="connsiteY427" fmla="*/ 2161621 h 2980154"/>
                <a:gd name="connsiteX428" fmla="*/ 196653 w 3050213"/>
                <a:gd name="connsiteY428" fmla="*/ 2141086 h 2980154"/>
                <a:gd name="connsiteX429" fmla="*/ 202452 w 3050213"/>
                <a:gd name="connsiteY429" fmla="*/ 2137885 h 2980154"/>
                <a:gd name="connsiteX430" fmla="*/ 200236 w 3050213"/>
                <a:gd name="connsiteY430" fmla="*/ 2128340 h 2980154"/>
                <a:gd name="connsiteX431" fmla="*/ 197586 w 3050213"/>
                <a:gd name="connsiteY431" fmla="*/ 2128634 h 2980154"/>
                <a:gd name="connsiteX432" fmla="*/ 187186 w 3050213"/>
                <a:gd name="connsiteY432" fmla="*/ 2100735 h 2980154"/>
                <a:gd name="connsiteX433" fmla="*/ 184499 w 3050213"/>
                <a:gd name="connsiteY433" fmla="*/ 2083859 h 2980154"/>
                <a:gd name="connsiteX434" fmla="*/ 77106 w 3050213"/>
                <a:gd name="connsiteY434" fmla="*/ 2088012 h 2980154"/>
                <a:gd name="connsiteX435" fmla="*/ 69326 w 3050213"/>
                <a:gd name="connsiteY435" fmla="*/ 2051225 h 2980154"/>
                <a:gd name="connsiteX436" fmla="*/ 200722 w 3050213"/>
                <a:gd name="connsiteY436" fmla="*/ 2010179 h 2980154"/>
                <a:gd name="connsiteX437" fmla="*/ 163738 w 3050213"/>
                <a:gd name="connsiteY437" fmla="*/ 2010056 h 2980154"/>
                <a:gd name="connsiteX438" fmla="*/ 159316 w 3050213"/>
                <a:gd name="connsiteY438" fmla="*/ 1992453 h 2980154"/>
                <a:gd name="connsiteX439" fmla="*/ 107761 w 3050213"/>
                <a:gd name="connsiteY439" fmla="*/ 1993010 h 2980154"/>
                <a:gd name="connsiteX440" fmla="*/ 156129 w 3050213"/>
                <a:gd name="connsiteY440" fmla="*/ 1974865 h 2980154"/>
                <a:gd name="connsiteX441" fmla="*/ 154961 w 3050213"/>
                <a:gd name="connsiteY441" fmla="*/ 1950946 h 2980154"/>
                <a:gd name="connsiteX442" fmla="*/ 173093 w 3050213"/>
                <a:gd name="connsiteY442" fmla="*/ 1945233 h 2980154"/>
                <a:gd name="connsiteX443" fmla="*/ 172893 w 3050213"/>
                <a:gd name="connsiteY443" fmla="*/ 1939805 h 2980154"/>
                <a:gd name="connsiteX444" fmla="*/ 161387 w 3050213"/>
                <a:gd name="connsiteY444" fmla="*/ 1938784 h 2980154"/>
                <a:gd name="connsiteX445" fmla="*/ 160744 w 3050213"/>
                <a:gd name="connsiteY445" fmla="*/ 1930863 h 2980154"/>
                <a:gd name="connsiteX446" fmla="*/ 57379 w 3050213"/>
                <a:gd name="connsiteY446" fmla="*/ 1917268 h 2980154"/>
                <a:gd name="connsiteX447" fmla="*/ 54829 w 3050213"/>
                <a:gd name="connsiteY447" fmla="*/ 1879221 h 2980154"/>
                <a:gd name="connsiteX448" fmla="*/ 163944 w 3050213"/>
                <a:gd name="connsiteY448" fmla="*/ 1864869 h 2980154"/>
                <a:gd name="connsiteX449" fmla="*/ 166706 w 3050213"/>
                <a:gd name="connsiteY449" fmla="*/ 1842903 h 2980154"/>
                <a:gd name="connsiteX450" fmla="*/ 232313 w 3050213"/>
                <a:gd name="connsiteY450" fmla="*/ 1833211 h 2980154"/>
                <a:gd name="connsiteX451" fmla="*/ 148362 w 3050213"/>
                <a:gd name="connsiteY451" fmla="*/ 1815911 h 2980154"/>
                <a:gd name="connsiteX452" fmla="*/ 149294 w 3050213"/>
                <a:gd name="connsiteY452" fmla="*/ 1782384 h 2980154"/>
                <a:gd name="connsiteX453" fmla="*/ 115716 w 3050213"/>
                <a:gd name="connsiteY453" fmla="*/ 1774567 h 2980154"/>
                <a:gd name="connsiteX454" fmla="*/ 149349 w 3050213"/>
                <a:gd name="connsiteY454" fmla="*/ 1769926 h 2980154"/>
                <a:gd name="connsiteX455" fmla="*/ 56538 w 3050213"/>
                <a:gd name="connsiteY455" fmla="*/ 1740934 h 2980154"/>
                <a:gd name="connsiteX456" fmla="*/ 59891 w 3050213"/>
                <a:gd name="connsiteY456" fmla="*/ 1707474 h 2980154"/>
                <a:gd name="connsiteX457" fmla="*/ 165871 w 3050213"/>
                <a:gd name="connsiteY457" fmla="*/ 1711573 h 2980154"/>
                <a:gd name="connsiteX458" fmla="*/ 168744 w 3050213"/>
                <a:gd name="connsiteY458" fmla="*/ 1686519 h 2980154"/>
                <a:gd name="connsiteX459" fmla="*/ 188629 w 3050213"/>
                <a:gd name="connsiteY459" fmla="*/ 1686133 h 2980154"/>
                <a:gd name="connsiteX460" fmla="*/ 194048 w 3050213"/>
                <a:gd name="connsiteY460" fmla="*/ 1659342 h 2980154"/>
                <a:gd name="connsiteX461" fmla="*/ 266709 w 3050213"/>
                <a:gd name="connsiteY461" fmla="*/ 1663565 h 2980154"/>
                <a:gd name="connsiteX462" fmla="*/ 169979 w 3050213"/>
                <a:gd name="connsiteY462" fmla="*/ 1622395 h 2980154"/>
                <a:gd name="connsiteX463" fmla="*/ 173839 w 3050213"/>
                <a:gd name="connsiteY463" fmla="*/ 1605268 h 2980154"/>
                <a:gd name="connsiteX464" fmla="*/ 92905 w 3050213"/>
                <a:gd name="connsiteY464" fmla="*/ 1563071 h 2980154"/>
                <a:gd name="connsiteX465" fmla="*/ 101207 w 3050213"/>
                <a:gd name="connsiteY465" fmla="*/ 1536083 h 2980154"/>
                <a:gd name="connsiteX466" fmla="*/ 203881 w 3050213"/>
                <a:gd name="connsiteY466" fmla="*/ 1557842 h 2980154"/>
                <a:gd name="connsiteX467" fmla="*/ 199939 w 3050213"/>
                <a:gd name="connsiteY467" fmla="*/ 1555764 h 2980154"/>
                <a:gd name="connsiteX468" fmla="*/ 218333 w 3050213"/>
                <a:gd name="connsiteY468" fmla="*/ 1499500 h 2980154"/>
                <a:gd name="connsiteX469" fmla="*/ 247243 w 3050213"/>
                <a:gd name="connsiteY469" fmla="*/ 1504740 h 2980154"/>
                <a:gd name="connsiteX470" fmla="*/ 255641 w 3050213"/>
                <a:gd name="connsiteY470" fmla="*/ 1484182 h 2980154"/>
                <a:gd name="connsiteX471" fmla="*/ 306078 w 3050213"/>
                <a:gd name="connsiteY471" fmla="*/ 1497807 h 2980154"/>
                <a:gd name="connsiteX472" fmla="*/ 232178 w 3050213"/>
                <a:gd name="connsiteY472" fmla="*/ 1439610 h 2980154"/>
                <a:gd name="connsiteX473" fmla="*/ 228312 w 3050213"/>
                <a:gd name="connsiteY473" fmla="*/ 1436961 h 2980154"/>
                <a:gd name="connsiteX474" fmla="*/ 228443 w 3050213"/>
                <a:gd name="connsiteY474" fmla="*/ 1436666 h 2980154"/>
                <a:gd name="connsiteX475" fmla="*/ 163827 w 3050213"/>
                <a:gd name="connsiteY475" fmla="*/ 1385780 h 2980154"/>
                <a:gd name="connsiteX476" fmla="*/ 173370 w 3050213"/>
                <a:gd name="connsiteY476" fmla="*/ 1367959 h 2980154"/>
                <a:gd name="connsiteX477" fmla="*/ 246165 w 3050213"/>
                <a:gd name="connsiteY477" fmla="*/ 1397299 h 2980154"/>
                <a:gd name="connsiteX478" fmla="*/ 252715 w 3050213"/>
                <a:gd name="connsiteY478" fmla="*/ 1382748 h 2980154"/>
                <a:gd name="connsiteX479" fmla="*/ 286461 w 3050213"/>
                <a:gd name="connsiteY479" fmla="*/ 1392979 h 2980154"/>
                <a:gd name="connsiteX480" fmla="*/ 236476 w 3050213"/>
                <a:gd name="connsiteY480" fmla="*/ 1350630 h 2980154"/>
                <a:gd name="connsiteX481" fmla="*/ 280083 w 3050213"/>
                <a:gd name="connsiteY481" fmla="*/ 1366014 h 2980154"/>
                <a:gd name="connsiteX482" fmla="*/ 303017 w 3050213"/>
                <a:gd name="connsiteY482" fmla="*/ 1325940 h 2980154"/>
                <a:gd name="connsiteX483" fmla="*/ 338596 w 3050213"/>
                <a:gd name="connsiteY483" fmla="*/ 1340055 h 2980154"/>
                <a:gd name="connsiteX484" fmla="*/ 348915 w 3050213"/>
                <a:gd name="connsiteY484" fmla="*/ 1324436 h 2980154"/>
                <a:gd name="connsiteX485" fmla="*/ 381116 w 3050213"/>
                <a:gd name="connsiteY485" fmla="*/ 1340766 h 2980154"/>
                <a:gd name="connsiteX486" fmla="*/ 273241 w 3050213"/>
                <a:gd name="connsiteY486" fmla="*/ 1214335 h 2980154"/>
                <a:gd name="connsiteX487" fmla="*/ 279349 w 3050213"/>
                <a:gd name="connsiteY487" fmla="*/ 1206815 h 2980154"/>
                <a:gd name="connsiteX488" fmla="*/ 337647 w 3050213"/>
                <a:gd name="connsiteY488" fmla="*/ 1243738 h 2980154"/>
                <a:gd name="connsiteX489" fmla="*/ 355787 w 3050213"/>
                <a:gd name="connsiteY489" fmla="*/ 1218702 h 2980154"/>
                <a:gd name="connsiteX490" fmla="*/ 403140 w 3050213"/>
                <a:gd name="connsiteY490" fmla="*/ 1244146 h 2980154"/>
                <a:gd name="connsiteX491" fmla="*/ 380272 w 3050213"/>
                <a:gd name="connsiteY491" fmla="*/ 1216546 h 2980154"/>
                <a:gd name="connsiteX492" fmla="*/ 383583 w 3050213"/>
                <a:gd name="connsiteY492" fmla="*/ 1212808 h 2980154"/>
                <a:gd name="connsiteX493" fmla="*/ 344640 w 3050213"/>
                <a:gd name="connsiteY493" fmla="*/ 1161431 h 2980154"/>
                <a:gd name="connsiteX494" fmla="*/ 398173 w 3050213"/>
                <a:gd name="connsiteY494" fmla="*/ 1196322 h 2980154"/>
                <a:gd name="connsiteX495" fmla="*/ 419341 w 3050213"/>
                <a:gd name="connsiteY495" fmla="*/ 1172405 h 2980154"/>
                <a:gd name="connsiteX496" fmla="*/ 447634 w 3050213"/>
                <a:gd name="connsiteY496" fmla="*/ 1190757 h 2980154"/>
                <a:gd name="connsiteX497" fmla="*/ 446940 w 3050213"/>
                <a:gd name="connsiteY497" fmla="*/ 1180393 h 2980154"/>
                <a:gd name="connsiteX498" fmla="*/ 482201 w 3050213"/>
                <a:gd name="connsiteY498" fmla="*/ 1175755 h 2980154"/>
                <a:gd name="connsiteX499" fmla="*/ 444499 w 3050213"/>
                <a:gd name="connsiteY499" fmla="*/ 1118028 h 2980154"/>
                <a:gd name="connsiteX500" fmla="*/ 452972 w 3050213"/>
                <a:gd name="connsiteY500" fmla="*/ 1110316 h 2980154"/>
                <a:gd name="connsiteX501" fmla="*/ 428338 w 3050213"/>
                <a:gd name="connsiteY501" fmla="*/ 1064948 h 2980154"/>
                <a:gd name="connsiteX502" fmla="*/ 464928 w 3050213"/>
                <a:gd name="connsiteY502" fmla="*/ 1099436 h 2980154"/>
                <a:gd name="connsiteX503" fmla="*/ 488146 w 3050213"/>
                <a:gd name="connsiteY503" fmla="*/ 1078306 h 2980154"/>
                <a:gd name="connsiteX504" fmla="*/ 536719 w 3050213"/>
                <a:gd name="connsiteY504" fmla="*/ 1118428 h 2980154"/>
                <a:gd name="connsiteX505" fmla="*/ 515884 w 3050213"/>
                <a:gd name="connsiteY505" fmla="*/ 1079967 h 2980154"/>
                <a:gd name="connsiteX506" fmla="*/ 518186 w 3050213"/>
                <a:gd name="connsiteY506" fmla="*/ 1078247 h 2980154"/>
                <a:gd name="connsiteX507" fmla="*/ 518134 w 3050213"/>
                <a:gd name="connsiteY507" fmla="*/ 1078138 h 2980154"/>
                <a:gd name="connsiteX508" fmla="*/ 507827 w 3050213"/>
                <a:gd name="connsiteY508" fmla="*/ 1075738 h 2980154"/>
                <a:gd name="connsiteX509" fmla="*/ 516420 w 3050213"/>
                <a:gd name="connsiteY509" fmla="*/ 1074553 h 2980154"/>
                <a:gd name="connsiteX510" fmla="*/ 510084 w 3050213"/>
                <a:gd name="connsiteY510" fmla="*/ 1061296 h 2980154"/>
                <a:gd name="connsiteX511" fmla="*/ 448649 w 3050213"/>
                <a:gd name="connsiteY511" fmla="*/ 1042105 h 2980154"/>
                <a:gd name="connsiteX512" fmla="*/ 452001 w 3050213"/>
                <a:gd name="connsiteY512" fmla="*/ 1008645 h 2980154"/>
                <a:gd name="connsiteX513" fmla="*/ 485538 w 3050213"/>
                <a:gd name="connsiteY513" fmla="*/ 1009942 h 2980154"/>
                <a:gd name="connsiteX514" fmla="*/ 484866 w 3050213"/>
                <a:gd name="connsiteY514" fmla="*/ 1008538 h 2980154"/>
                <a:gd name="connsiteX515" fmla="*/ 488129 w 3050213"/>
                <a:gd name="connsiteY515" fmla="*/ 1006295 h 2980154"/>
                <a:gd name="connsiteX516" fmla="*/ 491871 w 3050213"/>
                <a:gd name="connsiteY516" fmla="*/ 1010187 h 2980154"/>
                <a:gd name="connsiteX517" fmla="*/ 557982 w 3050213"/>
                <a:gd name="connsiteY517" fmla="*/ 1012745 h 2980154"/>
                <a:gd name="connsiteX518" fmla="*/ 560855 w 3050213"/>
                <a:gd name="connsiteY518" fmla="*/ 987690 h 2980154"/>
                <a:gd name="connsiteX519" fmla="*/ 580739 w 3050213"/>
                <a:gd name="connsiteY519" fmla="*/ 987305 h 2980154"/>
                <a:gd name="connsiteX520" fmla="*/ 586159 w 3050213"/>
                <a:gd name="connsiteY520" fmla="*/ 960513 h 2980154"/>
                <a:gd name="connsiteX521" fmla="*/ 658820 w 3050213"/>
                <a:gd name="connsiteY521" fmla="*/ 964736 h 2980154"/>
                <a:gd name="connsiteX522" fmla="*/ 562090 w 3050213"/>
                <a:gd name="connsiteY522" fmla="*/ 923566 h 2980154"/>
                <a:gd name="connsiteX523" fmla="*/ 565950 w 3050213"/>
                <a:gd name="connsiteY523" fmla="*/ 906440 h 2980154"/>
                <a:gd name="connsiteX524" fmla="*/ 485016 w 3050213"/>
                <a:gd name="connsiteY524" fmla="*/ 864243 h 2980154"/>
                <a:gd name="connsiteX525" fmla="*/ 493318 w 3050213"/>
                <a:gd name="connsiteY525" fmla="*/ 837254 h 2980154"/>
                <a:gd name="connsiteX526" fmla="*/ 595992 w 3050213"/>
                <a:gd name="connsiteY526" fmla="*/ 859014 h 2980154"/>
                <a:gd name="connsiteX527" fmla="*/ 592049 w 3050213"/>
                <a:gd name="connsiteY527" fmla="*/ 856935 h 2980154"/>
                <a:gd name="connsiteX528" fmla="*/ 610444 w 3050213"/>
                <a:gd name="connsiteY528" fmla="*/ 800672 h 2980154"/>
                <a:gd name="connsiteX529" fmla="*/ 639354 w 3050213"/>
                <a:gd name="connsiteY529" fmla="*/ 805911 h 2980154"/>
                <a:gd name="connsiteX530" fmla="*/ 647752 w 3050213"/>
                <a:gd name="connsiteY530" fmla="*/ 785354 h 2980154"/>
                <a:gd name="connsiteX531" fmla="*/ 698188 w 3050213"/>
                <a:gd name="connsiteY531" fmla="*/ 798979 h 2980154"/>
                <a:gd name="connsiteX532" fmla="*/ 624289 w 3050213"/>
                <a:gd name="connsiteY532" fmla="*/ 740781 h 2980154"/>
                <a:gd name="connsiteX533" fmla="*/ 620423 w 3050213"/>
                <a:gd name="connsiteY533" fmla="*/ 738133 h 2980154"/>
                <a:gd name="connsiteX534" fmla="*/ 620553 w 3050213"/>
                <a:gd name="connsiteY534" fmla="*/ 737838 h 2980154"/>
                <a:gd name="connsiteX535" fmla="*/ 555937 w 3050213"/>
                <a:gd name="connsiteY535" fmla="*/ 686951 h 2980154"/>
                <a:gd name="connsiteX536" fmla="*/ 565481 w 3050213"/>
                <a:gd name="connsiteY536" fmla="*/ 669130 h 2980154"/>
                <a:gd name="connsiteX537" fmla="*/ 638275 w 3050213"/>
                <a:gd name="connsiteY537" fmla="*/ 698470 h 2980154"/>
                <a:gd name="connsiteX538" fmla="*/ 644826 w 3050213"/>
                <a:gd name="connsiteY538" fmla="*/ 683920 h 2980154"/>
                <a:gd name="connsiteX539" fmla="*/ 678572 w 3050213"/>
                <a:gd name="connsiteY539" fmla="*/ 694150 h 2980154"/>
                <a:gd name="connsiteX540" fmla="*/ 628587 w 3050213"/>
                <a:gd name="connsiteY540" fmla="*/ 651802 h 2980154"/>
                <a:gd name="connsiteX541" fmla="*/ 672194 w 3050213"/>
                <a:gd name="connsiteY541" fmla="*/ 667186 h 2980154"/>
                <a:gd name="connsiteX542" fmla="*/ 695128 w 3050213"/>
                <a:gd name="connsiteY542" fmla="*/ 627112 h 2980154"/>
                <a:gd name="connsiteX543" fmla="*/ 730706 w 3050213"/>
                <a:gd name="connsiteY543" fmla="*/ 641227 h 2980154"/>
                <a:gd name="connsiteX544" fmla="*/ 741026 w 3050213"/>
                <a:gd name="connsiteY544" fmla="*/ 625607 h 2980154"/>
                <a:gd name="connsiteX545" fmla="*/ 773227 w 3050213"/>
                <a:gd name="connsiteY545" fmla="*/ 641938 h 2980154"/>
                <a:gd name="connsiteX546" fmla="*/ 665352 w 3050213"/>
                <a:gd name="connsiteY546" fmla="*/ 515507 h 2980154"/>
                <a:gd name="connsiteX547" fmla="*/ 671460 w 3050213"/>
                <a:gd name="connsiteY547" fmla="*/ 507987 h 2980154"/>
                <a:gd name="connsiteX548" fmla="*/ 729757 w 3050213"/>
                <a:gd name="connsiteY548" fmla="*/ 544910 h 2980154"/>
                <a:gd name="connsiteX549" fmla="*/ 747898 w 3050213"/>
                <a:gd name="connsiteY549" fmla="*/ 519873 h 2980154"/>
                <a:gd name="connsiteX550" fmla="*/ 795251 w 3050213"/>
                <a:gd name="connsiteY550" fmla="*/ 545318 h 2980154"/>
                <a:gd name="connsiteX551" fmla="*/ 772383 w 3050213"/>
                <a:gd name="connsiteY551" fmla="*/ 517718 h 2980154"/>
                <a:gd name="connsiteX552" fmla="*/ 775694 w 3050213"/>
                <a:gd name="connsiteY552" fmla="*/ 513979 h 2980154"/>
                <a:gd name="connsiteX553" fmla="*/ 736750 w 3050213"/>
                <a:gd name="connsiteY553" fmla="*/ 462603 h 2980154"/>
                <a:gd name="connsiteX554" fmla="*/ 790283 w 3050213"/>
                <a:gd name="connsiteY554" fmla="*/ 497493 h 2980154"/>
                <a:gd name="connsiteX555" fmla="*/ 811452 w 3050213"/>
                <a:gd name="connsiteY555" fmla="*/ 473576 h 2980154"/>
                <a:gd name="connsiteX556" fmla="*/ 850497 w 3050213"/>
                <a:gd name="connsiteY556" fmla="*/ 498903 h 2980154"/>
                <a:gd name="connsiteX557" fmla="*/ 861972 w 3050213"/>
                <a:gd name="connsiteY557" fmla="*/ 487390 h 2980154"/>
                <a:gd name="connsiteX558" fmla="*/ 901966 w 3050213"/>
                <a:gd name="connsiteY558" fmla="*/ 519268 h 2980154"/>
                <a:gd name="connsiteX559" fmla="*/ 836609 w 3050213"/>
                <a:gd name="connsiteY559" fmla="*/ 419199 h 2980154"/>
                <a:gd name="connsiteX560" fmla="*/ 845083 w 3050213"/>
                <a:gd name="connsiteY560" fmla="*/ 411488 h 2980154"/>
                <a:gd name="connsiteX561" fmla="*/ 820449 w 3050213"/>
                <a:gd name="connsiteY561" fmla="*/ 366119 h 2980154"/>
                <a:gd name="connsiteX562" fmla="*/ 857039 w 3050213"/>
                <a:gd name="connsiteY562" fmla="*/ 400607 h 2980154"/>
                <a:gd name="connsiteX563" fmla="*/ 880257 w 3050213"/>
                <a:gd name="connsiteY563" fmla="*/ 379477 h 2980154"/>
                <a:gd name="connsiteX564" fmla="*/ 928830 w 3050213"/>
                <a:gd name="connsiteY564" fmla="*/ 419600 h 2980154"/>
                <a:gd name="connsiteX565" fmla="*/ 907994 w 3050213"/>
                <a:gd name="connsiteY565" fmla="*/ 381139 h 2980154"/>
                <a:gd name="connsiteX566" fmla="*/ 910297 w 3050213"/>
                <a:gd name="connsiteY566" fmla="*/ 379418 h 2980154"/>
                <a:gd name="connsiteX567" fmla="*/ 876977 w 3050213"/>
                <a:gd name="connsiteY567" fmla="*/ 309709 h 2980154"/>
                <a:gd name="connsiteX568" fmla="*/ 880240 w 3050213"/>
                <a:gd name="connsiteY568" fmla="*/ 307467 h 2980154"/>
                <a:gd name="connsiteX569" fmla="*/ 933052 w 3050213"/>
                <a:gd name="connsiteY569" fmla="*/ 362404 h 2980154"/>
                <a:gd name="connsiteX570" fmla="*/ 955071 w 3050213"/>
                <a:gd name="connsiteY570" fmla="*/ 345940 h 2980154"/>
                <a:gd name="connsiteX571" fmla="*/ 993872 w 3050213"/>
                <a:gd name="connsiteY571" fmla="*/ 383740 h 2980154"/>
                <a:gd name="connsiteX572" fmla="*/ 1005797 w 3050213"/>
                <a:gd name="connsiteY572" fmla="*/ 375867 h 2980154"/>
                <a:gd name="connsiteX573" fmla="*/ 1029093 w 3050213"/>
                <a:gd name="connsiteY573" fmla="*/ 403682 h 2980154"/>
                <a:gd name="connsiteX574" fmla="*/ 986311 w 3050213"/>
                <a:gd name="connsiteY574" fmla="*/ 297976 h 2980154"/>
                <a:gd name="connsiteX575" fmla="*/ 1022420 w 3050213"/>
                <a:gd name="connsiteY575" fmla="*/ 276687 h 2980154"/>
                <a:gd name="connsiteX576" fmla="*/ 1021517 w 3050213"/>
                <a:gd name="connsiteY576" fmla="*/ 273525 h 2980154"/>
                <a:gd name="connsiteX577" fmla="*/ 1023350 w 3050213"/>
                <a:gd name="connsiteY577" fmla="*/ 276137 h 2980154"/>
                <a:gd name="connsiteX578" fmla="*/ 1036951 w 3050213"/>
                <a:gd name="connsiteY578" fmla="*/ 268118 h 2980154"/>
                <a:gd name="connsiteX579" fmla="*/ 1063821 w 3050213"/>
                <a:gd name="connsiteY579" fmla="*/ 301051 h 2980154"/>
                <a:gd name="connsiteX580" fmla="*/ 1039742 w 3050213"/>
                <a:gd name="connsiteY580" fmla="*/ 210110 h 2980154"/>
                <a:gd name="connsiteX581" fmla="*/ 1052016 w 3050213"/>
                <a:gd name="connsiteY581" fmla="*/ 204617 h 2980154"/>
                <a:gd name="connsiteX582" fmla="*/ 1088879 w 3050213"/>
                <a:gd name="connsiteY582" fmla="*/ 264222 h 2980154"/>
                <a:gd name="connsiteX583" fmla="*/ 1120536 w 3050213"/>
                <a:gd name="connsiteY583" fmla="*/ 249180 h 2980154"/>
                <a:gd name="connsiteX584" fmla="*/ 1155454 w 3050213"/>
                <a:gd name="connsiteY584" fmla="*/ 299944 h 2980154"/>
                <a:gd name="connsiteX585" fmla="*/ 1167080 w 3050213"/>
                <a:gd name="connsiteY585" fmla="*/ 295333 h 2980154"/>
                <a:gd name="connsiteX586" fmla="*/ 1176611 w 3050213"/>
                <a:gd name="connsiteY586" fmla="*/ 312772 h 2980154"/>
                <a:gd name="connsiteX587" fmla="*/ 1156555 w 3050213"/>
                <a:gd name="connsiteY587" fmla="*/ 209317 h 2980154"/>
                <a:gd name="connsiteX588" fmla="*/ 1210194 w 3050213"/>
                <a:gd name="connsiteY588" fmla="*/ 190781 h 2980154"/>
                <a:gd name="connsiteX589" fmla="*/ 1206343 w 3050213"/>
                <a:gd name="connsiteY589" fmla="*/ 145382 h 2980154"/>
                <a:gd name="connsiteX590" fmla="*/ 1225962 w 3050213"/>
                <a:gd name="connsiteY590" fmla="*/ 139111 h 2980154"/>
                <a:gd name="connsiteX591" fmla="*/ 1563501 w 3050213"/>
                <a:gd name="connsiteY591" fmla="*/ 0 h 2980154"/>
                <a:gd name="connsiteX592" fmla="*/ 1563545 w 3050213"/>
                <a:gd name="connsiteY592" fmla="*/ 5307 h 2980154"/>
                <a:gd name="connsiteX593" fmla="*/ 1562191 w 3050213"/>
                <a:gd name="connsiteY593" fmla="*/ 5327 h 2980154"/>
                <a:gd name="connsiteX594" fmla="*/ 1563501 w 3050213"/>
                <a:gd name="connsiteY594" fmla="*/ 0 h 2980154"/>
                <a:gd name="connsiteX595" fmla="*/ 1380732 w 3050213"/>
                <a:gd name="connsiteY595" fmla="*/ 13634 h 2980154"/>
                <a:gd name="connsiteX596" fmla="*/ 1381029 w 3050213"/>
                <a:gd name="connsiteY596" fmla="*/ 15285 h 2980154"/>
                <a:gd name="connsiteX597" fmla="*/ 1380595 w 3050213"/>
                <a:gd name="connsiteY597" fmla="*/ 15334 h 2980154"/>
                <a:gd name="connsiteX598" fmla="*/ 1380732 w 3050213"/>
                <a:gd name="connsiteY598" fmla="*/ 13634 h 2980154"/>
                <a:gd name="connsiteX0" fmla="*/ 1335165 w 3050213"/>
                <a:gd name="connsiteY0" fmla="*/ 2762749 h 2980154"/>
                <a:gd name="connsiteX1" fmla="*/ 1336844 w 3050213"/>
                <a:gd name="connsiteY1" fmla="*/ 2779976 h 2980154"/>
                <a:gd name="connsiteX2" fmla="*/ 1339135 w 3050213"/>
                <a:gd name="connsiteY2" fmla="*/ 2771951 h 2980154"/>
                <a:gd name="connsiteX3" fmla="*/ 1335165 w 3050213"/>
                <a:gd name="connsiteY3" fmla="*/ 2762749 h 2980154"/>
                <a:gd name="connsiteX4" fmla="*/ 252198 w 3050213"/>
                <a:gd name="connsiteY4" fmla="*/ 2606480 h 2980154"/>
                <a:gd name="connsiteX5" fmla="*/ 252228 w 3050213"/>
                <a:gd name="connsiteY5" fmla="*/ 2606514 h 2980154"/>
                <a:gd name="connsiteX6" fmla="*/ 252103 w 3050213"/>
                <a:gd name="connsiteY6" fmla="*/ 2606593 h 2980154"/>
                <a:gd name="connsiteX7" fmla="*/ 252198 w 3050213"/>
                <a:gd name="connsiteY7" fmla="*/ 2606480 h 2980154"/>
                <a:gd name="connsiteX8" fmla="*/ 125538 w 3050213"/>
                <a:gd name="connsiteY8" fmla="*/ 2440525 h 2980154"/>
                <a:gd name="connsiteX9" fmla="*/ 128760 w 3050213"/>
                <a:gd name="connsiteY9" fmla="*/ 2446174 h 2980154"/>
                <a:gd name="connsiteX10" fmla="*/ 107470 w 3050213"/>
                <a:gd name="connsiteY10" fmla="*/ 2454754 h 2980154"/>
                <a:gd name="connsiteX11" fmla="*/ 125538 w 3050213"/>
                <a:gd name="connsiteY11" fmla="*/ 2440525 h 2980154"/>
                <a:gd name="connsiteX12" fmla="*/ 0 w 3050213"/>
                <a:gd name="connsiteY12" fmla="*/ 1514633 h 2980154"/>
                <a:gd name="connsiteX13" fmla="*/ 12001 w 3050213"/>
                <a:gd name="connsiteY13" fmla="*/ 1517176 h 2980154"/>
                <a:gd name="connsiteX14" fmla="*/ 11020 w 3050213"/>
                <a:gd name="connsiteY14" fmla="*/ 1520378 h 2980154"/>
                <a:gd name="connsiteX15" fmla="*/ 0 w 3050213"/>
                <a:gd name="connsiteY15" fmla="*/ 1514633 h 2980154"/>
                <a:gd name="connsiteX16" fmla="*/ 392111 w 3050213"/>
                <a:gd name="connsiteY16" fmla="*/ 815805 h 2980154"/>
                <a:gd name="connsiteX17" fmla="*/ 404112 w 3050213"/>
                <a:gd name="connsiteY17" fmla="*/ 818348 h 2980154"/>
                <a:gd name="connsiteX18" fmla="*/ 403131 w 3050213"/>
                <a:gd name="connsiteY18" fmla="*/ 821550 h 2980154"/>
                <a:gd name="connsiteX19" fmla="*/ 392111 w 3050213"/>
                <a:gd name="connsiteY19" fmla="*/ 815805 h 2980154"/>
                <a:gd name="connsiteX20" fmla="*/ 2029470 w 3050213"/>
                <a:gd name="connsiteY20" fmla="*/ 108065 h 2980154"/>
                <a:gd name="connsiteX21" fmla="*/ 2029513 w 3050213"/>
                <a:gd name="connsiteY21" fmla="*/ 113373 h 2980154"/>
                <a:gd name="connsiteX22" fmla="*/ 2028160 w 3050213"/>
                <a:gd name="connsiteY22" fmla="*/ 113393 h 2980154"/>
                <a:gd name="connsiteX23" fmla="*/ 2029470 w 3050213"/>
                <a:gd name="connsiteY23" fmla="*/ 108065 h 2980154"/>
                <a:gd name="connsiteX24" fmla="*/ 1846700 w 3050213"/>
                <a:gd name="connsiteY24" fmla="*/ 121699 h 2980154"/>
                <a:gd name="connsiteX25" fmla="*/ 1846997 w 3050213"/>
                <a:gd name="connsiteY25" fmla="*/ 123350 h 2980154"/>
                <a:gd name="connsiteX26" fmla="*/ 1846563 w 3050213"/>
                <a:gd name="connsiteY26" fmla="*/ 123399 h 2980154"/>
                <a:gd name="connsiteX27" fmla="*/ 1846700 w 3050213"/>
                <a:gd name="connsiteY27" fmla="*/ 121699 h 2980154"/>
                <a:gd name="connsiteX28" fmla="*/ 1225962 w 3050213"/>
                <a:gd name="connsiteY28" fmla="*/ 139111 h 2980154"/>
                <a:gd name="connsiteX29" fmla="*/ 1248848 w 3050213"/>
                <a:gd name="connsiteY29" fmla="*/ 200174 h 2980154"/>
                <a:gd name="connsiteX30" fmla="*/ 1272166 w 3050213"/>
                <a:gd name="connsiteY30" fmla="*/ 191266 h 2980154"/>
                <a:gd name="connsiteX31" fmla="*/ 1301252 w 3050213"/>
                <a:gd name="connsiteY31" fmla="*/ 186519 h 2980154"/>
                <a:gd name="connsiteX32" fmla="*/ 1329017 w 3050213"/>
                <a:gd name="connsiteY32" fmla="*/ 250853 h 2980154"/>
                <a:gd name="connsiteX33" fmla="*/ 1339683 w 3050213"/>
                <a:gd name="connsiteY33" fmla="*/ 248971 h 2980154"/>
                <a:gd name="connsiteX34" fmla="*/ 1340429 w 3050213"/>
                <a:gd name="connsiteY34" fmla="*/ 251330 h 2980154"/>
                <a:gd name="connsiteX35" fmla="*/ 1340545 w 3050213"/>
                <a:gd name="connsiteY35" fmla="*/ 156882 h 2980154"/>
                <a:gd name="connsiteX36" fmla="*/ 1369100 w 3050213"/>
                <a:gd name="connsiteY36" fmla="*/ 149491 h 2980154"/>
                <a:gd name="connsiteX37" fmla="*/ 1369753 w 3050213"/>
                <a:gd name="connsiteY37" fmla="*/ 149459 h 2980154"/>
                <a:gd name="connsiteX38" fmla="*/ 1373138 w 3050213"/>
                <a:gd name="connsiteY38" fmla="*/ 107577 h 2980154"/>
                <a:gd name="connsiteX39" fmla="*/ 1397129 w 3050213"/>
                <a:gd name="connsiteY39" fmla="*/ 104851 h 2980154"/>
                <a:gd name="connsiteX40" fmla="*/ 1414002 w 3050213"/>
                <a:gd name="connsiteY40" fmla="*/ 198706 h 2980154"/>
                <a:gd name="connsiteX41" fmla="*/ 1425058 w 3050213"/>
                <a:gd name="connsiteY41" fmla="*/ 234922 h 2980154"/>
                <a:gd name="connsiteX42" fmla="*/ 1426132 w 3050213"/>
                <a:gd name="connsiteY42" fmla="*/ 234860 h 2980154"/>
                <a:gd name="connsiteX43" fmla="*/ 1432170 w 3050213"/>
                <a:gd name="connsiteY43" fmla="*/ 165150 h 2980154"/>
                <a:gd name="connsiteX44" fmla="*/ 1490538 w 3050213"/>
                <a:gd name="connsiteY44" fmla="*/ 160309 h 2980154"/>
                <a:gd name="connsiteX45" fmla="*/ 1506240 w 3050213"/>
                <a:gd name="connsiteY45" fmla="*/ 232904 h 2980154"/>
                <a:gd name="connsiteX46" fmla="*/ 1539782 w 3050213"/>
                <a:gd name="connsiteY46" fmla="*/ 96476 h 2980154"/>
                <a:gd name="connsiteX47" fmla="*/ 1564293 w 3050213"/>
                <a:gd name="connsiteY47" fmla="*/ 96096 h 2980154"/>
                <a:gd name="connsiteX48" fmla="*/ 1564677 w 3050213"/>
                <a:gd name="connsiteY48" fmla="*/ 142650 h 2980154"/>
                <a:gd name="connsiteX49" fmla="*/ 1589634 w 3050213"/>
                <a:gd name="connsiteY49" fmla="*/ 143423 h 2980154"/>
                <a:gd name="connsiteX50" fmla="*/ 1599318 w 3050213"/>
                <a:gd name="connsiteY50" fmla="*/ 236760 h 2980154"/>
                <a:gd name="connsiteX51" fmla="*/ 1602781 w 3050213"/>
                <a:gd name="connsiteY51" fmla="*/ 236839 h 2980154"/>
                <a:gd name="connsiteX52" fmla="*/ 1623263 w 3050213"/>
                <a:gd name="connsiteY52" fmla="*/ 165770 h 2980154"/>
                <a:gd name="connsiteX53" fmla="*/ 1680494 w 3050213"/>
                <a:gd name="connsiteY53" fmla="*/ 172494 h 2980154"/>
                <a:gd name="connsiteX54" fmla="*/ 1706542 w 3050213"/>
                <a:gd name="connsiteY54" fmla="*/ 111040 h 2980154"/>
                <a:gd name="connsiteX55" fmla="*/ 1727892 w 3050213"/>
                <a:gd name="connsiteY55" fmla="*/ 114868 h 2980154"/>
                <a:gd name="connsiteX56" fmla="*/ 1719760 w 3050213"/>
                <a:gd name="connsiteY56" fmla="*/ 167143 h 2980154"/>
                <a:gd name="connsiteX57" fmla="*/ 1721032 w 3050213"/>
                <a:gd name="connsiteY57" fmla="*/ 164032 h 2980154"/>
                <a:gd name="connsiteX58" fmla="*/ 1769131 w 3050213"/>
                <a:gd name="connsiteY58" fmla="*/ 277720 h 2980154"/>
                <a:gd name="connsiteX59" fmla="*/ 1772220 w 3050213"/>
                <a:gd name="connsiteY59" fmla="*/ 278721 h 2980154"/>
                <a:gd name="connsiteX60" fmla="*/ 1835884 w 3050213"/>
                <a:gd name="connsiteY60" fmla="*/ 212649 h 2980154"/>
                <a:gd name="connsiteX61" fmla="*/ 1874470 w 3050213"/>
                <a:gd name="connsiteY61" fmla="*/ 151684 h 2980154"/>
                <a:gd name="connsiteX62" fmla="*/ 1888560 w 3050213"/>
                <a:gd name="connsiteY62" fmla="*/ 157116 h 2980154"/>
                <a:gd name="connsiteX63" fmla="*/ 1865715 w 3050213"/>
                <a:gd name="connsiteY63" fmla="*/ 227477 h 2980154"/>
                <a:gd name="connsiteX64" fmla="*/ 1873228 w 3050213"/>
                <a:gd name="connsiteY64" fmla="*/ 269269 h 2980154"/>
                <a:gd name="connsiteX65" fmla="*/ 1903142 w 3050213"/>
                <a:gd name="connsiteY65" fmla="*/ 223842 h 2980154"/>
                <a:gd name="connsiteX66" fmla="*/ 1956399 w 3050213"/>
                <a:gd name="connsiteY66" fmla="*/ 248818 h 2980154"/>
                <a:gd name="connsiteX67" fmla="*/ 1950581 w 3050213"/>
                <a:gd name="connsiteY67" fmla="*/ 268865 h 2980154"/>
                <a:gd name="connsiteX68" fmla="*/ 1956507 w 3050213"/>
                <a:gd name="connsiteY68" fmla="*/ 268374 h 2980154"/>
                <a:gd name="connsiteX69" fmla="*/ 1964799 w 3050213"/>
                <a:gd name="connsiteY69" fmla="*/ 306713 h 2980154"/>
                <a:gd name="connsiteX70" fmla="*/ 1986951 w 3050213"/>
                <a:gd name="connsiteY70" fmla="*/ 278788 h 2980154"/>
                <a:gd name="connsiteX71" fmla="*/ 1987427 w 3050213"/>
                <a:gd name="connsiteY71" fmla="*/ 279067 h 2980154"/>
                <a:gd name="connsiteX72" fmla="*/ 2005750 w 3050213"/>
                <a:gd name="connsiteY72" fmla="*/ 204541 h 2980154"/>
                <a:gd name="connsiteX73" fmla="*/ 2030261 w 3050213"/>
                <a:gd name="connsiteY73" fmla="*/ 204162 h 2980154"/>
                <a:gd name="connsiteX74" fmla="*/ 2030531 w 3050213"/>
                <a:gd name="connsiteY74" fmla="*/ 236850 h 2980154"/>
                <a:gd name="connsiteX75" fmla="*/ 2041617 w 3050213"/>
                <a:gd name="connsiteY75" fmla="*/ 224597 h 2980154"/>
                <a:gd name="connsiteX76" fmla="*/ 2046065 w 3050213"/>
                <a:gd name="connsiteY76" fmla="*/ 226819 h 2980154"/>
                <a:gd name="connsiteX77" fmla="*/ 2033731 w 3050213"/>
                <a:gd name="connsiteY77" fmla="*/ 250811 h 2980154"/>
                <a:gd name="connsiteX78" fmla="*/ 2055602 w 3050213"/>
                <a:gd name="connsiteY78" fmla="*/ 251488 h 2980154"/>
                <a:gd name="connsiteX79" fmla="*/ 2063319 w 3050213"/>
                <a:gd name="connsiteY79" fmla="*/ 325858 h 2980154"/>
                <a:gd name="connsiteX80" fmla="*/ 2070435 w 3050213"/>
                <a:gd name="connsiteY80" fmla="*/ 318641 h 2980154"/>
                <a:gd name="connsiteX81" fmla="*/ 2075270 w 3050213"/>
                <a:gd name="connsiteY81" fmla="*/ 322282 h 2980154"/>
                <a:gd name="connsiteX82" fmla="*/ 2089232 w 3050213"/>
                <a:gd name="connsiteY82" fmla="*/ 273836 h 2980154"/>
                <a:gd name="connsiteX83" fmla="*/ 2146462 w 3050213"/>
                <a:gd name="connsiteY83" fmla="*/ 280560 h 2980154"/>
                <a:gd name="connsiteX84" fmla="*/ 2172511 w 3050213"/>
                <a:gd name="connsiteY84" fmla="*/ 219105 h 2980154"/>
                <a:gd name="connsiteX85" fmla="*/ 2193860 w 3050213"/>
                <a:gd name="connsiteY85" fmla="*/ 222933 h 2980154"/>
                <a:gd name="connsiteX86" fmla="*/ 2185728 w 3050213"/>
                <a:gd name="connsiteY86" fmla="*/ 275208 h 2980154"/>
                <a:gd name="connsiteX87" fmla="*/ 2187000 w 3050213"/>
                <a:gd name="connsiteY87" fmla="*/ 272097 h 2980154"/>
                <a:gd name="connsiteX88" fmla="*/ 2244072 w 3050213"/>
                <a:gd name="connsiteY88" fmla="*/ 285566 h 2980154"/>
                <a:gd name="connsiteX89" fmla="*/ 2235100 w 3050213"/>
                <a:gd name="connsiteY89" fmla="*/ 385786 h 2980154"/>
                <a:gd name="connsiteX90" fmla="*/ 2238189 w 3050213"/>
                <a:gd name="connsiteY90" fmla="*/ 386786 h 2980154"/>
                <a:gd name="connsiteX91" fmla="*/ 2276547 w 3050213"/>
                <a:gd name="connsiteY91" fmla="*/ 312239 h 2980154"/>
                <a:gd name="connsiteX92" fmla="*/ 2301852 w 3050213"/>
                <a:gd name="connsiteY92" fmla="*/ 320715 h 2980154"/>
                <a:gd name="connsiteX93" fmla="*/ 2340439 w 3050213"/>
                <a:gd name="connsiteY93" fmla="*/ 259749 h 2980154"/>
                <a:gd name="connsiteX94" fmla="*/ 2354528 w 3050213"/>
                <a:gd name="connsiteY94" fmla="*/ 265181 h 2980154"/>
                <a:gd name="connsiteX95" fmla="*/ 2397997 w 3050213"/>
                <a:gd name="connsiteY95" fmla="*/ 213645 h 2980154"/>
                <a:gd name="connsiteX96" fmla="*/ 2318295 w 3050213"/>
                <a:gd name="connsiteY96" fmla="*/ 409076 h 2980154"/>
                <a:gd name="connsiteX97" fmla="*/ 2369111 w 3050213"/>
                <a:gd name="connsiteY97" fmla="*/ 331907 h 2980154"/>
                <a:gd name="connsiteX98" fmla="*/ 2422367 w 3050213"/>
                <a:gd name="connsiteY98" fmla="*/ 356883 h 2980154"/>
                <a:gd name="connsiteX99" fmla="*/ 2393373 w 3050213"/>
                <a:gd name="connsiteY99" fmla="*/ 456800 h 2980154"/>
                <a:gd name="connsiteX100" fmla="*/ 2394632 w 3050213"/>
                <a:gd name="connsiteY100" fmla="*/ 457517 h 2980154"/>
                <a:gd name="connsiteX101" fmla="*/ 2412743 w 3050213"/>
                <a:gd name="connsiteY101" fmla="*/ 437499 h 2980154"/>
                <a:gd name="connsiteX102" fmla="*/ 2452920 w 3050213"/>
                <a:gd name="connsiteY102" fmla="*/ 386853 h 2980154"/>
                <a:gd name="connsiteX103" fmla="*/ 2456604 w 3050213"/>
                <a:gd name="connsiteY103" fmla="*/ 389015 h 2980154"/>
                <a:gd name="connsiteX104" fmla="*/ 2507585 w 3050213"/>
                <a:gd name="connsiteY104" fmla="*/ 332662 h 2980154"/>
                <a:gd name="connsiteX105" fmla="*/ 2512034 w 3050213"/>
                <a:gd name="connsiteY105" fmla="*/ 334884 h 2980154"/>
                <a:gd name="connsiteX106" fmla="*/ 2477813 w 3050213"/>
                <a:gd name="connsiteY106" fmla="*/ 401449 h 2980154"/>
                <a:gd name="connsiteX107" fmla="*/ 2503608 w 3050213"/>
                <a:gd name="connsiteY107" fmla="*/ 416573 h 2980154"/>
                <a:gd name="connsiteX108" fmla="*/ 2475931 w 3050213"/>
                <a:gd name="connsiteY108" fmla="*/ 488040 h 2980154"/>
                <a:gd name="connsiteX109" fmla="*/ 2536403 w 3050213"/>
                <a:gd name="connsiteY109" fmla="*/ 426706 h 2980154"/>
                <a:gd name="connsiteX110" fmla="*/ 2583582 w 3050213"/>
                <a:gd name="connsiteY110" fmla="*/ 462235 h 2980154"/>
                <a:gd name="connsiteX111" fmla="*/ 2576238 w 3050213"/>
                <a:gd name="connsiteY111" fmla="*/ 476466 h 2980154"/>
                <a:gd name="connsiteX112" fmla="*/ 2578658 w 3050213"/>
                <a:gd name="connsiteY112" fmla="*/ 474185 h 2980154"/>
                <a:gd name="connsiteX113" fmla="*/ 2553539 w 3050213"/>
                <a:gd name="connsiteY113" fmla="*/ 520447 h 2980154"/>
                <a:gd name="connsiteX114" fmla="*/ 2543325 w 3050213"/>
                <a:gd name="connsiteY114" fmla="*/ 540239 h 2980154"/>
                <a:gd name="connsiteX115" fmla="*/ 2644148 w 3050213"/>
                <a:gd name="connsiteY115" fmla="*/ 463176 h 2980154"/>
                <a:gd name="connsiteX116" fmla="*/ 2616980 w 3050213"/>
                <a:gd name="connsiteY116" fmla="*/ 499570 h 2980154"/>
                <a:gd name="connsiteX117" fmla="*/ 2723204 w 3050213"/>
                <a:gd name="connsiteY117" fmla="*/ 459812 h 2980154"/>
                <a:gd name="connsiteX118" fmla="*/ 2614328 w 3050213"/>
                <a:gd name="connsiteY118" fmla="*/ 599021 h 2980154"/>
                <a:gd name="connsiteX119" fmla="*/ 2682571 w 3050213"/>
                <a:gd name="connsiteY119" fmla="*/ 552830 h 2980154"/>
                <a:gd name="connsiteX120" fmla="*/ 2721643 w 3050213"/>
                <a:gd name="connsiteY120" fmla="*/ 597384 h 2980154"/>
                <a:gd name="connsiteX121" fmla="*/ 2685659 w 3050213"/>
                <a:gd name="connsiteY121" fmla="*/ 642646 h 2980154"/>
                <a:gd name="connsiteX122" fmla="*/ 2754895 w 3050213"/>
                <a:gd name="connsiteY122" fmla="*/ 598796 h 2980154"/>
                <a:gd name="connsiteX123" fmla="*/ 2709947 w 3050213"/>
                <a:gd name="connsiteY123" fmla="*/ 651476 h 2980154"/>
                <a:gd name="connsiteX124" fmla="*/ 2723727 w 3050213"/>
                <a:gd name="connsiteY124" fmla="*/ 644737 h 2980154"/>
                <a:gd name="connsiteX125" fmla="*/ 2746618 w 3050213"/>
                <a:gd name="connsiteY125" fmla="*/ 632033 h 2980154"/>
                <a:gd name="connsiteX126" fmla="*/ 2781395 w 3050213"/>
                <a:gd name="connsiteY126" fmla="*/ 679682 h 2980154"/>
                <a:gd name="connsiteX127" fmla="*/ 2726939 w 3050213"/>
                <a:gd name="connsiteY127" fmla="*/ 736953 h 2980154"/>
                <a:gd name="connsiteX128" fmla="*/ 2801849 w 3050213"/>
                <a:gd name="connsiteY128" fmla="*/ 705608 h 2980154"/>
                <a:gd name="connsiteX129" fmla="*/ 2983070 w 3050213"/>
                <a:gd name="connsiteY129" fmla="*/ 626295 h 2980154"/>
                <a:gd name="connsiteX130" fmla="*/ 2831256 w 3050213"/>
                <a:gd name="connsiteY130" fmla="*/ 757265 h 2980154"/>
                <a:gd name="connsiteX131" fmla="*/ 2784152 w 3050213"/>
                <a:gd name="connsiteY131" fmla="*/ 797137 h 2980154"/>
                <a:gd name="connsiteX132" fmla="*/ 2899527 w 3050213"/>
                <a:gd name="connsiteY132" fmla="*/ 750634 h 2980154"/>
                <a:gd name="connsiteX133" fmla="*/ 2840327 w 3050213"/>
                <a:gd name="connsiteY133" fmla="*/ 797257 h 2980154"/>
                <a:gd name="connsiteX134" fmla="*/ 2852104 w 3050213"/>
                <a:gd name="connsiteY134" fmla="*/ 793502 h 2980154"/>
                <a:gd name="connsiteX135" fmla="*/ 2808687 w 3050213"/>
                <a:gd name="connsiteY135" fmla="*/ 895295 h 2980154"/>
                <a:gd name="connsiteX136" fmla="*/ 3041002 w 3050213"/>
                <a:gd name="connsiteY136" fmla="*/ 813742 h 2980154"/>
                <a:gd name="connsiteX137" fmla="*/ 2908131 w 3050213"/>
                <a:gd name="connsiteY137" fmla="*/ 935795 h 2980154"/>
                <a:gd name="connsiteX138" fmla="*/ 2881583 w 3050213"/>
                <a:gd name="connsiteY138" fmla="*/ 950450 h 2980154"/>
                <a:gd name="connsiteX139" fmla="*/ 3002766 w 3050213"/>
                <a:gd name="connsiteY139" fmla="*/ 924767 h 2980154"/>
                <a:gd name="connsiteX140" fmla="*/ 3003128 w 3050213"/>
                <a:gd name="connsiteY140" fmla="*/ 925889 h 2980154"/>
                <a:gd name="connsiteX141" fmla="*/ 2910418 w 3050213"/>
                <a:gd name="connsiteY141" fmla="*/ 974224 h 2980154"/>
                <a:gd name="connsiteX142" fmla="*/ 2923806 w 3050213"/>
                <a:gd name="connsiteY142" fmla="*/ 972743 h 2980154"/>
                <a:gd name="connsiteX143" fmla="*/ 2934207 w 3050213"/>
                <a:gd name="connsiteY143" fmla="*/ 1000642 h 2980154"/>
                <a:gd name="connsiteX144" fmla="*/ 2938896 w 3050213"/>
                <a:gd name="connsiteY144" fmla="*/ 1030081 h 2980154"/>
                <a:gd name="connsiteX145" fmla="*/ 2856438 w 3050213"/>
                <a:gd name="connsiteY145" fmla="*/ 1066541 h 2980154"/>
                <a:gd name="connsiteX146" fmla="*/ 2941047 w 3050213"/>
                <a:gd name="connsiteY146" fmla="*/ 1066825 h 2980154"/>
                <a:gd name="connsiteX147" fmla="*/ 2948361 w 3050213"/>
                <a:gd name="connsiteY147" fmla="*/ 1095935 h 2980154"/>
                <a:gd name="connsiteX148" fmla="*/ 2949371 w 3050213"/>
                <a:gd name="connsiteY148" fmla="*/ 1116623 h 2980154"/>
                <a:gd name="connsiteX149" fmla="*/ 3044279 w 3050213"/>
                <a:gd name="connsiteY149" fmla="*/ 1112952 h 2980154"/>
                <a:gd name="connsiteX150" fmla="*/ 3045083 w 3050213"/>
                <a:gd name="connsiteY150" fmla="*/ 1120612 h 2980154"/>
                <a:gd name="connsiteX151" fmla="*/ 2921606 w 3050213"/>
                <a:gd name="connsiteY151" fmla="*/ 1159184 h 2980154"/>
                <a:gd name="connsiteX152" fmla="*/ 2960009 w 3050213"/>
                <a:gd name="connsiteY152" fmla="*/ 1162594 h 2980154"/>
                <a:gd name="connsiteX153" fmla="*/ 2964792 w 3050213"/>
                <a:gd name="connsiteY153" fmla="*/ 1221673 h 2980154"/>
                <a:gd name="connsiteX154" fmla="*/ 2868869 w 3050213"/>
                <a:gd name="connsiteY154" fmla="*/ 1242926 h 2980154"/>
                <a:gd name="connsiteX155" fmla="*/ 2956427 w 3050213"/>
                <a:gd name="connsiteY155" fmla="*/ 1260969 h 2980154"/>
                <a:gd name="connsiteX156" fmla="*/ 2955647 w 3050213"/>
                <a:gd name="connsiteY156" fmla="*/ 1288916 h 2980154"/>
                <a:gd name="connsiteX157" fmla="*/ 3050213 w 3050213"/>
                <a:gd name="connsiteY157" fmla="*/ 1301353 h 2980154"/>
                <a:gd name="connsiteX158" fmla="*/ 3049002 w 3050213"/>
                <a:gd name="connsiteY158" fmla="*/ 1313432 h 2980154"/>
                <a:gd name="connsiteX159" fmla="*/ 2887238 w 3050213"/>
                <a:gd name="connsiteY159" fmla="*/ 1334709 h 2980154"/>
                <a:gd name="connsiteX160" fmla="*/ 2959397 w 3050213"/>
                <a:gd name="connsiteY160" fmla="*/ 1356015 h 2980154"/>
                <a:gd name="connsiteX161" fmla="*/ 2952650 w 3050213"/>
                <a:gd name="connsiteY161" fmla="*/ 1414859 h 2980154"/>
                <a:gd name="connsiteX162" fmla="*/ 2846533 w 3050213"/>
                <a:gd name="connsiteY162" fmla="*/ 1416917 h 2980154"/>
                <a:gd name="connsiteX163" fmla="*/ 2934807 w 3050213"/>
                <a:gd name="connsiteY163" fmla="*/ 1454487 h 2980154"/>
                <a:gd name="connsiteX164" fmla="*/ 2933735 w 3050213"/>
                <a:gd name="connsiteY164" fmla="*/ 1459232 h 2980154"/>
                <a:gd name="connsiteX165" fmla="*/ 3021543 w 3050213"/>
                <a:gd name="connsiteY165" fmla="*/ 1486661 h 2980154"/>
                <a:gd name="connsiteX166" fmla="*/ 3017376 w 3050213"/>
                <a:gd name="connsiteY166" fmla="*/ 1500634 h 2980154"/>
                <a:gd name="connsiteX167" fmla="*/ 2925205 w 3050213"/>
                <a:gd name="connsiteY167" fmla="*/ 1497068 h 2980154"/>
                <a:gd name="connsiteX168" fmla="*/ 2921700 w 3050213"/>
                <a:gd name="connsiteY168" fmla="*/ 1512613 h 2980154"/>
                <a:gd name="connsiteX169" fmla="*/ 2845042 w 3050213"/>
                <a:gd name="connsiteY169" fmla="*/ 1505327 h 2980154"/>
                <a:gd name="connsiteX170" fmla="*/ 2921456 w 3050213"/>
                <a:gd name="connsiteY170" fmla="*/ 1545613 h 2980154"/>
                <a:gd name="connsiteX171" fmla="*/ 2903060 w 3050213"/>
                <a:gd name="connsiteY171" fmla="*/ 1601877 h 2980154"/>
                <a:gd name="connsiteX172" fmla="*/ 2801058 w 3050213"/>
                <a:gd name="connsiteY172" fmla="*/ 1583387 h 2980154"/>
                <a:gd name="connsiteX173" fmla="*/ 2957940 w 3050213"/>
                <a:gd name="connsiteY173" fmla="*/ 1665179 h 2980154"/>
                <a:gd name="connsiteX174" fmla="*/ 2952058 w 3050213"/>
                <a:gd name="connsiteY174" fmla="*/ 1679113 h 2980154"/>
                <a:gd name="connsiteX175" fmla="*/ 2866952 w 3050213"/>
                <a:gd name="connsiteY175" fmla="*/ 1661076 h 2980154"/>
                <a:gd name="connsiteX176" fmla="*/ 2852069 w 3050213"/>
                <a:gd name="connsiteY176" fmla="*/ 1694131 h 2980154"/>
                <a:gd name="connsiteX177" fmla="*/ 2786289 w 3050213"/>
                <a:gd name="connsiteY177" fmla="*/ 1674188 h 2980154"/>
                <a:gd name="connsiteX178" fmla="*/ 2847739 w 3050213"/>
                <a:gd name="connsiteY178" fmla="*/ 1724133 h 2980154"/>
                <a:gd name="connsiteX179" fmla="*/ 2840176 w 3050213"/>
                <a:gd name="connsiteY179" fmla="*/ 1737347 h 2980154"/>
                <a:gd name="connsiteX180" fmla="*/ 2871874 w 3050213"/>
                <a:gd name="connsiteY180" fmla="*/ 1736121 h 2980154"/>
                <a:gd name="connsiteX181" fmla="*/ 2872678 w 3050213"/>
                <a:gd name="connsiteY181" fmla="*/ 1743781 h 2980154"/>
                <a:gd name="connsiteX182" fmla="*/ 2828617 w 3050213"/>
                <a:gd name="connsiteY182" fmla="*/ 1757545 h 2980154"/>
                <a:gd name="connsiteX183" fmla="*/ 2818377 w 3050213"/>
                <a:gd name="connsiteY183" fmla="*/ 1775437 h 2980154"/>
                <a:gd name="connsiteX184" fmla="*/ 2797657 w 3050213"/>
                <a:gd name="connsiteY184" fmla="*/ 1767216 h 2980154"/>
                <a:gd name="connsiteX185" fmla="*/ 2782611 w 3050213"/>
                <a:gd name="connsiteY185" fmla="*/ 1771916 h 2980154"/>
                <a:gd name="connsiteX186" fmla="*/ 2860866 w 3050213"/>
                <a:gd name="connsiteY186" fmla="*/ 1833544 h 2980154"/>
                <a:gd name="connsiteX187" fmla="*/ 2853068 w 3050213"/>
                <a:gd name="connsiteY187" fmla="*/ 1845266 h 2980154"/>
                <a:gd name="connsiteX188" fmla="*/ 2790375 w 3050213"/>
                <a:gd name="connsiteY188" fmla="*/ 1819999 h 2980154"/>
                <a:gd name="connsiteX189" fmla="*/ 2792387 w 3050213"/>
                <a:gd name="connsiteY189" fmla="*/ 1844843 h 2980154"/>
                <a:gd name="connsiteX190" fmla="*/ 2752212 w 3050213"/>
                <a:gd name="connsiteY190" fmla="*/ 1853743 h 2980154"/>
                <a:gd name="connsiteX191" fmla="*/ 2749000 w 3050213"/>
                <a:gd name="connsiteY191" fmla="*/ 1858177 h 2980154"/>
                <a:gd name="connsiteX192" fmla="*/ 2744095 w 3050213"/>
                <a:gd name="connsiteY192" fmla="*/ 1855542 h 2980154"/>
                <a:gd name="connsiteX193" fmla="*/ 2721078 w 3050213"/>
                <a:gd name="connsiteY193" fmla="*/ 1860641 h 2980154"/>
                <a:gd name="connsiteX194" fmla="*/ 2731596 w 3050213"/>
                <a:gd name="connsiteY194" fmla="*/ 1873334 h 2980154"/>
                <a:gd name="connsiteX195" fmla="*/ 2784021 w 3050213"/>
                <a:gd name="connsiteY195" fmla="*/ 1884138 h 2980154"/>
                <a:gd name="connsiteX196" fmla="*/ 2783241 w 3050213"/>
                <a:gd name="connsiteY196" fmla="*/ 1912085 h 2980154"/>
                <a:gd name="connsiteX197" fmla="*/ 2877807 w 3050213"/>
                <a:gd name="connsiteY197" fmla="*/ 1924522 h 2980154"/>
                <a:gd name="connsiteX198" fmla="*/ 2876596 w 3050213"/>
                <a:gd name="connsiteY198" fmla="*/ 1936601 h 2980154"/>
                <a:gd name="connsiteX199" fmla="*/ 2714833 w 3050213"/>
                <a:gd name="connsiteY199" fmla="*/ 1957878 h 2980154"/>
                <a:gd name="connsiteX200" fmla="*/ 2786992 w 3050213"/>
                <a:gd name="connsiteY200" fmla="*/ 1979184 h 2980154"/>
                <a:gd name="connsiteX201" fmla="*/ 2780245 w 3050213"/>
                <a:gd name="connsiteY201" fmla="*/ 2038028 h 2980154"/>
                <a:gd name="connsiteX202" fmla="*/ 2674128 w 3050213"/>
                <a:gd name="connsiteY202" fmla="*/ 2040086 h 2980154"/>
                <a:gd name="connsiteX203" fmla="*/ 2762401 w 3050213"/>
                <a:gd name="connsiteY203" fmla="*/ 2077656 h 2980154"/>
                <a:gd name="connsiteX204" fmla="*/ 2761329 w 3050213"/>
                <a:gd name="connsiteY204" fmla="*/ 2082402 h 2980154"/>
                <a:gd name="connsiteX205" fmla="*/ 2849137 w 3050213"/>
                <a:gd name="connsiteY205" fmla="*/ 2109830 h 2980154"/>
                <a:gd name="connsiteX206" fmla="*/ 2844970 w 3050213"/>
                <a:gd name="connsiteY206" fmla="*/ 2123803 h 2980154"/>
                <a:gd name="connsiteX207" fmla="*/ 2752799 w 3050213"/>
                <a:gd name="connsiteY207" fmla="*/ 2120237 h 2980154"/>
                <a:gd name="connsiteX208" fmla="*/ 2749295 w 3050213"/>
                <a:gd name="connsiteY208" fmla="*/ 2135782 h 2980154"/>
                <a:gd name="connsiteX209" fmla="*/ 2672637 w 3050213"/>
                <a:gd name="connsiteY209" fmla="*/ 2128496 h 2980154"/>
                <a:gd name="connsiteX210" fmla="*/ 2749050 w 3050213"/>
                <a:gd name="connsiteY210" fmla="*/ 2168782 h 2980154"/>
                <a:gd name="connsiteX211" fmla="*/ 2730655 w 3050213"/>
                <a:gd name="connsiteY211" fmla="*/ 2225046 h 2980154"/>
                <a:gd name="connsiteX212" fmla="*/ 2628653 w 3050213"/>
                <a:gd name="connsiteY212" fmla="*/ 2206556 h 2980154"/>
                <a:gd name="connsiteX213" fmla="*/ 2785535 w 3050213"/>
                <a:gd name="connsiteY213" fmla="*/ 2288348 h 2980154"/>
                <a:gd name="connsiteX214" fmla="*/ 2779653 w 3050213"/>
                <a:gd name="connsiteY214" fmla="*/ 2302282 h 2980154"/>
                <a:gd name="connsiteX215" fmla="*/ 2694546 w 3050213"/>
                <a:gd name="connsiteY215" fmla="*/ 2284245 h 2980154"/>
                <a:gd name="connsiteX216" fmla="*/ 2679664 w 3050213"/>
                <a:gd name="connsiteY216" fmla="*/ 2317300 h 2980154"/>
                <a:gd name="connsiteX217" fmla="*/ 2613883 w 3050213"/>
                <a:gd name="connsiteY217" fmla="*/ 2297357 h 2980154"/>
                <a:gd name="connsiteX218" fmla="*/ 2675333 w 3050213"/>
                <a:gd name="connsiteY218" fmla="*/ 2347302 h 2980154"/>
                <a:gd name="connsiteX219" fmla="*/ 2645972 w 3050213"/>
                <a:gd name="connsiteY219" fmla="*/ 2398606 h 2980154"/>
                <a:gd name="connsiteX220" fmla="*/ 2582902 w 3050213"/>
                <a:gd name="connsiteY220" fmla="*/ 2373583 h 2980154"/>
                <a:gd name="connsiteX221" fmla="*/ 2688461 w 3050213"/>
                <a:gd name="connsiteY221" fmla="*/ 2456713 h 2980154"/>
                <a:gd name="connsiteX222" fmla="*/ 2680662 w 3050213"/>
                <a:gd name="connsiteY222" fmla="*/ 2468436 h 2980154"/>
                <a:gd name="connsiteX223" fmla="*/ 2607354 w 3050213"/>
                <a:gd name="connsiteY223" fmla="*/ 2438890 h 2980154"/>
                <a:gd name="connsiteX224" fmla="*/ 2576594 w 3050213"/>
                <a:gd name="connsiteY224" fmla="*/ 2481346 h 2980154"/>
                <a:gd name="connsiteX225" fmla="*/ 2522585 w 3050213"/>
                <a:gd name="connsiteY225" fmla="*/ 2452328 h 2980154"/>
                <a:gd name="connsiteX226" fmla="*/ 2568717 w 3050213"/>
                <a:gd name="connsiteY226" fmla="*/ 2507999 h 2980154"/>
                <a:gd name="connsiteX227" fmla="*/ 2683710 w 3050213"/>
                <a:gd name="connsiteY227" fmla="*/ 2561430 h 2980154"/>
                <a:gd name="connsiteX228" fmla="*/ 2529647 w 3050213"/>
                <a:gd name="connsiteY228" fmla="*/ 2552143 h 2980154"/>
                <a:gd name="connsiteX229" fmla="*/ 2482021 w 3050213"/>
                <a:gd name="connsiteY229" fmla="*/ 2521250 h 2980154"/>
                <a:gd name="connsiteX230" fmla="*/ 2557607 w 3050213"/>
                <a:gd name="connsiteY230" fmla="*/ 2609838 h 2980154"/>
                <a:gd name="connsiteX231" fmla="*/ 2549483 w 3050213"/>
                <a:gd name="connsiteY231" fmla="*/ 2618095 h 2980154"/>
                <a:gd name="connsiteX232" fmla="*/ 2484603 w 3050213"/>
                <a:gd name="connsiteY232" fmla="*/ 2577004 h 2980154"/>
                <a:gd name="connsiteX233" fmla="*/ 2487879 w 3050213"/>
                <a:gd name="connsiteY233" fmla="*/ 2582020 h 2980154"/>
                <a:gd name="connsiteX234" fmla="*/ 2444232 w 3050213"/>
                <a:gd name="connsiteY234" fmla="*/ 2621743 h 2980154"/>
                <a:gd name="connsiteX235" fmla="*/ 2401704 w 3050213"/>
                <a:gd name="connsiteY235" fmla="*/ 2586613 h 2980154"/>
                <a:gd name="connsiteX236" fmla="*/ 2433103 w 3050213"/>
                <a:gd name="connsiteY236" fmla="*/ 2644579 h 2980154"/>
                <a:gd name="connsiteX237" fmla="*/ 2386029 w 3050213"/>
                <a:gd name="connsiteY237" fmla="*/ 2679777 h 2980154"/>
                <a:gd name="connsiteX238" fmla="*/ 2334402 w 3050213"/>
                <a:gd name="connsiteY238" fmla="*/ 2629482 h 2980154"/>
                <a:gd name="connsiteX239" fmla="*/ 2338323 w 3050213"/>
                <a:gd name="connsiteY239" fmla="*/ 2636976 h 2980154"/>
                <a:gd name="connsiteX240" fmla="*/ 2337745 w 3050213"/>
                <a:gd name="connsiteY240" fmla="*/ 2637439 h 2980154"/>
                <a:gd name="connsiteX241" fmla="*/ 2393775 w 3050213"/>
                <a:gd name="connsiteY241" fmla="*/ 2740630 h 2980154"/>
                <a:gd name="connsiteX242" fmla="*/ 2386890 w 3050213"/>
                <a:gd name="connsiteY242" fmla="*/ 2745360 h 2980154"/>
                <a:gd name="connsiteX243" fmla="*/ 2335695 w 3050213"/>
                <a:gd name="connsiteY243" fmla="*/ 2697106 h 2980154"/>
                <a:gd name="connsiteX244" fmla="*/ 2338179 w 3050213"/>
                <a:gd name="connsiteY244" fmla="*/ 2703243 h 2980154"/>
                <a:gd name="connsiteX245" fmla="*/ 2287542 w 3050213"/>
                <a:gd name="connsiteY245" fmla="*/ 2733102 h 2980154"/>
                <a:gd name="connsiteX246" fmla="*/ 2255786 w 3050213"/>
                <a:gd name="connsiteY246" fmla="*/ 2694184 h 2980154"/>
                <a:gd name="connsiteX247" fmla="*/ 2273578 w 3050213"/>
                <a:gd name="connsiteY247" fmla="*/ 2751348 h 2980154"/>
                <a:gd name="connsiteX248" fmla="*/ 2220563 w 3050213"/>
                <a:gd name="connsiteY248" fmla="*/ 2776538 h 2980154"/>
                <a:gd name="connsiteX249" fmla="*/ 2182807 w 3050213"/>
                <a:gd name="connsiteY249" fmla="*/ 2721645 h 2980154"/>
                <a:gd name="connsiteX250" fmla="*/ 2188604 w 3050213"/>
                <a:gd name="connsiteY250" fmla="*/ 2741189 h 2980154"/>
                <a:gd name="connsiteX251" fmla="*/ 2174400 w 3050213"/>
                <a:gd name="connsiteY251" fmla="*/ 2748379 h 2980154"/>
                <a:gd name="connsiteX252" fmla="*/ 2200709 w 3050213"/>
                <a:gd name="connsiteY252" fmla="*/ 2840528 h 2980154"/>
                <a:gd name="connsiteX253" fmla="*/ 2195694 w 3050213"/>
                <a:gd name="connsiteY253" fmla="*/ 2842693 h 2980154"/>
                <a:gd name="connsiteX254" fmla="*/ 2161568 w 3050213"/>
                <a:gd name="connsiteY254" fmla="*/ 2794104 h 2980154"/>
                <a:gd name="connsiteX255" fmla="*/ 2112478 w 3050213"/>
                <a:gd name="connsiteY255" fmla="*/ 2811068 h 2980154"/>
                <a:gd name="connsiteX256" fmla="*/ 2097287 w 3050213"/>
                <a:gd name="connsiteY256" fmla="*/ 2782574 h 2980154"/>
                <a:gd name="connsiteX257" fmla="*/ 2092246 w 3050213"/>
                <a:gd name="connsiteY257" fmla="*/ 2784572 h 2980154"/>
                <a:gd name="connsiteX258" fmla="*/ 2096495 w 3050213"/>
                <a:gd name="connsiteY258" fmla="*/ 2823924 h 2980154"/>
                <a:gd name="connsiteX259" fmla="*/ 2068930 w 3050213"/>
                <a:gd name="connsiteY259" fmla="*/ 2834452 h 2980154"/>
                <a:gd name="connsiteX260" fmla="*/ 2039845 w 3050213"/>
                <a:gd name="connsiteY260" fmla="*/ 2839198 h 2980154"/>
                <a:gd name="connsiteX261" fmla="*/ 2020838 w 3050213"/>
                <a:gd name="connsiteY261" fmla="*/ 2795155 h 2980154"/>
                <a:gd name="connsiteX262" fmla="*/ 2022622 w 3050213"/>
                <a:gd name="connsiteY262" fmla="*/ 2813451 h 2980154"/>
                <a:gd name="connsiteX263" fmla="*/ 1983971 w 3050213"/>
                <a:gd name="connsiteY263" fmla="*/ 2823784 h 2980154"/>
                <a:gd name="connsiteX264" fmla="*/ 1983944 w 3050213"/>
                <a:gd name="connsiteY264" fmla="*/ 2844337 h 2980154"/>
                <a:gd name="connsiteX265" fmla="*/ 1983436 w 3050213"/>
                <a:gd name="connsiteY265" fmla="*/ 2844468 h 2980154"/>
                <a:gd name="connsiteX266" fmla="*/ 1986423 w 3050213"/>
                <a:gd name="connsiteY266" fmla="*/ 2901754 h 2980154"/>
                <a:gd name="connsiteX267" fmla="*/ 1982543 w 3050213"/>
                <a:gd name="connsiteY267" fmla="*/ 2902587 h 2980154"/>
                <a:gd name="connsiteX268" fmla="*/ 1960575 w 3050213"/>
                <a:gd name="connsiteY268" fmla="*/ 2850387 h 2980154"/>
                <a:gd name="connsiteX269" fmla="*/ 1955389 w 3050213"/>
                <a:gd name="connsiteY269" fmla="*/ 2851730 h 2980154"/>
                <a:gd name="connsiteX270" fmla="*/ 1953556 w 3050213"/>
                <a:gd name="connsiteY270" fmla="*/ 2851819 h 2980154"/>
                <a:gd name="connsiteX271" fmla="*/ 1957064 w 3050213"/>
                <a:gd name="connsiteY271" fmla="*/ 2893159 h 2980154"/>
                <a:gd name="connsiteX272" fmla="*/ 1941783 w 3050213"/>
                <a:gd name="connsiteY272" fmla="*/ 2852392 h 2980154"/>
                <a:gd name="connsiteX273" fmla="*/ 1925948 w 3050213"/>
                <a:gd name="connsiteY273" fmla="*/ 2853161 h 2980154"/>
                <a:gd name="connsiteX274" fmla="*/ 1921828 w 3050213"/>
                <a:gd name="connsiteY274" fmla="*/ 2839662 h 2980154"/>
                <a:gd name="connsiteX275" fmla="*/ 1910568 w 3050213"/>
                <a:gd name="connsiteY275" fmla="*/ 2841649 h 2980154"/>
                <a:gd name="connsiteX276" fmla="*/ 1908930 w 3050213"/>
                <a:gd name="connsiteY276" fmla="*/ 2860568 h 2980154"/>
                <a:gd name="connsiteX277" fmla="*/ 1850560 w 3050213"/>
                <a:gd name="connsiteY277" fmla="*/ 2865411 h 2980154"/>
                <a:gd name="connsiteX278" fmla="*/ 1846963 w 3050213"/>
                <a:gd name="connsiteY278" fmla="*/ 2848773 h 2980154"/>
                <a:gd name="connsiteX279" fmla="*/ 1846799 w 3050213"/>
                <a:gd name="connsiteY279" fmla="*/ 2850542 h 2980154"/>
                <a:gd name="connsiteX280" fmla="*/ 1794620 w 3050213"/>
                <a:gd name="connsiteY280" fmla="*/ 2853571 h 2980154"/>
                <a:gd name="connsiteX281" fmla="*/ 1793432 w 3050213"/>
                <a:gd name="connsiteY281" fmla="*/ 2859611 h 2980154"/>
                <a:gd name="connsiteX282" fmla="*/ 1783509 w 3050213"/>
                <a:gd name="connsiteY282" fmla="*/ 2859304 h 2980154"/>
                <a:gd name="connsiteX283" fmla="*/ 1778684 w 3050213"/>
                <a:gd name="connsiteY283" fmla="*/ 2918996 h 2980154"/>
                <a:gd name="connsiteX284" fmla="*/ 1770850 w 3050213"/>
                <a:gd name="connsiteY284" fmla="*/ 2919118 h 2980154"/>
                <a:gd name="connsiteX285" fmla="*/ 1766646 w 3050213"/>
                <a:gd name="connsiteY285" fmla="*/ 2895724 h 2980154"/>
                <a:gd name="connsiteX286" fmla="*/ 1762477 w 3050213"/>
                <a:gd name="connsiteY286" fmla="*/ 2919247 h 2980154"/>
                <a:gd name="connsiteX287" fmla="*/ 1757801 w 3050213"/>
                <a:gd name="connsiteY287" fmla="*/ 2919320 h 2980154"/>
                <a:gd name="connsiteX288" fmla="*/ 1747230 w 3050213"/>
                <a:gd name="connsiteY288" fmla="*/ 2859660 h 2980154"/>
                <a:gd name="connsiteX289" fmla="*/ 1728164 w 3050213"/>
                <a:gd name="connsiteY289" fmla="*/ 2861451 h 2980154"/>
                <a:gd name="connsiteX290" fmla="*/ 1701047 w 3050213"/>
                <a:gd name="connsiteY290" fmla="*/ 2858282 h 2980154"/>
                <a:gd name="connsiteX291" fmla="*/ 1701011 w 3050213"/>
                <a:gd name="connsiteY291" fmla="*/ 2857972 h 2980154"/>
                <a:gd name="connsiteX292" fmla="*/ 1659698 w 3050213"/>
                <a:gd name="connsiteY292" fmla="*/ 2853118 h 2980154"/>
                <a:gd name="connsiteX293" fmla="*/ 1659653 w 3050213"/>
                <a:gd name="connsiteY293" fmla="*/ 2850674 h 2980154"/>
                <a:gd name="connsiteX294" fmla="*/ 1640667 w 3050213"/>
                <a:gd name="connsiteY294" fmla="*/ 2850239 h 2980154"/>
                <a:gd name="connsiteX295" fmla="*/ 1622219 w 3050213"/>
                <a:gd name="connsiteY295" fmla="*/ 2845877 h 2980154"/>
                <a:gd name="connsiteX296" fmla="*/ 1608138 w 3050213"/>
                <a:gd name="connsiteY296" fmla="*/ 2903150 h 2980154"/>
                <a:gd name="connsiteX297" fmla="*/ 1592965 w 3050213"/>
                <a:gd name="connsiteY297" fmla="*/ 2900429 h 2980154"/>
                <a:gd name="connsiteX298" fmla="*/ 1592423 w 3050213"/>
                <a:gd name="connsiteY298" fmla="*/ 2834585 h 2980154"/>
                <a:gd name="connsiteX299" fmla="*/ 1583368 w 3050213"/>
                <a:gd name="connsiteY299" fmla="*/ 2832449 h 2980154"/>
                <a:gd name="connsiteX300" fmla="*/ 1578996 w 3050213"/>
                <a:gd name="connsiteY300" fmla="*/ 2844028 h 2980154"/>
                <a:gd name="connsiteX301" fmla="*/ 1563661 w 3050213"/>
                <a:gd name="connsiteY301" fmla="*/ 2840949 h 2980154"/>
                <a:gd name="connsiteX302" fmla="*/ 1542689 w 3050213"/>
                <a:gd name="connsiteY302" fmla="*/ 2890787 h 2980154"/>
                <a:gd name="connsiteX303" fmla="*/ 1534533 w 3050213"/>
                <a:gd name="connsiteY303" fmla="*/ 2888503 h 2980154"/>
                <a:gd name="connsiteX304" fmla="*/ 1537287 w 3050213"/>
                <a:gd name="connsiteY304" fmla="*/ 2835652 h 2980154"/>
                <a:gd name="connsiteX305" fmla="*/ 1525810 w 3050213"/>
                <a:gd name="connsiteY305" fmla="*/ 2833348 h 2980154"/>
                <a:gd name="connsiteX306" fmla="*/ 1526752 w 3050213"/>
                <a:gd name="connsiteY306" fmla="*/ 2820284 h 2980154"/>
                <a:gd name="connsiteX307" fmla="*/ 1496247 w 3050213"/>
                <a:gd name="connsiteY307" fmla="*/ 2810065 h 2980154"/>
                <a:gd name="connsiteX308" fmla="*/ 1493510 w 3050213"/>
                <a:gd name="connsiteY308" fmla="*/ 2815454 h 2980154"/>
                <a:gd name="connsiteX309" fmla="*/ 1469161 w 3050213"/>
                <a:gd name="connsiteY309" fmla="*/ 2807560 h 2980154"/>
                <a:gd name="connsiteX310" fmla="*/ 1445594 w 3050213"/>
                <a:gd name="connsiteY310" fmla="*/ 2863162 h 2980154"/>
                <a:gd name="connsiteX311" fmla="*/ 1427783 w 3050213"/>
                <a:gd name="connsiteY311" fmla="*/ 2856294 h 2980154"/>
                <a:gd name="connsiteX312" fmla="*/ 1440599 w 3050213"/>
                <a:gd name="connsiteY312" fmla="*/ 2773895 h 2980154"/>
                <a:gd name="connsiteX313" fmla="*/ 1426804 w 3050213"/>
                <a:gd name="connsiteY313" fmla="*/ 2778662 h 2980154"/>
                <a:gd name="connsiteX314" fmla="*/ 1423985 w 3050213"/>
                <a:gd name="connsiteY314" fmla="*/ 2773375 h 2980154"/>
                <a:gd name="connsiteX315" fmla="*/ 1421347 w 3050213"/>
                <a:gd name="connsiteY315" fmla="*/ 2777382 h 2980154"/>
                <a:gd name="connsiteX316" fmla="*/ 1419751 w 3050213"/>
                <a:gd name="connsiteY316" fmla="*/ 2776634 h 2980154"/>
                <a:gd name="connsiteX317" fmla="*/ 1410794 w 3050213"/>
                <a:gd name="connsiteY317" fmla="*/ 2791265 h 2980154"/>
                <a:gd name="connsiteX318" fmla="*/ 1410821 w 3050213"/>
                <a:gd name="connsiteY318" fmla="*/ 2791518 h 2980154"/>
                <a:gd name="connsiteX319" fmla="*/ 1410583 w 3050213"/>
                <a:gd name="connsiteY319" fmla="*/ 2791608 h 2980154"/>
                <a:gd name="connsiteX320" fmla="*/ 1409206 w 3050213"/>
                <a:gd name="connsiteY320" fmla="*/ 2793859 h 2980154"/>
                <a:gd name="connsiteX321" fmla="*/ 1407079 w 3050213"/>
                <a:gd name="connsiteY321" fmla="*/ 2792947 h 2980154"/>
                <a:gd name="connsiteX322" fmla="*/ 1383256 w 3050213"/>
                <a:gd name="connsiteY322" fmla="*/ 2802046 h 2980154"/>
                <a:gd name="connsiteX323" fmla="*/ 1354171 w 3050213"/>
                <a:gd name="connsiteY323" fmla="*/ 2806792 h 2980154"/>
                <a:gd name="connsiteX324" fmla="*/ 1352503 w 3050213"/>
                <a:gd name="connsiteY324" fmla="*/ 2802925 h 2980154"/>
                <a:gd name="connsiteX325" fmla="*/ 1339957 w 3050213"/>
                <a:gd name="connsiteY325" fmla="*/ 2820788 h 2980154"/>
                <a:gd name="connsiteX326" fmla="*/ 1327034 w 3050213"/>
                <a:gd name="connsiteY326" fmla="*/ 2814336 h 2980154"/>
                <a:gd name="connsiteX327" fmla="*/ 1336505 w 3050213"/>
                <a:gd name="connsiteY327" fmla="*/ 2781164 h 2980154"/>
                <a:gd name="connsiteX328" fmla="*/ 1298297 w 3050213"/>
                <a:gd name="connsiteY328" fmla="*/ 2791378 h 2980154"/>
                <a:gd name="connsiteX329" fmla="*/ 1298270 w 3050213"/>
                <a:gd name="connsiteY329" fmla="*/ 2811931 h 2980154"/>
                <a:gd name="connsiteX330" fmla="*/ 1297762 w 3050213"/>
                <a:gd name="connsiteY330" fmla="*/ 2812063 h 2980154"/>
                <a:gd name="connsiteX331" fmla="*/ 1300749 w 3050213"/>
                <a:gd name="connsiteY331" fmla="*/ 2869348 h 2980154"/>
                <a:gd name="connsiteX332" fmla="*/ 1296869 w 3050213"/>
                <a:gd name="connsiteY332" fmla="*/ 2870181 h 2980154"/>
                <a:gd name="connsiteX333" fmla="*/ 1274901 w 3050213"/>
                <a:gd name="connsiteY333" fmla="*/ 2817981 h 2980154"/>
                <a:gd name="connsiteX334" fmla="*/ 1269715 w 3050213"/>
                <a:gd name="connsiteY334" fmla="*/ 2819324 h 2980154"/>
                <a:gd name="connsiteX335" fmla="*/ 1267882 w 3050213"/>
                <a:gd name="connsiteY335" fmla="*/ 2819413 h 2980154"/>
                <a:gd name="connsiteX336" fmla="*/ 1271390 w 3050213"/>
                <a:gd name="connsiteY336" fmla="*/ 2860753 h 2980154"/>
                <a:gd name="connsiteX337" fmla="*/ 1256110 w 3050213"/>
                <a:gd name="connsiteY337" fmla="*/ 2819986 h 2980154"/>
                <a:gd name="connsiteX338" fmla="*/ 1240275 w 3050213"/>
                <a:gd name="connsiteY338" fmla="*/ 2820755 h 2980154"/>
                <a:gd name="connsiteX339" fmla="*/ 1236155 w 3050213"/>
                <a:gd name="connsiteY339" fmla="*/ 2807256 h 2980154"/>
                <a:gd name="connsiteX340" fmla="*/ 1224895 w 3050213"/>
                <a:gd name="connsiteY340" fmla="*/ 2809243 h 2980154"/>
                <a:gd name="connsiteX341" fmla="*/ 1223256 w 3050213"/>
                <a:gd name="connsiteY341" fmla="*/ 2828162 h 2980154"/>
                <a:gd name="connsiteX342" fmla="*/ 1164887 w 3050213"/>
                <a:gd name="connsiteY342" fmla="*/ 2833005 h 2980154"/>
                <a:gd name="connsiteX343" fmla="*/ 1161289 w 3050213"/>
                <a:gd name="connsiteY343" fmla="*/ 2816367 h 2980154"/>
                <a:gd name="connsiteX344" fmla="*/ 1161125 w 3050213"/>
                <a:gd name="connsiteY344" fmla="*/ 2818136 h 2980154"/>
                <a:gd name="connsiteX345" fmla="*/ 1108947 w 3050213"/>
                <a:gd name="connsiteY345" fmla="*/ 2821165 h 2980154"/>
                <a:gd name="connsiteX346" fmla="*/ 1107759 w 3050213"/>
                <a:gd name="connsiteY346" fmla="*/ 2827205 h 2980154"/>
                <a:gd name="connsiteX347" fmla="*/ 1097835 w 3050213"/>
                <a:gd name="connsiteY347" fmla="*/ 2826898 h 2980154"/>
                <a:gd name="connsiteX348" fmla="*/ 1093011 w 3050213"/>
                <a:gd name="connsiteY348" fmla="*/ 2886590 h 2980154"/>
                <a:gd name="connsiteX349" fmla="*/ 1085176 w 3050213"/>
                <a:gd name="connsiteY349" fmla="*/ 2886712 h 2980154"/>
                <a:gd name="connsiteX350" fmla="*/ 1080972 w 3050213"/>
                <a:gd name="connsiteY350" fmla="*/ 2863318 h 2980154"/>
                <a:gd name="connsiteX351" fmla="*/ 1076803 w 3050213"/>
                <a:gd name="connsiteY351" fmla="*/ 2886841 h 2980154"/>
                <a:gd name="connsiteX352" fmla="*/ 1028016 w 3050213"/>
                <a:gd name="connsiteY352" fmla="*/ 2980154 h 2980154"/>
                <a:gd name="connsiteX353" fmla="*/ 1061556 w 3050213"/>
                <a:gd name="connsiteY353" fmla="*/ 2827254 h 2980154"/>
                <a:gd name="connsiteX354" fmla="*/ 1042490 w 3050213"/>
                <a:gd name="connsiteY354" fmla="*/ 2829045 h 2980154"/>
                <a:gd name="connsiteX355" fmla="*/ 1015373 w 3050213"/>
                <a:gd name="connsiteY355" fmla="*/ 2825876 h 2980154"/>
                <a:gd name="connsiteX356" fmla="*/ 1015337 w 3050213"/>
                <a:gd name="connsiteY356" fmla="*/ 2825566 h 2980154"/>
                <a:gd name="connsiteX357" fmla="*/ 974024 w 3050213"/>
                <a:gd name="connsiteY357" fmla="*/ 2820712 h 2980154"/>
                <a:gd name="connsiteX358" fmla="*/ 973979 w 3050213"/>
                <a:gd name="connsiteY358" fmla="*/ 2818268 h 2980154"/>
                <a:gd name="connsiteX359" fmla="*/ 954993 w 3050213"/>
                <a:gd name="connsiteY359" fmla="*/ 2817832 h 2980154"/>
                <a:gd name="connsiteX360" fmla="*/ 936546 w 3050213"/>
                <a:gd name="connsiteY360" fmla="*/ 2813471 h 2980154"/>
                <a:gd name="connsiteX361" fmla="*/ 922465 w 3050213"/>
                <a:gd name="connsiteY361" fmla="*/ 2870744 h 2980154"/>
                <a:gd name="connsiteX362" fmla="*/ 907292 w 3050213"/>
                <a:gd name="connsiteY362" fmla="*/ 2868023 h 2980154"/>
                <a:gd name="connsiteX363" fmla="*/ 906749 w 3050213"/>
                <a:gd name="connsiteY363" fmla="*/ 2802179 h 2980154"/>
                <a:gd name="connsiteX364" fmla="*/ 897694 w 3050213"/>
                <a:gd name="connsiteY364" fmla="*/ 2800043 h 2980154"/>
                <a:gd name="connsiteX365" fmla="*/ 893323 w 3050213"/>
                <a:gd name="connsiteY365" fmla="*/ 2811622 h 2980154"/>
                <a:gd name="connsiteX366" fmla="*/ 877987 w 3050213"/>
                <a:gd name="connsiteY366" fmla="*/ 2808542 h 2980154"/>
                <a:gd name="connsiteX367" fmla="*/ 857015 w 3050213"/>
                <a:gd name="connsiteY367" fmla="*/ 2858381 h 2980154"/>
                <a:gd name="connsiteX368" fmla="*/ 848859 w 3050213"/>
                <a:gd name="connsiteY368" fmla="*/ 2856097 h 2980154"/>
                <a:gd name="connsiteX369" fmla="*/ 851613 w 3050213"/>
                <a:gd name="connsiteY369" fmla="*/ 2803246 h 2980154"/>
                <a:gd name="connsiteX370" fmla="*/ 840137 w 3050213"/>
                <a:gd name="connsiteY370" fmla="*/ 2800942 h 2980154"/>
                <a:gd name="connsiteX371" fmla="*/ 841078 w 3050213"/>
                <a:gd name="connsiteY371" fmla="*/ 2787878 h 2980154"/>
                <a:gd name="connsiteX372" fmla="*/ 810573 w 3050213"/>
                <a:gd name="connsiteY372" fmla="*/ 2777659 h 2980154"/>
                <a:gd name="connsiteX373" fmla="*/ 807836 w 3050213"/>
                <a:gd name="connsiteY373" fmla="*/ 2783048 h 2980154"/>
                <a:gd name="connsiteX374" fmla="*/ 783487 w 3050213"/>
                <a:gd name="connsiteY374" fmla="*/ 2775154 h 2980154"/>
                <a:gd name="connsiteX375" fmla="*/ 759920 w 3050213"/>
                <a:gd name="connsiteY375" fmla="*/ 2830757 h 2980154"/>
                <a:gd name="connsiteX376" fmla="*/ 742109 w 3050213"/>
                <a:gd name="connsiteY376" fmla="*/ 2823888 h 2980154"/>
                <a:gd name="connsiteX377" fmla="*/ 760169 w 3050213"/>
                <a:gd name="connsiteY377" fmla="*/ 2707775 h 2980154"/>
                <a:gd name="connsiteX378" fmla="*/ 735673 w 3050213"/>
                <a:gd name="connsiteY378" fmla="*/ 2744976 h 2980154"/>
                <a:gd name="connsiteX379" fmla="*/ 734078 w 3050213"/>
                <a:gd name="connsiteY379" fmla="*/ 2744228 h 2980154"/>
                <a:gd name="connsiteX380" fmla="*/ 723532 w 3050213"/>
                <a:gd name="connsiteY380" fmla="*/ 2761453 h 2980154"/>
                <a:gd name="connsiteX381" fmla="*/ 684845 w 3050213"/>
                <a:gd name="connsiteY381" fmla="*/ 2744868 h 2980154"/>
                <a:gd name="connsiteX382" fmla="*/ 654283 w 3050213"/>
                <a:gd name="connsiteY382" fmla="*/ 2788382 h 2980154"/>
                <a:gd name="connsiteX383" fmla="*/ 641361 w 3050213"/>
                <a:gd name="connsiteY383" fmla="*/ 2781930 h 2980154"/>
                <a:gd name="connsiteX384" fmla="*/ 661733 w 3050213"/>
                <a:gd name="connsiteY384" fmla="*/ 2710571 h 2980154"/>
                <a:gd name="connsiteX385" fmla="*/ 650654 w 3050213"/>
                <a:gd name="connsiteY385" fmla="*/ 2704074 h 2980154"/>
                <a:gd name="connsiteX386" fmla="*/ 643554 w 3050213"/>
                <a:gd name="connsiteY386" fmla="*/ 2713227 h 2980154"/>
                <a:gd name="connsiteX387" fmla="*/ 639670 w 3050213"/>
                <a:gd name="connsiteY387" fmla="*/ 2711011 h 2980154"/>
                <a:gd name="connsiteX388" fmla="*/ 605967 w 3050213"/>
                <a:gd name="connsiteY388" fmla="*/ 2764259 h 2980154"/>
                <a:gd name="connsiteX389" fmla="*/ 588499 w 3050213"/>
                <a:gd name="connsiteY389" fmla="*/ 2755537 h 2980154"/>
                <a:gd name="connsiteX390" fmla="*/ 608694 w 3050213"/>
                <a:gd name="connsiteY390" fmla="*/ 2693339 h 2980154"/>
                <a:gd name="connsiteX391" fmla="*/ 595968 w 3050213"/>
                <a:gd name="connsiteY391" fmla="*/ 2686080 h 2980154"/>
                <a:gd name="connsiteX392" fmla="*/ 622771 w 3050213"/>
                <a:gd name="connsiteY392" fmla="*/ 2616327 h 2980154"/>
                <a:gd name="connsiteX393" fmla="*/ 567035 w 3050213"/>
                <a:gd name="connsiteY393" fmla="*/ 2677387 h 2980154"/>
                <a:gd name="connsiteX394" fmla="*/ 522496 w 3050213"/>
                <a:gd name="connsiteY394" fmla="*/ 2645775 h 2980154"/>
                <a:gd name="connsiteX395" fmla="*/ 525396 w 3050213"/>
                <a:gd name="connsiteY395" fmla="*/ 2639723 h 2980154"/>
                <a:gd name="connsiteX396" fmla="*/ 477098 w 3050213"/>
                <a:gd name="connsiteY396" fmla="*/ 2685246 h 2980154"/>
                <a:gd name="connsiteX397" fmla="*/ 460295 w 3050213"/>
                <a:gd name="connsiteY397" fmla="*/ 2672351 h 2980154"/>
                <a:gd name="connsiteX398" fmla="*/ 460850 w 3050213"/>
                <a:gd name="connsiteY398" fmla="*/ 2671329 h 2980154"/>
                <a:gd name="connsiteX399" fmla="*/ 460078 w 3050213"/>
                <a:gd name="connsiteY399" fmla="*/ 2672184 h 2980154"/>
                <a:gd name="connsiteX400" fmla="*/ 446660 w 3050213"/>
                <a:gd name="connsiteY400" fmla="*/ 2661887 h 2980154"/>
                <a:gd name="connsiteX401" fmla="*/ 480089 w 3050213"/>
                <a:gd name="connsiteY401" fmla="*/ 2596861 h 2980154"/>
                <a:gd name="connsiteX402" fmla="*/ 455005 w 3050213"/>
                <a:gd name="connsiteY402" fmla="*/ 2574480 h 2980154"/>
                <a:gd name="connsiteX403" fmla="*/ 490035 w 3050213"/>
                <a:gd name="connsiteY403" fmla="*/ 2518138 h 2980154"/>
                <a:gd name="connsiteX404" fmla="*/ 429795 w 3050213"/>
                <a:gd name="connsiteY404" fmla="*/ 2562741 h 2980154"/>
                <a:gd name="connsiteX405" fmla="*/ 392532 w 3050213"/>
                <a:gd name="connsiteY405" fmla="*/ 2522154 h 2980154"/>
                <a:gd name="connsiteX406" fmla="*/ 398774 w 3050213"/>
                <a:gd name="connsiteY406" fmla="*/ 2513700 h 2980154"/>
                <a:gd name="connsiteX407" fmla="*/ 329916 w 3050213"/>
                <a:gd name="connsiteY407" fmla="*/ 2557310 h 2980154"/>
                <a:gd name="connsiteX408" fmla="*/ 311777 w 3050213"/>
                <a:gd name="connsiteY408" fmla="*/ 2536654 h 2980154"/>
                <a:gd name="connsiteX409" fmla="*/ 365716 w 3050213"/>
                <a:gd name="connsiteY409" fmla="*/ 2473436 h 2980154"/>
                <a:gd name="connsiteX410" fmla="*/ 338293 w 3050213"/>
                <a:gd name="connsiteY410" fmla="*/ 2436122 h 2980154"/>
                <a:gd name="connsiteX411" fmla="*/ 345137 w 3050213"/>
                <a:gd name="connsiteY411" fmla="*/ 2428737 h 2980154"/>
                <a:gd name="connsiteX412" fmla="*/ 339999 w 3050213"/>
                <a:gd name="connsiteY412" fmla="*/ 2421696 h 2980154"/>
                <a:gd name="connsiteX413" fmla="*/ 358280 w 3050213"/>
                <a:gd name="connsiteY413" fmla="*/ 2402470 h 2980154"/>
                <a:gd name="connsiteX414" fmla="*/ 316971 w 3050213"/>
                <a:gd name="connsiteY414" fmla="*/ 2421925 h 2980154"/>
                <a:gd name="connsiteX415" fmla="*/ 292247 w 3050213"/>
                <a:gd name="connsiteY415" fmla="*/ 2380281 h 2980154"/>
                <a:gd name="connsiteX416" fmla="*/ 214545 w 3050213"/>
                <a:gd name="connsiteY416" fmla="*/ 2411598 h 2980154"/>
                <a:gd name="connsiteX417" fmla="*/ 197693 w 3050213"/>
                <a:gd name="connsiteY417" fmla="*/ 2383700 h 2980154"/>
                <a:gd name="connsiteX418" fmla="*/ 272308 w 3050213"/>
                <a:gd name="connsiteY418" fmla="*/ 2324939 h 2980154"/>
                <a:gd name="connsiteX419" fmla="*/ 250158 w 3050213"/>
                <a:gd name="connsiteY419" fmla="*/ 2276461 h 2980154"/>
                <a:gd name="connsiteX420" fmla="*/ 253567 w 3050213"/>
                <a:gd name="connsiteY420" fmla="*/ 2273977 h 2980154"/>
                <a:gd name="connsiteX421" fmla="*/ 245746 w 3050213"/>
                <a:gd name="connsiteY421" fmla="*/ 2257111 h 2980154"/>
                <a:gd name="connsiteX422" fmla="*/ 233053 w 3050213"/>
                <a:gd name="connsiteY422" fmla="*/ 2260208 h 2980154"/>
                <a:gd name="connsiteX423" fmla="*/ 223974 w 3050213"/>
                <a:gd name="connsiteY423" fmla="*/ 2234052 h 2980154"/>
                <a:gd name="connsiteX424" fmla="*/ 131387 w 3050213"/>
                <a:gd name="connsiteY424" fmla="*/ 2253675 h 2980154"/>
                <a:gd name="connsiteX425" fmla="*/ 116783 w 3050213"/>
                <a:gd name="connsiteY425" fmla="*/ 2220632 h 2980154"/>
                <a:gd name="connsiteX426" fmla="*/ 158114 w 3050213"/>
                <a:gd name="connsiteY426" fmla="*/ 2199084 h 2980154"/>
                <a:gd name="connsiteX427" fmla="*/ 135613 w 3050213"/>
                <a:gd name="connsiteY427" fmla="*/ 2204600 h 2980154"/>
                <a:gd name="connsiteX428" fmla="*/ 203525 w 3050213"/>
                <a:gd name="connsiteY428" fmla="*/ 2161621 h 2980154"/>
                <a:gd name="connsiteX429" fmla="*/ 196653 w 3050213"/>
                <a:gd name="connsiteY429" fmla="*/ 2141086 h 2980154"/>
                <a:gd name="connsiteX430" fmla="*/ 202452 w 3050213"/>
                <a:gd name="connsiteY430" fmla="*/ 2137885 h 2980154"/>
                <a:gd name="connsiteX431" fmla="*/ 200236 w 3050213"/>
                <a:gd name="connsiteY431" fmla="*/ 2128340 h 2980154"/>
                <a:gd name="connsiteX432" fmla="*/ 197586 w 3050213"/>
                <a:gd name="connsiteY432" fmla="*/ 2128634 h 2980154"/>
                <a:gd name="connsiteX433" fmla="*/ 187186 w 3050213"/>
                <a:gd name="connsiteY433" fmla="*/ 2100735 h 2980154"/>
                <a:gd name="connsiteX434" fmla="*/ 184499 w 3050213"/>
                <a:gd name="connsiteY434" fmla="*/ 2083859 h 2980154"/>
                <a:gd name="connsiteX435" fmla="*/ 77106 w 3050213"/>
                <a:gd name="connsiteY435" fmla="*/ 2088012 h 2980154"/>
                <a:gd name="connsiteX436" fmla="*/ 69326 w 3050213"/>
                <a:gd name="connsiteY436" fmla="*/ 2051225 h 2980154"/>
                <a:gd name="connsiteX437" fmla="*/ 200722 w 3050213"/>
                <a:gd name="connsiteY437" fmla="*/ 2010179 h 2980154"/>
                <a:gd name="connsiteX438" fmla="*/ 163738 w 3050213"/>
                <a:gd name="connsiteY438" fmla="*/ 2010056 h 2980154"/>
                <a:gd name="connsiteX439" fmla="*/ 159316 w 3050213"/>
                <a:gd name="connsiteY439" fmla="*/ 1992453 h 2980154"/>
                <a:gd name="connsiteX440" fmla="*/ 107761 w 3050213"/>
                <a:gd name="connsiteY440" fmla="*/ 1993010 h 2980154"/>
                <a:gd name="connsiteX441" fmla="*/ 156129 w 3050213"/>
                <a:gd name="connsiteY441" fmla="*/ 1974865 h 2980154"/>
                <a:gd name="connsiteX442" fmla="*/ 154961 w 3050213"/>
                <a:gd name="connsiteY442" fmla="*/ 1950946 h 2980154"/>
                <a:gd name="connsiteX443" fmla="*/ 173093 w 3050213"/>
                <a:gd name="connsiteY443" fmla="*/ 1945233 h 2980154"/>
                <a:gd name="connsiteX444" fmla="*/ 172893 w 3050213"/>
                <a:gd name="connsiteY444" fmla="*/ 1939805 h 2980154"/>
                <a:gd name="connsiteX445" fmla="*/ 161387 w 3050213"/>
                <a:gd name="connsiteY445" fmla="*/ 1938784 h 2980154"/>
                <a:gd name="connsiteX446" fmla="*/ 160744 w 3050213"/>
                <a:gd name="connsiteY446" fmla="*/ 1930863 h 2980154"/>
                <a:gd name="connsiteX447" fmla="*/ 57379 w 3050213"/>
                <a:gd name="connsiteY447" fmla="*/ 1917268 h 2980154"/>
                <a:gd name="connsiteX448" fmla="*/ 54829 w 3050213"/>
                <a:gd name="connsiteY448" fmla="*/ 1879221 h 2980154"/>
                <a:gd name="connsiteX449" fmla="*/ 163944 w 3050213"/>
                <a:gd name="connsiteY449" fmla="*/ 1864869 h 2980154"/>
                <a:gd name="connsiteX450" fmla="*/ 166706 w 3050213"/>
                <a:gd name="connsiteY450" fmla="*/ 1842903 h 2980154"/>
                <a:gd name="connsiteX451" fmla="*/ 232313 w 3050213"/>
                <a:gd name="connsiteY451" fmla="*/ 1833211 h 2980154"/>
                <a:gd name="connsiteX452" fmla="*/ 148362 w 3050213"/>
                <a:gd name="connsiteY452" fmla="*/ 1815911 h 2980154"/>
                <a:gd name="connsiteX453" fmla="*/ 149294 w 3050213"/>
                <a:gd name="connsiteY453" fmla="*/ 1782384 h 2980154"/>
                <a:gd name="connsiteX454" fmla="*/ 115716 w 3050213"/>
                <a:gd name="connsiteY454" fmla="*/ 1774567 h 2980154"/>
                <a:gd name="connsiteX455" fmla="*/ 149349 w 3050213"/>
                <a:gd name="connsiteY455" fmla="*/ 1769926 h 2980154"/>
                <a:gd name="connsiteX456" fmla="*/ 56538 w 3050213"/>
                <a:gd name="connsiteY456" fmla="*/ 1740934 h 2980154"/>
                <a:gd name="connsiteX457" fmla="*/ 59891 w 3050213"/>
                <a:gd name="connsiteY457" fmla="*/ 1707474 h 2980154"/>
                <a:gd name="connsiteX458" fmla="*/ 165871 w 3050213"/>
                <a:gd name="connsiteY458" fmla="*/ 1711573 h 2980154"/>
                <a:gd name="connsiteX459" fmla="*/ 168744 w 3050213"/>
                <a:gd name="connsiteY459" fmla="*/ 1686519 h 2980154"/>
                <a:gd name="connsiteX460" fmla="*/ 188629 w 3050213"/>
                <a:gd name="connsiteY460" fmla="*/ 1686133 h 2980154"/>
                <a:gd name="connsiteX461" fmla="*/ 194048 w 3050213"/>
                <a:gd name="connsiteY461" fmla="*/ 1659342 h 2980154"/>
                <a:gd name="connsiteX462" fmla="*/ 266709 w 3050213"/>
                <a:gd name="connsiteY462" fmla="*/ 1663565 h 2980154"/>
                <a:gd name="connsiteX463" fmla="*/ 169979 w 3050213"/>
                <a:gd name="connsiteY463" fmla="*/ 1622395 h 2980154"/>
                <a:gd name="connsiteX464" fmla="*/ 173839 w 3050213"/>
                <a:gd name="connsiteY464" fmla="*/ 1605268 h 2980154"/>
                <a:gd name="connsiteX465" fmla="*/ 92905 w 3050213"/>
                <a:gd name="connsiteY465" fmla="*/ 1563071 h 2980154"/>
                <a:gd name="connsiteX466" fmla="*/ 101207 w 3050213"/>
                <a:gd name="connsiteY466" fmla="*/ 1536083 h 2980154"/>
                <a:gd name="connsiteX467" fmla="*/ 203881 w 3050213"/>
                <a:gd name="connsiteY467" fmla="*/ 1557842 h 2980154"/>
                <a:gd name="connsiteX468" fmla="*/ 199939 w 3050213"/>
                <a:gd name="connsiteY468" fmla="*/ 1555764 h 2980154"/>
                <a:gd name="connsiteX469" fmla="*/ 218333 w 3050213"/>
                <a:gd name="connsiteY469" fmla="*/ 1499500 h 2980154"/>
                <a:gd name="connsiteX470" fmla="*/ 247243 w 3050213"/>
                <a:gd name="connsiteY470" fmla="*/ 1504740 h 2980154"/>
                <a:gd name="connsiteX471" fmla="*/ 255641 w 3050213"/>
                <a:gd name="connsiteY471" fmla="*/ 1484182 h 2980154"/>
                <a:gd name="connsiteX472" fmla="*/ 306078 w 3050213"/>
                <a:gd name="connsiteY472" fmla="*/ 1497807 h 2980154"/>
                <a:gd name="connsiteX473" fmla="*/ 232178 w 3050213"/>
                <a:gd name="connsiteY473" fmla="*/ 1439610 h 2980154"/>
                <a:gd name="connsiteX474" fmla="*/ 228312 w 3050213"/>
                <a:gd name="connsiteY474" fmla="*/ 1436961 h 2980154"/>
                <a:gd name="connsiteX475" fmla="*/ 228443 w 3050213"/>
                <a:gd name="connsiteY475" fmla="*/ 1436666 h 2980154"/>
                <a:gd name="connsiteX476" fmla="*/ 163827 w 3050213"/>
                <a:gd name="connsiteY476" fmla="*/ 1385780 h 2980154"/>
                <a:gd name="connsiteX477" fmla="*/ 173370 w 3050213"/>
                <a:gd name="connsiteY477" fmla="*/ 1367959 h 2980154"/>
                <a:gd name="connsiteX478" fmla="*/ 246165 w 3050213"/>
                <a:gd name="connsiteY478" fmla="*/ 1397299 h 2980154"/>
                <a:gd name="connsiteX479" fmla="*/ 252715 w 3050213"/>
                <a:gd name="connsiteY479" fmla="*/ 1382748 h 2980154"/>
                <a:gd name="connsiteX480" fmla="*/ 286461 w 3050213"/>
                <a:gd name="connsiteY480" fmla="*/ 1392979 h 2980154"/>
                <a:gd name="connsiteX481" fmla="*/ 236476 w 3050213"/>
                <a:gd name="connsiteY481" fmla="*/ 1350630 h 2980154"/>
                <a:gd name="connsiteX482" fmla="*/ 280083 w 3050213"/>
                <a:gd name="connsiteY482" fmla="*/ 1366014 h 2980154"/>
                <a:gd name="connsiteX483" fmla="*/ 303017 w 3050213"/>
                <a:gd name="connsiteY483" fmla="*/ 1325940 h 2980154"/>
                <a:gd name="connsiteX484" fmla="*/ 338596 w 3050213"/>
                <a:gd name="connsiteY484" fmla="*/ 1340055 h 2980154"/>
                <a:gd name="connsiteX485" fmla="*/ 348915 w 3050213"/>
                <a:gd name="connsiteY485" fmla="*/ 1324436 h 2980154"/>
                <a:gd name="connsiteX486" fmla="*/ 381116 w 3050213"/>
                <a:gd name="connsiteY486" fmla="*/ 1340766 h 2980154"/>
                <a:gd name="connsiteX487" fmla="*/ 273241 w 3050213"/>
                <a:gd name="connsiteY487" fmla="*/ 1214335 h 2980154"/>
                <a:gd name="connsiteX488" fmla="*/ 279349 w 3050213"/>
                <a:gd name="connsiteY488" fmla="*/ 1206815 h 2980154"/>
                <a:gd name="connsiteX489" fmla="*/ 337647 w 3050213"/>
                <a:gd name="connsiteY489" fmla="*/ 1243738 h 2980154"/>
                <a:gd name="connsiteX490" fmla="*/ 355787 w 3050213"/>
                <a:gd name="connsiteY490" fmla="*/ 1218702 h 2980154"/>
                <a:gd name="connsiteX491" fmla="*/ 403140 w 3050213"/>
                <a:gd name="connsiteY491" fmla="*/ 1244146 h 2980154"/>
                <a:gd name="connsiteX492" fmla="*/ 380272 w 3050213"/>
                <a:gd name="connsiteY492" fmla="*/ 1216546 h 2980154"/>
                <a:gd name="connsiteX493" fmla="*/ 383583 w 3050213"/>
                <a:gd name="connsiteY493" fmla="*/ 1212808 h 2980154"/>
                <a:gd name="connsiteX494" fmla="*/ 344640 w 3050213"/>
                <a:gd name="connsiteY494" fmla="*/ 1161431 h 2980154"/>
                <a:gd name="connsiteX495" fmla="*/ 398173 w 3050213"/>
                <a:gd name="connsiteY495" fmla="*/ 1196322 h 2980154"/>
                <a:gd name="connsiteX496" fmla="*/ 419341 w 3050213"/>
                <a:gd name="connsiteY496" fmla="*/ 1172405 h 2980154"/>
                <a:gd name="connsiteX497" fmla="*/ 447634 w 3050213"/>
                <a:gd name="connsiteY497" fmla="*/ 1190757 h 2980154"/>
                <a:gd name="connsiteX498" fmla="*/ 446940 w 3050213"/>
                <a:gd name="connsiteY498" fmla="*/ 1180393 h 2980154"/>
                <a:gd name="connsiteX499" fmla="*/ 482201 w 3050213"/>
                <a:gd name="connsiteY499" fmla="*/ 1175755 h 2980154"/>
                <a:gd name="connsiteX500" fmla="*/ 444499 w 3050213"/>
                <a:gd name="connsiteY500" fmla="*/ 1118028 h 2980154"/>
                <a:gd name="connsiteX501" fmla="*/ 452972 w 3050213"/>
                <a:gd name="connsiteY501" fmla="*/ 1110316 h 2980154"/>
                <a:gd name="connsiteX502" fmla="*/ 428338 w 3050213"/>
                <a:gd name="connsiteY502" fmla="*/ 1064948 h 2980154"/>
                <a:gd name="connsiteX503" fmla="*/ 464928 w 3050213"/>
                <a:gd name="connsiteY503" fmla="*/ 1099436 h 2980154"/>
                <a:gd name="connsiteX504" fmla="*/ 488146 w 3050213"/>
                <a:gd name="connsiteY504" fmla="*/ 1078306 h 2980154"/>
                <a:gd name="connsiteX505" fmla="*/ 536719 w 3050213"/>
                <a:gd name="connsiteY505" fmla="*/ 1118428 h 2980154"/>
                <a:gd name="connsiteX506" fmla="*/ 515884 w 3050213"/>
                <a:gd name="connsiteY506" fmla="*/ 1079967 h 2980154"/>
                <a:gd name="connsiteX507" fmla="*/ 518186 w 3050213"/>
                <a:gd name="connsiteY507" fmla="*/ 1078247 h 2980154"/>
                <a:gd name="connsiteX508" fmla="*/ 518134 w 3050213"/>
                <a:gd name="connsiteY508" fmla="*/ 1078138 h 2980154"/>
                <a:gd name="connsiteX509" fmla="*/ 507827 w 3050213"/>
                <a:gd name="connsiteY509" fmla="*/ 1075738 h 2980154"/>
                <a:gd name="connsiteX510" fmla="*/ 516420 w 3050213"/>
                <a:gd name="connsiteY510" fmla="*/ 1074553 h 2980154"/>
                <a:gd name="connsiteX511" fmla="*/ 510084 w 3050213"/>
                <a:gd name="connsiteY511" fmla="*/ 1061296 h 2980154"/>
                <a:gd name="connsiteX512" fmla="*/ 448649 w 3050213"/>
                <a:gd name="connsiteY512" fmla="*/ 1042105 h 2980154"/>
                <a:gd name="connsiteX513" fmla="*/ 452001 w 3050213"/>
                <a:gd name="connsiteY513" fmla="*/ 1008645 h 2980154"/>
                <a:gd name="connsiteX514" fmla="*/ 485538 w 3050213"/>
                <a:gd name="connsiteY514" fmla="*/ 1009942 h 2980154"/>
                <a:gd name="connsiteX515" fmla="*/ 484866 w 3050213"/>
                <a:gd name="connsiteY515" fmla="*/ 1008538 h 2980154"/>
                <a:gd name="connsiteX516" fmla="*/ 488129 w 3050213"/>
                <a:gd name="connsiteY516" fmla="*/ 1006295 h 2980154"/>
                <a:gd name="connsiteX517" fmla="*/ 491871 w 3050213"/>
                <a:gd name="connsiteY517" fmla="*/ 1010187 h 2980154"/>
                <a:gd name="connsiteX518" fmla="*/ 557982 w 3050213"/>
                <a:gd name="connsiteY518" fmla="*/ 1012745 h 2980154"/>
                <a:gd name="connsiteX519" fmla="*/ 560855 w 3050213"/>
                <a:gd name="connsiteY519" fmla="*/ 987690 h 2980154"/>
                <a:gd name="connsiteX520" fmla="*/ 580739 w 3050213"/>
                <a:gd name="connsiteY520" fmla="*/ 987305 h 2980154"/>
                <a:gd name="connsiteX521" fmla="*/ 586159 w 3050213"/>
                <a:gd name="connsiteY521" fmla="*/ 960513 h 2980154"/>
                <a:gd name="connsiteX522" fmla="*/ 658820 w 3050213"/>
                <a:gd name="connsiteY522" fmla="*/ 964736 h 2980154"/>
                <a:gd name="connsiteX523" fmla="*/ 562090 w 3050213"/>
                <a:gd name="connsiteY523" fmla="*/ 923566 h 2980154"/>
                <a:gd name="connsiteX524" fmla="*/ 565950 w 3050213"/>
                <a:gd name="connsiteY524" fmla="*/ 906440 h 2980154"/>
                <a:gd name="connsiteX525" fmla="*/ 485016 w 3050213"/>
                <a:gd name="connsiteY525" fmla="*/ 864243 h 2980154"/>
                <a:gd name="connsiteX526" fmla="*/ 493318 w 3050213"/>
                <a:gd name="connsiteY526" fmla="*/ 837254 h 2980154"/>
                <a:gd name="connsiteX527" fmla="*/ 595992 w 3050213"/>
                <a:gd name="connsiteY527" fmla="*/ 859014 h 2980154"/>
                <a:gd name="connsiteX528" fmla="*/ 592049 w 3050213"/>
                <a:gd name="connsiteY528" fmla="*/ 856935 h 2980154"/>
                <a:gd name="connsiteX529" fmla="*/ 610444 w 3050213"/>
                <a:gd name="connsiteY529" fmla="*/ 800672 h 2980154"/>
                <a:gd name="connsiteX530" fmla="*/ 639354 w 3050213"/>
                <a:gd name="connsiteY530" fmla="*/ 805911 h 2980154"/>
                <a:gd name="connsiteX531" fmla="*/ 647752 w 3050213"/>
                <a:gd name="connsiteY531" fmla="*/ 785354 h 2980154"/>
                <a:gd name="connsiteX532" fmla="*/ 698188 w 3050213"/>
                <a:gd name="connsiteY532" fmla="*/ 798979 h 2980154"/>
                <a:gd name="connsiteX533" fmla="*/ 624289 w 3050213"/>
                <a:gd name="connsiteY533" fmla="*/ 740781 h 2980154"/>
                <a:gd name="connsiteX534" fmla="*/ 620423 w 3050213"/>
                <a:gd name="connsiteY534" fmla="*/ 738133 h 2980154"/>
                <a:gd name="connsiteX535" fmla="*/ 620553 w 3050213"/>
                <a:gd name="connsiteY535" fmla="*/ 737838 h 2980154"/>
                <a:gd name="connsiteX536" fmla="*/ 555937 w 3050213"/>
                <a:gd name="connsiteY536" fmla="*/ 686951 h 2980154"/>
                <a:gd name="connsiteX537" fmla="*/ 565481 w 3050213"/>
                <a:gd name="connsiteY537" fmla="*/ 669130 h 2980154"/>
                <a:gd name="connsiteX538" fmla="*/ 638275 w 3050213"/>
                <a:gd name="connsiteY538" fmla="*/ 698470 h 2980154"/>
                <a:gd name="connsiteX539" fmla="*/ 644826 w 3050213"/>
                <a:gd name="connsiteY539" fmla="*/ 683920 h 2980154"/>
                <a:gd name="connsiteX540" fmla="*/ 678572 w 3050213"/>
                <a:gd name="connsiteY540" fmla="*/ 694150 h 2980154"/>
                <a:gd name="connsiteX541" fmla="*/ 628587 w 3050213"/>
                <a:gd name="connsiteY541" fmla="*/ 651802 h 2980154"/>
                <a:gd name="connsiteX542" fmla="*/ 672194 w 3050213"/>
                <a:gd name="connsiteY542" fmla="*/ 667186 h 2980154"/>
                <a:gd name="connsiteX543" fmla="*/ 695128 w 3050213"/>
                <a:gd name="connsiteY543" fmla="*/ 627112 h 2980154"/>
                <a:gd name="connsiteX544" fmla="*/ 730706 w 3050213"/>
                <a:gd name="connsiteY544" fmla="*/ 641227 h 2980154"/>
                <a:gd name="connsiteX545" fmla="*/ 741026 w 3050213"/>
                <a:gd name="connsiteY545" fmla="*/ 625607 h 2980154"/>
                <a:gd name="connsiteX546" fmla="*/ 773227 w 3050213"/>
                <a:gd name="connsiteY546" fmla="*/ 641938 h 2980154"/>
                <a:gd name="connsiteX547" fmla="*/ 665352 w 3050213"/>
                <a:gd name="connsiteY547" fmla="*/ 515507 h 2980154"/>
                <a:gd name="connsiteX548" fmla="*/ 671460 w 3050213"/>
                <a:gd name="connsiteY548" fmla="*/ 507987 h 2980154"/>
                <a:gd name="connsiteX549" fmla="*/ 729757 w 3050213"/>
                <a:gd name="connsiteY549" fmla="*/ 544910 h 2980154"/>
                <a:gd name="connsiteX550" fmla="*/ 747898 w 3050213"/>
                <a:gd name="connsiteY550" fmla="*/ 519873 h 2980154"/>
                <a:gd name="connsiteX551" fmla="*/ 795251 w 3050213"/>
                <a:gd name="connsiteY551" fmla="*/ 545318 h 2980154"/>
                <a:gd name="connsiteX552" fmla="*/ 772383 w 3050213"/>
                <a:gd name="connsiteY552" fmla="*/ 517718 h 2980154"/>
                <a:gd name="connsiteX553" fmla="*/ 775694 w 3050213"/>
                <a:gd name="connsiteY553" fmla="*/ 513979 h 2980154"/>
                <a:gd name="connsiteX554" fmla="*/ 736750 w 3050213"/>
                <a:gd name="connsiteY554" fmla="*/ 462603 h 2980154"/>
                <a:gd name="connsiteX555" fmla="*/ 790283 w 3050213"/>
                <a:gd name="connsiteY555" fmla="*/ 497493 h 2980154"/>
                <a:gd name="connsiteX556" fmla="*/ 811452 w 3050213"/>
                <a:gd name="connsiteY556" fmla="*/ 473576 h 2980154"/>
                <a:gd name="connsiteX557" fmla="*/ 850497 w 3050213"/>
                <a:gd name="connsiteY557" fmla="*/ 498903 h 2980154"/>
                <a:gd name="connsiteX558" fmla="*/ 861972 w 3050213"/>
                <a:gd name="connsiteY558" fmla="*/ 487390 h 2980154"/>
                <a:gd name="connsiteX559" fmla="*/ 901966 w 3050213"/>
                <a:gd name="connsiteY559" fmla="*/ 519268 h 2980154"/>
                <a:gd name="connsiteX560" fmla="*/ 836609 w 3050213"/>
                <a:gd name="connsiteY560" fmla="*/ 419199 h 2980154"/>
                <a:gd name="connsiteX561" fmla="*/ 845083 w 3050213"/>
                <a:gd name="connsiteY561" fmla="*/ 411488 h 2980154"/>
                <a:gd name="connsiteX562" fmla="*/ 820449 w 3050213"/>
                <a:gd name="connsiteY562" fmla="*/ 366119 h 2980154"/>
                <a:gd name="connsiteX563" fmla="*/ 857039 w 3050213"/>
                <a:gd name="connsiteY563" fmla="*/ 400607 h 2980154"/>
                <a:gd name="connsiteX564" fmla="*/ 880257 w 3050213"/>
                <a:gd name="connsiteY564" fmla="*/ 379477 h 2980154"/>
                <a:gd name="connsiteX565" fmla="*/ 928830 w 3050213"/>
                <a:gd name="connsiteY565" fmla="*/ 419600 h 2980154"/>
                <a:gd name="connsiteX566" fmla="*/ 907994 w 3050213"/>
                <a:gd name="connsiteY566" fmla="*/ 381139 h 2980154"/>
                <a:gd name="connsiteX567" fmla="*/ 910297 w 3050213"/>
                <a:gd name="connsiteY567" fmla="*/ 379418 h 2980154"/>
                <a:gd name="connsiteX568" fmla="*/ 876977 w 3050213"/>
                <a:gd name="connsiteY568" fmla="*/ 309709 h 2980154"/>
                <a:gd name="connsiteX569" fmla="*/ 880240 w 3050213"/>
                <a:gd name="connsiteY569" fmla="*/ 307467 h 2980154"/>
                <a:gd name="connsiteX570" fmla="*/ 933052 w 3050213"/>
                <a:gd name="connsiteY570" fmla="*/ 362404 h 2980154"/>
                <a:gd name="connsiteX571" fmla="*/ 955071 w 3050213"/>
                <a:gd name="connsiteY571" fmla="*/ 345940 h 2980154"/>
                <a:gd name="connsiteX572" fmla="*/ 993872 w 3050213"/>
                <a:gd name="connsiteY572" fmla="*/ 383740 h 2980154"/>
                <a:gd name="connsiteX573" fmla="*/ 1005797 w 3050213"/>
                <a:gd name="connsiteY573" fmla="*/ 375867 h 2980154"/>
                <a:gd name="connsiteX574" fmla="*/ 1029093 w 3050213"/>
                <a:gd name="connsiteY574" fmla="*/ 403682 h 2980154"/>
                <a:gd name="connsiteX575" fmla="*/ 986311 w 3050213"/>
                <a:gd name="connsiteY575" fmla="*/ 297976 h 2980154"/>
                <a:gd name="connsiteX576" fmla="*/ 1022420 w 3050213"/>
                <a:gd name="connsiteY576" fmla="*/ 276687 h 2980154"/>
                <a:gd name="connsiteX577" fmla="*/ 1021517 w 3050213"/>
                <a:gd name="connsiteY577" fmla="*/ 273525 h 2980154"/>
                <a:gd name="connsiteX578" fmla="*/ 1023350 w 3050213"/>
                <a:gd name="connsiteY578" fmla="*/ 276137 h 2980154"/>
                <a:gd name="connsiteX579" fmla="*/ 1036951 w 3050213"/>
                <a:gd name="connsiteY579" fmla="*/ 268118 h 2980154"/>
                <a:gd name="connsiteX580" fmla="*/ 1063821 w 3050213"/>
                <a:gd name="connsiteY580" fmla="*/ 301051 h 2980154"/>
                <a:gd name="connsiteX581" fmla="*/ 1039742 w 3050213"/>
                <a:gd name="connsiteY581" fmla="*/ 210110 h 2980154"/>
                <a:gd name="connsiteX582" fmla="*/ 1052016 w 3050213"/>
                <a:gd name="connsiteY582" fmla="*/ 204617 h 2980154"/>
                <a:gd name="connsiteX583" fmla="*/ 1088879 w 3050213"/>
                <a:gd name="connsiteY583" fmla="*/ 264222 h 2980154"/>
                <a:gd name="connsiteX584" fmla="*/ 1120536 w 3050213"/>
                <a:gd name="connsiteY584" fmla="*/ 249180 h 2980154"/>
                <a:gd name="connsiteX585" fmla="*/ 1155454 w 3050213"/>
                <a:gd name="connsiteY585" fmla="*/ 299944 h 2980154"/>
                <a:gd name="connsiteX586" fmla="*/ 1167080 w 3050213"/>
                <a:gd name="connsiteY586" fmla="*/ 295333 h 2980154"/>
                <a:gd name="connsiteX587" fmla="*/ 1176611 w 3050213"/>
                <a:gd name="connsiteY587" fmla="*/ 312772 h 2980154"/>
                <a:gd name="connsiteX588" fmla="*/ 1156555 w 3050213"/>
                <a:gd name="connsiteY588" fmla="*/ 209317 h 2980154"/>
                <a:gd name="connsiteX589" fmla="*/ 1210194 w 3050213"/>
                <a:gd name="connsiteY589" fmla="*/ 190781 h 2980154"/>
                <a:gd name="connsiteX590" fmla="*/ 1206343 w 3050213"/>
                <a:gd name="connsiteY590" fmla="*/ 145382 h 2980154"/>
                <a:gd name="connsiteX591" fmla="*/ 1225962 w 3050213"/>
                <a:gd name="connsiteY591" fmla="*/ 139111 h 2980154"/>
                <a:gd name="connsiteX592" fmla="*/ 1563501 w 3050213"/>
                <a:gd name="connsiteY592" fmla="*/ 0 h 2980154"/>
                <a:gd name="connsiteX593" fmla="*/ 1563545 w 3050213"/>
                <a:gd name="connsiteY593" fmla="*/ 5307 h 2980154"/>
                <a:gd name="connsiteX594" fmla="*/ 1562191 w 3050213"/>
                <a:gd name="connsiteY594" fmla="*/ 5327 h 2980154"/>
                <a:gd name="connsiteX595" fmla="*/ 1563501 w 3050213"/>
                <a:gd name="connsiteY595" fmla="*/ 0 h 2980154"/>
                <a:gd name="connsiteX596" fmla="*/ 1380732 w 3050213"/>
                <a:gd name="connsiteY596" fmla="*/ 13634 h 2980154"/>
                <a:gd name="connsiteX597" fmla="*/ 1381029 w 3050213"/>
                <a:gd name="connsiteY597" fmla="*/ 15285 h 2980154"/>
                <a:gd name="connsiteX598" fmla="*/ 1380595 w 3050213"/>
                <a:gd name="connsiteY598" fmla="*/ 15334 h 2980154"/>
                <a:gd name="connsiteX599" fmla="*/ 1380732 w 3050213"/>
                <a:gd name="connsiteY599" fmla="*/ 13634 h 2980154"/>
                <a:gd name="connsiteX0" fmla="*/ 1335165 w 3050213"/>
                <a:gd name="connsiteY0" fmla="*/ 2762749 h 2980154"/>
                <a:gd name="connsiteX1" fmla="*/ 1336844 w 3050213"/>
                <a:gd name="connsiteY1" fmla="*/ 2779976 h 2980154"/>
                <a:gd name="connsiteX2" fmla="*/ 1339135 w 3050213"/>
                <a:gd name="connsiteY2" fmla="*/ 2771951 h 2980154"/>
                <a:gd name="connsiteX3" fmla="*/ 1335165 w 3050213"/>
                <a:gd name="connsiteY3" fmla="*/ 2762749 h 2980154"/>
                <a:gd name="connsiteX4" fmla="*/ 252198 w 3050213"/>
                <a:gd name="connsiteY4" fmla="*/ 2606480 h 2980154"/>
                <a:gd name="connsiteX5" fmla="*/ 252228 w 3050213"/>
                <a:gd name="connsiteY5" fmla="*/ 2606514 h 2980154"/>
                <a:gd name="connsiteX6" fmla="*/ 252103 w 3050213"/>
                <a:gd name="connsiteY6" fmla="*/ 2606593 h 2980154"/>
                <a:gd name="connsiteX7" fmla="*/ 252198 w 3050213"/>
                <a:gd name="connsiteY7" fmla="*/ 2606480 h 2980154"/>
                <a:gd name="connsiteX8" fmla="*/ 125538 w 3050213"/>
                <a:gd name="connsiteY8" fmla="*/ 2440525 h 2980154"/>
                <a:gd name="connsiteX9" fmla="*/ 128760 w 3050213"/>
                <a:gd name="connsiteY9" fmla="*/ 2446174 h 2980154"/>
                <a:gd name="connsiteX10" fmla="*/ 107470 w 3050213"/>
                <a:gd name="connsiteY10" fmla="*/ 2454754 h 2980154"/>
                <a:gd name="connsiteX11" fmla="*/ 125538 w 3050213"/>
                <a:gd name="connsiteY11" fmla="*/ 2440525 h 2980154"/>
                <a:gd name="connsiteX12" fmla="*/ 0 w 3050213"/>
                <a:gd name="connsiteY12" fmla="*/ 1514633 h 2980154"/>
                <a:gd name="connsiteX13" fmla="*/ 12001 w 3050213"/>
                <a:gd name="connsiteY13" fmla="*/ 1517176 h 2980154"/>
                <a:gd name="connsiteX14" fmla="*/ 11020 w 3050213"/>
                <a:gd name="connsiteY14" fmla="*/ 1520378 h 2980154"/>
                <a:gd name="connsiteX15" fmla="*/ 0 w 3050213"/>
                <a:gd name="connsiteY15" fmla="*/ 1514633 h 2980154"/>
                <a:gd name="connsiteX16" fmla="*/ 392111 w 3050213"/>
                <a:gd name="connsiteY16" fmla="*/ 815805 h 2980154"/>
                <a:gd name="connsiteX17" fmla="*/ 404112 w 3050213"/>
                <a:gd name="connsiteY17" fmla="*/ 818348 h 2980154"/>
                <a:gd name="connsiteX18" fmla="*/ 403131 w 3050213"/>
                <a:gd name="connsiteY18" fmla="*/ 821550 h 2980154"/>
                <a:gd name="connsiteX19" fmla="*/ 392111 w 3050213"/>
                <a:gd name="connsiteY19" fmla="*/ 815805 h 2980154"/>
                <a:gd name="connsiteX20" fmla="*/ 2029470 w 3050213"/>
                <a:gd name="connsiteY20" fmla="*/ 108065 h 2980154"/>
                <a:gd name="connsiteX21" fmla="*/ 2029513 w 3050213"/>
                <a:gd name="connsiteY21" fmla="*/ 113373 h 2980154"/>
                <a:gd name="connsiteX22" fmla="*/ 2028160 w 3050213"/>
                <a:gd name="connsiteY22" fmla="*/ 113393 h 2980154"/>
                <a:gd name="connsiteX23" fmla="*/ 2029470 w 3050213"/>
                <a:gd name="connsiteY23" fmla="*/ 108065 h 2980154"/>
                <a:gd name="connsiteX24" fmla="*/ 1846700 w 3050213"/>
                <a:gd name="connsiteY24" fmla="*/ 121699 h 2980154"/>
                <a:gd name="connsiteX25" fmla="*/ 1846997 w 3050213"/>
                <a:gd name="connsiteY25" fmla="*/ 123350 h 2980154"/>
                <a:gd name="connsiteX26" fmla="*/ 1846563 w 3050213"/>
                <a:gd name="connsiteY26" fmla="*/ 123399 h 2980154"/>
                <a:gd name="connsiteX27" fmla="*/ 1846700 w 3050213"/>
                <a:gd name="connsiteY27" fmla="*/ 121699 h 2980154"/>
                <a:gd name="connsiteX28" fmla="*/ 1225962 w 3050213"/>
                <a:gd name="connsiteY28" fmla="*/ 139111 h 2980154"/>
                <a:gd name="connsiteX29" fmla="*/ 1248848 w 3050213"/>
                <a:gd name="connsiteY29" fmla="*/ 200174 h 2980154"/>
                <a:gd name="connsiteX30" fmla="*/ 1272166 w 3050213"/>
                <a:gd name="connsiteY30" fmla="*/ 191266 h 2980154"/>
                <a:gd name="connsiteX31" fmla="*/ 1301252 w 3050213"/>
                <a:gd name="connsiteY31" fmla="*/ 186519 h 2980154"/>
                <a:gd name="connsiteX32" fmla="*/ 1329017 w 3050213"/>
                <a:gd name="connsiteY32" fmla="*/ 250853 h 2980154"/>
                <a:gd name="connsiteX33" fmla="*/ 1339683 w 3050213"/>
                <a:gd name="connsiteY33" fmla="*/ 248971 h 2980154"/>
                <a:gd name="connsiteX34" fmla="*/ 1340429 w 3050213"/>
                <a:gd name="connsiteY34" fmla="*/ 251330 h 2980154"/>
                <a:gd name="connsiteX35" fmla="*/ 1340545 w 3050213"/>
                <a:gd name="connsiteY35" fmla="*/ 156882 h 2980154"/>
                <a:gd name="connsiteX36" fmla="*/ 1369100 w 3050213"/>
                <a:gd name="connsiteY36" fmla="*/ 149491 h 2980154"/>
                <a:gd name="connsiteX37" fmla="*/ 1369753 w 3050213"/>
                <a:gd name="connsiteY37" fmla="*/ 149459 h 2980154"/>
                <a:gd name="connsiteX38" fmla="*/ 1373138 w 3050213"/>
                <a:gd name="connsiteY38" fmla="*/ 107577 h 2980154"/>
                <a:gd name="connsiteX39" fmla="*/ 1397129 w 3050213"/>
                <a:gd name="connsiteY39" fmla="*/ 104851 h 2980154"/>
                <a:gd name="connsiteX40" fmla="*/ 1414002 w 3050213"/>
                <a:gd name="connsiteY40" fmla="*/ 198706 h 2980154"/>
                <a:gd name="connsiteX41" fmla="*/ 1425058 w 3050213"/>
                <a:gd name="connsiteY41" fmla="*/ 234922 h 2980154"/>
                <a:gd name="connsiteX42" fmla="*/ 1426132 w 3050213"/>
                <a:gd name="connsiteY42" fmla="*/ 234860 h 2980154"/>
                <a:gd name="connsiteX43" fmla="*/ 1432170 w 3050213"/>
                <a:gd name="connsiteY43" fmla="*/ 165150 h 2980154"/>
                <a:gd name="connsiteX44" fmla="*/ 1490538 w 3050213"/>
                <a:gd name="connsiteY44" fmla="*/ 160309 h 2980154"/>
                <a:gd name="connsiteX45" fmla="*/ 1506240 w 3050213"/>
                <a:gd name="connsiteY45" fmla="*/ 232904 h 2980154"/>
                <a:gd name="connsiteX46" fmla="*/ 1539782 w 3050213"/>
                <a:gd name="connsiteY46" fmla="*/ 96476 h 2980154"/>
                <a:gd name="connsiteX47" fmla="*/ 1564293 w 3050213"/>
                <a:gd name="connsiteY47" fmla="*/ 96096 h 2980154"/>
                <a:gd name="connsiteX48" fmla="*/ 1564677 w 3050213"/>
                <a:gd name="connsiteY48" fmla="*/ 142650 h 2980154"/>
                <a:gd name="connsiteX49" fmla="*/ 1589634 w 3050213"/>
                <a:gd name="connsiteY49" fmla="*/ 143423 h 2980154"/>
                <a:gd name="connsiteX50" fmla="*/ 1599318 w 3050213"/>
                <a:gd name="connsiteY50" fmla="*/ 236760 h 2980154"/>
                <a:gd name="connsiteX51" fmla="*/ 1602781 w 3050213"/>
                <a:gd name="connsiteY51" fmla="*/ 236839 h 2980154"/>
                <a:gd name="connsiteX52" fmla="*/ 1623263 w 3050213"/>
                <a:gd name="connsiteY52" fmla="*/ 165770 h 2980154"/>
                <a:gd name="connsiteX53" fmla="*/ 1680494 w 3050213"/>
                <a:gd name="connsiteY53" fmla="*/ 172494 h 2980154"/>
                <a:gd name="connsiteX54" fmla="*/ 1706542 w 3050213"/>
                <a:gd name="connsiteY54" fmla="*/ 111040 h 2980154"/>
                <a:gd name="connsiteX55" fmla="*/ 1727892 w 3050213"/>
                <a:gd name="connsiteY55" fmla="*/ 114868 h 2980154"/>
                <a:gd name="connsiteX56" fmla="*/ 1719760 w 3050213"/>
                <a:gd name="connsiteY56" fmla="*/ 167143 h 2980154"/>
                <a:gd name="connsiteX57" fmla="*/ 1721032 w 3050213"/>
                <a:gd name="connsiteY57" fmla="*/ 164032 h 2980154"/>
                <a:gd name="connsiteX58" fmla="*/ 1769131 w 3050213"/>
                <a:gd name="connsiteY58" fmla="*/ 277720 h 2980154"/>
                <a:gd name="connsiteX59" fmla="*/ 1772220 w 3050213"/>
                <a:gd name="connsiteY59" fmla="*/ 278721 h 2980154"/>
                <a:gd name="connsiteX60" fmla="*/ 1835884 w 3050213"/>
                <a:gd name="connsiteY60" fmla="*/ 212649 h 2980154"/>
                <a:gd name="connsiteX61" fmla="*/ 1874470 w 3050213"/>
                <a:gd name="connsiteY61" fmla="*/ 151684 h 2980154"/>
                <a:gd name="connsiteX62" fmla="*/ 1888560 w 3050213"/>
                <a:gd name="connsiteY62" fmla="*/ 157116 h 2980154"/>
                <a:gd name="connsiteX63" fmla="*/ 1865715 w 3050213"/>
                <a:gd name="connsiteY63" fmla="*/ 227477 h 2980154"/>
                <a:gd name="connsiteX64" fmla="*/ 1873228 w 3050213"/>
                <a:gd name="connsiteY64" fmla="*/ 269269 h 2980154"/>
                <a:gd name="connsiteX65" fmla="*/ 1903142 w 3050213"/>
                <a:gd name="connsiteY65" fmla="*/ 223842 h 2980154"/>
                <a:gd name="connsiteX66" fmla="*/ 1956399 w 3050213"/>
                <a:gd name="connsiteY66" fmla="*/ 248818 h 2980154"/>
                <a:gd name="connsiteX67" fmla="*/ 1950581 w 3050213"/>
                <a:gd name="connsiteY67" fmla="*/ 268865 h 2980154"/>
                <a:gd name="connsiteX68" fmla="*/ 1956507 w 3050213"/>
                <a:gd name="connsiteY68" fmla="*/ 268374 h 2980154"/>
                <a:gd name="connsiteX69" fmla="*/ 1964799 w 3050213"/>
                <a:gd name="connsiteY69" fmla="*/ 306713 h 2980154"/>
                <a:gd name="connsiteX70" fmla="*/ 1986951 w 3050213"/>
                <a:gd name="connsiteY70" fmla="*/ 278788 h 2980154"/>
                <a:gd name="connsiteX71" fmla="*/ 1987427 w 3050213"/>
                <a:gd name="connsiteY71" fmla="*/ 279067 h 2980154"/>
                <a:gd name="connsiteX72" fmla="*/ 2005750 w 3050213"/>
                <a:gd name="connsiteY72" fmla="*/ 204541 h 2980154"/>
                <a:gd name="connsiteX73" fmla="*/ 2030261 w 3050213"/>
                <a:gd name="connsiteY73" fmla="*/ 204162 h 2980154"/>
                <a:gd name="connsiteX74" fmla="*/ 2030531 w 3050213"/>
                <a:gd name="connsiteY74" fmla="*/ 236850 h 2980154"/>
                <a:gd name="connsiteX75" fmla="*/ 2041617 w 3050213"/>
                <a:gd name="connsiteY75" fmla="*/ 224597 h 2980154"/>
                <a:gd name="connsiteX76" fmla="*/ 2046065 w 3050213"/>
                <a:gd name="connsiteY76" fmla="*/ 226819 h 2980154"/>
                <a:gd name="connsiteX77" fmla="*/ 2033731 w 3050213"/>
                <a:gd name="connsiteY77" fmla="*/ 250811 h 2980154"/>
                <a:gd name="connsiteX78" fmla="*/ 2055602 w 3050213"/>
                <a:gd name="connsiteY78" fmla="*/ 251488 h 2980154"/>
                <a:gd name="connsiteX79" fmla="*/ 2063319 w 3050213"/>
                <a:gd name="connsiteY79" fmla="*/ 325858 h 2980154"/>
                <a:gd name="connsiteX80" fmla="*/ 2070435 w 3050213"/>
                <a:gd name="connsiteY80" fmla="*/ 318641 h 2980154"/>
                <a:gd name="connsiteX81" fmla="*/ 2075270 w 3050213"/>
                <a:gd name="connsiteY81" fmla="*/ 322282 h 2980154"/>
                <a:gd name="connsiteX82" fmla="*/ 2089232 w 3050213"/>
                <a:gd name="connsiteY82" fmla="*/ 273836 h 2980154"/>
                <a:gd name="connsiteX83" fmla="*/ 2146462 w 3050213"/>
                <a:gd name="connsiteY83" fmla="*/ 280560 h 2980154"/>
                <a:gd name="connsiteX84" fmla="*/ 2172511 w 3050213"/>
                <a:gd name="connsiteY84" fmla="*/ 219105 h 2980154"/>
                <a:gd name="connsiteX85" fmla="*/ 2193860 w 3050213"/>
                <a:gd name="connsiteY85" fmla="*/ 222933 h 2980154"/>
                <a:gd name="connsiteX86" fmla="*/ 2185728 w 3050213"/>
                <a:gd name="connsiteY86" fmla="*/ 275208 h 2980154"/>
                <a:gd name="connsiteX87" fmla="*/ 2187000 w 3050213"/>
                <a:gd name="connsiteY87" fmla="*/ 272097 h 2980154"/>
                <a:gd name="connsiteX88" fmla="*/ 2244072 w 3050213"/>
                <a:gd name="connsiteY88" fmla="*/ 285566 h 2980154"/>
                <a:gd name="connsiteX89" fmla="*/ 2235100 w 3050213"/>
                <a:gd name="connsiteY89" fmla="*/ 385786 h 2980154"/>
                <a:gd name="connsiteX90" fmla="*/ 2238189 w 3050213"/>
                <a:gd name="connsiteY90" fmla="*/ 386786 h 2980154"/>
                <a:gd name="connsiteX91" fmla="*/ 2276547 w 3050213"/>
                <a:gd name="connsiteY91" fmla="*/ 312239 h 2980154"/>
                <a:gd name="connsiteX92" fmla="*/ 2301852 w 3050213"/>
                <a:gd name="connsiteY92" fmla="*/ 320715 h 2980154"/>
                <a:gd name="connsiteX93" fmla="*/ 2340439 w 3050213"/>
                <a:gd name="connsiteY93" fmla="*/ 259749 h 2980154"/>
                <a:gd name="connsiteX94" fmla="*/ 2354528 w 3050213"/>
                <a:gd name="connsiteY94" fmla="*/ 265181 h 2980154"/>
                <a:gd name="connsiteX95" fmla="*/ 2397997 w 3050213"/>
                <a:gd name="connsiteY95" fmla="*/ 213645 h 2980154"/>
                <a:gd name="connsiteX96" fmla="*/ 2318295 w 3050213"/>
                <a:gd name="connsiteY96" fmla="*/ 409076 h 2980154"/>
                <a:gd name="connsiteX97" fmla="*/ 2369111 w 3050213"/>
                <a:gd name="connsiteY97" fmla="*/ 331907 h 2980154"/>
                <a:gd name="connsiteX98" fmla="*/ 2422367 w 3050213"/>
                <a:gd name="connsiteY98" fmla="*/ 356883 h 2980154"/>
                <a:gd name="connsiteX99" fmla="*/ 2393373 w 3050213"/>
                <a:gd name="connsiteY99" fmla="*/ 456800 h 2980154"/>
                <a:gd name="connsiteX100" fmla="*/ 2394632 w 3050213"/>
                <a:gd name="connsiteY100" fmla="*/ 457517 h 2980154"/>
                <a:gd name="connsiteX101" fmla="*/ 2412743 w 3050213"/>
                <a:gd name="connsiteY101" fmla="*/ 437499 h 2980154"/>
                <a:gd name="connsiteX102" fmla="*/ 2452920 w 3050213"/>
                <a:gd name="connsiteY102" fmla="*/ 386853 h 2980154"/>
                <a:gd name="connsiteX103" fmla="*/ 2456604 w 3050213"/>
                <a:gd name="connsiteY103" fmla="*/ 389015 h 2980154"/>
                <a:gd name="connsiteX104" fmla="*/ 2507585 w 3050213"/>
                <a:gd name="connsiteY104" fmla="*/ 332662 h 2980154"/>
                <a:gd name="connsiteX105" fmla="*/ 2512034 w 3050213"/>
                <a:gd name="connsiteY105" fmla="*/ 334884 h 2980154"/>
                <a:gd name="connsiteX106" fmla="*/ 2477813 w 3050213"/>
                <a:gd name="connsiteY106" fmla="*/ 401449 h 2980154"/>
                <a:gd name="connsiteX107" fmla="*/ 2503608 w 3050213"/>
                <a:gd name="connsiteY107" fmla="*/ 416573 h 2980154"/>
                <a:gd name="connsiteX108" fmla="*/ 2475931 w 3050213"/>
                <a:gd name="connsiteY108" fmla="*/ 488040 h 2980154"/>
                <a:gd name="connsiteX109" fmla="*/ 2536403 w 3050213"/>
                <a:gd name="connsiteY109" fmla="*/ 426706 h 2980154"/>
                <a:gd name="connsiteX110" fmla="*/ 2583582 w 3050213"/>
                <a:gd name="connsiteY110" fmla="*/ 462235 h 2980154"/>
                <a:gd name="connsiteX111" fmla="*/ 2576238 w 3050213"/>
                <a:gd name="connsiteY111" fmla="*/ 476466 h 2980154"/>
                <a:gd name="connsiteX112" fmla="*/ 2578658 w 3050213"/>
                <a:gd name="connsiteY112" fmla="*/ 474185 h 2980154"/>
                <a:gd name="connsiteX113" fmla="*/ 2553539 w 3050213"/>
                <a:gd name="connsiteY113" fmla="*/ 520447 h 2980154"/>
                <a:gd name="connsiteX114" fmla="*/ 2543325 w 3050213"/>
                <a:gd name="connsiteY114" fmla="*/ 540239 h 2980154"/>
                <a:gd name="connsiteX115" fmla="*/ 2644148 w 3050213"/>
                <a:gd name="connsiteY115" fmla="*/ 463176 h 2980154"/>
                <a:gd name="connsiteX116" fmla="*/ 2616980 w 3050213"/>
                <a:gd name="connsiteY116" fmla="*/ 499570 h 2980154"/>
                <a:gd name="connsiteX117" fmla="*/ 2723204 w 3050213"/>
                <a:gd name="connsiteY117" fmla="*/ 459812 h 2980154"/>
                <a:gd name="connsiteX118" fmla="*/ 2614328 w 3050213"/>
                <a:gd name="connsiteY118" fmla="*/ 599021 h 2980154"/>
                <a:gd name="connsiteX119" fmla="*/ 2682571 w 3050213"/>
                <a:gd name="connsiteY119" fmla="*/ 552830 h 2980154"/>
                <a:gd name="connsiteX120" fmla="*/ 2721643 w 3050213"/>
                <a:gd name="connsiteY120" fmla="*/ 597384 h 2980154"/>
                <a:gd name="connsiteX121" fmla="*/ 2685659 w 3050213"/>
                <a:gd name="connsiteY121" fmla="*/ 642646 h 2980154"/>
                <a:gd name="connsiteX122" fmla="*/ 2754895 w 3050213"/>
                <a:gd name="connsiteY122" fmla="*/ 598796 h 2980154"/>
                <a:gd name="connsiteX123" fmla="*/ 2709947 w 3050213"/>
                <a:gd name="connsiteY123" fmla="*/ 651476 h 2980154"/>
                <a:gd name="connsiteX124" fmla="*/ 2723727 w 3050213"/>
                <a:gd name="connsiteY124" fmla="*/ 644737 h 2980154"/>
                <a:gd name="connsiteX125" fmla="*/ 2746618 w 3050213"/>
                <a:gd name="connsiteY125" fmla="*/ 632033 h 2980154"/>
                <a:gd name="connsiteX126" fmla="*/ 2781395 w 3050213"/>
                <a:gd name="connsiteY126" fmla="*/ 679682 h 2980154"/>
                <a:gd name="connsiteX127" fmla="*/ 2726939 w 3050213"/>
                <a:gd name="connsiteY127" fmla="*/ 736953 h 2980154"/>
                <a:gd name="connsiteX128" fmla="*/ 2801849 w 3050213"/>
                <a:gd name="connsiteY128" fmla="*/ 705608 h 2980154"/>
                <a:gd name="connsiteX129" fmla="*/ 2983070 w 3050213"/>
                <a:gd name="connsiteY129" fmla="*/ 626295 h 2980154"/>
                <a:gd name="connsiteX130" fmla="*/ 2831256 w 3050213"/>
                <a:gd name="connsiteY130" fmla="*/ 757265 h 2980154"/>
                <a:gd name="connsiteX131" fmla="*/ 2784152 w 3050213"/>
                <a:gd name="connsiteY131" fmla="*/ 797137 h 2980154"/>
                <a:gd name="connsiteX132" fmla="*/ 2899527 w 3050213"/>
                <a:gd name="connsiteY132" fmla="*/ 750634 h 2980154"/>
                <a:gd name="connsiteX133" fmla="*/ 2840327 w 3050213"/>
                <a:gd name="connsiteY133" fmla="*/ 797257 h 2980154"/>
                <a:gd name="connsiteX134" fmla="*/ 2852104 w 3050213"/>
                <a:gd name="connsiteY134" fmla="*/ 793502 h 2980154"/>
                <a:gd name="connsiteX135" fmla="*/ 2808687 w 3050213"/>
                <a:gd name="connsiteY135" fmla="*/ 895295 h 2980154"/>
                <a:gd name="connsiteX136" fmla="*/ 3041002 w 3050213"/>
                <a:gd name="connsiteY136" fmla="*/ 813742 h 2980154"/>
                <a:gd name="connsiteX137" fmla="*/ 2908131 w 3050213"/>
                <a:gd name="connsiteY137" fmla="*/ 935795 h 2980154"/>
                <a:gd name="connsiteX138" fmla="*/ 2881583 w 3050213"/>
                <a:gd name="connsiteY138" fmla="*/ 950450 h 2980154"/>
                <a:gd name="connsiteX139" fmla="*/ 3002766 w 3050213"/>
                <a:gd name="connsiteY139" fmla="*/ 924767 h 2980154"/>
                <a:gd name="connsiteX140" fmla="*/ 3003128 w 3050213"/>
                <a:gd name="connsiteY140" fmla="*/ 925889 h 2980154"/>
                <a:gd name="connsiteX141" fmla="*/ 2910418 w 3050213"/>
                <a:gd name="connsiteY141" fmla="*/ 974224 h 2980154"/>
                <a:gd name="connsiteX142" fmla="*/ 2923806 w 3050213"/>
                <a:gd name="connsiteY142" fmla="*/ 972743 h 2980154"/>
                <a:gd name="connsiteX143" fmla="*/ 2934207 w 3050213"/>
                <a:gd name="connsiteY143" fmla="*/ 1000642 h 2980154"/>
                <a:gd name="connsiteX144" fmla="*/ 2938896 w 3050213"/>
                <a:gd name="connsiteY144" fmla="*/ 1030081 h 2980154"/>
                <a:gd name="connsiteX145" fmla="*/ 2856438 w 3050213"/>
                <a:gd name="connsiteY145" fmla="*/ 1066541 h 2980154"/>
                <a:gd name="connsiteX146" fmla="*/ 2941047 w 3050213"/>
                <a:gd name="connsiteY146" fmla="*/ 1066825 h 2980154"/>
                <a:gd name="connsiteX147" fmla="*/ 2948361 w 3050213"/>
                <a:gd name="connsiteY147" fmla="*/ 1095935 h 2980154"/>
                <a:gd name="connsiteX148" fmla="*/ 2949371 w 3050213"/>
                <a:gd name="connsiteY148" fmla="*/ 1116623 h 2980154"/>
                <a:gd name="connsiteX149" fmla="*/ 3044279 w 3050213"/>
                <a:gd name="connsiteY149" fmla="*/ 1112952 h 2980154"/>
                <a:gd name="connsiteX150" fmla="*/ 3045083 w 3050213"/>
                <a:gd name="connsiteY150" fmla="*/ 1120612 h 2980154"/>
                <a:gd name="connsiteX151" fmla="*/ 2921606 w 3050213"/>
                <a:gd name="connsiteY151" fmla="*/ 1159184 h 2980154"/>
                <a:gd name="connsiteX152" fmla="*/ 2960009 w 3050213"/>
                <a:gd name="connsiteY152" fmla="*/ 1162594 h 2980154"/>
                <a:gd name="connsiteX153" fmla="*/ 2964792 w 3050213"/>
                <a:gd name="connsiteY153" fmla="*/ 1221673 h 2980154"/>
                <a:gd name="connsiteX154" fmla="*/ 2868869 w 3050213"/>
                <a:gd name="connsiteY154" fmla="*/ 1242926 h 2980154"/>
                <a:gd name="connsiteX155" fmla="*/ 2956427 w 3050213"/>
                <a:gd name="connsiteY155" fmla="*/ 1260969 h 2980154"/>
                <a:gd name="connsiteX156" fmla="*/ 2955647 w 3050213"/>
                <a:gd name="connsiteY156" fmla="*/ 1288916 h 2980154"/>
                <a:gd name="connsiteX157" fmla="*/ 3050213 w 3050213"/>
                <a:gd name="connsiteY157" fmla="*/ 1301353 h 2980154"/>
                <a:gd name="connsiteX158" fmla="*/ 3049002 w 3050213"/>
                <a:gd name="connsiteY158" fmla="*/ 1313432 h 2980154"/>
                <a:gd name="connsiteX159" fmla="*/ 2887238 w 3050213"/>
                <a:gd name="connsiteY159" fmla="*/ 1334709 h 2980154"/>
                <a:gd name="connsiteX160" fmla="*/ 2959397 w 3050213"/>
                <a:gd name="connsiteY160" fmla="*/ 1356015 h 2980154"/>
                <a:gd name="connsiteX161" fmla="*/ 2952650 w 3050213"/>
                <a:gd name="connsiteY161" fmla="*/ 1414859 h 2980154"/>
                <a:gd name="connsiteX162" fmla="*/ 2846533 w 3050213"/>
                <a:gd name="connsiteY162" fmla="*/ 1416917 h 2980154"/>
                <a:gd name="connsiteX163" fmla="*/ 2934807 w 3050213"/>
                <a:gd name="connsiteY163" fmla="*/ 1454487 h 2980154"/>
                <a:gd name="connsiteX164" fmla="*/ 2933735 w 3050213"/>
                <a:gd name="connsiteY164" fmla="*/ 1459232 h 2980154"/>
                <a:gd name="connsiteX165" fmla="*/ 3021543 w 3050213"/>
                <a:gd name="connsiteY165" fmla="*/ 1486661 h 2980154"/>
                <a:gd name="connsiteX166" fmla="*/ 3017376 w 3050213"/>
                <a:gd name="connsiteY166" fmla="*/ 1500634 h 2980154"/>
                <a:gd name="connsiteX167" fmla="*/ 2925205 w 3050213"/>
                <a:gd name="connsiteY167" fmla="*/ 1497068 h 2980154"/>
                <a:gd name="connsiteX168" fmla="*/ 2921700 w 3050213"/>
                <a:gd name="connsiteY168" fmla="*/ 1512613 h 2980154"/>
                <a:gd name="connsiteX169" fmla="*/ 2845042 w 3050213"/>
                <a:gd name="connsiteY169" fmla="*/ 1505327 h 2980154"/>
                <a:gd name="connsiteX170" fmla="*/ 2921456 w 3050213"/>
                <a:gd name="connsiteY170" fmla="*/ 1545613 h 2980154"/>
                <a:gd name="connsiteX171" fmla="*/ 2903060 w 3050213"/>
                <a:gd name="connsiteY171" fmla="*/ 1601877 h 2980154"/>
                <a:gd name="connsiteX172" fmla="*/ 2801058 w 3050213"/>
                <a:gd name="connsiteY172" fmla="*/ 1583387 h 2980154"/>
                <a:gd name="connsiteX173" fmla="*/ 2957940 w 3050213"/>
                <a:gd name="connsiteY173" fmla="*/ 1665179 h 2980154"/>
                <a:gd name="connsiteX174" fmla="*/ 2952058 w 3050213"/>
                <a:gd name="connsiteY174" fmla="*/ 1679113 h 2980154"/>
                <a:gd name="connsiteX175" fmla="*/ 2866952 w 3050213"/>
                <a:gd name="connsiteY175" fmla="*/ 1661076 h 2980154"/>
                <a:gd name="connsiteX176" fmla="*/ 2852069 w 3050213"/>
                <a:gd name="connsiteY176" fmla="*/ 1694131 h 2980154"/>
                <a:gd name="connsiteX177" fmla="*/ 2786289 w 3050213"/>
                <a:gd name="connsiteY177" fmla="*/ 1674188 h 2980154"/>
                <a:gd name="connsiteX178" fmla="*/ 2847739 w 3050213"/>
                <a:gd name="connsiteY178" fmla="*/ 1724133 h 2980154"/>
                <a:gd name="connsiteX179" fmla="*/ 2840176 w 3050213"/>
                <a:gd name="connsiteY179" fmla="*/ 1737347 h 2980154"/>
                <a:gd name="connsiteX180" fmla="*/ 2871874 w 3050213"/>
                <a:gd name="connsiteY180" fmla="*/ 1736121 h 2980154"/>
                <a:gd name="connsiteX181" fmla="*/ 2872678 w 3050213"/>
                <a:gd name="connsiteY181" fmla="*/ 1743781 h 2980154"/>
                <a:gd name="connsiteX182" fmla="*/ 2828617 w 3050213"/>
                <a:gd name="connsiteY182" fmla="*/ 1757545 h 2980154"/>
                <a:gd name="connsiteX183" fmla="*/ 2818377 w 3050213"/>
                <a:gd name="connsiteY183" fmla="*/ 1775437 h 2980154"/>
                <a:gd name="connsiteX184" fmla="*/ 2797657 w 3050213"/>
                <a:gd name="connsiteY184" fmla="*/ 1767216 h 2980154"/>
                <a:gd name="connsiteX185" fmla="*/ 2782611 w 3050213"/>
                <a:gd name="connsiteY185" fmla="*/ 1771916 h 2980154"/>
                <a:gd name="connsiteX186" fmla="*/ 2860866 w 3050213"/>
                <a:gd name="connsiteY186" fmla="*/ 1833544 h 2980154"/>
                <a:gd name="connsiteX187" fmla="*/ 2853068 w 3050213"/>
                <a:gd name="connsiteY187" fmla="*/ 1845266 h 2980154"/>
                <a:gd name="connsiteX188" fmla="*/ 2790375 w 3050213"/>
                <a:gd name="connsiteY188" fmla="*/ 1819999 h 2980154"/>
                <a:gd name="connsiteX189" fmla="*/ 2792387 w 3050213"/>
                <a:gd name="connsiteY189" fmla="*/ 1844843 h 2980154"/>
                <a:gd name="connsiteX190" fmla="*/ 2752212 w 3050213"/>
                <a:gd name="connsiteY190" fmla="*/ 1853743 h 2980154"/>
                <a:gd name="connsiteX191" fmla="*/ 2749000 w 3050213"/>
                <a:gd name="connsiteY191" fmla="*/ 1858177 h 2980154"/>
                <a:gd name="connsiteX192" fmla="*/ 2744095 w 3050213"/>
                <a:gd name="connsiteY192" fmla="*/ 1855542 h 2980154"/>
                <a:gd name="connsiteX193" fmla="*/ 2721078 w 3050213"/>
                <a:gd name="connsiteY193" fmla="*/ 1860641 h 2980154"/>
                <a:gd name="connsiteX194" fmla="*/ 2731596 w 3050213"/>
                <a:gd name="connsiteY194" fmla="*/ 1873334 h 2980154"/>
                <a:gd name="connsiteX195" fmla="*/ 2784021 w 3050213"/>
                <a:gd name="connsiteY195" fmla="*/ 1884138 h 2980154"/>
                <a:gd name="connsiteX196" fmla="*/ 2783241 w 3050213"/>
                <a:gd name="connsiteY196" fmla="*/ 1912085 h 2980154"/>
                <a:gd name="connsiteX197" fmla="*/ 2877807 w 3050213"/>
                <a:gd name="connsiteY197" fmla="*/ 1924522 h 2980154"/>
                <a:gd name="connsiteX198" fmla="*/ 2876596 w 3050213"/>
                <a:gd name="connsiteY198" fmla="*/ 1936601 h 2980154"/>
                <a:gd name="connsiteX199" fmla="*/ 2714833 w 3050213"/>
                <a:gd name="connsiteY199" fmla="*/ 1957878 h 2980154"/>
                <a:gd name="connsiteX200" fmla="*/ 2786992 w 3050213"/>
                <a:gd name="connsiteY200" fmla="*/ 1979184 h 2980154"/>
                <a:gd name="connsiteX201" fmla="*/ 2780245 w 3050213"/>
                <a:gd name="connsiteY201" fmla="*/ 2038028 h 2980154"/>
                <a:gd name="connsiteX202" fmla="*/ 2674128 w 3050213"/>
                <a:gd name="connsiteY202" fmla="*/ 2040086 h 2980154"/>
                <a:gd name="connsiteX203" fmla="*/ 2762401 w 3050213"/>
                <a:gd name="connsiteY203" fmla="*/ 2077656 h 2980154"/>
                <a:gd name="connsiteX204" fmla="*/ 2761329 w 3050213"/>
                <a:gd name="connsiteY204" fmla="*/ 2082402 h 2980154"/>
                <a:gd name="connsiteX205" fmla="*/ 2849137 w 3050213"/>
                <a:gd name="connsiteY205" fmla="*/ 2109830 h 2980154"/>
                <a:gd name="connsiteX206" fmla="*/ 2844970 w 3050213"/>
                <a:gd name="connsiteY206" fmla="*/ 2123803 h 2980154"/>
                <a:gd name="connsiteX207" fmla="*/ 2752799 w 3050213"/>
                <a:gd name="connsiteY207" fmla="*/ 2120237 h 2980154"/>
                <a:gd name="connsiteX208" fmla="*/ 2749295 w 3050213"/>
                <a:gd name="connsiteY208" fmla="*/ 2135782 h 2980154"/>
                <a:gd name="connsiteX209" fmla="*/ 2672637 w 3050213"/>
                <a:gd name="connsiteY209" fmla="*/ 2128496 h 2980154"/>
                <a:gd name="connsiteX210" fmla="*/ 2749050 w 3050213"/>
                <a:gd name="connsiteY210" fmla="*/ 2168782 h 2980154"/>
                <a:gd name="connsiteX211" fmla="*/ 2730655 w 3050213"/>
                <a:gd name="connsiteY211" fmla="*/ 2225046 h 2980154"/>
                <a:gd name="connsiteX212" fmla="*/ 2628653 w 3050213"/>
                <a:gd name="connsiteY212" fmla="*/ 2206556 h 2980154"/>
                <a:gd name="connsiteX213" fmla="*/ 2785535 w 3050213"/>
                <a:gd name="connsiteY213" fmla="*/ 2288348 h 2980154"/>
                <a:gd name="connsiteX214" fmla="*/ 2779653 w 3050213"/>
                <a:gd name="connsiteY214" fmla="*/ 2302282 h 2980154"/>
                <a:gd name="connsiteX215" fmla="*/ 2694546 w 3050213"/>
                <a:gd name="connsiteY215" fmla="*/ 2284245 h 2980154"/>
                <a:gd name="connsiteX216" fmla="*/ 2679664 w 3050213"/>
                <a:gd name="connsiteY216" fmla="*/ 2317300 h 2980154"/>
                <a:gd name="connsiteX217" fmla="*/ 2613883 w 3050213"/>
                <a:gd name="connsiteY217" fmla="*/ 2297357 h 2980154"/>
                <a:gd name="connsiteX218" fmla="*/ 2675333 w 3050213"/>
                <a:gd name="connsiteY218" fmla="*/ 2347302 h 2980154"/>
                <a:gd name="connsiteX219" fmla="*/ 2645972 w 3050213"/>
                <a:gd name="connsiteY219" fmla="*/ 2398606 h 2980154"/>
                <a:gd name="connsiteX220" fmla="*/ 2582902 w 3050213"/>
                <a:gd name="connsiteY220" fmla="*/ 2373583 h 2980154"/>
                <a:gd name="connsiteX221" fmla="*/ 2688461 w 3050213"/>
                <a:gd name="connsiteY221" fmla="*/ 2456713 h 2980154"/>
                <a:gd name="connsiteX222" fmla="*/ 2680662 w 3050213"/>
                <a:gd name="connsiteY222" fmla="*/ 2468436 h 2980154"/>
                <a:gd name="connsiteX223" fmla="*/ 2607354 w 3050213"/>
                <a:gd name="connsiteY223" fmla="*/ 2438890 h 2980154"/>
                <a:gd name="connsiteX224" fmla="*/ 2576594 w 3050213"/>
                <a:gd name="connsiteY224" fmla="*/ 2481346 h 2980154"/>
                <a:gd name="connsiteX225" fmla="*/ 2522585 w 3050213"/>
                <a:gd name="connsiteY225" fmla="*/ 2452328 h 2980154"/>
                <a:gd name="connsiteX226" fmla="*/ 2568717 w 3050213"/>
                <a:gd name="connsiteY226" fmla="*/ 2507999 h 2980154"/>
                <a:gd name="connsiteX227" fmla="*/ 2683710 w 3050213"/>
                <a:gd name="connsiteY227" fmla="*/ 2561430 h 2980154"/>
                <a:gd name="connsiteX228" fmla="*/ 2529647 w 3050213"/>
                <a:gd name="connsiteY228" fmla="*/ 2552143 h 2980154"/>
                <a:gd name="connsiteX229" fmla="*/ 2482021 w 3050213"/>
                <a:gd name="connsiteY229" fmla="*/ 2521250 h 2980154"/>
                <a:gd name="connsiteX230" fmla="*/ 2557607 w 3050213"/>
                <a:gd name="connsiteY230" fmla="*/ 2609838 h 2980154"/>
                <a:gd name="connsiteX231" fmla="*/ 2549483 w 3050213"/>
                <a:gd name="connsiteY231" fmla="*/ 2618095 h 2980154"/>
                <a:gd name="connsiteX232" fmla="*/ 2484603 w 3050213"/>
                <a:gd name="connsiteY232" fmla="*/ 2577004 h 2980154"/>
                <a:gd name="connsiteX233" fmla="*/ 2487879 w 3050213"/>
                <a:gd name="connsiteY233" fmla="*/ 2582020 h 2980154"/>
                <a:gd name="connsiteX234" fmla="*/ 2444232 w 3050213"/>
                <a:gd name="connsiteY234" fmla="*/ 2621743 h 2980154"/>
                <a:gd name="connsiteX235" fmla="*/ 2401704 w 3050213"/>
                <a:gd name="connsiteY235" fmla="*/ 2586613 h 2980154"/>
                <a:gd name="connsiteX236" fmla="*/ 2433103 w 3050213"/>
                <a:gd name="connsiteY236" fmla="*/ 2644579 h 2980154"/>
                <a:gd name="connsiteX237" fmla="*/ 2386029 w 3050213"/>
                <a:gd name="connsiteY237" fmla="*/ 2679777 h 2980154"/>
                <a:gd name="connsiteX238" fmla="*/ 2334402 w 3050213"/>
                <a:gd name="connsiteY238" fmla="*/ 2629482 h 2980154"/>
                <a:gd name="connsiteX239" fmla="*/ 2338323 w 3050213"/>
                <a:gd name="connsiteY239" fmla="*/ 2636976 h 2980154"/>
                <a:gd name="connsiteX240" fmla="*/ 2337745 w 3050213"/>
                <a:gd name="connsiteY240" fmla="*/ 2637439 h 2980154"/>
                <a:gd name="connsiteX241" fmla="*/ 2393775 w 3050213"/>
                <a:gd name="connsiteY241" fmla="*/ 2740630 h 2980154"/>
                <a:gd name="connsiteX242" fmla="*/ 2386890 w 3050213"/>
                <a:gd name="connsiteY242" fmla="*/ 2745360 h 2980154"/>
                <a:gd name="connsiteX243" fmla="*/ 2335695 w 3050213"/>
                <a:gd name="connsiteY243" fmla="*/ 2697106 h 2980154"/>
                <a:gd name="connsiteX244" fmla="*/ 2338179 w 3050213"/>
                <a:gd name="connsiteY244" fmla="*/ 2703243 h 2980154"/>
                <a:gd name="connsiteX245" fmla="*/ 2287542 w 3050213"/>
                <a:gd name="connsiteY245" fmla="*/ 2733102 h 2980154"/>
                <a:gd name="connsiteX246" fmla="*/ 2255786 w 3050213"/>
                <a:gd name="connsiteY246" fmla="*/ 2694184 h 2980154"/>
                <a:gd name="connsiteX247" fmla="*/ 2273578 w 3050213"/>
                <a:gd name="connsiteY247" fmla="*/ 2751348 h 2980154"/>
                <a:gd name="connsiteX248" fmla="*/ 2220563 w 3050213"/>
                <a:gd name="connsiteY248" fmla="*/ 2776538 h 2980154"/>
                <a:gd name="connsiteX249" fmla="*/ 2182807 w 3050213"/>
                <a:gd name="connsiteY249" fmla="*/ 2721645 h 2980154"/>
                <a:gd name="connsiteX250" fmla="*/ 2188604 w 3050213"/>
                <a:gd name="connsiteY250" fmla="*/ 2741189 h 2980154"/>
                <a:gd name="connsiteX251" fmla="*/ 2174400 w 3050213"/>
                <a:gd name="connsiteY251" fmla="*/ 2748379 h 2980154"/>
                <a:gd name="connsiteX252" fmla="*/ 2200709 w 3050213"/>
                <a:gd name="connsiteY252" fmla="*/ 2840528 h 2980154"/>
                <a:gd name="connsiteX253" fmla="*/ 2195694 w 3050213"/>
                <a:gd name="connsiteY253" fmla="*/ 2842693 h 2980154"/>
                <a:gd name="connsiteX254" fmla="*/ 2161568 w 3050213"/>
                <a:gd name="connsiteY254" fmla="*/ 2794104 h 2980154"/>
                <a:gd name="connsiteX255" fmla="*/ 2112478 w 3050213"/>
                <a:gd name="connsiteY255" fmla="*/ 2811068 h 2980154"/>
                <a:gd name="connsiteX256" fmla="*/ 2097287 w 3050213"/>
                <a:gd name="connsiteY256" fmla="*/ 2782574 h 2980154"/>
                <a:gd name="connsiteX257" fmla="*/ 2092246 w 3050213"/>
                <a:gd name="connsiteY257" fmla="*/ 2784572 h 2980154"/>
                <a:gd name="connsiteX258" fmla="*/ 2096495 w 3050213"/>
                <a:gd name="connsiteY258" fmla="*/ 2823924 h 2980154"/>
                <a:gd name="connsiteX259" fmla="*/ 2068930 w 3050213"/>
                <a:gd name="connsiteY259" fmla="*/ 2834452 h 2980154"/>
                <a:gd name="connsiteX260" fmla="*/ 2039845 w 3050213"/>
                <a:gd name="connsiteY260" fmla="*/ 2839198 h 2980154"/>
                <a:gd name="connsiteX261" fmla="*/ 2020838 w 3050213"/>
                <a:gd name="connsiteY261" fmla="*/ 2795155 h 2980154"/>
                <a:gd name="connsiteX262" fmla="*/ 2022622 w 3050213"/>
                <a:gd name="connsiteY262" fmla="*/ 2813451 h 2980154"/>
                <a:gd name="connsiteX263" fmla="*/ 1983971 w 3050213"/>
                <a:gd name="connsiteY263" fmla="*/ 2823784 h 2980154"/>
                <a:gd name="connsiteX264" fmla="*/ 1983944 w 3050213"/>
                <a:gd name="connsiteY264" fmla="*/ 2844337 h 2980154"/>
                <a:gd name="connsiteX265" fmla="*/ 1983436 w 3050213"/>
                <a:gd name="connsiteY265" fmla="*/ 2844468 h 2980154"/>
                <a:gd name="connsiteX266" fmla="*/ 1986423 w 3050213"/>
                <a:gd name="connsiteY266" fmla="*/ 2901754 h 2980154"/>
                <a:gd name="connsiteX267" fmla="*/ 1982543 w 3050213"/>
                <a:gd name="connsiteY267" fmla="*/ 2902587 h 2980154"/>
                <a:gd name="connsiteX268" fmla="*/ 1960575 w 3050213"/>
                <a:gd name="connsiteY268" fmla="*/ 2850387 h 2980154"/>
                <a:gd name="connsiteX269" fmla="*/ 1955389 w 3050213"/>
                <a:gd name="connsiteY269" fmla="*/ 2851730 h 2980154"/>
                <a:gd name="connsiteX270" fmla="*/ 1953556 w 3050213"/>
                <a:gd name="connsiteY270" fmla="*/ 2851819 h 2980154"/>
                <a:gd name="connsiteX271" fmla="*/ 1957064 w 3050213"/>
                <a:gd name="connsiteY271" fmla="*/ 2893159 h 2980154"/>
                <a:gd name="connsiteX272" fmla="*/ 1941783 w 3050213"/>
                <a:gd name="connsiteY272" fmla="*/ 2852392 h 2980154"/>
                <a:gd name="connsiteX273" fmla="*/ 1925948 w 3050213"/>
                <a:gd name="connsiteY273" fmla="*/ 2853161 h 2980154"/>
                <a:gd name="connsiteX274" fmla="*/ 1921828 w 3050213"/>
                <a:gd name="connsiteY274" fmla="*/ 2839662 h 2980154"/>
                <a:gd name="connsiteX275" fmla="*/ 1910568 w 3050213"/>
                <a:gd name="connsiteY275" fmla="*/ 2841649 h 2980154"/>
                <a:gd name="connsiteX276" fmla="*/ 1908930 w 3050213"/>
                <a:gd name="connsiteY276" fmla="*/ 2860568 h 2980154"/>
                <a:gd name="connsiteX277" fmla="*/ 1850560 w 3050213"/>
                <a:gd name="connsiteY277" fmla="*/ 2865411 h 2980154"/>
                <a:gd name="connsiteX278" fmla="*/ 1846963 w 3050213"/>
                <a:gd name="connsiteY278" fmla="*/ 2848773 h 2980154"/>
                <a:gd name="connsiteX279" fmla="*/ 1846799 w 3050213"/>
                <a:gd name="connsiteY279" fmla="*/ 2850542 h 2980154"/>
                <a:gd name="connsiteX280" fmla="*/ 1794620 w 3050213"/>
                <a:gd name="connsiteY280" fmla="*/ 2853571 h 2980154"/>
                <a:gd name="connsiteX281" fmla="*/ 1793432 w 3050213"/>
                <a:gd name="connsiteY281" fmla="*/ 2859611 h 2980154"/>
                <a:gd name="connsiteX282" fmla="*/ 1783509 w 3050213"/>
                <a:gd name="connsiteY282" fmla="*/ 2859304 h 2980154"/>
                <a:gd name="connsiteX283" fmla="*/ 1778684 w 3050213"/>
                <a:gd name="connsiteY283" fmla="*/ 2918996 h 2980154"/>
                <a:gd name="connsiteX284" fmla="*/ 1770850 w 3050213"/>
                <a:gd name="connsiteY284" fmla="*/ 2919118 h 2980154"/>
                <a:gd name="connsiteX285" fmla="*/ 1766646 w 3050213"/>
                <a:gd name="connsiteY285" fmla="*/ 2895724 h 2980154"/>
                <a:gd name="connsiteX286" fmla="*/ 1762477 w 3050213"/>
                <a:gd name="connsiteY286" fmla="*/ 2919247 h 2980154"/>
                <a:gd name="connsiteX287" fmla="*/ 1757801 w 3050213"/>
                <a:gd name="connsiteY287" fmla="*/ 2919320 h 2980154"/>
                <a:gd name="connsiteX288" fmla="*/ 1747230 w 3050213"/>
                <a:gd name="connsiteY288" fmla="*/ 2859660 h 2980154"/>
                <a:gd name="connsiteX289" fmla="*/ 1728164 w 3050213"/>
                <a:gd name="connsiteY289" fmla="*/ 2861451 h 2980154"/>
                <a:gd name="connsiteX290" fmla="*/ 1701047 w 3050213"/>
                <a:gd name="connsiteY290" fmla="*/ 2858282 h 2980154"/>
                <a:gd name="connsiteX291" fmla="*/ 1701011 w 3050213"/>
                <a:gd name="connsiteY291" fmla="*/ 2857972 h 2980154"/>
                <a:gd name="connsiteX292" fmla="*/ 1659698 w 3050213"/>
                <a:gd name="connsiteY292" fmla="*/ 2853118 h 2980154"/>
                <a:gd name="connsiteX293" fmla="*/ 1659653 w 3050213"/>
                <a:gd name="connsiteY293" fmla="*/ 2850674 h 2980154"/>
                <a:gd name="connsiteX294" fmla="*/ 1640667 w 3050213"/>
                <a:gd name="connsiteY294" fmla="*/ 2850239 h 2980154"/>
                <a:gd name="connsiteX295" fmla="*/ 1622219 w 3050213"/>
                <a:gd name="connsiteY295" fmla="*/ 2845877 h 2980154"/>
                <a:gd name="connsiteX296" fmla="*/ 1608138 w 3050213"/>
                <a:gd name="connsiteY296" fmla="*/ 2903150 h 2980154"/>
                <a:gd name="connsiteX297" fmla="*/ 1592965 w 3050213"/>
                <a:gd name="connsiteY297" fmla="*/ 2900429 h 2980154"/>
                <a:gd name="connsiteX298" fmla="*/ 1592423 w 3050213"/>
                <a:gd name="connsiteY298" fmla="*/ 2834585 h 2980154"/>
                <a:gd name="connsiteX299" fmla="*/ 1583368 w 3050213"/>
                <a:gd name="connsiteY299" fmla="*/ 2832449 h 2980154"/>
                <a:gd name="connsiteX300" fmla="*/ 1578996 w 3050213"/>
                <a:gd name="connsiteY300" fmla="*/ 2844028 h 2980154"/>
                <a:gd name="connsiteX301" fmla="*/ 1563661 w 3050213"/>
                <a:gd name="connsiteY301" fmla="*/ 2840949 h 2980154"/>
                <a:gd name="connsiteX302" fmla="*/ 1542689 w 3050213"/>
                <a:gd name="connsiteY302" fmla="*/ 2890787 h 2980154"/>
                <a:gd name="connsiteX303" fmla="*/ 1534533 w 3050213"/>
                <a:gd name="connsiteY303" fmla="*/ 2888503 h 2980154"/>
                <a:gd name="connsiteX304" fmla="*/ 1537287 w 3050213"/>
                <a:gd name="connsiteY304" fmla="*/ 2835652 h 2980154"/>
                <a:gd name="connsiteX305" fmla="*/ 1525810 w 3050213"/>
                <a:gd name="connsiteY305" fmla="*/ 2833348 h 2980154"/>
                <a:gd name="connsiteX306" fmla="*/ 1526752 w 3050213"/>
                <a:gd name="connsiteY306" fmla="*/ 2820284 h 2980154"/>
                <a:gd name="connsiteX307" fmla="*/ 1496247 w 3050213"/>
                <a:gd name="connsiteY307" fmla="*/ 2810065 h 2980154"/>
                <a:gd name="connsiteX308" fmla="*/ 1493510 w 3050213"/>
                <a:gd name="connsiteY308" fmla="*/ 2815454 h 2980154"/>
                <a:gd name="connsiteX309" fmla="*/ 1469161 w 3050213"/>
                <a:gd name="connsiteY309" fmla="*/ 2807560 h 2980154"/>
                <a:gd name="connsiteX310" fmla="*/ 1445594 w 3050213"/>
                <a:gd name="connsiteY310" fmla="*/ 2863162 h 2980154"/>
                <a:gd name="connsiteX311" fmla="*/ 1427783 w 3050213"/>
                <a:gd name="connsiteY311" fmla="*/ 2856294 h 2980154"/>
                <a:gd name="connsiteX312" fmla="*/ 1440599 w 3050213"/>
                <a:gd name="connsiteY312" fmla="*/ 2773895 h 2980154"/>
                <a:gd name="connsiteX313" fmla="*/ 1426804 w 3050213"/>
                <a:gd name="connsiteY313" fmla="*/ 2778662 h 2980154"/>
                <a:gd name="connsiteX314" fmla="*/ 1423985 w 3050213"/>
                <a:gd name="connsiteY314" fmla="*/ 2773375 h 2980154"/>
                <a:gd name="connsiteX315" fmla="*/ 1421347 w 3050213"/>
                <a:gd name="connsiteY315" fmla="*/ 2777382 h 2980154"/>
                <a:gd name="connsiteX316" fmla="*/ 1419751 w 3050213"/>
                <a:gd name="connsiteY316" fmla="*/ 2776634 h 2980154"/>
                <a:gd name="connsiteX317" fmla="*/ 1410794 w 3050213"/>
                <a:gd name="connsiteY317" fmla="*/ 2791265 h 2980154"/>
                <a:gd name="connsiteX318" fmla="*/ 1410821 w 3050213"/>
                <a:gd name="connsiteY318" fmla="*/ 2791518 h 2980154"/>
                <a:gd name="connsiteX319" fmla="*/ 1410583 w 3050213"/>
                <a:gd name="connsiteY319" fmla="*/ 2791608 h 2980154"/>
                <a:gd name="connsiteX320" fmla="*/ 1409206 w 3050213"/>
                <a:gd name="connsiteY320" fmla="*/ 2793859 h 2980154"/>
                <a:gd name="connsiteX321" fmla="*/ 1407079 w 3050213"/>
                <a:gd name="connsiteY321" fmla="*/ 2792947 h 2980154"/>
                <a:gd name="connsiteX322" fmla="*/ 1383256 w 3050213"/>
                <a:gd name="connsiteY322" fmla="*/ 2802046 h 2980154"/>
                <a:gd name="connsiteX323" fmla="*/ 1354171 w 3050213"/>
                <a:gd name="connsiteY323" fmla="*/ 2806792 h 2980154"/>
                <a:gd name="connsiteX324" fmla="*/ 1352503 w 3050213"/>
                <a:gd name="connsiteY324" fmla="*/ 2802925 h 2980154"/>
                <a:gd name="connsiteX325" fmla="*/ 1339957 w 3050213"/>
                <a:gd name="connsiteY325" fmla="*/ 2820788 h 2980154"/>
                <a:gd name="connsiteX326" fmla="*/ 1327034 w 3050213"/>
                <a:gd name="connsiteY326" fmla="*/ 2814336 h 2980154"/>
                <a:gd name="connsiteX327" fmla="*/ 1336505 w 3050213"/>
                <a:gd name="connsiteY327" fmla="*/ 2781164 h 2980154"/>
                <a:gd name="connsiteX328" fmla="*/ 1298297 w 3050213"/>
                <a:gd name="connsiteY328" fmla="*/ 2791378 h 2980154"/>
                <a:gd name="connsiteX329" fmla="*/ 1298270 w 3050213"/>
                <a:gd name="connsiteY329" fmla="*/ 2811931 h 2980154"/>
                <a:gd name="connsiteX330" fmla="*/ 1297762 w 3050213"/>
                <a:gd name="connsiteY330" fmla="*/ 2812063 h 2980154"/>
                <a:gd name="connsiteX331" fmla="*/ 1300749 w 3050213"/>
                <a:gd name="connsiteY331" fmla="*/ 2869348 h 2980154"/>
                <a:gd name="connsiteX332" fmla="*/ 1296869 w 3050213"/>
                <a:gd name="connsiteY332" fmla="*/ 2870181 h 2980154"/>
                <a:gd name="connsiteX333" fmla="*/ 1274901 w 3050213"/>
                <a:gd name="connsiteY333" fmla="*/ 2817981 h 2980154"/>
                <a:gd name="connsiteX334" fmla="*/ 1269715 w 3050213"/>
                <a:gd name="connsiteY334" fmla="*/ 2819324 h 2980154"/>
                <a:gd name="connsiteX335" fmla="*/ 1267882 w 3050213"/>
                <a:gd name="connsiteY335" fmla="*/ 2819413 h 2980154"/>
                <a:gd name="connsiteX336" fmla="*/ 1271390 w 3050213"/>
                <a:gd name="connsiteY336" fmla="*/ 2860753 h 2980154"/>
                <a:gd name="connsiteX337" fmla="*/ 1256110 w 3050213"/>
                <a:gd name="connsiteY337" fmla="*/ 2819986 h 2980154"/>
                <a:gd name="connsiteX338" fmla="*/ 1240275 w 3050213"/>
                <a:gd name="connsiteY338" fmla="*/ 2820755 h 2980154"/>
                <a:gd name="connsiteX339" fmla="*/ 1236155 w 3050213"/>
                <a:gd name="connsiteY339" fmla="*/ 2807256 h 2980154"/>
                <a:gd name="connsiteX340" fmla="*/ 1224895 w 3050213"/>
                <a:gd name="connsiteY340" fmla="*/ 2809243 h 2980154"/>
                <a:gd name="connsiteX341" fmla="*/ 1223256 w 3050213"/>
                <a:gd name="connsiteY341" fmla="*/ 2828162 h 2980154"/>
                <a:gd name="connsiteX342" fmla="*/ 1164887 w 3050213"/>
                <a:gd name="connsiteY342" fmla="*/ 2833005 h 2980154"/>
                <a:gd name="connsiteX343" fmla="*/ 1161289 w 3050213"/>
                <a:gd name="connsiteY343" fmla="*/ 2816367 h 2980154"/>
                <a:gd name="connsiteX344" fmla="*/ 1161125 w 3050213"/>
                <a:gd name="connsiteY344" fmla="*/ 2818136 h 2980154"/>
                <a:gd name="connsiteX345" fmla="*/ 1108947 w 3050213"/>
                <a:gd name="connsiteY345" fmla="*/ 2821165 h 2980154"/>
                <a:gd name="connsiteX346" fmla="*/ 1107759 w 3050213"/>
                <a:gd name="connsiteY346" fmla="*/ 2827205 h 2980154"/>
                <a:gd name="connsiteX347" fmla="*/ 1097835 w 3050213"/>
                <a:gd name="connsiteY347" fmla="*/ 2826898 h 2980154"/>
                <a:gd name="connsiteX348" fmla="*/ 1093011 w 3050213"/>
                <a:gd name="connsiteY348" fmla="*/ 2886590 h 2980154"/>
                <a:gd name="connsiteX349" fmla="*/ 1085176 w 3050213"/>
                <a:gd name="connsiteY349" fmla="*/ 2886712 h 2980154"/>
                <a:gd name="connsiteX350" fmla="*/ 1080972 w 3050213"/>
                <a:gd name="connsiteY350" fmla="*/ 2863318 h 2980154"/>
                <a:gd name="connsiteX351" fmla="*/ 1076803 w 3050213"/>
                <a:gd name="connsiteY351" fmla="*/ 2886841 h 2980154"/>
                <a:gd name="connsiteX352" fmla="*/ 1028016 w 3050213"/>
                <a:gd name="connsiteY352" fmla="*/ 2980154 h 2980154"/>
                <a:gd name="connsiteX353" fmla="*/ 1061556 w 3050213"/>
                <a:gd name="connsiteY353" fmla="*/ 2827254 h 2980154"/>
                <a:gd name="connsiteX354" fmla="*/ 1042490 w 3050213"/>
                <a:gd name="connsiteY354" fmla="*/ 2829045 h 2980154"/>
                <a:gd name="connsiteX355" fmla="*/ 1015373 w 3050213"/>
                <a:gd name="connsiteY355" fmla="*/ 2825876 h 2980154"/>
                <a:gd name="connsiteX356" fmla="*/ 1015337 w 3050213"/>
                <a:gd name="connsiteY356" fmla="*/ 2825566 h 2980154"/>
                <a:gd name="connsiteX357" fmla="*/ 974024 w 3050213"/>
                <a:gd name="connsiteY357" fmla="*/ 2820712 h 2980154"/>
                <a:gd name="connsiteX358" fmla="*/ 973979 w 3050213"/>
                <a:gd name="connsiteY358" fmla="*/ 2818268 h 2980154"/>
                <a:gd name="connsiteX359" fmla="*/ 954993 w 3050213"/>
                <a:gd name="connsiteY359" fmla="*/ 2817832 h 2980154"/>
                <a:gd name="connsiteX360" fmla="*/ 936546 w 3050213"/>
                <a:gd name="connsiteY360" fmla="*/ 2813471 h 2980154"/>
                <a:gd name="connsiteX361" fmla="*/ 922465 w 3050213"/>
                <a:gd name="connsiteY361" fmla="*/ 2870744 h 2980154"/>
                <a:gd name="connsiteX362" fmla="*/ 907292 w 3050213"/>
                <a:gd name="connsiteY362" fmla="*/ 2868023 h 2980154"/>
                <a:gd name="connsiteX363" fmla="*/ 906749 w 3050213"/>
                <a:gd name="connsiteY363" fmla="*/ 2802179 h 2980154"/>
                <a:gd name="connsiteX364" fmla="*/ 897694 w 3050213"/>
                <a:gd name="connsiteY364" fmla="*/ 2800043 h 2980154"/>
                <a:gd name="connsiteX365" fmla="*/ 893323 w 3050213"/>
                <a:gd name="connsiteY365" fmla="*/ 2811622 h 2980154"/>
                <a:gd name="connsiteX366" fmla="*/ 877987 w 3050213"/>
                <a:gd name="connsiteY366" fmla="*/ 2808542 h 2980154"/>
                <a:gd name="connsiteX367" fmla="*/ 857015 w 3050213"/>
                <a:gd name="connsiteY367" fmla="*/ 2858381 h 2980154"/>
                <a:gd name="connsiteX368" fmla="*/ 848859 w 3050213"/>
                <a:gd name="connsiteY368" fmla="*/ 2856097 h 2980154"/>
                <a:gd name="connsiteX369" fmla="*/ 851613 w 3050213"/>
                <a:gd name="connsiteY369" fmla="*/ 2803246 h 2980154"/>
                <a:gd name="connsiteX370" fmla="*/ 840137 w 3050213"/>
                <a:gd name="connsiteY370" fmla="*/ 2800942 h 2980154"/>
                <a:gd name="connsiteX371" fmla="*/ 771207 w 3050213"/>
                <a:gd name="connsiteY371" fmla="*/ 2925588 h 2980154"/>
                <a:gd name="connsiteX372" fmla="*/ 810573 w 3050213"/>
                <a:gd name="connsiteY372" fmla="*/ 2777659 h 2980154"/>
                <a:gd name="connsiteX373" fmla="*/ 807836 w 3050213"/>
                <a:gd name="connsiteY373" fmla="*/ 2783048 h 2980154"/>
                <a:gd name="connsiteX374" fmla="*/ 783487 w 3050213"/>
                <a:gd name="connsiteY374" fmla="*/ 2775154 h 2980154"/>
                <a:gd name="connsiteX375" fmla="*/ 759920 w 3050213"/>
                <a:gd name="connsiteY375" fmla="*/ 2830757 h 2980154"/>
                <a:gd name="connsiteX376" fmla="*/ 742109 w 3050213"/>
                <a:gd name="connsiteY376" fmla="*/ 2823888 h 2980154"/>
                <a:gd name="connsiteX377" fmla="*/ 760169 w 3050213"/>
                <a:gd name="connsiteY377" fmla="*/ 2707775 h 2980154"/>
                <a:gd name="connsiteX378" fmla="*/ 735673 w 3050213"/>
                <a:gd name="connsiteY378" fmla="*/ 2744976 h 2980154"/>
                <a:gd name="connsiteX379" fmla="*/ 734078 w 3050213"/>
                <a:gd name="connsiteY379" fmla="*/ 2744228 h 2980154"/>
                <a:gd name="connsiteX380" fmla="*/ 723532 w 3050213"/>
                <a:gd name="connsiteY380" fmla="*/ 2761453 h 2980154"/>
                <a:gd name="connsiteX381" fmla="*/ 684845 w 3050213"/>
                <a:gd name="connsiteY381" fmla="*/ 2744868 h 2980154"/>
                <a:gd name="connsiteX382" fmla="*/ 654283 w 3050213"/>
                <a:gd name="connsiteY382" fmla="*/ 2788382 h 2980154"/>
                <a:gd name="connsiteX383" fmla="*/ 641361 w 3050213"/>
                <a:gd name="connsiteY383" fmla="*/ 2781930 h 2980154"/>
                <a:gd name="connsiteX384" fmla="*/ 661733 w 3050213"/>
                <a:gd name="connsiteY384" fmla="*/ 2710571 h 2980154"/>
                <a:gd name="connsiteX385" fmla="*/ 650654 w 3050213"/>
                <a:gd name="connsiteY385" fmla="*/ 2704074 h 2980154"/>
                <a:gd name="connsiteX386" fmla="*/ 643554 w 3050213"/>
                <a:gd name="connsiteY386" fmla="*/ 2713227 h 2980154"/>
                <a:gd name="connsiteX387" fmla="*/ 639670 w 3050213"/>
                <a:gd name="connsiteY387" fmla="*/ 2711011 h 2980154"/>
                <a:gd name="connsiteX388" fmla="*/ 605967 w 3050213"/>
                <a:gd name="connsiteY388" fmla="*/ 2764259 h 2980154"/>
                <a:gd name="connsiteX389" fmla="*/ 588499 w 3050213"/>
                <a:gd name="connsiteY389" fmla="*/ 2755537 h 2980154"/>
                <a:gd name="connsiteX390" fmla="*/ 608694 w 3050213"/>
                <a:gd name="connsiteY390" fmla="*/ 2693339 h 2980154"/>
                <a:gd name="connsiteX391" fmla="*/ 595968 w 3050213"/>
                <a:gd name="connsiteY391" fmla="*/ 2686080 h 2980154"/>
                <a:gd name="connsiteX392" fmla="*/ 622771 w 3050213"/>
                <a:gd name="connsiteY392" fmla="*/ 2616327 h 2980154"/>
                <a:gd name="connsiteX393" fmla="*/ 567035 w 3050213"/>
                <a:gd name="connsiteY393" fmla="*/ 2677387 h 2980154"/>
                <a:gd name="connsiteX394" fmla="*/ 522496 w 3050213"/>
                <a:gd name="connsiteY394" fmla="*/ 2645775 h 2980154"/>
                <a:gd name="connsiteX395" fmla="*/ 525396 w 3050213"/>
                <a:gd name="connsiteY395" fmla="*/ 2639723 h 2980154"/>
                <a:gd name="connsiteX396" fmla="*/ 477098 w 3050213"/>
                <a:gd name="connsiteY396" fmla="*/ 2685246 h 2980154"/>
                <a:gd name="connsiteX397" fmla="*/ 460295 w 3050213"/>
                <a:gd name="connsiteY397" fmla="*/ 2672351 h 2980154"/>
                <a:gd name="connsiteX398" fmla="*/ 460850 w 3050213"/>
                <a:gd name="connsiteY398" fmla="*/ 2671329 h 2980154"/>
                <a:gd name="connsiteX399" fmla="*/ 460078 w 3050213"/>
                <a:gd name="connsiteY399" fmla="*/ 2672184 h 2980154"/>
                <a:gd name="connsiteX400" fmla="*/ 446660 w 3050213"/>
                <a:gd name="connsiteY400" fmla="*/ 2661887 h 2980154"/>
                <a:gd name="connsiteX401" fmla="*/ 480089 w 3050213"/>
                <a:gd name="connsiteY401" fmla="*/ 2596861 h 2980154"/>
                <a:gd name="connsiteX402" fmla="*/ 455005 w 3050213"/>
                <a:gd name="connsiteY402" fmla="*/ 2574480 h 2980154"/>
                <a:gd name="connsiteX403" fmla="*/ 490035 w 3050213"/>
                <a:gd name="connsiteY403" fmla="*/ 2518138 h 2980154"/>
                <a:gd name="connsiteX404" fmla="*/ 429795 w 3050213"/>
                <a:gd name="connsiteY404" fmla="*/ 2562741 h 2980154"/>
                <a:gd name="connsiteX405" fmla="*/ 392532 w 3050213"/>
                <a:gd name="connsiteY405" fmla="*/ 2522154 h 2980154"/>
                <a:gd name="connsiteX406" fmla="*/ 398774 w 3050213"/>
                <a:gd name="connsiteY406" fmla="*/ 2513700 h 2980154"/>
                <a:gd name="connsiteX407" fmla="*/ 329916 w 3050213"/>
                <a:gd name="connsiteY407" fmla="*/ 2557310 h 2980154"/>
                <a:gd name="connsiteX408" fmla="*/ 311777 w 3050213"/>
                <a:gd name="connsiteY408" fmla="*/ 2536654 h 2980154"/>
                <a:gd name="connsiteX409" fmla="*/ 365716 w 3050213"/>
                <a:gd name="connsiteY409" fmla="*/ 2473436 h 2980154"/>
                <a:gd name="connsiteX410" fmla="*/ 338293 w 3050213"/>
                <a:gd name="connsiteY410" fmla="*/ 2436122 h 2980154"/>
                <a:gd name="connsiteX411" fmla="*/ 345137 w 3050213"/>
                <a:gd name="connsiteY411" fmla="*/ 2428737 h 2980154"/>
                <a:gd name="connsiteX412" fmla="*/ 339999 w 3050213"/>
                <a:gd name="connsiteY412" fmla="*/ 2421696 h 2980154"/>
                <a:gd name="connsiteX413" fmla="*/ 358280 w 3050213"/>
                <a:gd name="connsiteY413" fmla="*/ 2402470 h 2980154"/>
                <a:gd name="connsiteX414" fmla="*/ 316971 w 3050213"/>
                <a:gd name="connsiteY414" fmla="*/ 2421925 h 2980154"/>
                <a:gd name="connsiteX415" fmla="*/ 292247 w 3050213"/>
                <a:gd name="connsiteY415" fmla="*/ 2380281 h 2980154"/>
                <a:gd name="connsiteX416" fmla="*/ 214545 w 3050213"/>
                <a:gd name="connsiteY416" fmla="*/ 2411598 h 2980154"/>
                <a:gd name="connsiteX417" fmla="*/ 197693 w 3050213"/>
                <a:gd name="connsiteY417" fmla="*/ 2383700 h 2980154"/>
                <a:gd name="connsiteX418" fmla="*/ 272308 w 3050213"/>
                <a:gd name="connsiteY418" fmla="*/ 2324939 h 2980154"/>
                <a:gd name="connsiteX419" fmla="*/ 250158 w 3050213"/>
                <a:gd name="connsiteY419" fmla="*/ 2276461 h 2980154"/>
                <a:gd name="connsiteX420" fmla="*/ 253567 w 3050213"/>
                <a:gd name="connsiteY420" fmla="*/ 2273977 h 2980154"/>
                <a:gd name="connsiteX421" fmla="*/ 245746 w 3050213"/>
                <a:gd name="connsiteY421" fmla="*/ 2257111 h 2980154"/>
                <a:gd name="connsiteX422" fmla="*/ 233053 w 3050213"/>
                <a:gd name="connsiteY422" fmla="*/ 2260208 h 2980154"/>
                <a:gd name="connsiteX423" fmla="*/ 223974 w 3050213"/>
                <a:gd name="connsiteY423" fmla="*/ 2234052 h 2980154"/>
                <a:gd name="connsiteX424" fmla="*/ 131387 w 3050213"/>
                <a:gd name="connsiteY424" fmla="*/ 2253675 h 2980154"/>
                <a:gd name="connsiteX425" fmla="*/ 116783 w 3050213"/>
                <a:gd name="connsiteY425" fmla="*/ 2220632 h 2980154"/>
                <a:gd name="connsiteX426" fmla="*/ 158114 w 3050213"/>
                <a:gd name="connsiteY426" fmla="*/ 2199084 h 2980154"/>
                <a:gd name="connsiteX427" fmla="*/ 135613 w 3050213"/>
                <a:gd name="connsiteY427" fmla="*/ 2204600 h 2980154"/>
                <a:gd name="connsiteX428" fmla="*/ 203525 w 3050213"/>
                <a:gd name="connsiteY428" fmla="*/ 2161621 h 2980154"/>
                <a:gd name="connsiteX429" fmla="*/ 196653 w 3050213"/>
                <a:gd name="connsiteY429" fmla="*/ 2141086 h 2980154"/>
                <a:gd name="connsiteX430" fmla="*/ 202452 w 3050213"/>
                <a:gd name="connsiteY430" fmla="*/ 2137885 h 2980154"/>
                <a:gd name="connsiteX431" fmla="*/ 200236 w 3050213"/>
                <a:gd name="connsiteY431" fmla="*/ 2128340 h 2980154"/>
                <a:gd name="connsiteX432" fmla="*/ 197586 w 3050213"/>
                <a:gd name="connsiteY432" fmla="*/ 2128634 h 2980154"/>
                <a:gd name="connsiteX433" fmla="*/ 187186 w 3050213"/>
                <a:gd name="connsiteY433" fmla="*/ 2100735 h 2980154"/>
                <a:gd name="connsiteX434" fmla="*/ 184499 w 3050213"/>
                <a:gd name="connsiteY434" fmla="*/ 2083859 h 2980154"/>
                <a:gd name="connsiteX435" fmla="*/ 77106 w 3050213"/>
                <a:gd name="connsiteY435" fmla="*/ 2088012 h 2980154"/>
                <a:gd name="connsiteX436" fmla="*/ 69326 w 3050213"/>
                <a:gd name="connsiteY436" fmla="*/ 2051225 h 2980154"/>
                <a:gd name="connsiteX437" fmla="*/ 200722 w 3050213"/>
                <a:gd name="connsiteY437" fmla="*/ 2010179 h 2980154"/>
                <a:gd name="connsiteX438" fmla="*/ 163738 w 3050213"/>
                <a:gd name="connsiteY438" fmla="*/ 2010056 h 2980154"/>
                <a:gd name="connsiteX439" fmla="*/ 159316 w 3050213"/>
                <a:gd name="connsiteY439" fmla="*/ 1992453 h 2980154"/>
                <a:gd name="connsiteX440" fmla="*/ 107761 w 3050213"/>
                <a:gd name="connsiteY440" fmla="*/ 1993010 h 2980154"/>
                <a:gd name="connsiteX441" fmla="*/ 156129 w 3050213"/>
                <a:gd name="connsiteY441" fmla="*/ 1974865 h 2980154"/>
                <a:gd name="connsiteX442" fmla="*/ 154961 w 3050213"/>
                <a:gd name="connsiteY442" fmla="*/ 1950946 h 2980154"/>
                <a:gd name="connsiteX443" fmla="*/ 173093 w 3050213"/>
                <a:gd name="connsiteY443" fmla="*/ 1945233 h 2980154"/>
                <a:gd name="connsiteX444" fmla="*/ 172893 w 3050213"/>
                <a:gd name="connsiteY444" fmla="*/ 1939805 h 2980154"/>
                <a:gd name="connsiteX445" fmla="*/ 161387 w 3050213"/>
                <a:gd name="connsiteY445" fmla="*/ 1938784 h 2980154"/>
                <a:gd name="connsiteX446" fmla="*/ 160744 w 3050213"/>
                <a:gd name="connsiteY446" fmla="*/ 1930863 h 2980154"/>
                <a:gd name="connsiteX447" fmla="*/ 57379 w 3050213"/>
                <a:gd name="connsiteY447" fmla="*/ 1917268 h 2980154"/>
                <a:gd name="connsiteX448" fmla="*/ 54829 w 3050213"/>
                <a:gd name="connsiteY448" fmla="*/ 1879221 h 2980154"/>
                <a:gd name="connsiteX449" fmla="*/ 163944 w 3050213"/>
                <a:gd name="connsiteY449" fmla="*/ 1864869 h 2980154"/>
                <a:gd name="connsiteX450" fmla="*/ 166706 w 3050213"/>
                <a:gd name="connsiteY450" fmla="*/ 1842903 h 2980154"/>
                <a:gd name="connsiteX451" fmla="*/ 232313 w 3050213"/>
                <a:gd name="connsiteY451" fmla="*/ 1833211 h 2980154"/>
                <a:gd name="connsiteX452" fmla="*/ 148362 w 3050213"/>
                <a:gd name="connsiteY452" fmla="*/ 1815911 h 2980154"/>
                <a:gd name="connsiteX453" fmla="*/ 149294 w 3050213"/>
                <a:gd name="connsiteY453" fmla="*/ 1782384 h 2980154"/>
                <a:gd name="connsiteX454" fmla="*/ 115716 w 3050213"/>
                <a:gd name="connsiteY454" fmla="*/ 1774567 h 2980154"/>
                <a:gd name="connsiteX455" fmla="*/ 149349 w 3050213"/>
                <a:gd name="connsiteY455" fmla="*/ 1769926 h 2980154"/>
                <a:gd name="connsiteX456" fmla="*/ 56538 w 3050213"/>
                <a:gd name="connsiteY456" fmla="*/ 1740934 h 2980154"/>
                <a:gd name="connsiteX457" fmla="*/ 59891 w 3050213"/>
                <a:gd name="connsiteY457" fmla="*/ 1707474 h 2980154"/>
                <a:gd name="connsiteX458" fmla="*/ 165871 w 3050213"/>
                <a:gd name="connsiteY458" fmla="*/ 1711573 h 2980154"/>
                <a:gd name="connsiteX459" fmla="*/ 168744 w 3050213"/>
                <a:gd name="connsiteY459" fmla="*/ 1686519 h 2980154"/>
                <a:gd name="connsiteX460" fmla="*/ 188629 w 3050213"/>
                <a:gd name="connsiteY460" fmla="*/ 1686133 h 2980154"/>
                <a:gd name="connsiteX461" fmla="*/ 194048 w 3050213"/>
                <a:gd name="connsiteY461" fmla="*/ 1659342 h 2980154"/>
                <a:gd name="connsiteX462" fmla="*/ 266709 w 3050213"/>
                <a:gd name="connsiteY462" fmla="*/ 1663565 h 2980154"/>
                <a:gd name="connsiteX463" fmla="*/ 169979 w 3050213"/>
                <a:gd name="connsiteY463" fmla="*/ 1622395 h 2980154"/>
                <a:gd name="connsiteX464" fmla="*/ 173839 w 3050213"/>
                <a:gd name="connsiteY464" fmla="*/ 1605268 h 2980154"/>
                <a:gd name="connsiteX465" fmla="*/ 92905 w 3050213"/>
                <a:gd name="connsiteY465" fmla="*/ 1563071 h 2980154"/>
                <a:gd name="connsiteX466" fmla="*/ 101207 w 3050213"/>
                <a:gd name="connsiteY466" fmla="*/ 1536083 h 2980154"/>
                <a:gd name="connsiteX467" fmla="*/ 203881 w 3050213"/>
                <a:gd name="connsiteY467" fmla="*/ 1557842 h 2980154"/>
                <a:gd name="connsiteX468" fmla="*/ 199939 w 3050213"/>
                <a:gd name="connsiteY468" fmla="*/ 1555764 h 2980154"/>
                <a:gd name="connsiteX469" fmla="*/ 218333 w 3050213"/>
                <a:gd name="connsiteY469" fmla="*/ 1499500 h 2980154"/>
                <a:gd name="connsiteX470" fmla="*/ 247243 w 3050213"/>
                <a:gd name="connsiteY470" fmla="*/ 1504740 h 2980154"/>
                <a:gd name="connsiteX471" fmla="*/ 255641 w 3050213"/>
                <a:gd name="connsiteY471" fmla="*/ 1484182 h 2980154"/>
                <a:gd name="connsiteX472" fmla="*/ 306078 w 3050213"/>
                <a:gd name="connsiteY472" fmla="*/ 1497807 h 2980154"/>
                <a:gd name="connsiteX473" fmla="*/ 232178 w 3050213"/>
                <a:gd name="connsiteY473" fmla="*/ 1439610 h 2980154"/>
                <a:gd name="connsiteX474" fmla="*/ 228312 w 3050213"/>
                <a:gd name="connsiteY474" fmla="*/ 1436961 h 2980154"/>
                <a:gd name="connsiteX475" fmla="*/ 228443 w 3050213"/>
                <a:gd name="connsiteY475" fmla="*/ 1436666 h 2980154"/>
                <a:gd name="connsiteX476" fmla="*/ 163827 w 3050213"/>
                <a:gd name="connsiteY476" fmla="*/ 1385780 h 2980154"/>
                <a:gd name="connsiteX477" fmla="*/ 173370 w 3050213"/>
                <a:gd name="connsiteY477" fmla="*/ 1367959 h 2980154"/>
                <a:gd name="connsiteX478" fmla="*/ 246165 w 3050213"/>
                <a:gd name="connsiteY478" fmla="*/ 1397299 h 2980154"/>
                <a:gd name="connsiteX479" fmla="*/ 252715 w 3050213"/>
                <a:gd name="connsiteY479" fmla="*/ 1382748 h 2980154"/>
                <a:gd name="connsiteX480" fmla="*/ 286461 w 3050213"/>
                <a:gd name="connsiteY480" fmla="*/ 1392979 h 2980154"/>
                <a:gd name="connsiteX481" fmla="*/ 236476 w 3050213"/>
                <a:gd name="connsiteY481" fmla="*/ 1350630 h 2980154"/>
                <a:gd name="connsiteX482" fmla="*/ 280083 w 3050213"/>
                <a:gd name="connsiteY482" fmla="*/ 1366014 h 2980154"/>
                <a:gd name="connsiteX483" fmla="*/ 303017 w 3050213"/>
                <a:gd name="connsiteY483" fmla="*/ 1325940 h 2980154"/>
                <a:gd name="connsiteX484" fmla="*/ 338596 w 3050213"/>
                <a:gd name="connsiteY484" fmla="*/ 1340055 h 2980154"/>
                <a:gd name="connsiteX485" fmla="*/ 348915 w 3050213"/>
                <a:gd name="connsiteY485" fmla="*/ 1324436 h 2980154"/>
                <a:gd name="connsiteX486" fmla="*/ 381116 w 3050213"/>
                <a:gd name="connsiteY486" fmla="*/ 1340766 h 2980154"/>
                <a:gd name="connsiteX487" fmla="*/ 273241 w 3050213"/>
                <a:gd name="connsiteY487" fmla="*/ 1214335 h 2980154"/>
                <a:gd name="connsiteX488" fmla="*/ 279349 w 3050213"/>
                <a:gd name="connsiteY488" fmla="*/ 1206815 h 2980154"/>
                <a:gd name="connsiteX489" fmla="*/ 337647 w 3050213"/>
                <a:gd name="connsiteY489" fmla="*/ 1243738 h 2980154"/>
                <a:gd name="connsiteX490" fmla="*/ 355787 w 3050213"/>
                <a:gd name="connsiteY490" fmla="*/ 1218702 h 2980154"/>
                <a:gd name="connsiteX491" fmla="*/ 403140 w 3050213"/>
                <a:gd name="connsiteY491" fmla="*/ 1244146 h 2980154"/>
                <a:gd name="connsiteX492" fmla="*/ 380272 w 3050213"/>
                <a:gd name="connsiteY492" fmla="*/ 1216546 h 2980154"/>
                <a:gd name="connsiteX493" fmla="*/ 383583 w 3050213"/>
                <a:gd name="connsiteY493" fmla="*/ 1212808 h 2980154"/>
                <a:gd name="connsiteX494" fmla="*/ 344640 w 3050213"/>
                <a:gd name="connsiteY494" fmla="*/ 1161431 h 2980154"/>
                <a:gd name="connsiteX495" fmla="*/ 398173 w 3050213"/>
                <a:gd name="connsiteY495" fmla="*/ 1196322 h 2980154"/>
                <a:gd name="connsiteX496" fmla="*/ 419341 w 3050213"/>
                <a:gd name="connsiteY496" fmla="*/ 1172405 h 2980154"/>
                <a:gd name="connsiteX497" fmla="*/ 447634 w 3050213"/>
                <a:gd name="connsiteY497" fmla="*/ 1190757 h 2980154"/>
                <a:gd name="connsiteX498" fmla="*/ 446940 w 3050213"/>
                <a:gd name="connsiteY498" fmla="*/ 1180393 h 2980154"/>
                <a:gd name="connsiteX499" fmla="*/ 482201 w 3050213"/>
                <a:gd name="connsiteY499" fmla="*/ 1175755 h 2980154"/>
                <a:gd name="connsiteX500" fmla="*/ 444499 w 3050213"/>
                <a:gd name="connsiteY500" fmla="*/ 1118028 h 2980154"/>
                <a:gd name="connsiteX501" fmla="*/ 452972 w 3050213"/>
                <a:gd name="connsiteY501" fmla="*/ 1110316 h 2980154"/>
                <a:gd name="connsiteX502" fmla="*/ 428338 w 3050213"/>
                <a:gd name="connsiteY502" fmla="*/ 1064948 h 2980154"/>
                <a:gd name="connsiteX503" fmla="*/ 464928 w 3050213"/>
                <a:gd name="connsiteY503" fmla="*/ 1099436 h 2980154"/>
                <a:gd name="connsiteX504" fmla="*/ 488146 w 3050213"/>
                <a:gd name="connsiteY504" fmla="*/ 1078306 h 2980154"/>
                <a:gd name="connsiteX505" fmla="*/ 536719 w 3050213"/>
                <a:gd name="connsiteY505" fmla="*/ 1118428 h 2980154"/>
                <a:gd name="connsiteX506" fmla="*/ 515884 w 3050213"/>
                <a:gd name="connsiteY506" fmla="*/ 1079967 h 2980154"/>
                <a:gd name="connsiteX507" fmla="*/ 518186 w 3050213"/>
                <a:gd name="connsiteY507" fmla="*/ 1078247 h 2980154"/>
                <a:gd name="connsiteX508" fmla="*/ 518134 w 3050213"/>
                <a:gd name="connsiteY508" fmla="*/ 1078138 h 2980154"/>
                <a:gd name="connsiteX509" fmla="*/ 507827 w 3050213"/>
                <a:gd name="connsiteY509" fmla="*/ 1075738 h 2980154"/>
                <a:gd name="connsiteX510" fmla="*/ 516420 w 3050213"/>
                <a:gd name="connsiteY510" fmla="*/ 1074553 h 2980154"/>
                <a:gd name="connsiteX511" fmla="*/ 510084 w 3050213"/>
                <a:gd name="connsiteY511" fmla="*/ 1061296 h 2980154"/>
                <a:gd name="connsiteX512" fmla="*/ 448649 w 3050213"/>
                <a:gd name="connsiteY512" fmla="*/ 1042105 h 2980154"/>
                <a:gd name="connsiteX513" fmla="*/ 452001 w 3050213"/>
                <a:gd name="connsiteY513" fmla="*/ 1008645 h 2980154"/>
                <a:gd name="connsiteX514" fmla="*/ 485538 w 3050213"/>
                <a:gd name="connsiteY514" fmla="*/ 1009942 h 2980154"/>
                <a:gd name="connsiteX515" fmla="*/ 484866 w 3050213"/>
                <a:gd name="connsiteY515" fmla="*/ 1008538 h 2980154"/>
                <a:gd name="connsiteX516" fmla="*/ 488129 w 3050213"/>
                <a:gd name="connsiteY516" fmla="*/ 1006295 h 2980154"/>
                <a:gd name="connsiteX517" fmla="*/ 491871 w 3050213"/>
                <a:gd name="connsiteY517" fmla="*/ 1010187 h 2980154"/>
                <a:gd name="connsiteX518" fmla="*/ 557982 w 3050213"/>
                <a:gd name="connsiteY518" fmla="*/ 1012745 h 2980154"/>
                <a:gd name="connsiteX519" fmla="*/ 560855 w 3050213"/>
                <a:gd name="connsiteY519" fmla="*/ 987690 h 2980154"/>
                <a:gd name="connsiteX520" fmla="*/ 580739 w 3050213"/>
                <a:gd name="connsiteY520" fmla="*/ 987305 h 2980154"/>
                <a:gd name="connsiteX521" fmla="*/ 586159 w 3050213"/>
                <a:gd name="connsiteY521" fmla="*/ 960513 h 2980154"/>
                <a:gd name="connsiteX522" fmla="*/ 658820 w 3050213"/>
                <a:gd name="connsiteY522" fmla="*/ 964736 h 2980154"/>
                <a:gd name="connsiteX523" fmla="*/ 562090 w 3050213"/>
                <a:gd name="connsiteY523" fmla="*/ 923566 h 2980154"/>
                <a:gd name="connsiteX524" fmla="*/ 565950 w 3050213"/>
                <a:gd name="connsiteY524" fmla="*/ 906440 h 2980154"/>
                <a:gd name="connsiteX525" fmla="*/ 485016 w 3050213"/>
                <a:gd name="connsiteY525" fmla="*/ 864243 h 2980154"/>
                <a:gd name="connsiteX526" fmla="*/ 493318 w 3050213"/>
                <a:gd name="connsiteY526" fmla="*/ 837254 h 2980154"/>
                <a:gd name="connsiteX527" fmla="*/ 595992 w 3050213"/>
                <a:gd name="connsiteY527" fmla="*/ 859014 h 2980154"/>
                <a:gd name="connsiteX528" fmla="*/ 592049 w 3050213"/>
                <a:gd name="connsiteY528" fmla="*/ 856935 h 2980154"/>
                <a:gd name="connsiteX529" fmla="*/ 610444 w 3050213"/>
                <a:gd name="connsiteY529" fmla="*/ 800672 h 2980154"/>
                <a:gd name="connsiteX530" fmla="*/ 639354 w 3050213"/>
                <a:gd name="connsiteY530" fmla="*/ 805911 h 2980154"/>
                <a:gd name="connsiteX531" fmla="*/ 647752 w 3050213"/>
                <a:gd name="connsiteY531" fmla="*/ 785354 h 2980154"/>
                <a:gd name="connsiteX532" fmla="*/ 698188 w 3050213"/>
                <a:gd name="connsiteY532" fmla="*/ 798979 h 2980154"/>
                <a:gd name="connsiteX533" fmla="*/ 624289 w 3050213"/>
                <a:gd name="connsiteY533" fmla="*/ 740781 h 2980154"/>
                <a:gd name="connsiteX534" fmla="*/ 620423 w 3050213"/>
                <a:gd name="connsiteY534" fmla="*/ 738133 h 2980154"/>
                <a:gd name="connsiteX535" fmla="*/ 620553 w 3050213"/>
                <a:gd name="connsiteY535" fmla="*/ 737838 h 2980154"/>
                <a:gd name="connsiteX536" fmla="*/ 555937 w 3050213"/>
                <a:gd name="connsiteY536" fmla="*/ 686951 h 2980154"/>
                <a:gd name="connsiteX537" fmla="*/ 565481 w 3050213"/>
                <a:gd name="connsiteY537" fmla="*/ 669130 h 2980154"/>
                <a:gd name="connsiteX538" fmla="*/ 638275 w 3050213"/>
                <a:gd name="connsiteY538" fmla="*/ 698470 h 2980154"/>
                <a:gd name="connsiteX539" fmla="*/ 644826 w 3050213"/>
                <a:gd name="connsiteY539" fmla="*/ 683920 h 2980154"/>
                <a:gd name="connsiteX540" fmla="*/ 678572 w 3050213"/>
                <a:gd name="connsiteY540" fmla="*/ 694150 h 2980154"/>
                <a:gd name="connsiteX541" fmla="*/ 628587 w 3050213"/>
                <a:gd name="connsiteY541" fmla="*/ 651802 h 2980154"/>
                <a:gd name="connsiteX542" fmla="*/ 672194 w 3050213"/>
                <a:gd name="connsiteY542" fmla="*/ 667186 h 2980154"/>
                <a:gd name="connsiteX543" fmla="*/ 695128 w 3050213"/>
                <a:gd name="connsiteY543" fmla="*/ 627112 h 2980154"/>
                <a:gd name="connsiteX544" fmla="*/ 730706 w 3050213"/>
                <a:gd name="connsiteY544" fmla="*/ 641227 h 2980154"/>
                <a:gd name="connsiteX545" fmla="*/ 741026 w 3050213"/>
                <a:gd name="connsiteY545" fmla="*/ 625607 h 2980154"/>
                <a:gd name="connsiteX546" fmla="*/ 773227 w 3050213"/>
                <a:gd name="connsiteY546" fmla="*/ 641938 h 2980154"/>
                <a:gd name="connsiteX547" fmla="*/ 665352 w 3050213"/>
                <a:gd name="connsiteY547" fmla="*/ 515507 h 2980154"/>
                <a:gd name="connsiteX548" fmla="*/ 671460 w 3050213"/>
                <a:gd name="connsiteY548" fmla="*/ 507987 h 2980154"/>
                <a:gd name="connsiteX549" fmla="*/ 729757 w 3050213"/>
                <a:gd name="connsiteY549" fmla="*/ 544910 h 2980154"/>
                <a:gd name="connsiteX550" fmla="*/ 747898 w 3050213"/>
                <a:gd name="connsiteY550" fmla="*/ 519873 h 2980154"/>
                <a:gd name="connsiteX551" fmla="*/ 795251 w 3050213"/>
                <a:gd name="connsiteY551" fmla="*/ 545318 h 2980154"/>
                <a:gd name="connsiteX552" fmla="*/ 772383 w 3050213"/>
                <a:gd name="connsiteY552" fmla="*/ 517718 h 2980154"/>
                <a:gd name="connsiteX553" fmla="*/ 775694 w 3050213"/>
                <a:gd name="connsiteY553" fmla="*/ 513979 h 2980154"/>
                <a:gd name="connsiteX554" fmla="*/ 736750 w 3050213"/>
                <a:gd name="connsiteY554" fmla="*/ 462603 h 2980154"/>
                <a:gd name="connsiteX555" fmla="*/ 790283 w 3050213"/>
                <a:gd name="connsiteY555" fmla="*/ 497493 h 2980154"/>
                <a:gd name="connsiteX556" fmla="*/ 811452 w 3050213"/>
                <a:gd name="connsiteY556" fmla="*/ 473576 h 2980154"/>
                <a:gd name="connsiteX557" fmla="*/ 850497 w 3050213"/>
                <a:gd name="connsiteY557" fmla="*/ 498903 h 2980154"/>
                <a:gd name="connsiteX558" fmla="*/ 861972 w 3050213"/>
                <a:gd name="connsiteY558" fmla="*/ 487390 h 2980154"/>
                <a:gd name="connsiteX559" fmla="*/ 901966 w 3050213"/>
                <a:gd name="connsiteY559" fmla="*/ 519268 h 2980154"/>
                <a:gd name="connsiteX560" fmla="*/ 836609 w 3050213"/>
                <a:gd name="connsiteY560" fmla="*/ 419199 h 2980154"/>
                <a:gd name="connsiteX561" fmla="*/ 845083 w 3050213"/>
                <a:gd name="connsiteY561" fmla="*/ 411488 h 2980154"/>
                <a:gd name="connsiteX562" fmla="*/ 820449 w 3050213"/>
                <a:gd name="connsiteY562" fmla="*/ 366119 h 2980154"/>
                <a:gd name="connsiteX563" fmla="*/ 857039 w 3050213"/>
                <a:gd name="connsiteY563" fmla="*/ 400607 h 2980154"/>
                <a:gd name="connsiteX564" fmla="*/ 880257 w 3050213"/>
                <a:gd name="connsiteY564" fmla="*/ 379477 h 2980154"/>
                <a:gd name="connsiteX565" fmla="*/ 928830 w 3050213"/>
                <a:gd name="connsiteY565" fmla="*/ 419600 h 2980154"/>
                <a:gd name="connsiteX566" fmla="*/ 907994 w 3050213"/>
                <a:gd name="connsiteY566" fmla="*/ 381139 h 2980154"/>
                <a:gd name="connsiteX567" fmla="*/ 910297 w 3050213"/>
                <a:gd name="connsiteY567" fmla="*/ 379418 h 2980154"/>
                <a:gd name="connsiteX568" fmla="*/ 876977 w 3050213"/>
                <a:gd name="connsiteY568" fmla="*/ 309709 h 2980154"/>
                <a:gd name="connsiteX569" fmla="*/ 880240 w 3050213"/>
                <a:gd name="connsiteY569" fmla="*/ 307467 h 2980154"/>
                <a:gd name="connsiteX570" fmla="*/ 933052 w 3050213"/>
                <a:gd name="connsiteY570" fmla="*/ 362404 h 2980154"/>
                <a:gd name="connsiteX571" fmla="*/ 955071 w 3050213"/>
                <a:gd name="connsiteY571" fmla="*/ 345940 h 2980154"/>
                <a:gd name="connsiteX572" fmla="*/ 993872 w 3050213"/>
                <a:gd name="connsiteY572" fmla="*/ 383740 h 2980154"/>
                <a:gd name="connsiteX573" fmla="*/ 1005797 w 3050213"/>
                <a:gd name="connsiteY573" fmla="*/ 375867 h 2980154"/>
                <a:gd name="connsiteX574" fmla="*/ 1029093 w 3050213"/>
                <a:gd name="connsiteY574" fmla="*/ 403682 h 2980154"/>
                <a:gd name="connsiteX575" fmla="*/ 986311 w 3050213"/>
                <a:gd name="connsiteY575" fmla="*/ 297976 h 2980154"/>
                <a:gd name="connsiteX576" fmla="*/ 1022420 w 3050213"/>
                <a:gd name="connsiteY576" fmla="*/ 276687 h 2980154"/>
                <a:gd name="connsiteX577" fmla="*/ 1021517 w 3050213"/>
                <a:gd name="connsiteY577" fmla="*/ 273525 h 2980154"/>
                <a:gd name="connsiteX578" fmla="*/ 1023350 w 3050213"/>
                <a:gd name="connsiteY578" fmla="*/ 276137 h 2980154"/>
                <a:gd name="connsiteX579" fmla="*/ 1036951 w 3050213"/>
                <a:gd name="connsiteY579" fmla="*/ 268118 h 2980154"/>
                <a:gd name="connsiteX580" fmla="*/ 1063821 w 3050213"/>
                <a:gd name="connsiteY580" fmla="*/ 301051 h 2980154"/>
                <a:gd name="connsiteX581" fmla="*/ 1039742 w 3050213"/>
                <a:gd name="connsiteY581" fmla="*/ 210110 h 2980154"/>
                <a:gd name="connsiteX582" fmla="*/ 1052016 w 3050213"/>
                <a:gd name="connsiteY582" fmla="*/ 204617 h 2980154"/>
                <a:gd name="connsiteX583" fmla="*/ 1088879 w 3050213"/>
                <a:gd name="connsiteY583" fmla="*/ 264222 h 2980154"/>
                <a:gd name="connsiteX584" fmla="*/ 1120536 w 3050213"/>
                <a:gd name="connsiteY584" fmla="*/ 249180 h 2980154"/>
                <a:gd name="connsiteX585" fmla="*/ 1155454 w 3050213"/>
                <a:gd name="connsiteY585" fmla="*/ 299944 h 2980154"/>
                <a:gd name="connsiteX586" fmla="*/ 1167080 w 3050213"/>
                <a:gd name="connsiteY586" fmla="*/ 295333 h 2980154"/>
                <a:gd name="connsiteX587" fmla="*/ 1176611 w 3050213"/>
                <a:gd name="connsiteY587" fmla="*/ 312772 h 2980154"/>
                <a:gd name="connsiteX588" fmla="*/ 1156555 w 3050213"/>
                <a:gd name="connsiteY588" fmla="*/ 209317 h 2980154"/>
                <a:gd name="connsiteX589" fmla="*/ 1210194 w 3050213"/>
                <a:gd name="connsiteY589" fmla="*/ 190781 h 2980154"/>
                <a:gd name="connsiteX590" fmla="*/ 1206343 w 3050213"/>
                <a:gd name="connsiteY590" fmla="*/ 145382 h 2980154"/>
                <a:gd name="connsiteX591" fmla="*/ 1225962 w 3050213"/>
                <a:gd name="connsiteY591" fmla="*/ 139111 h 2980154"/>
                <a:gd name="connsiteX592" fmla="*/ 1563501 w 3050213"/>
                <a:gd name="connsiteY592" fmla="*/ 0 h 2980154"/>
                <a:gd name="connsiteX593" fmla="*/ 1563545 w 3050213"/>
                <a:gd name="connsiteY593" fmla="*/ 5307 h 2980154"/>
                <a:gd name="connsiteX594" fmla="*/ 1562191 w 3050213"/>
                <a:gd name="connsiteY594" fmla="*/ 5327 h 2980154"/>
                <a:gd name="connsiteX595" fmla="*/ 1563501 w 3050213"/>
                <a:gd name="connsiteY595" fmla="*/ 0 h 2980154"/>
                <a:gd name="connsiteX596" fmla="*/ 1380732 w 3050213"/>
                <a:gd name="connsiteY596" fmla="*/ 13634 h 2980154"/>
                <a:gd name="connsiteX597" fmla="*/ 1381029 w 3050213"/>
                <a:gd name="connsiteY597" fmla="*/ 15285 h 2980154"/>
                <a:gd name="connsiteX598" fmla="*/ 1380595 w 3050213"/>
                <a:gd name="connsiteY598" fmla="*/ 15334 h 2980154"/>
                <a:gd name="connsiteX599" fmla="*/ 1380732 w 3050213"/>
                <a:gd name="connsiteY599" fmla="*/ 13634 h 2980154"/>
                <a:gd name="connsiteX0" fmla="*/ 1335165 w 3050213"/>
                <a:gd name="connsiteY0" fmla="*/ 2762749 h 2980154"/>
                <a:gd name="connsiteX1" fmla="*/ 1336844 w 3050213"/>
                <a:gd name="connsiteY1" fmla="*/ 2779976 h 2980154"/>
                <a:gd name="connsiteX2" fmla="*/ 1339135 w 3050213"/>
                <a:gd name="connsiteY2" fmla="*/ 2771951 h 2980154"/>
                <a:gd name="connsiteX3" fmla="*/ 1335165 w 3050213"/>
                <a:gd name="connsiteY3" fmla="*/ 2762749 h 2980154"/>
                <a:gd name="connsiteX4" fmla="*/ 252198 w 3050213"/>
                <a:gd name="connsiteY4" fmla="*/ 2606480 h 2980154"/>
                <a:gd name="connsiteX5" fmla="*/ 252228 w 3050213"/>
                <a:gd name="connsiteY5" fmla="*/ 2606514 h 2980154"/>
                <a:gd name="connsiteX6" fmla="*/ 252103 w 3050213"/>
                <a:gd name="connsiteY6" fmla="*/ 2606593 h 2980154"/>
                <a:gd name="connsiteX7" fmla="*/ 252198 w 3050213"/>
                <a:gd name="connsiteY7" fmla="*/ 2606480 h 2980154"/>
                <a:gd name="connsiteX8" fmla="*/ 125538 w 3050213"/>
                <a:gd name="connsiteY8" fmla="*/ 2440525 h 2980154"/>
                <a:gd name="connsiteX9" fmla="*/ 128760 w 3050213"/>
                <a:gd name="connsiteY9" fmla="*/ 2446174 h 2980154"/>
                <a:gd name="connsiteX10" fmla="*/ 107470 w 3050213"/>
                <a:gd name="connsiteY10" fmla="*/ 2454754 h 2980154"/>
                <a:gd name="connsiteX11" fmla="*/ 125538 w 3050213"/>
                <a:gd name="connsiteY11" fmla="*/ 2440525 h 2980154"/>
                <a:gd name="connsiteX12" fmla="*/ 0 w 3050213"/>
                <a:gd name="connsiteY12" fmla="*/ 1514633 h 2980154"/>
                <a:gd name="connsiteX13" fmla="*/ 12001 w 3050213"/>
                <a:gd name="connsiteY13" fmla="*/ 1517176 h 2980154"/>
                <a:gd name="connsiteX14" fmla="*/ 11020 w 3050213"/>
                <a:gd name="connsiteY14" fmla="*/ 1520378 h 2980154"/>
                <a:gd name="connsiteX15" fmla="*/ 0 w 3050213"/>
                <a:gd name="connsiteY15" fmla="*/ 1514633 h 2980154"/>
                <a:gd name="connsiteX16" fmla="*/ 392111 w 3050213"/>
                <a:gd name="connsiteY16" fmla="*/ 815805 h 2980154"/>
                <a:gd name="connsiteX17" fmla="*/ 404112 w 3050213"/>
                <a:gd name="connsiteY17" fmla="*/ 818348 h 2980154"/>
                <a:gd name="connsiteX18" fmla="*/ 403131 w 3050213"/>
                <a:gd name="connsiteY18" fmla="*/ 821550 h 2980154"/>
                <a:gd name="connsiteX19" fmla="*/ 392111 w 3050213"/>
                <a:gd name="connsiteY19" fmla="*/ 815805 h 2980154"/>
                <a:gd name="connsiteX20" fmla="*/ 2029470 w 3050213"/>
                <a:gd name="connsiteY20" fmla="*/ 108065 h 2980154"/>
                <a:gd name="connsiteX21" fmla="*/ 2029513 w 3050213"/>
                <a:gd name="connsiteY21" fmla="*/ 113373 h 2980154"/>
                <a:gd name="connsiteX22" fmla="*/ 2028160 w 3050213"/>
                <a:gd name="connsiteY22" fmla="*/ 113393 h 2980154"/>
                <a:gd name="connsiteX23" fmla="*/ 2029470 w 3050213"/>
                <a:gd name="connsiteY23" fmla="*/ 108065 h 2980154"/>
                <a:gd name="connsiteX24" fmla="*/ 1846700 w 3050213"/>
                <a:gd name="connsiteY24" fmla="*/ 121699 h 2980154"/>
                <a:gd name="connsiteX25" fmla="*/ 1846997 w 3050213"/>
                <a:gd name="connsiteY25" fmla="*/ 123350 h 2980154"/>
                <a:gd name="connsiteX26" fmla="*/ 1846563 w 3050213"/>
                <a:gd name="connsiteY26" fmla="*/ 123399 h 2980154"/>
                <a:gd name="connsiteX27" fmla="*/ 1846700 w 3050213"/>
                <a:gd name="connsiteY27" fmla="*/ 121699 h 2980154"/>
                <a:gd name="connsiteX28" fmla="*/ 1225962 w 3050213"/>
                <a:gd name="connsiteY28" fmla="*/ 139111 h 2980154"/>
                <a:gd name="connsiteX29" fmla="*/ 1248848 w 3050213"/>
                <a:gd name="connsiteY29" fmla="*/ 200174 h 2980154"/>
                <a:gd name="connsiteX30" fmla="*/ 1272166 w 3050213"/>
                <a:gd name="connsiteY30" fmla="*/ 191266 h 2980154"/>
                <a:gd name="connsiteX31" fmla="*/ 1301252 w 3050213"/>
                <a:gd name="connsiteY31" fmla="*/ 186519 h 2980154"/>
                <a:gd name="connsiteX32" fmla="*/ 1329017 w 3050213"/>
                <a:gd name="connsiteY32" fmla="*/ 250853 h 2980154"/>
                <a:gd name="connsiteX33" fmla="*/ 1339683 w 3050213"/>
                <a:gd name="connsiteY33" fmla="*/ 248971 h 2980154"/>
                <a:gd name="connsiteX34" fmla="*/ 1340429 w 3050213"/>
                <a:gd name="connsiteY34" fmla="*/ 251330 h 2980154"/>
                <a:gd name="connsiteX35" fmla="*/ 1340545 w 3050213"/>
                <a:gd name="connsiteY35" fmla="*/ 156882 h 2980154"/>
                <a:gd name="connsiteX36" fmla="*/ 1369100 w 3050213"/>
                <a:gd name="connsiteY36" fmla="*/ 149491 h 2980154"/>
                <a:gd name="connsiteX37" fmla="*/ 1369753 w 3050213"/>
                <a:gd name="connsiteY37" fmla="*/ 149459 h 2980154"/>
                <a:gd name="connsiteX38" fmla="*/ 1373138 w 3050213"/>
                <a:gd name="connsiteY38" fmla="*/ 107577 h 2980154"/>
                <a:gd name="connsiteX39" fmla="*/ 1397129 w 3050213"/>
                <a:gd name="connsiteY39" fmla="*/ 104851 h 2980154"/>
                <a:gd name="connsiteX40" fmla="*/ 1414002 w 3050213"/>
                <a:gd name="connsiteY40" fmla="*/ 198706 h 2980154"/>
                <a:gd name="connsiteX41" fmla="*/ 1425058 w 3050213"/>
                <a:gd name="connsiteY41" fmla="*/ 234922 h 2980154"/>
                <a:gd name="connsiteX42" fmla="*/ 1426132 w 3050213"/>
                <a:gd name="connsiteY42" fmla="*/ 234860 h 2980154"/>
                <a:gd name="connsiteX43" fmla="*/ 1432170 w 3050213"/>
                <a:gd name="connsiteY43" fmla="*/ 165150 h 2980154"/>
                <a:gd name="connsiteX44" fmla="*/ 1490538 w 3050213"/>
                <a:gd name="connsiteY44" fmla="*/ 160309 h 2980154"/>
                <a:gd name="connsiteX45" fmla="*/ 1506240 w 3050213"/>
                <a:gd name="connsiteY45" fmla="*/ 232904 h 2980154"/>
                <a:gd name="connsiteX46" fmla="*/ 1539782 w 3050213"/>
                <a:gd name="connsiteY46" fmla="*/ 96476 h 2980154"/>
                <a:gd name="connsiteX47" fmla="*/ 1564293 w 3050213"/>
                <a:gd name="connsiteY47" fmla="*/ 96096 h 2980154"/>
                <a:gd name="connsiteX48" fmla="*/ 1564677 w 3050213"/>
                <a:gd name="connsiteY48" fmla="*/ 142650 h 2980154"/>
                <a:gd name="connsiteX49" fmla="*/ 1589634 w 3050213"/>
                <a:gd name="connsiteY49" fmla="*/ 143423 h 2980154"/>
                <a:gd name="connsiteX50" fmla="*/ 1599318 w 3050213"/>
                <a:gd name="connsiteY50" fmla="*/ 236760 h 2980154"/>
                <a:gd name="connsiteX51" fmla="*/ 1602781 w 3050213"/>
                <a:gd name="connsiteY51" fmla="*/ 236839 h 2980154"/>
                <a:gd name="connsiteX52" fmla="*/ 1623263 w 3050213"/>
                <a:gd name="connsiteY52" fmla="*/ 165770 h 2980154"/>
                <a:gd name="connsiteX53" fmla="*/ 1680494 w 3050213"/>
                <a:gd name="connsiteY53" fmla="*/ 172494 h 2980154"/>
                <a:gd name="connsiteX54" fmla="*/ 1706542 w 3050213"/>
                <a:gd name="connsiteY54" fmla="*/ 111040 h 2980154"/>
                <a:gd name="connsiteX55" fmla="*/ 1727892 w 3050213"/>
                <a:gd name="connsiteY55" fmla="*/ 114868 h 2980154"/>
                <a:gd name="connsiteX56" fmla="*/ 1719760 w 3050213"/>
                <a:gd name="connsiteY56" fmla="*/ 167143 h 2980154"/>
                <a:gd name="connsiteX57" fmla="*/ 1721032 w 3050213"/>
                <a:gd name="connsiteY57" fmla="*/ 164032 h 2980154"/>
                <a:gd name="connsiteX58" fmla="*/ 1769131 w 3050213"/>
                <a:gd name="connsiteY58" fmla="*/ 277720 h 2980154"/>
                <a:gd name="connsiteX59" fmla="*/ 1772220 w 3050213"/>
                <a:gd name="connsiteY59" fmla="*/ 278721 h 2980154"/>
                <a:gd name="connsiteX60" fmla="*/ 1835884 w 3050213"/>
                <a:gd name="connsiteY60" fmla="*/ 212649 h 2980154"/>
                <a:gd name="connsiteX61" fmla="*/ 1874470 w 3050213"/>
                <a:gd name="connsiteY61" fmla="*/ 151684 h 2980154"/>
                <a:gd name="connsiteX62" fmla="*/ 1888560 w 3050213"/>
                <a:gd name="connsiteY62" fmla="*/ 157116 h 2980154"/>
                <a:gd name="connsiteX63" fmla="*/ 1865715 w 3050213"/>
                <a:gd name="connsiteY63" fmla="*/ 227477 h 2980154"/>
                <a:gd name="connsiteX64" fmla="*/ 1873228 w 3050213"/>
                <a:gd name="connsiteY64" fmla="*/ 269269 h 2980154"/>
                <a:gd name="connsiteX65" fmla="*/ 1903142 w 3050213"/>
                <a:gd name="connsiteY65" fmla="*/ 223842 h 2980154"/>
                <a:gd name="connsiteX66" fmla="*/ 1956399 w 3050213"/>
                <a:gd name="connsiteY66" fmla="*/ 248818 h 2980154"/>
                <a:gd name="connsiteX67" fmla="*/ 1950581 w 3050213"/>
                <a:gd name="connsiteY67" fmla="*/ 268865 h 2980154"/>
                <a:gd name="connsiteX68" fmla="*/ 1956507 w 3050213"/>
                <a:gd name="connsiteY68" fmla="*/ 268374 h 2980154"/>
                <a:gd name="connsiteX69" fmla="*/ 1964799 w 3050213"/>
                <a:gd name="connsiteY69" fmla="*/ 306713 h 2980154"/>
                <a:gd name="connsiteX70" fmla="*/ 1986951 w 3050213"/>
                <a:gd name="connsiteY70" fmla="*/ 278788 h 2980154"/>
                <a:gd name="connsiteX71" fmla="*/ 1987427 w 3050213"/>
                <a:gd name="connsiteY71" fmla="*/ 279067 h 2980154"/>
                <a:gd name="connsiteX72" fmla="*/ 2005750 w 3050213"/>
                <a:gd name="connsiteY72" fmla="*/ 204541 h 2980154"/>
                <a:gd name="connsiteX73" fmla="*/ 2030261 w 3050213"/>
                <a:gd name="connsiteY73" fmla="*/ 204162 h 2980154"/>
                <a:gd name="connsiteX74" fmla="*/ 2030531 w 3050213"/>
                <a:gd name="connsiteY74" fmla="*/ 236850 h 2980154"/>
                <a:gd name="connsiteX75" fmla="*/ 2041617 w 3050213"/>
                <a:gd name="connsiteY75" fmla="*/ 224597 h 2980154"/>
                <a:gd name="connsiteX76" fmla="*/ 2046065 w 3050213"/>
                <a:gd name="connsiteY76" fmla="*/ 226819 h 2980154"/>
                <a:gd name="connsiteX77" fmla="*/ 2033731 w 3050213"/>
                <a:gd name="connsiteY77" fmla="*/ 250811 h 2980154"/>
                <a:gd name="connsiteX78" fmla="*/ 2055602 w 3050213"/>
                <a:gd name="connsiteY78" fmla="*/ 251488 h 2980154"/>
                <a:gd name="connsiteX79" fmla="*/ 2063319 w 3050213"/>
                <a:gd name="connsiteY79" fmla="*/ 325858 h 2980154"/>
                <a:gd name="connsiteX80" fmla="*/ 2070435 w 3050213"/>
                <a:gd name="connsiteY80" fmla="*/ 318641 h 2980154"/>
                <a:gd name="connsiteX81" fmla="*/ 2075270 w 3050213"/>
                <a:gd name="connsiteY81" fmla="*/ 322282 h 2980154"/>
                <a:gd name="connsiteX82" fmla="*/ 2089232 w 3050213"/>
                <a:gd name="connsiteY82" fmla="*/ 273836 h 2980154"/>
                <a:gd name="connsiteX83" fmla="*/ 2146462 w 3050213"/>
                <a:gd name="connsiteY83" fmla="*/ 280560 h 2980154"/>
                <a:gd name="connsiteX84" fmla="*/ 2172511 w 3050213"/>
                <a:gd name="connsiteY84" fmla="*/ 219105 h 2980154"/>
                <a:gd name="connsiteX85" fmla="*/ 2193860 w 3050213"/>
                <a:gd name="connsiteY85" fmla="*/ 222933 h 2980154"/>
                <a:gd name="connsiteX86" fmla="*/ 2185728 w 3050213"/>
                <a:gd name="connsiteY86" fmla="*/ 275208 h 2980154"/>
                <a:gd name="connsiteX87" fmla="*/ 2187000 w 3050213"/>
                <a:gd name="connsiteY87" fmla="*/ 272097 h 2980154"/>
                <a:gd name="connsiteX88" fmla="*/ 2244072 w 3050213"/>
                <a:gd name="connsiteY88" fmla="*/ 285566 h 2980154"/>
                <a:gd name="connsiteX89" fmla="*/ 2235100 w 3050213"/>
                <a:gd name="connsiteY89" fmla="*/ 385786 h 2980154"/>
                <a:gd name="connsiteX90" fmla="*/ 2238189 w 3050213"/>
                <a:gd name="connsiteY90" fmla="*/ 386786 h 2980154"/>
                <a:gd name="connsiteX91" fmla="*/ 2276547 w 3050213"/>
                <a:gd name="connsiteY91" fmla="*/ 312239 h 2980154"/>
                <a:gd name="connsiteX92" fmla="*/ 2301852 w 3050213"/>
                <a:gd name="connsiteY92" fmla="*/ 320715 h 2980154"/>
                <a:gd name="connsiteX93" fmla="*/ 2340439 w 3050213"/>
                <a:gd name="connsiteY93" fmla="*/ 259749 h 2980154"/>
                <a:gd name="connsiteX94" fmla="*/ 2354528 w 3050213"/>
                <a:gd name="connsiteY94" fmla="*/ 265181 h 2980154"/>
                <a:gd name="connsiteX95" fmla="*/ 2397997 w 3050213"/>
                <a:gd name="connsiteY95" fmla="*/ 213645 h 2980154"/>
                <a:gd name="connsiteX96" fmla="*/ 2318295 w 3050213"/>
                <a:gd name="connsiteY96" fmla="*/ 409076 h 2980154"/>
                <a:gd name="connsiteX97" fmla="*/ 2369111 w 3050213"/>
                <a:gd name="connsiteY97" fmla="*/ 331907 h 2980154"/>
                <a:gd name="connsiteX98" fmla="*/ 2422367 w 3050213"/>
                <a:gd name="connsiteY98" fmla="*/ 356883 h 2980154"/>
                <a:gd name="connsiteX99" fmla="*/ 2393373 w 3050213"/>
                <a:gd name="connsiteY99" fmla="*/ 456800 h 2980154"/>
                <a:gd name="connsiteX100" fmla="*/ 2394632 w 3050213"/>
                <a:gd name="connsiteY100" fmla="*/ 457517 h 2980154"/>
                <a:gd name="connsiteX101" fmla="*/ 2412743 w 3050213"/>
                <a:gd name="connsiteY101" fmla="*/ 437499 h 2980154"/>
                <a:gd name="connsiteX102" fmla="*/ 2452920 w 3050213"/>
                <a:gd name="connsiteY102" fmla="*/ 386853 h 2980154"/>
                <a:gd name="connsiteX103" fmla="*/ 2456604 w 3050213"/>
                <a:gd name="connsiteY103" fmla="*/ 389015 h 2980154"/>
                <a:gd name="connsiteX104" fmla="*/ 2507585 w 3050213"/>
                <a:gd name="connsiteY104" fmla="*/ 332662 h 2980154"/>
                <a:gd name="connsiteX105" fmla="*/ 2512034 w 3050213"/>
                <a:gd name="connsiteY105" fmla="*/ 334884 h 2980154"/>
                <a:gd name="connsiteX106" fmla="*/ 2477813 w 3050213"/>
                <a:gd name="connsiteY106" fmla="*/ 401449 h 2980154"/>
                <a:gd name="connsiteX107" fmla="*/ 2503608 w 3050213"/>
                <a:gd name="connsiteY107" fmla="*/ 416573 h 2980154"/>
                <a:gd name="connsiteX108" fmla="*/ 2475931 w 3050213"/>
                <a:gd name="connsiteY108" fmla="*/ 488040 h 2980154"/>
                <a:gd name="connsiteX109" fmla="*/ 2536403 w 3050213"/>
                <a:gd name="connsiteY109" fmla="*/ 426706 h 2980154"/>
                <a:gd name="connsiteX110" fmla="*/ 2583582 w 3050213"/>
                <a:gd name="connsiteY110" fmla="*/ 462235 h 2980154"/>
                <a:gd name="connsiteX111" fmla="*/ 2576238 w 3050213"/>
                <a:gd name="connsiteY111" fmla="*/ 476466 h 2980154"/>
                <a:gd name="connsiteX112" fmla="*/ 2578658 w 3050213"/>
                <a:gd name="connsiteY112" fmla="*/ 474185 h 2980154"/>
                <a:gd name="connsiteX113" fmla="*/ 2553539 w 3050213"/>
                <a:gd name="connsiteY113" fmla="*/ 520447 h 2980154"/>
                <a:gd name="connsiteX114" fmla="*/ 2543325 w 3050213"/>
                <a:gd name="connsiteY114" fmla="*/ 540239 h 2980154"/>
                <a:gd name="connsiteX115" fmla="*/ 2644148 w 3050213"/>
                <a:gd name="connsiteY115" fmla="*/ 463176 h 2980154"/>
                <a:gd name="connsiteX116" fmla="*/ 2616980 w 3050213"/>
                <a:gd name="connsiteY116" fmla="*/ 499570 h 2980154"/>
                <a:gd name="connsiteX117" fmla="*/ 2723204 w 3050213"/>
                <a:gd name="connsiteY117" fmla="*/ 459812 h 2980154"/>
                <a:gd name="connsiteX118" fmla="*/ 2614328 w 3050213"/>
                <a:gd name="connsiteY118" fmla="*/ 599021 h 2980154"/>
                <a:gd name="connsiteX119" fmla="*/ 2682571 w 3050213"/>
                <a:gd name="connsiteY119" fmla="*/ 552830 h 2980154"/>
                <a:gd name="connsiteX120" fmla="*/ 2721643 w 3050213"/>
                <a:gd name="connsiteY120" fmla="*/ 597384 h 2980154"/>
                <a:gd name="connsiteX121" fmla="*/ 2685659 w 3050213"/>
                <a:gd name="connsiteY121" fmla="*/ 642646 h 2980154"/>
                <a:gd name="connsiteX122" fmla="*/ 2754895 w 3050213"/>
                <a:gd name="connsiteY122" fmla="*/ 598796 h 2980154"/>
                <a:gd name="connsiteX123" fmla="*/ 2709947 w 3050213"/>
                <a:gd name="connsiteY123" fmla="*/ 651476 h 2980154"/>
                <a:gd name="connsiteX124" fmla="*/ 2723727 w 3050213"/>
                <a:gd name="connsiteY124" fmla="*/ 644737 h 2980154"/>
                <a:gd name="connsiteX125" fmla="*/ 2746618 w 3050213"/>
                <a:gd name="connsiteY125" fmla="*/ 632033 h 2980154"/>
                <a:gd name="connsiteX126" fmla="*/ 2781395 w 3050213"/>
                <a:gd name="connsiteY126" fmla="*/ 679682 h 2980154"/>
                <a:gd name="connsiteX127" fmla="*/ 2726939 w 3050213"/>
                <a:gd name="connsiteY127" fmla="*/ 736953 h 2980154"/>
                <a:gd name="connsiteX128" fmla="*/ 2801849 w 3050213"/>
                <a:gd name="connsiteY128" fmla="*/ 705608 h 2980154"/>
                <a:gd name="connsiteX129" fmla="*/ 2983070 w 3050213"/>
                <a:gd name="connsiteY129" fmla="*/ 626295 h 2980154"/>
                <a:gd name="connsiteX130" fmla="*/ 2831256 w 3050213"/>
                <a:gd name="connsiteY130" fmla="*/ 757265 h 2980154"/>
                <a:gd name="connsiteX131" fmla="*/ 2784152 w 3050213"/>
                <a:gd name="connsiteY131" fmla="*/ 797137 h 2980154"/>
                <a:gd name="connsiteX132" fmla="*/ 2899527 w 3050213"/>
                <a:gd name="connsiteY132" fmla="*/ 750634 h 2980154"/>
                <a:gd name="connsiteX133" fmla="*/ 2840327 w 3050213"/>
                <a:gd name="connsiteY133" fmla="*/ 797257 h 2980154"/>
                <a:gd name="connsiteX134" fmla="*/ 2852104 w 3050213"/>
                <a:gd name="connsiteY134" fmla="*/ 793502 h 2980154"/>
                <a:gd name="connsiteX135" fmla="*/ 2808687 w 3050213"/>
                <a:gd name="connsiteY135" fmla="*/ 895295 h 2980154"/>
                <a:gd name="connsiteX136" fmla="*/ 3041002 w 3050213"/>
                <a:gd name="connsiteY136" fmla="*/ 813742 h 2980154"/>
                <a:gd name="connsiteX137" fmla="*/ 2908131 w 3050213"/>
                <a:gd name="connsiteY137" fmla="*/ 935795 h 2980154"/>
                <a:gd name="connsiteX138" fmla="*/ 2881583 w 3050213"/>
                <a:gd name="connsiteY138" fmla="*/ 950450 h 2980154"/>
                <a:gd name="connsiteX139" fmla="*/ 3002766 w 3050213"/>
                <a:gd name="connsiteY139" fmla="*/ 924767 h 2980154"/>
                <a:gd name="connsiteX140" fmla="*/ 3003128 w 3050213"/>
                <a:gd name="connsiteY140" fmla="*/ 925889 h 2980154"/>
                <a:gd name="connsiteX141" fmla="*/ 2910418 w 3050213"/>
                <a:gd name="connsiteY141" fmla="*/ 974224 h 2980154"/>
                <a:gd name="connsiteX142" fmla="*/ 2923806 w 3050213"/>
                <a:gd name="connsiteY142" fmla="*/ 972743 h 2980154"/>
                <a:gd name="connsiteX143" fmla="*/ 2934207 w 3050213"/>
                <a:gd name="connsiteY143" fmla="*/ 1000642 h 2980154"/>
                <a:gd name="connsiteX144" fmla="*/ 2938896 w 3050213"/>
                <a:gd name="connsiteY144" fmla="*/ 1030081 h 2980154"/>
                <a:gd name="connsiteX145" fmla="*/ 2856438 w 3050213"/>
                <a:gd name="connsiteY145" fmla="*/ 1066541 h 2980154"/>
                <a:gd name="connsiteX146" fmla="*/ 2941047 w 3050213"/>
                <a:gd name="connsiteY146" fmla="*/ 1066825 h 2980154"/>
                <a:gd name="connsiteX147" fmla="*/ 2948361 w 3050213"/>
                <a:gd name="connsiteY147" fmla="*/ 1095935 h 2980154"/>
                <a:gd name="connsiteX148" fmla="*/ 2949371 w 3050213"/>
                <a:gd name="connsiteY148" fmla="*/ 1116623 h 2980154"/>
                <a:gd name="connsiteX149" fmla="*/ 3044279 w 3050213"/>
                <a:gd name="connsiteY149" fmla="*/ 1112952 h 2980154"/>
                <a:gd name="connsiteX150" fmla="*/ 3045083 w 3050213"/>
                <a:gd name="connsiteY150" fmla="*/ 1120612 h 2980154"/>
                <a:gd name="connsiteX151" fmla="*/ 2921606 w 3050213"/>
                <a:gd name="connsiteY151" fmla="*/ 1159184 h 2980154"/>
                <a:gd name="connsiteX152" fmla="*/ 2960009 w 3050213"/>
                <a:gd name="connsiteY152" fmla="*/ 1162594 h 2980154"/>
                <a:gd name="connsiteX153" fmla="*/ 2964792 w 3050213"/>
                <a:gd name="connsiteY153" fmla="*/ 1221673 h 2980154"/>
                <a:gd name="connsiteX154" fmla="*/ 2868869 w 3050213"/>
                <a:gd name="connsiteY154" fmla="*/ 1242926 h 2980154"/>
                <a:gd name="connsiteX155" fmla="*/ 2956427 w 3050213"/>
                <a:gd name="connsiteY155" fmla="*/ 1260969 h 2980154"/>
                <a:gd name="connsiteX156" fmla="*/ 2955647 w 3050213"/>
                <a:gd name="connsiteY156" fmla="*/ 1288916 h 2980154"/>
                <a:gd name="connsiteX157" fmla="*/ 3050213 w 3050213"/>
                <a:gd name="connsiteY157" fmla="*/ 1301353 h 2980154"/>
                <a:gd name="connsiteX158" fmla="*/ 3049002 w 3050213"/>
                <a:gd name="connsiteY158" fmla="*/ 1313432 h 2980154"/>
                <a:gd name="connsiteX159" fmla="*/ 2887238 w 3050213"/>
                <a:gd name="connsiteY159" fmla="*/ 1334709 h 2980154"/>
                <a:gd name="connsiteX160" fmla="*/ 2959397 w 3050213"/>
                <a:gd name="connsiteY160" fmla="*/ 1356015 h 2980154"/>
                <a:gd name="connsiteX161" fmla="*/ 2952650 w 3050213"/>
                <a:gd name="connsiteY161" fmla="*/ 1414859 h 2980154"/>
                <a:gd name="connsiteX162" fmla="*/ 2846533 w 3050213"/>
                <a:gd name="connsiteY162" fmla="*/ 1416917 h 2980154"/>
                <a:gd name="connsiteX163" fmla="*/ 2934807 w 3050213"/>
                <a:gd name="connsiteY163" fmla="*/ 1454487 h 2980154"/>
                <a:gd name="connsiteX164" fmla="*/ 2933735 w 3050213"/>
                <a:gd name="connsiteY164" fmla="*/ 1459232 h 2980154"/>
                <a:gd name="connsiteX165" fmla="*/ 3021543 w 3050213"/>
                <a:gd name="connsiteY165" fmla="*/ 1486661 h 2980154"/>
                <a:gd name="connsiteX166" fmla="*/ 3017376 w 3050213"/>
                <a:gd name="connsiteY166" fmla="*/ 1500634 h 2980154"/>
                <a:gd name="connsiteX167" fmla="*/ 2925205 w 3050213"/>
                <a:gd name="connsiteY167" fmla="*/ 1497068 h 2980154"/>
                <a:gd name="connsiteX168" fmla="*/ 2921700 w 3050213"/>
                <a:gd name="connsiteY168" fmla="*/ 1512613 h 2980154"/>
                <a:gd name="connsiteX169" fmla="*/ 2845042 w 3050213"/>
                <a:gd name="connsiteY169" fmla="*/ 1505327 h 2980154"/>
                <a:gd name="connsiteX170" fmla="*/ 2921456 w 3050213"/>
                <a:gd name="connsiteY170" fmla="*/ 1545613 h 2980154"/>
                <a:gd name="connsiteX171" fmla="*/ 2903060 w 3050213"/>
                <a:gd name="connsiteY171" fmla="*/ 1601877 h 2980154"/>
                <a:gd name="connsiteX172" fmla="*/ 2801058 w 3050213"/>
                <a:gd name="connsiteY172" fmla="*/ 1583387 h 2980154"/>
                <a:gd name="connsiteX173" fmla="*/ 2957940 w 3050213"/>
                <a:gd name="connsiteY173" fmla="*/ 1665179 h 2980154"/>
                <a:gd name="connsiteX174" fmla="*/ 2952058 w 3050213"/>
                <a:gd name="connsiteY174" fmla="*/ 1679113 h 2980154"/>
                <a:gd name="connsiteX175" fmla="*/ 2866952 w 3050213"/>
                <a:gd name="connsiteY175" fmla="*/ 1661076 h 2980154"/>
                <a:gd name="connsiteX176" fmla="*/ 2852069 w 3050213"/>
                <a:gd name="connsiteY176" fmla="*/ 1694131 h 2980154"/>
                <a:gd name="connsiteX177" fmla="*/ 2786289 w 3050213"/>
                <a:gd name="connsiteY177" fmla="*/ 1674188 h 2980154"/>
                <a:gd name="connsiteX178" fmla="*/ 2847739 w 3050213"/>
                <a:gd name="connsiteY178" fmla="*/ 1724133 h 2980154"/>
                <a:gd name="connsiteX179" fmla="*/ 2840176 w 3050213"/>
                <a:gd name="connsiteY179" fmla="*/ 1737347 h 2980154"/>
                <a:gd name="connsiteX180" fmla="*/ 2871874 w 3050213"/>
                <a:gd name="connsiteY180" fmla="*/ 1736121 h 2980154"/>
                <a:gd name="connsiteX181" fmla="*/ 2872678 w 3050213"/>
                <a:gd name="connsiteY181" fmla="*/ 1743781 h 2980154"/>
                <a:gd name="connsiteX182" fmla="*/ 2828617 w 3050213"/>
                <a:gd name="connsiteY182" fmla="*/ 1757545 h 2980154"/>
                <a:gd name="connsiteX183" fmla="*/ 2818377 w 3050213"/>
                <a:gd name="connsiteY183" fmla="*/ 1775437 h 2980154"/>
                <a:gd name="connsiteX184" fmla="*/ 2797657 w 3050213"/>
                <a:gd name="connsiteY184" fmla="*/ 1767216 h 2980154"/>
                <a:gd name="connsiteX185" fmla="*/ 2782611 w 3050213"/>
                <a:gd name="connsiteY185" fmla="*/ 1771916 h 2980154"/>
                <a:gd name="connsiteX186" fmla="*/ 2860866 w 3050213"/>
                <a:gd name="connsiteY186" fmla="*/ 1833544 h 2980154"/>
                <a:gd name="connsiteX187" fmla="*/ 2853068 w 3050213"/>
                <a:gd name="connsiteY187" fmla="*/ 1845266 h 2980154"/>
                <a:gd name="connsiteX188" fmla="*/ 2790375 w 3050213"/>
                <a:gd name="connsiteY188" fmla="*/ 1819999 h 2980154"/>
                <a:gd name="connsiteX189" fmla="*/ 2792387 w 3050213"/>
                <a:gd name="connsiteY189" fmla="*/ 1844843 h 2980154"/>
                <a:gd name="connsiteX190" fmla="*/ 2752212 w 3050213"/>
                <a:gd name="connsiteY190" fmla="*/ 1853743 h 2980154"/>
                <a:gd name="connsiteX191" fmla="*/ 2749000 w 3050213"/>
                <a:gd name="connsiteY191" fmla="*/ 1858177 h 2980154"/>
                <a:gd name="connsiteX192" fmla="*/ 2744095 w 3050213"/>
                <a:gd name="connsiteY192" fmla="*/ 1855542 h 2980154"/>
                <a:gd name="connsiteX193" fmla="*/ 2721078 w 3050213"/>
                <a:gd name="connsiteY193" fmla="*/ 1860641 h 2980154"/>
                <a:gd name="connsiteX194" fmla="*/ 2731596 w 3050213"/>
                <a:gd name="connsiteY194" fmla="*/ 1873334 h 2980154"/>
                <a:gd name="connsiteX195" fmla="*/ 2784021 w 3050213"/>
                <a:gd name="connsiteY195" fmla="*/ 1884138 h 2980154"/>
                <a:gd name="connsiteX196" fmla="*/ 2783241 w 3050213"/>
                <a:gd name="connsiteY196" fmla="*/ 1912085 h 2980154"/>
                <a:gd name="connsiteX197" fmla="*/ 2877807 w 3050213"/>
                <a:gd name="connsiteY197" fmla="*/ 1924522 h 2980154"/>
                <a:gd name="connsiteX198" fmla="*/ 2876596 w 3050213"/>
                <a:gd name="connsiteY198" fmla="*/ 1936601 h 2980154"/>
                <a:gd name="connsiteX199" fmla="*/ 2714833 w 3050213"/>
                <a:gd name="connsiteY199" fmla="*/ 1957878 h 2980154"/>
                <a:gd name="connsiteX200" fmla="*/ 2786992 w 3050213"/>
                <a:gd name="connsiteY200" fmla="*/ 1979184 h 2980154"/>
                <a:gd name="connsiteX201" fmla="*/ 2780245 w 3050213"/>
                <a:gd name="connsiteY201" fmla="*/ 2038028 h 2980154"/>
                <a:gd name="connsiteX202" fmla="*/ 2674128 w 3050213"/>
                <a:gd name="connsiteY202" fmla="*/ 2040086 h 2980154"/>
                <a:gd name="connsiteX203" fmla="*/ 2762401 w 3050213"/>
                <a:gd name="connsiteY203" fmla="*/ 2077656 h 2980154"/>
                <a:gd name="connsiteX204" fmla="*/ 2761329 w 3050213"/>
                <a:gd name="connsiteY204" fmla="*/ 2082402 h 2980154"/>
                <a:gd name="connsiteX205" fmla="*/ 2849137 w 3050213"/>
                <a:gd name="connsiteY205" fmla="*/ 2109830 h 2980154"/>
                <a:gd name="connsiteX206" fmla="*/ 2844970 w 3050213"/>
                <a:gd name="connsiteY206" fmla="*/ 2123803 h 2980154"/>
                <a:gd name="connsiteX207" fmla="*/ 2752799 w 3050213"/>
                <a:gd name="connsiteY207" fmla="*/ 2120237 h 2980154"/>
                <a:gd name="connsiteX208" fmla="*/ 2749295 w 3050213"/>
                <a:gd name="connsiteY208" fmla="*/ 2135782 h 2980154"/>
                <a:gd name="connsiteX209" fmla="*/ 2672637 w 3050213"/>
                <a:gd name="connsiteY209" fmla="*/ 2128496 h 2980154"/>
                <a:gd name="connsiteX210" fmla="*/ 2749050 w 3050213"/>
                <a:gd name="connsiteY210" fmla="*/ 2168782 h 2980154"/>
                <a:gd name="connsiteX211" fmla="*/ 2730655 w 3050213"/>
                <a:gd name="connsiteY211" fmla="*/ 2225046 h 2980154"/>
                <a:gd name="connsiteX212" fmla="*/ 2628653 w 3050213"/>
                <a:gd name="connsiteY212" fmla="*/ 2206556 h 2980154"/>
                <a:gd name="connsiteX213" fmla="*/ 2785535 w 3050213"/>
                <a:gd name="connsiteY213" fmla="*/ 2288348 h 2980154"/>
                <a:gd name="connsiteX214" fmla="*/ 2779653 w 3050213"/>
                <a:gd name="connsiteY214" fmla="*/ 2302282 h 2980154"/>
                <a:gd name="connsiteX215" fmla="*/ 2694546 w 3050213"/>
                <a:gd name="connsiteY215" fmla="*/ 2284245 h 2980154"/>
                <a:gd name="connsiteX216" fmla="*/ 2679664 w 3050213"/>
                <a:gd name="connsiteY216" fmla="*/ 2317300 h 2980154"/>
                <a:gd name="connsiteX217" fmla="*/ 2613883 w 3050213"/>
                <a:gd name="connsiteY217" fmla="*/ 2297357 h 2980154"/>
                <a:gd name="connsiteX218" fmla="*/ 2675333 w 3050213"/>
                <a:gd name="connsiteY218" fmla="*/ 2347302 h 2980154"/>
                <a:gd name="connsiteX219" fmla="*/ 2645972 w 3050213"/>
                <a:gd name="connsiteY219" fmla="*/ 2398606 h 2980154"/>
                <a:gd name="connsiteX220" fmla="*/ 2582902 w 3050213"/>
                <a:gd name="connsiteY220" fmla="*/ 2373583 h 2980154"/>
                <a:gd name="connsiteX221" fmla="*/ 2688461 w 3050213"/>
                <a:gd name="connsiteY221" fmla="*/ 2456713 h 2980154"/>
                <a:gd name="connsiteX222" fmla="*/ 2680662 w 3050213"/>
                <a:gd name="connsiteY222" fmla="*/ 2468436 h 2980154"/>
                <a:gd name="connsiteX223" fmla="*/ 2607354 w 3050213"/>
                <a:gd name="connsiteY223" fmla="*/ 2438890 h 2980154"/>
                <a:gd name="connsiteX224" fmla="*/ 2576594 w 3050213"/>
                <a:gd name="connsiteY224" fmla="*/ 2481346 h 2980154"/>
                <a:gd name="connsiteX225" fmla="*/ 2522585 w 3050213"/>
                <a:gd name="connsiteY225" fmla="*/ 2452328 h 2980154"/>
                <a:gd name="connsiteX226" fmla="*/ 2568717 w 3050213"/>
                <a:gd name="connsiteY226" fmla="*/ 2507999 h 2980154"/>
                <a:gd name="connsiteX227" fmla="*/ 2683710 w 3050213"/>
                <a:gd name="connsiteY227" fmla="*/ 2561430 h 2980154"/>
                <a:gd name="connsiteX228" fmla="*/ 2529647 w 3050213"/>
                <a:gd name="connsiteY228" fmla="*/ 2552143 h 2980154"/>
                <a:gd name="connsiteX229" fmla="*/ 2482021 w 3050213"/>
                <a:gd name="connsiteY229" fmla="*/ 2521250 h 2980154"/>
                <a:gd name="connsiteX230" fmla="*/ 2557607 w 3050213"/>
                <a:gd name="connsiteY230" fmla="*/ 2609838 h 2980154"/>
                <a:gd name="connsiteX231" fmla="*/ 2549483 w 3050213"/>
                <a:gd name="connsiteY231" fmla="*/ 2618095 h 2980154"/>
                <a:gd name="connsiteX232" fmla="*/ 2484603 w 3050213"/>
                <a:gd name="connsiteY232" fmla="*/ 2577004 h 2980154"/>
                <a:gd name="connsiteX233" fmla="*/ 2487879 w 3050213"/>
                <a:gd name="connsiteY233" fmla="*/ 2582020 h 2980154"/>
                <a:gd name="connsiteX234" fmla="*/ 2444232 w 3050213"/>
                <a:gd name="connsiteY234" fmla="*/ 2621743 h 2980154"/>
                <a:gd name="connsiteX235" fmla="*/ 2401704 w 3050213"/>
                <a:gd name="connsiteY235" fmla="*/ 2586613 h 2980154"/>
                <a:gd name="connsiteX236" fmla="*/ 2433103 w 3050213"/>
                <a:gd name="connsiteY236" fmla="*/ 2644579 h 2980154"/>
                <a:gd name="connsiteX237" fmla="*/ 2386029 w 3050213"/>
                <a:gd name="connsiteY237" fmla="*/ 2679777 h 2980154"/>
                <a:gd name="connsiteX238" fmla="*/ 2334402 w 3050213"/>
                <a:gd name="connsiteY238" fmla="*/ 2629482 h 2980154"/>
                <a:gd name="connsiteX239" fmla="*/ 2338323 w 3050213"/>
                <a:gd name="connsiteY239" fmla="*/ 2636976 h 2980154"/>
                <a:gd name="connsiteX240" fmla="*/ 2337745 w 3050213"/>
                <a:gd name="connsiteY240" fmla="*/ 2637439 h 2980154"/>
                <a:gd name="connsiteX241" fmla="*/ 2393775 w 3050213"/>
                <a:gd name="connsiteY241" fmla="*/ 2740630 h 2980154"/>
                <a:gd name="connsiteX242" fmla="*/ 2386890 w 3050213"/>
                <a:gd name="connsiteY242" fmla="*/ 2745360 h 2980154"/>
                <a:gd name="connsiteX243" fmla="*/ 2335695 w 3050213"/>
                <a:gd name="connsiteY243" fmla="*/ 2697106 h 2980154"/>
                <a:gd name="connsiteX244" fmla="*/ 2338179 w 3050213"/>
                <a:gd name="connsiteY244" fmla="*/ 2703243 h 2980154"/>
                <a:gd name="connsiteX245" fmla="*/ 2287542 w 3050213"/>
                <a:gd name="connsiteY245" fmla="*/ 2733102 h 2980154"/>
                <a:gd name="connsiteX246" fmla="*/ 2255786 w 3050213"/>
                <a:gd name="connsiteY246" fmla="*/ 2694184 h 2980154"/>
                <a:gd name="connsiteX247" fmla="*/ 2273578 w 3050213"/>
                <a:gd name="connsiteY247" fmla="*/ 2751348 h 2980154"/>
                <a:gd name="connsiteX248" fmla="*/ 2220563 w 3050213"/>
                <a:gd name="connsiteY248" fmla="*/ 2776538 h 2980154"/>
                <a:gd name="connsiteX249" fmla="*/ 2182807 w 3050213"/>
                <a:gd name="connsiteY249" fmla="*/ 2721645 h 2980154"/>
                <a:gd name="connsiteX250" fmla="*/ 2188604 w 3050213"/>
                <a:gd name="connsiteY250" fmla="*/ 2741189 h 2980154"/>
                <a:gd name="connsiteX251" fmla="*/ 2174400 w 3050213"/>
                <a:gd name="connsiteY251" fmla="*/ 2748379 h 2980154"/>
                <a:gd name="connsiteX252" fmla="*/ 2200709 w 3050213"/>
                <a:gd name="connsiteY252" fmla="*/ 2840528 h 2980154"/>
                <a:gd name="connsiteX253" fmla="*/ 2195694 w 3050213"/>
                <a:gd name="connsiteY253" fmla="*/ 2842693 h 2980154"/>
                <a:gd name="connsiteX254" fmla="*/ 2161568 w 3050213"/>
                <a:gd name="connsiteY254" fmla="*/ 2794104 h 2980154"/>
                <a:gd name="connsiteX255" fmla="*/ 2112478 w 3050213"/>
                <a:gd name="connsiteY255" fmla="*/ 2811068 h 2980154"/>
                <a:gd name="connsiteX256" fmla="*/ 2097287 w 3050213"/>
                <a:gd name="connsiteY256" fmla="*/ 2782574 h 2980154"/>
                <a:gd name="connsiteX257" fmla="*/ 2092246 w 3050213"/>
                <a:gd name="connsiteY257" fmla="*/ 2784572 h 2980154"/>
                <a:gd name="connsiteX258" fmla="*/ 2096495 w 3050213"/>
                <a:gd name="connsiteY258" fmla="*/ 2823924 h 2980154"/>
                <a:gd name="connsiteX259" fmla="*/ 2068930 w 3050213"/>
                <a:gd name="connsiteY259" fmla="*/ 2834452 h 2980154"/>
                <a:gd name="connsiteX260" fmla="*/ 2039845 w 3050213"/>
                <a:gd name="connsiteY260" fmla="*/ 2839198 h 2980154"/>
                <a:gd name="connsiteX261" fmla="*/ 2020838 w 3050213"/>
                <a:gd name="connsiteY261" fmla="*/ 2795155 h 2980154"/>
                <a:gd name="connsiteX262" fmla="*/ 2022622 w 3050213"/>
                <a:gd name="connsiteY262" fmla="*/ 2813451 h 2980154"/>
                <a:gd name="connsiteX263" fmla="*/ 1983971 w 3050213"/>
                <a:gd name="connsiteY263" fmla="*/ 2823784 h 2980154"/>
                <a:gd name="connsiteX264" fmla="*/ 1983944 w 3050213"/>
                <a:gd name="connsiteY264" fmla="*/ 2844337 h 2980154"/>
                <a:gd name="connsiteX265" fmla="*/ 1983436 w 3050213"/>
                <a:gd name="connsiteY265" fmla="*/ 2844468 h 2980154"/>
                <a:gd name="connsiteX266" fmla="*/ 1986423 w 3050213"/>
                <a:gd name="connsiteY266" fmla="*/ 2901754 h 2980154"/>
                <a:gd name="connsiteX267" fmla="*/ 1982543 w 3050213"/>
                <a:gd name="connsiteY267" fmla="*/ 2902587 h 2980154"/>
                <a:gd name="connsiteX268" fmla="*/ 1960575 w 3050213"/>
                <a:gd name="connsiteY268" fmla="*/ 2850387 h 2980154"/>
                <a:gd name="connsiteX269" fmla="*/ 1955389 w 3050213"/>
                <a:gd name="connsiteY269" fmla="*/ 2851730 h 2980154"/>
                <a:gd name="connsiteX270" fmla="*/ 1953556 w 3050213"/>
                <a:gd name="connsiteY270" fmla="*/ 2851819 h 2980154"/>
                <a:gd name="connsiteX271" fmla="*/ 1957064 w 3050213"/>
                <a:gd name="connsiteY271" fmla="*/ 2893159 h 2980154"/>
                <a:gd name="connsiteX272" fmla="*/ 1941783 w 3050213"/>
                <a:gd name="connsiteY272" fmla="*/ 2852392 h 2980154"/>
                <a:gd name="connsiteX273" fmla="*/ 1925948 w 3050213"/>
                <a:gd name="connsiteY273" fmla="*/ 2853161 h 2980154"/>
                <a:gd name="connsiteX274" fmla="*/ 1921828 w 3050213"/>
                <a:gd name="connsiteY274" fmla="*/ 2839662 h 2980154"/>
                <a:gd name="connsiteX275" fmla="*/ 1910568 w 3050213"/>
                <a:gd name="connsiteY275" fmla="*/ 2841649 h 2980154"/>
                <a:gd name="connsiteX276" fmla="*/ 1908930 w 3050213"/>
                <a:gd name="connsiteY276" fmla="*/ 2860568 h 2980154"/>
                <a:gd name="connsiteX277" fmla="*/ 1850560 w 3050213"/>
                <a:gd name="connsiteY277" fmla="*/ 2865411 h 2980154"/>
                <a:gd name="connsiteX278" fmla="*/ 1846963 w 3050213"/>
                <a:gd name="connsiteY278" fmla="*/ 2848773 h 2980154"/>
                <a:gd name="connsiteX279" fmla="*/ 1846799 w 3050213"/>
                <a:gd name="connsiteY279" fmla="*/ 2850542 h 2980154"/>
                <a:gd name="connsiteX280" fmla="*/ 1794620 w 3050213"/>
                <a:gd name="connsiteY280" fmla="*/ 2853571 h 2980154"/>
                <a:gd name="connsiteX281" fmla="*/ 1793432 w 3050213"/>
                <a:gd name="connsiteY281" fmla="*/ 2859611 h 2980154"/>
                <a:gd name="connsiteX282" fmla="*/ 1783509 w 3050213"/>
                <a:gd name="connsiteY282" fmla="*/ 2859304 h 2980154"/>
                <a:gd name="connsiteX283" fmla="*/ 1778684 w 3050213"/>
                <a:gd name="connsiteY283" fmla="*/ 2918996 h 2980154"/>
                <a:gd name="connsiteX284" fmla="*/ 1770850 w 3050213"/>
                <a:gd name="connsiteY284" fmla="*/ 2919118 h 2980154"/>
                <a:gd name="connsiteX285" fmla="*/ 1766646 w 3050213"/>
                <a:gd name="connsiteY285" fmla="*/ 2895724 h 2980154"/>
                <a:gd name="connsiteX286" fmla="*/ 1762477 w 3050213"/>
                <a:gd name="connsiteY286" fmla="*/ 2919247 h 2980154"/>
                <a:gd name="connsiteX287" fmla="*/ 1757801 w 3050213"/>
                <a:gd name="connsiteY287" fmla="*/ 2919320 h 2980154"/>
                <a:gd name="connsiteX288" fmla="*/ 1747230 w 3050213"/>
                <a:gd name="connsiteY288" fmla="*/ 2859660 h 2980154"/>
                <a:gd name="connsiteX289" fmla="*/ 1728164 w 3050213"/>
                <a:gd name="connsiteY289" fmla="*/ 2861451 h 2980154"/>
                <a:gd name="connsiteX290" fmla="*/ 1701047 w 3050213"/>
                <a:gd name="connsiteY290" fmla="*/ 2858282 h 2980154"/>
                <a:gd name="connsiteX291" fmla="*/ 1701011 w 3050213"/>
                <a:gd name="connsiteY291" fmla="*/ 2857972 h 2980154"/>
                <a:gd name="connsiteX292" fmla="*/ 1659698 w 3050213"/>
                <a:gd name="connsiteY292" fmla="*/ 2853118 h 2980154"/>
                <a:gd name="connsiteX293" fmla="*/ 1659653 w 3050213"/>
                <a:gd name="connsiteY293" fmla="*/ 2850674 h 2980154"/>
                <a:gd name="connsiteX294" fmla="*/ 1640667 w 3050213"/>
                <a:gd name="connsiteY294" fmla="*/ 2850239 h 2980154"/>
                <a:gd name="connsiteX295" fmla="*/ 1622219 w 3050213"/>
                <a:gd name="connsiteY295" fmla="*/ 2845877 h 2980154"/>
                <a:gd name="connsiteX296" fmla="*/ 1608138 w 3050213"/>
                <a:gd name="connsiteY296" fmla="*/ 2903150 h 2980154"/>
                <a:gd name="connsiteX297" fmla="*/ 1592965 w 3050213"/>
                <a:gd name="connsiteY297" fmla="*/ 2900429 h 2980154"/>
                <a:gd name="connsiteX298" fmla="*/ 1592423 w 3050213"/>
                <a:gd name="connsiteY298" fmla="*/ 2834585 h 2980154"/>
                <a:gd name="connsiteX299" fmla="*/ 1583368 w 3050213"/>
                <a:gd name="connsiteY299" fmla="*/ 2832449 h 2980154"/>
                <a:gd name="connsiteX300" fmla="*/ 1578996 w 3050213"/>
                <a:gd name="connsiteY300" fmla="*/ 2844028 h 2980154"/>
                <a:gd name="connsiteX301" fmla="*/ 1563661 w 3050213"/>
                <a:gd name="connsiteY301" fmla="*/ 2840949 h 2980154"/>
                <a:gd name="connsiteX302" fmla="*/ 1542689 w 3050213"/>
                <a:gd name="connsiteY302" fmla="*/ 2890787 h 2980154"/>
                <a:gd name="connsiteX303" fmla="*/ 1534533 w 3050213"/>
                <a:gd name="connsiteY303" fmla="*/ 2888503 h 2980154"/>
                <a:gd name="connsiteX304" fmla="*/ 1537287 w 3050213"/>
                <a:gd name="connsiteY304" fmla="*/ 2835652 h 2980154"/>
                <a:gd name="connsiteX305" fmla="*/ 1525810 w 3050213"/>
                <a:gd name="connsiteY305" fmla="*/ 2833348 h 2980154"/>
                <a:gd name="connsiteX306" fmla="*/ 1526752 w 3050213"/>
                <a:gd name="connsiteY306" fmla="*/ 2820284 h 2980154"/>
                <a:gd name="connsiteX307" fmla="*/ 1496247 w 3050213"/>
                <a:gd name="connsiteY307" fmla="*/ 2810065 h 2980154"/>
                <a:gd name="connsiteX308" fmla="*/ 1493510 w 3050213"/>
                <a:gd name="connsiteY308" fmla="*/ 2815454 h 2980154"/>
                <a:gd name="connsiteX309" fmla="*/ 1469161 w 3050213"/>
                <a:gd name="connsiteY309" fmla="*/ 2807560 h 2980154"/>
                <a:gd name="connsiteX310" fmla="*/ 1445594 w 3050213"/>
                <a:gd name="connsiteY310" fmla="*/ 2863162 h 2980154"/>
                <a:gd name="connsiteX311" fmla="*/ 1427783 w 3050213"/>
                <a:gd name="connsiteY311" fmla="*/ 2856294 h 2980154"/>
                <a:gd name="connsiteX312" fmla="*/ 1440599 w 3050213"/>
                <a:gd name="connsiteY312" fmla="*/ 2773895 h 2980154"/>
                <a:gd name="connsiteX313" fmla="*/ 1426804 w 3050213"/>
                <a:gd name="connsiteY313" fmla="*/ 2778662 h 2980154"/>
                <a:gd name="connsiteX314" fmla="*/ 1423985 w 3050213"/>
                <a:gd name="connsiteY314" fmla="*/ 2773375 h 2980154"/>
                <a:gd name="connsiteX315" fmla="*/ 1421347 w 3050213"/>
                <a:gd name="connsiteY315" fmla="*/ 2777382 h 2980154"/>
                <a:gd name="connsiteX316" fmla="*/ 1419751 w 3050213"/>
                <a:gd name="connsiteY316" fmla="*/ 2776634 h 2980154"/>
                <a:gd name="connsiteX317" fmla="*/ 1410794 w 3050213"/>
                <a:gd name="connsiteY317" fmla="*/ 2791265 h 2980154"/>
                <a:gd name="connsiteX318" fmla="*/ 1410821 w 3050213"/>
                <a:gd name="connsiteY318" fmla="*/ 2791518 h 2980154"/>
                <a:gd name="connsiteX319" fmla="*/ 1410583 w 3050213"/>
                <a:gd name="connsiteY319" fmla="*/ 2791608 h 2980154"/>
                <a:gd name="connsiteX320" fmla="*/ 1409206 w 3050213"/>
                <a:gd name="connsiteY320" fmla="*/ 2793859 h 2980154"/>
                <a:gd name="connsiteX321" fmla="*/ 1407079 w 3050213"/>
                <a:gd name="connsiteY321" fmla="*/ 2792947 h 2980154"/>
                <a:gd name="connsiteX322" fmla="*/ 1383256 w 3050213"/>
                <a:gd name="connsiteY322" fmla="*/ 2802046 h 2980154"/>
                <a:gd name="connsiteX323" fmla="*/ 1354171 w 3050213"/>
                <a:gd name="connsiteY323" fmla="*/ 2806792 h 2980154"/>
                <a:gd name="connsiteX324" fmla="*/ 1352503 w 3050213"/>
                <a:gd name="connsiteY324" fmla="*/ 2802925 h 2980154"/>
                <a:gd name="connsiteX325" fmla="*/ 1339957 w 3050213"/>
                <a:gd name="connsiteY325" fmla="*/ 2820788 h 2980154"/>
                <a:gd name="connsiteX326" fmla="*/ 1327034 w 3050213"/>
                <a:gd name="connsiteY326" fmla="*/ 2814336 h 2980154"/>
                <a:gd name="connsiteX327" fmla="*/ 1336505 w 3050213"/>
                <a:gd name="connsiteY327" fmla="*/ 2781164 h 2980154"/>
                <a:gd name="connsiteX328" fmla="*/ 1298297 w 3050213"/>
                <a:gd name="connsiteY328" fmla="*/ 2791378 h 2980154"/>
                <a:gd name="connsiteX329" fmla="*/ 1298270 w 3050213"/>
                <a:gd name="connsiteY329" fmla="*/ 2811931 h 2980154"/>
                <a:gd name="connsiteX330" fmla="*/ 1297762 w 3050213"/>
                <a:gd name="connsiteY330" fmla="*/ 2812063 h 2980154"/>
                <a:gd name="connsiteX331" fmla="*/ 1300749 w 3050213"/>
                <a:gd name="connsiteY331" fmla="*/ 2869348 h 2980154"/>
                <a:gd name="connsiteX332" fmla="*/ 1296869 w 3050213"/>
                <a:gd name="connsiteY332" fmla="*/ 2870181 h 2980154"/>
                <a:gd name="connsiteX333" fmla="*/ 1274901 w 3050213"/>
                <a:gd name="connsiteY333" fmla="*/ 2817981 h 2980154"/>
                <a:gd name="connsiteX334" fmla="*/ 1269715 w 3050213"/>
                <a:gd name="connsiteY334" fmla="*/ 2819324 h 2980154"/>
                <a:gd name="connsiteX335" fmla="*/ 1267882 w 3050213"/>
                <a:gd name="connsiteY335" fmla="*/ 2819413 h 2980154"/>
                <a:gd name="connsiteX336" fmla="*/ 1271390 w 3050213"/>
                <a:gd name="connsiteY336" fmla="*/ 2860753 h 2980154"/>
                <a:gd name="connsiteX337" fmla="*/ 1256110 w 3050213"/>
                <a:gd name="connsiteY337" fmla="*/ 2819986 h 2980154"/>
                <a:gd name="connsiteX338" fmla="*/ 1240275 w 3050213"/>
                <a:gd name="connsiteY338" fmla="*/ 2820755 h 2980154"/>
                <a:gd name="connsiteX339" fmla="*/ 1236155 w 3050213"/>
                <a:gd name="connsiteY339" fmla="*/ 2807256 h 2980154"/>
                <a:gd name="connsiteX340" fmla="*/ 1224895 w 3050213"/>
                <a:gd name="connsiteY340" fmla="*/ 2809243 h 2980154"/>
                <a:gd name="connsiteX341" fmla="*/ 1223256 w 3050213"/>
                <a:gd name="connsiteY341" fmla="*/ 2828162 h 2980154"/>
                <a:gd name="connsiteX342" fmla="*/ 1164887 w 3050213"/>
                <a:gd name="connsiteY342" fmla="*/ 2833005 h 2980154"/>
                <a:gd name="connsiteX343" fmla="*/ 1161289 w 3050213"/>
                <a:gd name="connsiteY343" fmla="*/ 2816367 h 2980154"/>
                <a:gd name="connsiteX344" fmla="*/ 1161125 w 3050213"/>
                <a:gd name="connsiteY344" fmla="*/ 2818136 h 2980154"/>
                <a:gd name="connsiteX345" fmla="*/ 1108947 w 3050213"/>
                <a:gd name="connsiteY345" fmla="*/ 2821165 h 2980154"/>
                <a:gd name="connsiteX346" fmla="*/ 1107759 w 3050213"/>
                <a:gd name="connsiteY346" fmla="*/ 2827205 h 2980154"/>
                <a:gd name="connsiteX347" fmla="*/ 1097835 w 3050213"/>
                <a:gd name="connsiteY347" fmla="*/ 2826898 h 2980154"/>
                <a:gd name="connsiteX348" fmla="*/ 1093011 w 3050213"/>
                <a:gd name="connsiteY348" fmla="*/ 2886590 h 2980154"/>
                <a:gd name="connsiteX349" fmla="*/ 1085176 w 3050213"/>
                <a:gd name="connsiteY349" fmla="*/ 2886712 h 2980154"/>
                <a:gd name="connsiteX350" fmla="*/ 1080972 w 3050213"/>
                <a:gd name="connsiteY350" fmla="*/ 2863318 h 2980154"/>
                <a:gd name="connsiteX351" fmla="*/ 1076803 w 3050213"/>
                <a:gd name="connsiteY351" fmla="*/ 2886841 h 2980154"/>
                <a:gd name="connsiteX352" fmla="*/ 1028016 w 3050213"/>
                <a:gd name="connsiteY352" fmla="*/ 2980154 h 2980154"/>
                <a:gd name="connsiteX353" fmla="*/ 1061556 w 3050213"/>
                <a:gd name="connsiteY353" fmla="*/ 2827254 h 2980154"/>
                <a:gd name="connsiteX354" fmla="*/ 1042490 w 3050213"/>
                <a:gd name="connsiteY354" fmla="*/ 2829045 h 2980154"/>
                <a:gd name="connsiteX355" fmla="*/ 1015373 w 3050213"/>
                <a:gd name="connsiteY355" fmla="*/ 2825876 h 2980154"/>
                <a:gd name="connsiteX356" fmla="*/ 1015337 w 3050213"/>
                <a:gd name="connsiteY356" fmla="*/ 2825566 h 2980154"/>
                <a:gd name="connsiteX357" fmla="*/ 974024 w 3050213"/>
                <a:gd name="connsiteY357" fmla="*/ 2820712 h 2980154"/>
                <a:gd name="connsiteX358" fmla="*/ 973979 w 3050213"/>
                <a:gd name="connsiteY358" fmla="*/ 2818268 h 2980154"/>
                <a:gd name="connsiteX359" fmla="*/ 954993 w 3050213"/>
                <a:gd name="connsiteY359" fmla="*/ 2817832 h 2980154"/>
                <a:gd name="connsiteX360" fmla="*/ 936546 w 3050213"/>
                <a:gd name="connsiteY360" fmla="*/ 2813471 h 2980154"/>
                <a:gd name="connsiteX361" fmla="*/ 922465 w 3050213"/>
                <a:gd name="connsiteY361" fmla="*/ 2870744 h 2980154"/>
                <a:gd name="connsiteX362" fmla="*/ 907292 w 3050213"/>
                <a:gd name="connsiteY362" fmla="*/ 2868023 h 2980154"/>
                <a:gd name="connsiteX363" fmla="*/ 906749 w 3050213"/>
                <a:gd name="connsiteY363" fmla="*/ 2802179 h 2980154"/>
                <a:gd name="connsiteX364" fmla="*/ 897694 w 3050213"/>
                <a:gd name="connsiteY364" fmla="*/ 2800043 h 2980154"/>
                <a:gd name="connsiteX365" fmla="*/ 893323 w 3050213"/>
                <a:gd name="connsiteY365" fmla="*/ 2811622 h 2980154"/>
                <a:gd name="connsiteX366" fmla="*/ 877987 w 3050213"/>
                <a:gd name="connsiteY366" fmla="*/ 2808542 h 2980154"/>
                <a:gd name="connsiteX367" fmla="*/ 857015 w 3050213"/>
                <a:gd name="connsiteY367" fmla="*/ 2858381 h 2980154"/>
                <a:gd name="connsiteX368" fmla="*/ 848859 w 3050213"/>
                <a:gd name="connsiteY368" fmla="*/ 2856097 h 2980154"/>
                <a:gd name="connsiteX369" fmla="*/ 851613 w 3050213"/>
                <a:gd name="connsiteY369" fmla="*/ 2803246 h 2980154"/>
                <a:gd name="connsiteX370" fmla="*/ 840137 w 3050213"/>
                <a:gd name="connsiteY370" fmla="*/ 2800942 h 2980154"/>
                <a:gd name="connsiteX371" fmla="*/ 771207 w 3050213"/>
                <a:gd name="connsiteY371" fmla="*/ 2925588 h 2980154"/>
                <a:gd name="connsiteX372" fmla="*/ 810573 w 3050213"/>
                <a:gd name="connsiteY372" fmla="*/ 2777659 h 2980154"/>
                <a:gd name="connsiteX373" fmla="*/ 807836 w 3050213"/>
                <a:gd name="connsiteY373" fmla="*/ 2783048 h 2980154"/>
                <a:gd name="connsiteX374" fmla="*/ 783487 w 3050213"/>
                <a:gd name="connsiteY374" fmla="*/ 2775154 h 2980154"/>
                <a:gd name="connsiteX375" fmla="*/ 759920 w 3050213"/>
                <a:gd name="connsiteY375" fmla="*/ 2830757 h 2980154"/>
                <a:gd name="connsiteX376" fmla="*/ 742109 w 3050213"/>
                <a:gd name="connsiteY376" fmla="*/ 2823888 h 2980154"/>
                <a:gd name="connsiteX377" fmla="*/ 760169 w 3050213"/>
                <a:gd name="connsiteY377" fmla="*/ 2707775 h 2980154"/>
                <a:gd name="connsiteX378" fmla="*/ 735673 w 3050213"/>
                <a:gd name="connsiteY378" fmla="*/ 2744976 h 2980154"/>
                <a:gd name="connsiteX379" fmla="*/ 734078 w 3050213"/>
                <a:gd name="connsiteY379" fmla="*/ 2744228 h 2980154"/>
                <a:gd name="connsiteX380" fmla="*/ 723532 w 3050213"/>
                <a:gd name="connsiteY380" fmla="*/ 2761453 h 2980154"/>
                <a:gd name="connsiteX381" fmla="*/ 684845 w 3050213"/>
                <a:gd name="connsiteY381" fmla="*/ 2744868 h 2980154"/>
                <a:gd name="connsiteX382" fmla="*/ 654283 w 3050213"/>
                <a:gd name="connsiteY382" fmla="*/ 2788382 h 2980154"/>
                <a:gd name="connsiteX383" fmla="*/ 641361 w 3050213"/>
                <a:gd name="connsiteY383" fmla="*/ 2781930 h 2980154"/>
                <a:gd name="connsiteX384" fmla="*/ 661733 w 3050213"/>
                <a:gd name="connsiteY384" fmla="*/ 2710571 h 2980154"/>
                <a:gd name="connsiteX385" fmla="*/ 650654 w 3050213"/>
                <a:gd name="connsiteY385" fmla="*/ 2704074 h 2980154"/>
                <a:gd name="connsiteX386" fmla="*/ 643554 w 3050213"/>
                <a:gd name="connsiteY386" fmla="*/ 2713227 h 2980154"/>
                <a:gd name="connsiteX387" fmla="*/ 639670 w 3050213"/>
                <a:gd name="connsiteY387" fmla="*/ 2711011 h 2980154"/>
                <a:gd name="connsiteX388" fmla="*/ 605967 w 3050213"/>
                <a:gd name="connsiteY388" fmla="*/ 2764259 h 2980154"/>
                <a:gd name="connsiteX389" fmla="*/ 588499 w 3050213"/>
                <a:gd name="connsiteY389" fmla="*/ 2755537 h 2980154"/>
                <a:gd name="connsiteX390" fmla="*/ 608694 w 3050213"/>
                <a:gd name="connsiteY390" fmla="*/ 2693339 h 2980154"/>
                <a:gd name="connsiteX391" fmla="*/ 595968 w 3050213"/>
                <a:gd name="connsiteY391" fmla="*/ 2686080 h 2980154"/>
                <a:gd name="connsiteX392" fmla="*/ 622771 w 3050213"/>
                <a:gd name="connsiteY392" fmla="*/ 2616327 h 2980154"/>
                <a:gd name="connsiteX393" fmla="*/ 567035 w 3050213"/>
                <a:gd name="connsiteY393" fmla="*/ 2677387 h 2980154"/>
                <a:gd name="connsiteX394" fmla="*/ 522496 w 3050213"/>
                <a:gd name="connsiteY394" fmla="*/ 2645775 h 2980154"/>
                <a:gd name="connsiteX395" fmla="*/ 525396 w 3050213"/>
                <a:gd name="connsiteY395" fmla="*/ 2639723 h 2980154"/>
                <a:gd name="connsiteX396" fmla="*/ 477098 w 3050213"/>
                <a:gd name="connsiteY396" fmla="*/ 2685246 h 2980154"/>
                <a:gd name="connsiteX397" fmla="*/ 460295 w 3050213"/>
                <a:gd name="connsiteY397" fmla="*/ 2672351 h 2980154"/>
                <a:gd name="connsiteX398" fmla="*/ 460850 w 3050213"/>
                <a:gd name="connsiteY398" fmla="*/ 2671329 h 2980154"/>
                <a:gd name="connsiteX399" fmla="*/ 460078 w 3050213"/>
                <a:gd name="connsiteY399" fmla="*/ 2672184 h 2980154"/>
                <a:gd name="connsiteX400" fmla="*/ 446660 w 3050213"/>
                <a:gd name="connsiteY400" fmla="*/ 2661887 h 2980154"/>
                <a:gd name="connsiteX401" fmla="*/ 480089 w 3050213"/>
                <a:gd name="connsiteY401" fmla="*/ 2596861 h 2980154"/>
                <a:gd name="connsiteX402" fmla="*/ 455005 w 3050213"/>
                <a:gd name="connsiteY402" fmla="*/ 2574480 h 2980154"/>
                <a:gd name="connsiteX403" fmla="*/ 490035 w 3050213"/>
                <a:gd name="connsiteY403" fmla="*/ 2518138 h 2980154"/>
                <a:gd name="connsiteX404" fmla="*/ 429795 w 3050213"/>
                <a:gd name="connsiteY404" fmla="*/ 2562741 h 2980154"/>
                <a:gd name="connsiteX405" fmla="*/ 392532 w 3050213"/>
                <a:gd name="connsiteY405" fmla="*/ 2522154 h 2980154"/>
                <a:gd name="connsiteX406" fmla="*/ 398774 w 3050213"/>
                <a:gd name="connsiteY406" fmla="*/ 2513700 h 2980154"/>
                <a:gd name="connsiteX407" fmla="*/ 329916 w 3050213"/>
                <a:gd name="connsiteY407" fmla="*/ 2557310 h 2980154"/>
                <a:gd name="connsiteX408" fmla="*/ 311777 w 3050213"/>
                <a:gd name="connsiteY408" fmla="*/ 2536654 h 2980154"/>
                <a:gd name="connsiteX409" fmla="*/ 365716 w 3050213"/>
                <a:gd name="connsiteY409" fmla="*/ 2473436 h 2980154"/>
                <a:gd name="connsiteX410" fmla="*/ 338293 w 3050213"/>
                <a:gd name="connsiteY410" fmla="*/ 2436122 h 2980154"/>
                <a:gd name="connsiteX411" fmla="*/ 345137 w 3050213"/>
                <a:gd name="connsiteY411" fmla="*/ 2428737 h 2980154"/>
                <a:gd name="connsiteX412" fmla="*/ 339999 w 3050213"/>
                <a:gd name="connsiteY412" fmla="*/ 2421696 h 2980154"/>
                <a:gd name="connsiteX413" fmla="*/ 358280 w 3050213"/>
                <a:gd name="connsiteY413" fmla="*/ 2402470 h 2980154"/>
                <a:gd name="connsiteX414" fmla="*/ 316971 w 3050213"/>
                <a:gd name="connsiteY414" fmla="*/ 2421925 h 2980154"/>
                <a:gd name="connsiteX415" fmla="*/ 292247 w 3050213"/>
                <a:gd name="connsiteY415" fmla="*/ 2380281 h 2980154"/>
                <a:gd name="connsiteX416" fmla="*/ 214545 w 3050213"/>
                <a:gd name="connsiteY416" fmla="*/ 2411598 h 2980154"/>
                <a:gd name="connsiteX417" fmla="*/ 197693 w 3050213"/>
                <a:gd name="connsiteY417" fmla="*/ 2383700 h 2980154"/>
                <a:gd name="connsiteX418" fmla="*/ 272308 w 3050213"/>
                <a:gd name="connsiteY418" fmla="*/ 2324939 h 2980154"/>
                <a:gd name="connsiteX419" fmla="*/ 250158 w 3050213"/>
                <a:gd name="connsiteY419" fmla="*/ 2276461 h 2980154"/>
                <a:gd name="connsiteX420" fmla="*/ 253567 w 3050213"/>
                <a:gd name="connsiteY420" fmla="*/ 2273977 h 2980154"/>
                <a:gd name="connsiteX421" fmla="*/ 245746 w 3050213"/>
                <a:gd name="connsiteY421" fmla="*/ 2257111 h 2980154"/>
                <a:gd name="connsiteX422" fmla="*/ 233053 w 3050213"/>
                <a:gd name="connsiteY422" fmla="*/ 2260208 h 2980154"/>
                <a:gd name="connsiteX423" fmla="*/ 223974 w 3050213"/>
                <a:gd name="connsiteY423" fmla="*/ 2234052 h 2980154"/>
                <a:gd name="connsiteX424" fmla="*/ 131387 w 3050213"/>
                <a:gd name="connsiteY424" fmla="*/ 2253675 h 2980154"/>
                <a:gd name="connsiteX425" fmla="*/ 116783 w 3050213"/>
                <a:gd name="connsiteY425" fmla="*/ 2220632 h 2980154"/>
                <a:gd name="connsiteX426" fmla="*/ 158114 w 3050213"/>
                <a:gd name="connsiteY426" fmla="*/ 2199084 h 2980154"/>
                <a:gd name="connsiteX427" fmla="*/ 135613 w 3050213"/>
                <a:gd name="connsiteY427" fmla="*/ 2204600 h 2980154"/>
                <a:gd name="connsiteX428" fmla="*/ 203525 w 3050213"/>
                <a:gd name="connsiteY428" fmla="*/ 2161621 h 2980154"/>
                <a:gd name="connsiteX429" fmla="*/ 196653 w 3050213"/>
                <a:gd name="connsiteY429" fmla="*/ 2141086 h 2980154"/>
                <a:gd name="connsiteX430" fmla="*/ 202452 w 3050213"/>
                <a:gd name="connsiteY430" fmla="*/ 2137885 h 2980154"/>
                <a:gd name="connsiteX431" fmla="*/ 200236 w 3050213"/>
                <a:gd name="connsiteY431" fmla="*/ 2128340 h 2980154"/>
                <a:gd name="connsiteX432" fmla="*/ 197586 w 3050213"/>
                <a:gd name="connsiteY432" fmla="*/ 2128634 h 2980154"/>
                <a:gd name="connsiteX433" fmla="*/ 187186 w 3050213"/>
                <a:gd name="connsiteY433" fmla="*/ 2100735 h 2980154"/>
                <a:gd name="connsiteX434" fmla="*/ 80707 w 3050213"/>
                <a:gd name="connsiteY434" fmla="*/ 2117778 h 2980154"/>
                <a:gd name="connsiteX435" fmla="*/ 77106 w 3050213"/>
                <a:gd name="connsiteY435" fmla="*/ 2088012 h 2980154"/>
                <a:gd name="connsiteX436" fmla="*/ 69326 w 3050213"/>
                <a:gd name="connsiteY436" fmla="*/ 2051225 h 2980154"/>
                <a:gd name="connsiteX437" fmla="*/ 200722 w 3050213"/>
                <a:gd name="connsiteY437" fmla="*/ 2010179 h 2980154"/>
                <a:gd name="connsiteX438" fmla="*/ 163738 w 3050213"/>
                <a:gd name="connsiteY438" fmla="*/ 2010056 h 2980154"/>
                <a:gd name="connsiteX439" fmla="*/ 159316 w 3050213"/>
                <a:gd name="connsiteY439" fmla="*/ 1992453 h 2980154"/>
                <a:gd name="connsiteX440" fmla="*/ 107761 w 3050213"/>
                <a:gd name="connsiteY440" fmla="*/ 1993010 h 2980154"/>
                <a:gd name="connsiteX441" fmla="*/ 156129 w 3050213"/>
                <a:gd name="connsiteY441" fmla="*/ 1974865 h 2980154"/>
                <a:gd name="connsiteX442" fmla="*/ 154961 w 3050213"/>
                <a:gd name="connsiteY442" fmla="*/ 1950946 h 2980154"/>
                <a:gd name="connsiteX443" fmla="*/ 173093 w 3050213"/>
                <a:gd name="connsiteY443" fmla="*/ 1945233 h 2980154"/>
                <a:gd name="connsiteX444" fmla="*/ 172893 w 3050213"/>
                <a:gd name="connsiteY444" fmla="*/ 1939805 h 2980154"/>
                <a:gd name="connsiteX445" fmla="*/ 161387 w 3050213"/>
                <a:gd name="connsiteY445" fmla="*/ 1938784 h 2980154"/>
                <a:gd name="connsiteX446" fmla="*/ 160744 w 3050213"/>
                <a:gd name="connsiteY446" fmla="*/ 1930863 h 2980154"/>
                <a:gd name="connsiteX447" fmla="*/ 57379 w 3050213"/>
                <a:gd name="connsiteY447" fmla="*/ 1917268 h 2980154"/>
                <a:gd name="connsiteX448" fmla="*/ 54829 w 3050213"/>
                <a:gd name="connsiteY448" fmla="*/ 1879221 h 2980154"/>
                <a:gd name="connsiteX449" fmla="*/ 163944 w 3050213"/>
                <a:gd name="connsiteY449" fmla="*/ 1864869 h 2980154"/>
                <a:gd name="connsiteX450" fmla="*/ 166706 w 3050213"/>
                <a:gd name="connsiteY450" fmla="*/ 1842903 h 2980154"/>
                <a:gd name="connsiteX451" fmla="*/ 232313 w 3050213"/>
                <a:gd name="connsiteY451" fmla="*/ 1833211 h 2980154"/>
                <a:gd name="connsiteX452" fmla="*/ 148362 w 3050213"/>
                <a:gd name="connsiteY452" fmla="*/ 1815911 h 2980154"/>
                <a:gd name="connsiteX453" fmla="*/ 149294 w 3050213"/>
                <a:gd name="connsiteY453" fmla="*/ 1782384 h 2980154"/>
                <a:gd name="connsiteX454" fmla="*/ 115716 w 3050213"/>
                <a:gd name="connsiteY454" fmla="*/ 1774567 h 2980154"/>
                <a:gd name="connsiteX455" fmla="*/ 149349 w 3050213"/>
                <a:gd name="connsiteY455" fmla="*/ 1769926 h 2980154"/>
                <a:gd name="connsiteX456" fmla="*/ 56538 w 3050213"/>
                <a:gd name="connsiteY456" fmla="*/ 1740934 h 2980154"/>
                <a:gd name="connsiteX457" fmla="*/ 59891 w 3050213"/>
                <a:gd name="connsiteY457" fmla="*/ 1707474 h 2980154"/>
                <a:gd name="connsiteX458" fmla="*/ 165871 w 3050213"/>
                <a:gd name="connsiteY458" fmla="*/ 1711573 h 2980154"/>
                <a:gd name="connsiteX459" fmla="*/ 168744 w 3050213"/>
                <a:gd name="connsiteY459" fmla="*/ 1686519 h 2980154"/>
                <a:gd name="connsiteX460" fmla="*/ 188629 w 3050213"/>
                <a:gd name="connsiteY460" fmla="*/ 1686133 h 2980154"/>
                <a:gd name="connsiteX461" fmla="*/ 194048 w 3050213"/>
                <a:gd name="connsiteY461" fmla="*/ 1659342 h 2980154"/>
                <a:gd name="connsiteX462" fmla="*/ 266709 w 3050213"/>
                <a:gd name="connsiteY462" fmla="*/ 1663565 h 2980154"/>
                <a:gd name="connsiteX463" fmla="*/ 169979 w 3050213"/>
                <a:gd name="connsiteY463" fmla="*/ 1622395 h 2980154"/>
                <a:gd name="connsiteX464" fmla="*/ 173839 w 3050213"/>
                <a:gd name="connsiteY464" fmla="*/ 1605268 h 2980154"/>
                <a:gd name="connsiteX465" fmla="*/ 92905 w 3050213"/>
                <a:gd name="connsiteY465" fmla="*/ 1563071 h 2980154"/>
                <a:gd name="connsiteX466" fmla="*/ 101207 w 3050213"/>
                <a:gd name="connsiteY466" fmla="*/ 1536083 h 2980154"/>
                <a:gd name="connsiteX467" fmla="*/ 203881 w 3050213"/>
                <a:gd name="connsiteY467" fmla="*/ 1557842 h 2980154"/>
                <a:gd name="connsiteX468" fmla="*/ 199939 w 3050213"/>
                <a:gd name="connsiteY468" fmla="*/ 1555764 h 2980154"/>
                <a:gd name="connsiteX469" fmla="*/ 218333 w 3050213"/>
                <a:gd name="connsiteY469" fmla="*/ 1499500 h 2980154"/>
                <a:gd name="connsiteX470" fmla="*/ 247243 w 3050213"/>
                <a:gd name="connsiteY470" fmla="*/ 1504740 h 2980154"/>
                <a:gd name="connsiteX471" fmla="*/ 255641 w 3050213"/>
                <a:gd name="connsiteY471" fmla="*/ 1484182 h 2980154"/>
                <a:gd name="connsiteX472" fmla="*/ 306078 w 3050213"/>
                <a:gd name="connsiteY472" fmla="*/ 1497807 h 2980154"/>
                <a:gd name="connsiteX473" fmla="*/ 232178 w 3050213"/>
                <a:gd name="connsiteY473" fmla="*/ 1439610 h 2980154"/>
                <a:gd name="connsiteX474" fmla="*/ 228312 w 3050213"/>
                <a:gd name="connsiteY474" fmla="*/ 1436961 h 2980154"/>
                <a:gd name="connsiteX475" fmla="*/ 228443 w 3050213"/>
                <a:gd name="connsiteY475" fmla="*/ 1436666 h 2980154"/>
                <a:gd name="connsiteX476" fmla="*/ 163827 w 3050213"/>
                <a:gd name="connsiteY476" fmla="*/ 1385780 h 2980154"/>
                <a:gd name="connsiteX477" fmla="*/ 173370 w 3050213"/>
                <a:gd name="connsiteY477" fmla="*/ 1367959 h 2980154"/>
                <a:gd name="connsiteX478" fmla="*/ 246165 w 3050213"/>
                <a:gd name="connsiteY478" fmla="*/ 1397299 h 2980154"/>
                <a:gd name="connsiteX479" fmla="*/ 252715 w 3050213"/>
                <a:gd name="connsiteY479" fmla="*/ 1382748 h 2980154"/>
                <a:gd name="connsiteX480" fmla="*/ 286461 w 3050213"/>
                <a:gd name="connsiteY480" fmla="*/ 1392979 h 2980154"/>
                <a:gd name="connsiteX481" fmla="*/ 236476 w 3050213"/>
                <a:gd name="connsiteY481" fmla="*/ 1350630 h 2980154"/>
                <a:gd name="connsiteX482" fmla="*/ 280083 w 3050213"/>
                <a:gd name="connsiteY482" fmla="*/ 1366014 h 2980154"/>
                <a:gd name="connsiteX483" fmla="*/ 303017 w 3050213"/>
                <a:gd name="connsiteY483" fmla="*/ 1325940 h 2980154"/>
                <a:gd name="connsiteX484" fmla="*/ 338596 w 3050213"/>
                <a:gd name="connsiteY484" fmla="*/ 1340055 h 2980154"/>
                <a:gd name="connsiteX485" fmla="*/ 348915 w 3050213"/>
                <a:gd name="connsiteY485" fmla="*/ 1324436 h 2980154"/>
                <a:gd name="connsiteX486" fmla="*/ 381116 w 3050213"/>
                <a:gd name="connsiteY486" fmla="*/ 1340766 h 2980154"/>
                <a:gd name="connsiteX487" fmla="*/ 273241 w 3050213"/>
                <a:gd name="connsiteY487" fmla="*/ 1214335 h 2980154"/>
                <a:gd name="connsiteX488" fmla="*/ 279349 w 3050213"/>
                <a:gd name="connsiteY488" fmla="*/ 1206815 h 2980154"/>
                <a:gd name="connsiteX489" fmla="*/ 337647 w 3050213"/>
                <a:gd name="connsiteY489" fmla="*/ 1243738 h 2980154"/>
                <a:gd name="connsiteX490" fmla="*/ 355787 w 3050213"/>
                <a:gd name="connsiteY490" fmla="*/ 1218702 h 2980154"/>
                <a:gd name="connsiteX491" fmla="*/ 403140 w 3050213"/>
                <a:gd name="connsiteY491" fmla="*/ 1244146 h 2980154"/>
                <a:gd name="connsiteX492" fmla="*/ 380272 w 3050213"/>
                <a:gd name="connsiteY492" fmla="*/ 1216546 h 2980154"/>
                <a:gd name="connsiteX493" fmla="*/ 383583 w 3050213"/>
                <a:gd name="connsiteY493" fmla="*/ 1212808 h 2980154"/>
                <a:gd name="connsiteX494" fmla="*/ 344640 w 3050213"/>
                <a:gd name="connsiteY494" fmla="*/ 1161431 h 2980154"/>
                <a:gd name="connsiteX495" fmla="*/ 398173 w 3050213"/>
                <a:gd name="connsiteY495" fmla="*/ 1196322 h 2980154"/>
                <a:gd name="connsiteX496" fmla="*/ 419341 w 3050213"/>
                <a:gd name="connsiteY496" fmla="*/ 1172405 h 2980154"/>
                <a:gd name="connsiteX497" fmla="*/ 447634 w 3050213"/>
                <a:gd name="connsiteY497" fmla="*/ 1190757 h 2980154"/>
                <a:gd name="connsiteX498" fmla="*/ 446940 w 3050213"/>
                <a:gd name="connsiteY498" fmla="*/ 1180393 h 2980154"/>
                <a:gd name="connsiteX499" fmla="*/ 482201 w 3050213"/>
                <a:gd name="connsiteY499" fmla="*/ 1175755 h 2980154"/>
                <a:gd name="connsiteX500" fmla="*/ 444499 w 3050213"/>
                <a:gd name="connsiteY500" fmla="*/ 1118028 h 2980154"/>
                <a:gd name="connsiteX501" fmla="*/ 452972 w 3050213"/>
                <a:gd name="connsiteY501" fmla="*/ 1110316 h 2980154"/>
                <a:gd name="connsiteX502" fmla="*/ 428338 w 3050213"/>
                <a:gd name="connsiteY502" fmla="*/ 1064948 h 2980154"/>
                <a:gd name="connsiteX503" fmla="*/ 464928 w 3050213"/>
                <a:gd name="connsiteY503" fmla="*/ 1099436 h 2980154"/>
                <a:gd name="connsiteX504" fmla="*/ 488146 w 3050213"/>
                <a:gd name="connsiteY504" fmla="*/ 1078306 h 2980154"/>
                <a:gd name="connsiteX505" fmla="*/ 536719 w 3050213"/>
                <a:gd name="connsiteY505" fmla="*/ 1118428 h 2980154"/>
                <a:gd name="connsiteX506" fmla="*/ 515884 w 3050213"/>
                <a:gd name="connsiteY506" fmla="*/ 1079967 h 2980154"/>
                <a:gd name="connsiteX507" fmla="*/ 518186 w 3050213"/>
                <a:gd name="connsiteY507" fmla="*/ 1078247 h 2980154"/>
                <a:gd name="connsiteX508" fmla="*/ 518134 w 3050213"/>
                <a:gd name="connsiteY508" fmla="*/ 1078138 h 2980154"/>
                <a:gd name="connsiteX509" fmla="*/ 507827 w 3050213"/>
                <a:gd name="connsiteY509" fmla="*/ 1075738 h 2980154"/>
                <a:gd name="connsiteX510" fmla="*/ 516420 w 3050213"/>
                <a:gd name="connsiteY510" fmla="*/ 1074553 h 2980154"/>
                <a:gd name="connsiteX511" fmla="*/ 510084 w 3050213"/>
                <a:gd name="connsiteY511" fmla="*/ 1061296 h 2980154"/>
                <a:gd name="connsiteX512" fmla="*/ 448649 w 3050213"/>
                <a:gd name="connsiteY512" fmla="*/ 1042105 h 2980154"/>
                <a:gd name="connsiteX513" fmla="*/ 452001 w 3050213"/>
                <a:gd name="connsiteY513" fmla="*/ 1008645 h 2980154"/>
                <a:gd name="connsiteX514" fmla="*/ 485538 w 3050213"/>
                <a:gd name="connsiteY514" fmla="*/ 1009942 h 2980154"/>
                <a:gd name="connsiteX515" fmla="*/ 484866 w 3050213"/>
                <a:gd name="connsiteY515" fmla="*/ 1008538 h 2980154"/>
                <a:gd name="connsiteX516" fmla="*/ 488129 w 3050213"/>
                <a:gd name="connsiteY516" fmla="*/ 1006295 h 2980154"/>
                <a:gd name="connsiteX517" fmla="*/ 491871 w 3050213"/>
                <a:gd name="connsiteY517" fmla="*/ 1010187 h 2980154"/>
                <a:gd name="connsiteX518" fmla="*/ 557982 w 3050213"/>
                <a:gd name="connsiteY518" fmla="*/ 1012745 h 2980154"/>
                <a:gd name="connsiteX519" fmla="*/ 560855 w 3050213"/>
                <a:gd name="connsiteY519" fmla="*/ 987690 h 2980154"/>
                <a:gd name="connsiteX520" fmla="*/ 580739 w 3050213"/>
                <a:gd name="connsiteY520" fmla="*/ 987305 h 2980154"/>
                <a:gd name="connsiteX521" fmla="*/ 586159 w 3050213"/>
                <a:gd name="connsiteY521" fmla="*/ 960513 h 2980154"/>
                <a:gd name="connsiteX522" fmla="*/ 658820 w 3050213"/>
                <a:gd name="connsiteY522" fmla="*/ 964736 h 2980154"/>
                <a:gd name="connsiteX523" fmla="*/ 562090 w 3050213"/>
                <a:gd name="connsiteY523" fmla="*/ 923566 h 2980154"/>
                <a:gd name="connsiteX524" fmla="*/ 565950 w 3050213"/>
                <a:gd name="connsiteY524" fmla="*/ 906440 h 2980154"/>
                <a:gd name="connsiteX525" fmla="*/ 485016 w 3050213"/>
                <a:gd name="connsiteY525" fmla="*/ 864243 h 2980154"/>
                <a:gd name="connsiteX526" fmla="*/ 493318 w 3050213"/>
                <a:gd name="connsiteY526" fmla="*/ 837254 h 2980154"/>
                <a:gd name="connsiteX527" fmla="*/ 595992 w 3050213"/>
                <a:gd name="connsiteY527" fmla="*/ 859014 h 2980154"/>
                <a:gd name="connsiteX528" fmla="*/ 592049 w 3050213"/>
                <a:gd name="connsiteY528" fmla="*/ 856935 h 2980154"/>
                <a:gd name="connsiteX529" fmla="*/ 610444 w 3050213"/>
                <a:gd name="connsiteY529" fmla="*/ 800672 h 2980154"/>
                <a:gd name="connsiteX530" fmla="*/ 639354 w 3050213"/>
                <a:gd name="connsiteY530" fmla="*/ 805911 h 2980154"/>
                <a:gd name="connsiteX531" fmla="*/ 647752 w 3050213"/>
                <a:gd name="connsiteY531" fmla="*/ 785354 h 2980154"/>
                <a:gd name="connsiteX532" fmla="*/ 698188 w 3050213"/>
                <a:gd name="connsiteY532" fmla="*/ 798979 h 2980154"/>
                <a:gd name="connsiteX533" fmla="*/ 624289 w 3050213"/>
                <a:gd name="connsiteY533" fmla="*/ 740781 h 2980154"/>
                <a:gd name="connsiteX534" fmla="*/ 620423 w 3050213"/>
                <a:gd name="connsiteY534" fmla="*/ 738133 h 2980154"/>
                <a:gd name="connsiteX535" fmla="*/ 620553 w 3050213"/>
                <a:gd name="connsiteY535" fmla="*/ 737838 h 2980154"/>
                <a:gd name="connsiteX536" fmla="*/ 555937 w 3050213"/>
                <a:gd name="connsiteY536" fmla="*/ 686951 h 2980154"/>
                <a:gd name="connsiteX537" fmla="*/ 565481 w 3050213"/>
                <a:gd name="connsiteY537" fmla="*/ 669130 h 2980154"/>
                <a:gd name="connsiteX538" fmla="*/ 638275 w 3050213"/>
                <a:gd name="connsiteY538" fmla="*/ 698470 h 2980154"/>
                <a:gd name="connsiteX539" fmla="*/ 644826 w 3050213"/>
                <a:gd name="connsiteY539" fmla="*/ 683920 h 2980154"/>
                <a:gd name="connsiteX540" fmla="*/ 678572 w 3050213"/>
                <a:gd name="connsiteY540" fmla="*/ 694150 h 2980154"/>
                <a:gd name="connsiteX541" fmla="*/ 628587 w 3050213"/>
                <a:gd name="connsiteY541" fmla="*/ 651802 h 2980154"/>
                <a:gd name="connsiteX542" fmla="*/ 672194 w 3050213"/>
                <a:gd name="connsiteY542" fmla="*/ 667186 h 2980154"/>
                <a:gd name="connsiteX543" fmla="*/ 695128 w 3050213"/>
                <a:gd name="connsiteY543" fmla="*/ 627112 h 2980154"/>
                <a:gd name="connsiteX544" fmla="*/ 730706 w 3050213"/>
                <a:gd name="connsiteY544" fmla="*/ 641227 h 2980154"/>
                <a:gd name="connsiteX545" fmla="*/ 741026 w 3050213"/>
                <a:gd name="connsiteY545" fmla="*/ 625607 h 2980154"/>
                <a:gd name="connsiteX546" fmla="*/ 773227 w 3050213"/>
                <a:gd name="connsiteY546" fmla="*/ 641938 h 2980154"/>
                <a:gd name="connsiteX547" fmla="*/ 665352 w 3050213"/>
                <a:gd name="connsiteY547" fmla="*/ 515507 h 2980154"/>
                <a:gd name="connsiteX548" fmla="*/ 671460 w 3050213"/>
                <a:gd name="connsiteY548" fmla="*/ 507987 h 2980154"/>
                <a:gd name="connsiteX549" fmla="*/ 729757 w 3050213"/>
                <a:gd name="connsiteY549" fmla="*/ 544910 h 2980154"/>
                <a:gd name="connsiteX550" fmla="*/ 747898 w 3050213"/>
                <a:gd name="connsiteY550" fmla="*/ 519873 h 2980154"/>
                <a:gd name="connsiteX551" fmla="*/ 795251 w 3050213"/>
                <a:gd name="connsiteY551" fmla="*/ 545318 h 2980154"/>
                <a:gd name="connsiteX552" fmla="*/ 772383 w 3050213"/>
                <a:gd name="connsiteY552" fmla="*/ 517718 h 2980154"/>
                <a:gd name="connsiteX553" fmla="*/ 775694 w 3050213"/>
                <a:gd name="connsiteY553" fmla="*/ 513979 h 2980154"/>
                <a:gd name="connsiteX554" fmla="*/ 736750 w 3050213"/>
                <a:gd name="connsiteY554" fmla="*/ 462603 h 2980154"/>
                <a:gd name="connsiteX555" fmla="*/ 790283 w 3050213"/>
                <a:gd name="connsiteY555" fmla="*/ 497493 h 2980154"/>
                <a:gd name="connsiteX556" fmla="*/ 811452 w 3050213"/>
                <a:gd name="connsiteY556" fmla="*/ 473576 h 2980154"/>
                <a:gd name="connsiteX557" fmla="*/ 850497 w 3050213"/>
                <a:gd name="connsiteY557" fmla="*/ 498903 h 2980154"/>
                <a:gd name="connsiteX558" fmla="*/ 861972 w 3050213"/>
                <a:gd name="connsiteY558" fmla="*/ 487390 h 2980154"/>
                <a:gd name="connsiteX559" fmla="*/ 901966 w 3050213"/>
                <a:gd name="connsiteY559" fmla="*/ 519268 h 2980154"/>
                <a:gd name="connsiteX560" fmla="*/ 836609 w 3050213"/>
                <a:gd name="connsiteY560" fmla="*/ 419199 h 2980154"/>
                <a:gd name="connsiteX561" fmla="*/ 845083 w 3050213"/>
                <a:gd name="connsiteY561" fmla="*/ 411488 h 2980154"/>
                <a:gd name="connsiteX562" fmla="*/ 820449 w 3050213"/>
                <a:gd name="connsiteY562" fmla="*/ 366119 h 2980154"/>
                <a:gd name="connsiteX563" fmla="*/ 857039 w 3050213"/>
                <a:gd name="connsiteY563" fmla="*/ 400607 h 2980154"/>
                <a:gd name="connsiteX564" fmla="*/ 880257 w 3050213"/>
                <a:gd name="connsiteY564" fmla="*/ 379477 h 2980154"/>
                <a:gd name="connsiteX565" fmla="*/ 928830 w 3050213"/>
                <a:gd name="connsiteY565" fmla="*/ 419600 h 2980154"/>
                <a:gd name="connsiteX566" fmla="*/ 907994 w 3050213"/>
                <a:gd name="connsiteY566" fmla="*/ 381139 h 2980154"/>
                <a:gd name="connsiteX567" fmla="*/ 910297 w 3050213"/>
                <a:gd name="connsiteY567" fmla="*/ 379418 h 2980154"/>
                <a:gd name="connsiteX568" fmla="*/ 876977 w 3050213"/>
                <a:gd name="connsiteY568" fmla="*/ 309709 h 2980154"/>
                <a:gd name="connsiteX569" fmla="*/ 880240 w 3050213"/>
                <a:gd name="connsiteY569" fmla="*/ 307467 h 2980154"/>
                <a:gd name="connsiteX570" fmla="*/ 933052 w 3050213"/>
                <a:gd name="connsiteY570" fmla="*/ 362404 h 2980154"/>
                <a:gd name="connsiteX571" fmla="*/ 955071 w 3050213"/>
                <a:gd name="connsiteY571" fmla="*/ 345940 h 2980154"/>
                <a:gd name="connsiteX572" fmla="*/ 993872 w 3050213"/>
                <a:gd name="connsiteY572" fmla="*/ 383740 h 2980154"/>
                <a:gd name="connsiteX573" fmla="*/ 1005797 w 3050213"/>
                <a:gd name="connsiteY573" fmla="*/ 375867 h 2980154"/>
                <a:gd name="connsiteX574" fmla="*/ 1029093 w 3050213"/>
                <a:gd name="connsiteY574" fmla="*/ 403682 h 2980154"/>
                <a:gd name="connsiteX575" fmla="*/ 986311 w 3050213"/>
                <a:gd name="connsiteY575" fmla="*/ 297976 h 2980154"/>
                <a:gd name="connsiteX576" fmla="*/ 1022420 w 3050213"/>
                <a:gd name="connsiteY576" fmla="*/ 276687 h 2980154"/>
                <a:gd name="connsiteX577" fmla="*/ 1021517 w 3050213"/>
                <a:gd name="connsiteY577" fmla="*/ 273525 h 2980154"/>
                <a:gd name="connsiteX578" fmla="*/ 1023350 w 3050213"/>
                <a:gd name="connsiteY578" fmla="*/ 276137 h 2980154"/>
                <a:gd name="connsiteX579" fmla="*/ 1036951 w 3050213"/>
                <a:gd name="connsiteY579" fmla="*/ 268118 h 2980154"/>
                <a:gd name="connsiteX580" fmla="*/ 1063821 w 3050213"/>
                <a:gd name="connsiteY580" fmla="*/ 301051 h 2980154"/>
                <a:gd name="connsiteX581" fmla="*/ 1039742 w 3050213"/>
                <a:gd name="connsiteY581" fmla="*/ 210110 h 2980154"/>
                <a:gd name="connsiteX582" fmla="*/ 1052016 w 3050213"/>
                <a:gd name="connsiteY582" fmla="*/ 204617 h 2980154"/>
                <a:gd name="connsiteX583" fmla="*/ 1088879 w 3050213"/>
                <a:gd name="connsiteY583" fmla="*/ 264222 h 2980154"/>
                <a:gd name="connsiteX584" fmla="*/ 1120536 w 3050213"/>
                <a:gd name="connsiteY584" fmla="*/ 249180 h 2980154"/>
                <a:gd name="connsiteX585" fmla="*/ 1155454 w 3050213"/>
                <a:gd name="connsiteY585" fmla="*/ 299944 h 2980154"/>
                <a:gd name="connsiteX586" fmla="*/ 1167080 w 3050213"/>
                <a:gd name="connsiteY586" fmla="*/ 295333 h 2980154"/>
                <a:gd name="connsiteX587" fmla="*/ 1176611 w 3050213"/>
                <a:gd name="connsiteY587" fmla="*/ 312772 h 2980154"/>
                <a:gd name="connsiteX588" fmla="*/ 1156555 w 3050213"/>
                <a:gd name="connsiteY588" fmla="*/ 209317 h 2980154"/>
                <a:gd name="connsiteX589" fmla="*/ 1210194 w 3050213"/>
                <a:gd name="connsiteY589" fmla="*/ 190781 h 2980154"/>
                <a:gd name="connsiteX590" fmla="*/ 1206343 w 3050213"/>
                <a:gd name="connsiteY590" fmla="*/ 145382 h 2980154"/>
                <a:gd name="connsiteX591" fmla="*/ 1225962 w 3050213"/>
                <a:gd name="connsiteY591" fmla="*/ 139111 h 2980154"/>
                <a:gd name="connsiteX592" fmla="*/ 1563501 w 3050213"/>
                <a:gd name="connsiteY592" fmla="*/ 0 h 2980154"/>
                <a:gd name="connsiteX593" fmla="*/ 1563545 w 3050213"/>
                <a:gd name="connsiteY593" fmla="*/ 5307 h 2980154"/>
                <a:gd name="connsiteX594" fmla="*/ 1562191 w 3050213"/>
                <a:gd name="connsiteY594" fmla="*/ 5327 h 2980154"/>
                <a:gd name="connsiteX595" fmla="*/ 1563501 w 3050213"/>
                <a:gd name="connsiteY595" fmla="*/ 0 h 2980154"/>
                <a:gd name="connsiteX596" fmla="*/ 1380732 w 3050213"/>
                <a:gd name="connsiteY596" fmla="*/ 13634 h 2980154"/>
                <a:gd name="connsiteX597" fmla="*/ 1381029 w 3050213"/>
                <a:gd name="connsiteY597" fmla="*/ 15285 h 2980154"/>
                <a:gd name="connsiteX598" fmla="*/ 1380595 w 3050213"/>
                <a:gd name="connsiteY598" fmla="*/ 15334 h 2980154"/>
                <a:gd name="connsiteX599" fmla="*/ 1380732 w 3050213"/>
                <a:gd name="connsiteY599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555539 w 3069349"/>
                <a:gd name="connsiteY109" fmla="*/ 426706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663284 w 3069349"/>
                <a:gd name="connsiteY115" fmla="*/ 463176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850392 w 3069349"/>
                <a:gd name="connsiteY130" fmla="*/ 757265 h 2980154"/>
                <a:gd name="connsiteX131" fmla="*/ 2803288 w 3069349"/>
                <a:gd name="connsiteY131" fmla="*/ 797137 h 2980154"/>
                <a:gd name="connsiteX132" fmla="*/ 2918663 w 3069349"/>
                <a:gd name="connsiteY132" fmla="*/ 750634 h 2980154"/>
                <a:gd name="connsiteX133" fmla="*/ 2859463 w 3069349"/>
                <a:gd name="connsiteY133" fmla="*/ 797257 h 2980154"/>
                <a:gd name="connsiteX134" fmla="*/ 2871240 w 3069349"/>
                <a:gd name="connsiteY134" fmla="*/ 793502 h 2980154"/>
                <a:gd name="connsiteX135" fmla="*/ 2827823 w 3069349"/>
                <a:gd name="connsiteY135" fmla="*/ 895295 h 2980154"/>
                <a:gd name="connsiteX136" fmla="*/ 3060138 w 3069349"/>
                <a:gd name="connsiteY136" fmla="*/ 813742 h 2980154"/>
                <a:gd name="connsiteX137" fmla="*/ 2927267 w 3069349"/>
                <a:gd name="connsiteY137" fmla="*/ 935795 h 2980154"/>
                <a:gd name="connsiteX138" fmla="*/ 2900719 w 3069349"/>
                <a:gd name="connsiteY138" fmla="*/ 950450 h 2980154"/>
                <a:gd name="connsiteX139" fmla="*/ 3021902 w 3069349"/>
                <a:gd name="connsiteY139" fmla="*/ 924767 h 2980154"/>
                <a:gd name="connsiteX140" fmla="*/ 3022264 w 3069349"/>
                <a:gd name="connsiteY140" fmla="*/ 925889 h 2980154"/>
                <a:gd name="connsiteX141" fmla="*/ 2929554 w 3069349"/>
                <a:gd name="connsiteY141" fmla="*/ 974224 h 2980154"/>
                <a:gd name="connsiteX142" fmla="*/ 2942942 w 3069349"/>
                <a:gd name="connsiteY142" fmla="*/ 972743 h 2980154"/>
                <a:gd name="connsiteX143" fmla="*/ 2953343 w 3069349"/>
                <a:gd name="connsiteY143" fmla="*/ 1000642 h 2980154"/>
                <a:gd name="connsiteX144" fmla="*/ 2958032 w 3069349"/>
                <a:gd name="connsiteY144" fmla="*/ 1030081 h 2980154"/>
                <a:gd name="connsiteX145" fmla="*/ 2875574 w 3069349"/>
                <a:gd name="connsiteY145" fmla="*/ 1066541 h 2980154"/>
                <a:gd name="connsiteX146" fmla="*/ 2960183 w 3069349"/>
                <a:gd name="connsiteY146" fmla="*/ 1066825 h 2980154"/>
                <a:gd name="connsiteX147" fmla="*/ 2967497 w 3069349"/>
                <a:gd name="connsiteY147" fmla="*/ 1095935 h 2980154"/>
                <a:gd name="connsiteX148" fmla="*/ 2968507 w 3069349"/>
                <a:gd name="connsiteY148" fmla="*/ 1116623 h 2980154"/>
                <a:gd name="connsiteX149" fmla="*/ 3063415 w 3069349"/>
                <a:gd name="connsiteY149" fmla="*/ 1112952 h 2980154"/>
                <a:gd name="connsiteX150" fmla="*/ 3064219 w 3069349"/>
                <a:gd name="connsiteY150" fmla="*/ 1120612 h 2980154"/>
                <a:gd name="connsiteX151" fmla="*/ 2940742 w 3069349"/>
                <a:gd name="connsiteY151" fmla="*/ 1159184 h 2980154"/>
                <a:gd name="connsiteX152" fmla="*/ 2979145 w 3069349"/>
                <a:gd name="connsiteY152" fmla="*/ 1162594 h 2980154"/>
                <a:gd name="connsiteX153" fmla="*/ 2983928 w 3069349"/>
                <a:gd name="connsiteY153" fmla="*/ 1221673 h 2980154"/>
                <a:gd name="connsiteX154" fmla="*/ 2888005 w 3069349"/>
                <a:gd name="connsiteY154" fmla="*/ 1242926 h 2980154"/>
                <a:gd name="connsiteX155" fmla="*/ 2975563 w 3069349"/>
                <a:gd name="connsiteY155" fmla="*/ 1260969 h 2980154"/>
                <a:gd name="connsiteX156" fmla="*/ 2974783 w 3069349"/>
                <a:gd name="connsiteY156" fmla="*/ 1288916 h 2980154"/>
                <a:gd name="connsiteX157" fmla="*/ 3069349 w 3069349"/>
                <a:gd name="connsiteY157" fmla="*/ 1301353 h 2980154"/>
                <a:gd name="connsiteX158" fmla="*/ 3068138 w 3069349"/>
                <a:gd name="connsiteY158" fmla="*/ 1313432 h 2980154"/>
                <a:gd name="connsiteX159" fmla="*/ 2906374 w 3069349"/>
                <a:gd name="connsiteY159" fmla="*/ 1334709 h 2980154"/>
                <a:gd name="connsiteX160" fmla="*/ 2978533 w 3069349"/>
                <a:gd name="connsiteY160" fmla="*/ 1356015 h 2980154"/>
                <a:gd name="connsiteX161" fmla="*/ 2971786 w 3069349"/>
                <a:gd name="connsiteY161" fmla="*/ 1414859 h 2980154"/>
                <a:gd name="connsiteX162" fmla="*/ 2865669 w 3069349"/>
                <a:gd name="connsiteY162" fmla="*/ 1416917 h 2980154"/>
                <a:gd name="connsiteX163" fmla="*/ 2953943 w 3069349"/>
                <a:gd name="connsiteY163" fmla="*/ 1454487 h 2980154"/>
                <a:gd name="connsiteX164" fmla="*/ 2952871 w 3069349"/>
                <a:gd name="connsiteY164" fmla="*/ 1459232 h 2980154"/>
                <a:gd name="connsiteX165" fmla="*/ 3040679 w 3069349"/>
                <a:gd name="connsiteY165" fmla="*/ 1486661 h 2980154"/>
                <a:gd name="connsiteX166" fmla="*/ 3036512 w 3069349"/>
                <a:gd name="connsiteY166" fmla="*/ 1500634 h 2980154"/>
                <a:gd name="connsiteX167" fmla="*/ 2944341 w 3069349"/>
                <a:gd name="connsiteY167" fmla="*/ 1497068 h 2980154"/>
                <a:gd name="connsiteX168" fmla="*/ 2940836 w 3069349"/>
                <a:gd name="connsiteY168" fmla="*/ 1512613 h 2980154"/>
                <a:gd name="connsiteX169" fmla="*/ 2864178 w 3069349"/>
                <a:gd name="connsiteY169" fmla="*/ 1505327 h 2980154"/>
                <a:gd name="connsiteX170" fmla="*/ 2940592 w 3069349"/>
                <a:gd name="connsiteY170" fmla="*/ 1545613 h 2980154"/>
                <a:gd name="connsiteX171" fmla="*/ 2922196 w 3069349"/>
                <a:gd name="connsiteY171" fmla="*/ 1601877 h 2980154"/>
                <a:gd name="connsiteX172" fmla="*/ 2820194 w 3069349"/>
                <a:gd name="connsiteY172" fmla="*/ 1583387 h 2980154"/>
                <a:gd name="connsiteX173" fmla="*/ 2977076 w 3069349"/>
                <a:gd name="connsiteY173" fmla="*/ 1665179 h 2980154"/>
                <a:gd name="connsiteX174" fmla="*/ 2971194 w 3069349"/>
                <a:gd name="connsiteY174" fmla="*/ 1679113 h 2980154"/>
                <a:gd name="connsiteX175" fmla="*/ 2886088 w 3069349"/>
                <a:gd name="connsiteY175" fmla="*/ 1661076 h 2980154"/>
                <a:gd name="connsiteX176" fmla="*/ 2871205 w 3069349"/>
                <a:gd name="connsiteY176" fmla="*/ 1694131 h 2980154"/>
                <a:gd name="connsiteX177" fmla="*/ 2805425 w 3069349"/>
                <a:gd name="connsiteY177" fmla="*/ 1674188 h 2980154"/>
                <a:gd name="connsiteX178" fmla="*/ 2866875 w 3069349"/>
                <a:gd name="connsiteY178" fmla="*/ 1724133 h 2980154"/>
                <a:gd name="connsiteX179" fmla="*/ 2859312 w 3069349"/>
                <a:gd name="connsiteY179" fmla="*/ 1737347 h 2980154"/>
                <a:gd name="connsiteX180" fmla="*/ 2891010 w 3069349"/>
                <a:gd name="connsiteY180" fmla="*/ 1736121 h 2980154"/>
                <a:gd name="connsiteX181" fmla="*/ 2891814 w 3069349"/>
                <a:gd name="connsiteY181" fmla="*/ 1743781 h 2980154"/>
                <a:gd name="connsiteX182" fmla="*/ 2847753 w 3069349"/>
                <a:gd name="connsiteY182" fmla="*/ 1757545 h 2980154"/>
                <a:gd name="connsiteX183" fmla="*/ 2837513 w 3069349"/>
                <a:gd name="connsiteY183" fmla="*/ 1775437 h 2980154"/>
                <a:gd name="connsiteX184" fmla="*/ 2816793 w 3069349"/>
                <a:gd name="connsiteY184" fmla="*/ 1767216 h 2980154"/>
                <a:gd name="connsiteX185" fmla="*/ 2801747 w 3069349"/>
                <a:gd name="connsiteY185" fmla="*/ 1771916 h 2980154"/>
                <a:gd name="connsiteX186" fmla="*/ 2880002 w 3069349"/>
                <a:gd name="connsiteY186" fmla="*/ 1833544 h 2980154"/>
                <a:gd name="connsiteX187" fmla="*/ 2872204 w 3069349"/>
                <a:gd name="connsiteY187" fmla="*/ 1845266 h 2980154"/>
                <a:gd name="connsiteX188" fmla="*/ 2809511 w 3069349"/>
                <a:gd name="connsiteY188" fmla="*/ 1819999 h 2980154"/>
                <a:gd name="connsiteX189" fmla="*/ 2811523 w 3069349"/>
                <a:gd name="connsiteY189" fmla="*/ 1844843 h 2980154"/>
                <a:gd name="connsiteX190" fmla="*/ 2771348 w 3069349"/>
                <a:gd name="connsiteY190" fmla="*/ 1853743 h 2980154"/>
                <a:gd name="connsiteX191" fmla="*/ 2768136 w 3069349"/>
                <a:gd name="connsiteY191" fmla="*/ 1858177 h 2980154"/>
                <a:gd name="connsiteX192" fmla="*/ 2763231 w 3069349"/>
                <a:gd name="connsiteY192" fmla="*/ 1855542 h 2980154"/>
                <a:gd name="connsiteX193" fmla="*/ 2740214 w 3069349"/>
                <a:gd name="connsiteY193" fmla="*/ 1860641 h 2980154"/>
                <a:gd name="connsiteX194" fmla="*/ 2750732 w 3069349"/>
                <a:gd name="connsiteY194" fmla="*/ 1873334 h 2980154"/>
                <a:gd name="connsiteX195" fmla="*/ 2803157 w 3069349"/>
                <a:gd name="connsiteY195" fmla="*/ 1884138 h 2980154"/>
                <a:gd name="connsiteX196" fmla="*/ 2802377 w 3069349"/>
                <a:gd name="connsiteY196" fmla="*/ 1912085 h 2980154"/>
                <a:gd name="connsiteX197" fmla="*/ 2896943 w 3069349"/>
                <a:gd name="connsiteY197" fmla="*/ 1924522 h 2980154"/>
                <a:gd name="connsiteX198" fmla="*/ 2895732 w 3069349"/>
                <a:gd name="connsiteY198" fmla="*/ 1936601 h 2980154"/>
                <a:gd name="connsiteX199" fmla="*/ 2733969 w 3069349"/>
                <a:gd name="connsiteY199" fmla="*/ 1957878 h 2980154"/>
                <a:gd name="connsiteX200" fmla="*/ 2806128 w 3069349"/>
                <a:gd name="connsiteY200" fmla="*/ 1979184 h 2980154"/>
                <a:gd name="connsiteX201" fmla="*/ 2799381 w 3069349"/>
                <a:gd name="connsiteY201" fmla="*/ 2038028 h 2980154"/>
                <a:gd name="connsiteX202" fmla="*/ 2693264 w 3069349"/>
                <a:gd name="connsiteY202" fmla="*/ 2040086 h 2980154"/>
                <a:gd name="connsiteX203" fmla="*/ 2781537 w 3069349"/>
                <a:gd name="connsiteY203" fmla="*/ 2077656 h 2980154"/>
                <a:gd name="connsiteX204" fmla="*/ 2780465 w 3069349"/>
                <a:gd name="connsiteY204" fmla="*/ 2082402 h 2980154"/>
                <a:gd name="connsiteX205" fmla="*/ 2868273 w 3069349"/>
                <a:gd name="connsiteY205" fmla="*/ 2109830 h 2980154"/>
                <a:gd name="connsiteX206" fmla="*/ 2864106 w 3069349"/>
                <a:gd name="connsiteY206" fmla="*/ 2123803 h 2980154"/>
                <a:gd name="connsiteX207" fmla="*/ 2771935 w 3069349"/>
                <a:gd name="connsiteY207" fmla="*/ 2120237 h 2980154"/>
                <a:gd name="connsiteX208" fmla="*/ 2768431 w 3069349"/>
                <a:gd name="connsiteY208" fmla="*/ 2135782 h 2980154"/>
                <a:gd name="connsiteX209" fmla="*/ 2691773 w 3069349"/>
                <a:gd name="connsiteY209" fmla="*/ 2128496 h 2980154"/>
                <a:gd name="connsiteX210" fmla="*/ 2768186 w 3069349"/>
                <a:gd name="connsiteY210" fmla="*/ 2168782 h 2980154"/>
                <a:gd name="connsiteX211" fmla="*/ 2749791 w 3069349"/>
                <a:gd name="connsiteY211" fmla="*/ 2225046 h 2980154"/>
                <a:gd name="connsiteX212" fmla="*/ 2647789 w 3069349"/>
                <a:gd name="connsiteY212" fmla="*/ 2206556 h 2980154"/>
                <a:gd name="connsiteX213" fmla="*/ 2804671 w 3069349"/>
                <a:gd name="connsiteY213" fmla="*/ 2288348 h 2980154"/>
                <a:gd name="connsiteX214" fmla="*/ 2798789 w 3069349"/>
                <a:gd name="connsiteY214" fmla="*/ 2302282 h 2980154"/>
                <a:gd name="connsiteX215" fmla="*/ 2713682 w 3069349"/>
                <a:gd name="connsiteY215" fmla="*/ 2284245 h 2980154"/>
                <a:gd name="connsiteX216" fmla="*/ 2698800 w 3069349"/>
                <a:gd name="connsiteY216" fmla="*/ 2317300 h 2980154"/>
                <a:gd name="connsiteX217" fmla="*/ 2633019 w 3069349"/>
                <a:gd name="connsiteY217" fmla="*/ 2297357 h 2980154"/>
                <a:gd name="connsiteX218" fmla="*/ 2694469 w 3069349"/>
                <a:gd name="connsiteY218" fmla="*/ 2347302 h 2980154"/>
                <a:gd name="connsiteX219" fmla="*/ 2665108 w 3069349"/>
                <a:gd name="connsiteY219" fmla="*/ 2398606 h 2980154"/>
                <a:gd name="connsiteX220" fmla="*/ 2602038 w 3069349"/>
                <a:gd name="connsiteY220" fmla="*/ 2373583 h 2980154"/>
                <a:gd name="connsiteX221" fmla="*/ 2707597 w 3069349"/>
                <a:gd name="connsiteY221" fmla="*/ 2456713 h 2980154"/>
                <a:gd name="connsiteX222" fmla="*/ 2699798 w 3069349"/>
                <a:gd name="connsiteY222" fmla="*/ 2468436 h 2980154"/>
                <a:gd name="connsiteX223" fmla="*/ 2626490 w 3069349"/>
                <a:gd name="connsiteY223" fmla="*/ 2438890 h 2980154"/>
                <a:gd name="connsiteX224" fmla="*/ 2595730 w 3069349"/>
                <a:gd name="connsiteY224" fmla="*/ 2481346 h 2980154"/>
                <a:gd name="connsiteX225" fmla="*/ 2541721 w 3069349"/>
                <a:gd name="connsiteY225" fmla="*/ 2452328 h 2980154"/>
                <a:gd name="connsiteX226" fmla="*/ 2587853 w 3069349"/>
                <a:gd name="connsiteY226" fmla="*/ 2507999 h 2980154"/>
                <a:gd name="connsiteX227" fmla="*/ 2702846 w 3069349"/>
                <a:gd name="connsiteY227" fmla="*/ 2561430 h 2980154"/>
                <a:gd name="connsiteX228" fmla="*/ 2548783 w 3069349"/>
                <a:gd name="connsiteY228" fmla="*/ 2552143 h 2980154"/>
                <a:gd name="connsiteX229" fmla="*/ 2501157 w 3069349"/>
                <a:gd name="connsiteY229" fmla="*/ 2521250 h 2980154"/>
                <a:gd name="connsiteX230" fmla="*/ 2576743 w 3069349"/>
                <a:gd name="connsiteY230" fmla="*/ 2609838 h 2980154"/>
                <a:gd name="connsiteX231" fmla="*/ 2568619 w 3069349"/>
                <a:gd name="connsiteY231" fmla="*/ 2618095 h 2980154"/>
                <a:gd name="connsiteX232" fmla="*/ 2503739 w 3069349"/>
                <a:gd name="connsiteY232" fmla="*/ 2577004 h 2980154"/>
                <a:gd name="connsiteX233" fmla="*/ 2507015 w 3069349"/>
                <a:gd name="connsiteY233" fmla="*/ 2582020 h 2980154"/>
                <a:gd name="connsiteX234" fmla="*/ 2463368 w 3069349"/>
                <a:gd name="connsiteY234" fmla="*/ 2621743 h 2980154"/>
                <a:gd name="connsiteX235" fmla="*/ 2420840 w 3069349"/>
                <a:gd name="connsiteY235" fmla="*/ 2586613 h 2980154"/>
                <a:gd name="connsiteX236" fmla="*/ 2452239 w 3069349"/>
                <a:gd name="connsiteY236" fmla="*/ 2644579 h 2980154"/>
                <a:gd name="connsiteX237" fmla="*/ 2405165 w 3069349"/>
                <a:gd name="connsiteY237" fmla="*/ 2679777 h 2980154"/>
                <a:gd name="connsiteX238" fmla="*/ 2353538 w 3069349"/>
                <a:gd name="connsiteY238" fmla="*/ 2629482 h 2980154"/>
                <a:gd name="connsiteX239" fmla="*/ 2357459 w 3069349"/>
                <a:gd name="connsiteY239" fmla="*/ 2636976 h 2980154"/>
                <a:gd name="connsiteX240" fmla="*/ 2356881 w 3069349"/>
                <a:gd name="connsiteY240" fmla="*/ 2637439 h 2980154"/>
                <a:gd name="connsiteX241" fmla="*/ 2412911 w 3069349"/>
                <a:gd name="connsiteY241" fmla="*/ 2740630 h 2980154"/>
                <a:gd name="connsiteX242" fmla="*/ 2406026 w 3069349"/>
                <a:gd name="connsiteY242" fmla="*/ 2745360 h 2980154"/>
                <a:gd name="connsiteX243" fmla="*/ 2354831 w 3069349"/>
                <a:gd name="connsiteY243" fmla="*/ 2697106 h 2980154"/>
                <a:gd name="connsiteX244" fmla="*/ 2357315 w 3069349"/>
                <a:gd name="connsiteY244" fmla="*/ 2703243 h 2980154"/>
                <a:gd name="connsiteX245" fmla="*/ 2306678 w 3069349"/>
                <a:gd name="connsiteY245" fmla="*/ 2733102 h 2980154"/>
                <a:gd name="connsiteX246" fmla="*/ 2274922 w 3069349"/>
                <a:gd name="connsiteY246" fmla="*/ 2694184 h 2980154"/>
                <a:gd name="connsiteX247" fmla="*/ 2292714 w 3069349"/>
                <a:gd name="connsiteY247" fmla="*/ 2751348 h 2980154"/>
                <a:gd name="connsiteX248" fmla="*/ 2239699 w 3069349"/>
                <a:gd name="connsiteY248" fmla="*/ 2776538 h 2980154"/>
                <a:gd name="connsiteX249" fmla="*/ 2201943 w 3069349"/>
                <a:gd name="connsiteY249" fmla="*/ 2721645 h 2980154"/>
                <a:gd name="connsiteX250" fmla="*/ 2207740 w 3069349"/>
                <a:gd name="connsiteY250" fmla="*/ 2741189 h 2980154"/>
                <a:gd name="connsiteX251" fmla="*/ 2193536 w 3069349"/>
                <a:gd name="connsiteY251" fmla="*/ 2748379 h 2980154"/>
                <a:gd name="connsiteX252" fmla="*/ 2219845 w 3069349"/>
                <a:gd name="connsiteY252" fmla="*/ 2840528 h 2980154"/>
                <a:gd name="connsiteX253" fmla="*/ 2214830 w 3069349"/>
                <a:gd name="connsiteY253" fmla="*/ 2842693 h 2980154"/>
                <a:gd name="connsiteX254" fmla="*/ 2180704 w 3069349"/>
                <a:gd name="connsiteY254" fmla="*/ 2794104 h 2980154"/>
                <a:gd name="connsiteX255" fmla="*/ 2131614 w 3069349"/>
                <a:gd name="connsiteY255" fmla="*/ 2811068 h 2980154"/>
                <a:gd name="connsiteX256" fmla="*/ 2116423 w 3069349"/>
                <a:gd name="connsiteY256" fmla="*/ 2782574 h 2980154"/>
                <a:gd name="connsiteX257" fmla="*/ 2111382 w 3069349"/>
                <a:gd name="connsiteY257" fmla="*/ 2784572 h 2980154"/>
                <a:gd name="connsiteX258" fmla="*/ 2115631 w 3069349"/>
                <a:gd name="connsiteY258" fmla="*/ 2823924 h 2980154"/>
                <a:gd name="connsiteX259" fmla="*/ 2088066 w 3069349"/>
                <a:gd name="connsiteY259" fmla="*/ 2834452 h 2980154"/>
                <a:gd name="connsiteX260" fmla="*/ 2058981 w 3069349"/>
                <a:gd name="connsiteY260" fmla="*/ 2839198 h 2980154"/>
                <a:gd name="connsiteX261" fmla="*/ 2039974 w 3069349"/>
                <a:gd name="connsiteY261" fmla="*/ 2795155 h 2980154"/>
                <a:gd name="connsiteX262" fmla="*/ 2041758 w 3069349"/>
                <a:gd name="connsiteY262" fmla="*/ 2813451 h 2980154"/>
                <a:gd name="connsiteX263" fmla="*/ 2003107 w 3069349"/>
                <a:gd name="connsiteY263" fmla="*/ 2823784 h 2980154"/>
                <a:gd name="connsiteX264" fmla="*/ 2003080 w 3069349"/>
                <a:gd name="connsiteY264" fmla="*/ 2844337 h 2980154"/>
                <a:gd name="connsiteX265" fmla="*/ 2002572 w 3069349"/>
                <a:gd name="connsiteY265" fmla="*/ 2844468 h 2980154"/>
                <a:gd name="connsiteX266" fmla="*/ 2005559 w 3069349"/>
                <a:gd name="connsiteY266" fmla="*/ 2901754 h 2980154"/>
                <a:gd name="connsiteX267" fmla="*/ 2001679 w 3069349"/>
                <a:gd name="connsiteY267" fmla="*/ 2902587 h 2980154"/>
                <a:gd name="connsiteX268" fmla="*/ 1979711 w 3069349"/>
                <a:gd name="connsiteY268" fmla="*/ 2850387 h 2980154"/>
                <a:gd name="connsiteX269" fmla="*/ 1974525 w 3069349"/>
                <a:gd name="connsiteY269" fmla="*/ 2851730 h 2980154"/>
                <a:gd name="connsiteX270" fmla="*/ 1972692 w 3069349"/>
                <a:gd name="connsiteY270" fmla="*/ 2851819 h 2980154"/>
                <a:gd name="connsiteX271" fmla="*/ 1976200 w 3069349"/>
                <a:gd name="connsiteY271" fmla="*/ 2893159 h 2980154"/>
                <a:gd name="connsiteX272" fmla="*/ 1960919 w 3069349"/>
                <a:gd name="connsiteY272" fmla="*/ 2852392 h 2980154"/>
                <a:gd name="connsiteX273" fmla="*/ 1945084 w 3069349"/>
                <a:gd name="connsiteY273" fmla="*/ 2853161 h 2980154"/>
                <a:gd name="connsiteX274" fmla="*/ 1940964 w 3069349"/>
                <a:gd name="connsiteY274" fmla="*/ 2839662 h 2980154"/>
                <a:gd name="connsiteX275" fmla="*/ 1929704 w 3069349"/>
                <a:gd name="connsiteY275" fmla="*/ 2841649 h 2980154"/>
                <a:gd name="connsiteX276" fmla="*/ 1928066 w 3069349"/>
                <a:gd name="connsiteY276" fmla="*/ 2860568 h 2980154"/>
                <a:gd name="connsiteX277" fmla="*/ 1869696 w 3069349"/>
                <a:gd name="connsiteY277" fmla="*/ 2865411 h 2980154"/>
                <a:gd name="connsiteX278" fmla="*/ 1866099 w 3069349"/>
                <a:gd name="connsiteY278" fmla="*/ 2848773 h 2980154"/>
                <a:gd name="connsiteX279" fmla="*/ 1865935 w 3069349"/>
                <a:gd name="connsiteY279" fmla="*/ 2850542 h 2980154"/>
                <a:gd name="connsiteX280" fmla="*/ 1813756 w 3069349"/>
                <a:gd name="connsiteY280" fmla="*/ 2853571 h 2980154"/>
                <a:gd name="connsiteX281" fmla="*/ 1812568 w 3069349"/>
                <a:gd name="connsiteY281" fmla="*/ 2859611 h 2980154"/>
                <a:gd name="connsiteX282" fmla="*/ 1802645 w 3069349"/>
                <a:gd name="connsiteY282" fmla="*/ 2859304 h 2980154"/>
                <a:gd name="connsiteX283" fmla="*/ 1797820 w 3069349"/>
                <a:gd name="connsiteY283" fmla="*/ 2918996 h 2980154"/>
                <a:gd name="connsiteX284" fmla="*/ 1789986 w 3069349"/>
                <a:gd name="connsiteY284" fmla="*/ 2919118 h 2980154"/>
                <a:gd name="connsiteX285" fmla="*/ 1785782 w 3069349"/>
                <a:gd name="connsiteY285" fmla="*/ 2895724 h 2980154"/>
                <a:gd name="connsiteX286" fmla="*/ 1781613 w 3069349"/>
                <a:gd name="connsiteY286" fmla="*/ 2919247 h 2980154"/>
                <a:gd name="connsiteX287" fmla="*/ 1776937 w 3069349"/>
                <a:gd name="connsiteY287" fmla="*/ 2919320 h 2980154"/>
                <a:gd name="connsiteX288" fmla="*/ 1766366 w 3069349"/>
                <a:gd name="connsiteY288" fmla="*/ 2859660 h 2980154"/>
                <a:gd name="connsiteX289" fmla="*/ 1747300 w 3069349"/>
                <a:gd name="connsiteY289" fmla="*/ 2861451 h 2980154"/>
                <a:gd name="connsiteX290" fmla="*/ 1720183 w 3069349"/>
                <a:gd name="connsiteY290" fmla="*/ 2858282 h 2980154"/>
                <a:gd name="connsiteX291" fmla="*/ 1720147 w 3069349"/>
                <a:gd name="connsiteY291" fmla="*/ 2857972 h 2980154"/>
                <a:gd name="connsiteX292" fmla="*/ 1678834 w 3069349"/>
                <a:gd name="connsiteY292" fmla="*/ 2853118 h 2980154"/>
                <a:gd name="connsiteX293" fmla="*/ 1678789 w 3069349"/>
                <a:gd name="connsiteY293" fmla="*/ 2850674 h 2980154"/>
                <a:gd name="connsiteX294" fmla="*/ 1659803 w 3069349"/>
                <a:gd name="connsiteY294" fmla="*/ 2850239 h 2980154"/>
                <a:gd name="connsiteX295" fmla="*/ 1641355 w 3069349"/>
                <a:gd name="connsiteY295" fmla="*/ 2845877 h 2980154"/>
                <a:gd name="connsiteX296" fmla="*/ 1627274 w 3069349"/>
                <a:gd name="connsiteY296" fmla="*/ 2903150 h 2980154"/>
                <a:gd name="connsiteX297" fmla="*/ 1612101 w 3069349"/>
                <a:gd name="connsiteY297" fmla="*/ 2900429 h 2980154"/>
                <a:gd name="connsiteX298" fmla="*/ 1611559 w 3069349"/>
                <a:gd name="connsiteY298" fmla="*/ 2834585 h 2980154"/>
                <a:gd name="connsiteX299" fmla="*/ 1602504 w 3069349"/>
                <a:gd name="connsiteY299" fmla="*/ 2832449 h 2980154"/>
                <a:gd name="connsiteX300" fmla="*/ 1598132 w 3069349"/>
                <a:gd name="connsiteY300" fmla="*/ 2844028 h 2980154"/>
                <a:gd name="connsiteX301" fmla="*/ 1582797 w 3069349"/>
                <a:gd name="connsiteY301" fmla="*/ 2840949 h 2980154"/>
                <a:gd name="connsiteX302" fmla="*/ 1561825 w 3069349"/>
                <a:gd name="connsiteY302" fmla="*/ 2890787 h 2980154"/>
                <a:gd name="connsiteX303" fmla="*/ 1553669 w 3069349"/>
                <a:gd name="connsiteY303" fmla="*/ 2888503 h 2980154"/>
                <a:gd name="connsiteX304" fmla="*/ 1556423 w 3069349"/>
                <a:gd name="connsiteY304" fmla="*/ 2835652 h 2980154"/>
                <a:gd name="connsiteX305" fmla="*/ 1544946 w 3069349"/>
                <a:gd name="connsiteY305" fmla="*/ 2833348 h 2980154"/>
                <a:gd name="connsiteX306" fmla="*/ 1545888 w 3069349"/>
                <a:gd name="connsiteY306" fmla="*/ 2820284 h 2980154"/>
                <a:gd name="connsiteX307" fmla="*/ 1515383 w 3069349"/>
                <a:gd name="connsiteY307" fmla="*/ 2810065 h 2980154"/>
                <a:gd name="connsiteX308" fmla="*/ 1512646 w 3069349"/>
                <a:gd name="connsiteY308" fmla="*/ 2815454 h 2980154"/>
                <a:gd name="connsiteX309" fmla="*/ 1488297 w 3069349"/>
                <a:gd name="connsiteY309" fmla="*/ 2807560 h 2980154"/>
                <a:gd name="connsiteX310" fmla="*/ 1464730 w 3069349"/>
                <a:gd name="connsiteY310" fmla="*/ 2863162 h 2980154"/>
                <a:gd name="connsiteX311" fmla="*/ 1446919 w 3069349"/>
                <a:gd name="connsiteY311" fmla="*/ 2856294 h 2980154"/>
                <a:gd name="connsiteX312" fmla="*/ 1459735 w 3069349"/>
                <a:gd name="connsiteY312" fmla="*/ 2773895 h 2980154"/>
                <a:gd name="connsiteX313" fmla="*/ 1445940 w 3069349"/>
                <a:gd name="connsiteY313" fmla="*/ 2778662 h 2980154"/>
                <a:gd name="connsiteX314" fmla="*/ 1443121 w 3069349"/>
                <a:gd name="connsiteY314" fmla="*/ 2773375 h 2980154"/>
                <a:gd name="connsiteX315" fmla="*/ 1440483 w 3069349"/>
                <a:gd name="connsiteY315" fmla="*/ 2777382 h 2980154"/>
                <a:gd name="connsiteX316" fmla="*/ 1438887 w 3069349"/>
                <a:gd name="connsiteY316" fmla="*/ 2776634 h 2980154"/>
                <a:gd name="connsiteX317" fmla="*/ 1429930 w 3069349"/>
                <a:gd name="connsiteY317" fmla="*/ 2791265 h 2980154"/>
                <a:gd name="connsiteX318" fmla="*/ 1429957 w 3069349"/>
                <a:gd name="connsiteY318" fmla="*/ 2791518 h 2980154"/>
                <a:gd name="connsiteX319" fmla="*/ 1429719 w 3069349"/>
                <a:gd name="connsiteY319" fmla="*/ 2791608 h 2980154"/>
                <a:gd name="connsiteX320" fmla="*/ 1428342 w 3069349"/>
                <a:gd name="connsiteY320" fmla="*/ 2793859 h 2980154"/>
                <a:gd name="connsiteX321" fmla="*/ 1426215 w 3069349"/>
                <a:gd name="connsiteY321" fmla="*/ 2792947 h 2980154"/>
                <a:gd name="connsiteX322" fmla="*/ 1402392 w 3069349"/>
                <a:gd name="connsiteY322" fmla="*/ 2802046 h 2980154"/>
                <a:gd name="connsiteX323" fmla="*/ 1373307 w 3069349"/>
                <a:gd name="connsiteY323" fmla="*/ 2806792 h 2980154"/>
                <a:gd name="connsiteX324" fmla="*/ 1371639 w 3069349"/>
                <a:gd name="connsiteY324" fmla="*/ 2802925 h 2980154"/>
                <a:gd name="connsiteX325" fmla="*/ 1359093 w 3069349"/>
                <a:gd name="connsiteY325" fmla="*/ 2820788 h 2980154"/>
                <a:gd name="connsiteX326" fmla="*/ 1346170 w 3069349"/>
                <a:gd name="connsiteY326" fmla="*/ 2814336 h 2980154"/>
                <a:gd name="connsiteX327" fmla="*/ 1355641 w 3069349"/>
                <a:gd name="connsiteY327" fmla="*/ 2781164 h 2980154"/>
                <a:gd name="connsiteX328" fmla="*/ 1317433 w 3069349"/>
                <a:gd name="connsiteY328" fmla="*/ 2791378 h 2980154"/>
                <a:gd name="connsiteX329" fmla="*/ 1317406 w 3069349"/>
                <a:gd name="connsiteY329" fmla="*/ 2811931 h 2980154"/>
                <a:gd name="connsiteX330" fmla="*/ 1316898 w 3069349"/>
                <a:gd name="connsiteY330" fmla="*/ 2812063 h 2980154"/>
                <a:gd name="connsiteX331" fmla="*/ 1319885 w 3069349"/>
                <a:gd name="connsiteY331" fmla="*/ 2869348 h 2980154"/>
                <a:gd name="connsiteX332" fmla="*/ 1316005 w 3069349"/>
                <a:gd name="connsiteY332" fmla="*/ 2870181 h 2980154"/>
                <a:gd name="connsiteX333" fmla="*/ 1294037 w 3069349"/>
                <a:gd name="connsiteY333" fmla="*/ 2817981 h 2980154"/>
                <a:gd name="connsiteX334" fmla="*/ 1288851 w 3069349"/>
                <a:gd name="connsiteY334" fmla="*/ 2819324 h 2980154"/>
                <a:gd name="connsiteX335" fmla="*/ 1287018 w 3069349"/>
                <a:gd name="connsiteY335" fmla="*/ 2819413 h 2980154"/>
                <a:gd name="connsiteX336" fmla="*/ 1290526 w 3069349"/>
                <a:gd name="connsiteY336" fmla="*/ 2860753 h 2980154"/>
                <a:gd name="connsiteX337" fmla="*/ 1275246 w 3069349"/>
                <a:gd name="connsiteY337" fmla="*/ 2819986 h 2980154"/>
                <a:gd name="connsiteX338" fmla="*/ 1259411 w 3069349"/>
                <a:gd name="connsiteY338" fmla="*/ 2820755 h 2980154"/>
                <a:gd name="connsiteX339" fmla="*/ 1255291 w 3069349"/>
                <a:gd name="connsiteY339" fmla="*/ 2807256 h 2980154"/>
                <a:gd name="connsiteX340" fmla="*/ 1244031 w 3069349"/>
                <a:gd name="connsiteY340" fmla="*/ 2809243 h 2980154"/>
                <a:gd name="connsiteX341" fmla="*/ 1242392 w 3069349"/>
                <a:gd name="connsiteY341" fmla="*/ 2828162 h 2980154"/>
                <a:gd name="connsiteX342" fmla="*/ 1184023 w 3069349"/>
                <a:gd name="connsiteY342" fmla="*/ 2833005 h 2980154"/>
                <a:gd name="connsiteX343" fmla="*/ 1180425 w 3069349"/>
                <a:gd name="connsiteY343" fmla="*/ 2816367 h 2980154"/>
                <a:gd name="connsiteX344" fmla="*/ 1180261 w 3069349"/>
                <a:gd name="connsiteY344" fmla="*/ 2818136 h 2980154"/>
                <a:gd name="connsiteX345" fmla="*/ 1128083 w 3069349"/>
                <a:gd name="connsiteY345" fmla="*/ 2821165 h 2980154"/>
                <a:gd name="connsiteX346" fmla="*/ 1126895 w 3069349"/>
                <a:gd name="connsiteY346" fmla="*/ 2827205 h 2980154"/>
                <a:gd name="connsiteX347" fmla="*/ 1116971 w 3069349"/>
                <a:gd name="connsiteY347" fmla="*/ 2826898 h 2980154"/>
                <a:gd name="connsiteX348" fmla="*/ 1112147 w 3069349"/>
                <a:gd name="connsiteY348" fmla="*/ 2886590 h 2980154"/>
                <a:gd name="connsiteX349" fmla="*/ 1104312 w 3069349"/>
                <a:gd name="connsiteY349" fmla="*/ 2886712 h 2980154"/>
                <a:gd name="connsiteX350" fmla="*/ 1100108 w 3069349"/>
                <a:gd name="connsiteY350" fmla="*/ 2863318 h 2980154"/>
                <a:gd name="connsiteX351" fmla="*/ 1095939 w 3069349"/>
                <a:gd name="connsiteY351" fmla="*/ 2886841 h 2980154"/>
                <a:gd name="connsiteX352" fmla="*/ 1047152 w 3069349"/>
                <a:gd name="connsiteY352" fmla="*/ 2980154 h 2980154"/>
                <a:gd name="connsiteX353" fmla="*/ 1080692 w 3069349"/>
                <a:gd name="connsiteY353" fmla="*/ 2827254 h 2980154"/>
                <a:gd name="connsiteX354" fmla="*/ 1061626 w 3069349"/>
                <a:gd name="connsiteY354" fmla="*/ 2829045 h 2980154"/>
                <a:gd name="connsiteX355" fmla="*/ 1034509 w 3069349"/>
                <a:gd name="connsiteY355" fmla="*/ 2825876 h 2980154"/>
                <a:gd name="connsiteX356" fmla="*/ 1034473 w 3069349"/>
                <a:gd name="connsiteY356" fmla="*/ 2825566 h 2980154"/>
                <a:gd name="connsiteX357" fmla="*/ 993160 w 3069349"/>
                <a:gd name="connsiteY357" fmla="*/ 2820712 h 2980154"/>
                <a:gd name="connsiteX358" fmla="*/ 993115 w 3069349"/>
                <a:gd name="connsiteY358" fmla="*/ 2818268 h 2980154"/>
                <a:gd name="connsiteX359" fmla="*/ 974129 w 3069349"/>
                <a:gd name="connsiteY359" fmla="*/ 2817832 h 2980154"/>
                <a:gd name="connsiteX360" fmla="*/ 955682 w 3069349"/>
                <a:gd name="connsiteY360" fmla="*/ 2813471 h 2980154"/>
                <a:gd name="connsiteX361" fmla="*/ 941601 w 3069349"/>
                <a:gd name="connsiteY361" fmla="*/ 2870744 h 2980154"/>
                <a:gd name="connsiteX362" fmla="*/ 926428 w 3069349"/>
                <a:gd name="connsiteY362" fmla="*/ 2868023 h 2980154"/>
                <a:gd name="connsiteX363" fmla="*/ 925885 w 3069349"/>
                <a:gd name="connsiteY363" fmla="*/ 2802179 h 2980154"/>
                <a:gd name="connsiteX364" fmla="*/ 916830 w 3069349"/>
                <a:gd name="connsiteY364" fmla="*/ 2800043 h 2980154"/>
                <a:gd name="connsiteX365" fmla="*/ 912459 w 3069349"/>
                <a:gd name="connsiteY365" fmla="*/ 2811622 h 2980154"/>
                <a:gd name="connsiteX366" fmla="*/ 897123 w 3069349"/>
                <a:gd name="connsiteY366" fmla="*/ 2808542 h 2980154"/>
                <a:gd name="connsiteX367" fmla="*/ 876151 w 3069349"/>
                <a:gd name="connsiteY367" fmla="*/ 2858381 h 2980154"/>
                <a:gd name="connsiteX368" fmla="*/ 867995 w 3069349"/>
                <a:gd name="connsiteY368" fmla="*/ 2856097 h 2980154"/>
                <a:gd name="connsiteX369" fmla="*/ 870749 w 3069349"/>
                <a:gd name="connsiteY369" fmla="*/ 2803246 h 2980154"/>
                <a:gd name="connsiteX370" fmla="*/ 859273 w 3069349"/>
                <a:gd name="connsiteY370" fmla="*/ 2800942 h 2980154"/>
                <a:gd name="connsiteX371" fmla="*/ 790343 w 3069349"/>
                <a:gd name="connsiteY371" fmla="*/ 2925588 h 2980154"/>
                <a:gd name="connsiteX372" fmla="*/ 829709 w 3069349"/>
                <a:gd name="connsiteY372" fmla="*/ 2777659 h 2980154"/>
                <a:gd name="connsiteX373" fmla="*/ 826972 w 3069349"/>
                <a:gd name="connsiteY373" fmla="*/ 2783048 h 2980154"/>
                <a:gd name="connsiteX374" fmla="*/ 802623 w 3069349"/>
                <a:gd name="connsiteY374" fmla="*/ 2775154 h 2980154"/>
                <a:gd name="connsiteX375" fmla="*/ 779056 w 3069349"/>
                <a:gd name="connsiteY375" fmla="*/ 2830757 h 2980154"/>
                <a:gd name="connsiteX376" fmla="*/ 761245 w 3069349"/>
                <a:gd name="connsiteY376" fmla="*/ 2823888 h 2980154"/>
                <a:gd name="connsiteX377" fmla="*/ 779305 w 3069349"/>
                <a:gd name="connsiteY377" fmla="*/ 2707775 h 2980154"/>
                <a:gd name="connsiteX378" fmla="*/ 754809 w 3069349"/>
                <a:gd name="connsiteY378" fmla="*/ 2744976 h 2980154"/>
                <a:gd name="connsiteX379" fmla="*/ 753214 w 3069349"/>
                <a:gd name="connsiteY379" fmla="*/ 2744228 h 2980154"/>
                <a:gd name="connsiteX380" fmla="*/ 742668 w 3069349"/>
                <a:gd name="connsiteY380" fmla="*/ 2761453 h 2980154"/>
                <a:gd name="connsiteX381" fmla="*/ 703981 w 3069349"/>
                <a:gd name="connsiteY381" fmla="*/ 2744868 h 2980154"/>
                <a:gd name="connsiteX382" fmla="*/ 673419 w 3069349"/>
                <a:gd name="connsiteY382" fmla="*/ 2788382 h 2980154"/>
                <a:gd name="connsiteX383" fmla="*/ 660497 w 3069349"/>
                <a:gd name="connsiteY383" fmla="*/ 2781930 h 2980154"/>
                <a:gd name="connsiteX384" fmla="*/ 680869 w 3069349"/>
                <a:gd name="connsiteY384" fmla="*/ 2710571 h 2980154"/>
                <a:gd name="connsiteX385" fmla="*/ 669790 w 3069349"/>
                <a:gd name="connsiteY385" fmla="*/ 2704074 h 2980154"/>
                <a:gd name="connsiteX386" fmla="*/ 662690 w 3069349"/>
                <a:gd name="connsiteY386" fmla="*/ 2713227 h 2980154"/>
                <a:gd name="connsiteX387" fmla="*/ 658806 w 3069349"/>
                <a:gd name="connsiteY387" fmla="*/ 2711011 h 2980154"/>
                <a:gd name="connsiteX388" fmla="*/ 625103 w 3069349"/>
                <a:gd name="connsiteY388" fmla="*/ 2764259 h 2980154"/>
                <a:gd name="connsiteX389" fmla="*/ 607635 w 3069349"/>
                <a:gd name="connsiteY389" fmla="*/ 2755537 h 2980154"/>
                <a:gd name="connsiteX390" fmla="*/ 627830 w 3069349"/>
                <a:gd name="connsiteY390" fmla="*/ 2693339 h 2980154"/>
                <a:gd name="connsiteX391" fmla="*/ 615104 w 3069349"/>
                <a:gd name="connsiteY391" fmla="*/ 2686080 h 2980154"/>
                <a:gd name="connsiteX392" fmla="*/ 641907 w 3069349"/>
                <a:gd name="connsiteY392" fmla="*/ 2616327 h 2980154"/>
                <a:gd name="connsiteX393" fmla="*/ 586171 w 3069349"/>
                <a:gd name="connsiteY393" fmla="*/ 2677387 h 2980154"/>
                <a:gd name="connsiteX394" fmla="*/ 541632 w 3069349"/>
                <a:gd name="connsiteY394" fmla="*/ 2645775 h 2980154"/>
                <a:gd name="connsiteX395" fmla="*/ 544532 w 3069349"/>
                <a:gd name="connsiteY395" fmla="*/ 2639723 h 2980154"/>
                <a:gd name="connsiteX396" fmla="*/ 496234 w 3069349"/>
                <a:gd name="connsiteY396" fmla="*/ 2685246 h 2980154"/>
                <a:gd name="connsiteX397" fmla="*/ 479431 w 3069349"/>
                <a:gd name="connsiteY397" fmla="*/ 2672351 h 2980154"/>
                <a:gd name="connsiteX398" fmla="*/ 479986 w 3069349"/>
                <a:gd name="connsiteY398" fmla="*/ 2671329 h 2980154"/>
                <a:gd name="connsiteX399" fmla="*/ 479214 w 3069349"/>
                <a:gd name="connsiteY399" fmla="*/ 2672184 h 2980154"/>
                <a:gd name="connsiteX400" fmla="*/ 465796 w 3069349"/>
                <a:gd name="connsiteY400" fmla="*/ 2661887 h 2980154"/>
                <a:gd name="connsiteX401" fmla="*/ 499225 w 3069349"/>
                <a:gd name="connsiteY401" fmla="*/ 2596861 h 2980154"/>
                <a:gd name="connsiteX402" fmla="*/ 474141 w 3069349"/>
                <a:gd name="connsiteY402" fmla="*/ 2574480 h 2980154"/>
                <a:gd name="connsiteX403" fmla="*/ 509171 w 3069349"/>
                <a:gd name="connsiteY403" fmla="*/ 2518138 h 2980154"/>
                <a:gd name="connsiteX404" fmla="*/ 448931 w 3069349"/>
                <a:gd name="connsiteY404" fmla="*/ 2562741 h 2980154"/>
                <a:gd name="connsiteX405" fmla="*/ 411668 w 3069349"/>
                <a:gd name="connsiteY405" fmla="*/ 2522154 h 2980154"/>
                <a:gd name="connsiteX406" fmla="*/ 417910 w 3069349"/>
                <a:gd name="connsiteY406" fmla="*/ 2513700 h 2980154"/>
                <a:gd name="connsiteX407" fmla="*/ 349052 w 3069349"/>
                <a:gd name="connsiteY407" fmla="*/ 2557310 h 2980154"/>
                <a:gd name="connsiteX408" fmla="*/ 330913 w 3069349"/>
                <a:gd name="connsiteY408" fmla="*/ 2536654 h 2980154"/>
                <a:gd name="connsiteX409" fmla="*/ 384852 w 3069349"/>
                <a:gd name="connsiteY409" fmla="*/ 2473436 h 2980154"/>
                <a:gd name="connsiteX410" fmla="*/ 357429 w 3069349"/>
                <a:gd name="connsiteY410" fmla="*/ 2436122 h 2980154"/>
                <a:gd name="connsiteX411" fmla="*/ 364273 w 3069349"/>
                <a:gd name="connsiteY411" fmla="*/ 2428737 h 2980154"/>
                <a:gd name="connsiteX412" fmla="*/ 359135 w 3069349"/>
                <a:gd name="connsiteY412" fmla="*/ 2421696 h 2980154"/>
                <a:gd name="connsiteX413" fmla="*/ 377416 w 3069349"/>
                <a:gd name="connsiteY413" fmla="*/ 2402470 h 2980154"/>
                <a:gd name="connsiteX414" fmla="*/ 336107 w 3069349"/>
                <a:gd name="connsiteY414" fmla="*/ 2421925 h 2980154"/>
                <a:gd name="connsiteX415" fmla="*/ 311383 w 3069349"/>
                <a:gd name="connsiteY415" fmla="*/ 2380281 h 2980154"/>
                <a:gd name="connsiteX416" fmla="*/ 233681 w 3069349"/>
                <a:gd name="connsiteY416" fmla="*/ 2411598 h 2980154"/>
                <a:gd name="connsiteX417" fmla="*/ 216829 w 3069349"/>
                <a:gd name="connsiteY417" fmla="*/ 2383700 h 2980154"/>
                <a:gd name="connsiteX418" fmla="*/ 291444 w 3069349"/>
                <a:gd name="connsiteY418" fmla="*/ 2324939 h 2980154"/>
                <a:gd name="connsiteX419" fmla="*/ 269294 w 3069349"/>
                <a:gd name="connsiteY419" fmla="*/ 2276461 h 2980154"/>
                <a:gd name="connsiteX420" fmla="*/ 272703 w 3069349"/>
                <a:gd name="connsiteY420" fmla="*/ 2273977 h 2980154"/>
                <a:gd name="connsiteX421" fmla="*/ 264882 w 3069349"/>
                <a:gd name="connsiteY421" fmla="*/ 2257111 h 2980154"/>
                <a:gd name="connsiteX422" fmla="*/ 252189 w 3069349"/>
                <a:gd name="connsiteY422" fmla="*/ 2260208 h 2980154"/>
                <a:gd name="connsiteX423" fmla="*/ 243110 w 3069349"/>
                <a:gd name="connsiteY423" fmla="*/ 2234052 h 2980154"/>
                <a:gd name="connsiteX424" fmla="*/ 150523 w 3069349"/>
                <a:gd name="connsiteY424" fmla="*/ 2253675 h 2980154"/>
                <a:gd name="connsiteX425" fmla="*/ 135919 w 3069349"/>
                <a:gd name="connsiteY425" fmla="*/ 2220632 h 2980154"/>
                <a:gd name="connsiteX426" fmla="*/ 177250 w 3069349"/>
                <a:gd name="connsiteY426" fmla="*/ 2199084 h 2980154"/>
                <a:gd name="connsiteX427" fmla="*/ 154749 w 3069349"/>
                <a:gd name="connsiteY427" fmla="*/ 2204600 h 2980154"/>
                <a:gd name="connsiteX428" fmla="*/ 222661 w 3069349"/>
                <a:gd name="connsiteY428" fmla="*/ 2161621 h 2980154"/>
                <a:gd name="connsiteX429" fmla="*/ 215789 w 3069349"/>
                <a:gd name="connsiteY429" fmla="*/ 2141086 h 2980154"/>
                <a:gd name="connsiteX430" fmla="*/ 221588 w 3069349"/>
                <a:gd name="connsiteY430" fmla="*/ 2137885 h 2980154"/>
                <a:gd name="connsiteX431" fmla="*/ 219372 w 3069349"/>
                <a:gd name="connsiteY431" fmla="*/ 2128340 h 2980154"/>
                <a:gd name="connsiteX432" fmla="*/ 216722 w 3069349"/>
                <a:gd name="connsiteY432" fmla="*/ 2128634 h 2980154"/>
                <a:gd name="connsiteX433" fmla="*/ 206322 w 3069349"/>
                <a:gd name="connsiteY433" fmla="*/ 2100735 h 2980154"/>
                <a:gd name="connsiteX434" fmla="*/ 99843 w 3069349"/>
                <a:gd name="connsiteY434" fmla="*/ 2117778 h 2980154"/>
                <a:gd name="connsiteX435" fmla="*/ 96242 w 3069349"/>
                <a:gd name="connsiteY435" fmla="*/ 2088012 h 2980154"/>
                <a:gd name="connsiteX436" fmla="*/ 88462 w 3069349"/>
                <a:gd name="connsiteY436" fmla="*/ 2051225 h 2980154"/>
                <a:gd name="connsiteX437" fmla="*/ 219858 w 3069349"/>
                <a:gd name="connsiteY437" fmla="*/ 2010179 h 2980154"/>
                <a:gd name="connsiteX438" fmla="*/ 182874 w 3069349"/>
                <a:gd name="connsiteY438" fmla="*/ 2010056 h 2980154"/>
                <a:gd name="connsiteX439" fmla="*/ 178452 w 3069349"/>
                <a:gd name="connsiteY439" fmla="*/ 1992453 h 2980154"/>
                <a:gd name="connsiteX440" fmla="*/ 126897 w 3069349"/>
                <a:gd name="connsiteY440" fmla="*/ 1993010 h 2980154"/>
                <a:gd name="connsiteX441" fmla="*/ 175265 w 3069349"/>
                <a:gd name="connsiteY441" fmla="*/ 1974865 h 2980154"/>
                <a:gd name="connsiteX442" fmla="*/ 174097 w 3069349"/>
                <a:gd name="connsiteY442" fmla="*/ 1950946 h 2980154"/>
                <a:gd name="connsiteX443" fmla="*/ 192229 w 3069349"/>
                <a:gd name="connsiteY443" fmla="*/ 1945233 h 2980154"/>
                <a:gd name="connsiteX444" fmla="*/ 192029 w 3069349"/>
                <a:gd name="connsiteY444" fmla="*/ 1939805 h 2980154"/>
                <a:gd name="connsiteX445" fmla="*/ 180523 w 3069349"/>
                <a:gd name="connsiteY445" fmla="*/ 1938784 h 2980154"/>
                <a:gd name="connsiteX446" fmla="*/ 0 w 3069349"/>
                <a:gd name="connsiteY446" fmla="*/ 1985047 h 2980154"/>
                <a:gd name="connsiteX447" fmla="*/ 76515 w 3069349"/>
                <a:gd name="connsiteY447" fmla="*/ 1917268 h 2980154"/>
                <a:gd name="connsiteX448" fmla="*/ 73965 w 3069349"/>
                <a:gd name="connsiteY448" fmla="*/ 1879221 h 2980154"/>
                <a:gd name="connsiteX449" fmla="*/ 183080 w 3069349"/>
                <a:gd name="connsiteY449" fmla="*/ 1864869 h 2980154"/>
                <a:gd name="connsiteX450" fmla="*/ 185842 w 3069349"/>
                <a:gd name="connsiteY450" fmla="*/ 1842903 h 2980154"/>
                <a:gd name="connsiteX451" fmla="*/ 251449 w 3069349"/>
                <a:gd name="connsiteY451" fmla="*/ 1833211 h 2980154"/>
                <a:gd name="connsiteX452" fmla="*/ 167498 w 3069349"/>
                <a:gd name="connsiteY452" fmla="*/ 1815911 h 2980154"/>
                <a:gd name="connsiteX453" fmla="*/ 168430 w 3069349"/>
                <a:gd name="connsiteY453" fmla="*/ 1782384 h 2980154"/>
                <a:gd name="connsiteX454" fmla="*/ 134852 w 3069349"/>
                <a:gd name="connsiteY454" fmla="*/ 1774567 h 2980154"/>
                <a:gd name="connsiteX455" fmla="*/ 168485 w 3069349"/>
                <a:gd name="connsiteY455" fmla="*/ 1769926 h 2980154"/>
                <a:gd name="connsiteX456" fmla="*/ 75674 w 3069349"/>
                <a:gd name="connsiteY456" fmla="*/ 1740934 h 2980154"/>
                <a:gd name="connsiteX457" fmla="*/ 79027 w 3069349"/>
                <a:gd name="connsiteY457" fmla="*/ 1707474 h 2980154"/>
                <a:gd name="connsiteX458" fmla="*/ 185007 w 3069349"/>
                <a:gd name="connsiteY458" fmla="*/ 1711573 h 2980154"/>
                <a:gd name="connsiteX459" fmla="*/ 187880 w 3069349"/>
                <a:gd name="connsiteY459" fmla="*/ 1686519 h 2980154"/>
                <a:gd name="connsiteX460" fmla="*/ 207765 w 3069349"/>
                <a:gd name="connsiteY460" fmla="*/ 1686133 h 2980154"/>
                <a:gd name="connsiteX461" fmla="*/ 213184 w 3069349"/>
                <a:gd name="connsiteY461" fmla="*/ 1659342 h 2980154"/>
                <a:gd name="connsiteX462" fmla="*/ 285845 w 3069349"/>
                <a:gd name="connsiteY462" fmla="*/ 1663565 h 2980154"/>
                <a:gd name="connsiteX463" fmla="*/ 189115 w 3069349"/>
                <a:gd name="connsiteY463" fmla="*/ 1622395 h 2980154"/>
                <a:gd name="connsiteX464" fmla="*/ 192975 w 3069349"/>
                <a:gd name="connsiteY464" fmla="*/ 1605268 h 2980154"/>
                <a:gd name="connsiteX465" fmla="*/ 112041 w 3069349"/>
                <a:gd name="connsiteY465" fmla="*/ 1563071 h 2980154"/>
                <a:gd name="connsiteX466" fmla="*/ 120343 w 3069349"/>
                <a:gd name="connsiteY466" fmla="*/ 1536083 h 2980154"/>
                <a:gd name="connsiteX467" fmla="*/ 223017 w 3069349"/>
                <a:gd name="connsiteY467" fmla="*/ 1557842 h 2980154"/>
                <a:gd name="connsiteX468" fmla="*/ 219075 w 3069349"/>
                <a:gd name="connsiteY468" fmla="*/ 1555764 h 2980154"/>
                <a:gd name="connsiteX469" fmla="*/ 237469 w 3069349"/>
                <a:gd name="connsiteY469" fmla="*/ 1499500 h 2980154"/>
                <a:gd name="connsiteX470" fmla="*/ 266379 w 3069349"/>
                <a:gd name="connsiteY470" fmla="*/ 1504740 h 2980154"/>
                <a:gd name="connsiteX471" fmla="*/ 274777 w 3069349"/>
                <a:gd name="connsiteY471" fmla="*/ 1484182 h 2980154"/>
                <a:gd name="connsiteX472" fmla="*/ 325214 w 3069349"/>
                <a:gd name="connsiteY472" fmla="*/ 1497807 h 2980154"/>
                <a:gd name="connsiteX473" fmla="*/ 251314 w 3069349"/>
                <a:gd name="connsiteY473" fmla="*/ 1439610 h 2980154"/>
                <a:gd name="connsiteX474" fmla="*/ 247448 w 3069349"/>
                <a:gd name="connsiteY474" fmla="*/ 1436961 h 2980154"/>
                <a:gd name="connsiteX475" fmla="*/ 247579 w 3069349"/>
                <a:gd name="connsiteY475" fmla="*/ 1436666 h 2980154"/>
                <a:gd name="connsiteX476" fmla="*/ 182963 w 3069349"/>
                <a:gd name="connsiteY476" fmla="*/ 1385780 h 2980154"/>
                <a:gd name="connsiteX477" fmla="*/ 192506 w 3069349"/>
                <a:gd name="connsiteY477" fmla="*/ 1367959 h 2980154"/>
                <a:gd name="connsiteX478" fmla="*/ 265301 w 3069349"/>
                <a:gd name="connsiteY478" fmla="*/ 1397299 h 2980154"/>
                <a:gd name="connsiteX479" fmla="*/ 271851 w 3069349"/>
                <a:gd name="connsiteY479" fmla="*/ 1382748 h 2980154"/>
                <a:gd name="connsiteX480" fmla="*/ 305597 w 3069349"/>
                <a:gd name="connsiteY480" fmla="*/ 1392979 h 2980154"/>
                <a:gd name="connsiteX481" fmla="*/ 255612 w 3069349"/>
                <a:gd name="connsiteY481" fmla="*/ 1350630 h 2980154"/>
                <a:gd name="connsiteX482" fmla="*/ 299219 w 3069349"/>
                <a:gd name="connsiteY482" fmla="*/ 1366014 h 2980154"/>
                <a:gd name="connsiteX483" fmla="*/ 322153 w 3069349"/>
                <a:gd name="connsiteY483" fmla="*/ 1325940 h 2980154"/>
                <a:gd name="connsiteX484" fmla="*/ 357732 w 3069349"/>
                <a:gd name="connsiteY484" fmla="*/ 1340055 h 2980154"/>
                <a:gd name="connsiteX485" fmla="*/ 368051 w 3069349"/>
                <a:gd name="connsiteY485" fmla="*/ 1324436 h 2980154"/>
                <a:gd name="connsiteX486" fmla="*/ 400252 w 3069349"/>
                <a:gd name="connsiteY486" fmla="*/ 1340766 h 2980154"/>
                <a:gd name="connsiteX487" fmla="*/ 292377 w 3069349"/>
                <a:gd name="connsiteY487" fmla="*/ 1214335 h 2980154"/>
                <a:gd name="connsiteX488" fmla="*/ 298485 w 3069349"/>
                <a:gd name="connsiteY488" fmla="*/ 1206815 h 2980154"/>
                <a:gd name="connsiteX489" fmla="*/ 356783 w 3069349"/>
                <a:gd name="connsiteY489" fmla="*/ 1243738 h 2980154"/>
                <a:gd name="connsiteX490" fmla="*/ 374923 w 3069349"/>
                <a:gd name="connsiteY490" fmla="*/ 1218702 h 2980154"/>
                <a:gd name="connsiteX491" fmla="*/ 422276 w 3069349"/>
                <a:gd name="connsiteY491" fmla="*/ 1244146 h 2980154"/>
                <a:gd name="connsiteX492" fmla="*/ 399408 w 3069349"/>
                <a:gd name="connsiteY492" fmla="*/ 1216546 h 2980154"/>
                <a:gd name="connsiteX493" fmla="*/ 402719 w 3069349"/>
                <a:gd name="connsiteY493" fmla="*/ 1212808 h 2980154"/>
                <a:gd name="connsiteX494" fmla="*/ 363776 w 3069349"/>
                <a:gd name="connsiteY494" fmla="*/ 1161431 h 2980154"/>
                <a:gd name="connsiteX495" fmla="*/ 417309 w 3069349"/>
                <a:gd name="connsiteY495" fmla="*/ 1196322 h 2980154"/>
                <a:gd name="connsiteX496" fmla="*/ 438477 w 3069349"/>
                <a:gd name="connsiteY496" fmla="*/ 1172405 h 2980154"/>
                <a:gd name="connsiteX497" fmla="*/ 466770 w 3069349"/>
                <a:gd name="connsiteY497" fmla="*/ 1190757 h 2980154"/>
                <a:gd name="connsiteX498" fmla="*/ 466076 w 3069349"/>
                <a:gd name="connsiteY498" fmla="*/ 1180393 h 2980154"/>
                <a:gd name="connsiteX499" fmla="*/ 501337 w 3069349"/>
                <a:gd name="connsiteY499" fmla="*/ 1175755 h 2980154"/>
                <a:gd name="connsiteX500" fmla="*/ 463635 w 3069349"/>
                <a:gd name="connsiteY500" fmla="*/ 1118028 h 2980154"/>
                <a:gd name="connsiteX501" fmla="*/ 472108 w 3069349"/>
                <a:gd name="connsiteY501" fmla="*/ 1110316 h 2980154"/>
                <a:gd name="connsiteX502" fmla="*/ 447474 w 3069349"/>
                <a:gd name="connsiteY502" fmla="*/ 1064948 h 2980154"/>
                <a:gd name="connsiteX503" fmla="*/ 484064 w 3069349"/>
                <a:gd name="connsiteY503" fmla="*/ 1099436 h 2980154"/>
                <a:gd name="connsiteX504" fmla="*/ 507282 w 3069349"/>
                <a:gd name="connsiteY504" fmla="*/ 1078306 h 2980154"/>
                <a:gd name="connsiteX505" fmla="*/ 555855 w 3069349"/>
                <a:gd name="connsiteY505" fmla="*/ 1118428 h 2980154"/>
                <a:gd name="connsiteX506" fmla="*/ 535020 w 3069349"/>
                <a:gd name="connsiteY506" fmla="*/ 1079967 h 2980154"/>
                <a:gd name="connsiteX507" fmla="*/ 537322 w 3069349"/>
                <a:gd name="connsiteY507" fmla="*/ 1078247 h 2980154"/>
                <a:gd name="connsiteX508" fmla="*/ 537270 w 3069349"/>
                <a:gd name="connsiteY508" fmla="*/ 1078138 h 2980154"/>
                <a:gd name="connsiteX509" fmla="*/ 526963 w 3069349"/>
                <a:gd name="connsiteY509" fmla="*/ 1075738 h 2980154"/>
                <a:gd name="connsiteX510" fmla="*/ 535556 w 3069349"/>
                <a:gd name="connsiteY510" fmla="*/ 1074553 h 2980154"/>
                <a:gd name="connsiteX511" fmla="*/ 529220 w 3069349"/>
                <a:gd name="connsiteY511" fmla="*/ 1061296 h 2980154"/>
                <a:gd name="connsiteX512" fmla="*/ 467785 w 3069349"/>
                <a:gd name="connsiteY512" fmla="*/ 1042105 h 2980154"/>
                <a:gd name="connsiteX513" fmla="*/ 471137 w 3069349"/>
                <a:gd name="connsiteY513" fmla="*/ 1008645 h 2980154"/>
                <a:gd name="connsiteX514" fmla="*/ 504674 w 3069349"/>
                <a:gd name="connsiteY514" fmla="*/ 1009942 h 2980154"/>
                <a:gd name="connsiteX515" fmla="*/ 504002 w 3069349"/>
                <a:gd name="connsiteY515" fmla="*/ 1008538 h 2980154"/>
                <a:gd name="connsiteX516" fmla="*/ 507265 w 3069349"/>
                <a:gd name="connsiteY516" fmla="*/ 1006295 h 2980154"/>
                <a:gd name="connsiteX517" fmla="*/ 511007 w 3069349"/>
                <a:gd name="connsiteY517" fmla="*/ 1010187 h 2980154"/>
                <a:gd name="connsiteX518" fmla="*/ 577118 w 3069349"/>
                <a:gd name="connsiteY518" fmla="*/ 1012745 h 2980154"/>
                <a:gd name="connsiteX519" fmla="*/ 579991 w 3069349"/>
                <a:gd name="connsiteY519" fmla="*/ 987690 h 2980154"/>
                <a:gd name="connsiteX520" fmla="*/ 599875 w 3069349"/>
                <a:gd name="connsiteY520" fmla="*/ 987305 h 2980154"/>
                <a:gd name="connsiteX521" fmla="*/ 605295 w 3069349"/>
                <a:gd name="connsiteY521" fmla="*/ 960513 h 2980154"/>
                <a:gd name="connsiteX522" fmla="*/ 677956 w 3069349"/>
                <a:gd name="connsiteY522" fmla="*/ 964736 h 2980154"/>
                <a:gd name="connsiteX523" fmla="*/ 581226 w 3069349"/>
                <a:gd name="connsiteY523" fmla="*/ 923566 h 2980154"/>
                <a:gd name="connsiteX524" fmla="*/ 585086 w 3069349"/>
                <a:gd name="connsiteY524" fmla="*/ 906440 h 2980154"/>
                <a:gd name="connsiteX525" fmla="*/ 504152 w 3069349"/>
                <a:gd name="connsiteY525" fmla="*/ 864243 h 2980154"/>
                <a:gd name="connsiteX526" fmla="*/ 512454 w 3069349"/>
                <a:gd name="connsiteY526" fmla="*/ 837254 h 2980154"/>
                <a:gd name="connsiteX527" fmla="*/ 615128 w 3069349"/>
                <a:gd name="connsiteY527" fmla="*/ 859014 h 2980154"/>
                <a:gd name="connsiteX528" fmla="*/ 611185 w 3069349"/>
                <a:gd name="connsiteY528" fmla="*/ 856935 h 2980154"/>
                <a:gd name="connsiteX529" fmla="*/ 629580 w 3069349"/>
                <a:gd name="connsiteY529" fmla="*/ 800672 h 2980154"/>
                <a:gd name="connsiteX530" fmla="*/ 658490 w 3069349"/>
                <a:gd name="connsiteY530" fmla="*/ 805911 h 2980154"/>
                <a:gd name="connsiteX531" fmla="*/ 666888 w 3069349"/>
                <a:gd name="connsiteY531" fmla="*/ 785354 h 2980154"/>
                <a:gd name="connsiteX532" fmla="*/ 717324 w 3069349"/>
                <a:gd name="connsiteY532" fmla="*/ 798979 h 2980154"/>
                <a:gd name="connsiteX533" fmla="*/ 643425 w 3069349"/>
                <a:gd name="connsiteY533" fmla="*/ 740781 h 2980154"/>
                <a:gd name="connsiteX534" fmla="*/ 639559 w 3069349"/>
                <a:gd name="connsiteY534" fmla="*/ 738133 h 2980154"/>
                <a:gd name="connsiteX535" fmla="*/ 639689 w 3069349"/>
                <a:gd name="connsiteY535" fmla="*/ 737838 h 2980154"/>
                <a:gd name="connsiteX536" fmla="*/ 575073 w 3069349"/>
                <a:gd name="connsiteY536" fmla="*/ 686951 h 2980154"/>
                <a:gd name="connsiteX537" fmla="*/ 584617 w 3069349"/>
                <a:gd name="connsiteY537" fmla="*/ 669130 h 2980154"/>
                <a:gd name="connsiteX538" fmla="*/ 657411 w 3069349"/>
                <a:gd name="connsiteY538" fmla="*/ 698470 h 2980154"/>
                <a:gd name="connsiteX539" fmla="*/ 663962 w 3069349"/>
                <a:gd name="connsiteY539" fmla="*/ 683920 h 2980154"/>
                <a:gd name="connsiteX540" fmla="*/ 697708 w 3069349"/>
                <a:gd name="connsiteY540" fmla="*/ 694150 h 2980154"/>
                <a:gd name="connsiteX541" fmla="*/ 647723 w 3069349"/>
                <a:gd name="connsiteY541" fmla="*/ 651802 h 2980154"/>
                <a:gd name="connsiteX542" fmla="*/ 691330 w 3069349"/>
                <a:gd name="connsiteY542" fmla="*/ 667186 h 2980154"/>
                <a:gd name="connsiteX543" fmla="*/ 714264 w 3069349"/>
                <a:gd name="connsiteY543" fmla="*/ 627112 h 2980154"/>
                <a:gd name="connsiteX544" fmla="*/ 749842 w 3069349"/>
                <a:gd name="connsiteY544" fmla="*/ 641227 h 2980154"/>
                <a:gd name="connsiteX545" fmla="*/ 760162 w 3069349"/>
                <a:gd name="connsiteY545" fmla="*/ 625607 h 2980154"/>
                <a:gd name="connsiteX546" fmla="*/ 792363 w 3069349"/>
                <a:gd name="connsiteY546" fmla="*/ 641938 h 2980154"/>
                <a:gd name="connsiteX547" fmla="*/ 684488 w 3069349"/>
                <a:gd name="connsiteY547" fmla="*/ 515507 h 2980154"/>
                <a:gd name="connsiteX548" fmla="*/ 690596 w 3069349"/>
                <a:gd name="connsiteY548" fmla="*/ 507987 h 2980154"/>
                <a:gd name="connsiteX549" fmla="*/ 748893 w 3069349"/>
                <a:gd name="connsiteY549" fmla="*/ 544910 h 2980154"/>
                <a:gd name="connsiteX550" fmla="*/ 767034 w 3069349"/>
                <a:gd name="connsiteY550" fmla="*/ 519873 h 2980154"/>
                <a:gd name="connsiteX551" fmla="*/ 814387 w 3069349"/>
                <a:gd name="connsiteY551" fmla="*/ 545318 h 2980154"/>
                <a:gd name="connsiteX552" fmla="*/ 791519 w 3069349"/>
                <a:gd name="connsiteY552" fmla="*/ 517718 h 2980154"/>
                <a:gd name="connsiteX553" fmla="*/ 794830 w 3069349"/>
                <a:gd name="connsiteY553" fmla="*/ 513979 h 2980154"/>
                <a:gd name="connsiteX554" fmla="*/ 755886 w 3069349"/>
                <a:gd name="connsiteY554" fmla="*/ 462603 h 2980154"/>
                <a:gd name="connsiteX555" fmla="*/ 809419 w 3069349"/>
                <a:gd name="connsiteY555" fmla="*/ 497493 h 2980154"/>
                <a:gd name="connsiteX556" fmla="*/ 830588 w 3069349"/>
                <a:gd name="connsiteY556" fmla="*/ 473576 h 2980154"/>
                <a:gd name="connsiteX557" fmla="*/ 869633 w 3069349"/>
                <a:gd name="connsiteY557" fmla="*/ 498903 h 2980154"/>
                <a:gd name="connsiteX558" fmla="*/ 881108 w 3069349"/>
                <a:gd name="connsiteY558" fmla="*/ 487390 h 2980154"/>
                <a:gd name="connsiteX559" fmla="*/ 921102 w 3069349"/>
                <a:gd name="connsiteY559" fmla="*/ 519268 h 2980154"/>
                <a:gd name="connsiteX560" fmla="*/ 855745 w 3069349"/>
                <a:gd name="connsiteY560" fmla="*/ 419199 h 2980154"/>
                <a:gd name="connsiteX561" fmla="*/ 864219 w 3069349"/>
                <a:gd name="connsiteY561" fmla="*/ 411488 h 2980154"/>
                <a:gd name="connsiteX562" fmla="*/ 839585 w 3069349"/>
                <a:gd name="connsiteY562" fmla="*/ 366119 h 2980154"/>
                <a:gd name="connsiteX563" fmla="*/ 876175 w 3069349"/>
                <a:gd name="connsiteY563" fmla="*/ 400607 h 2980154"/>
                <a:gd name="connsiteX564" fmla="*/ 899393 w 3069349"/>
                <a:gd name="connsiteY564" fmla="*/ 379477 h 2980154"/>
                <a:gd name="connsiteX565" fmla="*/ 947966 w 3069349"/>
                <a:gd name="connsiteY565" fmla="*/ 419600 h 2980154"/>
                <a:gd name="connsiteX566" fmla="*/ 927130 w 3069349"/>
                <a:gd name="connsiteY566" fmla="*/ 381139 h 2980154"/>
                <a:gd name="connsiteX567" fmla="*/ 929433 w 3069349"/>
                <a:gd name="connsiteY567" fmla="*/ 379418 h 2980154"/>
                <a:gd name="connsiteX568" fmla="*/ 896113 w 3069349"/>
                <a:gd name="connsiteY568" fmla="*/ 309709 h 2980154"/>
                <a:gd name="connsiteX569" fmla="*/ 899376 w 3069349"/>
                <a:gd name="connsiteY569" fmla="*/ 307467 h 2980154"/>
                <a:gd name="connsiteX570" fmla="*/ 952188 w 3069349"/>
                <a:gd name="connsiteY570" fmla="*/ 362404 h 2980154"/>
                <a:gd name="connsiteX571" fmla="*/ 974207 w 3069349"/>
                <a:gd name="connsiteY571" fmla="*/ 345940 h 2980154"/>
                <a:gd name="connsiteX572" fmla="*/ 1013008 w 3069349"/>
                <a:gd name="connsiteY572" fmla="*/ 383740 h 2980154"/>
                <a:gd name="connsiteX573" fmla="*/ 1024933 w 3069349"/>
                <a:gd name="connsiteY573" fmla="*/ 375867 h 2980154"/>
                <a:gd name="connsiteX574" fmla="*/ 1048229 w 3069349"/>
                <a:gd name="connsiteY574" fmla="*/ 403682 h 2980154"/>
                <a:gd name="connsiteX575" fmla="*/ 1005447 w 3069349"/>
                <a:gd name="connsiteY575" fmla="*/ 297976 h 2980154"/>
                <a:gd name="connsiteX576" fmla="*/ 1041556 w 3069349"/>
                <a:gd name="connsiteY576" fmla="*/ 276687 h 2980154"/>
                <a:gd name="connsiteX577" fmla="*/ 1040653 w 3069349"/>
                <a:gd name="connsiteY577" fmla="*/ 273525 h 2980154"/>
                <a:gd name="connsiteX578" fmla="*/ 1042486 w 3069349"/>
                <a:gd name="connsiteY578" fmla="*/ 276137 h 2980154"/>
                <a:gd name="connsiteX579" fmla="*/ 1056087 w 3069349"/>
                <a:gd name="connsiteY579" fmla="*/ 268118 h 2980154"/>
                <a:gd name="connsiteX580" fmla="*/ 1082957 w 3069349"/>
                <a:gd name="connsiteY580" fmla="*/ 301051 h 2980154"/>
                <a:gd name="connsiteX581" fmla="*/ 1058878 w 3069349"/>
                <a:gd name="connsiteY581" fmla="*/ 210110 h 2980154"/>
                <a:gd name="connsiteX582" fmla="*/ 1071152 w 3069349"/>
                <a:gd name="connsiteY582" fmla="*/ 204617 h 2980154"/>
                <a:gd name="connsiteX583" fmla="*/ 1108015 w 3069349"/>
                <a:gd name="connsiteY583" fmla="*/ 264222 h 2980154"/>
                <a:gd name="connsiteX584" fmla="*/ 1139672 w 3069349"/>
                <a:gd name="connsiteY584" fmla="*/ 249180 h 2980154"/>
                <a:gd name="connsiteX585" fmla="*/ 1174590 w 3069349"/>
                <a:gd name="connsiteY585" fmla="*/ 299944 h 2980154"/>
                <a:gd name="connsiteX586" fmla="*/ 1186216 w 3069349"/>
                <a:gd name="connsiteY586" fmla="*/ 295333 h 2980154"/>
                <a:gd name="connsiteX587" fmla="*/ 1195747 w 3069349"/>
                <a:gd name="connsiteY587" fmla="*/ 312772 h 2980154"/>
                <a:gd name="connsiteX588" fmla="*/ 1175691 w 3069349"/>
                <a:gd name="connsiteY588" fmla="*/ 209317 h 2980154"/>
                <a:gd name="connsiteX589" fmla="*/ 1229330 w 3069349"/>
                <a:gd name="connsiteY589" fmla="*/ 190781 h 2980154"/>
                <a:gd name="connsiteX590" fmla="*/ 1225479 w 3069349"/>
                <a:gd name="connsiteY590" fmla="*/ 145382 h 2980154"/>
                <a:gd name="connsiteX591" fmla="*/ 1245098 w 3069349"/>
                <a:gd name="connsiteY591" fmla="*/ 139111 h 2980154"/>
                <a:gd name="connsiteX592" fmla="*/ 1582637 w 3069349"/>
                <a:gd name="connsiteY592" fmla="*/ 0 h 2980154"/>
                <a:gd name="connsiteX593" fmla="*/ 1582681 w 3069349"/>
                <a:gd name="connsiteY593" fmla="*/ 5307 h 2980154"/>
                <a:gd name="connsiteX594" fmla="*/ 1581327 w 3069349"/>
                <a:gd name="connsiteY594" fmla="*/ 5327 h 2980154"/>
                <a:gd name="connsiteX595" fmla="*/ 1582637 w 3069349"/>
                <a:gd name="connsiteY595" fmla="*/ 0 h 2980154"/>
                <a:gd name="connsiteX596" fmla="*/ 1399868 w 3069349"/>
                <a:gd name="connsiteY596" fmla="*/ 13634 h 2980154"/>
                <a:gd name="connsiteX597" fmla="*/ 1400165 w 3069349"/>
                <a:gd name="connsiteY597" fmla="*/ 15285 h 2980154"/>
                <a:gd name="connsiteX598" fmla="*/ 1399731 w 3069349"/>
                <a:gd name="connsiteY598" fmla="*/ 15334 h 2980154"/>
                <a:gd name="connsiteX599" fmla="*/ 1399868 w 3069349"/>
                <a:gd name="connsiteY599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555539 w 3069349"/>
                <a:gd name="connsiteY109" fmla="*/ 426706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663284 w 3069349"/>
                <a:gd name="connsiteY115" fmla="*/ 463176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850392 w 3069349"/>
                <a:gd name="connsiteY130" fmla="*/ 757265 h 2980154"/>
                <a:gd name="connsiteX131" fmla="*/ 2803288 w 3069349"/>
                <a:gd name="connsiteY131" fmla="*/ 797137 h 2980154"/>
                <a:gd name="connsiteX132" fmla="*/ 2918663 w 3069349"/>
                <a:gd name="connsiteY132" fmla="*/ 750634 h 2980154"/>
                <a:gd name="connsiteX133" fmla="*/ 2859463 w 3069349"/>
                <a:gd name="connsiteY133" fmla="*/ 797257 h 2980154"/>
                <a:gd name="connsiteX134" fmla="*/ 2871240 w 3069349"/>
                <a:gd name="connsiteY134" fmla="*/ 793502 h 2980154"/>
                <a:gd name="connsiteX135" fmla="*/ 2827823 w 3069349"/>
                <a:gd name="connsiteY135" fmla="*/ 895295 h 2980154"/>
                <a:gd name="connsiteX136" fmla="*/ 3060138 w 3069349"/>
                <a:gd name="connsiteY136" fmla="*/ 813742 h 2980154"/>
                <a:gd name="connsiteX137" fmla="*/ 2927267 w 3069349"/>
                <a:gd name="connsiteY137" fmla="*/ 935795 h 2980154"/>
                <a:gd name="connsiteX138" fmla="*/ 2900719 w 3069349"/>
                <a:gd name="connsiteY138" fmla="*/ 950450 h 2980154"/>
                <a:gd name="connsiteX139" fmla="*/ 3021902 w 3069349"/>
                <a:gd name="connsiteY139" fmla="*/ 924767 h 2980154"/>
                <a:gd name="connsiteX140" fmla="*/ 3022264 w 3069349"/>
                <a:gd name="connsiteY140" fmla="*/ 925889 h 2980154"/>
                <a:gd name="connsiteX141" fmla="*/ 2929554 w 3069349"/>
                <a:gd name="connsiteY141" fmla="*/ 974224 h 2980154"/>
                <a:gd name="connsiteX142" fmla="*/ 2942942 w 3069349"/>
                <a:gd name="connsiteY142" fmla="*/ 972743 h 2980154"/>
                <a:gd name="connsiteX143" fmla="*/ 2953343 w 3069349"/>
                <a:gd name="connsiteY143" fmla="*/ 1000642 h 2980154"/>
                <a:gd name="connsiteX144" fmla="*/ 2958032 w 3069349"/>
                <a:gd name="connsiteY144" fmla="*/ 1030081 h 2980154"/>
                <a:gd name="connsiteX145" fmla="*/ 2875574 w 3069349"/>
                <a:gd name="connsiteY145" fmla="*/ 1066541 h 2980154"/>
                <a:gd name="connsiteX146" fmla="*/ 2960183 w 3069349"/>
                <a:gd name="connsiteY146" fmla="*/ 1066825 h 2980154"/>
                <a:gd name="connsiteX147" fmla="*/ 2967497 w 3069349"/>
                <a:gd name="connsiteY147" fmla="*/ 1095935 h 2980154"/>
                <a:gd name="connsiteX148" fmla="*/ 2968507 w 3069349"/>
                <a:gd name="connsiteY148" fmla="*/ 1116623 h 2980154"/>
                <a:gd name="connsiteX149" fmla="*/ 3063415 w 3069349"/>
                <a:gd name="connsiteY149" fmla="*/ 1112952 h 2980154"/>
                <a:gd name="connsiteX150" fmla="*/ 3064219 w 3069349"/>
                <a:gd name="connsiteY150" fmla="*/ 1120612 h 2980154"/>
                <a:gd name="connsiteX151" fmla="*/ 2940742 w 3069349"/>
                <a:gd name="connsiteY151" fmla="*/ 1159184 h 2980154"/>
                <a:gd name="connsiteX152" fmla="*/ 2979145 w 3069349"/>
                <a:gd name="connsiteY152" fmla="*/ 1162594 h 2980154"/>
                <a:gd name="connsiteX153" fmla="*/ 2983928 w 3069349"/>
                <a:gd name="connsiteY153" fmla="*/ 1221673 h 2980154"/>
                <a:gd name="connsiteX154" fmla="*/ 2888005 w 3069349"/>
                <a:gd name="connsiteY154" fmla="*/ 1242926 h 2980154"/>
                <a:gd name="connsiteX155" fmla="*/ 2975563 w 3069349"/>
                <a:gd name="connsiteY155" fmla="*/ 1260969 h 2980154"/>
                <a:gd name="connsiteX156" fmla="*/ 2974783 w 3069349"/>
                <a:gd name="connsiteY156" fmla="*/ 1288916 h 2980154"/>
                <a:gd name="connsiteX157" fmla="*/ 3069349 w 3069349"/>
                <a:gd name="connsiteY157" fmla="*/ 1301353 h 2980154"/>
                <a:gd name="connsiteX158" fmla="*/ 3068138 w 3069349"/>
                <a:gd name="connsiteY158" fmla="*/ 1313432 h 2980154"/>
                <a:gd name="connsiteX159" fmla="*/ 2906374 w 3069349"/>
                <a:gd name="connsiteY159" fmla="*/ 1334709 h 2980154"/>
                <a:gd name="connsiteX160" fmla="*/ 2978533 w 3069349"/>
                <a:gd name="connsiteY160" fmla="*/ 1356015 h 2980154"/>
                <a:gd name="connsiteX161" fmla="*/ 2971786 w 3069349"/>
                <a:gd name="connsiteY161" fmla="*/ 1414859 h 2980154"/>
                <a:gd name="connsiteX162" fmla="*/ 2865669 w 3069349"/>
                <a:gd name="connsiteY162" fmla="*/ 1416917 h 2980154"/>
                <a:gd name="connsiteX163" fmla="*/ 2953943 w 3069349"/>
                <a:gd name="connsiteY163" fmla="*/ 1454487 h 2980154"/>
                <a:gd name="connsiteX164" fmla="*/ 2952871 w 3069349"/>
                <a:gd name="connsiteY164" fmla="*/ 1459232 h 2980154"/>
                <a:gd name="connsiteX165" fmla="*/ 3040679 w 3069349"/>
                <a:gd name="connsiteY165" fmla="*/ 1486661 h 2980154"/>
                <a:gd name="connsiteX166" fmla="*/ 3036512 w 3069349"/>
                <a:gd name="connsiteY166" fmla="*/ 1500634 h 2980154"/>
                <a:gd name="connsiteX167" fmla="*/ 2944341 w 3069349"/>
                <a:gd name="connsiteY167" fmla="*/ 1497068 h 2980154"/>
                <a:gd name="connsiteX168" fmla="*/ 2940836 w 3069349"/>
                <a:gd name="connsiteY168" fmla="*/ 1512613 h 2980154"/>
                <a:gd name="connsiteX169" fmla="*/ 2864178 w 3069349"/>
                <a:gd name="connsiteY169" fmla="*/ 1505327 h 2980154"/>
                <a:gd name="connsiteX170" fmla="*/ 2940592 w 3069349"/>
                <a:gd name="connsiteY170" fmla="*/ 1545613 h 2980154"/>
                <a:gd name="connsiteX171" fmla="*/ 2922196 w 3069349"/>
                <a:gd name="connsiteY171" fmla="*/ 1601877 h 2980154"/>
                <a:gd name="connsiteX172" fmla="*/ 2820194 w 3069349"/>
                <a:gd name="connsiteY172" fmla="*/ 1583387 h 2980154"/>
                <a:gd name="connsiteX173" fmla="*/ 2977076 w 3069349"/>
                <a:gd name="connsiteY173" fmla="*/ 1665179 h 2980154"/>
                <a:gd name="connsiteX174" fmla="*/ 2971194 w 3069349"/>
                <a:gd name="connsiteY174" fmla="*/ 1679113 h 2980154"/>
                <a:gd name="connsiteX175" fmla="*/ 2886088 w 3069349"/>
                <a:gd name="connsiteY175" fmla="*/ 1661076 h 2980154"/>
                <a:gd name="connsiteX176" fmla="*/ 2871205 w 3069349"/>
                <a:gd name="connsiteY176" fmla="*/ 1694131 h 2980154"/>
                <a:gd name="connsiteX177" fmla="*/ 2805425 w 3069349"/>
                <a:gd name="connsiteY177" fmla="*/ 1674188 h 2980154"/>
                <a:gd name="connsiteX178" fmla="*/ 2866875 w 3069349"/>
                <a:gd name="connsiteY178" fmla="*/ 1724133 h 2980154"/>
                <a:gd name="connsiteX179" fmla="*/ 2859312 w 3069349"/>
                <a:gd name="connsiteY179" fmla="*/ 1737347 h 2980154"/>
                <a:gd name="connsiteX180" fmla="*/ 2891010 w 3069349"/>
                <a:gd name="connsiteY180" fmla="*/ 1736121 h 2980154"/>
                <a:gd name="connsiteX181" fmla="*/ 2891814 w 3069349"/>
                <a:gd name="connsiteY181" fmla="*/ 1743781 h 2980154"/>
                <a:gd name="connsiteX182" fmla="*/ 2847753 w 3069349"/>
                <a:gd name="connsiteY182" fmla="*/ 1757545 h 2980154"/>
                <a:gd name="connsiteX183" fmla="*/ 2837513 w 3069349"/>
                <a:gd name="connsiteY183" fmla="*/ 1775437 h 2980154"/>
                <a:gd name="connsiteX184" fmla="*/ 2816793 w 3069349"/>
                <a:gd name="connsiteY184" fmla="*/ 1767216 h 2980154"/>
                <a:gd name="connsiteX185" fmla="*/ 2801747 w 3069349"/>
                <a:gd name="connsiteY185" fmla="*/ 1771916 h 2980154"/>
                <a:gd name="connsiteX186" fmla="*/ 2880002 w 3069349"/>
                <a:gd name="connsiteY186" fmla="*/ 1833544 h 2980154"/>
                <a:gd name="connsiteX187" fmla="*/ 2872204 w 3069349"/>
                <a:gd name="connsiteY187" fmla="*/ 1845266 h 2980154"/>
                <a:gd name="connsiteX188" fmla="*/ 2809511 w 3069349"/>
                <a:gd name="connsiteY188" fmla="*/ 1819999 h 2980154"/>
                <a:gd name="connsiteX189" fmla="*/ 2811523 w 3069349"/>
                <a:gd name="connsiteY189" fmla="*/ 1844843 h 2980154"/>
                <a:gd name="connsiteX190" fmla="*/ 2771348 w 3069349"/>
                <a:gd name="connsiteY190" fmla="*/ 1853743 h 2980154"/>
                <a:gd name="connsiteX191" fmla="*/ 2768136 w 3069349"/>
                <a:gd name="connsiteY191" fmla="*/ 1858177 h 2980154"/>
                <a:gd name="connsiteX192" fmla="*/ 2763231 w 3069349"/>
                <a:gd name="connsiteY192" fmla="*/ 1855542 h 2980154"/>
                <a:gd name="connsiteX193" fmla="*/ 2740214 w 3069349"/>
                <a:gd name="connsiteY193" fmla="*/ 1860641 h 2980154"/>
                <a:gd name="connsiteX194" fmla="*/ 2750732 w 3069349"/>
                <a:gd name="connsiteY194" fmla="*/ 1873334 h 2980154"/>
                <a:gd name="connsiteX195" fmla="*/ 2803157 w 3069349"/>
                <a:gd name="connsiteY195" fmla="*/ 1884138 h 2980154"/>
                <a:gd name="connsiteX196" fmla="*/ 2802377 w 3069349"/>
                <a:gd name="connsiteY196" fmla="*/ 1912085 h 2980154"/>
                <a:gd name="connsiteX197" fmla="*/ 2896943 w 3069349"/>
                <a:gd name="connsiteY197" fmla="*/ 1924522 h 2980154"/>
                <a:gd name="connsiteX198" fmla="*/ 2895732 w 3069349"/>
                <a:gd name="connsiteY198" fmla="*/ 1936601 h 2980154"/>
                <a:gd name="connsiteX199" fmla="*/ 2733969 w 3069349"/>
                <a:gd name="connsiteY199" fmla="*/ 1957878 h 2980154"/>
                <a:gd name="connsiteX200" fmla="*/ 2806128 w 3069349"/>
                <a:gd name="connsiteY200" fmla="*/ 1979184 h 2980154"/>
                <a:gd name="connsiteX201" fmla="*/ 2799381 w 3069349"/>
                <a:gd name="connsiteY201" fmla="*/ 2038028 h 2980154"/>
                <a:gd name="connsiteX202" fmla="*/ 2693264 w 3069349"/>
                <a:gd name="connsiteY202" fmla="*/ 2040086 h 2980154"/>
                <a:gd name="connsiteX203" fmla="*/ 2781537 w 3069349"/>
                <a:gd name="connsiteY203" fmla="*/ 2077656 h 2980154"/>
                <a:gd name="connsiteX204" fmla="*/ 2780465 w 3069349"/>
                <a:gd name="connsiteY204" fmla="*/ 2082402 h 2980154"/>
                <a:gd name="connsiteX205" fmla="*/ 2868273 w 3069349"/>
                <a:gd name="connsiteY205" fmla="*/ 2109830 h 2980154"/>
                <a:gd name="connsiteX206" fmla="*/ 2864106 w 3069349"/>
                <a:gd name="connsiteY206" fmla="*/ 2123803 h 2980154"/>
                <a:gd name="connsiteX207" fmla="*/ 2771935 w 3069349"/>
                <a:gd name="connsiteY207" fmla="*/ 2120237 h 2980154"/>
                <a:gd name="connsiteX208" fmla="*/ 2768431 w 3069349"/>
                <a:gd name="connsiteY208" fmla="*/ 2135782 h 2980154"/>
                <a:gd name="connsiteX209" fmla="*/ 2691773 w 3069349"/>
                <a:gd name="connsiteY209" fmla="*/ 2128496 h 2980154"/>
                <a:gd name="connsiteX210" fmla="*/ 2768186 w 3069349"/>
                <a:gd name="connsiteY210" fmla="*/ 2168782 h 2980154"/>
                <a:gd name="connsiteX211" fmla="*/ 2749791 w 3069349"/>
                <a:gd name="connsiteY211" fmla="*/ 2225046 h 2980154"/>
                <a:gd name="connsiteX212" fmla="*/ 2647789 w 3069349"/>
                <a:gd name="connsiteY212" fmla="*/ 2206556 h 2980154"/>
                <a:gd name="connsiteX213" fmla="*/ 2804671 w 3069349"/>
                <a:gd name="connsiteY213" fmla="*/ 2288348 h 2980154"/>
                <a:gd name="connsiteX214" fmla="*/ 2798789 w 3069349"/>
                <a:gd name="connsiteY214" fmla="*/ 2302282 h 2980154"/>
                <a:gd name="connsiteX215" fmla="*/ 2713682 w 3069349"/>
                <a:gd name="connsiteY215" fmla="*/ 2284245 h 2980154"/>
                <a:gd name="connsiteX216" fmla="*/ 2698800 w 3069349"/>
                <a:gd name="connsiteY216" fmla="*/ 2317300 h 2980154"/>
                <a:gd name="connsiteX217" fmla="*/ 2633019 w 3069349"/>
                <a:gd name="connsiteY217" fmla="*/ 2297357 h 2980154"/>
                <a:gd name="connsiteX218" fmla="*/ 2694469 w 3069349"/>
                <a:gd name="connsiteY218" fmla="*/ 2347302 h 2980154"/>
                <a:gd name="connsiteX219" fmla="*/ 2665108 w 3069349"/>
                <a:gd name="connsiteY219" fmla="*/ 2398606 h 2980154"/>
                <a:gd name="connsiteX220" fmla="*/ 2602038 w 3069349"/>
                <a:gd name="connsiteY220" fmla="*/ 2373583 h 2980154"/>
                <a:gd name="connsiteX221" fmla="*/ 2707597 w 3069349"/>
                <a:gd name="connsiteY221" fmla="*/ 2456713 h 2980154"/>
                <a:gd name="connsiteX222" fmla="*/ 2699798 w 3069349"/>
                <a:gd name="connsiteY222" fmla="*/ 2468436 h 2980154"/>
                <a:gd name="connsiteX223" fmla="*/ 2626490 w 3069349"/>
                <a:gd name="connsiteY223" fmla="*/ 2438890 h 2980154"/>
                <a:gd name="connsiteX224" fmla="*/ 2595730 w 3069349"/>
                <a:gd name="connsiteY224" fmla="*/ 2481346 h 2980154"/>
                <a:gd name="connsiteX225" fmla="*/ 2541721 w 3069349"/>
                <a:gd name="connsiteY225" fmla="*/ 2452328 h 2980154"/>
                <a:gd name="connsiteX226" fmla="*/ 2587853 w 3069349"/>
                <a:gd name="connsiteY226" fmla="*/ 2507999 h 2980154"/>
                <a:gd name="connsiteX227" fmla="*/ 2702846 w 3069349"/>
                <a:gd name="connsiteY227" fmla="*/ 2561430 h 2980154"/>
                <a:gd name="connsiteX228" fmla="*/ 2548783 w 3069349"/>
                <a:gd name="connsiteY228" fmla="*/ 2552143 h 2980154"/>
                <a:gd name="connsiteX229" fmla="*/ 2501157 w 3069349"/>
                <a:gd name="connsiteY229" fmla="*/ 2521250 h 2980154"/>
                <a:gd name="connsiteX230" fmla="*/ 2576743 w 3069349"/>
                <a:gd name="connsiteY230" fmla="*/ 2609838 h 2980154"/>
                <a:gd name="connsiteX231" fmla="*/ 2568619 w 3069349"/>
                <a:gd name="connsiteY231" fmla="*/ 2618095 h 2980154"/>
                <a:gd name="connsiteX232" fmla="*/ 2503739 w 3069349"/>
                <a:gd name="connsiteY232" fmla="*/ 2577004 h 2980154"/>
                <a:gd name="connsiteX233" fmla="*/ 2507015 w 3069349"/>
                <a:gd name="connsiteY233" fmla="*/ 2582020 h 2980154"/>
                <a:gd name="connsiteX234" fmla="*/ 2463368 w 3069349"/>
                <a:gd name="connsiteY234" fmla="*/ 2621743 h 2980154"/>
                <a:gd name="connsiteX235" fmla="*/ 2420840 w 3069349"/>
                <a:gd name="connsiteY235" fmla="*/ 2586613 h 2980154"/>
                <a:gd name="connsiteX236" fmla="*/ 2452239 w 3069349"/>
                <a:gd name="connsiteY236" fmla="*/ 2644579 h 2980154"/>
                <a:gd name="connsiteX237" fmla="*/ 2405165 w 3069349"/>
                <a:gd name="connsiteY237" fmla="*/ 2679777 h 2980154"/>
                <a:gd name="connsiteX238" fmla="*/ 2353538 w 3069349"/>
                <a:gd name="connsiteY238" fmla="*/ 2629482 h 2980154"/>
                <a:gd name="connsiteX239" fmla="*/ 2357459 w 3069349"/>
                <a:gd name="connsiteY239" fmla="*/ 2636976 h 2980154"/>
                <a:gd name="connsiteX240" fmla="*/ 2356881 w 3069349"/>
                <a:gd name="connsiteY240" fmla="*/ 2637439 h 2980154"/>
                <a:gd name="connsiteX241" fmla="*/ 2412911 w 3069349"/>
                <a:gd name="connsiteY241" fmla="*/ 2740630 h 2980154"/>
                <a:gd name="connsiteX242" fmla="*/ 2406026 w 3069349"/>
                <a:gd name="connsiteY242" fmla="*/ 2745360 h 2980154"/>
                <a:gd name="connsiteX243" fmla="*/ 2354831 w 3069349"/>
                <a:gd name="connsiteY243" fmla="*/ 2697106 h 2980154"/>
                <a:gd name="connsiteX244" fmla="*/ 2357315 w 3069349"/>
                <a:gd name="connsiteY244" fmla="*/ 2703243 h 2980154"/>
                <a:gd name="connsiteX245" fmla="*/ 2306678 w 3069349"/>
                <a:gd name="connsiteY245" fmla="*/ 2733102 h 2980154"/>
                <a:gd name="connsiteX246" fmla="*/ 2274922 w 3069349"/>
                <a:gd name="connsiteY246" fmla="*/ 2694184 h 2980154"/>
                <a:gd name="connsiteX247" fmla="*/ 2292714 w 3069349"/>
                <a:gd name="connsiteY247" fmla="*/ 2751348 h 2980154"/>
                <a:gd name="connsiteX248" fmla="*/ 2239699 w 3069349"/>
                <a:gd name="connsiteY248" fmla="*/ 2776538 h 2980154"/>
                <a:gd name="connsiteX249" fmla="*/ 2201943 w 3069349"/>
                <a:gd name="connsiteY249" fmla="*/ 2721645 h 2980154"/>
                <a:gd name="connsiteX250" fmla="*/ 2207740 w 3069349"/>
                <a:gd name="connsiteY250" fmla="*/ 2741189 h 2980154"/>
                <a:gd name="connsiteX251" fmla="*/ 2193536 w 3069349"/>
                <a:gd name="connsiteY251" fmla="*/ 2748379 h 2980154"/>
                <a:gd name="connsiteX252" fmla="*/ 2219845 w 3069349"/>
                <a:gd name="connsiteY252" fmla="*/ 2840528 h 2980154"/>
                <a:gd name="connsiteX253" fmla="*/ 2214830 w 3069349"/>
                <a:gd name="connsiteY253" fmla="*/ 2842693 h 2980154"/>
                <a:gd name="connsiteX254" fmla="*/ 2180704 w 3069349"/>
                <a:gd name="connsiteY254" fmla="*/ 2794104 h 2980154"/>
                <a:gd name="connsiteX255" fmla="*/ 2131614 w 3069349"/>
                <a:gd name="connsiteY255" fmla="*/ 2811068 h 2980154"/>
                <a:gd name="connsiteX256" fmla="*/ 2116423 w 3069349"/>
                <a:gd name="connsiteY256" fmla="*/ 2782574 h 2980154"/>
                <a:gd name="connsiteX257" fmla="*/ 2111382 w 3069349"/>
                <a:gd name="connsiteY257" fmla="*/ 2784572 h 2980154"/>
                <a:gd name="connsiteX258" fmla="*/ 2115631 w 3069349"/>
                <a:gd name="connsiteY258" fmla="*/ 2823924 h 2980154"/>
                <a:gd name="connsiteX259" fmla="*/ 2088066 w 3069349"/>
                <a:gd name="connsiteY259" fmla="*/ 2834452 h 2980154"/>
                <a:gd name="connsiteX260" fmla="*/ 2058981 w 3069349"/>
                <a:gd name="connsiteY260" fmla="*/ 2839198 h 2980154"/>
                <a:gd name="connsiteX261" fmla="*/ 2039974 w 3069349"/>
                <a:gd name="connsiteY261" fmla="*/ 2795155 h 2980154"/>
                <a:gd name="connsiteX262" fmla="*/ 2041758 w 3069349"/>
                <a:gd name="connsiteY262" fmla="*/ 2813451 h 2980154"/>
                <a:gd name="connsiteX263" fmla="*/ 2003107 w 3069349"/>
                <a:gd name="connsiteY263" fmla="*/ 2823784 h 2980154"/>
                <a:gd name="connsiteX264" fmla="*/ 2003080 w 3069349"/>
                <a:gd name="connsiteY264" fmla="*/ 2844337 h 2980154"/>
                <a:gd name="connsiteX265" fmla="*/ 2002572 w 3069349"/>
                <a:gd name="connsiteY265" fmla="*/ 2844468 h 2980154"/>
                <a:gd name="connsiteX266" fmla="*/ 2005559 w 3069349"/>
                <a:gd name="connsiteY266" fmla="*/ 2901754 h 2980154"/>
                <a:gd name="connsiteX267" fmla="*/ 2001679 w 3069349"/>
                <a:gd name="connsiteY267" fmla="*/ 2902587 h 2980154"/>
                <a:gd name="connsiteX268" fmla="*/ 1979711 w 3069349"/>
                <a:gd name="connsiteY268" fmla="*/ 2850387 h 2980154"/>
                <a:gd name="connsiteX269" fmla="*/ 1974525 w 3069349"/>
                <a:gd name="connsiteY269" fmla="*/ 2851730 h 2980154"/>
                <a:gd name="connsiteX270" fmla="*/ 1972692 w 3069349"/>
                <a:gd name="connsiteY270" fmla="*/ 2851819 h 2980154"/>
                <a:gd name="connsiteX271" fmla="*/ 1976200 w 3069349"/>
                <a:gd name="connsiteY271" fmla="*/ 2893159 h 2980154"/>
                <a:gd name="connsiteX272" fmla="*/ 1960919 w 3069349"/>
                <a:gd name="connsiteY272" fmla="*/ 2852392 h 2980154"/>
                <a:gd name="connsiteX273" fmla="*/ 1945084 w 3069349"/>
                <a:gd name="connsiteY273" fmla="*/ 2853161 h 2980154"/>
                <a:gd name="connsiteX274" fmla="*/ 1940964 w 3069349"/>
                <a:gd name="connsiteY274" fmla="*/ 2839662 h 2980154"/>
                <a:gd name="connsiteX275" fmla="*/ 1929704 w 3069349"/>
                <a:gd name="connsiteY275" fmla="*/ 2841649 h 2980154"/>
                <a:gd name="connsiteX276" fmla="*/ 1928066 w 3069349"/>
                <a:gd name="connsiteY276" fmla="*/ 2860568 h 2980154"/>
                <a:gd name="connsiteX277" fmla="*/ 1869696 w 3069349"/>
                <a:gd name="connsiteY277" fmla="*/ 2865411 h 2980154"/>
                <a:gd name="connsiteX278" fmla="*/ 1866099 w 3069349"/>
                <a:gd name="connsiteY278" fmla="*/ 2848773 h 2980154"/>
                <a:gd name="connsiteX279" fmla="*/ 1865935 w 3069349"/>
                <a:gd name="connsiteY279" fmla="*/ 2850542 h 2980154"/>
                <a:gd name="connsiteX280" fmla="*/ 1813756 w 3069349"/>
                <a:gd name="connsiteY280" fmla="*/ 2853571 h 2980154"/>
                <a:gd name="connsiteX281" fmla="*/ 1812568 w 3069349"/>
                <a:gd name="connsiteY281" fmla="*/ 2859611 h 2980154"/>
                <a:gd name="connsiteX282" fmla="*/ 1802645 w 3069349"/>
                <a:gd name="connsiteY282" fmla="*/ 2859304 h 2980154"/>
                <a:gd name="connsiteX283" fmla="*/ 1797820 w 3069349"/>
                <a:gd name="connsiteY283" fmla="*/ 2918996 h 2980154"/>
                <a:gd name="connsiteX284" fmla="*/ 1789986 w 3069349"/>
                <a:gd name="connsiteY284" fmla="*/ 2919118 h 2980154"/>
                <a:gd name="connsiteX285" fmla="*/ 1785782 w 3069349"/>
                <a:gd name="connsiteY285" fmla="*/ 2895724 h 2980154"/>
                <a:gd name="connsiteX286" fmla="*/ 1781613 w 3069349"/>
                <a:gd name="connsiteY286" fmla="*/ 2919247 h 2980154"/>
                <a:gd name="connsiteX287" fmla="*/ 1776937 w 3069349"/>
                <a:gd name="connsiteY287" fmla="*/ 2919320 h 2980154"/>
                <a:gd name="connsiteX288" fmla="*/ 1766366 w 3069349"/>
                <a:gd name="connsiteY288" fmla="*/ 2859660 h 2980154"/>
                <a:gd name="connsiteX289" fmla="*/ 1747300 w 3069349"/>
                <a:gd name="connsiteY289" fmla="*/ 2861451 h 2980154"/>
                <a:gd name="connsiteX290" fmla="*/ 1720183 w 3069349"/>
                <a:gd name="connsiteY290" fmla="*/ 2858282 h 2980154"/>
                <a:gd name="connsiteX291" fmla="*/ 1720147 w 3069349"/>
                <a:gd name="connsiteY291" fmla="*/ 2857972 h 2980154"/>
                <a:gd name="connsiteX292" fmla="*/ 1678834 w 3069349"/>
                <a:gd name="connsiteY292" fmla="*/ 2853118 h 2980154"/>
                <a:gd name="connsiteX293" fmla="*/ 1678789 w 3069349"/>
                <a:gd name="connsiteY293" fmla="*/ 2850674 h 2980154"/>
                <a:gd name="connsiteX294" fmla="*/ 1659803 w 3069349"/>
                <a:gd name="connsiteY294" fmla="*/ 2850239 h 2980154"/>
                <a:gd name="connsiteX295" fmla="*/ 1641355 w 3069349"/>
                <a:gd name="connsiteY295" fmla="*/ 2845877 h 2980154"/>
                <a:gd name="connsiteX296" fmla="*/ 1627274 w 3069349"/>
                <a:gd name="connsiteY296" fmla="*/ 2903150 h 2980154"/>
                <a:gd name="connsiteX297" fmla="*/ 1612101 w 3069349"/>
                <a:gd name="connsiteY297" fmla="*/ 2900429 h 2980154"/>
                <a:gd name="connsiteX298" fmla="*/ 1611559 w 3069349"/>
                <a:gd name="connsiteY298" fmla="*/ 2834585 h 2980154"/>
                <a:gd name="connsiteX299" fmla="*/ 1602504 w 3069349"/>
                <a:gd name="connsiteY299" fmla="*/ 2832449 h 2980154"/>
                <a:gd name="connsiteX300" fmla="*/ 1598132 w 3069349"/>
                <a:gd name="connsiteY300" fmla="*/ 2844028 h 2980154"/>
                <a:gd name="connsiteX301" fmla="*/ 1582797 w 3069349"/>
                <a:gd name="connsiteY301" fmla="*/ 2840949 h 2980154"/>
                <a:gd name="connsiteX302" fmla="*/ 1561825 w 3069349"/>
                <a:gd name="connsiteY302" fmla="*/ 2890787 h 2980154"/>
                <a:gd name="connsiteX303" fmla="*/ 1553669 w 3069349"/>
                <a:gd name="connsiteY303" fmla="*/ 2888503 h 2980154"/>
                <a:gd name="connsiteX304" fmla="*/ 1556423 w 3069349"/>
                <a:gd name="connsiteY304" fmla="*/ 2835652 h 2980154"/>
                <a:gd name="connsiteX305" fmla="*/ 1544946 w 3069349"/>
                <a:gd name="connsiteY305" fmla="*/ 2833348 h 2980154"/>
                <a:gd name="connsiteX306" fmla="*/ 1545888 w 3069349"/>
                <a:gd name="connsiteY306" fmla="*/ 2820284 h 2980154"/>
                <a:gd name="connsiteX307" fmla="*/ 1515383 w 3069349"/>
                <a:gd name="connsiteY307" fmla="*/ 2810065 h 2980154"/>
                <a:gd name="connsiteX308" fmla="*/ 1512646 w 3069349"/>
                <a:gd name="connsiteY308" fmla="*/ 2815454 h 2980154"/>
                <a:gd name="connsiteX309" fmla="*/ 1488297 w 3069349"/>
                <a:gd name="connsiteY309" fmla="*/ 2807560 h 2980154"/>
                <a:gd name="connsiteX310" fmla="*/ 1464730 w 3069349"/>
                <a:gd name="connsiteY310" fmla="*/ 2863162 h 2980154"/>
                <a:gd name="connsiteX311" fmla="*/ 1446919 w 3069349"/>
                <a:gd name="connsiteY311" fmla="*/ 2856294 h 2980154"/>
                <a:gd name="connsiteX312" fmla="*/ 1459735 w 3069349"/>
                <a:gd name="connsiteY312" fmla="*/ 2773895 h 2980154"/>
                <a:gd name="connsiteX313" fmla="*/ 1445940 w 3069349"/>
                <a:gd name="connsiteY313" fmla="*/ 2778662 h 2980154"/>
                <a:gd name="connsiteX314" fmla="*/ 1443121 w 3069349"/>
                <a:gd name="connsiteY314" fmla="*/ 2773375 h 2980154"/>
                <a:gd name="connsiteX315" fmla="*/ 1440483 w 3069349"/>
                <a:gd name="connsiteY315" fmla="*/ 2777382 h 2980154"/>
                <a:gd name="connsiteX316" fmla="*/ 1438887 w 3069349"/>
                <a:gd name="connsiteY316" fmla="*/ 2776634 h 2980154"/>
                <a:gd name="connsiteX317" fmla="*/ 1429930 w 3069349"/>
                <a:gd name="connsiteY317" fmla="*/ 2791265 h 2980154"/>
                <a:gd name="connsiteX318" fmla="*/ 1429957 w 3069349"/>
                <a:gd name="connsiteY318" fmla="*/ 2791518 h 2980154"/>
                <a:gd name="connsiteX319" fmla="*/ 1429719 w 3069349"/>
                <a:gd name="connsiteY319" fmla="*/ 2791608 h 2980154"/>
                <a:gd name="connsiteX320" fmla="*/ 1428342 w 3069349"/>
                <a:gd name="connsiteY320" fmla="*/ 2793859 h 2980154"/>
                <a:gd name="connsiteX321" fmla="*/ 1426215 w 3069349"/>
                <a:gd name="connsiteY321" fmla="*/ 2792947 h 2980154"/>
                <a:gd name="connsiteX322" fmla="*/ 1402392 w 3069349"/>
                <a:gd name="connsiteY322" fmla="*/ 2802046 h 2980154"/>
                <a:gd name="connsiteX323" fmla="*/ 1373307 w 3069349"/>
                <a:gd name="connsiteY323" fmla="*/ 2806792 h 2980154"/>
                <a:gd name="connsiteX324" fmla="*/ 1371639 w 3069349"/>
                <a:gd name="connsiteY324" fmla="*/ 2802925 h 2980154"/>
                <a:gd name="connsiteX325" fmla="*/ 1359093 w 3069349"/>
                <a:gd name="connsiteY325" fmla="*/ 2820788 h 2980154"/>
                <a:gd name="connsiteX326" fmla="*/ 1346170 w 3069349"/>
                <a:gd name="connsiteY326" fmla="*/ 2814336 h 2980154"/>
                <a:gd name="connsiteX327" fmla="*/ 1355641 w 3069349"/>
                <a:gd name="connsiteY327" fmla="*/ 2781164 h 2980154"/>
                <a:gd name="connsiteX328" fmla="*/ 1317433 w 3069349"/>
                <a:gd name="connsiteY328" fmla="*/ 2791378 h 2980154"/>
                <a:gd name="connsiteX329" fmla="*/ 1317406 w 3069349"/>
                <a:gd name="connsiteY329" fmla="*/ 2811931 h 2980154"/>
                <a:gd name="connsiteX330" fmla="*/ 1316898 w 3069349"/>
                <a:gd name="connsiteY330" fmla="*/ 2812063 h 2980154"/>
                <a:gd name="connsiteX331" fmla="*/ 1319885 w 3069349"/>
                <a:gd name="connsiteY331" fmla="*/ 2869348 h 2980154"/>
                <a:gd name="connsiteX332" fmla="*/ 1316005 w 3069349"/>
                <a:gd name="connsiteY332" fmla="*/ 2870181 h 2980154"/>
                <a:gd name="connsiteX333" fmla="*/ 1294037 w 3069349"/>
                <a:gd name="connsiteY333" fmla="*/ 2817981 h 2980154"/>
                <a:gd name="connsiteX334" fmla="*/ 1288851 w 3069349"/>
                <a:gd name="connsiteY334" fmla="*/ 2819324 h 2980154"/>
                <a:gd name="connsiteX335" fmla="*/ 1287018 w 3069349"/>
                <a:gd name="connsiteY335" fmla="*/ 2819413 h 2980154"/>
                <a:gd name="connsiteX336" fmla="*/ 1290526 w 3069349"/>
                <a:gd name="connsiteY336" fmla="*/ 2860753 h 2980154"/>
                <a:gd name="connsiteX337" fmla="*/ 1275246 w 3069349"/>
                <a:gd name="connsiteY337" fmla="*/ 2819986 h 2980154"/>
                <a:gd name="connsiteX338" fmla="*/ 1259411 w 3069349"/>
                <a:gd name="connsiteY338" fmla="*/ 2820755 h 2980154"/>
                <a:gd name="connsiteX339" fmla="*/ 1255291 w 3069349"/>
                <a:gd name="connsiteY339" fmla="*/ 2807256 h 2980154"/>
                <a:gd name="connsiteX340" fmla="*/ 1244031 w 3069349"/>
                <a:gd name="connsiteY340" fmla="*/ 2809243 h 2980154"/>
                <a:gd name="connsiteX341" fmla="*/ 1242392 w 3069349"/>
                <a:gd name="connsiteY341" fmla="*/ 2828162 h 2980154"/>
                <a:gd name="connsiteX342" fmla="*/ 1184023 w 3069349"/>
                <a:gd name="connsiteY342" fmla="*/ 2833005 h 2980154"/>
                <a:gd name="connsiteX343" fmla="*/ 1180425 w 3069349"/>
                <a:gd name="connsiteY343" fmla="*/ 2816367 h 2980154"/>
                <a:gd name="connsiteX344" fmla="*/ 1180261 w 3069349"/>
                <a:gd name="connsiteY344" fmla="*/ 2818136 h 2980154"/>
                <a:gd name="connsiteX345" fmla="*/ 1128083 w 3069349"/>
                <a:gd name="connsiteY345" fmla="*/ 2821165 h 2980154"/>
                <a:gd name="connsiteX346" fmla="*/ 1126895 w 3069349"/>
                <a:gd name="connsiteY346" fmla="*/ 2827205 h 2980154"/>
                <a:gd name="connsiteX347" fmla="*/ 1116971 w 3069349"/>
                <a:gd name="connsiteY347" fmla="*/ 2826898 h 2980154"/>
                <a:gd name="connsiteX348" fmla="*/ 1112147 w 3069349"/>
                <a:gd name="connsiteY348" fmla="*/ 2886590 h 2980154"/>
                <a:gd name="connsiteX349" fmla="*/ 1104312 w 3069349"/>
                <a:gd name="connsiteY349" fmla="*/ 2886712 h 2980154"/>
                <a:gd name="connsiteX350" fmla="*/ 1100108 w 3069349"/>
                <a:gd name="connsiteY350" fmla="*/ 2863318 h 2980154"/>
                <a:gd name="connsiteX351" fmla="*/ 1095939 w 3069349"/>
                <a:gd name="connsiteY351" fmla="*/ 2886841 h 2980154"/>
                <a:gd name="connsiteX352" fmla="*/ 1047152 w 3069349"/>
                <a:gd name="connsiteY352" fmla="*/ 2980154 h 2980154"/>
                <a:gd name="connsiteX353" fmla="*/ 1080692 w 3069349"/>
                <a:gd name="connsiteY353" fmla="*/ 2827254 h 2980154"/>
                <a:gd name="connsiteX354" fmla="*/ 1061626 w 3069349"/>
                <a:gd name="connsiteY354" fmla="*/ 2829045 h 2980154"/>
                <a:gd name="connsiteX355" fmla="*/ 1034509 w 3069349"/>
                <a:gd name="connsiteY355" fmla="*/ 2825876 h 2980154"/>
                <a:gd name="connsiteX356" fmla="*/ 1034473 w 3069349"/>
                <a:gd name="connsiteY356" fmla="*/ 2825566 h 2980154"/>
                <a:gd name="connsiteX357" fmla="*/ 993160 w 3069349"/>
                <a:gd name="connsiteY357" fmla="*/ 2820712 h 2980154"/>
                <a:gd name="connsiteX358" fmla="*/ 993115 w 3069349"/>
                <a:gd name="connsiteY358" fmla="*/ 2818268 h 2980154"/>
                <a:gd name="connsiteX359" fmla="*/ 974129 w 3069349"/>
                <a:gd name="connsiteY359" fmla="*/ 2817832 h 2980154"/>
                <a:gd name="connsiteX360" fmla="*/ 955682 w 3069349"/>
                <a:gd name="connsiteY360" fmla="*/ 2813471 h 2980154"/>
                <a:gd name="connsiteX361" fmla="*/ 941601 w 3069349"/>
                <a:gd name="connsiteY361" fmla="*/ 2870744 h 2980154"/>
                <a:gd name="connsiteX362" fmla="*/ 926428 w 3069349"/>
                <a:gd name="connsiteY362" fmla="*/ 2868023 h 2980154"/>
                <a:gd name="connsiteX363" fmla="*/ 925885 w 3069349"/>
                <a:gd name="connsiteY363" fmla="*/ 2802179 h 2980154"/>
                <a:gd name="connsiteX364" fmla="*/ 916830 w 3069349"/>
                <a:gd name="connsiteY364" fmla="*/ 2800043 h 2980154"/>
                <a:gd name="connsiteX365" fmla="*/ 912459 w 3069349"/>
                <a:gd name="connsiteY365" fmla="*/ 2811622 h 2980154"/>
                <a:gd name="connsiteX366" fmla="*/ 897123 w 3069349"/>
                <a:gd name="connsiteY366" fmla="*/ 2808542 h 2980154"/>
                <a:gd name="connsiteX367" fmla="*/ 876151 w 3069349"/>
                <a:gd name="connsiteY367" fmla="*/ 2858381 h 2980154"/>
                <a:gd name="connsiteX368" fmla="*/ 867995 w 3069349"/>
                <a:gd name="connsiteY368" fmla="*/ 2856097 h 2980154"/>
                <a:gd name="connsiteX369" fmla="*/ 870749 w 3069349"/>
                <a:gd name="connsiteY369" fmla="*/ 2803246 h 2980154"/>
                <a:gd name="connsiteX370" fmla="*/ 859273 w 3069349"/>
                <a:gd name="connsiteY370" fmla="*/ 2800942 h 2980154"/>
                <a:gd name="connsiteX371" fmla="*/ 790343 w 3069349"/>
                <a:gd name="connsiteY371" fmla="*/ 2925588 h 2980154"/>
                <a:gd name="connsiteX372" fmla="*/ 829709 w 3069349"/>
                <a:gd name="connsiteY372" fmla="*/ 2777659 h 2980154"/>
                <a:gd name="connsiteX373" fmla="*/ 826972 w 3069349"/>
                <a:gd name="connsiteY373" fmla="*/ 2783048 h 2980154"/>
                <a:gd name="connsiteX374" fmla="*/ 802623 w 3069349"/>
                <a:gd name="connsiteY374" fmla="*/ 2775154 h 2980154"/>
                <a:gd name="connsiteX375" fmla="*/ 779056 w 3069349"/>
                <a:gd name="connsiteY375" fmla="*/ 2830757 h 2980154"/>
                <a:gd name="connsiteX376" fmla="*/ 761245 w 3069349"/>
                <a:gd name="connsiteY376" fmla="*/ 2823888 h 2980154"/>
                <a:gd name="connsiteX377" fmla="*/ 779305 w 3069349"/>
                <a:gd name="connsiteY377" fmla="*/ 2707775 h 2980154"/>
                <a:gd name="connsiteX378" fmla="*/ 754809 w 3069349"/>
                <a:gd name="connsiteY378" fmla="*/ 2744976 h 2980154"/>
                <a:gd name="connsiteX379" fmla="*/ 753214 w 3069349"/>
                <a:gd name="connsiteY379" fmla="*/ 2744228 h 2980154"/>
                <a:gd name="connsiteX380" fmla="*/ 742668 w 3069349"/>
                <a:gd name="connsiteY380" fmla="*/ 2761453 h 2980154"/>
                <a:gd name="connsiteX381" fmla="*/ 703981 w 3069349"/>
                <a:gd name="connsiteY381" fmla="*/ 2744868 h 2980154"/>
                <a:gd name="connsiteX382" fmla="*/ 673419 w 3069349"/>
                <a:gd name="connsiteY382" fmla="*/ 2788382 h 2980154"/>
                <a:gd name="connsiteX383" fmla="*/ 660497 w 3069349"/>
                <a:gd name="connsiteY383" fmla="*/ 2781930 h 2980154"/>
                <a:gd name="connsiteX384" fmla="*/ 680869 w 3069349"/>
                <a:gd name="connsiteY384" fmla="*/ 2710571 h 2980154"/>
                <a:gd name="connsiteX385" fmla="*/ 669790 w 3069349"/>
                <a:gd name="connsiteY385" fmla="*/ 2704074 h 2980154"/>
                <a:gd name="connsiteX386" fmla="*/ 662690 w 3069349"/>
                <a:gd name="connsiteY386" fmla="*/ 2713227 h 2980154"/>
                <a:gd name="connsiteX387" fmla="*/ 658806 w 3069349"/>
                <a:gd name="connsiteY387" fmla="*/ 2711011 h 2980154"/>
                <a:gd name="connsiteX388" fmla="*/ 625103 w 3069349"/>
                <a:gd name="connsiteY388" fmla="*/ 2764259 h 2980154"/>
                <a:gd name="connsiteX389" fmla="*/ 607635 w 3069349"/>
                <a:gd name="connsiteY389" fmla="*/ 2755537 h 2980154"/>
                <a:gd name="connsiteX390" fmla="*/ 627830 w 3069349"/>
                <a:gd name="connsiteY390" fmla="*/ 2693339 h 2980154"/>
                <a:gd name="connsiteX391" fmla="*/ 615104 w 3069349"/>
                <a:gd name="connsiteY391" fmla="*/ 2686080 h 2980154"/>
                <a:gd name="connsiteX392" fmla="*/ 641907 w 3069349"/>
                <a:gd name="connsiteY392" fmla="*/ 2616327 h 2980154"/>
                <a:gd name="connsiteX393" fmla="*/ 586171 w 3069349"/>
                <a:gd name="connsiteY393" fmla="*/ 2677387 h 2980154"/>
                <a:gd name="connsiteX394" fmla="*/ 541632 w 3069349"/>
                <a:gd name="connsiteY394" fmla="*/ 2645775 h 2980154"/>
                <a:gd name="connsiteX395" fmla="*/ 544532 w 3069349"/>
                <a:gd name="connsiteY395" fmla="*/ 2639723 h 2980154"/>
                <a:gd name="connsiteX396" fmla="*/ 496234 w 3069349"/>
                <a:gd name="connsiteY396" fmla="*/ 2685246 h 2980154"/>
                <a:gd name="connsiteX397" fmla="*/ 479431 w 3069349"/>
                <a:gd name="connsiteY397" fmla="*/ 2672351 h 2980154"/>
                <a:gd name="connsiteX398" fmla="*/ 479986 w 3069349"/>
                <a:gd name="connsiteY398" fmla="*/ 2671329 h 2980154"/>
                <a:gd name="connsiteX399" fmla="*/ 479214 w 3069349"/>
                <a:gd name="connsiteY399" fmla="*/ 2672184 h 2980154"/>
                <a:gd name="connsiteX400" fmla="*/ 465796 w 3069349"/>
                <a:gd name="connsiteY400" fmla="*/ 2661887 h 2980154"/>
                <a:gd name="connsiteX401" fmla="*/ 499225 w 3069349"/>
                <a:gd name="connsiteY401" fmla="*/ 2596861 h 2980154"/>
                <a:gd name="connsiteX402" fmla="*/ 474141 w 3069349"/>
                <a:gd name="connsiteY402" fmla="*/ 2574480 h 2980154"/>
                <a:gd name="connsiteX403" fmla="*/ 509171 w 3069349"/>
                <a:gd name="connsiteY403" fmla="*/ 2518138 h 2980154"/>
                <a:gd name="connsiteX404" fmla="*/ 448931 w 3069349"/>
                <a:gd name="connsiteY404" fmla="*/ 2562741 h 2980154"/>
                <a:gd name="connsiteX405" fmla="*/ 411668 w 3069349"/>
                <a:gd name="connsiteY405" fmla="*/ 2522154 h 2980154"/>
                <a:gd name="connsiteX406" fmla="*/ 417910 w 3069349"/>
                <a:gd name="connsiteY406" fmla="*/ 2513700 h 2980154"/>
                <a:gd name="connsiteX407" fmla="*/ 349052 w 3069349"/>
                <a:gd name="connsiteY407" fmla="*/ 2557310 h 2980154"/>
                <a:gd name="connsiteX408" fmla="*/ 330913 w 3069349"/>
                <a:gd name="connsiteY408" fmla="*/ 2536654 h 2980154"/>
                <a:gd name="connsiteX409" fmla="*/ 384852 w 3069349"/>
                <a:gd name="connsiteY409" fmla="*/ 2473436 h 2980154"/>
                <a:gd name="connsiteX410" fmla="*/ 357429 w 3069349"/>
                <a:gd name="connsiteY410" fmla="*/ 2436122 h 2980154"/>
                <a:gd name="connsiteX411" fmla="*/ 364273 w 3069349"/>
                <a:gd name="connsiteY411" fmla="*/ 2428737 h 2980154"/>
                <a:gd name="connsiteX412" fmla="*/ 359135 w 3069349"/>
                <a:gd name="connsiteY412" fmla="*/ 2421696 h 2980154"/>
                <a:gd name="connsiteX413" fmla="*/ 377416 w 3069349"/>
                <a:gd name="connsiteY413" fmla="*/ 2402470 h 2980154"/>
                <a:gd name="connsiteX414" fmla="*/ 336107 w 3069349"/>
                <a:gd name="connsiteY414" fmla="*/ 2421925 h 2980154"/>
                <a:gd name="connsiteX415" fmla="*/ 311383 w 3069349"/>
                <a:gd name="connsiteY415" fmla="*/ 2380281 h 2980154"/>
                <a:gd name="connsiteX416" fmla="*/ 233681 w 3069349"/>
                <a:gd name="connsiteY416" fmla="*/ 2411598 h 2980154"/>
                <a:gd name="connsiteX417" fmla="*/ 216829 w 3069349"/>
                <a:gd name="connsiteY417" fmla="*/ 2383700 h 2980154"/>
                <a:gd name="connsiteX418" fmla="*/ 291444 w 3069349"/>
                <a:gd name="connsiteY418" fmla="*/ 2324939 h 2980154"/>
                <a:gd name="connsiteX419" fmla="*/ 269294 w 3069349"/>
                <a:gd name="connsiteY419" fmla="*/ 2276461 h 2980154"/>
                <a:gd name="connsiteX420" fmla="*/ 272703 w 3069349"/>
                <a:gd name="connsiteY420" fmla="*/ 2273977 h 2980154"/>
                <a:gd name="connsiteX421" fmla="*/ 264882 w 3069349"/>
                <a:gd name="connsiteY421" fmla="*/ 2257111 h 2980154"/>
                <a:gd name="connsiteX422" fmla="*/ 252189 w 3069349"/>
                <a:gd name="connsiteY422" fmla="*/ 2260208 h 2980154"/>
                <a:gd name="connsiteX423" fmla="*/ 243110 w 3069349"/>
                <a:gd name="connsiteY423" fmla="*/ 2234052 h 2980154"/>
                <a:gd name="connsiteX424" fmla="*/ 150523 w 3069349"/>
                <a:gd name="connsiteY424" fmla="*/ 2253675 h 2980154"/>
                <a:gd name="connsiteX425" fmla="*/ 135919 w 3069349"/>
                <a:gd name="connsiteY425" fmla="*/ 2220632 h 2980154"/>
                <a:gd name="connsiteX426" fmla="*/ 177250 w 3069349"/>
                <a:gd name="connsiteY426" fmla="*/ 2199084 h 2980154"/>
                <a:gd name="connsiteX427" fmla="*/ 154749 w 3069349"/>
                <a:gd name="connsiteY427" fmla="*/ 2204600 h 2980154"/>
                <a:gd name="connsiteX428" fmla="*/ 222661 w 3069349"/>
                <a:gd name="connsiteY428" fmla="*/ 2161621 h 2980154"/>
                <a:gd name="connsiteX429" fmla="*/ 215789 w 3069349"/>
                <a:gd name="connsiteY429" fmla="*/ 2141086 h 2980154"/>
                <a:gd name="connsiteX430" fmla="*/ 221588 w 3069349"/>
                <a:gd name="connsiteY430" fmla="*/ 2137885 h 2980154"/>
                <a:gd name="connsiteX431" fmla="*/ 219372 w 3069349"/>
                <a:gd name="connsiteY431" fmla="*/ 2128340 h 2980154"/>
                <a:gd name="connsiteX432" fmla="*/ 216722 w 3069349"/>
                <a:gd name="connsiteY432" fmla="*/ 2128634 h 2980154"/>
                <a:gd name="connsiteX433" fmla="*/ 206322 w 3069349"/>
                <a:gd name="connsiteY433" fmla="*/ 2100735 h 2980154"/>
                <a:gd name="connsiteX434" fmla="*/ 99843 w 3069349"/>
                <a:gd name="connsiteY434" fmla="*/ 2117778 h 2980154"/>
                <a:gd name="connsiteX435" fmla="*/ 96242 w 3069349"/>
                <a:gd name="connsiteY435" fmla="*/ 2088012 h 2980154"/>
                <a:gd name="connsiteX436" fmla="*/ 88462 w 3069349"/>
                <a:gd name="connsiteY436" fmla="*/ 2051225 h 2980154"/>
                <a:gd name="connsiteX437" fmla="*/ 219858 w 3069349"/>
                <a:gd name="connsiteY437" fmla="*/ 2010179 h 2980154"/>
                <a:gd name="connsiteX438" fmla="*/ 182874 w 3069349"/>
                <a:gd name="connsiteY438" fmla="*/ 2010056 h 2980154"/>
                <a:gd name="connsiteX439" fmla="*/ 178452 w 3069349"/>
                <a:gd name="connsiteY439" fmla="*/ 1992453 h 2980154"/>
                <a:gd name="connsiteX440" fmla="*/ 126897 w 3069349"/>
                <a:gd name="connsiteY440" fmla="*/ 1993010 h 2980154"/>
                <a:gd name="connsiteX441" fmla="*/ 175265 w 3069349"/>
                <a:gd name="connsiteY441" fmla="*/ 1974865 h 2980154"/>
                <a:gd name="connsiteX442" fmla="*/ 174097 w 3069349"/>
                <a:gd name="connsiteY442" fmla="*/ 1950946 h 2980154"/>
                <a:gd name="connsiteX443" fmla="*/ 192229 w 3069349"/>
                <a:gd name="connsiteY443" fmla="*/ 1945233 h 2980154"/>
                <a:gd name="connsiteX444" fmla="*/ 192029 w 3069349"/>
                <a:gd name="connsiteY444" fmla="*/ 1939805 h 2980154"/>
                <a:gd name="connsiteX445" fmla="*/ 180523 w 3069349"/>
                <a:gd name="connsiteY445" fmla="*/ 1938784 h 2980154"/>
                <a:gd name="connsiteX446" fmla="*/ 0 w 3069349"/>
                <a:gd name="connsiteY446" fmla="*/ 1985047 h 2980154"/>
                <a:gd name="connsiteX447" fmla="*/ 232190 w 3069349"/>
                <a:gd name="connsiteY447" fmla="*/ 1913405 h 2980154"/>
                <a:gd name="connsiteX448" fmla="*/ 73965 w 3069349"/>
                <a:gd name="connsiteY448" fmla="*/ 1879221 h 2980154"/>
                <a:gd name="connsiteX449" fmla="*/ 183080 w 3069349"/>
                <a:gd name="connsiteY449" fmla="*/ 1864869 h 2980154"/>
                <a:gd name="connsiteX450" fmla="*/ 185842 w 3069349"/>
                <a:gd name="connsiteY450" fmla="*/ 1842903 h 2980154"/>
                <a:gd name="connsiteX451" fmla="*/ 251449 w 3069349"/>
                <a:gd name="connsiteY451" fmla="*/ 1833211 h 2980154"/>
                <a:gd name="connsiteX452" fmla="*/ 167498 w 3069349"/>
                <a:gd name="connsiteY452" fmla="*/ 1815911 h 2980154"/>
                <a:gd name="connsiteX453" fmla="*/ 168430 w 3069349"/>
                <a:gd name="connsiteY453" fmla="*/ 1782384 h 2980154"/>
                <a:gd name="connsiteX454" fmla="*/ 134852 w 3069349"/>
                <a:gd name="connsiteY454" fmla="*/ 1774567 h 2980154"/>
                <a:gd name="connsiteX455" fmla="*/ 168485 w 3069349"/>
                <a:gd name="connsiteY455" fmla="*/ 1769926 h 2980154"/>
                <a:gd name="connsiteX456" fmla="*/ 75674 w 3069349"/>
                <a:gd name="connsiteY456" fmla="*/ 1740934 h 2980154"/>
                <a:gd name="connsiteX457" fmla="*/ 79027 w 3069349"/>
                <a:gd name="connsiteY457" fmla="*/ 1707474 h 2980154"/>
                <a:gd name="connsiteX458" fmla="*/ 185007 w 3069349"/>
                <a:gd name="connsiteY458" fmla="*/ 1711573 h 2980154"/>
                <a:gd name="connsiteX459" fmla="*/ 187880 w 3069349"/>
                <a:gd name="connsiteY459" fmla="*/ 1686519 h 2980154"/>
                <a:gd name="connsiteX460" fmla="*/ 207765 w 3069349"/>
                <a:gd name="connsiteY460" fmla="*/ 1686133 h 2980154"/>
                <a:gd name="connsiteX461" fmla="*/ 213184 w 3069349"/>
                <a:gd name="connsiteY461" fmla="*/ 1659342 h 2980154"/>
                <a:gd name="connsiteX462" fmla="*/ 285845 w 3069349"/>
                <a:gd name="connsiteY462" fmla="*/ 1663565 h 2980154"/>
                <a:gd name="connsiteX463" fmla="*/ 189115 w 3069349"/>
                <a:gd name="connsiteY463" fmla="*/ 1622395 h 2980154"/>
                <a:gd name="connsiteX464" fmla="*/ 192975 w 3069349"/>
                <a:gd name="connsiteY464" fmla="*/ 1605268 h 2980154"/>
                <a:gd name="connsiteX465" fmla="*/ 112041 w 3069349"/>
                <a:gd name="connsiteY465" fmla="*/ 1563071 h 2980154"/>
                <a:gd name="connsiteX466" fmla="*/ 120343 w 3069349"/>
                <a:gd name="connsiteY466" fmla="*/ 1536083 h 2980154"/>
                <a:gd name="connsiteX467" fmla="*/ 223017 w 3069349"/>
                <a:gd name="connsiteY467" fmla="*/ 1557842 h 2980154"/>
                <a:gd name="connsiteX468" fmla="*/ 219075 w 3069349"/>
                <a:gd name="connsiteY468" fmla="*/ 1555764 h 2980154"/>
                <a:gd name="connsiteX469" fmla="*/ 237469 w 3069349"/>
                <a:gd name="connsiteY469" fmla="*/ 1499500 h 2980154"/>
                <a:gd name="connsiteX470" fmla="*/ 266379 w 3069349"/>
                <a:gd name="connsiteY470" fmla="*/ 1504740 h 2980154"/>
                <a:gd name="connsiteX471" fmla="*/ 274777 w 3069349"/>
                <a:gd name="connsiteY471" fmla="*/ 1484182 h 2980154"/>
                <a:gd name="connsiteX472" fmla="*/ 325214 w 3069349"/>
                <a:gd name="connsiteY472" fmla="*/ 1497807 h 2980154"/>
                <a:gd name="connsiteX473" fmla="*/ 251314 w 3069349"/>
                <a:gd name="connsiteY473" fmla="*/ 1439610 h 2980154"/>
                <a:gd name="connsiteX474" fmla="*/ 247448 w 3069349"/>
                <a:gd name="connsiteY474" fmla="*/ 1436961 h 2980154"/>
                <a:gd name="connsiteX475" fmla="*/ 247579 w 3069349"/>
                <a:gd name="connsiteY475" fmla="*/ 1436666 h 2980154"/>
                <a:gd name="connsiteX476" fmla="*/ 182963 w 3069349"/>
                <a:gd name="connsiteY476" fmla="*/ 1385780 h 2980154"/>
                <a:gd name="connsiteX477" fmla="*/ 192506 w 3069349"/>
                <a:gd name="connsiteY477" fmla="*/ 1367959 h 2980154"/>
                <a:gd name="connsiteX478" fmla="*/ 265301 w 3069349"/>
                <a:gd name="connsiteY478" fmla="*/ 1397299 h 2980154"/>
                <a:gd name="connsiteX479" fmla="*/ 271851 w 3069349"/>
                <a:gd name="connsiteY479" fmla="*/ 1382748 h 2980154"/>
                <a:gd name="connsiteX480" fmla="*/ 305597 w 3069349"/>
                <a:gd name="connsiteY480" fmla="*/ 1392979 h 2980154"/>
                <a:gd name="connsiteX481" fmla="*/ 255612 w 3069349"/>
                <a:gd name="connsiteY481" fmla="*/ 1350630 h 2980154"/>
                <a:gd name="connsiteX482" fmla="*/ 299219 w 3069349"/>
                <a:gd name="connsiteY482" fmla="*/ 1366014 h 2980154"/>
                <a:gd name="connsiteX483" fmla="*/ 322153 w 3069349"/>
                <a:gd name="connsiteY483" fmla="*/ 1325940 h 2980154"/>
                <a:gd name="connsiteX484" fmla="*/ 357732 w 3069349"/>
                <a:gd name="connsiteY484" fmla="*/ 1340055 h 2980154"/>
                <a:gd name="connsiteX485" fmla="*/ 368051 w 3069349"/>
                <a:gd name="connsiteY485" fmla="*/ 1324436 h 2980154"/>
                <a:gd name="connsiteX486" fmla="*/ 400252 w 3069349"/>
                <a:gd name="connsiteY486" fmla="*/ 1340766 h 2980154"/>
                <a:gd name="connsiteX487" fmla="*/ 292377 w 3069349"/>
                <a:gd name="connsiteY487" fmla="*/ 1214335 h 2980154"/>
                <a:gd name="connsiteX488" fmla="*/ 298485 w 3069349"/>
                <a:gd name="connsiteY488" fmla="*/ 1206815 h 2980154"/>
                <a:gd name="connsiteX489" fmla="*/ 356783 w 3069349"/>
                <a:gd name="connsiteY489" fmla="*/ 1243738 h 2980154"/>
                <a:gd name="connsiteX490" fmla="*/ 374923 w 3069349"/>
                <a:gd name="connsiteY490" fmla="*/ 1218702 h 2980154"/>
                <a:gd name="connsiteX491" fmla="*/ 422276 w 3069349"/>
                <a:gd name="connsiteY491" fmla="*/ 1244146 h 2980154"/>
                <a:gd name="connsiteX492" fmla="*/ 399408 w 3069349"/>
                <a:gd name="connsiteY492" fmla="*/ 1216546 h 2980154"/>
                <a:gd name="connsiteX493" fmla="*/ 402719 w 3069349"/>
                <a:gd name="connsiteY493" fmla="*/ 1212808 h 2980154"/>
                <a:gd name="connsiteX494" fmla="*/ 363776 w 3069349"/>
                <a:gd name="connsiteY494" fmla="*/ 1161431 h 2980154"/>
                <a:gd name="connsiteX495" fmla="*/ 417309 w 3069349"/>
                <a:gd name="connsiteY495" fmla="*/ 1196322 h 2980154"/>
                <a:gd name="connsiteX496" fmla="*/ 438477 w 3069349"/>
                <a:gd name="connsiteY496" fmla="*/ 1172405 h 2980154"/>
                <a:gd name="connsiteX497" fmla="*/ 466770 w 3069349"/>
                <a:gd name="connsiteY497" fmla="*/ 1190757 h 2980154"/>
                <a:gd name="connsiteX498" fmla="*/ 466076 w 3069349"/>
                <a:gd name="connsiteY498" fmla="*/ 1180393 h 2980154"/>
                <a:gd name="connsiteX499" fmla="*/ 501337 w 3069349"/>
                <a:gd name="connsiteY499" fmla="*/ 1175755 h 2980154"/>
                <a:gd name="connsiteX500" fmla="*/ 463635 w 3069349"/>
                <a:gd name="connsiteY500" fmla="*/ 1118028 h 2980154"/>
                <a:gd name="connsiteX501" fmla="*/ 472108 w 3069349"/>
                <a:gd name="connsiteY501" fmla="*/ 1110316 h 2980154"/>
                <a:gd name="connsiteX502" fmla="*/ 447474 w 3069349"/>
                <a:gd name="connsiteY502" fmla="*/ 1064948 h 2980154"/>
                <a:gd name="connsiteX503" fmla="*/ 484064 w 3069349"/>
                <a:gd name="connsiteY503" fmla="*/ 1099436 h 2980154"/>
                <a:gd name="connsiteX504" fmla="*/ 507282 w 3069349"/>
                <a:gd name="connsiteY504" fmla="*/ 1078306 h 2980154"/>
                <a:gd name="connsiteX505" fmla="*/ 555855 w 3069349"/>
                <a:gd name="connsiteY505" fmla="*/ 1118428 h 2980154"/>
                <a:gd name="connsiteX506" fmla="*/ 535020 w 3069349"/>
                <a:gd name="connsiteY506" fmla="*/ 1079967 h 2980154"/>
                <a:gd name="connsiteX507" fmla="*/ 537322 w 3069349"/>
                <a:gd name="connsiteY507" fmla="*/ 1078247 h 2980154"/>
                <a:gd name="connsiteX508" fmla="*/ 537270 w 3069349"/>
                <a:gd name="connsiteY508" fmla="*/ 1078138 h 2980154"/>
                <a:gd name="connsiteX509" fmla="*/ 526963 w 3069349"/>
                <a:gd name="connsiteY509" fmla="*/ 1075738 h 2980154"/>
                <a:gd name="connsiteX510" fmla="*/ 535556 w 3069349"/>
                <a:gd name="connsiteY510" fmla="*/ 1074553 h 2980154"/>
                <a:gd name="connsiteX511" fmla="*/ 529220 w 3069349"/>
                <a:gd name="connsiteY511" fmla="*/ 1061296 h 2980154"/>
                <a:gd name="connsiteX512" fmla="*/ 467785 w 3069349"/>
                <a:gd name="connsiteY512" fmla="*/ 1042105 h 2980154"/>
                <a:gd name="connsiteX513" fmla="*/ 471137 w 3069349"/>
                <a:gd name="connsiteY513" fmla="*/ 1008645 h 2980154"/>
                <a:gd name="connsiteX514" fmla="*/ 504674 w 3069349"/>
                <a:gd name="connsiteY514" fmla="*/ 1009942 h 2980154"/>
                <a:gd name="connsiteX515" fmla="*/ 504002 w 3069349"/>
                <a:gd name="connsiteY515" fmla="*/ 1008538 h 2980154"/>
                <a:gd name="connsiteX516" fmla="*/ 507265 w 3069349"/>
                <a:gd name="connsiteY516" fmla="*/ 1006295 h 2980154"/>
                <a:gd name="connsiteX517" fmla="*/ 511007 w 3069349"/>
                <a:gd name="connsiteY517" fmla="*/ 1010187 h 2980154"/>
                <a:gd name="connsiteX518" fmla="*/ 577118 w 3069349"/>
                <a:gd name="connsiteY518" fmla="*/ 1012745 h 2980154"/>
                <a:gd name="connsiteX519" fmla="*/ 579991 w 3069349"/>
                <a:gd name="connsiteY519" fmla="*/ 987690 h 2980154"/>
                <a:gd name="connsiteX520" fmla="*/ 599875 w 3069349"/>
                <a:gd name="connsiteY520" fmla="*/ 987305 h 2980154"/>
                <a:gd name="connsiteX521" fmla="*/ 605295 w 3069349"/>
                <a:gd name="connsiteY521" fmla="*/ 960513 h 2980154"/>
                <a:gd name="connsiteX522" fmla="*/ 677956 w 3069349"/>
                <a:gd name="connsiteY522" fmla="*/ 964736 h 2980154"/>
                <a:gd name="connsiteX523" fmla="*/ 581226 w 3069349"/>
                <a:gd name="connsiteY523" fmla="*/ 923566 h 2980154"/>
                <a:gd name="connsiteX524" fmla="*/ 585086 w 3069349"/>
                <a:gd name="connsiteY524" fmla="*/ 906440 h 2980154"/>
                <a:gd name="connsiteX525" fmla="*/ 504152 w 3069349"/>
                <a:gd name="connsiteY525" fmla="*/ 864243 h 2980154"/>
                <a:gd name="connsiteX526" fmla="*/ 512454 w 3069349"/>
                <a:gd name="connsiteY526" fmla="*/ 837254 h 2980154"/>
                <a:gd name="connsiteX527" fmla="*/ 615128 w 3069349"/>
                <a:gd name="connsiteY527" fmla="*/ 859014 h 2980154"/>
                <a:gd name="connsiteX528" fmla="*/ 611185 w 3069349"/>
                <a:gd name="connsiteY528" fmla="*/ 856935 h 2980154"/>
                <a:gd name="connsiteX529" fmla="*/ 629580 w 3069349"/>
                <a:gd name="connsiteY529" fmla="*/ 800672 h 2980154"/>
                <a:gd name="connsiteX530" fmla="*/ 658490 w 3069349"/>
                <a:gd name="connsiteY530" fmla="*/ 805911 h 2980154"/>
                <a:gd name="connsiteX531" fmla="*/ 666888 w 3069349"/>
                <a:gd name="connsiteY531" fmla="*/ 785354 h 2980154"/>
                <a:gd name="connsiteX532" fmla="*/ 717324 w 3069349"/>
                <a:gd name="connsiteY532" fmla="*/ 798979 h 2980154"/>
                <a:gd name="connsiteX533" fmla="*/ 643425 w 3069349"/>
                <a:gd name="connsiteY533" fmla="*/ 740781 h 2980154"/>
                <a:gd name="connsiteX534" fmla="*/ 639559 w 3069349"/>
                <a:gd name="connsiteY534" fmla="*/ 738133 h 2980154"/>
                <a:gd name="connsiteX535" fmla="*/ 639689 w 3069349"/>
                <a:gd name="connsiteY535" fmla="*/ 737838 h 2980154"/>
                <a:gd name="connsiteX536" fmla="*/ 575073 w 3069349"/>
                <a:gd name="connsiteY536" fmla="*/ 686951 h 2980154"/>
                <a:gd name="connsiteX537" fmla="*/ 584617 w 3069349"/>
                <a:gd name="connsiteY537" fmla="*/ 669130 h 2980154"/>
                <a:gd name="connsiteX538" fmla="*/ 657411 w 3069349"/>
                <a:gd name="connsiteY538" fmla="*/ 698470 h 2980154"/>
                <a:gd name="connsiteX539" fmla="*/ 663962 w 3069349"/>
                <a:gd name="connsiteY539" fmla="*/ 683920 h 2980154"/>
                <a:gd name="connsiteX540" fmla="*/ 697708 w 3069349"/>
                <a:gd name="connsiteY540" fmla="*/ 694150 h 2980154"/>
                <a:gd name="connsiteX541" fmla="*/ 647723 w 3069349"/>
                <a:gd name="connsiteY541" fmla="*/ 651802 h 2980154"/>
                <a:gd name="connsiteX542" fmla="*/ 691330 w 3069349"/>
                <a:gd name="connsiteY542" fmla="*/ 667186 h 2980154"/>
                <a:gd name="connsiteX543" fmla="*/ 714264 w 3069349"/>
                <a:gd name="connsiteY543" fmla="*/ 627112 h 2980154"/>
                <a:gd name="connsiteX544" fmla="*/ 749842 w 3069349"/>
                <a:gd name="connsiteY544" fmla="*/ 641227 h 2980154"/>
                <a:gd name="connsiteX545" fmla="*/ 760162 w 3069349"/>
                <a:gd name="connsiteY545" fmla="*/ 625607 h 2980154"/>
                <a:gd name="connsiteX546" fmla="*/ 792363 w 3069349"/>
                <a:gd name="connsiteY546" fmla="*/ 641938 h 2980154"/>
                <a:gd name="connsiteX547" fmla="*/ 684488 w 3069349"/>
                <a:gd name="connsiteY547" fmla="*/ 515507 h 2980154"/>
                <a:gd name="connsiteX548" fmla="*/ 690596 w 3069349"/>
                <a:gd name="connsiteY548" fmla="*/ 507987 h 2980154"/>
                <a:gd name="connsiteX549" fmla="*/ 748893 w 3069349"/>
                <a:gd name="connsiteY549" fmla="*/ 544910 h 2980154"/>
                <a:gd name="connsiteX550" fmla="*/ 767034 w 3069349"/>
                <a:gd name="connsiteY550" fmla="*/ 519873 h 2980154"/>
                <a:gd name="connsiteX551" fmla="*/ 814387 w 3069349"/>
                <a:gd name="connsiteY551" fmla="*/ 545318 h 2980154"/>
                <a:gd name="connsiteX552" fmla="*/ 791519 w 3069349"/>
                <a:gd name="connsiteY552" fmla="*/ 517718 h 2980154"/>
                <a:gd name="connsiteX553" fmla="*/ 794830 w 3069349"/>
                <a:gd name="connsiteY553" fmla="*/ 513979 h 2980154"/>
                <a:gd name="connsiteX554" fmla="*/ 755886 w 3069349"/>
                <a:gd name="connsiteY554" fmla="*/ 462603 h 2980154"/>
                <a:gd name="connsiteX555" fmla="*/ 809419 w 3069349"/>
                <a:gd name="connsiteY555" fmla="*/ 497493 h 2980154"/>
                <a:gd name="connsiteX556" fmla="*/ 830588 w 3069349"/>
                <a:gd name="connsiteY556" fmla="*/ 473576 h 2980154"/>
                <a:gd name="connsiteX557" fmla="*/ 869633 w 3069349"/>
                <a:gd name="connsiteY557" fmla="*/ 498903 h 2980154"/>
                <a:gd name="connsiteX558" fmla="*/ 881108 w 3069349"/>
                <a:gd name="connsiteY558" fmla="*/ 487390 h 2980154"/>
                <a:gd name="connsiteX559" fmla="*/ 921102 w 3069349"/>
                <a:gd name="connsiteY559" fmla="*/ 519268 h 2980154"/>
                <a:gd name="connsiteX560" fmla="*/ 855745 w 3069349"/>
                <a:gd name="connsiteY560" fmla="*/ 419199 h 2980154"/>
                <a:gd name="connsiteX561" fmla="*/ 864219 w 3069349"/>
                <a:gd name="connsiteY561" fmla="*/ 411488 h 2980154"/>
                <a:gd name="connsiteX562" fmla="*/ 839585 w 3069349"/>
                <a:gd name="connsiteY562" fmla="*/ 366119 h 2980154"/>
                <a:gd name="connsiteX563" fmla="*/ 876175 w 3069349"/>
                <a:gd name="connsiteY563" fmla="*/ 400607 h 2980154"/>
                <a:gd name="connsiteX564" fmla="*/ 899393 w 3069349"/>
                <a:gd name="connsiteY564" fmla="*/ 379477 h 2980154"/>
                <a:gd name="connsiteX565" fmla="*/ 947966 w 3069349"/>
                <a:gd name="connsiteY565" fmla="*/ 419600 h 2980154"/>
                <a:gd name="connsiteX566" fmla="*/ 927130 w 3069349"/>
                <a:gd name="connsiteY566" fmla="*/ 381139 h 2980154"/>
                <a:gd name="connsiteX567" fmla="*/ 929433 w 3069349"/>
                <a:gd name="connsiteY567" fmla="*/ 379418 h 2980154"/>
                <a:gd name="connsiteX568" fmla="*/ 896113 w 3069349"/>
                <a:gd name="connsiteY568" fmla="*/ 309709 h 2980154"/>
                <a:gd name="connsiteX569" fmla="*/ 899376 w 3069349"/>
                <a:gd name="connsiteY569" fmla="*/ 307467 h 2980154"/>
                <a:gd name="connsiteX570" fmla="*/ 952188 w 3069349"/>
                <a:gd name="connsiteY570" fmla="*/ 362404 h 2980154"/>
                <a:gd name="connsiteX571" fmla="*/ 974207 w 3069349"/>
                <a:gd name="connsiteY571" fmla="*/ 345940 h 2980154"/>
                <a:gd name="connsiteX572" fmla="*/ 1013008 w 3069349"/>
                <a:gd name="connsiteY572" fmla="*/ 383740 h 2980154"/>
                <a:gd name="connsiteX573" fmla="*/ 1024933 w 3069349"/>
                <a:gd name="connsiteY573" fmla="*/ 375867 h 2980154"/>
                <a:gd name="connsiteX574" fmla="*/ 1048229 w 3069349"/>
                <a:gd name="connsiteY574" fmla="*/ 403682 h 2980154"/>
                <a:gd name="connsiteX575" fmla="*/ 1005447 w 3069349"/>
                <a:gd name="connsiteY575" fmla="*/ 297976 h 2980154"/>
                <a:gd name="connsiteX576" fmla="*/ 1041556 w 3069349"/>
                <a:gd name="connsiteY576" fmla="*/ 276687 h 2980154"/>
                <a:gd name="connsiteX577" fmla="*/ 1040653 w 3069349"/>
                <a:gd name="connsiteY577" fmla="*/ 273525 h 2980154"/>
                <a:gd name="connsiteX578" fmla="*/ 1042486 w 3069349"/>
                <a:gd name="connsiteY578" fmla="*/ 276137 h 2980154"/>
                <a:gd name="connsiteX579" fmla="*/ 1056087 w 3069349"/>
                <a:gd name="connsiteY579" fmla="*/ 268118 h 2980154"/>
                <a:gd name="connsiteX580" fmla="*/ 1082957 w 3069349"/>
                <a:gd name="connsiteY580" fmla="*/ 301051 h 2980154"/>
                <a:gd name="connsiteX581" fmla="*/ 1058878 w 3069349"/>
                <a:gd name="connsiteY581" fmla="*/ 210110 h 2980154"/>
                <a:gd name="connsiteX582" fmla="*/ 1071152 w 3069349"/>
                <a:gd name="connsiteY582" fmla="*/ 204617 h 2980154"/>
                <a:gd name="connsiteX583" fmla="*/ 1108015 w 3069349"/>
                <a:gd name="connsiteY583" fmla="*/ 264222 h 2980154"/>
                <a:gd name="connsiteX584" fmla="*/ 1139672 w 3069349"/>
                <a:gd name="connsiteY584" fmla="*/ 249180 h 2980154"/>
                <a:gd name="connsiteX585" fmla="*/ 1174590 w 3069349"/>
                <a:gd name="connsiteY585" fmla="*/ 299944 h 2980154"/>
                <a:gd name="connsiteX586" fmla="*/ 1186216 w 3069349"/>
                <a:gd name="connsiteY586" fmla="*/ 295333 h 2980154"/>
                <a:gd name="connsiteX587" fmla="*/ 1195747 w 3069349"/>
                <a:gd name="connsiteY587" fmla="*/ 312772 h 2980154"/>
                <a:gd name="connsiteX588" fmla="*/ 1175691 w 3069349"/>
                <a:gd name="connsiteY588" fmla="*/ 209317 h 2980154"/>
                <a:gd name="connsiteX589" fmla="*/ 1229330 w 3069349"/>
                <a:gd name="connsiteY589" fmla="*/ 190781 h 2980154"/>
                <a:gd name="connsiteX590" fmla="*/ 1225479 w 3069349"/>
                <a:gd name="connsiteY590" fmla="*/ 145382 h 2980154"/>
                <a:gd name="connsiteX591" fmla="*/ 1245098 w 3069349"/>
                <a:gd name="connsiteY591" fmla="*/ 139111 h 2980154"/>
                <a:gd name="connsiteX592" fmla="*/ 1582637 w 3069349"/>
                <a:gd name="connsiteY592" fmla="*/ 0 h 2980154"/>
                <a:gd name="connsiteX593" fmla="*/ 1582681 w 3069349"/>
                <a:gd name="connsiteY593" fmla="*/ 5307 h 2980154"/>
                <a:gd name="connsiteX594" fmla="*/ 1581327 w 3069349"/>
                <a:gd name="connsiteY594" fmla="*/ 5327 h 2980154"/>
                <a:gd name="connsiteX595" fmla="*/ 1582637 w 3069349"/>
                <a:gd name="connsiteY595" fmla="*/ 0 h 2980154"/>
                <a:gd name="connsiteX596" fmla="*/ 1399868 w 3069349"/>
                <a:gd name="connsiteY596" fmla="*/ 13634 h 2980154"/>
                <a:gd name="connsiteX597" fmla="*/ 1400165 w 3069349"/>
                <a:gd name="connsiteY597" fmla="*/ 15285 h 2980154"/>
                <a:gd name="connsiteX598" fmla="*/ 1399731 w 3069349"/>
                <a:gd name="connsiteY598" fmla="*/ 15334 h 2980154"/>
                <a:gd name="connsiteX599" fmla="*/ 1399868 w 3069349"/>
                <a:gd name="connsiteY599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555539 w 3069349"/>
                <a:gd name="connsiteY109" fmla="*/ 426706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663284 w 3069349"/>
                <a:gd name="connsiteY115" fmla="*/ 463176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850392 w 3069349"/>
                <a:gd name="connsiteY130" fmla="*/ 757265 h 2980154"/>
                <a:gd name="connsiteX131" fmla="*/ 2803288 w 3069349"/>
                <a:gd name="connsiteY131" fmla="*/ 797137 h 2980154"/>
                <a:gd name="connsiteX132" fmla="*/ 2918663 w 3069349"/>
                <a:gd name="connsiteY132" fmla="*/ 750634 h 2980154"/>
                <a:gd name="connsiteX133" fmla="*/ 2859463 w 3069349"/>
                <a:gd name="connsiteY133" fmla="*/ 797257 h 2980154"/>
                <a:gd name="connsiteX134" fmla="*/ 2871240 w 3069349"/>
                <a:gd name="connsiteY134" fmla="*/ 793502 h 2980154"/>
                <a:gd name="connsiteX135" fmla="*/ 2827823 w 3069349"/>
                <a:gd name="connsiteY135" fmla="*/ 895295 h 2980154"/>
                <a:gd name="connsiteX136" fmla="*/ 3060138 w 3069349"/>
                <a:gd name="connsiteY136" fmla="*/ 813742 h 2980154"/>
                <a:gd name="connsiteX137" fmla="*/ 2927267 w 3069349"/>
                <a:gd name="connsiteY137" fmla="*/ 935795 h 2980154"/>
                <a:gd name="connsiteX138" fmla="*/ 2900719 w 3069349"/>
                <a:gd name="connsiteY138" fmla="*/ 950450 h 2980154"/>
                <a:gd name="connsiteX139" fmla="*/ 3021902 w 3069349"/>
                <a:gd name="connsiteY139" fmla="*/ 924767 h 2980154"/>
                <a:gd name="connsiteX140" fmla="*/ 3022264 w 3069349"/>
                <a:gd name="connsiteY140" fmla="*/ 925889 h 2980154"/>
                <a:gd name="connsiteX141" fmla="*/ 2929554 w 3069349"/>
                <a:gd name="connsiteY141" fmla="*/ 974224 h 2980154"/>
                <a:gd name="connsiteX142" fmla="*/ 2942942 w 3069349"/>
                <a:gd name="connsiteY142" fmla="*/ 972743 h 2980154"/>
                <a:gd name="connsiteX143" fmla="*/ 2953343 w 3069349"/>
                <a:gd name="connsiteY143" fmla="*/ 1000642 h 2980154"/>
                <a:gd name="connsiteX144" fmla="*/ 2958032 w 3069349"/>
                <a:gd name="connsiteY144" fmla="*/ 1030081 h 2980154"/>
                <a:gd name="connsiteX145" fmla="*/ 2875574 w 3069349"/>
                <a:gd name="connsiteY145" fmla="*/ 1066541 h 2980154"/>
                <a:gd name="connsiteX146" fmla="*/ 2960183 w 3069349"/>
                <a:gd name="connsiteY146" fmla="*/ 1066825 h 2980154"/>
                <a:gd name="connsiteX147" fmla="*/ 2967497 w 3069349"/>
                <a:gd name="connsiteY147" fmla="*/ 1095935 h 2980154"/>
                <a:gd name="connsiteX148" fmla="*/ 2968507 w 3069349"/>
                <a:gd name="connsiteY148" fmla="*/ 1116623 h 2980154"/>
                <a:gd name="connsiteX149" fmla="*/ 3063415 w 3069349"/>
                <a:gd name="connsiteY149" fmla="*/ 1112952 h 2980154"/>
                <a:gd name="connsiteX150" fmla="*/ 3064219 w 3069349"/>
                <a:gd name="connsiteY150" fmla="*/ 1120612 h 2980154"/>
                <a:gd name="connsiteX151" fmla="*/ 2940742 w 3069349"/>
                <a:gd name="connsiteY151" fmla="*/ 1159184 h 2980154"/>
                <a:gd name="connsiteX152" fmla="*/ 2979145 w 3069349"/>
                <a:gd name="connsiteY152" fmla="*/ 1162594 h 2980154"/>
                <a:gd name="connsiteX153" fmla="*/ 2983928 w 3069349"/>
                <a:gd name="connsiteY153" fmla="*/ 1221673 h 2980154"/>
                <a:gd name="connsiteX154" fmla="*/ 2888005 w 3069349"/>
                <a:gd name="connsiteY154" fmla="*/ 1242926 h 2980154"/>
                <a:gd name="connsiteX155" fmla="*/ 2975563 w 3069349"/>
                <a:gd name="connsiteY155" fmla="*/ 1260969 h 2980154"/>
                <a:gd name="connsiteX156" fmla="*/ 2974783 w 3069349"/>
                <a:gd name="connsiteY156" fmla="*/ 1288916 h 2980154"/>
                <a:gd name="connsiteX157" fmla="*/ 3069349 w 3069349"/>
                <a:gd name="connsiteY157" fmla="*/ 1301353 h 2980154"/>
                <a:gd name="connsiteX158" fmla="*/ 3068138 w 3069349"/>
                <a:gd name="connsiteY158" fmla="*/ 1313432 h 2980154"/>
                <a:gd name="connsiteX159" fmla="*/ 2906374 w 3069349"/>
                <a:gd name="connsiteY159" fmla="*/ 1334709 h 2980154"/>
                <a:gd name="connsiteX160" fmla="*/ 2978533 w 3069349"/>
                <a:gd name="connsiteY160" fmla="*/ 1356015 h 2980154"/>
                <a:gd name="connsiteX161" fmla="*/ 2971786 w 3069349"/>
                <a:gd name="connsiteY161" fmla="*/ 1414859 h 2980154"/>
                <a:gd name="connsiteX162" fmla="*/ 2865669 w 3069349"/>
                <a:gd name="connsiteY162" fmla="*/ 1416917 h 2980154"/>
                <a:gd name="connsiteX163" fmla="*/ 2953943 w 3069349"/>
                <a:gd name="connsiteY163" fmla="*/ 1454487 h 2980154"/>
                <a:gd name="connsiteX164" fmla="*/ 2952871 w 3069349"/>
                <a:gd name="connsiteY164" fmla="*/ 1459232 h 2980154"/>
                <a:gd name="connsiteX165" fmla="*/ 3040679 w 3069349"/>
                <a:gd name="connsiteY165" fmla="*/ 1486661 h 2980154"/>
                <a:gd name="connsiteX166" fmla="*/ 3036512 w 3069349"/>
                <a:gd name="connsiteY166" fmla="*/ 1500634 h 2980154"/>
                <a:gd name="connsiteX167" fmla="*/ 2944341 w 3069349"/>
                <a:gd name="connsiteY167" fmla="*/ 1497068 h 2980154"/>
                <a:gd name="connsiteX168" fmla="*/ 2940836 w 3069349"/>
                <a:gd name="connsiteY168" fmla="*/ 1512613 h 2980154"/>
                <a:gd name="connsiteX169" fmla="*/ 2864178 w 3069349"/>
                <a:gd name="connsiteY169" fmla="*/ 1505327 h 2980154"/>
                <a:gd name="connsiteX170" fmla="*/ 2940592 w 3069349"/>
                <a:gd name="connsiteY170" fmla="*/ 1545613 h 2980154"/>
                <a:gd name="connsiteX171" fmla="*/ 2922196 w 3069349"/>
                <a:gd name="connsiteY171" fmla="*/ 1601877 h 2980154"/>
                <a:gd name="connsiteX172" fmla="*/ 2820194 w 3069349"/>
                <a:gd name="connsiteY172" fmla="*/ 1583387 h 2980154"/>
                <a:gd name="connsiteX173" fmla="*/ 2977076 w 3069349"/>
                <a:gd name="connsiteY173" fmla="*/ 1665179 h 2980154"/>
                <a:gd name="connsiteX174" fmla="*/ 2971194 w 3069349"/>
                <a:gd name="connsiteY174" fmla="*/ 1679113 h 2980154"/>
                <a:gd name="connsiteX175" fmla="*/ 2886088 w 3069349"/>
                <a:gd name="connsiteY175" fmla="*/ 1661076 h 2980154"/>
                <a:gd name="connsiteX176" fmla="*/ 2871205 w 3069349"/>
                <a:gd name="connsiteY176" fmla="*/ 1694131 h 2980154"/>
                <a:gd name="connsiteX177" fmla="*/ 2805425 w 3069349"/>
                <a:gd name="connsiteY177" fmla="*/ 1674188 h 2980154"/>
                <a:gd name="connsiteX178" fmla="*/ 2866875 w 3069349"/>
                <a:gd name="connsiteY178" fmla="*/ 1724133 h 2980154"/>
                <a:gd name="connsiteX179" fmla="*/ 2859312 w 3069349"/>
                <a:gd name="connsiteY179" fmla="*/ 1737347 h 2980154"/>
                <a:gd name="connsiteX180" fmla="*/ 2891010 w 3069349"/>
                <a:gd name="connsiteY180" fmla="*/ 1736121 h 2980154"/>
                <a:gd name="connsiteX181" fmla="*/ 2891814 w 3069349"/>
                <a:gd name="connsiteY181" fmla="*/ 1743781 h 2980154"/>
                <a:gd name="connsiteX182" fmla="*/ 2847753 w 3069349"/>
                <a:gd name="connsiteY182" fmla="*/ 1757545 h 2980154"/>
                <a:gd name="connsiteX183" fmla="*/ 2837513 w 3069349"/>
                <a:gd name="connsiteY183" fmla="*/ 1775437 h 2980154"/>
                <a:gd name="connsiteX184" fmla="*/ 2816793 w 3069349"/>
                <a:gd name="connsiteY184" fmla="*/ 1767216 h 2980154"/>
                <a:gd name="connsiteX185" fmla="*/ 2801747 w 3069349"/>
                <a:gd name="connsiteY185" fmla="*/ 1771916 h 2980154"/>
                <a:gd name="connsiteX186" fmla="*/ 2880002 w 3069349"/>
                <a:gd name="connsiteY186" fmla="*/ 1833544 h 2980154"/>
                <a:gd name="connsiteX187" fmla="*/ 2872204 w 3069349"/>
                <a:gd name="connsiteY187" fmla="*/ 1845266 h 2980154"/>
                <a:gd name="connsiteX188" fmla="*/ 2809511 w 3069349"/>
                <a:gd name="connsiteY188" fmla="*/ 1819999 h 2980154"/>
                <a:gd name="connsiteX189" fmla="*/ 2811523 w 3069349"/>
                <a:gd name="connsiteY189" fmla="*/ 1844843 h 2980154"/>
                <a:gd name="connsiteX190" fmla="*/ 2771348 w 3069349"/>
                <a:gd name="connsiteY190" fmla="*/ 1853743 h 2980154"/>
                <a:gd name="connsiteX191" fmla="*/ 2768136 w 3069349"/>
                <a:gd name="connsiteY191" fmla="*/ 1858177 h 2980154"/>
                <a:gd name="connsiteX192" fmla="*/ 2763231 w 3069349"/>
                <a:gd name="connsiteY192" fmla="*/ 1855542 h 2980154"/>
                <a:gd name="connsiteX193" fmla="*/ 2740214 w 3069349"/>
                <a:gd name="connsiteY193" fmla="*/ 1860641 h 2980154"/>
                <a:gd name="connsiteX194" fmla="*/ 2750732 w 3069349"/>
                <a:gd name="connsiteY194" fmla="*/ 1873334 h 2980154"/>
                <a:gd name="connsiteX195" fmla="*/ 2803157 w 3069349"/>
                <a:gd name="connsiteY195" fmla="*/ 1884138 h 2980154"/>
                <a:gd name="connsiteX196" fmla="*/ 2802377 w 3069349"/>
                <a:gd name="connsiteY196" fmla="*/ 1912085 h 2980154"/>
                <a:gd name="connsiteX197" fmla="*/ 2896943 w 3069349"/>
                <a:gd name="connsiteY197" fmla="*/ 1924522 h 2980154"/>
                <a:gd name="connsiteX198" fmla="*/ 2895732 w 3069349"/>
                <a:gd name="connsiteY198" fmla="*/ 1936601 h 2980154"/>
                <a:gd name="connsiteX199" fmla="*/ 2733969 w 3069349"/>
                <a:gd name="connsiteY199" fmla="*/ 1957878 h 2980154"/>
                <a:gd name="connsiteX200" fmla="*/ 2806128 w 3069349"/>
                <a:gd name="connsiteY200" fmla="*/ 1979184 h 2980154"/>
                <a:gd name="connsiteX201" fmla="*/ 2799381 w 3069349"/>
                <a:gd name="connsiteY201" fmla="*/ 2038028 h 2980154"/>
                <a:gd name="connsiteX202" fmla="*/ 2693264 w 3069349"/>
                <a:gd name="connsiteY202" fmla="*/ 2040086 h 2980154"/>
                <a:gd name="connsiteX203" fmla="*/ 2781537 w 3069349"/>
                <a:gd name="connsiteY203" fmla="*/ 2077656 h 2980154"/>
                <a:gd name="connsiteX204" fmla="*/ 2780465 w 3069349"/>
                <a:gd name="connsiteY204" fmla="*/ 2082402 h 2980154"/>
                <a:gd name="connsiteX205" fmla="*/ 2868273 w 3069349"/>
                <a:gd name="connsiteY205" fmla="*/ 2109830 h 2980154"/>
                <a:gd name="connsiteX206" fmla="*/ 2864106 w 3069349"/>
                <a:gd name="connsiteY206" fmla="*/ 2123803 h 2980154"/>
                <a:gd name="connsiteX207" fmla="*/ 2771935 w 3069349"/>
                <a:gd name="connsiteY207" fmla="*/ 2120237 h 2980154"/>
                <a:gd name="connsiteX208" fmla="*/ 2768431 w 3069349"/>
                <a:gd name="connsiteY208" fmla="*/ 2135782 h 2980154"/>
                <a:gd name="connsiteX209" fmla="*/ 2691773 w 3069349"/>
                <a:gd name="connsiteY209" fmla="*/ 2128496 h 2980154"/>
                <a:gd name="connsiteX210" fmla="*/ 2768186 w 3069349"/>
                <a:gd name="connsiteY210" fmla="*/ 2168782 h 2980154"/>
                <a:gd name="connsiteX211" fmla="*/ 2749791 w 3069349"/>
                <a:gd name="connsiteY211" fmla="*/ 2225046 h 2980154"/>
                <a:gd name="connsiteX212" fmla="*/ 2647789 w 3069349"/>
                <a:gd name="connsiteY212" fmla="*/ 2206556 h 2980154"/>
                <a:gd name="connsiteX213" fmla="*/ 2804671 w 3069349"/>
                <a:gd name="connsiteY213" fmla="*/ 2288348 h 2980154"/>
                <a:gd name="connsiteX214" fmla="*/ 2798789 w 3069349"/>
                <a:gd name="connsiteY214" fmla="*/ 2302282 h 2980154"/>
                <a:gd name="connsiteX215" fmla="*/ 2713682 w 3069349"/>
                <a:gd name="connsiteY215" fmla="*/ 2284245 h 2980154"/>
                <a:gd name="connsiteX216" fmla="*/ 2698800 w 3069349"/>
                <a:gd name="connsiteY216" fmla="*/ 2317300 h 2980154"/>
                <a:gd name="connsiteX217" fmla="*/ 2633019 w 3069349"/>
                <a:gd name="connsiteY217" fmla="*/ 2297357 h 2980154"/>
                <a:gd name="connsiteX218" fmla="*/ 2694469 w 3069349"/>
                <a:gd name="connsiteY218" fmla="*/ 2347302 h 2980154"/>
                <a:gd name="connsiteX219" fmla="*/ 2665108 w 3069349"/>
                <a:gd name="connsiteY219" fmla="*/ 2398606 h 2980154"/>
                <a:gd name="connsiteX220" fmla="*/ 2602038 w 3069349"/>
                <a:gd name="connsiteY220" fmla="*/ 2373583 h 2980154"/>
                <a:gd name="connsiteX221" fmla="*/ 2707597 w 3069349"/>
                <a:gd name="connsiteY221" fmla="*/ 2456713 h 2980154"/>
                <a:gd name="connsiteX222" fmla="*/ 2699798 w 3069349"/>
                <a:gd name="connsiteY222" fmla="*/ 2468436 h 2980154"/>
                <a:gd name="connsiteX223" fmla="*/ 2626490 w 3069349"/>
                <a:gd name="connsiteY223" fmla="*/ 2438890 h 2980154"/>
                <a:gd name="connsiteX224" fmla="*/ 2595730 w 3069349"/>
                <a:gd name="connsiteY224" fmla="*/ 2481346 h 2980154"/>
                <a:gd name="connsiteX225" fmla="*/ 2541721 w 3069349"/>
                <a:gd name="connsiteY225" fmla="*/ 2452328 h 2980154"/>
                <a:gd name="connsiteX226" fmla="*/ 2587853 w 3069349"/>
                <a:gd name="connsiteY226" fmla="*/ 2507999 h 2980154"/>
                <a:gd name="connsiteX227" fmla="*/ 2702846 w 3069349"/>
                <a:gd name="connsiteY227" fmla="*/ 2561430 h 2980154"/>
                <a:gd name="connsiteX228" fmla="*/ 2548783 w 3069349"/>
                <a:gd name="connsiteY228" fmla="*/ 2552143 h 2980154"/>
                <a:gd name="connsiteX229" fmla="*/ 2501157 w 3069349"/>
                <a:gd name="connsiteY229" fmla="*/ 2521250 h 2980154"/>
                <a:gd name="connsiteX230" fmla="*/ 2576743 w 3069349"/>
                <a:gd name="connsiteY230" fmla="*/ 2609838 h 2980154"/>
                <a:gd name="connsiteX231" fmla="*/ 2568619 w 3069349"/>
                <a:gd name="connsiteY231" fmla="*/ 2618095 h 2980154"/>
                <a:gd name="connsiteX232" fmla="*/ 2503739 w 3069349"/>
                <a:gd name="connsiteY232" fmla="*/ 2577004 h 2980154"/>
                <a:gd name="connsiteX233" fmla="*/ 2507015 w 3069349"/>
                <a:gd name="connsiteY233" fmla="*/ 2582020 h 2980154"/>
                <a:gd name="connsiteX234" fmla="*/ 2463368 w 3069349"/>
                <a:gd name="connsiteY234" fmla="*/ 2621743 h 2980154"/>
                <a:gd name="connsiteX235" fmla="*/ 2420840 w 3069349"/>
                <a:gd name="connsiteY235" fmla="*/ 2586613 h 2980154"/>
                <a:gd name="connsiteX236" fmla="*/ 2452239 w 3069349"/>
                <a:gd name="connsiteY236" fmla="*/ 2644579 h 2980154"/>
                <a:gd name="connsiteX237" fmla="*/ 2405165 w 3069349"/>
                <a:gd name="connsiteY237" fmla="*/ 2679777 h 2980154"/>
                <a:gd name="connsiteX238" fmla="*/ 2353538 w 3069349"/>
                <a:gd name="connsiteY238" fmla="*/ 2629482 h 2980154"/>
                <a:gd name="connsiteX239" fmla="*/ 2357459 w 3069349"/>
                <a:gd name="connsiteY239" fmla="*/ 2636976 h 2980154"/>
                <a:gd name="connsiteX240" fmla="*/ 2356881 w 3069349"/>
                <a:gd name="connsiteY240" fmla="*/ 2637439 h 2980154"/>
                <a:gd name="connsiteX241" fmla="*/ 2412911 w 3069349"/>
                <a:gd name="connsiteY241" fmla="*/ 2740630 h 2980154"/>
                <a:gd name="connsiteX242" fmla="*/ 2406026 w 3069349"/>
                <a:gd name="connsiteY242" fmla="*/ 2745360 h 2980154"/>
                <a:gd name="connsiteX243" fmla="*/ 2354831 w 3069349"/>
                <a:gd name="connsiteY243" fmla="*/ 2697106 h 2980154"/>
                <a:gd name="connsiteX244" fmla="*/ 2357315 w 3069349"/>
                <a:gd name="connsiteY244" fmla="*/ 2703243 h 2980154"/>
                <a:gd name="connsiteX245" fmla="*/ 2306678 w 3069349"/>
                <a:gd name="connsiteY245" fmla="*/ 2733102 h 2980154"/>
                <a:gd name="connsiteX246" fmla="*/ 2274922 w 3069349"/>
                <a:gd name="connsiteY246" fmla="*/ 2694184 h 2980154"/>
                <a:gd name="connsiteX247" fmla="*/ 2292714 w 3069349"/>
                <a:gd name="connsiteY247" fmla="*/ 2751348 h 2980154"/>
                <a:gd name="connsiteX248" fmla="*/ 2239699 w 3069349"/>
                <a:gd name="connsiteY248" fmla="*/ 2776538 h 2980154"/>
                <a:gd name="connsiteX249" fmla="*/ 2201943 w 3069349"/>
                <a:gd name="connsiteY249" fmla="*/ 2721645 h 2980154"/>
                <a:gd name="connsiteX250" fmla="*/ 2207740 w 3069349"/>
                <a:gd name="connsiteY250" fmla="*/ 2741189 h 2980154"/>
                <a:gd name="connsiteX251" fmla="*/ 2193536 w 3069349"/>
                <a:gd name="connsiteY251" fmla="*/ 2748379 h 2980154"/>
                <a:gd name="connsiteX252" fmla="*/ 2219845 w 3069349"/>
                <a:gd name="connsiteY252" fmla="*/ 2840528 h 2980154"/>
                <a:gd name="connsiteX253" fmla="*/ 2214830 w 3069349"/>
                <a:gd name="connsiteY253" fmla="*/ 2842693 h 2980154"/>
                <a:gd name="connsiteX254" fmla="*/ 2180704 w 3069349"/>
                <a:gd name="connsiteY254" fmla="*/ 2794104 h 2980154"/>
                <a:gd name="connsiteX255" fmla="*/ 2131614 w 3069349"/>
                <a:gd name="connsiteY255" fmla="*/ 2811068 h 2980154"/>
                <a:gd name="connsiteX256" fmla="*/ 2116423 w 3069349"/>
                <a:gd name="connsiteY256" fmla="*/ 2782574 h 2980154"/>
                <a:gd name="connsiteX257" fmla="*/ 2111382 w 3069349"/>
                <a:gd name="connsiteY257" fmla="*/ 2784572 h 2980154"/>
                <a:gd name="connsiteX258" fmla="*/ 2115631 w 3069349"/>
                <a:gd name="connsiteY258" fmla="*/ 2823924 h 2980154"/>
                <a:gd name="connsiteX259" fmla="*/ 2088066 w 3069349"/>
                <a:gd name="connsiteY259" fmla="*/ 2834452 h 2980154"/>
                <a:gd name="connsiteX260" fmla="*/ 2058981 w 3069349"/>
                <a:gd name="connsiteY260" fmla="*/ 2839198 h 2980154"/>
                <a:gd name="connsiteX261" fmla="*/ 2039974 w 3069349"/>
                <a:gd name="connsiteY261" fmla="*/ 2795155 h 2980154"/>
                <a:gd name="connsiteX262" fmla="*/ 2041758 w 3069349"/>
                <a:gd name="connsiteY262" fmla="*/ 2813451 h 2980154"/>
                <a:gd name="connsiteX263" fmla="*/ 2003107 w 3069349"/>
                <a:gd name="connsiteY263" fmla="*/ 2823784 h 2980154"/>
                <a:gd name="connsiteX264" fmla="*/ 2003080 w 3069349"/>
                <a:gd name="connsiteY264" fmla="*/ 2844337 h 2980154"/>
                <a:gd name="connsiteX265" fmla="*/ 2002572 w 3069349"/>
                <a:gd name="connsiteY265" fmla="*/ 2844468 h 2980154"/>
                <a:gd name="connsiteX266" fmla="*/ 2005559 w 3069349"/>
                <a:gd name="connsiteY266" fmla="*/ 2901754 h 2980154"/>
                <a:gd name="connsiteX267" fmla="*/ 2001679 w 3069349"/>
                <a:gd name="connsiteY267" fmla="*/ 2902587 h 2980154"/>
                <a:gd name="connsiteX268" fmla="*/ 1979711 w 3069349"/>
                <a:gd name="connsiteY268" fmla="*/ 2850387 h 2980154"/>
                <a:gd name="connsiteX269" fmla="*/ 1974525 w 3069349"/>
                <a:gd name="connsiteY269" fmla="*/ 2851730 h 2980154"/>
                <a:gd name="connsiteX270" fmla="*/ 1972692 w 3069349"/>
                <a:gd name="connsiteY270" fmla="*/ 2851819 h 2980154"/>
                <a:gd name="connsiteX271" fmla="*/ 1976200 w 3069349"/>
                <a:gd name="connsiteY271" fmla="*/ 2893159 h 2980154"/>
                <a:gd name="connsiteX272" fmla="*/ 1960919 w 3069349"/>
                <a:gd name="connsiteY272" fmla="*/ 2852392 h 2980154"/>
                <a:gd name="connsiteX273" fmla="*/ 1945084 w 3069349"/>
                <a:gd name="connsiteY273" fmla="*/ 2853161 h 2980154"/>
                <a:gd name="connsiteX274" fmla="*/ 1940964 w 3069349"/>
                <a:gd name="connsiteY274" fmla="*/ 2839662 h 2980154"/>
                <a:gd name="connsiteX275" fmla="*/ 1929704 w 3069349"/>
                <a:gd name="connsiteY275" fmla="*/ 2841649 h 2980154"/>
                <a:gd name="connsiteX276" fmla="*/ 1928066 w 3069349"/>
                <a:gd name="connsiteY276" fmla="*/ 2860568 h 2980154"/>
                <a:gd name="connsiteX277" fmla="*/ 1869696 w 3069349"/>
                <a:gd name="connsiteY277" fmla="*/ 2865411 h 2980154"/>
                <a:gd name="connsiteX278" fmla="*/ 1866099 w 3069349"/>
                <a:gd name="connsiteY278" fmla="*/ 2848773 h 2980154"/>
                <a:gd name="connsiteX279" fmla="*/ 1865935 w 3069349"/>
                <a:gd name="connsiteY279" fmla="*/ 2850542 h 2980154"/>
                <a:gd name="connsiteX280" fmla="*/ 1813756 w 3069349"/>
                <a:gd name="connsiteY280" fmla="*/ 2853571 h 2980154"/>
                <a:gd name="connsiteX281" fmla="*/ 1812568 w 3069349"/>
                <a:gd name="connsiteY281" fmla="*/ 2859611 h 2980154"/>
                <a:gd name="connsiteX282" fmla="*/ 1802645 w 3069349"/>
                <a:gd name="connsiteY282" fmla="*/ 2859304 h 2980154"/>
                <a:gd name="connsiteX283" fmla="*/ 1797820 w 3069349"/>
                <a:gd name="connsiteY283" fmla="*/ 2918996 h 2980154"/>
                <a:gd name="connsiteX284" fmla="*/ 1789986 w 3069349"/>
                <a:gd name="connsiteY284" fmla="*/ 2919118 h 2980154"/>
                <a:gd name="connsiteX285" fmla="*/ 1785782 w 3069349"/>
                <a:gd name="connsiteY285" fmla="*/ 2895724 h 2980154"/>
                <a:gd name="connsiteX286" fmla="*/ 1781613 w 3069349"/>
                <a:gd name="connsiteY286" fmla="*/ 2919247 h 2980154"/>
                <a:gd name="connsiteX287" fmla="*/ 1776937 w 3069349"/>
                <a:gd name="connsiteY287" fmla="*/ 2919320 h 2980154"/>
                <a:gd name="connsiteX288" fmla="*/ 1766366 w 3069349"/>
                <a:gd name="connsiteY288" fmla="*/ 2859660 h 2980154"/>
                <a:gd name="connsiteX289" fmla="*/ 1747300 w 3069349"/>
                <a:gd name="connsiteY289" fmla="*/ 2861451 h 2980154"/>
                <a:gd name="connsiteX290" fmla="*/ 1720183 w 3069349"/>
                <a:gd name="connsiteY290" fmla="*/ 2858282 h 2980154"/>
                <a:gd name="connsiteX291" fmla="*/ 1720147 w 3069349"/>
                <a:gd name="connsiteY291" fmla="*/ 2857972 h 2980154"/>
                <a:gd name="connsiteX292" fmla="*/ 1678834 w 3069349"/>
                <a:gd name="connsiteY292" fmla="*/ 2853118 h 2980154"/>
                <a:gd name="connsiteX293" fmla="*/ 1678789 w 3069349"/>
                <a:gd name="connsiteY293" fmla="*/ 2850674 h 2980154"/>
                <a:gd name="connsiteX294" fmla="*/ 1659803 w 3069349"/>
                <a:gd name="connsiteY294" fmla="*/ 2850239 h 2980154"/>
                <a:gd name="connsiteX295" fmla="*/ 1641355 w 3069349"/>
                <a:gd name="connsiteY295" fmla="*/ 2845877 h 2980154"/>
                <a:gd name="connsiteX296" fmla="*/ 1627274 w 3069349"/>
                <a:gd name="connsiteY296" fmla="*/ 2903150 h 2980154"/>
                <a:gd name="connsiteX297" fmla="*/ 1612101 w 3069349"/>
                <a:gd name="connsiteY297" fmla="*/ 2900429 h 2980154"/>
                <a:gd name="connsiteX298" fmla="*/ 1611559 w 3069349"/>
                <a:gd name="connsiteY298" fmla="*/ 2834585 h 2980154"/>
                <a:gd name="connsiteX299" fmla="*/ 1602504 w 3069349"/>
                <a:gd name="connsiteY299" fmla="*/ 2832449 h 2980154"/>
                <a:gd name="connsiteX300" fmla="*/ 1598132 w 3069349"/>
                <a:gd name="connsiteY300" fmla="*/ 2844028 h 2980154"/>
                <a:gd name="connsiteX301" fmla="*/ 1582797 w 3069349"/>
                <a:gd name="connsiteY301" fmla="*/ 2840949 h 2980154"/>
                <a:gd name="connsiteX302" fmla="*/ 1561825 w 3069349"/>
                <a:gd name="connsiteY302" fmla="*/ 2890787 h 2980154"/>
                <a:gd name="connsiteX303" fmla="*/ 1553669 w 3069349"/>
                <a:gd name="connsiteY303" fmla="*/ 2888503 h 2980154"/>
                <a:gd name="connsiteX304" fmla="*/ 1556423 w 3069349"/>
                <a:gd name="connsiteY304" fmla="*/ 2835652 h 2980154"/>
                <a:gd name="connsiteX305" fmla="*/ 1544946 w 3069349"/>
                <a:gd name="connsiteY305" fmla="*/ 2833348 h 2980154"/>
                <a:gd name="connsiteX306" fmla="*/ 1545888 w 3069349"/>
                <a:gd name="connsiteY306" fmla="*/ 2820284 h 2980154"/>
                <a:gd name="connsiteX307" fmla="*/ 1515383 w 3069349"/>
                <a:gd name="connsiteY307" fmla="*/ 2810065 h 2980154"/>
                <a:gd name="connsiteX308" fmla="*/ 1512646 w 3069349"/>
                <a:gd name="connsiteY308" fmla="*/ 2815454 h 2980154"/>
                <a:gd name="connsiteX309" fmla="*/ 1488297 w 3069349"/>
                <a:gd name="connsiteY309" fmla="*/ 2807560 h 2980154"/>
                <a:gd name="connsiteX310" fmla="*/ 1464730 w 3069349"/>
                <a:gd name="connsiteY310" fmla="*/ 2863162 h 2980154"/>
                <a:gd name="connsiteX311" fmla="*/ 1446919 w 3069349"/>
                <a:gd name="connsiteY311" fmla="*/ 2856294 h 2980154"/>
                <a:gd name="connsiteX312" fmla="*/ 1459735 w 3069349"/>
                <a:gd name="connsiteY312" fmla="*/ 2773895 h 2980154"/>
                <a:gd name="connsiteX313" fmla="*/ 1445940 w 3069349"/>
                <a:gd name="connsiteY313" fmla="*/ 2778662 h 2980154"/>
                <a:gd name="connsiteX314" fmla="*/ 1443121 w 3069349"/>
                <a:gd name="connsiteY314" fmla="*/ 2773375 h 2980154"/>
                <a:gd name="connsiteX315" fmla="*/ 1440483 w 3069349"/>
                <a:gd name="connsiteY315" fmla="*/ 2777382 h 2980154"/>
                <a:gd name="connsiteX316" fmla="*/ 1438887 w 3069349"/>
                <a:gd name="connsiteY316" fmla="*/ 2776634 h 2980154"/>
                <a:gd name="connsiteX317" fmla="*/ 1429930 w 3069349"/>
                <a:gd name="connsiteY317" fmla="*/ 2791265 h 2980154"/>
                <a:gd name="connsiteX318" fmla="*/ 1429957 w 3069349"/>
                <a:gd name="connsiteY318" fmla="*/ 2791518 h 2980154"/>
                <a:gd name="connsiteX319" fmla="*/ 1429719 w 3069349"/>
                <a:gd name="connsiteY319" fmla="*/ 2791608 h 2980154"/>
                <a:gd name="connsiteX320" fmla="*/ 1428342 w 3069349"/>
                <a:gd name="connsiteY320" fmla="*/ 2793859 h 2980154"/>
                <a:gd name="connsiteX321" fmla="*/ 1426215 w 3069349"/>
                <a:gd name="connsiteY321" fmla="*/ 2792947 h 2980154"/>
                <a:gd name="connsiteX322" fmla="*/ 1402392 w 3069349"/>
                <a:gd name="connsiteY322" fmla="*/ 2802046 h 2980154"/>
                <a:gd name="connsiteX323" fmla="*/ 1373307 w 3069349"/>
                <a:gd name="connsiteY323" fmla="*/ 2806792 h 2980154"/>
                <a:gd name="connsiteX324" fmla="*/ 1371639 w 3069349"/>
                <a:gd name="connsiteY324" fmla="*/ 2802925 h 2980154"/>
                <a:gd name="connsiteX325" fmla="*/ 1359093 w 3069349"/>
                <a:gd name="connsiteY325" fmla="*/ 2820788 h 2980154"/>
                <a:gd name="connsiteX326" fmla="*/ 1346170 w 3069349"/>
                <a:gd name="connsiteY326" fmla="*/ 2814336 h 2980154"/>
                <a:gd name="connsiteX327" fmla="*/ 1355641 w 3069349"/>
                <a:gd name="connsiteY327" fmla="*/ 2781164 h 2980154"/>
                <a:gd name="connsiteX328" fmla="*/ 1317433 w 3069349"/>
                <a:gd name="connsiteY328" fmla="*/ 2791378 h 2980154"/>
                <a:gd name="connsiteX329" fmla="*/ 1317406 w 3069349"/>
                <a:gd name="connsiteY329" fmla="*/ 2811931 h 2980154"/>
                <a:gd name="connsiteX330" fmla="*/ 1316898 w 3069349"/>
                <a:gd name="connsiteY330" fmla="*/ 2812063 h 2980154"/>
                <a:gd name="connsiteX331" fmla="*/ 1319885 w 3069349"/>
                <a:gd name="connsiteY331" fmla="*/ 2869348 h 2980154"/>
                <a:gd name="connsiteX332" fmla="*/ 1316005 w 3069349"/>
                <a:gd name="connsiteY332" fmla="*/ 2870181 h 2980154"/>
                <a:gd name="connsiteX333" fmla="*/ 1294037 w 3069349"/>
                <a:gd name="connsiteY333" fmla="*/ 2817981 h 2980154"/>
                <a:gd name="connsiteX334" fmla="*/ 1288851 w 3069349"/>
                <a:gd name="connsiteY334" fmla="*/ 2819324 h 2980154"/>
                <a:gd name="connsiteX335" fmla="*/ 1287018 w 3069349"/>
                <a:gd name="connsiteY335" fmla="*/ 2819413 h 2980154"/>
                <a:gd name="connsiteX336" fmla="*/ 1290526 w 3069349"/>
                <a:gd name="connsiteY336" fmla="*/ 2860753 h 2980154"/>
                <a:gd name="connsiteX337" fmla="*/ 1275246 w 3069349"/>
                <a:gd name="connsiteY337" fmla="*/ 2819986 h 2980154"/>
                <a:gd name="connsiteX338" fmla="*/ 1259411 w 3069349"/>
                <a:gd name="connsiteY338" fmla="*/ 2820755 h 2980154"/>
                <a:gd name="connsiteX339" fmla="*/ 1255291 w 3069349"/>
                <a:gd name="connsiteY339" fmla="*/ 2807256 h 2980154"/>
                <a:gd name="connsiteX340" fmla="*/ 1244031 w 3069349"/>
                <a:gd name="connsiteY340" fmla="*/ 2809243 h 2980154"/>
                <a:gd name="connsiteX341" fmla="*/ 1242392 w 3069349"/>
                <a:gd name="connsiteY341" fmla="*/ 2828162 h 2980154"/>
                <a:gd name="connsiteX342" fmla="*/ 1184023 w 3069349"/>
                <a:gd name="connsiteY342" fmla="*/ 2833005 h 2980154"/>
                <a:gd name="connsiteX343" fmla="*/ 1180425 w 3069349"/>
                <a:gd name="connsiteY343" fmla="*/ 2816367 h 2980154"/>
                <a:gd name="connsiteX344" fmla="*/ 1180261 w 3069349"/>
                <a:gd name="connsiteY344" fmla="*/ 2818136 h 2980154"/>
                <a:gd name="connsiteX345" fmla="*/ 1128083 w 3069349"/>
                <a:gd name="connsiteY345" fmla="*/ 2821165 h 2980154"/>
                <a:gd name="connsiteX346" fmla="*/ 1126895 w 3069349"/>
                <a:gd name="connsiteY346" fmla="*/ 2827205 h 2980154"/>
                <a:gd name="connsiteX347" fmla="*/ 1116971 w 3069349"/>
                <a:gd name="connsiteY347" fmla="*/ 2826898 h 2980154"/>
                <a:gd name="connsiteX348" fmla="*/ 1112147 w 3069349"/>
                <a:gd name="connsiteY348" fmla="*/ 2886590 h 2980154"/>
                <a:gd name="connsiteX349" fmla="*/ 1104312 w 3069349"/>
                <a:gd name="connsiteY349" fmla="*/ 2886712 h 2980154"/>
                <a:gd name="connsiteX350" fmla="*/ 1100108 w 3069349"/>
                <a:gd name="connsiteY350" fmla="*/ 2863318 h 2980154"/>
                <a:gd name="connsiteX351" fmla="*/ 1095939 w 3069349"/>
                <a:gd name="connsiteY351" fmla="*/ 2886841 h 2980154"/>
                <a:gd name="connsiteX352" fmla="*/ 1047152 w 3069349"/>
                <a:gd name="connsiteY352" fmla="*/ 2980154 h 2980154"/>
                <a:gd name="connsiteX353" fmla="*/ 1080692 w 3069349"/>
                <a:gd name="connsiteY353" fmla="*/ 2827254 h 2980154"/>
                <a:gd name="connsiteX354" fmla="*/ 1061626 w 3069349"/>
                <a:gd name="connsiteY354" fmla="*/ 2829045 h 2980154"/>
                <a:gd name="connsiteX355" fmla="*/ 1034509 w 3069349"/>
                <a:gd name="connsiteY355" fmla="*/ 2825876 h 2980154"/>
                <a:gd name="connsiteX356" fmla="*/ 1034473 w 3069349"/>
                <a:gd name="connsiteY356" fmla="*/ 2825566 h 2980154"/>
                <a:gd name="connsiteX357" fmla="*/ 993160 w 3069349"/>
                <a:gd name="connsiteY357" fmla="*/ 2820712 h 2980154"/>
                <a:gd name="connsiteX358" fmla="*/ 993115 w 3069349"/>
                <a:gd name="connsiteY358" fmla="*/ 2818268 h 2980154"/>
                <a:gd name="connsiteX359" fmla="*/ 974129 w 3069349"/>
                <a:gd name="connsiteY359" fmla="*/ 2817832 h 2980154"/>
                <a:gd name="connsiteX360" fmla="*/ 955682 w 3069349"/>
                <a:gd name="connsiteY360" fmla="*/ 2813471 h 2980154"/>
                <a:gd name="connsiteX361" fmla="*/ 941601 w 3069349"/>
                <a:gd name="connsiteY361" fmla="*/ 2870744 h 2980154"/>
                <a:gd name="connsiteX362" fmla="*/ 926428 w 3069349"/>
                <a:gd name="connsiteY362" fmla="*/ 2868023 h 2980154"/>
                <a:gd name="connsiteX363" fmla="*/ 925885 w 3069349"/>
                <a:gd name="connsiteY363" fmla="*/ 2802179 h 2980154"/>
                <a:gd name="connsiteX364" fmla="*/ 916830 w 3069349"/>
                <a:gd name="connsiteY364" fmla="*/ 2800043 h 2980154"/>
                <a:gd name="connsiteX365" fmla="*/ 912459 w 3069349"/>
                <a:gd name="connsiteY365" fmla="*/ 2811622 h 2980154"/>
                <a:gd name="connsiteX366" fmla="*/ 897123 w 3069349"/>
                <a:gd name="connsiteY366" fmla="*/ 2808542 h 2980154"/>
                <a:gd name="connsiteX367" fmla="*/ 876151 w 3069349"/>
                <a:gd name="connsiteY367" fmla="*/ 2858381 h 2980154"/>
                <a:gd name="connsiteX368" fmla="*/ 867995 w 3069349"/>
                <a:gd name="connsiteY368" fmla="*/ 2856097 h 2980154"/>
                <a:gd name="connsiteX369" fmla="*/ 870749 w 3069349"/>
                <a:gd name="connsiteY369" fmla="*/ 2803246 h 2980154"/>
                <a:gd name="connsiteX370" fmla="*/ 859273 w 3069349"/>
                <a:gd name="connsiteY370" fmla="*/ 2800942 h 2980154"/>
                <a:gd name="connsiteX371" fmla="*/ 790343 w 3069349"/>
                <a:gd name="connsiteY371" fmla="*/ 2925588 h 2980154"/>
                <a:gd name="connsiteX372" fmla="*/ 829709 w 3069349"/>
                <a:gd name="connsiteY372" fmla="*/ 2777659 h 2980154"/>
                <a:gd name="connsiteX373" fmla="*/ 826972 w 3069349"/>
                <a:gd name="connsiteY373" fmla="*/ 2783048 h 2980154"/>
                <a:gd name="connsiteX374" fmla="*/ 802623 w 3069349"/>
                <a:gd name="connsiteY374" fmla="*/ 2775154 h 2980154"/>
                <a:gd name="connsiteX375" fmla="*/ 779056 w 3069349"/>
                <a:gd name="connsiteY375" fmla="*/ 2830757 h 2980154"/>
                <a:gd name="connsiteX376" fmla="*/ 761245 w 3069349"/>
                <a:gd name="connsiteY376" fmla="*/ 2823888 h 2980154"/>
                <a:gd name="connsiteX377" fmla="*/ 779305 w 3069349"/>
                <a:gd name="connsiteY377" fmla="*/ 2707775 h 2980154"/>
                <a:gd name="connsiteX378" fmla="*/ 754809 w 3069349"/>
                <a:gd name="connsiteY378" fmla="*/ 2744976 h 2980154"/>
                <a:gd name="connsiteX379" fmla="*/ 753214 w 3069349"/>
                <a:gd name="connsiteY379" fmla="*/ 2744228 h 2980154"/>
                <a:gd name="connsiteX380" fmla="*/ 742668 w 3069349"/>
                <a:gd name="connsiteY380" fmla="*/ 2761453 h 2980154"/>
                <a:gd name="connsiteX381" fmla="*/ 703981 w 3069349"/>
                <a:gd name="connsiteY381" fmla="*/ 2744868 h 2980154"/>
                <a:gd name="connsiteX382" fmla="*/ 673419 w 3069349"/>
                <a:gd name="connsiteY382" fmla="*/ 2788382 h 2980154"/>
                <a:gd name="connsiteX383" fmla="*/ 660497 w 3069349"/>
                <a:gd name="connsiteY383" fmla="*/ 2781930 h 2980154"/>
                <a:gd name="connsiteX384" fmla="*/ 680869 w 3069349"/>
                <a:gd name="connsiteY384" fmla="*/ 2710571 h 2980154"/>
                <a:gd name="connsiteX385" fmla="*/ 669790 w 3069349"/>
                <a:gd name="connsiteY385" fmla="*/ 2704074 h 2980154"/>
                <a:gd name="connsiteX386" fmla="*/ 662690 w 3069349"/>
                <a:gd name="connsiteY386" fmla="*/ 2713227 h 2980154"/>
                <a:gd name="connsiteX387" fmla="*/ 658806 w 3069349"/>
                <a:gd name="connsiteY387" fmla="*/ 2711011 h 2980154"/>
                <a:gd name="connsiteX388" fmla="*/ 625103 w 3069349"/>
                <a:gd name="connsiteY388" fmla="*/ 2764259 h 2980154"/>
                <a:gd name="connsiteX389" fmla="*/ 607635 w 3069349"/>
                <a:gd name="connsiteY389" fmla="*/ 2755537 h 2980154"/>
                <a:gd name="connsiteX390" fmla="*/ 627830 w 3069349"/>
                <a:gd name="connsiteY390" fmla="*/ 2693339 h 2980154"/>
                <a:gd name="connsiteX391" fmla="*/ 615104 w 3069349"/>
                <a:gd name="connsiteY391" fmla="*/ 2686080 h 2980154"/>
                <a:gd name="connsiteX392" fmla="*/ 641907 w 3069349"/>
                <a:gd name="connsiteY392" fmla="*/ 2616327 h 2980154"/>
                <a:gd name="connsiteX393" fmla="*/ 586171 w 3069349"/>
                <a:gd name="connsiteY393" fmla="*/ 2677387 h 2980154"/>
                <a:gd name="connsiteX394" fmla="*/ 541632 w 3069349"/>
                <a:gd name="connsiteY394" fmla="*/ 2645775 h 2980154"/>
                <a:gd name="connsiteX395" fmla="*/ 544532 w 3069349"/>
                <a:gd name="connsiteY395" fmla="*/ 2639723 h 2980154"/>
                <a:gd name="connsiteX396" fmla="*/ 496234 w 3069349"/>
                <a:gd name="connsiteY396" fmla="*/ 2685246 h 2980154"/>
                <a:gd name="connsiteX397" fmla="*/ 479431 w 3069349"/>
                <a:gd name="connsiteY397" fmla="*/ 2672351 h 2980154"/>
                <a:gd name="connsiteX398" fmla="*/ 479986 w 3069349"/>
                <a:gd name="connsiteY398" fmla="*/ 2671329 h 2980154"/>
                <a:gd name="connsiteX399" fmla="*/ 479214 w 3069349"/>
                <a:gd name="connsiteY399" fmla="*/ 2672184 h 2980154"/>
                <a:gd name="connsiteX400" fmla="*/ 465796 w 3069349"/>
                <a:gd name="connsiteY400" fmla="*/ 2661887 h 2980154"/>
                <a:gd name="connsiteX401" fmla="*/ 499225 w 3069349"/>
                <a:gd name="connsiteY401" fmla="*/ 2596861 h 2980154"/>
                <a:gd name="connsiteX402" fmla="*/ 474141 w 3069349"/>
                <a:gd name="connsiteY402" fmla="*/ 2574480 h 2980154"/>
                <a:gd name="connsiteX403" fmla="*/ 509171 w 3069349"/>
                <a:gd name="connsiteY403" fmla="*/ 2518138 h 2980154"/>
                <a:gd name="connsiteX404" fmla="*/ 448931 w 3069349"/>
                <a:gd name="connsiteY404" fmla="*/ 2562741 h 2980154"/>
                <a:gd name="connsiteX405" fmla="*/ 411668 w 3069349"/>
                <a:gd name="connsiteY405" fmla="*/ 2522154 h 2980154"/>
                <a:gd name="connsiteX406" fmla="*/ 417910 w 3069349"/>
                <a:gd name="connsiteY406" fmla="*/ 2513700 h 2980154"/>
                <a:gd name="connsiteX407" fmla="*/ 349052 w 3069349"/>
                <a:gd name="connsiteY407" fmla="*/ 2557310 h 2980154"/>
                <a:gd name="connsiteX408" fmla="*/ 330913 w 3069349"/>
                <a:gd name="connsiteY408" fmla="*/ 2536654 h 2980154"/>
                <a:gd name="connsiteX409" fmla="*/ 384852 w 3069349"/>
                <a:gd name="connsiteY409" fmla="*/ 2473436 h 2980154"/>
                <a:gd name="connsiteX410" fmla="*/ 357429 w 3069349"/>
                <a:gd name="connsiteY410" fmla="*/ 2436122 h 2980154"/>
                <a:gd name="connsiteX411" fmla="*/ 364273 w 3069349"/>
                <a:gd name="connsiteY411" fmla="*/ 2428737 h 2980154"/>
                <a:gd name="connsiteX412" fmla="*/ 359135 w 3069349"/>
                <a:gd name="connsiteY412" fmla="*/ 2421696 h 2980154"/>
                <a:gd name="connsiteX413" fmla="*/ 377416 w 3069349"/>
                <a:gd name="connsiteY413" fmla="*/ 2402470 h 2980154"/>
                <a:gd name="connsiteX414" fmla="*/ 336107 w 3069349"/>
                <a:gd name="connsiteY414" fmla="*/ 2421925 h 2980154"/>
                <a:gd name="connsiteX415" fmla="*/ 311383 w 3069349"/>
                <a:gd name="connsiteY415" fmla="*/ 2380281 h 2980154"/>
                <a:gd name="connsiteX416" fmla="*/ 233681 w 3069349"/>
                <a:gd name="connsiteY416" fmla="*/ 2411598 h 2980154"/>
                <a:gd name="connsiteX417" fmla="*/ 216829 w 3069349"/>
                <a:gd name="connsiteY417" fmla="*/ 2383700 h 2980154"/>
                <a:gd name="connsiteX418" fmla="*/ 291444 w 3069349"/>
                <a:gd name="connsiteY418" fmla="*/ 2324939 h 2980154"/>
                <a:gd name="connsiteX419" fmla="*/ 269294 w 3069349"/>
                <a:gd name="connsiteY419" fmla="*/ 2276461 h 2980154"/>
                <a:gd name="connsiteX420" fmla="*/ 272703 w 3069349"/>
                <a:gd name="connsiteY420" fmla="*/ 2273977 h 2980154"/>
                <a:gd name="connsiteX421" fmla="*/ 264882 w 3069349"/>
                <a:gd name="connsiteY421" fmla="*/ 2257111 h 2980154"/>
                <a:gd name="connsiteX422" fmla="*/ 252189 w 3069349"/>
                <a:gd name="connsiteY422" fmla="*/ 2260208 h 2980154"/>
                <a:gd name="connsiteX423" fmla="*/ 243110 w 3069349"/>
                <a:gd name="connsiteY423" fmla="*/ 2234052 h 2980154"/>
                <a:gd name="connsiteX424" fmla="*/ 150523 w 3069349"/>
                <a:gd name="connsiteY424" fmla="*/ 2253675 h 2980154"/>
                <a:gd name="connsiteX425" fmla="*/ 135919 w 3069349"/>
                <a:gd name="connsiteY425" fmla="*/ 2220632 h 2980154"/>
                <a:gd name="connsiteX426" fmla="*/ 177250 w 3069349"/>
                <a:gd name="connsiteY426" fmla="*/ 2199084 h 2980154"/>
                <a:gd name="connsiteX427" fmla="*/ 154749 w 3069349"/>
                <a:gd name="connsiteY427" fmla="*/ 2204600 h 2980154"/>
                <a:gd name="connsiteX428" fmla="*/ 222661 w 3069349"/>
                <a:gd name="connsiteY428" fmla="*/ 2161621 h 2980154"/>
                <a:gd name="connsiteX429" fmla="*/ 215789 w 3069349"/>
                <a:gd name="connsiteY429" fmla="*/ 2141086 h 2980154"/>
                <a:gd name="connsiteX430" fmla="*/ 221588 w 3069349"/>
                <a:gd name="connsiteY430" fmla="*/ 2137885 h 2980154"/>
                <a:gd name="connsiteX431" fmla="*/ 219372 w 3069349"/>
                <a:gd name="connsiteY431" fmla="*/ 2128340 h 2980154"/>
                <a:gd name="connsiteX432" fmla="*/ 216722 w 3069349"/>
                <a:gd name="connsiteY432" fmla="*/ 2128634 h 2980154"/>
                <a:gd name="connsiteX433" fmla="*/ 206322 w 3069349"/>
                <a:gd name="connsiteY433" fmla="*/ 2100735 h 2980154"/>
                <a:gd name="connsiteX434" fmla="*/ 99843 w 3069349"/>
                <a:gd name="connsiteY434" fmla="*/ 2117778 h 2980154"/>
                <a:gd name="connsiteX435" fmla="*/ 96242 w 3069349"/>
                <a:gd name="connsiteY435" fmla="*/ 2088012 h 2980154"/>
                <a:gd name="connsiteX436" fmla="*/ 219858 w 3069349"/>
                <a:gd name="connsiteY436" fmla="*/ 2010179 h 2980154"/>
                <a:gd name="connsiteX437" fmla="*/ 182874 w 3069349"/>
                <a:gd name="connsiteY437" fmla="*/ 2010056 h 2980154"/>
                <a:gd name="connsiteX438" fmla="*/ 178452 w 3069349"/>
                <a:gd name="connsiteY438" fmla="*/ 1992453 h 2980154"/>
                <a:gd name="connsiteX439" fmla="*/ 126897 w 3069349"/>
                <a:gd name="connsiteY439" fmla="*/ 1993010 h 2980154"/>
                <a:gd name="connsiteX440" fmla="*/ 175265 w 3069349"/>
                <a:gd name="connsiteY440" fmla="*/ 1974865 h 2980154"/>
                <a:gd name="connsiteX441" fmla="*/ 174097 w 3069349"/>
                <a:gd name="connsiteY441" fmla="*/ 1950946 h 2980154"/>
                <a:gd name="connsiteX442" fmla="*/ 192229 w 3069349"/>
                <a:gd name="connsiteY442" fmla="*/ 1945233 h 2980154"/>
                <a:gd name="connsiteX443" fmla="*/ 192029 w 3069349"/>
                <a:gd name="connsiteY443" fmla="*/ 1939805 h 2980154"/>
                <a:gd name="connsiteX444" fmla="*/ 180523 w 3069349"/>
                <a:gd name="connsiteY444" fmla="*/ 1938784 h 2980154"/>
                <a:gd name="connsiteX445" fmla="*/ 0 w 3069349"/>
                <a:gd name="connsiteY445" fmla="*/ 1985047 h 2980154"/>
                <a:gd name="connsiteX446" fmla="*/ 232190 w 3069349"/>
                <a:gd name="connsiteY446" fmla="*/ 1913405 h 2980154"/>
                <a:gd name="connsiteX447" fmla="*/ 73965 w 3069349"/>
                <a:gd name="connsiteY447" fmla="*/ 1879221 h 2980154"/>
                <a:gd name="connsiteX448" fmla="*/ 183080 w 3069349"/>
                <a:gd name="connsiteY448" fmla="*/ 1864869 h 2980154"/>
                <a:gd name="connsiteX449" fmla="*/ 185842 w 3069349"/>
                <a:gd name="connsiteY449" fmla="*/ 1842903 h 2980154"/>
                <a:gd name="connsiteX450" fmla="*/ 251449 w 3069349"/>
                <a:gd name="connsiteY450" fmla="*/ 1833211 h 2980154"/>
                <a:gd name="connsiteX451" fmla="*/ 167498 w 3069349"/>
                <a:gd name="connsiteY451" fmla="*/ 1815911 h 2980154"/>
                <a:gd name="connsiteX452" fmla="*/ 168430 w 3069349"/>
                <a:gd name="connsiteY452" fmla="*/ 1782384 h 2980154"/>
                <a:gd name="connsiteX453" fmla="*/ 134852 w 3069349"/>
                <a:gd name="connsiteY453" fmla="*/ 1774567 h 2980154"/>
                <a:gd name="connsiteX454" fmla="*/ 168485 w 3069349"/>
                <a:gd name="connsiteY454" fmla="*/ 1769926 h 2980154"/>
                <a:gd name="connsiteX455" fmla="*/ 75674 w 3069349"/>
                <a:gd name="connsiteY455" fmla="*/ 1740934 h 2980154"/>
                <a:gd name="connsiteX456" fmla="*/ 79027 w 3069349"/>
                <a:gd name="connsiteY456" fmla="*/ 1707474 h 2980154"/>
                <a:gd name="connsiteX457" fmla="*/ 185007 w 3069349"/>
                <a:gd name="connsiteY457" fmla="*/ 1711573 h 2980154"/>
                <a:gd name="connsiteX458" fmla="*/ 187880 w 3069349"/>
                <a:gd name="connsiteY458" fmla="*/ 1686519 h 2980154"/>
                <a:gd name="connsiteX459" fmla="*/ 207765 w 3069349"/>
                <a:gd name="connsiteY459" fmla="*/ 1686133 h 2980154"/>
                <a:gd name="connsiteX460" fmla="*/ 213184 w 3069349"/>
                <a:gd name="connsiteY460" fmla="*/ 1659342 h 2980154"/>
                <a:gd name="connsiteX461" fmla="*/ 285845 w 3069349"/>
                <a:gd name="connsiteY461" fmla="*/ 1663565 h 2980154"/>
                <a:gd name="connsiteX462" fmla="*/ 189115 w 3069349"/>
                <a:gd name="connsiteY462" fmla="*/ 1622395 h 2980154"/>
                <a:gd name="connsiteX463" fmla="*/ 192975 w 3069349"/>
                <a:gd name="connsiteY463" fmla="*/ 1605268 h 2980154"/>
                <a:gd name="connsiteX464" fmla="*/ 112041 w 3069349"/>
                <a:gd name="connsiteY464" fmla="*/ 1563071 h 2980154"/>
                <a:gd name="connsiteX465" fmla="*/ 120343 w 3069349"/>
                <a:gd name="connsiteY465" fmla="*/ 1536083 h 2980154"/>
                <a:gd name="connsiteX466" fmla="*/ 223017 w 3069349"/>
                <a:gd name="connsiteY466" fmla="*/ 1557842 h 2980154"/>
                <a:gd name="connsiteX467" fmla="*/ 219075 w 3069349"/>
                <a:gd name="connsiteY467" fmla="*/ 1555764 h 2980154"/>
                <a:gd name="connsiteX468" fmla="*/ 237469 w 3069349"/>
                <a:gd name="connsiteY468" fmla="*/ 1499500 h 2980154"/>
                <a:gd name="connsiteX469" fmla="*/ 266379 w 3069349"/>
                <a:gd name="connsiteY469" fmla="*/ 1504740 h 2980154"/>
                <a:gd name="connsiteX470" fmla="*/ 274777 w 3069349"/>
                <a:gd name="connsiteY470" fmla="*/ 1484182 h 2980154"/>
                <a:gd name="connsiteX471" fmla="*/ 325214 w 3069349"/>
                <a:gd name="connsiteY471" fmla="*/ 1497807 h 2980154"/>
                <a:gd name="connsiteX472" fmla="*/ 251314 w 3069349"/>
                <a:gd name="connsiteY472" fmla="*/ 1439610 h 2980154"/>
                <a:gd name="connsiteX473" fmla="*/ 247448 w 3069349"/>
                <a:gd name="connsiteY473" fmla="*/ 1436961 h 2980154"/>
                <a:gd name="connsiteX474" fmla="*/ 247579 w 3069349"/>
                <a:gd name="connsiteY474" fmla="*/ 1436666 h 2980154"/>
                <a:gd name="connsiteX475" fmla="*/ 182963 w 3069349"/>
                <a:gd name="connsiteY475" fmla="*/ 1385780 h 2980154"/>
                <a:gd name="connsiteX476" fmla="*/ 192506 w 3069349"/>
                <a:gd name="connsiteY476" fmla="*/ 1367959 h 2980154"/>
                <a:gd name="connsiteX477" fmla="*/ 265301 w 3069349"/>
                <a:gd name="connsiteY477" fmla="*/ 1397299 h 2980154"/>
                <a:gd name="connsiteX478" fmla="*/ 271851 w 3069349"/>
                <a:gd name="connsiteY478" fmla="*/ 1382748 h 2980154"/>
                <a:gd name="connsiteX479" fmla="*/ 305597 w 3069349"/>
                <a:gd name="connsiteY479" fmla="*/ 1392979 h 2980154"/>
                <a:gd name="connsiteX480" fmla="*/ 255612 w 3069349"/>
                <a:gd name="connsiteY480" fmla="*/ 1350630 h 2980154"/>
                <a:gd name="connsiteX481" fmla="*/ 299219 w 3069349"/>
                <a:gd name="connsiteY481" fmla="*/ 1366014 h 2980154"/>
                <a:gd name="connsiteX482" fmla="*/ 322153 w 3069349"/>
                <a:gd name="connsiteY482" fmla="*/ 1325940 h 2980154"/>
                <a:gd name="connsiteX483" fmla="*/ 357732 w 3069349"/>
                <a:gd name="connsiteY483" fmla="*/ 1340055 h 2980154"/>
                <a:gd name="connsiteX484" fmla="*/ 368051 w 3069349"/>
                <a:gd name="connsiteY484" fmla="*/ 1324436 h 2980154"/>
                <a:gd name="connsiteX485" fmla="*/ 400252 w 3069349"/>
                <a:gd name="connsiteY485" fmla="*/ 1340766 h 2980154"/>
                <a:gd name="connsiteX486" fmla="*/ 292377 w 3069349"/>
                <a:gd name="connsiteY486" fmla="*/ 1214335 h 2980154"/>
                <a:gd name="connsiteX487" fmla="*/ 298485 w 3069349"/>
                <a:gd name="connsiteY487" fmla="*/ 1206815 h 2980154"/>
                <a:gd name="connsiteX488" fmla="*/ 356783 w 3069349"/>
                <a:gd name="connsiteY488" fmla="*/ 1243738 h 2980154"/>
                <a:gd name="connsiteX489" fmla="*/ 374923 w 3069349"/>
                <a:gd name="connsiteY489" fmla="*/ 1218702 h 2980154"/>
                <a:gd name="connsiteX490" fmla="*/ 422276 w 3069349"/>
                <a:gd name="connsiteY490" fmla="*/ 1244146 h 2980154"/>
                <a:gd name="connsiteX491" fmla="*/ 399408 w 3069349"/>
                <a:gd name="connsiteY491" fmla="*/ 1216546 h 2980154"/>
                <a:gd name="connsiteX492" fmla="*/ 402719 w 3069349"/>
                <a:gd name="connsiteY492" fmla="*/ 1212808 h 2980154"/>
                <a:gd name="connsiteX493" fmla="*/ 363776 w 3069349"/>
                <a:gd name="connsiteY493" fmla="*/ 1161431 h 2980154"/>
                <a:gd name="connsiteX494" fmla="*/ 417309 w 3069349"/>
                <a:gd name="connsiteY494" fmla="*/ 1196322 h 2980154"/>
                <a:gd name="connsiteX495" fmla="*/ 438477 w 3069349"/>
                <a:gd name="connsiteY495" fmla="*/ 1172405 h 2980154"/>
                <a:gd name="connsiteX496" fmla="*/ 466770 w 3069349"/>
                <a:gd name="connsiteY496" fmla="*/ 1190757 h 2980154"/>
                <a:gd name="connsiteX497" fmla="*/ 466076 w 3069349"/>
                <a:gd name="connsiteY497" fmla="*/ 1180393 h 2980154"/>
                <a:gd name="connsiteX498" fmla="*/ 501337 w 3069349"/>
                <a:gd name="connsiteY498" fmla="*/ 1175755 h 2980154"/>
                <a:gd name="connsiteX499" fmla="*/ 463635 w 3069349"/>
                <a:gd name="connsiteY499" fmla="*/ 1118028 h 2980154"/>
                <a:gd name="connsiteX500" fmla="*/ 472108 w 3069349"/>
                <a:gd name="connsiteY500" fmla="*/ 1110316 h 2980154"/>
                <a:gd name="connsiteX501" fmla="*/ 447474 w 3069349"/>
                <a:gd name="connsiteY501" fmla="*/ 1064948 h 2980154"/>
                <a:gd name="connsiteX502" fmla="*/ 484064 w 3069349"/>
                <a:gd name="connsiteY502" fmla="*/ 1099436 h 2980154"/>
                <a:gd name="connsiteX503" fmla="*/ 507282 w 3069349"/>
                <a:gd name="connsiteY503" fmla="*/ 1078306 h 2980154"/>
                <a:gd name="connsiteX504" fmla="*/ 555855 w 3069349"/>
                <a:gd name="connsiteY504" fmla="*/ 1118428 h 2980154"/>
                <a:gd name="connsiteX505" fmla="*/ 535020 w 3069349"/>
                <a:gd name="connsiteY505" fmla="*/ 1079967 h 2980154"/>
                <a:gd name="connsiteX506" fmla="*/ 537322 w 3069349"/>
                <a:gd name="connsiteY506" fmla="*/ 1078247 h 2980154"/>
                <a:gd name="connsiteX507" fmla="*/ 537270 w 3069349"/>
                <a:gd name="connsiteY507" fmla="*/ 1078138 h 2980154"/>
                <a:gd name="connsiteX508" fmla="*/ 526963 w 3069349"/>
                <a:gd name="connsiteY508" fmla="*/ 1075738 h 2980154"/>
                <a:gd name="connsiteX509" fmla="*/ 535556 w 3069349"/>
                <a:gd name="connsiteY509" fmla="*/ 1074553 h 2980154"/>
                <a:gd name="connsiteX510" fmla="*/ 529220 w 3069349"/>
                <a:gd name="connsiteY510" fmla="*/ 1061296 h 2980154"/>
                <a:gd name="connsiteX511" fmla="*/ 467785 w 3069349"/>
                <a:gd name="connsiteY511" fmla="*/ 1042105 h 2980154"/>
                <a:gd name="connsiteX512" fmla="*/ 471137 w 3069349"/>
                <a:gd name="connsiteY512" fmla="*/ 1008645 h 2980154"/>
                <a:gd name="connsiteX513" fmla="*/ 504674 w 3069349"/>
                <a:gd name="connsiteY513" fmla="*/ 1009942 h 2980154"/>
                <a:gd name="connsiteX514" fmla="*/ 504002 w 3069349"/>
                <a:gd name="connsiteY514" fmla="*/ 1008538 h 2980154"/>
                <a:gd name="connsiteX515" fmla="*/ 507265 w 3069349"/>
                <a:gd name="connsiteY515" fmla="*/ 1006295 h 2980154"/>
                <a:gd name="connsiteX516" fmla="*/ 511007 w 3069349"/>
                <a:gd name="connsiteY516" fmla="*/ 1010187 h 2980154"/>
                <a:gd name="connsiteX517" fmla="*/ 577118 w 3069349"/>
                <a:gd name="connsiteY517" fmla="*/ 1012745 h 2980154"/>
                <a:gd name="connsiteX518" fmla="*/ 579991 w 3069349"/>
                <a:gd name="connsiteY518" fmla="*/ 987690 h 2980154"/>
                <a:gd name="connsiteX519" fmla="*/ 599875 w 3069349"/>
                <a:gd name="connsiteY519" fmla="*/ 987305 h 2980154"/>
                <a:gd name="connsiteX520" fmla="*/ 605295 w 3069349"/>
                <a:gd name="connsiteY520" fmla="*/ 960513 h 2980154"/>
                <a:gd name="connsiteX521" fmla="*/ 677956 w 3069349"/>
                <a:gd name="connsiteY521" fmla="*/ 964736 h 2980154"/>
                <a:gd name="connsiteX522" fmla="*/ 581226 w 3069349"/>
                <a:gd name="connsiteY522" fmla="*/ 923566 h 2980154"/>
                <a:gd name="connsiteX523" fmla="*/ 585086 w 3069349"/>
                <a:gd name="connsiteY523" fmla="*/ 906440 h 2980154"/>
                <a:gd name="connsiteX524" fmla="*/ 504152 w 3069349"/>
                <a:gd name="connsiteY524" fmla="*/ 864243 h 2980154"/>
                <a:gd name="connsiteX525" fmla="*/ 512454 w 3069349"/>
                <a:gd name="connsiteY525" fmla="*/ 837254 h 2980154"/>
                <a:gd name="connsiteX526" fmla="*/ 615128 w 3069349"/>
                <a:gd name="connsiteY526" fmla="*/ 859014 h 2980154"/>
                <a:gd name="connsiteX527" fmla="*/ 611185 w 3069349"/>
                <a:gd name="connsiteY527" fmla="*/ 856935 h 2980154"/>
                <a:gd name="connsiteX528" fmla="*/ 629580 w 3069349"/>
                <a:gd name="connsiteY528" fmla="*/ 800672 h 2980154"/>
                <a:gd name="connsiteX529" fmla="*/ 658490 w 3069349"/>
                <a:gd name="connsiteY529" fmla="*/ 805911 h 2980154"/>
                <a:gd name="connsiteX530" fmla="*/ 666888 w 3069349"/>
                <a:gd name="connsiteY530" fmla="*/ 785354 h 2980154"/>
                <a:gd name="connsiteX531" fmla="*/ 717324 w 3069349"/>
                <a:gd name="connsiteY531" fmla="*/ 798979 h 2980154"/>
                <a:gd name="connsiteX532" fmla="*/ 643425 w 3069349"/>
                <a:gd name="connsiteY532" fmla="*/ 740781 h 2980154"/>
                <a:gd name="connsiteX533" fmla="*/ 639559 w 3069349"/>
                <a:gd name="connsiteY533" fmla="*/ 738133 h 2980154"/>
                <a:gd name="connsiteX534" fmla="*/ 639689 w 3069349"/>
                <a:gd name="connsiteY534" fmla="*/ 737838 h 2980154"/>
                <a:gd name="connsiteX535" fmla="*/ 575073 w 3069349"/>
                <a:gd name="connsiteY535" fmla="*/ 686951 h 2980154"/>
                <a:gd name="connsiteX536" fmla="*/ 584617 w 3069349"/>
                <a:gd name="connsiteY536" fmla="*/ 669130 h 2980154"/>
                <a:gd name="connsiteX537" fmla="*/ 657411 w 3069349"/>
                <a:gd name="connsiteY537" fmla="*/ 698470 h 2980154"/>
                <a:gd name="connsiteX538" fmla="*/ 663962 w 3069349"/>
                <a:gd name="connsiteY538" fmla="*/ 683920 h 2980154"/>
                <a:gd name="connsiteX539" fmla="*/ 697708 w 3069349"/>
                <a:gd name="connsiteY539" fmla="*/ 694150 h 2980154"/>
                <a:gd name="connsiteX540" fmla="*/ 647723 w 3069349"/>
                <a:gd name="connsiteY540" fmla="*/ 651802 h 2980154"/>
                <a:gd name="connsiteX541" fmla="*/ 691330 w 3069349"/>
                <a:gd name="connsiteY541" fmla="*/ 667186 h 2980154"/>
                <a:gd name="connsiteX542" fmla="*/ 714264 w 3069349"/>
                <a:gd name="connsiteY542" fmla="*/ 627112 h 2980154"/>
                <a:gd name="connsiteX543" fmla="*/ 749842 w 3069349"/>
                <a:gd name="connsiteY543" fmla="*/ 641227 h 2980154"/>
                <a:gd name="connsiteX544" fmla="*/ 760162 w 3069349"/>
                <a:gd name="connsiteY544" fmla="*/ 625607 h 2980154"/>
                <a:gd name="connsiteX545" fmla="*/ 792363 w 3069349"/>
                <a:gd name="connsiteY545" fmla="*/ 641938 h 2980154"/>
                <a:gd name="connsiteX546" fmla="*/ 684488 w 3069349"/>
                <a:gd name="connsiteY546" fmla="*/ 515507 h 2980154"/>
                <a:gd name="connsiteX547" fmla="*/ 690596 w 3069349"/>
                <a:gd name="connsiteY547" fmla="*/ 507987 h 2980154"/>
                <a:gd name="connsiteX548" fmla="*/ 748893 w 3069349"/>
                <a:gd name="connsiteY548" fmla="*/ 544910 h 2980154"/>
                <a:gd name="connsiteX549" fmla="*/ 767034 w 3069349"/>
                <a:gd name="connsiteY549" fmla="*/ 519873 h 2980154"/>
                <a:gd name="connsiteX550" fmla="*/ 814387 w 3069349"/>
                <a:gd name="connsiteY550" fmla="*/ 545318 h 2980154"/>
                <a:gd name="connsiteX551" fmla="*/ 791519 w 3069349"/>
                <a:gd name="connsiteY551" fmla="*/ 517718 h 2980154"/>
                <a:gd name="connsiteX552" fmla="*/ 794830 w 3069349"/>
                <a:gd name="connsiteY552" fmla="*/ 513979 h 2980154"/>
                <a:gd name="connsiteX553" fmla="*/ 755886 w 3069349"/>
                <a:gd name="connsiteY553" fmla="*/ 462603 h 2980154"/>
                <a:gd name="connsiteX554" fmla="*/ 809419 w 3069349"/>
                <a:gd name="connsiteY554" fmla="*/ 497493 h 2980154"/>
                <a:gd name="connsiteX555" fmla="*/ 830588 w 3069349"/>
                <a:gd name="connsiteY555" fmla="*/ 473576 h 2980154"/>
                <a:gd name="connsiteX556" fmla="*/ 869633 w 3069349"/>
                <a:gd name="connsiteY556" fmla="*/ 498903 h 2980154"/>
                <a:gd name="connsiteX557" fmla="*/ 881108 w 3069349"/>
                <a:gd name="connsiteY557" fmla="*/ 487390 h 2980154"/>
                <a:gd name="connsiteX558" fmla="*/ 921102 w 3069349"/>
                <a:gd name="connsiteY558" fmla="*/ 519268 h 2980154"/>
                <a:gd name="connsiteX559" fmla="*/ 855745 w 3069349"/>
                <a:gd name="connsiteY559" fmla="*/ 419199 h 2980154"/>
                <a:gd name="connsiteX560" fmla="*/ 864219 w 3069349"/>
                <a:gd name="connsiteY560" fmla="*/ 411488 h 2980154"/>
                <a:gd name="connsiteX561" fmla="*/ 839585 w 3069349"/>
                <a:gd name="connsiteY561" fmla="*/ 366119 h 2980154"/>
                <a:gd name="connsiteX562" fmla="*/ 876175 w 3069349"/>
                <a:gd name="connsiteY562" fmla="*/ 400607 h 2980154"/>
                <a:gd name="connsiteX563" fmla="*/ 899393 w 3069349"/>
                <a:gd name="connsiteY563" fmla="*/ 379477 h 2980154"/>
                <a:gd name="connsiteX564" fmla="*/ 947966 w 3069349"/>
                <a:gd name="connsiteY564" fmla="*/ 419600 h 2980154"/>
                <a:gd name="connsiteX565" fmla="*/ 927130 w 3069349"/>
                <a:gd name="connsiteY565" fmla="*/ 381139 h 2980154"/>
                <a:gd name="connsiteX566" fmla="*/ 929433 w 3069349"/>
                <a:gd name="connsiteY566" fmla="*/ 379418 h 2980154"/>
                <a:gd name="connsiteX567" fmla="*/ 896113 w 3069349"/>
                <a:gd name="connsiteY567" fmla="*/ 309709 h 2980154"/>
                <a:gd name="connsiteX568" fmla="*/ 899376 w 3069349"/>
                <a:gd name="connsiteY568" fmla="*/ 307467 h 2980154"/>
                <a:gd name="connsiteX569" fmla="*/ 952188 w 3069349"/>
                <a:gd name="connsiteY569" fmla="*/ 362404 h 2980154"/>
                <a:gd name="connsiteX570" fmla="*/ 974207 w 3069349"/>
                <a:gd name="connsiteY570" fmla="*/ 345940 h 2980154"/>
                <a:gd name="connsiteX571" fmla="*/ 1013008 w 3069349"/>
                <a:gd name="connsiteY571" fmla="*/ 383740 h 2980154"/>
                <a:gd name="connsiteX572" fmla="*/ 1024933 w 3069349"/>
                <a:gd name="connsiteY572" fmla="*/ 375867 h 2980154"/>
                <a:gd name="connsiteX573" fmla="*/ 1048229 w 3069349"/>
                <a:gd name="connsiteY573" fmla="*/ 403682 h 2980154"/>
                <a:gd name="connsiteX574" fmla="*/ 1005447 w 3069349"/>
                <a:gd name="connsiteY574" fmla="*/ 297976 h 2980154"/>
                <a:gd name="connsiteX575" fmla="*/ 1041556 w 3069349"/>
                <a:gd name="connsiteY575" fmla="*/ 276687 h 2980154"/>
                <a:gd name="connsiteX576" fmla="*/ 1040653 w 3069349"/>
                <a:gd name="connsiteY576" fmla="*/ 273525 h 2980154"/>
                <a:gd name="connsiteX577" fmla="*/ 1042486 w 3069349"/>
                <a:gd name="connsiteY577" fmla="*/ 276137 h 2980154"/>
                <a:gd name="connsiteX578" fmla="*/ 1056087 w 3069349"/>
                <a:gd name="connsiteY578" fmla="*/ 268118 h 2980154"/>
                <a:gd name="connsiteX579" fmla="*/ 1082957 w 3069349"/>
                <a:gd name="connsiteY579" fmla="*/ 301051 h 2980154"/>
                <a:gd name="connsiteX580" fmla="*/ 1058878 w 3069349"/>
                <a:gd name="connsiteY580" fmla="*/ 210110 h 2980154"/>
                <a:gd name="connsiteX581" fmla="*/ 1071152 w 3069349"/>
                <a:gd name="connsiteY581" fmla="*/ 204617 h 2980154"/>
                <a:gd name="connsiteX582" fmla="*/ 1108015 w 3069349"/>
                <a:gd name="connsiteY582" fmla="*/ 264222 h 2980154"/>
                <a:gd name="connsiteX583" fmla="*/ 1139672 w 3069349"/>
                <a:gd name="connsiteY583" fmla="*/ 249180 h 2980154"/>
                <a:gd name="connsiteX584" fmla="*/ 1174590 w 3069349"/>
                <a:gd name="connsiteY584" fmla="*/ 299944 h 2980154"/>
                <a:gd name="connsiteX585" fmla="*/ 1186216 w 3069349"/>
                <a:gd name="connsiteY585" fmla="*/ 295333 h 2980154"/>
                <a:gd name="connsiteX586" fmla="*/ 1195747 w 3069349"/>
                <a:gd name="connsiteY586" fmla="*/ 312772 h 2980154"/>
                <a:gd name="connsiteX587" fmla="*/ 1175691 w 3069349"/>
                <a:gd name="connsiteY587" fmla="*/ 209317 h 2980154"/>
                <a:gd name="connsiteX588" fmla="*/ 1229330 w 3069349"/>
                <a:gd name="connsiteY588" fmla="*/ 190781 h 2980154"/>
                <a:gd name="connsiteX589" fmla="*/ 1225479 w 3069349"/>
                <a:gd name="connsiteY589" fmla="*/ 145382 h 2980154"/>
                <a:gd name="connsiteX590" fmla="*/ 1245098 w 3069349"/>
                <a:gd name="connsiteY590" fmla="*/ 139111 h 2980154"/>
                <a:gd name="connsiteX591" fmla="*/ 1582637 w 3069349"/>
                <a:gd name="connsiteY591" fmla="*/ 0 h 2980154"/>
                <a:gd name="connsiteX592" fmla="*/ 1582681 w 3069349"/>
                <a:gd name="connsiteY592" fmla="*/ 5307 h 2980154"/>
                <a:gd name="connsiteX593" fmla="*/ 1581327 w 3069349"/>
                <a:gd name="connsiteY593" fmla="*/ 5327 h 2980154"/>
                <a:gd name="connsiteX594" fmla="*/ 1582637 w 3069349"/>
                <a:gd name="connsiteY594" fmla="*/ 0 h 2980154"/>
                <a:gd name="connsiteX595" fmla="*/ 1399868 w 3069349"/>
                <a:gd name="connsiteY595" fmla="*/ 13634 h 2980154"/>
                <a:gd name="connsiteX596" fmla="*/ 1400165 w 3069349"/>
                <a:gd name="connsiteY596" fmla="*/ 15285 h 2980154"/>
                <a:gd name="connsiteX597" fmla="*/ 1399731 w 3069349"/>
                <a:gd name="connsiteY597" fmla="*/ 15334 h 2980154"/>
                <a:gd name="connsiteX598" fmla="*/ 1399868 w 3069349"/>
                <a:gd name="connsiteY598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555539 w 3069349"/>
                <a:gd name="connsiteY109" fmla="*/ 426706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663284 w 3069349"/>
                <a:gd name="connsiteY115" fmla="*/ 463176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850392 w 3069349"/>
                <a:gd name="connsiteY130" fmla="*/ 757265 h 2980154"/>
                <a:gd name="connsiteX131" fmla="*/ 2803288 w 3069349"/>
                <a:gd name="connsiteY131" fmla="*/ 797137 h 2980154"/>
                <a:gd name="connsiteX132" fmla="*/ 2918663 w 3069349"/>
                <a:gd name="connsiteY132" fmla="*/ 750634 h 2980154"/>
                <a:gd name="connsiteX133" fmla="*/ 2859463 w 3069349"/>
                <a:gd name="connsiteY133" fmla="*/ 797257 h 2980154"/>
                <a:gd name="connsiteX134" fmla="*/ 2871240 w 3069349"/>
                <a:gd name="connsiteY134" fmla="*/ 793502 h 2980154"/>
                <a:gd name="connsiteX135" fmla="*/ 2827823 w 3069349"/>
                <a:gd name="connsiteY135" fmla="*/ 895295 h 2980154"/>
                <a:gd name="connsiteX136" fmla="*/ 3060138 w 3069349"/>
                <a:gd name="connsiteY136" fmla="*/ 813742 h 2980154"/>
                <a:gd name="connsiteX137" fmla="*/ 2927267 w 3069349"/>
                <a:gd name="connsiteY137" fmla="*/ 935795 h 2980154"/>
                <a:gd name="connsiteX138" fmla="*/ 2900719 w 3069349"/>
                <a:gd name="connsiteY138" fmla="*/ 950450 h 2980154"/>
                <a:gd name="connsiteX139" fmla="*/ 3021902 w 3069349"/>
                <a:gd name="connsiteY139" fmla="*/ 924767 h 2980154"/>
                <a:gd name="connsiteX140" fmla="*/ 3022264 w 3069349"/>
                <a:gd name="connsiteY140" fmla="*/ 925889 h 2980154"/>
                <a:gd name="connsiteX141" fmla="*/ 2929554 w 3069349"/>
                <a:gd name="connsiteY141" fmla="*/ 974224 h 2980154"/>
                <a:gd name="connsiteX142" fmla="*/ 2942942 w 3069349"/>
                <a:gd name="connsiteY142" fmla="*/ 972743 h 2980154"/>
                <a:gd name="connsiteX143" fmla="*/ 2953343 w 3069349"/>
                <a:gd name="connsiteY143" fmla="*/ 1000642 h 2980154"/>
                <a:gd name="connsiteX144" fmla="*/ 2958032 w 3069349"/>
                <a:gd name="connsiteY144" fmla="*/ 1030081 h 2980154"/>
                <a:gd name="connsiteX145" fmla="*/ 2875574 w 3069349"/>
                <a:gd name="connsiteY145" fmla="*/ 1066541 h 2980154"/>
                <a:gd name="connsiteX146" fmla="*/ 2960183 w 3069349"/>
                <a:gd name="connsiteY146" fmla="*/ 1066825 h 2980154"/>
                <a:gd name="connsiteX147" fmla="*/ 2967497 w 3069349"/>
                <a:gd name="connsiteY147" fmla="*/ 1095935 h 2980154"/>
                <a:gd name="connsiteX148" fmla="*/ 2968507 w 3069349"/>
                <a:gd name="connsiteY148" fmla="*/ 1116623 h 2980154"/>
                <a:gd name="connsiteX149" fmla="*/ 3063415 w 3069349"/>
                <a:gd name="connsiteY149" fmla="*/ 1112952 h 2980154"/>
                <a:gd name="connsiteX150" fmla="*/ 3064219 w 3069349"/>
                <a:gd name="connsiteY150" fmla="*/ 1120612 h 2980154"/>
                <a:gd name="connsiteX151" fmla="*/ 2940742 w 3069349"/>
                <a:gd name="connsiteY151" fmla="*/ 1159184 h 2980154"/>
                <a:gd name="connsiteX152" fmla="*/ 2979145 w 3069349"/>
                <a:gd name="connsiteY152" fmla="*/ 1162594 h 2980154"/>
                <a:gd name="connsiteX153" fmla="*/ 2983928 w 3069349"/>
                <a:gd name="connsiteY153" fmla="*/ 1221673 h 2980154"/>
                <a:gd name="connsiteX154" fmla="*/ 2888005 w 3069349"/>
                <a:gd name="connsiteY154" fmla="*/ 1242926 h 2980154"/>
                <a:gd name="connsiteX155" fmla="*/ 2975563 w 3069349"/>
                <a:gd name="connsiteY155" fmla="*/ 1260969 h 2980154"/>
                <a:gd name="connsiteX156" fmla="*/ 2974783 w 3069349"/>
                <a:gd name="connsiteY156" fmla="*/ 1288916 h 2980154"/>
                <a:gd name="connsiteX157" fmla="*/ 3069349 w 3069349"/>
                <a:gd name="connsiteY157" fmla="*/ 1301353 h 2980154"/>
                <a:gd name="connsiteX158" fmla="*/ 3068138 w 3069349"/>
                <a:gd name="connsiteY158" fmla="*/ 1313432 h 2980154"/>
                <a:gd name="connsiteX159" fmla="*/ 2906374 w 3069349"/>
                <a:gd name="connsiteY159" fmla="*/ 1334709 h 2980154"/>
                <a:gd name="connsiteX160" fmla="*/ 2978533 w 3069349"/>
                <a:gd name="connsiteY160" fmla="*/ 1356015 h 2980154"/>
                <a:gd name="connsiteX161" fmla="*/ 2971786 w 3069349"/>
                <a:gd name="connsiteY161" fmla="*/ 1414859 h 2980154"/>
                <a:gd name="connsiteX162" fmla="*/ 2865669 w 3069349"/>
                <a:gd name="connsiteY162" fmla="*/ 1416917 h 2980154"/>
                <a:gd name="connsiteX163" fmla="*/ 2953943 w 3069349"/>
                <a:gd name="connsiteY163" fmla="*/ 1454487 h 2980154"/>
                <a:gd name="connsiteX164" fmla="*/ 2952871 w 3069349"/>
                <a:gd name="connsiteY164" fmla="*/ 1459232 h 2980154"/>
                <a:gd name="connsiteX165" fmla="*/ 3040679 w 3069349"/>
                <a:gd name="connsiteY165" fmla="*/ 1486661 h 2980154"/>
                <a:gd name="connsiteX166" fmla="*/ 3036512 w 3069349"/>
                <a:gd name="connsiteY166" fmla="*/ 1500634 h 2980154"/>
                <a:gd name="connsiteX167" fmla="*/ 2944341 w 3069349"/>
                <a:gd name="connsiteY167" fmla="*/ 1497068 h 2980154"/>
                <a:gd name="connsiteX168" fmla="*/ 2940836 w 3069349"/>
                <a:gd name="connsiteY168" fmla="*/ 1512613 h 2980154"/>
                <a:gd name="connsiteX169" fmla="*/ 2864178 w 3069349"/>
                <a:gd name="connsiteY169" fmla="*/ 1505327 h 2980154"/>
                <a:gd name="connsiteX170" fmla="*/ 2940592 w 3069349"/>
                <a:gd name="connsiteY170" fmla="*/ 1545613 h 2980154"/>
                <a:gd name="connsiteX171" fmla="*/ 2922196 w 3069349"/>
                <a:gd name="connsiteY171" fmla="*/ 1601877 h 2980154"/>
                <a:gd name="connsiteX172" fmla="*/ 2820194 w 3069349"/>
                <a:gd name="connsiteY172" fmla="*/ 1583387 h 2980154"/>
                <a:gd name="connsiteX173" fmla="*/ 2977076 w 3069349"/>
                <a:gd name="connsiteY173" fmla="*/ 1665179 h 2980154"/>
                <a:gd name="connsiteX174" fmla="*/ 2971194 w 3069349"/>
                <a:gd name="connsiteY174" fmla="*/ 1679113 h 2980154"/>
                <a:gd name="connsiteX175" fmla="*/ 2886088 w 3069349"/>
                <a:gd name="connsiteY175" fmla="*/ 1661076 h 2980154"/>
                <a:gd name="connsiteX176" fmla="*/ 2871205 w 3069349"/>
                <a:gd name="connsiteY176" fmla="*/ 1694131 h 2980154"/>
                <a:gd name="connsiteX177" fmla="*/ 2805425 w 3069349"/>
                <a:gd name="connsiteY177" fmla="*/ 1674188 h 2980154"/>
                <a:gd name="connsiteX178" fmla="*/ 2866875 w 3069349"/>
                <a:gd name="connsiteY178" fmla="*/ 1724133 h 2980154"/>
                <a:gd name="connsiteX179" fmla="*/ 2859312 w 3069349"/>
                <a:gd name="connsiteY179" fmla="*/ 1737347 h 2980154"/>
                <a:gd name="connsiteX180" fmla="*/ 2891010 w 3069349"/>
                <a:gd name="connsiteY180" fmla="*/ 1736121 h 2980154"/>
                <a:gd name="connsiteX181" fmla="*/ 2891814 w 3069349"/>
                <a:gd name="connsiteY181" fmla="*/ 1743781 h 2980154"/>
                <a:gd name="connsiteX182" fmla="*/ 2847753 w 3069349"/>
                <a:gd name="connsiteY182" fmla="*/ 1757545 h 2980154"/>
                <a:gd name="connsiteX183" fmla="*/ 2837513 w 3069349"/>
                <a:gd name="connsiteY183" fmla="*/ 1775437 h 2980154"/>
                <a:gd name="connsiteX184" fmla="*/ 2816793 w 3069349"/>
                <a:gd name="connsiteY184" fmla="*/ 1767216 h 2980154"/>
                <a:gd name="connsiteX185" fmla="*/ 2801747 w 3069349"/>
                <a:gd name="connsiteY185" fmla="*/ 1771916 h 2980154"/>
                <a:gd name="connsiteX186" fmla="*/ 2880002 w 3069349"/>
                <a:gd name="connsiteY186" fmla="*/ 1833544 h 2980154"/>
                <a:gd name="connsiteX187" fmla="*/ 2872204 w 3069349"/>
                <a:gd name="connsiteY187" fmla="*/ 1845266 h 2980154"/>
                <a:gd name="connsiteX188" fmla="*/ 2809511 w 3069349"/>
                <a:gd name="connsiteY188" fmla="*/ 1819999 h 2980154"/>
                <a:gd name="connsiteX189" fmla="*/ 2811523 w 3069349"/>
                <a:gd name="connsiteY189" fmla="*/ 1844843 h 2980154"/>
                <a:gd name="connsiteX190" fmla="*/ 2771348 w 3069349"/>
                <a:gd name="connsiteY190" fmla="*/ 1853743 h 2980154"/>
                <a:gd name="connsiteX191" fmla="*/ 2768136 w 3069349"/>
                <a:gd name="connsiteY191" fmla="*/ 1858177 h 2980154"/>
                <a:gd name="connsiteX192" fmla="*/ 2763231 w 3069349"/>
                <a:gd name="connsiteY192" fmla="*/ 1855542 h 2980154"/>
                <a:gd name="connsiteX193" fmla="*/ 2740214 w 3069349"/>
                <a:gd name="connsiteY193" fmla="*/ 1860641 h 2980154"/>
                <a:gd name="connsiteX194" fmla="*/ 2750732 w 3069349"/>
                <a:gd name="connsiteY194" fmla="*/ 1873334 h 2980154"/>
                <a:gd name="connsiteX195" fmla="*/ 2803157 w 3069349"/>
                <a:gd name="connsiteY195" fmla="*/ 1884138 h 2980154"/>
                <a:gd name="connsiteX196" fmla="*/ 2802377 w 3069349"/>
                <a:gd name="connsiteY196" fmla="*/ 1912085 h 2980154"/>
                <a:gd name="connsiteX197" fmla="*/ 2896943 w 3069349"/>
                <a:gd name="connsiteY197" fmla="*/ 1924522 h 2980154"/>
                <a:gd name="connsiteX198" fmla="*/ 2895732 w 3069349"/>
                <a:gd name="connsiteY198" fmla="*/ 1936601 h 2980154"/>
                <a:gd name="connsiteX199" fmla="*/ 2733969 w 3069349"/>
                <a:gd name="connsiteY199" fmla="*/ 1957878 h 2980154"/>
                <a:gd name="connsiteX200" fmla="*/ 2806128 w 3069349"/>
                <a:gd name="connsiteY200" fmla="*/ 1979184 h 2980154"/>
                <a:gd name="connsiteX201" fmla="*/ 2799381 w 3069349"/>
                <a:gd name="connsiteY201" fmla="*/ 2038028 h 2980154"/>
                <a:gd name="connsiteX202" fmla="*/ 2693264 w 3069349"/>
                <a:gd name="connsiteY202" fmla="*/ 2040086 h 2980154"/>
                <a:gd name="connsiteX203" fmla="*/ 2781537 w 3069349"/>
                <a:gd name="connsiteY203" fmla="*/ 2077656 h 2980154"/>
                <a:gd name="connsiteX204" fmla="*/ 2780465 w 3069349"/>
                <a:gd name="connsiteY204" fmla="*/ 2082402 h 2980154"/>
                <a:gd name="connsiteX205" fmla="*/ 2868273 w 3069349"/>
                <a:gd name="connsiteY205" fmla="*/ 2109830 h 2980154"/>
                <a:gd name="connsiteX206" fmla="*/ 2864106 w 3069349"/>
                <a:gd name="connsiteY206" fmla="*/ 2123803 h 2980154"/>
                <a:gd name="connsiteX207" fmla="*/ 2771935 w 3069349"/>
                <a:gd name="connsiteY207" fmla="*/ 2120237 h 2980154"/>
                <a:gd name="connsiteX208" fmla="*/ 2768431 w 3069349"/>
                <a:gd name="connsiteY208" fmla="*/ 2135782 h 2980154"/>
                <a:gd name="connsiteX209" fmla="*/ 2691773 w 3069349"/>
                <a:gd name="connsiteY209" fmla="*/ 2128496 h 2980154"/>
                <a:gd name="connsiteX210" fmla="*/ 2768186 w 3069349"/>
                <a:gd name="connsiteY210" fmla="*/ 2168782 h 2980154"/>
                <a:gd name="connsiteX211" fmla="*/ 2749791 w 3069349"/>
                <a:gd name="connsiteY211" fmla="*/ 2225046 h 2980154"/>
                <a:gd name="connsiteX212" fmla="*/ 2647789 w 3069349"/>
                <a:gd name="connsiteY212" fmla="*/ 2206556 h 2980154"/>
                <a:gd name="connsiteX213" fmla="*/ 2804671 w 3069349"/>
                <a:gd name="connsiteY213" fmla="*/ 2288348 h 2980154"/>
                <a:gd name="connsiteX214" fmla="*/ 2798789 w 3069349"/>
                <a:gd name="connsiteY214" fmla="*/ 2302282 h 2980154"/>
                <a:gd name="connsiteX215" fmla="*/ 2713682 w 3069349"/>
                <a:gd name="connsiteY215" fmla="*/ 2284245 h 2980154"/>
                <a:gd name="connsiteX216" fmla="*/ 2698800 w 3069349"/>
                <a:gd name="connsiteY216" fmla="*/ 2317300 h 2980154"/>
                <a:gd name="connsiteX217" fmla="*/ 2633019 w 3069349"/>
                <a:gd name="connsiteY217" fmla="*/ 2297357 h 2980154"/>
                <a:gd name="connsiteX218" fmla="*/ 2694469 w 3069349"/>
                <a:gd name="connsiteY218" fmla="*/ 2347302 h 2980154"/>
                <a:gd name="connsiteX219" fmla="*/ 2665108 w 3069349"/>
                <a:gd name="connsiteY219" fmla="*/ 2398606 h 2980154"/>
                <a:gd name="connsiteX220" fmla="*/ 2602038 w 3069349"/>
                <a:gd name="connsiteY220" fmla="*/ 2373583 h 2980154"/>
                <a:gd name="connsiteX221" fmla="*/ 2707597 w 3069349"/>
                <a:gd name="connsiteY221" fmla="*/ 2456713 h 2980154"/>
                <a:gd name="connsiteX222" fmla="*/ 2699798 w 3069349"/>
                <a:gd name="connsiteY222" fmla="*/ 2468436 h 2980154"/>
                <a:gd name="connsiteX223" fmla="*/ 2626490 w 3069349"/>
                <a:gd name="connsiteY223" fmla="*/ 2438890 h 2980154"/>
                <a:gd name="connsiteX224" fmla="*/ 2595730 w 3069349"/>
                <a:gd name="connsiteY224" fmla="*/ 2481346 h 2980154"/>
                <a:gd name="connsiteX225" fmla="*/ 2541721 w 3069349"/>
                <a:gd name="connsiteY225" fmla="*/ 2452328 h 2980154"/>
                <a:gd name="connsiteX226" fmla="*/ 2587853 w 3069349"/>
                <a:gd name="connsiteY226" fmla="*/ 2507999 h 2980154"/>
                <a:gd name="connsiteX227" fmla="*/ 2702846 w 3069349"/>
                <a:gd name="connsiteY227" fmla="*/ 2561430 h 2980154"/>
                <a:gd name="connsiteX228" fmla="*/ 2548783 w 3069349"/>
                <a:gd name="connsiteY228" fmla="*/ 2552143 h 2980154"/>
                <a:gd name="connsiteX229" fmla="*/ 2501157 w 3069349"/>
                <a:gd name="connsiteY229" fmla="*/ 2521250 h 2980154"/>
                <a:gd name="connsiteX230" fmla="*/ 2576743 w 3069349"/>
                <a:gd name="connsiteY230" fmla="*/ 2609838 h 2980154"/>
                <a:gd name="connsiteX231" fmla="*/ 2568619 w 3069349"/>
                <a:gd name="connsiteY231" fmla="*/ 2618095 h 2980154"/>
                <a:gd name="connsiteX232" fmla="*/ 2503739 w 3069349"/>
                <a:gd name="connsiteY232" fmla="*/ 2577004 h 2980154"/>
                <a:gd name="connsiteX233" fmla="*/ 2507015 w 3069349"/>
                <a:gd name="connsiteY233" fmla="*/ 2582020 h 2980154"/>
                <a:gd name="connsiteX234" fmla="*/ 2463368 w 3069349"/>
                <a:gd name="connsiteY234" fmla="*/ 2621743 h 2980154"/>
                <a:gd name="connsiteX235" fmla="*/ 2420840 w 3069349"/>
                <a:gd name="connsiteY235" fmla="*/ 2586613 h 2980154"/>
                <a:gd name="connsiteX236" fmla="*/ 2452239 w 3069349"/>
                <a:gd name="connsiteY236" fmla="*/ 2644579 h 2980154"/>
                <a:gd name="connsiteX237" fmla="*/ 2405165 w 3069349"/>
                <a:gd name="connsiteY237" fmla="*/ 2679777 h 2980154"/>
                <a:gd name="connsiteX238" fmla="*/ 2353538 w 3069349"/>
                <a:gd name="connsiteY238" fmla="*/ 2629482 h 2980154"/>
                <a:gd name="connsiteX239" fmla="*/ 2357459 w 3069349"/>
                <a:gd name="connsiteY239" fmla="*/ 2636976 h 2980154"/>
                <a:gd name="connsiteX240" fmla="*/ 2356881 w 3069349"/>
                <a:gd name="connsiteY240" fmla="*/ 2637439 h 2980154"/>
                <a:gd name="connsiteX241" fmla="*/ 2412911 w 3069349"/>
                <a:gd name="connsiteY241" fmla="*/ 2740630 h 2980154"/>
                <a:gd name="connsiteX242" fmla="*/ 2406026 w 3069349"/>
                <a:gd name="connsiteY242" fmla="*/ 2745360 h 2980154"/>
                <a:gd name="connsiteX243" fmla="*/ 2354831 w 3069349"/>
                <a:gd name="connsiteY243" fmla="*/ 2697106 h 2980154"/>
                <a:gd name="connsiteX244" fmla="*/ 2357315 w 3069349"/>
                <a:gd name="connsiteY244" fmla="*/ 2703243 h 2980154"/>
                <a:gd name="connsiteX245" fmla="*/ 2306678 w 3069349"/>
                <a:gd name="connsiteY245" fmla="*/ 2733102 h 2980154"/>
                <a:gd name="connsiteX246" fmla="*/ 2274922 w 3069349"/>
                <a:gd name="connsiteY246" fmla="*/ 2694184 h 2980154"/>
                <a:gd name="connsiteX247" fmla="*/ 2292714 w 3069349"/>
                <a:gd name="connsiteY247" fmla="*/ 2751348 h 2980154"/>
                <a:gd name="connsiteX248" fmla="*/ 2239699 w 3069349"/>
                <a:gd name="connsiteY248" fmla="*/ 2776538 h 2980154"/>
                <a:gd name="connsiteX249" fmla="*/ 2201943 w 3069349"/>
                <a:gd name="connsiteY249" fmla="*/ 2721645 h 2980154"/>
                <a:gd name="connsiteX250" fmla="*/ 2207740 w 3069349"/>
                <a:gd name="connsiteY250" fmla="*/ 2741189 h 2980154"/>
                <a:gd name="connsiteX251" fmla="*/ 2193536 w 3069349"/>
                <a:gd name="connsiteY251" fmla="*/ 2748379 h 2980154"/>
                <a:gd name="connsiteX252" fmla="*/ 2219845 w 3069349"/>
                <a:gd name="connsiteY252" fmla="*/ 2840528 h 2980154"/>
                <a:gd name="connsiteX253" fmla="*/ 2214830 w 3069349"/>
                <a:gd name="connsiteY253" fmla="*/ 2842693 h 2980154"/>
                <a:gd name="connsiteX254" fmla="*/ 2180704 w 3069349"/>
                <a:gd name="connsiteY254" fmla="*/ 2794104 h 2980154"/>
                <a:gd name="connsiteX255" fmla="*/ 2131614 w 3069349"/>
                <a:gd name="connsiteY255" fmla="*/ 2811068 h 2980154"/>
                <a:gd name="connsiteX256" fmla="*/ 2116423 w 3069349"/>
                <a:gd name="connsiteY256" fmla="*/ 2782574 h 2980154"/>
                <a:gd name="connsiteX257" fmla="*/ 2111382 w 3069349"/>
                <a:gd name="connsiteY257" fmla="*/ 2784572 h 2980154"/>
                <a:gd name="connsiteX258" fmla="*/ 2115631 w 3069349"/>
                <a:gd name="connsiteY258" fmla="*/ 2823924 h 2980154"/>
                <a:gd name="connsiteX259" fmla="*/ 2088066 w 3069349"/>
                <a:gd name="connsiteY259" fmla="*/ 2834452 h 2980154"/>
                <a:gd name="connsiteX260" fmla="*/ 2058981 w 3069349"/>
                <a:gd name="connsiteY260" fmla="*/ 2839198 h 2980154"/>
                <a:gd name="connsiteX261" fmla="*/ 2039974 w 3069349"/>
                <a:gd name="connsiteY261" fmla="*/ 2795155 h 2980154"/>
                <a:gd name="connsiteX262" fmla="*/ 2041758 w 3069349"/>
                <a:gd name="connsiteY262" fmla="*/ 2813451 h 2980154"/>
                <a:gd name="connsiteX263" fmla="*/ 2003107 w 3069349"/>
                <a:gd name="connsiteY263" fmla="*/ 2823784 h 2980154"/>
                <a:gd name="connsiteX264" fmla="*/ 2003080 w 3069349"/>
                <a:gd name="connsiteY264" fmla="*/ 2844337 h 2980154"/>
                <a:gd name="connsiteX265" fmla="*/ 2002572 w 3069349"/>
                <a:gd name="connsiteY265" fmla="*/ 2844468 h 2980154"/>
                <a:gd name="connsiteX266" fmla="*/ 2005559 w 3069349"/>
                <a:gd name="connsiteY266" fmla="*/ 2901754 h 2980154"/>
                <a:gd name="connsiteX267" fmla="*/ 2001679 w 3069349"/>
                <a:gd name="connsiteY267" fmla="*/ 2902587 h 2980154"/>
                <a:gd name="connsiteX268" fmla="*/ 1979711 w 3069349"/>
                <a:gd name="connsiteY268" fmla="*/ 2850387 h 2980154"/>
                <a:gd name="connsiteX269" fmla="*/ 1974525 w 3069349"/>
                <a:gd name="connsiteY269" fmla="*/ 2851730 h 2980154"/>
                <a:gd name="connsiteX270" fmla="*/ 1972692 w 3069349"/>
                <a:gd name="connsiteY270" fmla="*/ 2851819 h 2980154"/>
                <a:gd name="connsiteX271" fmla="*/ 1976200 w 3069349"/>
                <a:gd name="connsiteY271" fmla="*/ 2893159 h 2980154"/>
                <a:gd name="connsiteX272" fmla="*/ 1960919 w 3069349"/>
                <a:gd name="connsiteY272" fmla="*/ 2852392 h 2980154"/>
                <a:gd name="connsiteX273" fmla="*/ 1945084 w 3069349"/>
                <a:gd name="connsiteY273" fmla="*/ 2853161 h 2980154"/>
                <a:gd name="connsiteX274" fmla="*/ 1940964 w 3069349"/>
                <a:gd name="connsiteY274" fmla="*/ 2839662 h 2980154"/>
                <a:gd name="connsiteX275" fmla="*/ 1929704 w 3069349"/>
                <a:gd name="connsiteY275" fmla="*/ 2841649 h 2980154"/>
                <a:gd name="connsiteX276" fmla="*/ 1928066 w 3069349"/>
                <a:gd name="connsiteY276" fmla="*/ 2860568 h 2980154"/>
                <a:gd name="connsiteX277" fmla="*/ 1869696 w 3069349"/>
                <a:gd name="connsiteY277" fmla="*/ 2865411 h 2980154"/>
                <a:gd name="connsiteX278" fmla="*/ 1866099 w 3069349"/>
                <a:gd name="connsiteY278" fmla="*/ 2848773 h 2980154"/>
                <a:gd name="connsiteX279" fmla="*/ 1865935 w 3069349"/>
                <a:gd name="connsiteY279" fmla="*/ 2850542 h 2980154"/>
                <a:gd name="connsiteX280" fmla="*/ 1813756 w 3069349"/>
                <a:gd name="connsiteY280" fmla="*/ 2853571 h 2980154"/>
                <a:gd name="connsiteX281" fmla="*/ 1812568 w 3069349"/>
                <a:gd name="connsiteY281" fmla="*/ 2859611 h 2980154"/>
                <a:gd name="connsiteX282" fmla="*/ 1802645 w 3069349"/>
                <a:gd name="connsiteY282" fmla="*/ 2859304 h 2980154"/>
                <a:gd name="connsiteX283" fmla="*/ 1797820 w 3069349"/>
                <a:gd name="connsiteY283" fmla="*/ 2918996 h 2980154"/>
                <a:gd name="connsiteX284" fmla="*/ 1789986 w 3069349"/>
                <a:gd name="connsiteY284" fmla="*/ 2919118 h 2980154"/>
                <a:gd name="connsiteX285" fmla="*/ 1785782 w 3069349"/>
                <a:gd name="connsiteY285" fmla="*/ 2895724 h 2980154"/>
                <a:gd name="connsiteX286" fmla="*/ 1781613 w 3069349"/>
                <a:gd name="connsiteY286" fmla="*/ 2919247 h 2980154"/>
                <a:gd name="connsiteX287" fmla="*/ 1776937 w 3069349"/>
                <a:gd name="connsiteY287" fmla="*/ 2919320 h 2980154"/>
                <a:gd name="connsiteX288" fmla="*/ 1766366 w 3069349"/>
                <a:gd name="connsiteY288" fmla="*/ 2859660 h 2980154"/>
                <a:gd name="connsiteX289" fmla="*/ 1747300 w 3069349"/>
                <a:gd name="connsiteY289" fmla="*/ 2861451 h 2980154"/>
                <a:gd name="connsiteX290" fmla="*/ 1720183 w 3069349"/>
                <a:gd name="connsiteY290" fmla="*/ 2858282 h 2980154"/>
                <a:gd name="connsiteX291" fmla="*/ 1720147 w 3069349"/>
                <a:gd name="connsiteY291" fmla="*/ 2857972 h 2980154"/>
                <a:gd name="connsiteX292" fmla="*/ 1678834 w 3069349"/>
                <a:gd name="connsiteY292" fmla="*/ 2853118 h 2980154"/>
                <a:gd name="connsiteX293" fmla="*/ 1678789 w 3069349"/>
                <a:gd name="connsiteY293" fmla="*/ 2850674 h 2980154"/>
                <a:gd name="connsiteX294" fmla="*/ 1659803 w 3069349"/>
                <a:gd name="connsiteY294" fmla="*/ 2850239 h 2980154"/>
                <a:gd name="connsiteX295" fmla="*/ 1641355 w 3069349"/>
                <a:gd name="connsiteY295" fmla="*/ 2845877 h 2980154"/>
                <a:gd name="connsiteX296" fmla="*/ 1627274 w 3069349"/>
                <a:gd name="connsiteY296" fmla="*/ 2903150 h 2980154"/>
                <a:gd name="connsiteX297" fmla="*/ 1612101 w 3069349"/>
                <a:gd name="connsiteY297" fmla="*/ 2900429 h 2980154"/>
                <a:gd name="connsiteX298" fmla="*/ 1611559 w 3069349"/>
                <a:gd name="connsiteY298" fmla="*/ 2834585 h 2980154"/>
                <a:gd name="connsiteX299" fmla="*/ 1602504 w 3069349"/>
                <a:gd name="connsiteY299" fmla="*/ 2832449 h 2980154"/>
                <a:gd name="connsiteX300" fmla="*/ 1598132 w 3069349"/>
                <a:gd name="connsiteY300" fmla="*/ 2844028 h 2980154"/>
                <a:gd name="connsiteX301" fmla="*/ 1582797 w 3069349"/>
                <a:gd name="connsiteY301" fmla="*/ 2840949 h 2980154"/>
                <a:gd name="connsiteX302" fmla="*/ 1561825 w 3069349"/>
                <a:gd name="connsiteY302" fmla="*/ 2890787 h 2980154"/>
                <a:gd name="connsiteX303" fmla="*/ 1553669 w 3069349"/>
                <a:gd name="connsiteY303" fmla="*/ 2888503 h 2980154"/>
                <a:gd name="connsiteX304" fmla="*/ 1556423 w 3069349"/>
                <a:gd name="connsiteY304" fmla="*/ 2835652 h 2980154"/>
                <a:gd name="connsiteX305" fmla="*/ 1544946 w 3069349"/>
                <a:gd name="connsiteY305" fmla="*/ 2833348 h 2980154"/>
                <a:gd name="connsiteX306" fmla="*/ 1545888 w 3069349"/>
                <a:gd name="connsiteY306" fmla="*/ 2820284 h 2980154"/>
                <a:gd name="connsiteX307" fmla="*/ 1515383 w 3069349"/>
                <a:gd name="connsiteY307" fmla="*/ 2810065 h 2980154"/>
                <a:gd name="connsiteX308" fmla="*/ 1512646 w 3069349"/>
                <a:gd name="connsiteY308" fmla="*/ 2815454 h 2980154"/>
                <a:gd name="connsiteX309" fmla="*/ 1488297 w 3069349"/>
                <a:gd name="connsiteY309" fmla="*/ 2807560 h 2980154"/>
                <a:gd name="connsiteX310" fmla="*/ 1464730 w 3069349"/>
                <a:gd name="connsiteY310" fmla="*/ 2863162 h 2980154"/>
                <a:gd name="connsiteX311" fmla="*/ 1446919 w 3069349"/>
                <a:gd name="connsiteY311" fmla="*/ 2856294 h 2980154"/>
                <a:gd name="connsiteX312" fmla="*/ 1459735 w 3069349"/>
                <a:gd name="connsiteY312" fmla="*/ 2773895 h 2980154"/>
                <a:gd name="connsiteX313" fmla="*/ 1445940 w 3069349"/>
                <a:gd name="connsiteY313" fmla="*/ 2778662 h 2980154"/>
                <a:gd name="connsiteX314" fmla="*/ 1443121 w 3069349"/>
                <a:gd name="connsiteY314" fmla="*/ 2773375 h 2980154"/>
                <a:gd name="connsiteX315" fmla="*/ 1440483 w 3069349"/>
                <a:gd name="connsiteY315" fmla="*/ 2777382 h 2980154"/>
                <a:gd name="connsiteX316" fmla="*/ 1438887 w 3069349"/>
                <a:gd name="connsiteY316" fmla="*/ 2776634 h 2980154"/>
                <a:gd name="connsiteX317" fmla="*/ 1429930 w 3069349"/>
                <a:gd name="connsiteY317" fmla="*/ 2791265 h 2980154"/>
                <a:gd name="connsiteX318" fmla="*/ 1429957 w 3069349"/>
                <a:gd name="connsiteY318" fmla="*/ 2791518 h 2980154"/>
                <a:gd name="connsiteX319" fmla="*/ 1429719 w 3069349"/>
                <a:gd name="connsiteY319" fmla="*/ 2791608 h 2980154"/>
                <a:gd name="connsiteX320" fmla="*/ 1428342 w 3069349"/>
                <a:gd name="connsiteY320" fmla="*/ 2793859 h 2980154"/>
                <a:gd name="connsiteX321" fmla="*/ 1426215 w 3069349"/>
                <a:gd name="connsiteY321" fmla="*/ 2792947 h 2980154"/>
                <a:gd name="connsiteX322" fmla="*/ 1402392 w 3069349"/>
                <a:gd name="connsiteY322" fmla="*/ 2802046 h 2980154"/>
                <a:gd name="connsiteX323" fmla="*/ 1373307 w 3069349"/>
                <a:gd name="connsiteY323" fmla="*/ 2806792 h 2980154"/>
                <a:gd name="connsiteX324" fmla="*/ 1371639 w 3069349"/>
                <a:gd name="connsiteY324" fmla="*/ 2802925 h 2980154"/>
                <a:gd name="connsiteX325" fmla="*/ 1359093 w 3069349"/>
                <a:gd name="connsiteY325" fmla="*/ 2820788 h 2980154"/>
                <a:gd name="connsiteX326" fmla="*/ 1346170 w 3069349"/>
                <a:gd name="connsiteY326" fmla="*/ 2814336 h 2980154"/>
                <a:gd name="connsiteX327" fmla="*/ 1355641 w 3069349"/>
                <a:gd name="connsiteY327" fmla="*/ 2781164 h 2980154"/>
                <a:gd name="connsiteX328" fmla="*/ 1317433 w 3069349"/>
                <a:gd name="connsiteY328" fmla="*/ 2791378 h 2980154"/>
                <a:gd name="connsiteX329" fmla="*/ 1317406 w 3069349"/>
                <a:gd name="connsiteY329" fmla="*/ 2811931 h 2980154"/>
                <a:gd name="connsiteX330" fmla="*/ 1316898 w 3069349"/>
                <a:gd name="connsiteY330" fmla="*/ 2812063 h 2980154"/>
                <a:gd name="connsiteX331" fmla="*/ 1319885 w 3069349"/>
                <a:gd name="connsiteY331" fmla="*/ 2869348 h 2980154"/>
                <a:gd name="connsiteX332" fmla="*/ 1316005 w 3069349"/>
                <a:gd name="connsiteY332" fmla="*/ 2870181 h 2980154"/>
                <a:gd name="connsiteX333" fmla="*/ 1294037 w 3069349"/>
                <a:gd name="connsiteY333" fmla="*/ 2817981 h 2980154"/>
                <a:gd name="connsiteX334" fmla="*/ 1288851 w 3069349"/>
                <a:gd name="connsiteY334" fmla="*/ 2819324 h 2980154"/>
                <a:gd name="connsiteX335" fmla="*/ 1287018 w 3069349"/>
                <a:gd name="connsiteY335" fmla="*/ 2819413 h 2980154"/>
                <a:gd name="connsiteX336" fmla="*/ 1290526 w 3069349"/>
                <a:gd name="connsiteY336" fmla="*/ 2860753 h 2980154"/>
                <a:gd name="connsiteX337" fmla="*/ 1275246 w 3069349"/>
                <a:gd name="connsiteY337" fmla="*/ 2819986 h 2980154"/>
                <a:gd name="connsiteX338" fmla="*/ 1259411 w 3069349"/>
                <a:gd name="connsiteY338" fmla="*/ 2820755 h 2980154"/>
                <a:gd name="connsiteX339" fmla="*/ 1255291 w 3069349"/>
                <a:gd name="connsiteY339" fmla="*/ 2807256 h 2980154"/>
                <a:gd name="connsiteX340" fmla="*/ 1244031 w 3069349"/>
                <a:gd name="connsiteY340" fmla="*/ 2809243 h 2980154"/>
                <a:gd name="connsiteX341" fmla="*/ 1242392 w 3069349"/>
                <a:gd name="connsiteY341" fmla="*/ 2828162 h 2980154"/>
                <a:gd name="connsiteX342" fmla="*/ 1184023 w 3069349"/>
                <a:gd name="connsiteY342" fmla="*/ 2833005 h 2980154"/>
                <a:gd name="connsiteX343" fmla="*/ 1180425 w 3069349"/>
                <a:gd name="connsiteY343" fmla="*/ 2816367 h 2980154"/>
                <a:gd name="connsiteX344" fmla="*/ 1180261 w 3069349"/>
                <a:gd name="connsiteY344" fmla="*/ 2818136 h 2980154"/>
                <a:gd name="connsiteX345" fmla="*/ 1128083 w 3069349"/>
                <a:gd name="connsiteY345" fmla="*/ 2821165 h 2980154"/>
                <a:gd name="connsiteX346" fmla="*/ 1126895 w 3069349"/>
                <a:gd name="connsiteY346" fmla="*/ 2827205 h 2980154"/>
                <a:gd name="connsiteX347" fmla="*/ 1116971 w 3069349"/>
                <a:gd name="connsiteY347" fmla="*/ 2826898 h 2980154"/>
                <a:gd name="connsiteX348" fmla="*/ 1112147 w 3069349"/>
                <a:gd name="connsiteY348" fmla="*/ 2886590 h 2980154"/>
                <a:gd name="connsiteX349" fmla="*/ 1104312 w 3069349"/>
                <a:gd name="connsiteY349" fmla="*/ 2886712 h 2980154"/>
                <a:gd name="connsiteX350" fmla="*/ 1100108 w 3069349"/>
                <a:gd name="connsiteY350" fmla="*/ 2863318 h 2980154"/>
                <a:gd name="connsiteX351" fmla="*/ 1095939 w 3069349"/>
                <a:gd name="connsiteY351" fmla="*/ 2886841 h 2980154"/>
                <a:gd name="connsiteX352" fmla="*/ 1047152 w 3069349"/>
                <a:gd name="connsiteY352" fmla="*/ 2980154 h 2980154"/>
                <a:gd name="connsiteX353" fmla="*/ 1080692 w 3069349"/>
                <a:gd name="connsiteY353" fmla="*/ 2827254 h 2980154"/>
                <a:gd name="connsiteX354" fmla="*/ 1061626 w 3069349"/>
                <a:gd name="connsiteY354" fmla="*/ 2829045 h 2980154"/>
                <a:gd name="connsiteX355" fmla="*/ 1034509 w 3069349"/>
                <a:gd name="connsiteY355" fmla="*/ 2825876 h 2980154"/>
                <a:gd name="connsiteX356" fmla="*/ 1034473 w 3069349"/>
                <a:gd name="connsiteY356" fmla="*/ 2825566 h 2980154"/>
                <a:gd name="connsiteX357" fmla="*/ 993160 w 3069349"/>
                <a:gd name="connsiteY357" fmla="*/ 2820712 h 2980154"/>
                <a:gd name="connsiteX358" fmla="*/ 993115 w 3069349"/>
                <a:gd name="connsiteY358" fmla="*/ 2818268 h 2980154"/>
                <a:gd name="connsiteX359" fmla="*/ 974129 w 3069349"/>
                <a:gd name="connsiteY359" fmla="*/ 2817832 h 2980154"/>
                <a:gd name="connsiteX360" fmla="*/ 955682 w 3069349"/>
                <a:gd name="connsiteY360" fmla="*/ 2813471 h 2980154"/>
                <a:gd name="connsiteX361" fmla="*/ 941601 w 3069349"/>
                <a:gd name="connsiteY361" fmla="*/ 2870744 h 2980154"/>
                <a:gd name="connsiteX362" fmla="*/ 926428 w 3069349"/>
                <a:gd name="connsiteY362" fmla="*/ 2868023 h 2980154"/>
                <a:gd name="connsiteX363" fmla="*/ 925885 w 3069349"/>
                <a:gd name="connsiteY363" fmla="*/ 2802179 h 2980154"/>
                <a:gd name="connsiteX364" fmla="*/ 916830 w 3069349"/>
                <a:gd name="connsiteY364" fmla="*/ 2800043 h 2980154"/>
                <a:gd name="connsiteX365" fmla="*/ 912459 w 3069349"/>
                <a:gd name="connsiteY365" fmla="*/ 2811622 h 2980154"/>
                <a:gd name="connsiteX366" fmla="*/ 897123 w 3069349"/>
                <a:gd name="connsiteY366" fmla="*/ 2808542 h 2980154"/>
                <a:gd name="connsiteX367" fmla="*/ 876151 w 3069349"/>
                <a:gd name="connsiteY367" fmla="*/ 2858381 h 2980154"/>
                <a:gd name="connsiteX368" fmla="*/ 867995 w 3069349"/>
                <a:gd name="connsiteY368" fmla="*/ 2856097 h 2980154"/>
                <a:gd name="connsiteX369" fmla="*/ 870749 w 3069349"/>
                <a:gd name="connsiteY369" fmla="*/ 2803246 h 2980154"/>
                <a:gd name="connsiteX370" fmla="*/ 859273 w 3069349"/>
                <a:gd name="connsiteY370" fmla="*/ 2800942 h 2980154"/>
                <a:gd name="connsiteX371" fmla="*/ 790343 w 3069349"/>
                <a:gd name="connsiteY371" fmla="*/ 2925588 h 2980154"/>
                <a:gd name="connsiteX372" fmla="*/ 829709 w 3069349"/>
                <a:gd name="connsiteY372" fmla="*/ 2777659 h 2980154"/>
                <a:gd name="connsiteX373" fmla="*/ 826972 w 3069349"/>
                <a:gd name="connsiteY373" fmla="*/ 2783048 h 2980154"/>
                <a:gd name="connsiteX374" fmla="*/ 802623 w 3069349"/>
                <a:gd name="connsiteY374" fmla="*/ 2775154 h 2980154"/>
                <a:gd name="connsiteX375" fmla="*/ 779056 w 3069349"/>
                <a:gd name="connsiteY375" fmla="*/ 2830757 h 2980154"/>
                <a:gd name="connsiteX376" fmla="*/ 761245 w 3069349"/>
                <a:gd name="connsiteY376" fmla="*/ 2823888 h 2980154"/>
                <a:gd name="connsiteX377" fmla="*/ 779305 w 3069349"/>
                <a:gd name="connsiteY377" fmla="*/ 2707775 h 2980154"/>
                <a:gd name="connsiteX378" fmla="*/ 754809 w 3069349"/>
                <a:gd name="connsiteY378" fmla="*/ 2744976 h 2980154"/>
                <a:gd name="connsiteX379" fmla="*/ 753214 w 3069349"/>
                <a:gd name="connsiteY379" fmla="*/ 2744228 h 2980154"/>
                <a:gd name="connsiteX380" fmla="*/ 742668 w 3069349"/>
                <a:gd name="connsiteY380" fmla="*/ 2761453 h 2980154"/>
                <a:gd name="connsiteX381" fmla="*/ 703981 w 3069349"/>
                <a:gd name="connsiteY381" fmla="*/ 2744868 h 2980154"/>
                <a:gd name="connsiteX382" fmla="*/ 673419 w 3069349"/>
                <a:gd name="connsiteY382" fmla="*/ 2788382 h 2980154"/>
                <a:gd name="connsiteX383" fmla="*/ 660497 w 3069349"/>
                <a:gd name="connsiteY383" fmla="*/ 2781930 h 2980154"/>
                <a:gd name="connsiteX384" fmla="*/ 680869 w 3069349"/>
                <a:gd name="connsiteY384" fmla="*/ 2710571 h 2980154"/>
                <a:gd name="connsiteX385" fmla="*/ 669790 w 3069349"/>
                <a:gd name="connsiteY385" fmla="*/ 2704074 h 2980154"/>
                <a:gd name="connsiteX386" fmla="*/ 662690 w 3069349"/>
                <a:gd name="connsiteY386" fmla="*/ 2713227 h 2980154"/>
                <a:gd name="connsiteX387" fmla="*/ 658806 w 3069349"/>
                <a:gd name="connsiteY387" fmla="*/ 2711011 h 2980154"/>
                <a:gd name="connsiteX388" fmla="*/ 625103 w 3069349"/>
                <a:gd name="connsiteY388" fmla="*/ 2764259 h 2980154"/>
                <a:gd name="connsiteX389" fmla="*/ 607635 w 3069349"/>
                <a:gd name="connsiteY389" fmla="*/ 2755537 h 2980154"/>
                <a:gd name="connsiteX390" fmla="*/ 627830 w 3069349"/>
                <a:gd name="connsiteY390" fmla="*/ 2693339 h 2980154"/>
                <a:gd name="connsiteX391" fmla="*/ 615104 w 3069349"/>
                <a:gd name="connsiteY391" fmla="*/ 2686080 h 2980154"/>
                <a:gd name="connsiteX392" fmla="*/ 641907 w 3069349"/>
                <a:gd name="connsiteY392" fmla="*/ 2616327 h 2980154"/>
                <a:gd name="connsiteX393" fmla="*/ 586171 w 3069349"/>
                <a:gd name="connsiteY393" fmla="*/ 2677387 h 2980154"/>
                <a:gd name="connsiteX394" fmla="*/ 541632 w 3069349"/>
                <a:gd name="connsiteY394" fmla="*/ 2645775 h 2980154"/>
                <a:gd name="connsiteX395" fmla="*/ 544532 w 3069349"/>
                <a:gd name="connsiteY395" fmla="*/ 2639723 h 2980154"/>
                <a:gd name="connsiteX396" fmla="*/ 496234 w 3069349"/>
                <a:gd name="connsiteY396" fmla="*/ 2685246 h 2980154"/>
                <a:gd name="connsiteX397" fmla="*/ 479431 w 3069349"/>
                <a:gd name="connsiteY397" fmla="*/ 2672351 h 2980154"/>
                <a:gd name="connsiteX398" fmla="*/ 479986 w 3069349"/>
                <a:gd name="connsiteY398" fmla="*/ 2671329 h 2980154"/>
                <a:gd name="connsiteX399" fmla="*/ 479214 w 3069349"/>
                <a:gd name="connsiteY399" fmla="*/ 2672184 h 2980154"/>
                <a:gd name="connsiteX400" fmla="*/ 465796 w 3069349"/>
                <a:gd name="connsiteY400" fmla="*/ 2661887 h 2980154"/>
                <a:gd name="connsiteX401" fmla="*/ 499225 w 3069349"/>
                <a:gd name="connsiteY401" fmla="*/ 2596861 h 2980154"/>
                <a:gd name="connsiteX402" fmla="*/ 474141 w 3069349"/>
                <a:gd name="connsiteY402" fmla="*/ 2574480 h 2980154"/>
                <a:gd name="connsiteX403" fmla="*/ 509171 w 3069349"/>
                <a:gd name="connsiteY403" fmla="*/ 2518138 h 2980154"/>
                <a:gd name="connsiteX404" fmla="*/ 448931 w 3069349"/>
                <a:gd name="connsiteY404" fmla="*/ 2562741 h 2980154"/>
                <a:gd name="connsiteX405" fmla="*/ 411668 w 3069349"/>
                <a:gd name="connsiteY405" fmla="*/ 2522154 h 2980154"/>
                <a:gd name="connsiteX406" fmla="*/ 417910 w 3069349"/>
                <a:gd name="connsiteY406" fmla="*/ 2513700 h 2980154"/>
                <a:gd name="connsiteX407" fmla="*/ 349052 w 3069349"/>
                <a:gd name="connsiteY407" fmla="*/ 2557310 h 2980154"/>
                <a:gd name="connsiteX408" fmla="*/ 330913 w 3069349"/>
                <a:gd name="connsiteY408" fmla="*/ 2536654 h 2980154"/>
                <a:gd name="connsiteX409" fmla="*/ 384852 w 3069349"/>
                <a:gd name="connsiteY409" fmla="*/ 2473436 h 2980154"/>
                <a:gd name="connsiteX410" fmla="*/ 357429 w 3069349"/>
                <a:gd name="connsiteY410" fmla="*/ 2436122 h 2980154"/>
                <a:gd name="connsiteX411" fmla="*/ 364273 w 3069349"/>
                <a:gd name="connsiteY411" fmla="*/ 2428737 h 2980154"/>
                <a:gd name="connsiteX412" fmla="*/ 359135 w 3069349"/>
                <a:gd name="connsiteY412" fmla="*/ 2421696 h 2980154"/>
                <a:gd name="connsiteX413" fmla="*/ 377416 w 3069349"/>
                <a:gd name="connsiteY413" fmla="*/ 2402470 h 2980154"/>
                <a:gd name="connsiteX414" fmla="*/ 336107 w 3069349"/>
                <a:gd name="connsiteY414" fmla="*/ 2421925 h 2980154"/>
                <a:gd name="connsiteX415" fmla="*/ 311383 w 3069349"/>
                <a:gd name="connsiteY415" fmla="*/ 2380281 h 2980154"/>
                <a:gd name="connsiteX416" fmla="*/ 233681 w 3069349"/>
                <a:gd name="connsiteY416" fmla="*/ 2411598 h 2980154"/>
                <a:gd name="connsiteX417" fmla="*/ 216829 w 3069349"/>
                <a:gd name="connsiteY417" fmla="*/ 2383700 h 2980154"/>
                <a:gd name="connsiteX418" fmla="*/ 291444 w 3069349"/>
                <a:gd name="connsiteY418" fmla="*/ 2324939 h 2980154"/>
                <a:gd name="connsiteX419" fmla="*/ 269294 w 3069349"/>
                <a:gd name="connsiteY419" fmla="*/ 2276461 h 2980154"/>
                <a:gd name="connsiteX420" fmla="*/ 272703 w 3069349"/>
                <a:gd name="connsiteY420" fmla="*/ 2273977 h 2980154"/>
                <a:gd name="connsiteX421" fmla="*/ 264882 w 3069349"/>
                <a:gd name="connsiteY421" fmla="*/ 2257111 h 2980154"/>
                <a:gd name="connsiteX422" fmla="*/ 252189 w 3069349"/>
                <a:gd name="connsiteY422" fmla="*/ 2260208 h 2980154"/>
                <a:gd name="connsiteX423" fmla="*/ 243110 w 3069349"/>
                <a:gd name="connsiteY423" fmla="*/ 2234052 h 2980154"/>
                <a:gd name="connsiteX424" fmla="*/ 150523 w 3069349"/>
                <a:gd name="connsiteY424" fmla="*/ 2253675 h 2980154"/>
                <a:gd name="connsiteX425" fmla="*/ 135919 w 3069349"/>
                <a:gd name="connsiteY425" fmla="*/ 2220632 h 2980154"/>
                <a:gd name="connsiteX426" fmla="*/ 177250 w 3069349"/>
                <a:gd name="connsiteY426" fmla="*/ 2199084 h 2980154"/>
                <a:gd name="connsiteX427" fmla="*/ 154749 w 3069349"/>
                <a:gd name="connsiteY427" fmla="*/ 2204600 h 2980154"/>
                <a:gd name="connsiteX428" fmla="*/ 222661 w 3069349"/>
                <a:gd name="connsiteY428" fmla="*/ 2161621 h 2980154"/>
                <a:gd name="connsiteX429" fmla="*/ 215789 w 3069349"/>
                <a:gd name="connsiteY429" fmla="*/ 2141086 h 2980154"/>
                <a:gd name="connsiteX430" fmla="*/ 221588 w 3069349"/>
                <a:gd name="connsiteY430" fmla="*/ 2137885 h 2980154"/>
                <a:gd name="connsiteX431" fmla="*/ 219372 w 3069349"/>
                <a:gd name="connsiteY431" fmla="*/ 2128340 h 2980154"/>
                <a:gd name="connsiteX432" fmla="*/ 216722 w 3069349"/>
                <a:gd name="connsiteY432" fmla="*/ 2128634 h 2980154"/>
                <a:gd name="connsiteX433" fmla="*/ 206322 w 3069349"/>
                <a:gd name="connsiteY433" fmla="*/ 2100735 h 2980154"/>
                <a:gd name="connsiteX434" fmla="*/ 99843 w 3069349"/>
                <a:gd name="connsiteY434" fmla="*/ 2117778 h 2980154"/>
                <a:gd name="connsiteX435" fmla="*/ 219858 w 3069349"/>
                <a:gd name="connsiteY435" fmla="*/ 2010179 h 2980154"/>
                <a:gd name="connsiteX436" fmla="*/ 182874 w 3069349"/>
                <a:gd name="connsiteY436" fmla="*/ 2010056 h 2980154"/>
                <a:gd name="connsiteX437" fmla="*/ 178452 w 3069349"/>
                <a:gd name="connsiteY437" fmla="*/ 1992453 h 2980154"/>
                <a:gd name="connsiteX438" fmla="*/ 126897 w 3069349"/>
                <a:gd name="connsiteY438" fmla="*/ 1993010 h 2980154"/>
                <a:gd name="connsiteX439" fmla="*/ 175265 w 3069349"/>
                <a:gd name="connsiteY439" fmla="*/ 1974865 h 2980154"/>
                <a:gd name="connsiteX440" fmla="*/ 174097 w 3069349"/>
                <a:gd name="connsiteY440" fmla="*/ 1950946 h 2980154"/>
                <a:gd name="connsiteX441" fmla="*/ 192229 w 3069349"/>
                <a:gd name="connsiteY441" fmla="*/ 1945233 h 2980154"/>
                <a:gd name="connsiteX442" fmla="*/ 192029 w 3069349"/>
                <a:gd name="connsiteY442" fmla="*/ 1939805 h 2980154"/>
                <a:gd name="connsiteX443" fmla="*/ 180523 w 3069349"/>
                <a:gd name="connsiteY443" fmla="*/ 1938784 h 2980154"/>
                <a:gd name="connsiteX444" fmla="*/ 0 w 3069349"/>
                <a:gd name="connsiteY444" fmla="*/ 1985047 h 2980154"/>
                <a:gd name="connsiteX445" fmla="*/ 232190 w 3069349"/>
                <a:gd name="connsiteY445" fmla="*/ 1913405 h 2980154"/>
                <a:gd name="connsiteX446" fmla="*/ 73965 w 3069349"/>
                <a:gd name="connsiteY446" fmla="*/ 1879221 h 2980154"/>
                <a:gd name="connsiteX447" fmla="*/ 183080 w 3069349"/>
                <a:gd name="connsiteY447" fmla="*/ 1864869 h 2980154"/>
                <a:gd name="connsiteX448" fmla="*/ 185842 w 3069349"/>
                <a:gd name="connsiteY448" fmla="*/ 1842903 h 2980154"/>
                <a:gd name="connsiteX449" fmla="*/ 251449 w 3069349"/>
                <a:gd name="connsiteY449" fmla="*/ 1833211 h 2980154"/>
                <a:gd name="connsiteX450" fmla="*/ 167498 w 3069349"/>
                <a:gd name="connsiteY450" fmla="*/ 1815911 h 2980154"/>
                <a:gd name="connsiteX451" fmla="*/ 168430 w 3069349"/>
                <a:gd name="connsiteY451" fmla="*/ 1782384 h 2980154"/>
                <a:gd name="connsiteX452" fmla="*/ 134852 w 3069349"/>
                <a:gd name="connsiteY452" fmla="*/ 1774567 h 2980154"/>
                <a:gd name="connsiteX453" fmla="*/ 168485 w 3069349"/>
                <a:gd name="connsiteY453" fmla="*/ 1769926 h 2980154"/>
                <a:gd name="connsiteX454" fmla="*/ 75674 w 3069349"/>
                <a:gd name="connsiteY454" fmla="*/ 1740934 h 2980154"/>
                <a:gd name="connsiteX455" fmla="*/ 79027 w 3069349"/>
                <a:gd name="connsiteY455" fmla="*/ 1707474 h 2980154"/>
                <a:gd name="connsiteX456" fmla="*/ 185007 w 3069349"/>
                <a:gd name="connsiteY456" fmla="*/ 1711573 h 2980154"/>
                <a:gd name="connsiteX457" fmla="*/ 187880 w 3069349"/>
                <a:gd name="connsiteY457" fmla="*/ 1686519 h 2980154"/>
                <a:gd name="connsiteX458" fmla="*/ 207765 w 3069349"/>
                <a:gd name="connsiteY458" fmla="*/ 1686133 h 2980154"/>
                <a:gd name="connsiteX459" fmla="*/ 213184 w 3069349"/>
                <a:gd name="connsiteY459" fmla="*/ 1659342 h 2980154"/>
                <a:gd name="connsiteX460" fmla="*/ 285845 w 3069349"/>
                <a:gd name="connsiteY460" fmla="*/ 1663565 h 2980154"/>
                <a:gd name="connsiteX461" fmla="*/ 189115 w 3069349"/>
                <a:gd name="connsiteY461" fmla="*/ 1622395 h 2980154"/>
                <a:gd name="connsiteX462" fmla="*/ 192975 w 3069349"/>
                <a:gd name="connsiteY462" fmla="*/ 1605268 h 2980154"/>
                <a:gd name="connsiteX463" fmla="*/ 112041 w 3069349"/>
                <a:gd name="connsiteY463" fmla="*/ 1563071 h 2980154"/>
                <a:gd name="connsiteX464" fmla="*/ 120343 w 3069349"/>
                <a:gd name="connsiteY464" fmla="*/ 1536083 h 2980154"/>
                <a:gd name="connsiteX465" fmla="*/ 223017 w 3069349"/>
                <a:gd name="connsiteY465" fmla="*/ 1557842 h 2980154"/>
                <a:gd name="connsiteX466" fmla="*/ 219075 w 3069349"/>
                <a:gd name="connsiteY466" fmla="*/ 1555764 h 2980154"/>
                <a:gd name="connsiteX467" fmla="*/ 237469 w 3069349"/>
                <a:gd name="connsiteY467" fmla="*/ 1499500 h 2980154"/>
                <a:gd name="connsiteX468" fmla="*/ 266379 w 3069349"/>
                <a:gd name="connsiteY468" fmla="*/ 1504740 h 2980154"/>
                <a:gd name="connsiteX469" fmla="*/ 274777 w 3069349"/>
                <a:gd name="connsiteY469" fmla="*/ 1484182 h 2980154"/>
                <a:gd name="connsiteX470" fmla="*/ 325214 w 3069349"/>
                <a:gd name="connsiteY470" fmla="*/ 1497807 h 2980154"/>
                <a:gd name="connsiteX471" fmla="*/ 251314 w 3069349"/>
                <a:gd name="connsiteY471" fmla="*/ 1439610 h 2980154"/>
                <a:gd name="connsiteX472" fmla="*/ 247448 w 3069349"/>
                <a:gd name="connsiteY472" fmla="*/ 1436961 h 2980154"/>
                <a:gd name="connsiteX473" fmla="*/ 247579 w 3069349"/>
                <a:gd name="connsiteY473" fmla="*/ 1436666 h 2980154"/>
                <a:gd name="connsiteX474" fmla="*/ 182963 w 3069349"/>
                <a:gd name="connsiteY474" fmla="*/ 1385780 h 2980154"/>
                <a:gd name="connsiteX475" fmla="*/ 192506 w 3069349"/>
                <a:gd name="connsiteY475" fmla="*/ 1367959 h 2980154"/>
                <a:gd name="connsiteX476" fmla="*/ 265301 w 3069349"/>
                <a:gd name="connsiteY476" fmla="*/ 1397299 h 2980154"/>
                <a:gd name="connsiteX477" fmla="*/ 271851 w 3069349"/>
                <a:gd name="connsiteY477" fmla="*/ 1382748 h 2980154"/>
                <a:gd name="connsiteX478" fmla="*/ 305597 w 3069349"/>
                <a:gd name="connsiteY478" fmla="*/ 1392979 h 2980154"/>
                <a:gd name="connsiteX479" fmla="*/ 255612 w 3069349"/>
                <a:gd name="connsiteY479" fmla="*/ 1350630 h 2980154"/>
                <a:gd name="connsiteX480" fmla="*/ 299219 w 3069349"/>
                <a:gd name="connsiteY480" fmla="*/ 1366014 h 2980154"/>
                <a:gd name="connsiteX481" fmla="*/ 322153 w 3069349"/>
                <a:gd name="connsiteY481" fmla="*/ 1325940 h 2980154"/>
                <a:gd name="connsiteX482" fmla="*/ 357732 w 3069349"/>
                <a:gd name="connsiteY482" fmla="*/ 1340055 h 2980154"/>
                <a:gd name="connsiteX483" fmla="*/ 368051 w 3069349"/>
                <a:gd name="connsiteY483" fmla="*/ 1324436 h 2980154"/>
                <a:gd name="connsiteX484" fmla="*/ 400252 w 3069349"/>
                <a:gd name="connsiteY484" fmla="*/ 1340766 h 2980154"/>
                <a:gd name="connsiteX485" fmla="*/ 292377 w 3069349"/>
                <a:gd name="connsiteY485" fmla="*/ 1214335 h 2980154"/>
                <a:gd name="connsiteX486" fmla="*/ 298485 w 3069349"/>
                <a:gd name="connsiteY486" fmla="*/ 1206815 h 2980154"/>
                <a:gd name="connsiteX487" fmla="*/ 356783 w 3069349"/>
                <a:gd name="connsiteY487" fmla="*/ 1243738 h 2980154"/>
                <a:gd name="connsiteX488" fmla="*/ 374923 w 3069349"/>
                <a:gd name="connsiteY488" fmla="*/ 1218702 h 2980154"/>
                <a:gd name="connsiteX489" fmla="*/ 422276 w 3069349"/>
                <a:gd name="connsiteY489" fmla="*/ 1244146 h 2980154"/>
                <a:gd name="connsiteX490" fmla="*/ 399408 w 3069349"/>
                <a:gd name="connsiteY490" fmla="*/ 1216546 h 2980154"/>
                <a:gd name="connsiteX491" fmla="*/ 402719 w 3069349"/>
                <a:gd name="connsiteY491" fmla="*/ 1212808 h 2980154"/>
                <a:gd name="connsiteX492" fmla="*/ 363776 w 3069349"/>
                <a:gd name="connsiteY492" fmla="*/ 1161431 h 2980154"/>
                <a:gd name="connsiteX493" fmla="*/ 417309 w 3069349"/>
                <a:gd name="connsiteY493" fmla="*/ 1196322 h 2980154"/>
                <a:gd name="connsiteX494" fmla="*/ 438477 w 3069349"/>
                <a:gd name="connsiteY494" fmla="*/ 1172405 h 2980154"/>
                <a:gd name="connsiteX495" fmla="*/ 466770 w 3069349"/>
                <a:gd name="connsiteY495" fmla="*/ 1190757 h 2980154"/>
                <a:gd name="connsiteX496" fmla="*/ 466076 w 3069349"/>
                <a:gd name="connsiteY496" fmla="*/ 1180393 h 2980154"/>
                <a:gd name="connsiteX497" fmla="*/ 501337 w 3069349"/>
                <a:gd name="connsiteY497" fmla="*/ 1175755 h 2980154"/>
                <a:gd name="connsiteX498" fmla="*/ 463635 w 3069349"/>
                <a:gd name="connsiteY498" fmla="*/ 1118028 h 2980154"/>
                <a:gd name="connsiteX499" fmla="*/ 472108 w 3069349"/>
                <a:gd name="connsiteY499" fmla="*/ 1110316 h 2980154"/>
                <a:gd name="connsiteX500" fmla="*/ 447474 w 3069349"/>
                <a:gd name="connsiteY500" fmla="*/ 1064948 h 2980154"/>
                <a:gd name="connsiteX501" fmla="*/ 484064 w 3069349"/>
                <a:gd name="connsiteY501" fmla="*/ 1099436 h 2980154"/>
                <a:gd name="connsiteX502" fmla="*/ 507282 w 3069349"/>
                <a:gd name="connsiteY502" fmla="*/ 1078306 h 2980154"/>
                <a:gd name="connsiteX503" fmla="*/ 555855 w 3069349"/>
                <a:gd name="connsiteY503" fmla="*/ 1118428 h 2980154"/>
                <a:gd name="connsiteX504" fmla="*/ 535020 w 3069349"/>
                <a:gd name="connsiteY504" fmla="*/ 1079967 h 2980154"/>
                <a:gd name="connsiteX505" fmla="*/ 537322 w 3069349"/>
                <a:gd name="connsiteY505" fmla="*/ 1078247 h 2980154"/>
                <a:gd name="connsiteX506" fmla="*/ 537270 w 3069349"/>
                <a:gd name="connsiteY506" fmla="*/ 1078138 h 2980154"/>
                <a:gd name="connsiteX507" fmla="*/ 526963 w 3069349"/>
                <a:gd name="connsiteY507" fmla="*/ 1075738 h 2980154"/>
                <a:gd name="connsiteX508" fmla="*/ 535556 w 3069349"/>
                <a:gd name="connsiteY508" fmla="*/ 1074553 h 2980154"/>
                <a:gd name="connsiteX509" fmla="*/ 529220 w 3069349"/>
                <a:gd name="connsiteY509" fmla="*/ 1061296 h 2980154"/>
                <a:gd name="connsiteX510" fmla="*/ 467785 w 3069349"/>
                <a:gd name="connsiteY510" fmla="*/ 1042105 h 2980154"/>
                <a:gd name="connsiteX511" fmla="*/ 471137 w 3069349"/>
                <a:gd name="connsiteY511" fmla="*/ 1008645 h 2980154"/>
                <a:gd name="connsiteX512" fmla="*/ 504674 w 3069349"/>
                <a:gd name="connsiteY512" fmla="*/ 1009942 h 2980154"/>
                <a:gd name="connsiteX513" fmla="*/ 504002 w 3069349"/>
                <a:gd name="connsiteY513" fmla="*/ 1008538 h 2980154"/>
                <a:gd name="connsiteX514" fmla="*/ 507265 w 3069349"/>
                <a:gd name="connsiteY514" fmla="*/ 1006295 h 2980154"/>
                <a:gd name="connsiteX515" fmla="*/ 511007 w 3069349"/>
                <a:gd name="connsiteY515" fmla="*/ 1010187 h 2980154"/>
                <a:gd name="connsiteX516" fmla="*/ 577118 w 3069349"/>
                <a:gd name="connsiteY516" fmla="*/ 1012745 h 2980154"/>
                <a:gd name="connsiteX517" fmla="*/ 579991 w 3069349"/>
                <a:gd name="connsiteY517" fmla="*/ 987690 h 2980154"/>
                <a:gd name="connsiteX518" fmla="*/ 599875 w 3069349"/>
                <a:gd name="connsiteY518" fmla="*/ 987305 h 2980154"/>
                <a:gd name="connsiteX519" fmla="*/ 605295 w 3069349"/>
                <a:gd name="connsiteY519" fmla="*/ 960513 h 2980154"/>
                <a:gd name="connsiteX520" fmla="*/ 677956 w 3069349"/>
                <a:gd name="connsiteY520" fmla="*/ 964736 h 2980154"/>
                <a:gd name="connsiteX521" fmla="*/ 581226 w 3069349"/>
                <a:gd name="connsiteY521" fmla="*/ 923566 h 2980154"/>
                <a:gd name="connsiteX522" fmla="*/ 585086 w 3069349"/>
                <a:gd name="connsiteY522" fmla="*/ 906440 h 2980154"/>
                <a:gd name="connsiteX523" fmla="*/ 504152 w 3069349"/>
                <a:gd name="connsiteY523" fmla="*/ 864243 h 2980154"/>
                <a:gd name="connsiteX524" fmla="*/ 512454 w 3069349"/>
                <a:gd name="connsiteY524" fmla="*/ 837254 h 2980154"/>
                <a:gd name="connsiteX525" fmla="*/ 615128 w 3069349"/>
                <a:gd name="connsiteY525" fmla="*/ 859014 h 2980154"/>
                <a:gd name="connsiteX526" fmla="*/ 611185 w 3069349"/>
                <a:gd name="connsiteY526" fmla="*/ 856935 h 2980154"/>
                <a:gd name="connsiteX527" fmla="*/ 629580 w 3069349"/>
                <a:gd name="connsiteY527" fmla="*/ 800672 h 2980154"/>
                <a:gd name="connsiteX528" fmla="*/ 658490 w 3069349"/>
                <a:gd name="connsiteY528" fmla="*/ 805911 h 2980154"/>
                <a:gd name="connsiteX529" fmla="*/ 666888 w 3069349"/>
                <a:gd name="connsiteY529" fmla="*/ 785354 h 2980154"/>
                <a:gd name="connsiteX530" fmla="*/ 717324 w 3069349"/>
                <a:gd name="connsiteY530" fmla="*/ 798979 h 2980154"/>
                <a:gd name="connsiteX531" fmla="*/ 643425 w 3069349"/>
                <a:gd name="connsiteY531" fmla="*/ 740781 h 2980154"/>
                <a:gd name="connsiteX532" fmla="*/ 639559 w 3069349"/>
                <a:gd name="connsiteY532" fmla="*/ 738133 h 2980154"/>
                <a:gd name="connsiteX533" fmla="*/ 639689 w 3069349"/>
                <a:gd name="connsiteY533" fmla="*/ 737838 h 2980154"/>
                <a:gd name="connsiteX534" fmla="*/ 575073 w 3069349"/>
                <a:gd name="connsiteY534" fmla="*/ 686951 h 2980154"/>
                <a:gd name="connsiteX535" fmla="*/ 584617 w 3069349"/>
                <a:gd name="connsiteY535" fmla="*/ 669130 h 2980154"/>
                <a:gd name="connsiteX536" fmla="*/ 657411 w 3069349"/>
                <a:gd name="connsiteY536" fmla="*/ 698470 h 2980154"/>
                <a:gd name="connsiteX537" fmla="*/ 663962 w 3069349"/>
                <a:gd name="connsiteY537" fmla="*/ 683920 h 2980154"/>
                <a:gd name="connsiteX538" fmla="*/ 697708 w 3069349"/>
                <a:gd name="connsiteY538" fmla="*/ 694150 h 2980154"/>
                <a:gd name="connsiteX539" fmla="*/ 647723 w 3069349"/>
                <a:gd name="connsiteY539" fmla="*/ 651802 h 2980154"/>
                <a:gd name="connsiteX540" fmla="*/ 691330 w 3069349"/>
                <a:gd name="connsiteY540" fmla="*/ 667186 h 2980154"/>
                <a:gd name="connsiteX541" fmla="*/ 714264 w 3069349"/>
                <a:gd name="connsiteY541" fmla="*/ 627112 h 2980154"/>
                <a:gd name="connsiteX542" fmla="*/ 749842 w 3069349"/>
                <a:gd name="connsiteY542" fmla="*/ 641227 h 2980154"/>
                <a:gd name="connsiteX543" fmla="*/ 760162 w 3069349"/>
                <a:gd name="connsiteY543" fmla="*/ 625607 h 2980154"/>
                <a:gd name="connsiteX544" fmla="*/ 792363 w 3069349"/>
                <a:gd name="connsiteY544" fmla="*/ 641938 h 2980154"/>
                <a:gd name="connsiteX545" fmla="*/ 684488 w 3069349"/>
                <a:gd name="connsiteY545" fmla="*/ 515507 h 2980154"/>
                <a:gd name="connsiteX546" fmla="*/ 690596 w 3069349"/>
                <a:gd name="connsiteY546" fmla="*/ 507987 h 2980154"/>
                <a:gd name="connsiteX547" fmla="*/ 748893 w 3069349"/>
                <a:gd name="connsiteY547" fmla="*/ 544910 h 2980154"/>
                <a:gd name="connsiteX548" fmla="*/ 767034 w 3069349"/>
                <a:gd name="connsiteY548" fmla="*/ 519873 h 2980154"/>
                <a:gd name="connsiteX549" fmla="*/ 814387 w 3069349"/>
                <a:gd name="connsiteY549" fmla="*/ 545318 h 2980154"/>
                <a:gd name="connsiteX550" fmla="*/ 791519 w 3069349"/>
                <a:gd name="connsiteY550" fmla="*/ 517718 h 2980154"/>
                <a:gd name="connsiteX551" fmla="*/ 794830 w 3069349"/>
                <a:gd name="connsiteY551" fmla="*/ 513979 h 2980154"/>
                <a:gd name="connsiteX552" fmla="*/ 755886 w 3069349"/>
                <a:gd name="connsiteY552" fmla="*/ 462603 h 2980154"/>
                <a:gd name="connsiteX553" fmla="*/ 809419 w 3069349"/>
                <a:gd name="connsiteY553" fmla="*/ 497493 h 2980154"/>
                <a:gd name="connsiteX554" fmla="*/ 830588 w 3069349"/>
                <a:gd name="connsiteY554" fmla="*/ 473576 h 2980154"/>
                <a:gd name="connsiteX555" fmla="*/ 869633 w 3069349"/>
                <a:gd name="connsiteY555" fmla="*/ 498903 h 2980154"/>
                <a:gd name="connsiteX556" fmla="*/ 881108 w 3069349"/>
                <a:gd name="connsiteY556" fmla="*/ 487390 h 2980154"/>
                <a:gd name="connsiteX557" fmla="*/ 921102 w 3069349"/>
                <a:gd name="connsiteY557" fmla="*/ 519268 h 2980154"/>
                <a:gd name="connsiteX558" fmla="*/ 855745 w 3069349"/>
                <a:gd name="connsiteY558" fmla="*/ 419199 h 2980154"/>
                <a:gd name="connsiteX559" fmla="*/ 864219 w 3069349"/>
                <a:gd name="connsiteY559" fmla="*/ 411488 h 2980154"/>
                <a:gd name="connsiteX560" fmla="*/ 839585 w 3069349"/>
                <a:gd name="connsiteY560" fmla="*/ 366119 h 2980154"/>
                <a:gd name="connsiteX561" fmla="*/ 876175 w 3069349"/>
                <a:gd name="connsiteY561" fmla="*/ 400607 h 2980154"/>
                <a:gd name="connsiteX562" fmla="*/ 899393 w 3069349"/>
                <a:gd name="connsiteY562" fmla="*/ 379477 h 2980154"/>
                <a:gd name="connsiteX563" fmla="*/ 947966 w 3069349"/>
                <a:gd name="connsiteY563" fmla="*/ 419600 h 2980154"/>
                <a:gd name="connsiteX564" fmla="*/ 927130 w 3069349"/>
                <a:gd name="connsiteY564" fmla="*/ 381139 h 2980154"/>
                <a:gd name="connsiteX565" fmla="*/ 929433 w 3069349"/>
                <a:gd name="connsiteY565" fmla="*/ 379418 h 2980154"/>
                <a:gd name="connsiteX566" fmla="*/ 896113 w 3069349"/>
                <a:gd name="connsiteY566" fmla="*/ 309709 h 2980154"/>
                <a:gd name="connsiteX567" fmla="*/ 899376 w 3069349"/>
                <a:gd name="connsiteY567" fmla="*/ 307467 h 2980154"/>
                <a:gd name="connsiteX568" fmla="*/ 952188 w 3069349"/>
                <a:gd name="connsiteY568" fmla="*/ 362404 h 2980154"/>
                <a:gd name="connsiteX569" fmla="*/ 974207 w 3069349"/>
                <a:gd name="connsiteY569" fmla="*/ 345940 h 2980154"/>
                <a:gd name="connsiteX570" fmla="*/ 1013008 w 3069349"/>
                <a:gd name="connsiteY570" fmla="*/ 383740 h 2980154"/>
                <a:gd name="connsiteX571" fmla="*/ 1024933 w 3069349"/>
                <a:gd name="connsiteY571" fmla="*/ 375867 h 2980154"/>
                <a:gd name="connsiteX572" fmla="*/ 1048229 w 3069349"/>
                <a:gd name="connsiteY572" fmla="*/ 403682 h 2980154"/>
                <a:gd name="connsiteX573" fmla="*/ 1005447 w 3069349"/>
                <a:gd name="connsiteY573" fmla="*/ 297976 h 2980154"/>
                <a:gd name="connsiteX574" fmla="*/ 1041556 w 3069349"/>
                <a:gd name="connsiteY574" fmla="*/ 276687 h 2980154"/>
                <a:gd name="connsiteX575" fmla="*/ 1040653 w 3069349"/>
                <a:gd name="connsiteY575" fmla="*/ 273525 h 2980154"/>
                <a:gd name="connsiteX576" fmla="*/ 1042486 w 3069349"/>
                <a:gd name="connsiteY576" fmla="*/ 276137 h 2980154"/>
                <a:gd name="connsiteX577" fmla="*/ 1056087 w 3069349"/>
                <a:gd name="connsiteY577" fmla="*/ 268118 h 2980154"/>
                <a:gd name="connsiteX578" fmla="*/ 1082957 w 3069349"/>
                <a:gd name="connsiteY578" fmla="*/ 301051 h 2980154"/>
                <a:gd name="connsiteX579" fmla="*/ 1058878 w 3069349"/>
                <a:gd name="connsiteY579" fmla="*/ 210110 h 2980154"/>
                <a:gd name="connsiteX580" fmla="*/ 1071152 w 3069349"/>
                <a:gd name="connsiteY580" fmla="*/ 204617 h 2980154"/>
                <a:gd name="connsiteX581" fmla="*/ 1108015 w 3069349"/>
                <a:gd name="connsiteY581" fmla="*/ 264222 h 2980154"/>
                <a:gd name="connsiteX582" fmla="*/ 1139672 w 3069349"/>
                <a:gd name="connsiteY582" fmla="*/ 249180 h 2980154"/>
                <a:gd name="connsiteX583" fmla="*/ 1174590 w 3069349"/>
                <a:gd name="connsiteY583" fmla="*/ 299944 h 2980154"/>
                <a:gd name="connsiteX584" fmla="*/ 1186216 w 3069349"/>
                <a:gd name="connsiteY584" fmla="*/ 295333 h 2980154"/>
                <a:gd name="connsiteX585" fmla="*/ 1195747 w 3069349"/>
                <a:gd name="connsiteY585" fmla="*/ 312772 h 2980154"/>
                <a:gd name="connsiteX586" fmla="*/ 1175691 w 3069349"/>
                <a:gd name="connsiteY586" fmla="*/ 209317 h 2980154"/>
                <a:gd name="connsiteX587" fmla="*/ 1229330 w 3069349"/>
                <a:gd name="connsiteY587" fmla="*/ 190781 h 2980154"/>
                <a:gd name="connsiteX588" fmla="*/ 1225479 w 3069349"/>
                <a:gd name="connsiteY588" fmla="*/ 145382 h 2980154"/>
                <a:gd name="connsiteX589" fmla="*/ 1245098 w 3069349"/>
                <a:gd name="connsiteY589" fmla="*/ 139111 h 2980154"/>
                <a:gd name="connsiteX590" fmla="*/ 1582637 w 3069349"/>
                <a:gd name="connsiteY590" fmla="*/ 0 h 2980154"/>
                <a:gd name="connsiteX591" fmla="*/ 1582681 w 3069349"/>
                <a:gd name="connsiteY591" fmla="*/ 5307 h 2980154"/>
                <a:gd name="connsiteX592" fmla="*/ 1581327 w 3069349"/>
                <a:gd name="connsiteY592" fmla="*/ 5327 h 2980154"/>
                <a:gd name="connsiteX593" fmla="*/ 1582637 w 3069349"/>
                <a:gd name="connsiteY593" fmla="*/ 0 h 2980154"/>
                <a:gd name="connsiteX594" fmla="*/ 1399868 w 3069349"/>
                <a:gd name="connsiteY594" fmla="*/ 13634 h 2980154"/>
                <a:gd name="connsiteX595" fmla="*/ 1400165 w 3069349"/>
                <a:gd name="connsiteY595" fmla="*/ 15285 h 2980154"/>
                <a:gd name="connsiteX596" fmla="*/ 1399731 w 3069349"/>
                <a:gd name="connsiteY596" fmla="*/ 15334 h 2980154"/>
                <a:gd name="connsiteX597" fmla="*/ 1399868 w 3069349"/>
                <a:gd name="connsiteY597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555539 w 3069349"/>
                <a:gd name="connsiteY109" fmla="*/ 426706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663284 w 3069349"/>
                <a:gd name="connsiteY115" fmla="*/ 463176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850392 w 3069349"/>
                <a:gd name="connsiteY130" fmla="*/ 757265 h 2980154"/>
                <a:gd name="connsiteX131" fmla="*/ 2803288 w 3069349"/>
                <a:gd name="connsiteY131" fmla="*/ 797137 h 2980154"/>
                <a:gd name="connsiteX132" fmla="*/ 2918663 w 3069349"/>
                <a:gd name="connsiteY132" fmla="*/ 750634 h 2980154"/>
                <a:gd name="connsiteX133" fmla="*/ 2859463 w 3069349"/>
                <a:gd name="connsiteY133" fmla="*/ 797257 h 2980154"/>
                <a:gd name="connsiteX134" fmla="*/ 2871240 w 3069349"/>
                <a:gd name="connsiteY134" fmla="*/ 793502 h 2980154"/>
                <a:gd name="connsiteX135" fmla="*/ 2827823 w 3069349"/>
                <a:gd name="connsiteY135" fmla="*/ 895295 h 2980154"/>
                <a:gd name="connsiteX136" fmla="*/ 3060138 w 3069349"/>
                <a:gd name="connsiteY136" fmla="*/ 813742 h 2980154"/>
                <a:gd name="connsiteX137" fmla="*/ 2927267 w 3069349"/>
                <a:gd name="connsiteY137" fmla="*/ 935795 h 2980154"/>
                <a:gd name="connsiteX138" fmla="*/ 2900719 w 3069349"/>
                <a:gd name="connsiteY138" fmla="*/ 950450 h 2980154"/>
                <a:gd name="connsiteX139" fmla="*/ 3021902 w 3069349"/>
                <a:gd name="connsiteY139" fmla="*/ 924767 h 2980154"/>
                <a:gd name="connsiteX140" fmla="*/ 3022264 w 3069349"/>
                <a:gd name="connsiteY140" fmla="*/ 925889 h 2980154"/>
                <a:gd name="connsiteX141" fmla="*/ 2929554 w 3069349"/>
                <a:gd name="connsiteY141" fmla="*/ 974224 h 2980154"/>
                <a:gd name="connsiteX142" fmla="*/ 2942942 w 3069349"/>
                <a:gd name="connsiteY142" fmla="*/ 972743 h 2980154"/>
                <a:gd name="connsiteX143" fmla="*/ 2953343 w 3069349"/>
                <a:gd name="connsiteY143" fmla="*/ 1000642 h 2980154"/>
                <a:gd name="connsiteX144" fmla="*/ 2958032 w 3069349"/>
                <a:gd name="connsiteY144" fmla="*/ 1030081 h 2980154"/>
                <a:gd name="connsiteX145" fmla="*/ 2875574 w 3069349"/>
                <a:gd name="connsiteY145" fmla="*/ 1066541 h 2980154"/>
                <a:gd name="connsiteX146" fmla="*/ 2960183 w 3069349"/>
                <a:gd name="connsiteY146" fmla="*/ 1066825 h 2980154"/>
                <a:gd name="connsiteX147" fmla="*/ 2967497 w 3069349"/>
                <a:gd name="connsiteY147" fmla="*/ 1095935 h 2980154"/>
                <a:gd name="connsiteX148" fmla="*/ 2968507 w 3069349"/>
                <a:gd name="connsiteY148" fmla="*/ 1116623 h 2980154"/>
                <a:gd name="connsiteX149" fmla="*/ 3063415 w 3069349"/>
                <a:gd name="connsiteY149" fmla="*/ 1112952 h 2980154"/>
                <a:gd name="connsiteX150" fmla="*/ 3064219 w 3069349"/>
                <a:gd name="connsiteY150" fmla="*/ 1120612 h 2980154"/>
                <a:gd name="connsiteX151" fmla="*/ 2940742 w 3069349"/>
                <a:gd name="connsiteY151" fmla="*/ 1159184 h 2980154"/>
                <a:gd name="connsiteX152" fmla="*/ 2979145 w 3069349"/>
                <a:gd name="connsiteY152" fmla="*/ 1162594 h 2980154"/>
                <a:gd name="connsiteX153" fmla="*/ 2983928 w 3069349"/>
                <a:gd name="connsiteY153" fmla="*/ 1221673 h 2980154"/>
                <a:gd name="connsiteX154" fmla="*/ 2888005 w 3069349"/>
                <a:gd name="connsiteY154" fmla="*/ 1242926 h 2980154"/>
                <a:gd name="connsiteX155" fmla="*/ 2975563 w 3069349"/>
                <a:gd name="connsiteY155" fmla="*/ 1260969 h 2980154"/>
                <a:gd name="connsiteX156" fmla="*/ 2974783 w 3069349"/>
                <a:gd name="connsiteY156" fmla="*/ 1288916 h 2980154"/>
                <a:gd name="connsiteX157" fmla="*/ 3069349 w 3069349"/>
                <a:gd name="connsiteY157" fmla="*/ 1301353 h 2980154"/>
                <a:gd name="connsiteX158" fmla="*/ 3068138 w 3069349"/>
                <a:gd name="connsiteY158" fmla="*/ 1313432 h 2980154"/>
                <a:gd name="connsiteX159" fmla="*/ 2906374 w 3069349"/>
                <a:gd name="connsiteY159" fmla="*/ 1334709 h 2980154"/>
                <a:gd name="connsiteX160" fmla="*/ 2978533 w 3069349"/>
                <a:gd name="connsiteY160" fmla="*/ 1356015 h 2980154"/>
                <a:gd name="connsiteX161" fmla="*/ 2971786 w 3069349"/>
                <a:gd name="connsiteY161" fmla="*/ 1414859 h 2980154"/>
                <a:gd name="connsiteX162" fmla="*/ 2865669 w 3069349"/>
                <a:gd name="connsiteY162" fmla="*/ 1416917 h 2980154"/>
                <a:gd name="connsiteX163" fmla="*/ 2953943 w 3069349"/>
                <a:gd name="connsiteY163" fmla="*/ 1454487 h 2980154"/>
                <a:gd name="connsiteX164" fmla="*/ 2952871 w 3069349"/>
                <a:gd name="connsiteY164" fmla="*/ 1459232 h 2980154"/>
                <a:gd name="connsiteX165" fmla="*/ 3040679 w 3069349"/>
                <a:gd name="connsiteY165" fmla="*/ 1486661 h 2980154"/>
                <a:gd name="connsiteX166" fmla="*/ 3036512 w 3069349"/>
                <a:gd name="connsiteY166" fmla="*/ 1500634 h 2980154"/>
                <a:gd name="connsiteX167" fmla="*/ 2944341 w 3069349"/>
                <a:gd name="connsiteY167" fmla="*/ 1497068 h 2980154"/>
                <a:gd name="connsiteX168" fmla="*/ 2940836 w 3069349"/>
                <a:gd name="connsiteY168" fmla="*/ 1512613 h 2980154"/>
                <a:gd name="connsiteX169" fmla="*/ 2864178 w 3069349"/>
                <a:gd name="connsiteY169" fmla="*/ 1505327 h 2980154"/>
                <a:gd name="connsiteX170" fmla="*/ 2940592 w 3069349"/>
                <a:gd name="connsiteY170" fmla="*/ 1545613 h 2980154"/>
                <a:gd name="connsiteX171" fmla="*/ 2922196 w 3069349"/>
                <a:gd name="connsiteY171" fmla="*/ 1601877 h 2980154"/>
                <a:gd name="connsiteX172" fmla="*/ 2820194 w 3069349"/>
                <a:gd name="connsiteY172" fmla="*/ 1583387 h 2980154"/>
                <a:gd name="connsiteX173" fmla="*/ 2977076 w 3069349"/>
                <a:gd name="connsiteY173" fmla="*/ 1665179 h 2980154"/>
                <a:gd name="connsiteX174" fmla="*/ 2971194 w 3069349"/>
                <a:gd name="connsiteY174" fmla="*/ 1679113 h 2980154"/>
                <a:gd name="connsiteX175" fmla="*/ 2886088 w 3069349"/>
                <a:gd name="connsiteY175" fmla="*/ 1661076 h 2980154"/>
                <a:gd name="connsiteX176" fmla="*/ 2871205 w 3069349"/>
                <a:gd name="connsiteY176" fmla="*/ 1694131 h 2980154"/>
                <a:gd name="connsiteX177" fmla="*/ 2805425 w 3069349"/>
                <a:gd name="connsiteY177" fmla="*/ 1674188 h 2980154"/>
                <a:gd name="connsiteX178" fmla="*/ 2866875 w 3069349"/>
                <a:gd name="connsiteY178" fmla="*/ 1724133 h 2980154"/>
                <a:gd name="connsiteX179" fmla="*/ 2859312 w 3069349"/>
                <a:gd name="connsiteY179" fmla="*/ 1737347 h 2980154"/>
                <a:gd name="connsiteX180" fmla="*/ 2891010 w 3069349"/>
                <a:gd name="connsiteY180" fmla="*/ 1736121 h 2980154"/>
                <a:gd name="connsiteX181" fmla="*/ 2891814 w 3069349"/>
                <a:gd name="connsiteY181" fmla="*/ 1743781 h 2980154"/>
                <a:gd name="connsiteX182" fmla="*/ 2847753 w 3069349"/>
                <a:gd name="connsiteY182" fmla="*/ 1757545 h 2980154"/>
                <a:gd name="connsiteX183" fmla="*/ 2837513 w 3069349"/>
                <a:gd name="connsiteY183" fmla="*/ 1775437 h 2980154"/>
                <a:gd name="connsiteX184" fmla="*/ 2816793 w 3069349"/>
                <a:gd name="connsiteY184" fmla="*/ 1767216 h 2980154"/>
                <a:gd name="connsiteX185" fmla="*/ 2801747 w 3069349"/>
                <a:gd name="connsiteY185" fmla="*/ 1771916 h 2980154"/>
                <a:gd name="connsiteX186" fmla="*/ 2880002 w 3069349"/>
                <a:gd name="connsiteY186" fmla="*/ 1833544 h 2980154"/>
                <a:gd name="connsiteX187" fmla="*/ 2872204 w 3069349"/>
                <a:gd name="connsiteY187" fmla="*/ 1845266 h 2980154"/>
                <a:gd name="connsiteX188" fmla="*/ 2809511 w 3069349"/>
                <a:gd name="connsiteY188" fmla="*/ 1819999 h 2980154"/>
                <a:gd name="connsiteX189" fmla="*/ 2811523 w 3069349"/>
                <a:gd name="connsiteY189" fmla="*/ 1844843 h 2980154"/>
                <a:gd name="connsiteX190" fmla="*/ 2771348 w 3069349"/>
                <a:gd name="connsiteY190" fmla="*/ 1853743 h 2980154"/>
                <a:gd name="connsiteX191" fmla="*/ 2768136 w 3069349"/>
                <a:gd name="connsiteY191" fmla="*/ 1858177 h 2980154"/>
                <a:gd name="connsiteX192" fmla="*/ 2763231 w 3069349"/>
                <a:gd name="connsiteY192" fmla="*/ 1855542 h 2980154"/>
                <a:gd name="connsiteX193" fmla="*/ 2740214 w 3069349"/>
                <a:gd name="connsiteY193" fmla="*/ 1860641 h 2980154"/>
                <a:gd name="connsiteX194" fmla="*/ 2750732 w 3069349"/>
                <a:gd name="connsiteY194" fmla="*/ 1873334 h 2980154"/>
                <a:gd name="connsiteX195" fmla="*/ 2803157 w 3069349"/>
                <a:gd name="connsiteY195" fmla="*/ 1884138 h 2980154"/>
                <a:gd name="connsiteX196" fmla="*/ 2802377 w 3069349"/>
                <a:gd name="connsiteY196" fmla="*/ 1912085 h 2980154"/>
                <a:gd name="connsiteX197" fmla="*/ 2896943 w 3069349"/>
                <a:gd name="connsiteY197" fmla="*/ 1924522 h 2980154"/>
                <a:gd name="connsiteX198" fmla="*/ 2895732 w 3069349"/>
                <a:gd name="connsiteY198" fmla="*/ 1936601 h 2980154"/>
                <a:gd name="connsiteX199" fmla="*/ 2733969 w 3069349"/>
                <a:gd name="connsiteY199" fmla="*/ 1957878 h 2980154"/>
                <a:gd name="connsiteX200" fmla="*/ 2806128 w 3069349"/>
                <a:gd name="connsiteY200" fmla="*/ 1979184 h 2980154"/>
                <a:gd name="connsiteX201" fmla="*/ 2799381 w 3069349"/>
                <a:gd name="connsiteY201" fmla="*/ 2038028 h 2980154"/>
                <a:gd name="connsiteX202" fmla="*/ 2693264 w 3069349"/>
                <a:gd name="connsiteY202" fmla="*/ 2040086 h 2980154"/>
                <a:gd name="connsiteX203" fmla="*/ 2781537 w 3069349"/>
                <a:gd name="connsiteY203" fmla="*/ 2077656 h 2980154"/>
                <a:gd name="connsiteX204" fmla="*/ 2780465 w 3069349"/>
                <a:gd name="connsiteY204" fmla="*/ 2082402 h 2980154"/>
                <a:gd name="connsiteX205" fmla="*/ 2868273 w 3069349"/>
                <a:gd name="connsiteY205" fmla="*/ 2109830 h 2980154"/>
                <a:gd name="connsiteX206" fmla="*/ 2864106 w 3069349"/>
                <a:gd name="connsiteY206" fmla="*/ 2123803 h 2980154"/>
                <a:gd name="connsiteX207" fmla="*/ 2771935 w 3069349"/>
                <a:gd name="connsiteY207" fmla="*/ 2120237 h 2980154"/>
                <a:gd name="connsiteX208" fmla="*/ 2768431 w 3069349"/>
                <a:gd name="connsiteY208" fmla="*/ 2135782 h 2980154"/>
                <a:gd name="connsiteX209" fmla="*/ 2691773 w 3069349"/>
                <a:gd name="connsiteY209" fmla="*/ 2128496 h 2980154"/>
                <a:gd name="connsiteX210" fmla="*/ 2768186 w 3069349"/>
                <a:gd name="connsiteY210" fmla="*/ 2168782 h 2980154"/>
                <a:gd name="connsiteX211" fmla="*/ 2749791 w 3069349"/>
                <a:gd name="connsiteY211" fmla="*/ 2225046 h 2980154"/>
                <a:gd name="connsiteX212" fmla="*/ 2647789 w 3069349"/>
                <a:gd name="connsiteY212" fmla="*/ 2206556 h 2980154"/>
                <a:gd name="connsiteX213" fmla="*/ 2804671 w 3069349"/>
                <a:gd name="connsiteY213" fmla="*/ 2288348 h 2980154"/>
                <a:gd name="connsiteX214" fmla="*/ 2798789 w 3069349"/>
                <a:gd name="connsiteY214" fmla="*/ 2302282 h 2980154"/>
                <a:gd name="connsiteX215" fmla="*/ 2713682 w 3069349"/>
                <a:gd name="connsiteY215" fmla="*/ 2284245 h 2980154"/>
                <a:gd name="connsiteX216" fmla="*/ 2698800 w 3069349"/>
                <a:gd name="connsiteY216" fmla="*/ 2317300 h 2980154"/>
                <a:gd name="connsiteX217" fmla="*/ 2633019 w 3069349"/>
                <a:gd name="connsiteY217" fmla="*/ 2297357 h 2980154"/>
                <a:gd name="connsiteX218" fmla="*/ 2694469 w 3069349"/>
                <a:gd name="connsiteY218" fmla="*/ 2347302 h 2980154"/>
                <a:gd name="connsiteX219" fmla="*/ 2665108 w 3069349"/>
                <a:gd name="connsiteY219" fmla="*/ 2398606 h 2980154"/>
                <a:gd name="connsiteX220" fmla="*/ 2602038 w 3069349"/>
                <a:gd name="connsiteY220" fmla="*/ 2373583 h 2980154"/>
                <a:gd name="connsiteX221" fmla="*/ 2707597 w 3069349"/>
                <a:gd name="connsiteY221" fmla="*/ 2456713 h 2980154"/>
                <a:gd name="connsiteX222" fmla="*/ 2699798 w 3069349"/>
                <a:gd name="connsiteY222" fmla="*/ 2468436 h 2980154"/>
                <a:gd name="connsiteX223" fmla="*/ 2626490 w 3069349"/>
                <a:gd name="connsiteY223" fmla="*/ 2438890 h 2980154"/>
                <a:gd name="connsiteX224" fmla="*/ 2595730 w 3069349"/>
                <a:gd name="connsiteY224" fmla="*/ 2481346 h 2980154"/>
                <a:gd name="connsiteX225" fmla="*/ 2541721 w 3069349"/>
                <a:gd name="connsiteY225" fmla="*/ 2452328 h 2980154"/>
                <a:gd name="connsiteX226" fmla="*/ 2587853 w 3069349"/>
                <a:gd name="connsiteY226" fmla="*/ 2507999 h 2980154"/>
                <a:gd name="connsiteX227" fmla="*/ 2702846 w 3069349"/>
                <a:gd name="connsiteY227" fmla="*/ 2561430 h 2980154"/>
                <a:gd name="connsiteX228" fmla="*/ 2548783 w 3069349"/>
                <a:gd name="connsiteY228" fmla="*/ 2552143 h 2980154"/>
                <a:gd name="connsiteX229" fmla="*/ 2501157 w 3069349"/>
                <a:gd name="connsiteY229" fmla="*/ 2521250 h 2980154"/>
                <a:gd name="connsiteX230" fmla="*/ 2576743 w 3069349"/>
                <a:gd name="connsiteY230" fmla="*/ 2609838 h 2980154"/>
                <a:gd name="connsiteX231" fmla="*/ 2568619 w 3069349"/>
                <a:gd name="connsiteY231" fmla="*/ 2618095 h 2980154"/>
                <a:gd name="connsiteX232" fmla="*/ 2503739 w 3069349"/>
                <a:gd name="connsiteY232" fmla="*/ 2577004 h 2980154"/>
                <a:gd name="connsiteX233" fmla="*/ 2507015 w 3069349"/>
                <a:gd name="connsiteY233" fmla="*/ 2582020 h 2980154"/>
                <a:gd name="connsiteX234" fmla="*/ 2463368 w 3069349"/>
                <a:gd name="connsiteY234" fmla="*/ 2621743 h 2980154"/>
                <a:gd name="connsiteX235" fmla="*/ 2420840 w 3069349"/>
                <a:gd name="connsiteY235" fmla="*/ 2586613 h 2980154"/>
                <a:gd name="connsiteX236" fmla="*/ 2452239 w 3069349"/>
                <a:gd name="connsiteY236" fmla="*/ 2644579 h 2980154"/>
                <a:gd name="connsiteX237" fmla="*/ 2405165 w 3069349"/>
                <a:gd name="connsiteY237" fmla="*/ 2679777 h 2980154"/>
                <a:gd name="connsiteX238" fmla="*/ 2353538 w 3069349"/>
                <a:gd name="connsiteY238" fmla="*/ 2629482 h 2980154"/>
                <a:gd name="connsiteX239" fmla="*/ 2357459 w 3069349"/>
                <a:gd name="connsiteY239" fmla="*/ 2636976 h 2980154"/>
                <a:gd name="connsiteX240" fmla="*/ 2356881 w 3069349"/>
                <a:gd name="connsiteY240" fmla="*/ 2637439 h 2980154"/>
                <a:gd name="connsiteX241" fmla="*/ 2412911 w 3069349"/>
                <a:gd name="connsiteY241" fmla="*/ 2740630 h 2980154"/>
                <a:gd name="connsiteX242" fmla="*/ 2406026 w 3069349"/>
                <a:gd name="connsiteY242" fmla="*/ 2745360 h 2980154"/>
                <a:gd name="connsiteX243" fmla="*/ 2354831 w 3069349"/>
                <a:gd name="connsiteY243" fmla="*/ 2697106 h 2980154"/>
                <a:gd name="connsiteX244" fmla="*/ 2357315 w 3069349"/>
                <a:gd name="connsiteY244" fmla="*/ 2703243 h 2980154"/>
                <a:gd name="connsiteX245" fmla="*/ 2306678 w 3069349"/>
                <a:gd name="connsiteY245" fmla="*/ 2733102 h 2980154"/>
                <a:gd name="connsiteX246" fmla="*/ 2274922 w 3069349"/>
                <a:gd name="connsiteY246" fmla="*/ 2694184 h 2980154"/>
                <a:gd name="connsiteX247" fmla="*/ 2292714 w 3069349"/>
                <a:gd name="connsiteY247" fmla="*/ 2751348 h 2980154"/>
                <a:gd name="connsiteX248" fmla="*/ 2239699 w 3069349"/>
                <a:gd name="connsiteY248" fmla="*/ 2776538 h 2980154"/>
                <a:gd name="connsiteX249" fmla="*/ 2201943 w 3069349"/>
                <a:gd name="connsiteY249" fmla="*/ 2721645 h 2980154"/>
                <a:gd name="connsiteX250" fmla="*/ 2207740 w 3069349"/>
                <a:gd name="connsiteY250" fmla="*/ 2741189 h 2980154"/>
                <a:gd name="connsiteX251" fmla="*/ 2193536 w 3069349"/>
                <a:gd name="connsiteY251" fmla="*/ 2748379 h 2980154"/>
                <a:gd name="connsiteX252" fmla="*/ 2219845 w 3069349"/>
                <a:gd name="connsiteY252" fmla="*/ 2840528 h 2980154"/>
                <a:gd name="connsiteX253" fmla="*/ 2214830 w 3069349"/>
                <a:gd name="connsiteY253" fmla="*/ 2842693 h 2980154"/>
                <a:gd name="connsiteX254" fmla="*/ 2180704 w 3069349"/>
                <a:gd name="connsiteY254" fmla="*/ 2794104 h 2980154"/>
                <a:gd name="connsiteX255" fmla="*/ 2131614 w 3069349"/>
                <a:gd name="connsiteY255" fmla="*/ 2811068 h 2980154"/>
                <a:gd name="connsiteX256" fmla="*/ 2116423 w 3069349"/>
                <a:gd name="connsiteY256" fmla="*/ 2782574 h 2980154"/>
                <a:gd name="connsiteX257" fmla="*/ 2111382 w 3069349"/>
                <a:gd name="connsiteY257" fmla="*/ 2784572 h 2980154"/>
                <a:gd name="connsiteX258" fmla="*/ 2115631 w 3069349"/>
                <a:gd name="connsiteY258" fmla="*/ 2823924 h 2980154"/>
                <a:gd name="connsiteX259" fmla="*/ 2088066 w 3069349"/>
                <a:gd name="connsiteY259" fmla="*/ 2834452 h 2980154"/>
                <a:gd name="connsiteX260" fmla="*/ 2058981 w 3069349"/>
                <a:gd name="connsiteY260" fmla="*/ 2839198 h 2980154"/>
                <a:gd name="connsiteX261" fmla="*/ 2039974 w 3069349"/>
                <a:gd name="connsiteY261" fmla="*/ 2795155 h 2980154"/>
                <a:gd name="connsiteX262" fmla="*/ 2041758 w 3069349"/>
                <a:gd name="connsiteY262" fmla="*/ 2813451 h 2980154"/>
                <a:gd name="connsiteX263" fmla="*/ 2003107 w 3069349"/>
                <a:gd name="connsiteY263" fmla="*/ 2823784 h 2980154"/>
                <a:gd name="connsiteX264" fmla="*/ 2003080 w 3069349"/>
                <a:gd name="connsiteY264" fmla="*/ 2844337 h 2980154"/>
                <a:gd name="connsiteX265" fmla="*/ 2002572 w 3069349"/>
                <a:gd name="connsiteY265" fmla="*/ 2844468 h 2980154"/>
                <a:gd name="connsiteX266" fmla="*/ 2005559 w 3069349"/>
                <a:gd name="connsiteY266" fmla="*/ 2901754 h 2980154"/>
                <a:gd name="connsiteX267" fmla="*/ 2001679 w 3069349"/>
                <a:gd name="connsiteY267" fmla="*/ 2902587 h 2980154"/>
                <a:gd name="connsiteX268" fmla="*/ 1979711 w 3069349"/>
                <a:gd name="connsiteY268" fmla="*/ 2850387 h 2980154"/>
                <a:gd name="connsiteX269" fmla="*/ 1974525 w 3069349"/>
                <a:gd name="connsiteY269" fmla="*/ 2851730 h 2980154"/>
                <a:gd name="connsiteX270" fmla="*/ 1972692 w 3069349"/>
                <a:gd name="connsiteY270" fmla="*/ 2851819 h 2980154"/>
                <a:gd name="connsiteX271" fmla="*/ 1976200 w 3069349"/>
                <a:gd name="connsiteY271" fmla="*/ 2893159 h 2980154"/>
                <a:gd name="connsiteX272" fmla="*/ 1960919 w 3069349"/>
                <a:gd name="connsiteY272" fmla="*/ 2852392 h 2980154"/>
                <a:gd name="connsiteX273" fmla="*/ 1945084 w 3069349"/>
                <a:gd name="connsiteY273" fmla="*/ 2853161 h 2980154"/>
                <a:gd name="connsiteX274" fmla="*/ 1940964 w 3069349"/>
                <a:gd name="connsiteY274" fmla="*/ 2839662 h 2980154"/>
                <a:gd name="connsiteX275" fmla="*/ 1929704 w 3069349"/>
                <a:gd name="connsiteY275" fmla="*/ 2841649 h 2980154"/>
                <a:gd name="connsiteX276" fmla="*/ 1928066 w 3069349"/>
                <a:gd name="connsiteY276" fmla="*/ 2860568 h 2980154"/>
                <a:gd name="connsiteX277" fmla="*/ 1869696 w 3069349"/>
                <a:gd name="connsiteY277" fmla="*/ 2865411 h 2980154"/>
                <a:gd name="connsiteX278" fmla="*/ 1866099 w 3069349"/>
                <a:gd name="connsiteY278" fmla="*/ 2848773 h 2980154"/>
                <a:gd name="connsiteX279" fmla="*/ 1865935 w 3069349"/>
                <a:gd name="connsiteY279" fmla="*/ 2850542 h 2980154"/>
                <a:gd name="connsiteX280" fmla="*/ 1813756 w 3069349"/>
                <a:gd name="connsiteY280" fmla="*/ 2853571 h 2980154"/>
                <a:gd name="connsiteX281" fmla="*/ 1812568 w 3069349"/>
                <a:gd name="connsiteY281" fmla="*/ 2859611 h 2980154"/>
                <a:gd name="connsiteX282" fmla="*/ 1802645 w 3069349"/>
                <a:gd name="connsiteY282" fmla="*/ 2859304 h 2980154"/>
                <a:gd name="connsiteX283" fmla="*/ 1797820 w 3069349"/>
                <a:gd name="connsiteY283" fmla="*/ 2918996 h 2980154"/>
                <a:gd name="connsiteX284" fmla="*/ 1789986 w 3069349"/>
                <a:gd name="connsiteY284" fmla="*/ 2919118 h 2980154"/>
                <a:gd name="connsiteX285" fmla="*/ 1785782 w 3069349"/>
                <a:gd name="connsiteY285" fmla="*/ 2895724 h 2980154"/>
                <a:gd name="connsiteX286" fmla="*/ 1781613 w 3069349"/>
                <a:gd name="connsiteY286" fmla="*/ 2919247 h 2980154"/>
                <a:gd name="connsiteX287" fmla="*/ 1776937 w 3069349"/>
                <a:gd name="connsiteY287" fmla="*/ 2919320 h 2980154"/>
                <a:gd name="connsiteX288" fmla="*/ 1766366 w 3069349"/>
                <a:gd name="connsiteY288" fmla="*/ 2859660 h 2980154"/>
                <a:gd name="connsiteX289" fmla="*/ 1747300 w 3069349"/>
                <a:gd name="connsiteY289" fmla="*/ 2861451 h 2980154"/>
                <a:gd name="connsiteX290" fmla="*/ 1720183 w 3069349"/>
                <a:gd name="connsiteY290" fmla="*/ 2858282 h 2980154"/>
                <a:gd name="connsiteX291" fmla="*/ 1720147 w 3069349"/>
                <a:gd name="connsiteY291" fmla="*/ 2857972 h 2980154"/>
                <a:gd name="connsiteX292" fmla="*/ 1678834 w 3069349"/>
                <a:gd name="connsiteY292" fmla="*/ 2853118 h 2980154"/>
                <a:gd name="connsiteX293" fmla="*/ 1678789 w 3069349"/>
                <a:gd name="connsiteY293" fmla="*/ 2850674 h 2980154"/>
                <a:gd name="connsiteX294" fmla="*/ 1659803 w 3069349"/>
                <a:gd name="connsiteY294" fmla="*/ 2850239 h 2980154"/>
                <a:gd name="connsiteX295" fmla="*/ 1641355 w 3069349"/>
                <a:gd name="connsiteY295" fmla="*/ 2845877 h 2980154"/>
                <a:gd name="connsiteX296" fmla="*/ 1627274 w 3069349"/>
                <a:gd name="connsiteY296" fmla="*/ 2903150 h 2980154"/>
                <a:gd name="connsiteX297" fmla="*/ 1612101 w 3069349"/>
                <a:gd name="connsiteY297" fmla="*/ 2900429 h 2980154"/>
                <a:gd name="connsiteX298" fmla="*/ 1611559 w 3069349"/>
                <a:gd name="connsiteY298" fmla="*/ 2834585 h 2980154"/>
                <a:gd name="connsiteX299" fmla="*/ 1602504 w 3069349"/>
                <a:gd name="connsiteY299" fmla="*/ 2832449 h 2980154"/>
                <a:gd name="connsiteX300" fmla="*/ 1598132 w 3069349"/>
                <a:gd name="connsiteY300" fmla="*/ 2844028 h 2980154"/>
                <a:gd name="connsiteX301" fmla="*/ 1582797 w 3069349"/>
                <a:gd name="connsiteY301" fmla="*/ 2840949 h 2980154"/>
                <a:gd name="connsiteX302" fmla="*/ 1561825 w 3069349"/>
                <a:gd name="connsiteY302" fmla="*/ 2890787 h 2980154"/>
                <a:gd name="connsiteX303" fmla="*/ 1553669 w 3069349"/>
                <a:gd name="connsiteY303" fmla="*/ 2888503 h 2980154"/>
                <a:gd name="connsiteX304" fmla="*/ 1556423 w 3069349"/>
                <a:gd name="connsiteY304" fmla="*/ 2835652 h 2980154"/>
                <a:gd name="connsiteX305" fmla="*/ 1544946 w 3069349"/>
                <a:gd name="connsiteY305" fmla="*/ 2833348 h 2980154"/>
                <a:gd name="connsiteX306" fmla="*/ 1545888 w 3069349"/>
                <a:gd name="connsiteY306" fmla="*/ 2820284 h 2980154"/>
                <a:gd name="connsiteX307" fmla="*/ 1515383 w 3069349"/>
                <a:gd name="connsiteY307" fmla="*/ 2810065 h 2980154"/>
                <a:gd name="connsiteX308" fmla="*/ 1512646 w 3069349"/>
                <a:gd name="connsiteY308" fmla="*/ 2815454 h 2980154"/>
                <a:gd name="connsiteX309" fmla="*/ 1488297 w 3069349"/>
                <a:gd name="connsiteY309" fmla="*/ 2807560 h 2980154"/>
                <a:gd name="connsiteX310" fmla="*/ 1464730 w 3069349"/>
                <a:gd name="connsiteY310" fmla="*/ 2863162 h 2980154"/>
                <a:gd name="connsiteX311" fmla="*/ 1446919 w 3069349"/>
                <a:gd name="connsiteY311" fmla="*/ 2856294 h 2980154"/>
                <a:gd name="connsiteX312" fmla="*/ 1459735 w 3069349"/>
                <a:gd name="connsiteY312" fmla="*/ 2773895 h 2980154"/>
                <a:gd name="connsiteX313" fmla="*/ 1445940 w 3069349"/>
                <a:gd name="connsiteY313" fmla="*/ 2778662 h 2980154"/>
                <a:gd name="connsiteX314" fmla="*/ 1443121 w 3069349"/>
                <a:gd name="connsiteY314" fmla="*/ 2773375 h 2980154"/>
                <a:gd name="connsiteX315" fmla="*/ 1440483 w 3069349"/>
                <a:gd name="connsiteY315" fmla="*/ 2777382 h 2980154"/>
                <a:gd name="connsiteX316" fmla="*/ 1438887 w 3069349"/>
                <a:gd name="connsiteY316" fmla="*/ 2776634 h 2980154"/>
                <a:gd name="connsiteX317" fmla="*/ 1429930 w 3069349"/>
                <a:gd name="connsiteY317" fmla="*/ 2791265 h 2980154"/>
                <a:gd name="connsiteX318" fmla="*/ 1429957 w 3069349"/>
                <a:gd name="connsiteY318" fmla="*/ 2791518 h 2980154"/>
                <a:gd name="connsiteX319" fmla="*/ 1429719 w 3069349"/>
                <a:gd name="connsiteY319" fmla="*/ 2791608 h 2980154"/>
                <a:gd name="connsiteX320" fmla="*/ 1428342 w 3069349"/>
                <a:gd name="connsiteY320" fmla="*/ 2793859 h 2980154"/>
                <a:gd name="connsiteX321" fmla="*/ 1426215 w 3069349"/>
                <a:gd name="connsiteY321" fmla="*/ 2792947 h 2980154"/>
                <a:gd name="connsiteX322" fmla="*/ 1402392 w 3069349"/>
                <a:gd name="connsiteY322" fmla="*/ 2802046 h 2980154"/>
                <a:gd name="connsiteX323" fmla="*/ 1373307 w 3069349"/>
                <a:gd name="connsiteY323" fmla="*/ 2806792 h 2980154"/>
                <a:gd name="connsiteX324" fmla="*/ 1371639 w 3069349"/>
                <a:gd name="connsiteY324" fmla="*/ 2802925 h 2980154"/>
                <a:gd name="connsiteX325" fmla="*/ 1359093 w 3069349"/>
                <a:gd name="connsiteY325" fmla="*/ 2820788 h 2980154"/>
                <a:gd name="connsiteX326" fmla="*/ 1346170 w 3069349"/>
                <a:gd name="connsiteY326" fmla="*/ 2814336 h 2980154"/>
                <a:gd name="connsiteX327" fmla="*/ 1355641 w 3069349"/>
                <a:gd name="connsiteY327" fmla="*/ 2781164 h 2980154"/>
                <a:gd name="connsiteX328" fmla="*/ 1317433 w 3069349"/>
                <a:gd name="connsiteY328" fmla="*/ 2791378 h 2980154"/>
                <a:gd name="connsiteX329" fmla="*/ 1317406 w 3069349"/>
                <a:gd name="connsiteY329" fmla="*/ 2811931 h 2980154"/>
                <a:gd name="connsiteX330" fmla="*/ 1316898 w 3069349"/>
                <a:gd name="connsiteY330" fmla="*/ 2812063 h 2980154"/>
                <a:gd name="connsiteX331" fmla="*/ 1319885 w 3069349"/>
                <a:gd name="connsiteY331" fmla="*/ 2869348 h 2980154"/>
                <a:gd name="connsiteX332" fmla="*/ 1316005 w 3069349"/>
                <a:gd name="connsiteY332" fmla="*/ 2870181 h 2980154"/>
                <a:gd name="connsiteX333" fmla="*/ 1294037 w 3069349"/>
                <a:gd name="connsiteY333" fmla="*/ 2817981 h 2980154"/>
                <a:gd name="connsiteX334" fmla="*/ 1288851 w 3069349"/>
                <a:gd name="connsiteY334" fmla="*/ 2819324 h 2980154"/>
                <a:gd name="connsiteX335" fmla="*/ 1287018 w 3069349"/>
                <a:gd name="connsiteY335" fmla="*/ 2819413 h 2980154"/>
                <a:gd name="connsiteX336" fmla="*/ 1290526 w 3069349"/>
                <a:gd name="connsiteY336" fmla="*/ 2860753 h 2980154"/>
                <a:gd name="connsiteX337" fmla="*/ 1275246 w 3069349"/>
                <a:gd name="connsiteY337" fmla="*/ 2819986 h 2980154"/>
                <a:gd name="connsiteX338" fmla="*/ 1259411 w 3069349"/>
                <a:gd name="connsiteY338" fmla="*/ 2820755 h 2980154"/>
                <a:gd name="connsiteX339" fmla="*/ 1255291 w 3069349"/>
                <a:gd name="connsiteY339" fmla="*/ 2807256 h 2980154"/>
                <a:gd name="connsiteX340" fmla="*/ 1244031 w 3069349"/>
                <a:gd name="connsiteY340" fmla="*/ 2809243 h 2980154"/>
                <a:gd name="connsiteX341" fmla="*/ 1242392 w 3069349"/>
                <a:gd name="connsiteY341" fmla="*/ 2828162 h 2980154"/>
                <a:gd name="connsiteX342" fmla="*/ 1184023 w 3069349"/>
                <a:gd name="connsiteY342" fmla="*/ 2833005 h 2980154"/>
                <a:gd name="connsiteX343" fmla="*/ 1180425 w 3069349"/>
                <a:gd name="connsiteY343" fmla="*/ 2816367 h 2980154"/>
                <a:gd name="connsiteX344" fmla="*/ 1180261 w 3069349"/>
                <a:gd name="connsiteY344" fmla="*/ 2818136 h 2980154"/>
                <a:gd name="connsiteX345" fmla="*/ 1128083 w 3069349"/>
                <a:gd name="connsiteY345" fmla="*/ 2821165 h 2980154"/>
                <a:gd name="connsiteX346" fmla="*/ 1126895 w 3069349"/>
                <a:gd name="connsiteY346" fmla="*/ 2827205 h 2980154"/>
                <a:gd name="connsiteX347" fmla="*/ 1116971 w 3069349"/>
                <a:gd name="connsiteY347" fmla="*/ 2826898 h 2980154"/>
                <a:gd name="connsiteX348" fmla="*/ 1112147 w 3069349"/>
                <a:gd name="connsiteY348" fmla="*/ 2886590 h 2980154"/>
                <a:gd name="connsiteX349" fmla="*/ 1104312 w 3069349"/>
                <a:gd name="connsiteY349" fmla="*/ 2886712 h 2980154"/>
                <a:gd name="connsiteX350" fmla="*/ 1100108 w 3069349"/>
                <a:gd name="connsiteY350" fmla="*/ 2863318 h 2980154"/>
                <a:gd name="connsiteX351" fmla="*/ 1095939 w 3069349"/>
                <a:gd name="connsiteY351" fmla="*/ 2886841 h 2980154"/>
                <a:gd name="connsiteX352" fmla="*/ 1047152 w 3069349"/>
                <a:gd name="connsiteY352" fmla="*/ 2980154 h 2980154"/>
                <a:gd name="connsiteX353" fmla="*/ 1080692 w 3069349"/>
                <a:gd name="connsiteY353" fmla="*/ 2827254 h 2980154"/>
                <a:gd name="connsiteX354" fmla="*/ 1061626 w 3069349"/>
                <a:gd name="connsiteY354" fmla="*/ 2829045 h 2980154"/>
                <a:gd name="connsiteX355" fmla="*/ 1034509 w 3069349"/>
                <a:gd name="connsiteY355" fmla="*/ 2825876 h 2980154"/>
                <a:gd name="connsiteX356" fmla="*/ 1034473 w 3069349"/>
                <a:gd name="connsiteY356" fmla="*/ 2825566 h 2980154"/>
                <a:gd name="connsiteX357" fmla="*/ 993160 w 3069349"/>
                <a:gd name="connsiteY357" fmla="*/ 2820712 h 2980154"/>
                <a:gd name="connsiteX358" fmla="*/ 993115 w 3069349"/>
                <a:gd name="connsiteY358" fmla="*/ 2818268 h 2980154"/>
                <a:gd name="connsiteX359" fmla="*/ 974129 w 3069349"/>
                <a:gd name="connsiteY359" fmla="*/ 2817832 h 2980154"/>
                <a:gd name="connsiteX360" fmla="*/ 955682 w 3069349"/>
                <a:gd name="connsiteY360" fmla="*/ 2813471 h 2980154"/>
                <a:gd name="connsiteX361" fmla="*/ 941601 w 3069349"/>
                <a:gd name="connsiteY361" fmla="*/ 2870744 h 2980154"/>
                <a:gd name="connsiteX362" fmla="*/ 926428 w 3069349"/>
                <a:gd name="connsiteY362" fmla="*/ 2868023 h 2980154"/>
                <a:gd name="connsiteX363" fmla="*/ 925885 w 3069349"/>
                <a:gd name="connsiteY363" fmla="*/ 2802179 h 2980154"/>
                <a:gd name="connsiteX364" fmla="*/ 916830 w 3069349"/>
                <a:gd name="connsiteY364" fmla="*/ 2800043 h 2980154"/>
                <a:gd name="connsiteX365" fmla="*/ 912459 w 3069349"/>
                <a:gd name="connsiteY365" fmla="*/ 2811622 h 2980154"/>
                <a:gd name="connsiteX366" fmla="*/ 897123 w 3069349"/>
                <a:gd name="connsiteY366" fmla="*/ 2808542 h 2980154"/>
                <a:gd name="connsiteX367" fmla="*/ 876151 w 3069349"/>
                <a:gd name="connsiteY367" fmla="*/ 2858381 h 2980154"/>
                <a:gd name="connsiteX368" fmla="*/ 867995 w 3069349"/>
                <a:gd name="connsiteY368" fmla="*/ 2856097 h 2980154"/>
                <a:gd name="connsiteX369" fmla="*/ 870749 w 3069349"/>
                <a:gd name="connsiteY369" fmla="*/ 2803246 h 2980154"/>
                <a:gd name="connsiteX370" fmla="*/ 859273 w 3069349"/>
                <a:gd name="connsiteY370" fmla="*/ 2800942 h 2980154"/>
                <a:gd name="connsiteX371" fmla="*/ 790343 w 3069349"/>
                <a:gd name="connsiteY371" fmla="*/ 2925588 h 2980154"/>
                <a:gd name="connsiteX372" fmla="*/ 829709 w 3069349"/>
                <a:gd name="connsiteY372" fmla="*/ 2777659 h 2980154"/>
                <a:gd name="connsiteX373" fmla="*/ 826972 w 3069349"/>
                <a:gd name="connsiteY373" fmla="*/ 2783048 h 2980154"/>
                <a:gd name="connsiteX374" fmla="*/ 802623 w 3069349"/>
                <a:gd name="connsiteY374" fmla="*/ 2775154 h 2980154"/>
                <a:gd name="connsiteX375" fmla="*/ 779056 w 3069349"/>
                <a:gd name="connsiteY375" fmla="*/ 2830757 h 2980154"/>
                <a:gd name="connsiteX376" fmla="*/ 761245 w 3069349"/>
                <a:gd name="connsiteY376" fmla="*/ 2823888 h 2980154"/>
                <a:gd name="connsiteX377" fmla="*/ 779305 w 3069349"/>
                <a:gd name="connsiteY377" fmla="*/ 2707775 h 2980154"/>
                <a:gd name="connsiteX378" fmla="*/ 754809 w 3069349"/>
                <a:gd name="connsiteY378" fmla="*/ 2744976 h 2980154"/>
                <a:gd name="connsiteX379" fmla="*/ 753214 w 3069349"/>
                <a:gd name="connsiteY379" fmla="*/ 2744228 h 2980154"/>
                <a:gd name="connsiteX380" fmla="*/ 742668 w 3069349"/>
                <a:gd name="connsiteY380" fmla="*/ 2761453 h 2980154"/>
                <a:gd name="connsiteX381" fmla="*/ 703981 w 3069349"/>
                <a:gd name="connsiteY381" fmla="*/ 2744868 h 2980154"/>
                <a:gd name="connsiteX382" fmla="*/ 673419 w 3069349"/>
                <a:gd name="connsiteY382" fmla="*/ 2788382 h 2980154"/>
                <a:gd name="connsiteX383" fmla="*/ 660497 w 3069349"/>
                <a:gd name="connsiteY383" fmla="*/ 2781930 h 2980154"/>
                <a:gd name="connsiteX384" fmla="*/ 680869 w 3069349"/>
                <a:gd name="connsiteY384" fmla="*/ 2710571 h 2980154"/>
                <a:gd name="connsiteX385" fmla="*/ 669790 w 3069349"/>
                <a:gd name="connsiteY385" fmla="*/ 2704074 h 2980154"/>
                <a:gd name="connsiteX386" fmla="*/ 662690 w 3069349"/>
                <a:gd name="connsiteY386" fmla="*/ 2713227 h 2980154"/>
                <a:gd name="connsiteX387" fmla="*/ 658806 w 3069349"/>
                <a:gd name="connsiteY387" fmla="*/ 2711011 h 2980154"/>
                <a:gd name="connsiteX388" fmla="*/ 625103 w 3069349"/>
                <a:gd name="connsiteY388" fmla="*/ 2764259 h 2980154"/>
                <a:gd name="connsiteX389" fmla="*/ 607635 w 3069349"/>
                <a:gd name="connsiteY389" fmla="*/ 2755537 h 2980154"/>
                <a:gd name="connsiteX390" fmla="*/ 627830 w 3069349"/>
                <a:gd name="connsiteY390" fmla="*/ 2693339 h 2980154"/>
                <a:gd name="connsiteX391" fmla="*/ 615104 w 3069349"/>
                <a:gd name="connsiteY391" fmla="*/ 2686080 h 2980154"/>
                <a:gd name="connsiteX392" fmla="*/ 641907 w 3069349"/>
                <a:gd name="connsiteY392" fmla="*/ 2616327 h 2980154"/>
                <a:gd name="connsiteX393" fmla="*/ 586171 w 3069349"/>
                <a:gd name="connsiteY393" fmla="*/ 2677387 h 2980154"/>
                <a:gd name="connsiteX394" fmla="*/ 541632 w 3069349"/>
                <a:gd name="connsiteY394" fmla="*/ 2645775 h 2980154"/>
                <a:gd name="connsiteX395" fmla="*/ 544532 w 3069349"/>
                <a:gd name="connsiteY395" fmla="*/ 2639723 h 2980154"/>
                <a:gd name="connsiteX396" fmla="*/ 496234 w 3069349"/>
                <a:gd name="connsiteY396" fmla="*/ 2685246 h 2980154"/>
                <a:gd name="connsiteX397" fmla="*/ 479431 w 3069349"/>
                <a:gd name="connsiteY397" fmla="*/ 2672351 h 2980154"/>
                <a:gd name="connsiteX398" fmla="*/ 479986 w 3069349"/>
                <a:gd name="connsiteY398" fmla="*/ 2671329 h 2980154"/>
                <a:gd name="connsiteX399" fmla="*/ 479214 w 3069349"/>
                <a:gd name="connsiteY399" fmla="*/ 2672184 h 2980154"/>
                <a:gd name="connsiteX400" fmla="*/ 465796 w 3069349"/>
                <a:gd name="connsiteY400" fmla="*/ 2661887 h 2980154"/>
                <a:gd name="connsiteX401" fmla="*/ 499225 w 3069349"/>
                <a:gd name="connsiteY401" fmla="*/ 2596861 h 2980154"/>
                <a:gd name="connsiteX402" fmla="*/ 474141 w 3069349"/>
                <a:gd name="connsiteY402" fmla="*/ 2574480 h 2980154"/>
                <a:gd name="connsiteX403" fmla="*/ 509171 w 3069349"/>
                <a:gd name="connsiteY403" fmla="*/ 2518138 h 2980154"/>
                <a:gd name="connsiteX404" fmla="*/ 448931 w 3069349"/>
                <a:gd name="connsiteY404" fmla="*/ 2562741 h 2980154"/>
                <a:gd name="connsiteX405" fmla="*/ 411668 w 3069349"/>
                <a:gd name="connsiteY405" fmla="*/ 2522154 h 2980154"/>
                <a:gd name="connsiteX406" fmla="*/ 417910 w 3069349"/>
                <a:gd name="connsiteY406" fmla="*/ 2513700 h 2980154"/>
                <a:gd name="connsiteX407" fmla="*/ 349052 w 3069349"/>
                <a:gd name="connsiteY407" fmla="*/ 2557310 h 2980154"/>
                <a:gd name="connsiteX408" fmla="*/ 330913 w 3069349"/>
                <a:gd name="connsiteY408" fmla="*/ 2536654 h 2980154"/>
                <a:gd name="connsiteX409" fmla="*/ 384852 w 3069349"/>
                <a:gd name="connsiteY409" fmla="*/ 2473436 h 2980154"/>
                <a:gd name="connsiteX410" fmla="*/ 357429 w 3069349"/>
                <a:gd name="connsiteY410" fmla="*/ 2436122 h 2980154"/>
                <a:gd name="connsiteX411" fmla="*/ 364273 w 3069349"/>
                <a:gd name="connsiteY411" fmla="*/ 2428737 h 2980154"/>
                <a:gd name="connsiteX412" fmla="*/ 359135 w 3069349"/>
                <a:gd name="connsiteY412" fmla="*/ 2421696 h 2980154"/>
                <a:gd name="connsiteX413" fmla="*/ 377416 w 3069349"/>
                <a:gd name="connsiteY413" fmla="*/ 2402470 h 2980154"/>
                <a:gd name="connsiteX414" fmla="*/ 336107 w 3069349"/>
                <a:gd name="connsiteY414" fmla="*/ 2421925 h 2980154"/>
                <a:gd name="connsiteX415" fmla="*/ 311383 w 3069349"/>
                <a:gd name="connsiteY415" fmla="*/ 2380281 h 2980154"/>
                <a:gd name="connsiteX416" fmla="*/ 233681 w 3069349"/>
                <a:gd name="connsiteY416" fmla="*/ 2411598 h 2980154"/>
                <a:gd name="connsiteX417" fmla="*/ 216829 w 3069349"/>
                <a:gd name="connsiteY417" fmla="*/ 2383700 h 2980154"/>
                <a:gd name="connsiteX418" fmla="*/ 291444 w 3069349"/>
                <a:gd name="connsiteY418" fmla="*/ 2324939 h 2980154"/>
                <a:gd name="connsiteX419" fmla="*/ 269294 w 3069349"/>
                <a:gd name="connsiteY419" fmla="*/ 2276461 h 2980154"/>
                <a:gd name="connsiteX420" fmla="*/ 272703 w 3069349"/>
                <a:gd name="connsiteY420" fmla="*/ 2273977 h 2980154"/>
                <a:gd name="connsiteX421" fmla="*/ 264882 w 3069349"/>
                <a:gd name="connsiteY421" fmla="*/ 2257111 h 2980154"/>
                <a:gd name="connsiteX422" fmla="*/ 252189 w 3069349"/>
                <a:gd name="connsiteY422" fmla="*/ 2260208 h 2980154"/>
                <a:gd name="connsiteX423" fmla="*/ 243110 w 3069349"/>
                <a:gd name="connsiteY423" fmla="*/ 2234052 h 2980154"/>
                <a:gd name="connsiteX424" fmla="*/ 150523 w 3069349"/>
                <a:gd name="connsiteY424" fmla="*/ 2253675 h 2980154"/>
                <a:gd name="connsiteX425" fmla="*/ 135919 w 3069349"/>
                <a:gd name="connsiteY425" fmla="*/ 2220632 h 2980154"/>
                <a:gd name="connsiteX426" fmla="*/ 177250 w 3069349"/>
                <a:gd name="connsiteY426" fmla="*/ 2199084 h 2980154"/>
                <a:gd name="connsiteX427" fmla="*/ 154749 w 3069349"/>
                <a:gd name="connsiteY427" fmla="*/ 2204600 h 2980154"/>
                <a:gd name="connsiteX428" fmla="*/ 222661 w 3069349"/>
                <a:gd name="connsiteY428" fmla="*/ 2161621 h 2980154"/>
                <a:gd name="connsiteX429" fmla="*/ 215789 w 3069349"/>
                <a:gd name="connsiteY429" fmla="*/ 2141086 h 2980154"/>
                <a:gd name="connsiteX430" fmla="*/ 221588 w 3069349"/>
                <a:gd name="connsiteY430" fmla="*/ 2137885 h 2980154"/>
                <a:gd name="connsiteX431" fmla="*/ 219372 w 3069349"/>
                <a:gd name="connsiteY431" fmla="*/ 2128340 h 2980154"/>
                <a:gd name="connsiteX432" fmla="*/ 216722 w 3069349"/>
                <a:gd name="connsiteY432" fmla="*/ 2128634 h 2980154"/>
                <a:gd name="connsiteX433" fmla="*/ 206322 w 3069349"/>
                <a:gd name="connsiteY433" fmla="*/ 2100735 h 2980154"/>
                <a:gd name="connsiteX434" fmla="*/ 99843 w 3069349"/>
                <a:gd name="connsiteY434" fmla="*/ 2117778 h 2980154"/>
                <a:gd name="connsiteX435" fmla="*/ 219858 w 3069349"/>
                <a:gd name="connsiteY435" fmla="*/ 2010179 h 2980154"/>
                <a:gd name="connsiteX436" fmla="*/ 182874 w 3069349"/>
                <a:gd name="connsiteY436" fmla="*/ 2010056 h 2980154"/>
                <a:gd name="connsiteX437" fmla="*/ 178452 w 3069349"/>
                <a:gd name="connsiteY437" fmla="*/ 1992453 h 2980154"/>
                <a:gd name="connsiteX438" fmla="*/ 126897 w 3069349"/>
                <a:gd name="connsiteY438" fmla="*/ 1993010 h 2980154"/>
                <a:gd name="connsiteX439" fmla="*/ 175265 w 3069349"/>
                <a:gd name="connsiteY439" fmla="*/ 1974865 h 2980154"/>
                <a:gd name="connsiteX440" fmla="*/ 174097 w 3069349"/>
                <a:gd name="connsiteY440" fmla="*/ 1950946 h 2980154"/>
                <a:gd name="connsiteX441" fmla="*/ 192229 w 3069349"/>
                <a:gd name="connsiteY441" fmla="*/ 1945233 h 2980154"/>
                <a:gd name="connsiteX442" fmla="*/ 192029 w 3069349"/>
                <a:gd name="connsiteY442" fmla="*/ 1939805 h 2980154"/>
                <a:gd name="connsiteX443" fmla="*/ 180523 w 3069349"/>
                <a:gd name="connsiteY443" fmla="*/ 1938784 h 2980154"/>
                <a:gd name="connsiteX444" fmla="*/ 0 w 3069349"/>
                <a:gd name="connsiteY444" fmla="*/ 1985047 h 2980154"/>
                <a:gd name="connsiteX445" fmla="*/ 232190 w 3069349"/>
                <a:gd name="connsiteY445" fmla="*/ 1913405 h 2980154"/>
                <a:gd name="connsiteX446" fmla="*/ 73965 w 3069349"/>
                <a:gd name="connsiteY446" fmla="*/ 1879221 h 2980154"/>
                <a:gd name="connsiteX447" fmla="*/ 183080 w 3069349"/>
                <a:gd name="connsiteY447" fmla="*/ 1864869 h 2980154"/>
                <a:gd name="connsiteX448" fmla="*/ 185842 w 3069349"/>
                <a:gd name="connsiteY448" fmla="*/ 1842903 h 2980154"/>
                <a:gd name="connsiteX449" fmla="*/ 251449 w 3069349"/>
                <a:gd name="connsiteY449" fmla="*/ 1833211 h 2980154"/>
                <a:gd name="connsiteX450" fmla="*/ 167498 w 3069349"/>
                <a:gd name="connsiteY450" fmla="*/ 1815911 h 2980154"/>
                <a:gd name="connsiteX451" fmla="*/ 168430 w 3069349"/>
                <a:gd name="connsiteY451" fmla="*/ 1782384 h 2980154"/>
                <a:gd name="connsiteX452" fmla="*/ 134852 w 3069349"/>
                <a:gd name="connsiteY452" fmla="*/ 1774567 h 2980154"/>
                <a:gd name="connsiteX453" fmla="*/ 168485 w 3069349"/>
                <a:gd name="connsiteY453" fmla="*/ 1769926 h 2980154"/>
                <a:gd name="connsiteX454" fmla="*/ 75674 w 3069349"/>
                <a:gd name="connsiteY454" fmla="*/ 1740934 h 2980154"/>
                <a:gd name="connsiteX455" fmla="*/ 185007 w 3069349"/>
                <a:gd name="connsiteY455" fmla="*/ 1711573 h 2980154"/>
                <a:gd name="connsiteX456" fmla="*/ 187880 w 3069349"/>
                <a:gd name="connsiteY456" fmla="*/ 1686519 h 2980154"/>
                <a:gd name="connsiteX457" fmla="*/ 207765 w 3069349"/>
                <a:gd name="connsiteY457" fmla="*/ 1686133 h 2980154"/>
                <a:gd name="connsiteX458" fmla="*/ 213184 w 3069349"/>
                <a:gd name="connsiteY458" fmla="*/ 1659342 h 2980154"/>
                <a:gd name="connsiteX459" fmla="*/ 285845 w 3069349"/>
                <a:gd name="connsiteY459" fmla="*/ 1663565 h 2980154"/>
                <a:gd name="connsiteX460" fmla="*/ 189115 w 3069349"/>
                <a:gd name="connsiteY460" fmla="*/ 1622395 h 2980154"/>
                <a:gd name="connsiteX461" fmla="*/ 192975 w 3069349"/>
                <a:gd name="connsiteY461" fmla="*/ 1605268 h 2980154"/>
                <a:gd name="connsiteX462" fmla="*/ 112041 w 3069349"/>
                <a:gd name="connsiteY462" fmla="*/ 1563071 h 2980154"/>
                <a:gd name="connsiteX463" fmla="*/ 120343 w 3069349"/>
                <a:gd name="connsiteY463" fmla="*/ 1536083 h 2980154"/>
                <a:gd name="connsiteX464" fmla="*/ 223017 w 3069349"/>
                <a:gd name="connsiteY464" fmla="*/ 1557842 h 2980154"/>
                <a:gd name="connsiteX465" fmla="*/ 219075 w 3069349"/>
                <a:gd name="connsiteY465" fmla="*/ 1555764 h 2980154"/>
                <a:gd name="connsiteX466" fmla="*/ 237469 w 3069349"/>
                <a:gd name="connsiteY466" fmla="*/ 1499500 h 2980154"/>
                <a:gd name="connsiteX467" fmla="*/ 266379 w 3069349"/>
                <a:gd name="connsiteY467" fmla="*/ 1504740 h 2980154"/>
                <a:gd name="connsiteX468" fmla="*/ 274777 w 3069349"/>
                <a:gd name="connsiteY468" fmla="*/ 1484182 h 2980154"/>
                <a:gd name="connsiteX469" fmla="*/ 325214 w 3069349"/>
                <a:gd name="connsiteY469" fmla="*/ 1497807 h 2980154"/>
                <a:gd name="connsiteX470" fmla="*/ 251314 w 3069349"/>
                <a:gd name="connsiteY470" fmla="*/ 1439610 h 2980154"/>
                <a:gd name="connsiteX471" fmla="*/ 247448 w 3069349"/>
                <a:gd name="connsiteY471" fmla="*/ 1436961 h 2980154"/>
                <a:gd name="connsiteX472" fmla="*/ 247579 w 3069349"/>
                <a:gd name="connsiteY472" fmla="*/ 1436666 h 2980154"/>
                <a:gd name="connsiteX473" fmla="*/ 182963 w 3069349"/>
                <a:gd name="connsiteY473" fmla="*/ 1385780 h 2980154"/>
                <a:gd name="connsiteX474" fmla="*/ 192506 w 3069349"/>
                <a:gd name="connsiteY474" fmla="*/ 1367959 h 2980154"/>
                <a:gd name="connsiteX475" fmla="*/ 265301 w 3069349"/>
                <a:gd name="connsiteY475" fmla="*/ 1397299 h 2980154"/>
                <a:gd name="connsiteX476" fmla="*/ 271851 w 3069349"/>
                <a:gd name="connsiteY476" fmla="*/ 1382748 h 2980154"/>
                <a:gd name="connsiteX477" fmla="*/ 305597 w 3069349"/>
                <a:gd name="connsiteY477" fmla="*/ 1392979 h 2980154"/>
                <a:gd name="connsiteX478" fmla="*/ 255612 w 3069349"/>
                <a:gd name="connsiteY478" fmla="*/ 1350630 h 2980154"/>
                <a:gd name="connsiteX479" fmla="*/ 299219 w 3069349"/>
                <a:gd name="connsiteY479" fmla="*/ 1366014 h 2980154"/>
                <a:gd name="connsiteX480" fmla="*/ 322153 w 3069349"/>
                <a:gd name="connsiteY480" fmla="*/ 1325940 h 2980154"/>
                <a:gd name="connsiteX481" fmla="*/ 357732 w 3069349"/>
                <a:gd name="connsiteY481" fmla="*/ 1340055 h 2980154"/>
                <a:gd name="connsiteX482" fmla="*/ 368051 w 3069349"/>
                <a:gd name="connsiteY482" fmla="*/ 1324436 h 2980154"/>
                <a:gd name="connsiteX483" fmla="*/ 400252 w 3069349"/>
                <a:gd name="connsiteY483" fmla="*/ 1340766 h 2980154"/>
                <a:gd name="connsiteX484" fmla="*/ 292377 w 3069349"/>
                <a:gd name="connsiteY484" fmla="*/ 1214335 h 2980154"/>
                <a:gd name="connsiteX485" fmla="*/ 298485 w 3069349"/>
                <a:gd name="connsiteY485" fmla="*/ 1206815 h 2980154"/>
                <a:gd name="connsiteX486" fmla="*/ 356783 w 3069349"/>
                <a:gd name="connsiteY486" fmla="*/ 1243738 h 2980154"/>
                <a:gd name="connsiteX487" fmla="*/ 374923 w 3069349"/>
                <a:gd name="connsiteY487" fmla="*/ 1218702 h 2980154"/>
                <a:gd name="connsiteX488" fmla="*/ 422276 w 3069349"/>
                <a:gd name="connsiteY488" fmla="*/ 1244146 h 2980154"/>
                <a:gd name="connsiteX489" fmla="*/ 399408 w 3069349"/>
                <a:gd name="connsiteY489" fmla="*/ 1216546 h 2980154"/>
                <a:gd name="connsiteX490" fmla="*/ 402719 w 3069349"/>
                <a:gd name="connsiteY490" fmla="*/ 1212808 h 2980154"/>
                <a:gd name="connsiteX491" fmla="*/ 363776 w 3069349"/>
                <a:gd name="connsiteY491" fmla="*/ 1161431 h 2980154"/>
                <a:gd name="connsiteX492" fmla="*/ 417309 w 3069349"/>
                <a:gd name="connsiteY492" fmla="*/ 1196322 h 2980154"/>
                <a:gd name="connsiteX493" fmla="*/ 438477 w 3069349"/>
                <a:gd name="connsiteY493" fmla="*/ 1172405 h 2980154"/>
                <a:gd name="connsiteX494" fmla="*/ 466770 w 3069349"/>
                <a:gd name="connsiteY494" fmla="*/ 1190757 h 2980154"/>
                <a:gd name="connsiteX495" fmla="*/ 466076 w 3069349"/>
                <a:gd name="connsiteY495" fmla="*/ 1180393 h 2980154"/>
                <a:gd name="connsiteX496" fmla="*/ 501337 w 3069349"/>
                <a:gd name="connsiteY496" fmla="*/ 1175755 h 2980154"/>
                <a:gd name="connsiteX497" fmla="*/ 463635 w 3069349"/>
                <a:gd name="connsiteY497" fmla="*/ 1118028 h 2980154"/>
                <a:gd name="connsiteX498" fmla="*/ 472108 w 3069349"/>
                <a:gd name="connsiteY498" fmla="*/ 1110316 h 2980154"/>
                <a:gd name="connsiteX499" fmla="*/ 447474 w 3069349"/>
                <a:gd name="connsiteY499" fmla="*/ 1064948 h 2980154"/>
                <a:gd name="connsiteX500" fmla="*/ 484064 w 3069349"/>
                <a:gd name="connsiteY500" fmla="*/ 1099436 h 2980154"/>
                <a:gd name="connsiteX501" fmla="*/ 507282 w 3069349"/>
                <a:gd name="connsiteY501" fmla="*/ 1078306 h 2980154"/>
                <a:gd name="connsiteX502" fmla="*/ 555855 w 3069349"/>
                <a:gd name="connsiteY502" fmla="*/ 1118428 h 2980154"/>
                <a:gd name="connsiteX503" fmla="*/ 535020 w 3069349"/>
                <a:gd name="connsiteY503" fmla="*/ 1079967 h 2980154"/>
                <a:gd name="connsiteX504" fmla="*/ 537322 w 3069349"/>
                <a:gd name="connsiteY504" fmla="*/ 1078247 h 2980154"/>
                <a:gd name="connsiteX505" fmla="*/ 537270 w 3069349"/>
                <a:gd name="connsiteY505" fmla="*/ 1078138 h 2980154"/>
                <a:gd name="connsiteX506" fmla="*/ 526963 w 3069349"/>
                <a:gd name="connsiteY506" fmla="*/ 1075738 h 2980154"/>
                <a:gd name="connsiteX507" fmla="*/ 535556 w 3069349"/>
                <a:gd name="connsiteY507" fmla="*/ 1074553 h 2980154"/>
                <a:gd name="connsiteX508" fmla="*/ 529220 w 3069349"/>
                <a:gd name="connsiteY508" fmla="*/ 1061296 h 2980154"/>
                <a:gd name="connsiteX509" fmla="*/ 467785 w 3069349"/>
                <a:gd name="connsiteY509" fmla="*/ 1042105 h 2980154"/>
                <a:gd name="connsiteX510" fmla="*/ 471137 w 3069349"/>
                <a:gd name="connsiteY510" fmla="*/ 1008645 h 2980154"/>
                <a:gd name="connsiteX511" fmla="*/ 504674 w 3069349"/>
                <a:gd name="connsiteY511" fmla="*/ 1009942 h 2980154"/>
                <a:gd name="connsiteX512" fmla="*/ 504002 w 3069349"/>
                <a:gd name="connsiteY512" fmla="*/ 1008538 h 2980154"/>
                <a:gd name="connsiteX513" fmla="*/ 507265 w 3069349"/>
                <a:gd name="connsiteY513" fmla="*/ 1006295 h 2980154"/>
                <a:gd name="connsiteX514" fmla="*/ 511007 w 3069349"/>
                <a:gd name="connsiteY514" fmla="*/ 1010187 h 2980154"/>
                <a:gd name="connsiteX515" fmla="*/ 577118 w 3069349"/>
                <a:gd name="connsiteY515" fmla="*/ 1012745 h 2980154"/>
                <a:gd name="connsiteX516" fmla="*/ 579991 w 3069349"/>
                <a:gd name="connsiteY516" fmla="*/ 987690 h 2980154"/>
                <a:gd name="connsiteX517" fmla="*/ 599875 w 3069349"/>
                <a:gd name="connsiteY517" fmla="*/ 987305 h 2980154"/>
                <a:gd name="connsiteX518" fmla="*/ 605295 w 3069349"/>
                <a:gd name="connsiteY518" fmla="*/ 960513 h 2980154"/>
                <a:gd name="connsiteX519" fmla="*/ 677956 w 3069349"/>
                <a:gd name="connsiteY519" fmla="*/ 964736 h 2980154"/>
                <a:gd name="connsiteX520" fmla="*/ 581226 w 3069349"/>
                <a:gd name="connsiteY520" fmla="*/ 923566 h 2980154"/>
                <a:gd name="connsiteX521" fmla="*/ 585086 w 3069349"/>
                <a:gd name="connsiteY521" fmla="*/ 906440 h 2980154"/>
                <a:gd name="connsiteX522" fmla="*/ 504152 w 3069349"/>
                <a:gd name="connsiteY522" fmla="*/ 864243 h 2980154"/>
                <a:gd name="connsiteX523" fmla="*/ 512454 w 3069349"/>
                <a:gd name="connsiteY523" fmla="*/ 837254 h 2980154"/>
                <a:gd name="connsiteX524" fmla="*/ 615128 w 3069349"/>
                <a:gd name="connsiteY524" fmla="*/ 859014 h 2980154"/>
                <a:gd name="connsiteX525" fmla="*/ 611185 w 3069349"/>
                <a:gd name="connsiteY525" fmla="*/ 856935 h 2980154"/>
                <a:gd name="connsiteX526" fmla="*/ 629580 w 3069349"/>
                <a:gd name="connsiteY526" fmla="*/ 800672 h 2980154"/>
                <a:gd name="connsiteX527" fmla="*/ 658490 w 3069349"/>
                <a:gd name="connsiteY527" fmla="*/ 805911 h 2980154"/>
                <a:gd name="connsiteX528" fmla="*/ 666888 w 3069349"/>
                <a:gd name="connsiteY528" fmla="*/ 785354 h 2980154"/>
                <a:gd name="connsiteX529" fmla="*/ 717324 w 3069349"/>
                <a:gd name="connsiteY529" fmla="*/ 798979 h 2980154"/>
                <a:gd name="connsiteX530" fmla="*/ 643425 w 3069349"/>
                <a:gd name="connsiteY530" fmla="*/ 740781 h 2980154"/>
                <a:gd name="connsiteX531" fmla="*/ 639559 w 3069349"/>
                <a:gd name="connsiteY531" fmla="*/ 738133 h 2980154"/>
                <a:gd name="connsiteX532" fmla="*/ 639689 w 3069349"/>
                <a:gd name="connsiteY532" fmla="*/ 737838 h 2980154"/>
                <a:gd name="connsiteX533" fmla="*/ 575073 w 3069349"/>
                <a:gd name="connsiteY533" fmla="*/ 686951 h 2980154"/>
                <a:gd name="connsiteX534" fmla="*/ 584617 w 3069349"/>
                <a:gd name="connsiteY534" fmla="*/ 669130 h 2980154"/>
                <a:gd name="connsiteX535" fmla="*/ 657411 w 3069349"/>
                <a:gd name="connsiteY535" fmla="*/ 698470 h 2980154"/>
                <a:gd name="connsiteX536" fmla="*/ 663962 w 3069349"/>
                <a:gd name="connsiteY536" fmla="*/ 683920 h 2980154"/>
                <a:gd name="connsiteX537" fmla="*/ 697708 w 3069349"/>
                <a:gd name="connsiteY537" fmla="*/ 694150 h 2980154"/>
                <a:gd name="connsiteX538" fmla="*/ 647723 w 3069349"/>
                <a:gd name="connsiteY538" fmla="*/ 651802 h 2980154"/>
                <a:gd name="connsiteX539" fmla="*/ 691330 w 3069349"/>
                <a:gd name="connsiteY539" fmla="*/ 667186 h 2980154"/>
                <a:gd name="connsiteX540" fmla="*/ 714264 w 3069349"/>
                <a:gd name="connsiteY540" fmla="*/ 627112 h 2980154"/>
                <a:gd name="connsiteX541" fmla="*/ 749842 w 3069349"/>
                <a:gd name="connsiteY541" fmla="*/ 641227 h 2980154"/>
                <a:gd name="connsiteX542" fmla="*/ 760162 w 3069349"/>
                <a:gd name="connsiteY542" fmla="*/ 625607 h 2980154"/>
                <a:gd name="connsiteX543" fmla="*/ 792363 w 3069349"/>
                <a:gd name="connsiteY543" fmla="*/ 641938 h 2980154"/>
                <a:gd name="connsiteX544" fmla="*/ 684488 w 3069349"/>
                <a:gd name="connsiteY544" fmla="*/ 515507 h 2980154"/>
                <a:gd name="connsiteX545" fmla="*/ 690596 w 3069349"/>
                <a:gd name="connsiteY545" fmla="*/ 507987 h 2980154"/>
                <a:gd name="connsiteX546" fmla="*/ 748893 w 3069349"/>
                <a:gd name="connsiteY546" fmla="*/ 544910 h 2980154"/>
                <a:gd name="connsiteX547" fmla="*/ 767034 w 3069349"/>
                <a:gd name="connsiteY547" fmla="*/ 519873 h 2980154"/>
                <a:gd name="connsiteX548" fmla="*/ 814387 w 3069349"/>
                <a:gd name="connsiteY548" fmla="*/ 545318 h 2980154"/>
                <a:gd name="connsiteX549" fmla="*/ 791519 w 3069349"/>
                <a:gd name="connsiteY549" fmla="*/ 517718 h 2980154"/>
                <a:gd name="connsiteX550" fmla="*/ 794830 w 3069349"/>
                <a:gd name="connsiteY550" fmla="*/ 513979 h 2980154"/>
                <a:gd name="connsiteX551" fmla="*/ 755886 w 3069349"/>
                <a:gd name="connsiteY551" fmla="*/ 462603 h 2980154"/>
                <a:gd name="connsiteX552" fmla="*/ 809419 w 3069349"/>
                <a:gd name="connsiteY552" fmla="*/ 497493 h 2980154"/>
                <a:gd name="connsiteX553" fmla="*/ 830588 w 3069349"/>
                <a:gd name="connsiteY553" fmla="*/ 473576 h 2980154"/>
                <a:gd name="connsiteX554" fmla="*/ 869633 w 3069349"/>
                <a:gd name="connsiteY554" fmla="*/ 498903 h 2980154"/>
                <a:gd name="connsiteX555" fmla="*/ 881108 w 3069349"/>
                <a:gd name="connsiteY555" fmla="*/ 487390 h 2980154"/>
                <a:gd name="connsiteX556" fmla="*/ 921102 w 3069349"/>
                <a:gd name="connsiteY556" fmla="*/ 519268 h 2980154"/>
                <a:gd name="connsiteX557" fmla="*/ 855745 w 3069349"/>
                <a:gd name="connsiteY557" fmla="*/ 419199 h 2980154"/>
                <a:gd name="connsiteX558" fmla="*/ 864219 w 3069349"/>
                <a:gd name="connsiteY558" fmla="*/ 411488 h 2980154"/>
                <a:gd name="connsiteX559" fmla="*/ 839585 w 3069349"/>
                <a:gd name="connsiteY559" fmla="*/ 366119 h 2980154"/>
                <a:gd name="connsiteX560" fmla="*/ 876175 w 3069349"/>
                <a:gd name="connsiteY560" fmla="*/ 400607 h 2980154"/>
                <a:gd name="connsiteX561" fmla="*/ 899393 w 3069349"/>
                <a:gd name="connsiteY561" fmla="*/ 379477 h 2980154"/>
                <a:gd name="connsiteX562" fmla="*/ 947966 w 3069349"/>
                <a:gd name="connsiteY562" fmla="*/ 419600 h 2980154"/>
                <a:gd name="connsiteX563" fmla="*/ 927130 w 3069349"/>
                <a:gd name="connsiteY563" fmla="*/ 381139 h 2980154"/>
                <a:gd name="connsiteX564" fmla="*/ 929433 w 3069349"/>
                <a:gd name="connsiteY564" fmla="*/ 379418 h 2980154"/>
                <a:gd name="connsiteX565" fmla="*/ 896113 w 3069349"/>
                <a:gd name="connsiteY565" fmla="*/ 309709 h 2980154"/>
                <a:gd name="connsiteX566" fmla="*/ 899376 w 3069349"/>
                <a:gd name="connsiteY566" fmla="*/ 307467 h 2980154"/>
                <a:gd name="connsiteX567" fmla="*/ 952188 w 3069349"/>
                <a:gd name="connsiteY567" fmla="*/ 362404 h 2980154"/>
                <a:gd name="connsiteX568" fmla="*/ 974207 w 3069349"/>
                <a:gd name="connsiteY568" fmla="*/ 345940 h 2980154"/>
                <a:gd name="connsiteX569" fmla="*/ 1013008 w 3069349"/>
                <a:gd name="connsiteY569" fmla="*/ 383740 h 2980154"/>
                <a:gd name="connsiteX570" fmla="*/ 1024933 w 3069349"/>
                <a:gd name="connsiteY570" fmla="*/ 375867 h 2980154"/>
                <a:gd name="connsiteX571" fmla="*/ 1048229 w 3069349"/>
                <a:gd name="connsiteY571" fmla="*/ 403682 h 2980154"/>
                <a:gd name="connsiteX572" fmla="*/ 1005447 w 3069349"/>
                <a:gd name="connsiteY572" fmla="*/ 297976 h 2980154"/>
                <a:gd name="connsiteX573" fmla="*/ 1041556 w 3069349"/>
                <a:gd name="connsiteY573" fmla="*/ 276687 h 2980154"/>
                <a:gd name="connsiteX574" fmla="*/ 1040653 w 3069349"/>
                <a:gd name="connsiteY574" fmla="*/ 273525 h 2980154"/>
                <a:gd name="connsiteX575" fmla="*/ 1042486 w 3069349"/>
                <a:gd name="connsiteY575" fmla="*/ 276137 h 2980154"/>
                <a:gd name="connsiteX576" fmla="*/ 1056087 w 3069349"/>
                <a:gd name="connsiteY576" fmla="*/ 268118 h 2980154"/>
                <a:gd name="connsiteX577" fmla="*/ 1082957 w 3069349"/>
                <a:gd name="connsiteY577" fmla="*/ 301051 h 2980154"/>
                <a:gd name="connsiteX578" fmla="*/ 1058878 w 3069349"/>
                <a:gd name="connsiteY578" fmla="*/ 210110 h 2980154"/>
                <a:gd name="connsiteX579" fmla="*/ 1071152 w 3069349"/>
                <a:gd name="connsiteY579" fmla="*/ 204617 h 2980154"/>
                <a:gd name="connsiteX580" fmla="*/ 1108015 w 3069349"/>
                <a:gd name="connsiteY580" fmla="*/ 264222 h 2980154"/>
                <a:gd name="connsiteX581" fmla="*/ 1139672 w 3069349"/>
                <a:gd name="connsiteY581" fmla="*/ 249180 h 2980154"/>
                <a:gd name="connsiteX582" fmla="*/ 1174590 w 3069349"/>
                <a:gd name="connsiteY582" fmla="*/ 299944 h 2980154"/>
                <a:gd name="connsiteX583" fmla="*/ 1186216 w 3069349"/>
                <a:gd name="connsiteY583" fmla="*/ 295333 h 2980154"/>
                <a:gd name="connsiteX584" fmla="*/ 1195747 w 3069349"/>
                <a:gd name="connsiteY584" fmla="*/ 312772 h 2980154"/>
                <a:gd name="connsiteX585" fmla="*/ 1175691 w 3069349"/>
                <a:gd name="connsiteY585" fmla="*/ 209317 h 2980154"/>
                <a:gd name="connsiteX586" fmla="*/ 1229330 w 3069349"/>
                <a:gd name="connsiteY586" fmla="*/ 190781 h 2980154"/>
                <a:gd name="connsiteX587" fmla="*/ 1225479 w 3069349"/>
                <a:gd name="connsiteY587" fmla="*/ 145382 h 2980154"/>
                <a:gd name="connsiteX588" fmla="*/ 1245098 w 3069349"/>
                <a:gd name="connsiteY588" fmla="*/ 139111 h 2980154"/>
                <a:gd name="connsiteX589" fmla="*/ 1582637 w 3069349"/>
                <a:gd name="connsiteY589" fmla="*/ 0 h 2980154"/>
                <a:gd name="connsiteX590" fmla="*/ 1582681 w 3069349"/>
                <a:gd name="connsiteY590" fmla="*/ 5307 h 2980154"/>
                <a:gd name="connsiteX591" fmla="*/ 1581327 w 3069349"/>
                <a:gd name="connsiteY591" fmla="*/ 5327 h 2980154"/>
                <a:gd name="connsiteX592" fmla="*/ 1582637 w 3069349"/>
                <a:gd name="connsiteY592" fmla="*/ 0 h 2980154"/>
                <a:gd name="connsiteX593" fmla="*/ 1399868 w 3069349"/>
                <a:gd name="connsiteY593" fmla="*/ 13634 h 2980154"/>
                <a:gd name="connsiteX594" fmla="*/ 1400165 w 3069349"/>
                <a:gd name="connsiteY594" fmla="*/ 15285 h 2980154"/>
                <a:gd name="connsiteX595" fmla="*/ 1399731 w 3069349"/>
                <a:gd name="connsiteY595" fmla="*/ 15334 h 2980154"/>
                <a:gd name="connsiteX596" fmla="*/ 1399868 w 3069349"/>
                <a:gd name="connsiteY596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555539 w 3069349"/>
                <a:gd name="connsiteY109" fmla="*/ 426706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663284 w 3069349"/>
                <a:gd name="connsiteY115" fmla="*/ 463176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850392 w 3069349"/>
                <a:gd name="connsiteY130" fmla="*/ 757265 h 2980154"/>
                <a:gd name="connsiteX131" fmla="*/ 2803288 w 3069349"/>
                <a:gd name="connsiteY131" fmla="*/ 797137 h 2980154"/>
                <a:gd name="connsiteX132" fmla="*/ 2918663 w 3069349"/>
                <a:gd name="connsiteY132" fmla="*/ 750634 h 2980154"/>
                <a:gd name="connsiteX133" fmla="*/ 2859463 w 3069349"/>
                <a:gd name="connsiteY133" fmla="*/ 797257 h 2980154"/>
                <a:gd name="connsiteX134" fmla="*/ 2871240 w 3069349"/>
                <a:gd name="connsiteY134" fmla="*/ 793502 h 2980154"/>
                <a:gd name="connsiteX135" fmla="*/ 2827823 w 3069349"/>
                <a:gd name="connsiteY135" fmla="*/ 895295 h 2980154"/>
                <a:gd name="connsiteX136" fmla="*/ 3060138 w 3069349"/>
                <a:gd name="connsiteY136" fmla="*/ 813742 h 2980154"/>
                <a:gd name="connsiteX137" fmla="*/ 2915176 w 3069349"/>
                <a:gd name="connsiteY137" fmla="*/ 913943 h 2980154"/>
                <a:gd name="connsiteX138" fmla="*/ 2900719 w 3069349"/>
                <a:gd name="connsiteY138" fmla="*/ 950450 h 2980154"/>
                <a:gd name="connsiteX139" fmla="*/ 3021902 w 3069349"/>
                <a:gd name="connsiteY139" fmla="*/ 924767 h 2980154"/>
                <a:gd name="connsiteX140" fmla="*/ 3022264 w 3069349"/>
                <a:gd name="connsiteY140" fmla="*/ 925889 h 2980154"/>
                <a:gd name="connsiteX141" fmla="*/ 2929554 w 3069349"/>
                <a:gd name="connsiteY141" fmla="*/ 974224 h 2980154"/>
                <a:gd name="connsiteX142" fmla="*/ 2942942 w 3069349"/>
                <a:gd name="connsiteY142" fmla="*/ 972743 h 2980154"/>
                <a:gd name="connsiteX143" fmla="*/ 2953343 w 3069349"/>
                <a:gd name="connsiteY143" fmla="*/ 1000642 h 2980154"/>
                <a:gd name="connsiteX144" fmla="*/ 2958032 w 3069349"/>
                <a:gd name="connsiteY144" fmla="*/ 1030081 h 2980154"/>
                <a:gd name="connsiteX145" fmla="*/ 2875574 w 3069349"/>
                <a:gd name="connsiteY145" fmla="*/ 1066541 h 2980154"/>
                <a:gd name="connsiteX146" fmla="*/ 2960183 w 3069349"/>
                <a:gd name="connsiteY146" fmla="*/ 1066825 h 2980154"/>
                <a:gd name="connsiteX147" fmla="*/ 2967497 w 3069349"/>
                <a:gd name="connsiteY147" fmla="*/ 1095935 h 2980154"/>
                <a:gd name="connsiteX148" fmla="*/ 2968507 w 3069349"/>
                <a:gd name="connsiteY148" fmla="*/ 1116623 h 2980154"/>
                <a:gd name="connsiteX149" fmla="*/ 3063415 w 3069349"/>
                <a:gd name="connsiteY149" fmla="*/ 1112952 h 2980154"/>
                <a:gd name="connsiteX150" fmla="*/ 3064219 w 3069349"/>
                <a:gd name="connsiteY150" fmla="*/ 1120612 h 2980154"/>
                <a:gd name="connsiteX151" fmla="*/ 2940742 w 3069349"/>
                <a:gd name="connsiteY151" fmla="*/ 1159184 h 2980154"/>
                <a:gd name="connsiteX152" fmla="*/ 2979145 w 3069349"/>
                <a:gd name="connsiteY152" fmla="*/ 1162594 h 2980154"/>
                <a:gd name="connsiteX153" fmla="*/ 2983928 w 3069349"/>
                <a:gd name="connsiteY153" fmla="*/ 1221673 h 2980154"/>
                <a:gd name="connsiteX154" fmla="*/ 2888005 w 3069349"/>
                <a:gd name="connsiteY154" fmla="*/ 1242926 h 2980154"/>
                <a:gd name="connsiteX155" fmla="*/ 2975563 w 3069349"/>
                <a:gd name="connsiteY155" fmla="*/ 1260969 h 2980154"/>
                <a:gd name="connsiteX156" fmla="*/ 2974783 w 3069349"/>
                <a:gd name="connsiteY156" fmla="*/ 1288916 h 2980154"/>
                <a:gd name="connsiteX157" fmla="*/ 3069349 w 3069349"/>
                <a:gd name="connsiteY157" fmla="*/ 1301353 h 2980154"/>
                <a:gd name="connsiteX158" fmla="*/ 3068138 w 3069349"/>
                <a:gd name="connsiteY158" fmla="*/ 1313432 h 2980154"/>
                <a:gd name="connsiteX159" fmla="*/ 2906374 w 3069349"/>
                <a:gd name="connsiteY159" fmla="*/ 1334709 h 2980154"/>
                <a:gd name="connsiteX160" fmla="*/ 2978533 w 3069349"/>
                <a:gd name="connsiteY160" fmla="*/ 1356015 h 2980154"/>
                <a:gd name="connsiteX161" fmla="*/ 2971786 w 3069349"/>
                <a:gd name="connsiteY161" fmla="*/ 1414859 h 2980154"/>
                <a:gd name="connsiteX162" fmla="*/ 2865669 w 3069349"/>
                <a:gd name="connsiteY162" fmla="*/ 1416917 h 2980154"/>
                <a:gd name="connsiteX163" fmla="*/ 2953943 w 3069349"/>
                <a:gd name="connsiteY163" fmla="*/ 1454487 h 2980154"/>
                <a:gd name="connsiteX164" fmla="*/ 2952871 w 3069349"/>
                <a:gd name="connsiteY164" fmla="*/ 1459232 h 2980154"/>
                <a:gd name="connsiteX165" fmla="*/ 3040679 w 3069349"/>
                <a:gd name="connsiteY165" fmla="*/ 1486661 h 2980154"/>
                <a:gd name="connsiteX166" fmla="*/ 3036512 w 3069349"/>
                <a:gd name="connsiteY166" fmla="*/ 1500634 h 2980154"/>
                <a:gd name="connsiteX167" fmla="*/ 2944341 w 3069349"/>
                <a:gd name="connsiteY167" fmla="*/ 1497068 h 2980154"/>
                <a:gd name="connsiteX168" fmla="*/ 2940836 w 3069349"/>
                <a:gd name="connsiteY168" fmla="*/ 1512613 h 2980154"/>
                <a:gd name="connsiteX169" fmla="*/ 2864178 w 3069349"/>
                <a:gd name="connsiteY169" fmla="*/ 1505327 h 2980154"/>
                <a:gd name="connsiteX170" fmla="*/ 2940592 w 3069349"/>
                <a:gd name="connsiteY170" fmla="*/ 1545613 h 2980154"/>
                <a:gd name="connsiteX171" fmla="*/ 2922196 w 3069349"/>
                <a:gd name="connsiteY171" fmla="*/ 1601877 h 2980154"/>
                <a:gd name="connsiteX172" fmla="*/ 2820194 w 3069349"/>
                <a:gd name="connsiteY172" fmla="*/ 1583387 h 2980154"/>
                <a:gd name="connsiteX173" fmla="*/ 2977076 w 3069349"/>
                <a:gd name="connsiteY173" fmla="*/ 1665179 h 2980154"/>
                <a:gd name="connsiteX174" fmla="*/ 2971194 w 3069349"/>
                <a:gd name="connsiteY174" fmla="*/ 1679113 h 2980154"/>
                <a:gd name="connsiteX175" fmla="*/ 2886088 w 3069349"/>
                <a:gd name="connsiteY175" fmla="*/ 1661076 h 2980154"/>
                <a:gd name="connsiteX176" fmla="*/ 2871205 w 3069349"/>
                <a:gd name="connsiteY176" fmla="*/ 1694131 h 2980154"/>
                <a:gd name="connsiteX177" fmla="*/ 2805425 w 3069349"/>
                <a:gd name="connsiteY177" fmla="*/ 1674188 h 2980154"/>
                <a:gd name="connsiteX178" fmla="*/ 2866875 w 3069349"/>
                <a:gd name="connsiteY178" fmla="*/ 1724133 h 2980154"/>
                <a:gd name="connsiteX179" fmla="*/ 2859312 w 3069349"/>
                <a:gd name="connsiteY179" fmla="*/ 1737347 h 2980154"/>
                <a:gd name="connsiteX180" fmla="*/ 2891010 w 3069349"/>
                <a:gd name="connsiteY180" fmla="*/ 1736121 h 2980154"/>
                <a:gd name="connsiteX181" fmla="*/ 2891814 w 3069349"/>
                <a:gd name="connsiteY181" fmla="*/ 1743781 h 2980154"/>
                <a:gd name="connsiteX182" fmla="*/ 2847753 w 3069349"/>
                <a:gd name="connsiteY182" fmla="*/ 1757545 h 2980154"/>
                <a:gd name="connsiteX183" fmla="*/ 2837513 w 3069349"/>
                <a:gd name="connsiteY183" fmla="*/ 1775437 h 2980154"/>
                <a:gd name="connsiteX184" fmla="*/ 2816793 w 3069349"/>
                <a:gd name="connsiteY184" fmla="*/ 1767216 h 2980154"/>
                <a:gd name="connsiteX185" fmla="*/ 2801747 w 3069349"/>
                <a:gd name="connsiteY185" fmla="*/ 1771916 h 2980154"/>
                <a:gd name="connsiteX186" fmla="*/ 2880002 w 3069349"/>
                <a:gd name="connsiteY186" fmla="*/ 1833544 h 2980154"/>
                <a:gd name="connsiteX187" fmla="*/ 2872204 w 3069349"/>
                <a:gd name="connsiteY187" fmla="*/ 1845266 h 2980154"/>
                <a:gd name="connsiteX188" fmla="*/ 2809511 w 3069349"/>
                <a:gd name="connsiteY188" fmla="*/ 1819999 h 2980154"/>
                <a:gd name="connsiteX189" fmla="*/ 2811523 w 3069349"/>
                <a:gd name="connsiteY189" fmla="*/ 1844843 h 2980154"/>
                <a:gd name="connsiteX190" fmla="*/ 2771348 w 3069349"/>
                <a:gd name="connsiteY190" fmla="*/ 1853743 h 2980154"/>
                <a:gd name="connsiteX191" fmla="*/ 2768136 w 3069349"/>
                <a:gd name="connsiteY191" fmla="*/ 1858177 h 2980154"/>
                <a:gd name="connsiteX192" fmla="*/ 2763231 w 3069349"/>
                <a:gd name="connsiteY192" fmla="*/ 1855542 h 2980154"/>
                <a:gd name="connsiteX193" fmla="*/ 2740214 w 3069349"/>
                <a:gd name="connsiteY193" fmla="*/ 1860641 h 2980154"/>
                <a:gd name="connsiteX194" fmla="*/ 2750732 w 3069349"/>
                <a:gd name="connsiteY194" fmla="*/ 1873334 h 2980154"/>
                <a:gd name="connsiteX195" fmla="*/ 2803157 w 3069349"/>
                <a:gd name="connsiteY195" fmla="*/ 1884138 h 2980154"/>
                <a:gd name="connsiteX196" fmla="*/ 2802377 w 3069349"/>
                <a:gd name="connsiteY196" fmla="*/ 1912085 h 2980154"/>
                <a:gd name="connsiteX197" fmla="*/ 2896943 w 3069349"/>
                <a:gd name="connsiteY197" fmla="*/ 1924522 h 2980154"/>
                <a:gd name="connsiteX198" fmla="*/ 2895732 w 3069349"/>
                <a:gd name="connsiteY198" fmla="*/ 1936601 h 2980154"/>
                <a:gd name="connsiteX199" fmla="*/ 2733969 w 3069349"/>
                <a:gd name="connsiteY199" fmla="*/ 1957878 h 2980154"/>
                <a:gd name="connsiteX200" fmla="*/ 2806128 w 3069349"/>
                <a:gd name="connsiteY200" fmla="*/ 1979184 h 2980154"/>
                <a:gd name="connsiteX201" fmla="*/ 2799381 w 3069349"/>
                <a:gd name="connsiteY201" fmla="*/ 2038028 h 2980154"/>
                <a:gd name="connsiteX202" fmla="*/ 2693264 w 3069349"/>
                <a:gd name="connsiteY202" fmla="*/ 2040086 h 2980154"/>
                <a:gd name="connsiteX203" fmla="*/ 2781537 w 3069349"/>
                <a:gd name="connsiteY203" fmla="*/ 2077656 h 2980154"/>
                <a:gd name="connsiteX204" fmla="*/ 2780465 w 3069349"/>
                <a:gd name="connsiteY204" fmla="*/ 2082402 h 2980154"/>
                <a:gd name="connsiteX205" fmla="*/ 2868273 w 3069349"/>
                <a:gd name="connsiteY205" fmla="*/ 2109830 h 2980154"/>
                <a:gd name="connsiteX206" fmla="*/ 2864106 w 3069349"/>
                <a:gd name="connsiteY206" fmla="*/ 2123803 h 2980154"/>
                <a:gd name="connsiteX207" fmla="*/ 2771935 w 3069349"/>
                <a:gd name="connsiteY207" fmla="*/ 2120237 h 2980154"/>
                <a:gd name="connsiteX208" fmla="*/ 2768431 w 3069349"/>
                <a:gd name="connsiteY208" fmla="*/ 2135782 h 2980154"/>
                <a:gd name="connsiteX209" fmla="*/ 2691773 w 3069349"/>
                <a:gd name="connsiteY209" fmla="*/ 2128496 h 2980154"/>
                <a:gd name="connsiteX210" fmla="*/ 2768186 w 3069349"/>
                <a:gd name="connsiteY210" fmla="*/ 2168782 h 2980154"/>
                <a:gd name="connsiteX211" fmla="*/ 2749791 w 3069349"/>
                <a:gd name="connsiteY211" fmla="*/ 2225046 h 2980154"/>
                <a:gd name="connsiteX212" fmla="*/ 2647789 w 3069349"/>
                <a:gd name="connsiteY212" fmla="*/ 2206556 h 2980154"/>
                <a:gd name="connsiteX213" fmla="*/ 2804671 w 3069349"/>
                <a:gd name="connsiteY213" fmla="*/ 2288348 h 2980154"/>
                <a:gd name="connsiteX214" fmla="*/ 2798789 w 3069349"/>
                <a:gd name="connsiteY214" fmla="*/ 2302282 h 2980154"/>
                <a:gd name="connsiteX215" fmla="*/ 2713682 w 3069349"/>
                <a:gd name="connsiteY215" fmla="*/ 2284245 h 2980154"/>
                <a:gd name="connsiteX216" fmla="*/ 2698800 w 3069349"/>
                <a:gd name="connsiteY216" fmla="*/ 2317300 h 2980154"/>
                <a:gd name="connsiteX217" fmla="*/ 2633019 w 3069349"/>
                <a:gd name="connsiteY217" fmla="*/ 2297357 h 2980154"/>
                <a:gd name="connsiteX218" fmla="*/ 2694469 w 3069349"/>
                <a:gd name="connsiteY218" fmla="*/ 2347302 h 2980154"/>
                <a:gd name="connsiteX219" fmla="*/ 2665108 w 3069349"/>
                <a:gd name="connsiteY219" fmla="*/ 2398606 h 2980154"/>
                <a:gd name="connsiteX220" fmla="*/ 2602038 w 3069349"/>
                <a:gd name="connsiteY220" fmla="*/ 2373583 h 2980154"/>
                <a:gd name="connsiteX221" fmla="*/ 2707597 w 3069349"/>
                <a:gd name="connsiteY221" fmla="*/ 2456713 h 2980154"/>
                <a:gd name="connsiteX222" fmla="*/ 2699798 w 3069349"/>
                <a:gd name="connsiteY222" fmla="*/ 2468436 h 2980154"/>
                <a:gd name="connsiteX223" fmla="*/ 2626490 w 3069349"/>
                <a:gd name="connsiteY223" fmla="*/ 2438890 h 2980154"/>
                <a:gd name="connsiteX224" fmla="*/ 2595730 w 3069349"/>
                <a:gd name="connsiteY224" fmla="*/ 2481346 h 2980154"/>
                <a:gd name="connsiteX225" fmla="*/ 2541721 w 3069349"/>
                <a:gd name="connsiteY225" fmla="*/ 2452328 h 2980154"/>
                <a:gd name="connsiteX226" fmla="*/ 2587853 w 3069349"/>
                <a:gd name="connsiteY226" fmla="*/ 2507999 h 2980154"/>
                <a:gd name="connsiteX227" fmla="*/ 2702846 w 3069349"/>
                <a:gd name="connsiteY227" fmla="*/ 2561430 h 2980154"/>
                <a:gd name="connsiteX228" fmla="*/ 2548783 w 3069349"/>
                <a:gd name="connsiteY228" fmla="*/ 2552143 h 2980154"/>
                <a:gd name="connsiteX229" fmla="*/ 2501157 w 3069349"/>
                <a:gd name="connsiteY229" fmla="*/ 2521250 h 2980154"/>
                <a:gd name="connsiteX230" fmla="*/ 2576743 w 3069349"/>
                <a:gd name="connsiteY230" fmla="*/ 2609838 h 2980154"/>
                <a:gd name="connsiteX231" fmla="*/ 2568619 w 3069349"/>
                <a:gd name="connsiteY231" fmla="*/ 2618095 h 2980154"/>
                <a:gd name="connsiteX232" fmla="*/ 2503739 w 3069349"/>
                <a:gd name="connsiteY232" fmla="*/ 2577004 h 2980154"/>
                <a:gd name="connsiteX233" fmla="*/ 2507015 w 3069349"/>
                <a:gd name="connsiteY233" fmla="*/ 2582020 h 2980154"/>
                <a:gd name="connsiteX234" fmla="*/ 2463368 w 3069349"/>
                <a:gd name="connsiteY234" fmla="*/ 2621743 h 2980154"/>
                <a:gd name="connsiteX235" fmla="*/ 2420840 w 3069349"/>
                <a:gd name="connsiteY235" fmla="*/ 2586613 h 2980154"/>
                <a:gd name="connsiteX236" fmla="*/ 2452239 w 3069349"/>
                <a:gd name="connsiteY236" fmla="*/ 2644579 h 2980154"/>
                <a:gd name="connsiteX237" fmla="*/ 2405165 w 3069349"/>
                <a:gd name="connsiteY237" fmla="*/ 2679777 h 2980154"/>
                <a:gd name="connsiteX238" fmla="*/ 2353538 w 3069349"/>
                <a:gd name="connsiteY238" fmla="*/ 2629482 h 2980154"/>
                <a:gd name="connsiteX239" fmla="*/ 2357459 w 3069349"/>
                <a:gd name="connsiteY239" fmla="*/ 2636976 h 2980154"/>
                <a:gd name="connsiteX240" fmla="*/ 2356881 w 3069349"/>
                <a:gd name="connsiteY240" fmla="*/ 2637439 h 2980154"/>
                <a:gd name="connsiteX241" fmla="*/ 2412911 w 3069349"/>
                <a:gd name="connsiteY241" fmla="*/ 2740630 h 2980154"/>
                <a:gd name="connsiteX242" fmla="*/ 2406026 w 3069349"/>
                <a:gd name="connsiteY242" fmla="*/ 2745360 h 2980154"/>
                <a:gd name="connsiteX243" fmla="*/ 2354831 w 3069349"/>
                <a:gd name="connsiteY243" fmla="*/ 2697106 h 2980154"/>
                <a:gd name="connsiteX244" fmla="*/ 2357315 w 3069349"/>
                <a:gd name="connsiteY244" fmla="*/ 2703243 h 2980154"/>
                <a:gd name="connsiteX245" fmla="*/ 2306678 w 3069349"/>
                <a:gd name="connsiteY245" fmla="*/ 2733102 h 2980154"/>
                <a:gd name="connsiteX246" fmla="*/ 2274922 w 3069349"/>
                <a:gd name="connsiteY246" fmla="*/ 2694184 h 2980154"/>
                <a:gd name="connsiteX247" fmla="*/ 2292714 w 3069349"/>
                <a:gd name="connsiteY247" fmla="*/ 2751348 h 2980154"/>
                <a:gd name="connsiteX248" fmla="*/ 2239699 w 3069349"/>
                <a:gd name="connsiteY248" fmla="*/ 2776538 h 2980154"/>
                <a:gd name="connsiteX249" fmla="*/ 2201943 w 3069349"/>
                <a:gd name="connsiteY249" fmla="*/ 2721645 h 2980154"/>
                <a:gd name="connsiteX250" fmla="*/ 2207740 w 3069349"/>
                <a:gd name="connsiteY250" fmla="*/ 2741189 h 2980154"/>
                <a:gd name="connsiteX251" fmla="*/ 2193536 w 3069349"/>
                <a:gd name="connsiteY251" fmla="*/ 2748379 h 2980154"/>
                <a:gd name="connsiteX252" fmla="*/ 2219845 w 3069349"/>
                <a:gd name="connsiteY252" fmla="*/ 2840528 h 2980154"/>
                <a:gd name="connsiteX253" fmla="*/ 2214830 w 3069349"/>
                <a:gd name="connsiteY253" fmla="*/ 2842693 h 2980154"/>
                <a:gd name="connsiteX254" fmla="*/ 2180704 w 3069349"/>
                <a:gd name="connsiteY254" fmla="*/ 2794104 h 2980154"/>
                <a:gd name="connsiteX255" fmla="*/ 2131614 w 3069349"/>
                <a:gd name="connsiteY255" fmla="*/ 2811068 h 2980154"/>
                <a:gd name="connsiteX256" fmla="*/ 2116423 w 3069349"/>
                <a:gd name="connsiteY256" fmla="*/ 2782574 h 2980154"/>
                <a:gd name="connsiteX257" fmla="*/ 2111382 w 3069349"/>
                <a:gd name="connsiteY257" fmla="*/ 2784572 h 2980154"/>
                <a:gd name="connsiteX258" fmla="*/ 2115631 w 3069349"/>
                <a:gd name="connsiteY258" fmla="*/ 2823924 h 2980154"/>
                <a:gd name="connsiteX259" fmla="*/ 2088066 w 3069349"/>
                <a:gd name="connsiteY259" fmla="*/ 2834452 h 2980154"/>
                <a:gd name="connsiteX260" fmla="*/ 2058981 w 3069349"/>
                <a:gd name="connsiteY260" fmla="*/ 2839198 h 2980154"/>
                <a:gd name="connsiteX261" fmla="*/ 2039974 w 3069349"/>
                <a:gd name="connsiteY261" fmla="*/ 2795155 h 2980154"/>
                <a:gd name="connsiteX262" fmla="*/ 2041758 w 3069349"/>
                <a:gd name="connsiteY262" fmla="*/ 2813451 h 2980154"/>
                <a:gd name="connsiteX263" fmla="*/ 2003107 w 3069349"/>
                <a:gd name="connsiteY263" fmla="*/ 2823784 h 2980154"/>
                <a:gd name="connsiteX264" fmla="*/ 2003080 w 3069349"/>
                <a:gd name="connsiteY264" fmla="*/ 2844337 h 2980154"/>
                <a:gd name="connsiteX265" fmla="*/ 2002572 w 3069349"/>
                <a:gd name="connsiteY265" fmla="*/ 2844468 h 2980154"/>
                <a:gd name="connsiteX266" fmla="*/ 2005559 w 3069349"/>
                <a:gd name="connsiteY266" fmla="*/ 2901754 h 2980154"/>
                <a:gd name="connsiteX267" fmla="*/ 2001679 w 3069349"/>
                <a:gd name="connsiteY267" fmla="*/ 2902587 h 2980154"/>
                <a:gd name="connsiteX268" fmla="*/ 1979711 w 3069349"/>
                <a:gd name="connsiteY268" fmla="*/ 2850387 h 2980154"/>
                <a:gd name="connsiteX269" fmla="*/ 1974525 w 3069349"/>
                <a:gd name="connsiteY269" fmla="*/ 2851730 h 2980154"/>
                <a:gd name="connsiteX270" fmla="*/ 1972692 w 3069349"/>
                <a:gd name="connsiteY270" fmla="*/ 2851819 h 2980154"/>
                <a:gd name="connsiteX271" fmla="*/ 1976200 w 3069349"/>
                <a:gd name="connsiteY271" fmla="*/ 2893159 h 2980154"/>
                <a:gd name="connsiteX272" fmla="*/ 1960919 w 3069349"/>
                <a:gd name="connsiteY272" fmla="*/ 2852392 h 2980154"/>
                <a:gd name="connsiteX273" fmla="*/ 1945084 w 3069349"/>
                <a:gd name="connsiteY273" fmla="*/ 2853161 h 2980154"/>
                <a:gd name="connsiteX274" fmla="*/ 1940964 w 3069349"/>
                <a:gd name="connsiteY274" fmla="*/ 2839662 h 2980154"/>
                <a:gd name="connsiteX275" fmla="*/ 1929704 w 3069349"/>
                <a:gd name="connsiteY275" fmla="*/ 2841649 h 2980154"/>
                <a:gd name="connsiteX276" fmla="*/ 1928066 w 3069349"/>
                <a:gd name="connsiteY276" fmla="*/ 2860568 h 2980154"/>
                <a:gd name="connsiteX277" fmla="*/ 1869696 w 3069349"/>
                <a:gd name="connsiteY277" fmla="*/ 2865411 h 2980154"/>
                <a:gd name="connsiteX278" fmla="*/ 1866099 w 3069349"/>
                <a:gd name="connsiteY278" fmla="*/ 2848773 h 2980154"/>
                <a:gd name="connsiteX279" fmla="*/ 1865935 w 3069349"/>
                <a:gd name="connsiteY279" fmla="*/ 2850542 h 2980154"/>
                <a:gd name="connsiteX280" fmla="*/ 1813756 w 3069349"/>
                <a:gd name="connsiteY280" fmla="*/ 2853571 h 2980154"/>
                <a:gd name="connsiteX281" fmla="*/ 1812568 w 3069349"/>
                <a:gd name="connsiteY281" fmla="*/ 2859611 h 2980154"/>
                <a:gd name="connsiteX282" fmla="*/ 1802645 w 3069349"/>
                <a:gd name="connsiteY282" fmla="*/ 2859304 h 2980154"/>
                <a:gd name="connsiteX283" fmla="*/ 1797820 w 3069349"/>
                <a:gd name="connsiteY283" fmla="*/ 2918996 h 2980154"/>
                <a:gd name="connsiteX284" fmla="*/ 1789986 w 3069349"/>
                <a:gd name="connsiteY284" fmla="*/ 2919118 h 2980154"/>
                <a:gd name="connsiteX285" fmla="*/ 1785782 w 3069349"/>
                <a:gd name="connsiteY285" fmla="*/ 2895724 h 2980154"/>
                <a:gd name="connsiteX286" fmla="*/ 1781613 w 3069349"/>
                <a:gd name="connsiteY286" fmla="*/ 2919247 h 2980154"/>
                <a:gd name="connsiteX287" fmla="*/ 1776937 w 3069349"/>
                <a:gd name="connsiteY287" fmla="*/ 2919320 h 2980154"/>
                <a:gd name="connsiteX288" fmla="*/ 1766366 w 3069349"/>
                <a:gd name="connsiteY288" fmla="*/ 2859660 h 2980154"/>
                <a:gd name="connsiteX289" fmla="*/ 1747300 w 3069349"/>
                <a:gd name="connsiteY289" fmla="*/ 2861451 h 2980154"/>
                <a:gd name="connsiteX290" fmla="*/ 1720183 w 3069349"/>
                <a:gd name="connsiteY290" fmla="*/ 2858282 h 2980154"/>
                <a:gd name="connsiteX291" fmla="*/ 1720147 w 3069349"/>
                <a:gd name="connsiteY291" fmla="*/ 2857972 h 2980154"/>
                <a:gd name="connsiteX292" fmla="*/ 1678834 w 3069349"/>
                <a:gd name="connsiteY292" fmla="*/ 2853118 h 2980154"/>
                <a:gd name="connsiteX293" fmla="*/ 1678789 w 3069349"/>
                <a:gd name="connsiteY293" fmla="*/ 2850674 h 2980154"/>
                <a:gd name="connsiteX294" fmla="*/ 1659803 w 3069349"/>
                <a:gd name="connsiteY294" fmla="*/ 2850239 h 2980154"/>
                <a:gd name="connsiteX295" fmla="*/ 1641355 w 3069349"/>
                <a:gd name="connsiteY295" fmla="*/ 2845877 h 2980154"/>
                <a:gd name="connsiteX296" fmla="*/ 1627274 w 3069349"/>
                <a:gd name="connsiteY296" fmla="*/ 2903150 h 2980154"/>
                <a:gd name="connsiteX297" fmla="*/ 1612101 w 3069349"/>
                <a:gd name="connsiteY297" fmla="*/ 2900429 h 2980154"/>
                <a:gd name="connsiteX298" fmla="*/ 1611559 w 3069349"/>
                <a:gd name="connsiteY298" fmla="*/ 2834585 h 2980154"/>
                <a:gd name="connsiteX299" fmla="*/ 1602504 w 3069349"/>
                <a:gd name="connsiteY299" fmla="*/ 2832449 h 2980154"/>
                <a:gd name="connsiteX300" fmla="*/ 1598132 w 3069349"/>
                <a:gd name="connsiteY300" fmla="*/ 2844028 h 2980154"/>
                <a:gd name="connsiteX301" fmla="*/ 1582797 w 3069349"/>
                <a:gd name="connsiteY301" fmla="*/ 2840949 h 2980154"/>
                <a:gd name="connsiteX302" fmla="*/ 1561825 w 3069349"/>
                <a:gd name="connsiteY302" fmla="*/ 2890787 h 2980154"/>
                <a:gd name="connsiteX303" fmla="*/ 1553669 w 3069349"/>
                <a:gd name="connsiteY303" fmla="*/ 2888503 h 2980154"/>
                <a:gd name="connsiteX304" fmla="*/ 1556423 w 3069349"/>
                <a:gd name="connsiteY304" fmla="*/ 2835652 h 2980154"/>
                <a:gd name="connsiteX305" fmla="*/ 1544946 w 3069349"/>
                <a:gd name="connsiteY305" fmla="*/ 2833348 h 2980154"/>
                <a:gd name="connsiteX306" fmla="*/ 1545888 w 3069349"/>
                <a:gd name="connsiteY306" fmla="*/ 2820284 h 2980154"/>
                <a:gd name="connsiteX307" fmla="*/ 1515383 w 3069349"/>
                <a:gd name="connsiteY307" fmla="*/ 2810065 h 2980154"/>
                <a:gd name="connsiteX308" fmla="*/ 1512646 w 3069349"/>
                <a:gd name="connsiteY308" fmla="*/ 2815454 h 2980154"/>
                <a:gd name="connsiteX309" fmla="*/ 1488297 w 3069349"/>
                <a:gd name="connsiteY309" fmla="*/ 2807560 h 2980154"/>
                <a:gd name="connsiteX310" fmla="*/ 1464730 w 3069349"/>
                <a:gd name="connsiteY310" fmla="*/ 2863162 h 2980154"/>
                <a:gd name="connsiteX311" fmla="*/ 1446919 w 3069349"/>
                <a:gd name="connsiteY311" fmla="*/ 2856294 h 2980154"/>
                <a:gd name="connsiteX312" fmla="*/ 1459735 w 3069349"/>
                <a:gd name="connsiteY312" fmla="*/ 2773895 h 2980154"/>
                <a:gd name="connsiteX313" fmla="*/ 1445940 w 3069349"/>
                <a:gd name="connsiteY313" fmla="*/ 2778662 h 2980154"/>
                <a:gd name="connsiteX314" fmla="*/ 1443121 w 3069349"/>
                <a:gd name="connsiteY314" fmla="*/ 2773375 h 2980154"/>
                <a:gd name="connsiteX315" fmla="*/ 1440483 w 3069349"/>
                <a:gd name="connsiteY315" fmla="*/ 2777382 h 2980154"/>
                <a:gd name="connsiteX316" fmla="*/ 1438887 w 3069349"/>
                <a:gd name="connsiteY316" fmla="*/ 2776634 h 2980154"/>
                <a:gd name="connsiteX317" fmla="*/ 1429930 w 3069349"/>
                <a:gd name="connsiteY317" fmla="*/ 2791265 h 2980154"/>
                <a:gd name="connsiteX318" fmla="*/ 1429957 w 3069349"/>
                <a:gd name="connsiteY318" fmla="*/ 2791518 h 2980154"/>
                <a:gd name="connsiteX319" fmla="*/ 1429719 w 3069349"/>
                <a:gd name="connsiteY319" fmla="*/ 2791608 h 2980154"/>
                <a:gd name="connsiteX320" fmla="*/ 1428342 w 3069349"/>
                <a:gd name="connsiteY320" fmla="*/ 2793859 h 2980154"/>
                <a:gd name="connsiteX321" fmla="*/ 1426215 w 3069349"/>
                <a:gd name="connsiteY321" fmla="*/ 2792947 h 2980154"/>
                <a:gd name="connsiteX322" fmla="*/ 1402392 w 3069349"/>
                <a:gd name="connsiteY322" fmla="*/ 2802046 h 2980154"/>
                <a:gd name="connsiteX323" fmla="*/ 1373307 w 3069349"/>
                <a:gd name="connsiteY323" fmla="*/ 2806792 h 2980154"/>
                <a:gd name="connsiteX324" fmla="*/ 1371639 w 3069349"/>
                <a:gd name="connsiteY324" fmla="*/ 2802925 h 2980154"/>
                <a:gd name="connsiteX325" fmla="*/ 1359093 w 3069349"/>
                <a:gd name="connsiteY325" fmla="*/ 2820788 h 2980154"/>
                <a:gd name="connsiteX326" fmla="*/ 1346170 w 3069349"/>
                <a:gd name="connsiteY326" fmla="*/ 2814336 h 2980154"/>
                <a:gd name="connsiteX327" fmla="*/ 1355641 w 3069349"/>
                <a:gd name="connsiteY327" fmla="*/ 2781164 h 2980154"/>
                <a:gd name="connsiteX328" fmla="*/ 1317433 w 3069349"/>
                <a:gd name="connsiteY328" fmla="*/ 2791378 h 2980154"/>
                <a:gd name="connsiteX329" fmla="*/ 1317406 w 3069349"/>
                <a:gd name="connsiteY329" fmla="*/ 2811931 h 2980154"/>
                <a:gd name="connsiteX330" fmla="*/ 1316898 w 3069349"/>
                <a:gd name="connsiteY330" fmla="*/ 2812063 h 2980154"/>
                <a:gd name="connsiteX331" fmla="*/ 1319885 w 3069349"/>
                <a:gd name="connsiteY331" fmla="*/ 2869348 h 2980154"/>
                <a:gd name="connsiteX332" fmla="*/ 1316005 w 3069349"/>
                <a:gd name="connsiteY332" fmla="*/ 2870181 h 2980154"/>
                <a:gd name="connsiteX333" fmla="*/ 1294037 w 3069349"/>
                <a:gd name="connsiteY333" fmla="*/ 2817981 h 2980154"/>
                <a:gd name="connsiteX334" fmla="*/ 1288851 w 3069349"/>
                <a:gd name="connsiteY334" fmla="*/ 2819324 h 2980154"/>
                <a:gd name="connsiteX335" fmla="*/ 1287018 w 3069349"/>
                <a:gd name="connsiteY335" fmla="*/ 2819413 h 2980154"/>
                <a:gd name="connsiteX336" fmla="*/ 1290526 w 3069349"/>
                <a:gd name="connsiteY336" fmla="*/ 2860753 h 2980154"/>
                <a:gd name="connsiteX337" fmla="*/ 1275246 w 3069349"/>
                <a:gd name="connsiteY337" fmla="*/ 2819986 h 2980154"/>
                <a:gd name="connsiteX338" fmla="*/ 1259411 w 3069349"/>
                <a:gd name="connsiteY338" fmla="*/ 2820755 h 2980154"/>
                <a:gd name="connsiteX339" fmla="*/ 1255291 w 3069349"/>
                <a:gd name="connsiteY339" fmla="*/ 2807256 h 2980154"/>
                <a:gd name="connsiteX340" fmla="*/ 1244031 w 3069349"/>
                <a:gd name="connsiteY340" fmla="*/ 2809243 h 2980154"/>
                <a:gd name="connsiteX341" fmla="*/ 1242392 w 3069349"/>
                <a:gd name="connsiteY341" fmla="*/ 2828162 h 2980154"/>
                <a:gd name="connsiteX342" fmla="*/ 1184023 w 3069349"/>
                <a:gd name="connsiteY342" fmla="*/ 2833005 h 2980154"/>
                <a:gd name="connsiteX343" fmla="*/ 1180425 w 3069349"/>
                <a:gd name="connsiteY343" fmla="*/ 2816367 h 2980154"/>
                <a:gd name="connsiteX344" fmla="*/ 1180261 w 3069349"/>
                <a:gd name="connsiteY344" fmla="*/ 2818136 h 2980154"/>
                <a:gd name="connsiteX345" fmla="*/ 1128083 w 3069349"/>
                <a:gd name="connsiteY345" fmla="*/ 2821165 h 2980154"/>
                <a:gd name="connsiteX346" fmla="*/ 1126895 w 3069349"/>
                <a:gd name="connsiteY346" fmla="*/ 2827205 h 2980154"/>
                <a:gd name="connsiteX347" fmla="*/ 1116971 w 3069349"/>
                <a:gd name="connsiteY347" fmla="*/ 2826898 h 2980154"/>
                <a:gd name="connsiteX348" fmla="*/ 1112147 w 3069349"/>
                <a:gd name="connsiteY348" fmla="*/ 2886590 h 2980154"/>
                <a:gd name="connsiteX349" fmla="*/ 1104312 w 3069349"/>
                <a:gd name="connsiteY349" fmla="*/ 2886712 h 2980154"/>
                <a:gd name="connsiteX350" fmla="*/ 1100108 w 3069349"/>
                <a:gd name="connsiteY350" fmla="*/ 2863318 h 2980154"/>
                <a:gd name="connsiteX351" fmla="*/ 1095939 w 3069349"/>
                <a:gd name="connsiteY351" fmla="*/ 2886841 h 2980154"/>
                <a:gd name="connsiteX352" fmla="*/ 1047152 w 3069349"/>
                <a:gd name="connsiteY352" fmla="*/ 2980154 h 2980154"/>
                <a:gd name="connsiteX353" fmla="*/ 1080692 w 3069349"/>
                <a:gd name="connsiteY353" fmla="*/ 2827254 h 2980154"/>
                <a:gd name="connsiteX354" fmla="*/ 1061626 w 3069349"/>
                <a:gd name="connsiteY354" fmla="*/ 2829045 h 2980154"/>
                <a:gd name="connsiteX355" fmla="*/ 1034509 w 3069349"/>
                <a:gd name="connsiteY355" fmla="*/ 2825876 h 2980154"/>
                <a:gd name="connsiteX356" fmla="*/ 1034473 w 3069349"/>
                <a:gd name="connsiteY356" fmla="*/ 2825566 h 2980154"/>
                <a:gd name="connsiteX357" fmla="*/ 993160 w 3069349"/>
                <a:gd name="connsiteY357" fmla="*/ 2820712 h 2980154"/>
                <a:gd name="connsiteX358" fmla="*/ 993115 w 3069349"/>
                <a:gd name="connsiteY358" fmla="*/ 2818268 h 2980154"/>
                <a:gd name="connsiteX359" fmla="*/ 974129 w 3069349"/>
                <a:gd name="connsiteY359" fmla="*/ 2817832 h 2980154"/>
                <a:gd name="connsiteX360" fmla="*/ 955682 w 3069349"/>
                <a:gd name="connsiteY360" fmla="*/ 2813471 h 2980154"/>
                <a:gd name="connsiteX361" fmla="*/ 941601 w 3069349"/>
                <a:gd name="connsiteY361" fmla="*/ 2870744 h 2980154"/>
                <a:gd name="connsiteX362" fmla="*/ 926428 w 3069349"/>
                <a:gd name="connsiteY362" fmla="*/ 2868023 h 2980154"/>
                <a:gd name="connsiteX363" fmla="*/ 925885 w 3069349"/>
                <a:gd name="connsiteY363" fmla="*/ 2802179 h 2980154"/>
                <a:gd name="connsiteX364" fmla="*/ 916830 w 3069349"/>
                <a:gd name="connsiteY364" fmla="*/ 2800043 h 2980154"/>
                <a:gd name="connsiteX365" fmla="*/ 912459 w 3069349"/>
                <a:gd name="connsiteY365" fmla="*/ 2811622 h 2980154"/>
                <a:gd name="connsiteX366" fmla="*/ 897123 w 3069349"/>
                <a:gd name="connsiteY366" fmla="*/ 2808542 h 2980154"/>
                <a:gd name="connsiteX367" fmla="*/ 876151 w 3069349"/>
                <a:gd name="connsiteY367" fmla="*/ 2858381 h 2980154"/>
                <a:gd name="connsiteX368" fmla="*/ 867995 w 3069349"/>
                <a:gd name="connsiteY368" fmla="*/ 2856097 h 2980154"/>
                <a:gd name="connsiteX369" fmla="*/ 870749 w 3069349"/>
                <a:gd name="connsiteY369" fmla="*/ 2803246 h 2980154"/>
                <a:gd name="connsiteX370" fmla="*/ 859273 w 3069349"/>
                <a:gd name="connsiteY370" fmla="*/ 2800942 h 2980154"/>
                <a:gd name="connsiteX371" fmla="*/ 790343 w 3069349"/>
                <a:gd name="connsiteY371" fmla="*/ 2925588 h 2980154"/>
                <a:gd name="connsiteX372" fmla="*/ 829709 w 3069349"/>
                <a:gd name="connsiteY372" fmla="*/ 2777659 h 2980154"/>
                <a:gd name="connsiteX373" fmla="*/ 826972 w 3069349"/>
                <a:gd name="connsiteY373" fmla="*/ 2783048 h 2980154"/>
                <a:gd name="connsiteX374" fmla="*/ 802623 w 3069349"/>
                <a:gd name="connsiteY374" fmla="*/ 2775154 h 2980154"/>
                <a:gd name="connsiteX375" fmla="*/ 779056 w 3069349"/>
                <a:gd name="connsiteY375" fmla="*/ 2830757 h 2980154"/>
                <a:gd name="connsiteX376" fmla="*/ 761245 w 3069349"/>
                <a:gd name="connsiteY376" fmla="*/ 2823888 h 2980154"/>
                <a:gd name="connsiteX377" fmla="*/ 779305 w 3069349"/>
                <a:gd name="connsiteY377" fmla="*/ 2707775 h 2980154"/>
                <a:gd name="connsiteX378" fmla="*/ 754809 w 3069349"/>
                <a:gd name="connsiteY378" fmla="*/ 2744976 h 2980154"/>
                <a:gd name="connsiteX379" fmla="*/ 753214 w 3069349"/>
                <a:gd name="connsiteY379" fmla="*/ 2744228 h 2980154"/>
                <a:gd name="connsiteX380" fmla="*/ 742668 w 3069349"/>
                <a:gd name="connsiteY380" fmla="*/ 2761453 h 2980154"/>
                <a:gd name="connsiteX381" fmla="*/ 703981 w 3069349"/>
                <a:gd name="connsiteY381" fmla="*/ 2744868 h 2980154"/>
                <a:gd name="connsiteX382" fmla="*/ 673419 w 3069349"/>
                <a:gd name="connsiteY382" fmla="*/ 2788382 h 2980154"/>
                <a:gd name="connsiteX383" fmla="*/ 660497 w 3069349"/>
                <a:gd name="connsiteY383" fmla="*/ 2781930 h 2980154"/>
                <a:gd name="connsiteX384" fmla="*/ 680869 w 3069349"/>
                <a:gd name="connsiteY384" fmla="*/ 2710571 h 2980154"/>
                <a:gd name="connsiteX385" fmla="*/ 669790 w 3069349"/>
                <a:gd name="connsiteY385" fmla="*/ 2704074 h 2980154"/>
                <a:gd name="connsiteX386" fmla="*/ 662690 w 3069349"/>
                <a:gd name="connsiteY386" fmla="*/ 2713227 h 2980154"/>
                <a:gd name="connsiteX387" fmla="*/ 658806 w 3069349"/>
                <a:gd name="connsiteY387" fmla="*/ 2711011 h 2980154"/>
                <a:gd name="connsiteX388" fmla="*/ 625103 w 3069349"/>
                <a:gd name="connsiteY388" fmla="*/ 2764259 h 2980154"/>
                <a:gd name="connsiteX389" fmla="*/ 607635 w 3069349"/>
                <a:gd name="connsiteY389" fmla="*/ 2755537 h 2980154"/>
                <a:gd name="connsiteX390" fmla="*/ 627830 w 3069349"/>
                <a:gd name="connsiteY390" fmla="*/ 2693339 h 2980154"/>
                <a:gd name="connsiteX391" fmla="*/ 615104 w 3069349"/>
                <a:gd name="connsiteY391" fmla="*/ 2686080 h 2980154"/>
                <a:gd name="connsiteX392" fmla="*/ 641907 w 3069349"/>
                <a:gd name="connsiteY392" fmla="*/ 2616327 h 2980154"/>
                <a:gd name="connsiteX393" fmla="*/ 586171 w 3069349"/>
                <a:gd name="connsiteY393" fmla="*/ 2677387 h 2980154"/>
                <a:gd name="connsiteX394" fmla="*/ 541632 w 3069349"/>
                <a:gd name="connsiteY394" fmla="*/ 2645775 h 2980154"/>
                <a:gd name="connsiteX395" fmla="*/ 544532 w 3069349"/>
                <a:gd name="connsiteY395" fmla="*/ 2639723 h 2980154"/>
                <a:gd name="connsiteX396" fmla="*/ 496234 w 3069349"/>
                <a:gd name="connsiteY396" fmla="*/ 2685246 h 2980154"/>
                <a:gd name="connsiteX397" fmla="*/ 479431 w 3069349"/>
                <a:gd name="connsiteY397" fmla="*/ 2672351 h 2980154"/>
                <a:gd name="connsiteX398" fmla="*/ 479986 w 3069349"/>
                <a:gd name="connsiteY398" fmla="*/ 2671329 h 2980154"/>
                <a:gd name="connsiteX399" fmla="*/ 479214 w 3069349"/>
                <a:gd name="connsiteY399" fmla="*/ 2672184 h 2980154"/>
                <a:gd name="connsiteX400" fmla="*/ 465796 w 3069349"/>
                <a:gd name="connsiteY400" fmla="*/ 2661887 h 2980154"/>
                <a:gd name="connsiteX401" fmla="*/ 499225 w 3069349"/>
                <a:gd name="connsiteY401" fmla="*/ 2596861 h 2980154"/>
                <a:gd name="connsiteX402" fmla="*/ 474141 w 3069349"/>
                <a:gd name="connsiteY402" fmla="*/ 2574480 h 2980154"/>
                <a:gd name="connsiteX403" fmla="*/ 509171 w 3069349"/>
                <a:gd name="connsiteY403" fmla="*/ 2518138 h 2980154"/>
                <a:gd name="connsiteX404" fmla="*/ 448931 w 3069349"/>
                <a:gd name="connsiteY404" fmla="*/ 2562741 h 2980154"/>
                <a:gd name="connsiteX405" fmla="*/ 411668 w 3069349"/>
                <a:gd name="connsiteY405" fmla="*/ 2522154 h 2980154"/>
                <a:gd name="connsiteX406" fmla="*/ 417910 w 3069349"/>
                <a:gd name="connsiteY406" fmla="*/ 2513700 h 2980154"/>
                <a:gd name="connsiteX407" fmla="*/ 349052 w 3069349"/>
                <a:gd name="connsiteY407" fmla="*/ 2557310 h 2980154"/>
                <a:gd name="connsiteX408" fmla="*/ 330913 w 3069349"/>
                <a:gd name="connsiteY408" fmla="*/ 2536654 h 2980154"/>
                <a:gd name="connsiteX409" fmla="*/ 384852 w 3069349"/>
                <a:gd name="connsiteY409" fmla="*/ 2473436 h 2980154"/>
                <a:gd name="connsiteX410" fmla="*/ 357429 w 3069349"/>
                <a:gd name="connsiteY410" fmla="*/ 2436122 h 2980154"/>
                <a:gd name="connsiteX411" fmla="*/ 364273 w 3069349"/>
                <a:gd name="connsiteY411" fmla="*/ 2428737 h 2980154"/>
                <a:gd name="connsiteX412" fmla="*/ 359135 w 3069349"/>
                <a:gd name="connsiteY412" fmla="*/ 2421696 h 2980154"/>
                <a:gd name="connsiteX413" fmla="*/ 377416 w 3069349"/>
                <a:gd name="connsiteY413" fmla="*/ 2402470 h 2980154"/>
                <a:gd name="connsiteX414" fmla="*/ 336107 w 3069349"/>
                <a:gd name="connsiteY414" fmla="*/ 2421925 h 2980154"/>
                <a:gd name="connsiteX415" fmla="*/ 311383 w 3069349"/>
                <a:gd name="connsiteY415" fmla="*/ 2380281 h 2980154"/>
                <a:gd name="connsiteX416" fmla="*/ 233681 w 3069349"/>
                <a:gd name="connsiteY416" fmla="*/ 2411598 h 2980154"/>
                <a:gd name="connsiteX417" fmla="*/ 216829 w 3069349"/>
                <a:gd name="connsiteY417" fmla="*/ 2383700 h 2980154"/>
                <a:gd name="connsiteX418" fmla="*/ 291444 w 3069349"/>
                <a:gd name="connsiteY418" fmla="*/ 2324939 h 2980154"/>
                <a:gd name="connsiteX419" fmla="*/ 269294 w 3069349"/>
                <a:gd name="connsiteY419" fmla="*/ 2276461 h 2980154"/>
                <a:gd name="connsiteX420" fmla="*/ 272703 w 3069349"/>
                <a:gd name="connsiteY420" fmla="*/ 2273977 h 2980154"/>
                <a:gd name="connsiteX421" fmla="*/ 264882 w 3069349"/>
                <a:gd name="connsiteY421" fmla="*/ 2257111 h 2980154"/>
                <a:gd name="connsiteX422" fmla="*/ 252189 w 3069349"/>
                <a:gd name="connsiteY422" fmla="*/ 2260208 h 2980154"/>
                <a:gd name="connsiteX423" fmla="*/ 243110 w 3069349"/>
                <a:gd name="connsiteY423" fmla="*/ 2234052 h 2980154"/>
                <a:gd name="connsiteX424" fmla="*/ 150523 w 3069349"/>
                <a:gd name="connsiteY424" fmla="*/ 2253675 h 2980154"/>
                <a:gd name="connsiteX425" fmla="*/ 135919 w 3069349"/>
                <a:gd name="connsiteY425" fmla="*/ 2220632 h 2980154"/>
                <a:gd name="connsiteX426" fmla="*/ 177250 w 3069349"/>
                <a:gd name="connsiteY426" fmla="*/ 2199084 h 2980154"/>
                <a:gd name="connsiteX427" fmla="*/ 154749 w 3069349"/>
                <a:gd name="connsiteY427" fmla="*/ 2204600 h 2980154"/>
                <a:gd name="connsiteX428" fmla="*/ 222661 w 3069349"/>
                <a:gd name="connsiteY428" fmla="*/ 2161621 h 2980154"/>
                <a:gd name="connsiteX429" fmla="*/ 215789 w 3069349"/>
                <a:gd name="connsiteY429" fmla="*/ 2141086 h 2980154"/>
                <a:gd name="connsiteX430" fmla="*/ 221588 w 3069349"/>
                <a:gd name="connsiteY430" fmla="*/ 2137885 h 2980154"/>
                <a:gd name="connsiteX431" fmla="*/ 219372 w 3069349"/>
                <a:gd name="connsiteY431" fmla="*/ 2128340 h 2980154"/>
                <a:gd name="connsiteX432" fmla="*/ 216722 w 3069349"/>
                <a:gd name="connsiteY432" fmla="*/ 2128634 h 2980154"/>
                <a:gd name="connsiteX433" fmla="*/ 206322 w 3069349"/>
                <a:gd name="connsiteY433" fmla="*/ 2100735 h 2980154"/>
                <a:gd name="connsiteX434" fmla="*/ 99843 w 3069349"/>
                <a:gd name="connsiteY434" fmla="*/ 2117778 h 2980154"/>
                <a:gd name="connsiteX435" fmla="*/ 219858 w 3069349"/>
                <a:gd name="connsiteY435" fmla="*/ 2010179 h 2980154"/>
                <a:gd name="connsiteX436" fmla="*/ 182874 w 3069349"/>
                <a:gd name="connsiteY436" fmla="*/ 2010056 h 2980154"/>
                <a:gd name="connsiteX437" fmla="*/ 178452 w 3069349"/>
                <a:gd name="connsiteY437" fmla="*/ 1992453 h 2980154"/>
                <a:gd name="connsiteX438" fmla="*/ 126897 w 3069349"/>
                <a:gd name="connsiteY438" fmla="*/ 1993010 h 2980154"/>
                <a:gd name="connsiteX439" fmla="*/ 175265 w 3069349"/>
                <a:gd name="connsiteY439" fmla="*/ 1974865 h 2980154"/>
                <a:gd name="connsiteX440" fmla="*/ 174097 w 3069349"/>
                <a:gd name="connsiteY440" fmla="*/ 1950946 h 2980154"/>
                <a:gd name="connsiteX441" fmla="*/ 192229 w 3069349"/>
                <a:gd name="connsiteY441" fmla="*/ 1945233 h 2980154"/>
                <a:gd name="connsiteX442" fmla="*/ 192029 w 3069349"/>
                <a:gd name="connsiteY442" fmla="*/ 1939805 h 2980154"/>
                <a:gd name="connsiteX443" fmla="*/ 180523 w 3069349"/>
                <a:gd name="connsiteY443" fmla="*/ 1938784 h 2980154"/>
                <a:gd name="connsiteX444" fmla="*/ 0 w 3069349"/>
                <a:gd name="connsiteY444" fmla="*/ 1985047 h 2980154"/>
                <a:gd name="connsiteX445" fmla="*/ 232190 w 3069349"/>
                <a:gd name="connsiteY445" fmla="*/ 1913405 h 2980154"/>
                <a:gd name="connsiteX446" fmla="*/ 73965 w 3069349"/>
                <a:gd name="connsiteY446" fmla="*/ 1879221 h 2980154"/>
                <a:gd name="connsiteX447" fmla="*/ 183080 w 3069349"/>
                <a:gd name="connsiteY447" fmla="*/ 1864869 h 2980154"/>
                <a:gd name="connsiteX448" fmla="*/ 185842 w 3069349"/>
                <a:gd name="connsiteY448" fmla="*/ 1842903 h 2980154"/>
                <a:gd name="connsiteX449" fmla="*/ 251449 w 3069349"/>
                <a:gd name="connsiteY449" fmla="*/ 1833211 h 2980154"/>
                <a:gd name="connsiteX450" fmla="*/ 167498 w 3069349"/>
                <a:gd name="connsiteY450" fmla="*/ 1815911 h 2980154"/>
                <a:gd name="connsiteX451" fmla="*/ 168430 w 3069349"/>
                <a:gd name="connsiteY451" fmla="*/ 1782384 h 2980154"/>
                <a:gd name="connsiteX452" fmla="*/ 134852 w 3069349"/>
                <a:gd name="connsiteY452" fmla="*/ 1774567 h 2980154"/>
                <a:gd name="connsiteX453" fmla="*/ 168485 w 3069349"/>
                <a:gd name="connsiteY453" fmla="*/ 1769926 h 2980154"/>
                <a:gd name="connsiteX454" fmla="*/ 75674 w 3069349"/>
                <a:gd name="connsiteY454" fmla="*/ 1740934 h 2980154"/>
                <a:gd name="connsiteX455" fmla="*/ 185007 w 3069349"/>
                <a:gd name="connsiteY455" fmla="*/ 1711573 h 2980154"/>
                <a:gd name="connsiteX456" fmla="*/ 187880 w 3069349"/>
                <a:gd name="connsiteY456" fmla="*/ 1686519 h 2980154"/>
                <a:gd name="connsiteX457" fmla="*/ 207765 w 3069349"/>
                <a:gd name="connsiteY457" fmla="*/ 1686133 h 2980154"/>
                <a:gd name="connsiteX458" fmla="*/ 213184 w 3069349"/>
                <a:gd name="connsiteY458" fmla="*/ 1659342 h 2980154"/>
                <a:gd name="connsiteX459" fmla="*/ 285845 w 3069349"/>
                <a:gd name="connsiteY459" fmla="*/ 1663565 h 2980154"/>
                <a:gd name="connsiteX460" fmla="*/ 189115 w 3069349"/>
                <a:gd name="connsiteY460" fmla="*/ 1622395 h 2980154"/>
                <a:gd name="connsiteX461" fmla="*/ 192975 w 3069349"/>
                <a:gd name="connsiteY461" fmla="*/ 1605268 h 2980154"/>
                <a:gd name="connsiteX462" fmla="*/ 112041 w 3069349"/>
                <a:gd name="connsiteY462" fmla="*/ 1563071 h 2980154"/>
                <a:gd name="connsiteX463" fmla="*/ 120343 w 3069349"/>
                <a:gd name="connsiteY463" fmla="*/ 1536083 h 2980154"/>
                <a:gd name="connsiteX464" fmla="*/ 223017 w 3069349"/>
                <a:gd name="connsiteY464" fmla="*/ 1557842 h 2980154"/>
                <a:gd name="connsiteX465" fmla="*/ 219075 w 3069349"/>
                <a:gd name="connsiteY465" fmla="*/ 1555764 h 2980154"/>
                <a:gd name="connsiteX466" fmla="*/ 237469 w 3069349"/>
                <a:gd name="connsiteY466" fmla="*/ 1499500 h 2980154"/>
                <a:gd name="connsiteX467" fmla="*/ 266379 w 3069349"/>
                <a:gd name="connsiteY467" fmla="*/ 1504740 h 2980154"/>
                <a:gd name="connsiteX468" fmla="*/ 274777 w 3069349"/>
                <a:gd name="connsiteY468" fmla="*/ 1484182 h 2980154"/>
                <a:gd name="connsiteX469" fmla="*/ 325214 w 3069349"/>
                <a:gd name="connsiteY469" fmla="*/ 1497807 h 2980154"/>
                <a:gd name="connsiteX470" fmla="*/ 251314 w 3069349"/>
                <a:gd name="connsiteY470" fmla="*/ 1439610 h 2980154"/>
                <a:gd name="connsiteX471" fmla="*/ 247448 w 3069349"/>
                <a:gd name="connsiteY471" fmla="*/ 1436961 h 2980154"/>
                <a:gd name="connsiteX472" fmla="*/ 247579 w 3069349"/>
                <a:gd name="connsiteY472" fmla="*/ 1436666 h 2980154"/>
                <a:gd name="connsiteX473" fmla="*/ 182963 w 3069349"/>
                <a:gd name="connsiteY473" fmla="*/ 1385780 h 2980154"/>
                <a:gd name="connsiteX474" fmla="*/ 192506 w 3069349"/>
                <a:gd name="connsiteY474" fmla="*/ 1367959 h 2980154"/>
                <a:gd name="connsiteX475" fmla="*/ 265301 w 3069349"/>
                <a:gd name="connsiteY475" fmla="*/ 1397299 h 2980154"/>
                <a:gd name="connsiteX476" fmla="*/ 271851 w 3069349"/>
                <a:gd name="connsiteY476" fmla="*/ 1382748 h 2980154"/>
                <a:gd name="connsiteX477" fmla="*/ 305597 w 3069349"/>
                <a:gd name="connsiteY477" fmla="*/ 1392979 h 2980154"/>
                <a:gd name="connsiteX478" fmla="*/ 255612 w 3069349"/>
                <a:gd name="connsiteY478" fmla="*/ 1350630 h 2980154"/>
                <a:gd name="connsiteX479" fmla="*/ 299219 w 3069349"/>
                <a:gd name="connsiteY479" fmla="*/ 1366014 h 2980154"/>
                <a:gd name="connsiteX480" fmla="*/ 322153 w 3069349"/>
                <a:gd name="connsiteY480" fmla="*/ 1325940 h 2980154"/>
                <a:gd name="connsiteX481" fmla="*/ 357732 w 3069349"/>
                <a:gd name="connsiteY481" fmla="*/ 1340055 h 2980154"/>
                <a:gd name="connsiteX482" fmla="*/ 368051 w 3069349"/>
                <a:gd name="connsiteY482" fmla="*/ 1324436 h 2980154"/>
                <a:gd name="connsiteX483" fmla="*/ 400252 w 3069349"/>
                <a:gd name="connsiteY483" fmla="*/ 1340766 h 2980154"/>
                <a:gd name="connsiteX484" fmla="*/ 292377 w 3069349"/>
                <a:gd name="connsiteY484" fmla="*/ 1214335 h 2980154"/>
                <a:gd name="connsiteX485" fmla="*/ 298485 w 3069349"/>
                <a:gd name="connsiteY485" fmla="*/ 1206815 h 2980154"/>
                <a:gd name="connsiteX486" fmla="*/ 356783 w 3069349"/>
                <a:gd name="connsiteY486" fmla="*/ 1243738 h 2980154"/>
                <a:gd name="connsiteX487" fmla="*/ 374923 w 3069349"/>
                <a:gd name="connsiteY487" fmla="*/ 1218702 h 2980154"/>
                <a:gd name="connsiteX488" fmla="*/ 422276 w 3069349"/>
                <a:gd name="connsiteY488" fmla="*/ 1244146 h 2980154"/>
                <a:gd name="connsiteX489" fmla="*/ 399408 w 3069349"/>
                <a:gd name="connsiteY489" fmla="*/ 1216546 h 2980154"/>
                <a:gd name="connsiteX490" fmla="*/ 402719 w 3069349"/>
                <a:gd name="connsiteY490" fmla="*/ 1212808 h 2980154"/>
                <a:gd name="connsiteX491" fmla="*/ 363776 w 3069349"/>
                <a:gd name="connsiteY491" fmla="*/ 1161431 h 2980154"/>
                <a:gd name="connsiteX492" fmla="*/ 417309 w 3069349"/>
                <a:gd name="connsiteY492" fmla="*/ 1196322 h 2980154"/>
                <a:gd name="connsiteX493" fmla="*/ 438477 w 3069349"/>
                <a:gd name="connsiteY493" fmla="*/ 1172405 h 2980154"/>
                <a:gd name="connsiteX494" fmla="*/ 466770 w 3069349"/>
                <a:gd name="connsiteY494" fmla="*/ 1190757 h 2980154"/>
                <a:gd name="connsiteX495" fmla="*/ 466076 w 3069349"/>
                <a:gd name="connsiteY495" fmla="*/ 1180393 h 2980154"/>
                <a:gd name="connsiteX496" fmla="*/ 501337 w 3069349"/>
                <a:gd name="connsiteY496" fmla="*/ 1175755 h 2980154"/>
                <a:gd name="connsiteX497" fmla="*/ 463635 w 3069349"/>
                <a:gd name="connsiteY497" fmla="*/ 1118028 h 2980154"/>
                <a:gd name="connsiteX498" fmla="*/ 472108 w 3069349"/>
                <a:gd name="connsiteY498" fmla="*/ 1110316 h 2980154"/>
                <a:gd name="connsiteX499" fmla="*/ 447474 w 3069349"/>
                <a:gd name="connsiteY499" fmla="*/ 1064948 h 2980154"/>
                <a:gd name="connsiteX500" fmla="*/ 484064 w 3069349"/>
                <a:gd name="connsiteY500" fmla="*/ 1099436 h 2980154"/>
                <a:gd name="connsiteX501" fmla="*/ 507282 w 3069349"/>
                <a:gd name="connsiteY501" fmla="*/ 1078306 h 2980154"/>
                <a:gd name="connsiteX502" fmla="*/ 555855 w 3069349"/>
                <a:gd name="connsiteY502" fmla="*/ 1118428 h 2980154"/>
                <a:gd name="connsiteX503" fmla="*/ 535020 w 3069349"/>
                <a:gd name="connsiteY503" fmla="*/ 1079967 h 2980154"/>
                <a:gd name="connsiteX504" fmla="*/ 537322 w 3069349"/>
                <a:gd name="connsiteY504" fmla="*/ 1078247 h 2980154"/>
                <a:gd name="connsiteX505" fmla="*/ 537270 w 3069349"/>
                <a:gd name="connsiteY505" fmla="*/ 1078138 h 2980154"/>
                <a:gd name="connsiteX506" fmla="*/ 526963 w 3069349"/>
                <a:gd name="connsiteY506" fmla="*/ 1075738 h 2980154"/>
                <a:gd name="connsiteX507" fmla="*/ 535556 w 3069349"/>
                <a:gd name="connsiteY507" fmla="*/ 1074553 h 2980154"/>
                <a:gd name="connsiteX508" fmla="*/ 529220 w 3069349"/>
                <a:gd name="connsiteY508" fmla="*/ 1061296 h 2980154"/>
                <a:gd name="connsiteX509" fmla="*/ 467785 w 3069349"/>
                <a:gd name="connsiteY509" fmla="*/ 1042105 h 2980154"/>
                <a:gd name="connsiteX510" fmla="*/ 471137 w 3069349"/>
                <a:gd name="connsiteY510" fmla="*/ 1008645 h 2980154"/>
                <a:gd name="connsiteX511" fmla="*/ 504674 w 3069349"/>
                <a:gd name="connsiteY511" fmla="*/ 1009942 h 2980154"/>
                <a:gd name="connsiteX512" fmla="*/ 504002 w 3069349"/>
                <a:gd name="connsiteY512" fmla="*/ 1008538 h 2980154"/>
                <a:gd name="connsiteX513" fmla="*/ 507265 w 3069349"/>
                <a:gd name="connsiteY513" fmla="*/ 1006295 h 2980154"/>
                <a:gd name="connsiteX514" fmla="*/ 511007 w 3069349"/>
                <a:gd name="connsiteY514" fmla="*/ 1010187 h 2980154"/>
                <a:gd name="connsiteX515" fmla="*/ 577118 w 3069349"/>
                <a:gd name="connsiteY515" fmla="*/ 1012745 h 2980154"/>
                <a:gd name="connsiteX516" fmla="*/ 579991 w 3069349"/>
                <a:gd name="connsiteY516" fmla="*/ 987690 h 2980154"/>
                <a:gd name="connsiteX517" fmla="*/ 599875 w 3069349"/>
                <a:gd name="connsiteY517" fmla="*/ 987305 h 2980154"/>
                <a:gd name="connsiteX518" fmla="*/ 605295 w 3069349"/>
                <a:gd name="connsiteY518" fmla="*/ 960513 h 2980154"/>
                <a:gd name="connsiteX519" fmla="*/ 677956 w 3069349"/>
                <a:gd name="connsiteY519" fmla="*/ 964736 h 2980154"/>
                <a:gd name="connsiteX520" fmla="*/ 581226 w 3069349"/>
                <a:gd name="connsiteY520" fmla="*/ 923566 h 2980154"/>
                <a:gd name="connsiteX521" fmla="*/ 585086 w 3069349"/>
                <a:gd name="connsiteY521" fmla="*/ 906440 h 2980154"/>
                <a:gd name="connsiteX522" fmla="*/ 504152 w 3069349"/>
                <a:gd name="connsiteY522" fmla="*/ 864243 h 2980154"/>
                <a:gd name="connsiteX523" fmla="*/ 512454 w 3069349"/>
                <a:gd name="connsiteY523" fmla="*/ 837254 h 2980154"/>
                <a:gd name="connsiteX524" fmla="*/ 615128 w 3069349"/>
                <a:gd name="connsiteY524" fmla="*/ 859014 h 2980154"/>
                <a:gd name="connsiteX525" fmla="*/ 611185 w 3069349"/>
                <a:gd name="connsiteY525" fmla="*/ 856935 h 2980154"/>
                <a:gd name="connsiteX526" fmla="*/ 629580 w 3069349"/>
                <a:gd name="connsiteY526" fmla="*/ 800672 h 2980154"/>
                <a:gd name="connsiteX527" fmla="*/ 658490 w 3069349"/>
                <a:gd name="connsiteY527" fmla="*/ 805911 h 2980154"/>
                <a:gd name="connsiteX528" fmla="*/ 666888 w 3069349"/>
                <a:gd name="connsiteY528" fmla="*/ 785354 h 2980154"/>
                <a:gd name="connsiteX529" fmla="*/ 717324 w 3069349"/>
                <a:gd name="connsiteY529" fmla="*/ 798979 h 2980154"/>
                <a:gd name="connsiteX530" fmla="*/ 643425 w 3069349"/>
                <a:gd name="connsiteY530" fmla="*/ 740781 h 2980154"/>
                <a:gd name="connsiteX531" fmla="*/ 639559 w 3069349"/>
                <a:gd name="connsiteY531" fmla="*/ 738133 h 2980154"/>
                <a:gd name="connsiteX532" fmla="*/ 639689 w 3069349"/>
                <a:gd name="connsiteY532" fmla="*/ 737838 h 2980154"/>
                <a:gd name="connsiteX533" fmla="*/ 575073 w 3069349"/>
                <a:gd name="connsiteY533" fmla="*/ 686951 h 2980154"/>
                <a:gd name="connsiteX534" fmla="*/ 584617 w 3069349"/>
                <a:gd name="connsiteY534" fmla="*/ 669130 h 2980154"/>
                <a:gd name="connsiteX535" fmla="*/ 657411 w 3069349"/>
                <a:gd name="connsiteY535" fmla="*/ 698470 h 2980154"/>
                <a:gd name="connsiteX536" fmla="*/ 663962 w 3069349"/>
                <a:gd name="connsiteY536" fmla="*/ 683920 h 2980154"/>
                <a:gd name="connsiteX537" fmla="*/ 697708 w 3069349"/>
                <a:gd name="connsiteY537" fmla="*/ 694150 h 2980154"/>
                <a:gd name="connsiteX538" fmla="*/ 647723 w 3069349"/>
                <a:gd name="connsiteY538" fmla="*/ 651802 h 2980154"/>
                <a:gd name="connsiteX539" fmla="*/ 691330 w 3069349"/>
                <a:gd name="connsiteY539" fmla="*/ 667186 h 2980154"/>
                <a:gd name="connsiteX540" fmla="*/ 714264 w 3069349"/>
                <a:gd name="connsiteY540" fmla="*/ 627112 h 2980154"/>
                <a:gd name="connsiteX541" fmla="*/ 749842 w 3069349"/>
                <a:gd name="connsiteY541" fmla="*/ 641227 h 2980154"/>
                <a:gd name="connsiteX542" fmla="*/ 760162 w 3069349"/>
                <a:gd name="connsiteY542" fmla="*/ 625607 h 2980154"/>
                <a:gd name="connsiteX543" fmla="*/ 792363 w 3069349"/>
                <a:gd name="connsiteY543" fmla="*/ 641938 h 2980154"/>
                <a:gd name="connsiteX544" fmla="*/ 684488 w 3069349"/>
                <a:gd name="connsiteY544" fmla="*/ 515507 h 2980154"/>
                <a:gd name="connsiteX545" fmla="*/ 690596 w 3069349"/>
                <a:gd name="connsiteY545" fmla="*/ 507987 h 2980154"/>
                <a:gd name="connsiteX546" fmla="*/ 748893 w 3069349"/>
                <a:gd name="connsiteY546" fmla="*/ 544910 h 2980154"/>
                <a:gd name="connsiteX547" fmla="*/ 767034 w 3069349"/>
                <a:gd name="connsiteY547" fmla="*/ 519873 h 2980154"/>
                <a:gd name="connsiteX548" fmla="*/ 814387 w 3069349"/>
                <a:gd name="connsiteY548" fmla="*/ 545318 h 2980154"/>
                <a:gd name="connsiteX549" fmla="*/ 791519 w 3069349"/>
                <a:gd name="connsiteY549" fmla="*/ 517718 h 2980154"/>
                <a:gd name="connsiteX550" fmla="*/ 794830 w 3069349"/>
                <a:gd name="connsiteY550" fmla="*/ 513979 h 2980154"/>
                <a:gd name="connsiteX551" fmla="*/ 755886 w 3069349"/>
                <a:gd name="connsiteY551" fmla="*/ 462603 h 2980154"/>
                <a:gd name="connsiteX552" fmla="*/ 809419 w 3069349"/>
                <a:gd name="connsiteY552" fmla="*/ 497493 h 2980154"/>
                <a:gd name="connsiteX553" fmla="*/ 830588 w 3069349"/>
                <a:gd name="connsiteY553" fmla="*/ 473576 h 2980154"/>
                <a:gd name="connsiteX554" fmla="*/ 869633 w 3069349"/>
                <a:gd name="connsiteY554" fmla="*/ 498903 h 2980154"/>
                <a:gd name="connsiteX555" fmla="*/ 881108 w 3069349"/>
                <a:gd name="connsiteY555" fmla="*/ 487390 h 2980154"/>
                <a:gd name="connsiteX556" fmla="*/ 921102 w 3069349"/>
                <a:gd name="connsiteY556" fmla="*/ 519268 h 2980154"/>
                <a:gd name="connsiteX557" fmla="*/ 855745 w 3069349"/>
                <a:gd name="connsiteY557" fmla="*/ 419199 h 2980154"/>
                <a:gd name="connsiteX558" fmla="*/ 864219 w 3069349"/>
                <a:gd name="connsiteY558" fmla="*/ 411488 h 2980154"/>
                <a:gd name="connsiteX559" fmla="*/ 839585 w 3069349"/>
                <a:gd name="connsiteY559" fmla="*/ 366119 h 2980154"/>
                <a:gd name="connsiteX560" fmla="*/ 876175 w 3069349"/>
                <a:gd name="connsiteY560" fmla="*/ 400607 h 2980154"/>
                <a:gd name="connsiteX561" fmla="*/ 899393 w 3069349"/>
                <a:gd name="connsiteY561" fmla="*/ 379477 h 2980154"/>
                <a:gd name="connsiteX562" fmla="*/ 947966 w 3069349"/>
                <a:gd name="connsiteY562" fmla="*/ 419600 h 2980154"/>
                <a:gd name="connsiteX563" fmla="*/ 927130 w 3069349"/>
                <a:gd name="connsiteY563" fmla="*/ 381139 h 2980154"/>
                <a:gd name="connsiteX564" fmla="*/ 929433 w 3069349"/>
                <a:gd name="connsiteY564" fmla="*/ 379418 h 2980154"/>
                <a:gd name="connsiteX565" fmla="*/ 896113 w 3069349"/>
                <a:gd name="connsiteY565" fmla="*/ 309709 h 2980154"/>
                <a:gd name="connsiteX566" fmla="*/ 899376 w 3069349"/>
                <a:gd name="connsiteY566" fmla="*/ 307467 h 2980154"/>
                <a:gd name="connsiteX567" fmla="*/ 952188 w 3069349"/>
                <a:gd name="connsiteY567" fmla="*/ 362404 h 2980154"/>
                <a:gd name="connsiteX568" fmla="*/ 974207 w 3069349"/>
                <a:gd name="connsiteY568" fmla="*/ 345940 h 2980154"/>
                <a:gd name="connsiteX569" fmla="*/ 1013008 w 3069349"/>
                <a:gd name="connsiteY569" fmla="*/ 383740 h 2980154"/>
                <a:gd name="connsiteX570" fmla="*/ 1024933 w 3069349"/>
                <a:gd name="connsiteY570" fmla="*/ 375867 h 2980154"/>
                <a:gd name="connsiteX571" fmla="*/ 1048229 w 3069349"/>
                <a:gd name="connsiteY571" fmla="*/ 403682 h 2980154"/>
                <a:gd name="connsiteX572" fmla="*/ 1005447 w 3069349"/>
                <a:gd name="connsiteY572" fmla="*/ 297976 h 2980154"/>
                <a:gd name="connsiteX573" fmla="*/ 1041556 w 3069349"/>
                <a:gd name="connsiteY573" fmla="*/ 276687 h 2980154"/>
                <a:gd name="connsiteX574" fmla="*/ 1040653 w 3069349"/>
                <a:gd name="connsiteY574" fmla="*/ 273525 h 2980154"/>
                <a:gd name="connsiteX575" fmla="*/ 1042486 w 3069349"/>
                <a:gd name="connsiteY575" fmla="*/ 276137 h 2980154"/>
                <a:gd name="connsiteX576" fmla="*/ 1056087 w 3069349"/>
                <a:gd name="connsiteY576" fmla="*/ 268118 h 2980154"/>
                <a:gd name="connsiteX577" fmla="*/ 1082957 w 3069349"/>
                <a:gd name="connsiteY577" fmla="*/ 301051 h 2980154"/>
                <a:gd name="connsiteX578" fmla="*/ 1058878 w 3069349"/>
                <a:gd name="connsiteY578" fmla="*/ 210110 h 2980154"/>
                <a:gd name="connsiteX579" fmla="*/ 1071152 w 3069349"/>
                <a:gd name="connsiteY579" fmla="*/ 204617 h 2980154"/>
                <a:gd name="connsiteX580" fmla="*/ 1108015 w 3069349"/>
                <a:gd name="connsiteY580" fmla="*/ 264222 h 2980154"/>
                <a:gd name="connsiteX581" fmla="*/ 1139672 w 3069349"/>
                <a:gd name="connsiteY581" fmla="*/ 249180 h 2980154"/>
                <a:gd name="connsiteX582" fmla="*/ 1174590 w 3069349"/>
                <a:gd name="connsiteY582" fmla="*/ 299944 h 2980154"/>
                <a:gd name="connsiteX583" fmla="*/ 1186216 w 3069349"/>
                <a:gd name="connsiteY583" fmla="*/ 295333 h 2980154"/>
                <a:gd name="connsiteX584" fmla="*/ 1195747 w 3069349"/>
                <a:gd name="connsiteY584" fmla="*/ 312772 h 2980154"/>
                <a:gd name="connsiteX585" fmla="*/ 1175691 w 3069349"/>
                <a:gd name="connsiteY585" fmla="*/ 209317 h 2980154"/>
                <a:gd name="connsiteX586" fmla="*/ 1229330 w 3069349"/>
                <a:gd name="connsiteY586" fmla="*/ 190781 h 2980154"/>
                <a:gd name="connsiteX587" fmla="*/ 1225479 w 3069349"/>
                <a:gd name="connsiteY587" fmla="*/ 145382 h 2980154"/>
                <a:gd name="connsiteX588" fmla="*/ 1245098 w 3069349"/>
                <a:gd name="connsiteY588" fmla="*/ 139111 h 2980154"/>
                <a:gd name="connsiteX589" fmla="*/ 1582637 w 3069349"/>
                <a:gd name="connsiteY589" fmla="*/ 0 h 2980154"/>
                <a:gd name="connsiteX590" fmla="*/ 1582681 w 3069349"/>
                <a:gd name="connsiteY590" fmla="*/ 5307 h 2980154"/>
                <a:gd name="connsiteX591" fmla="*/ 1581327 w 3069349"/>
                <a:gd name="connsiteY591" fmla="*/ 5327 h 2980154"/>
                <a:gd name="connsiteX592" fmla="*/ 1582637 w 3069349"/>
                <a:gd name="connsiteY592" fmla="*/ 0 h 2980154"/>
                <a:gd name="connsiteX593" fmla="*/ 1399868 w 3069349"/>
                <a:gd name="connsiteY593" fmla="*/ 13634 h 2980154"/>
                <a:gd name="connsiteX594" fmla="*/ 1400165 w 3069349"/>
                <a:gd name="connsiteY594" fmla="*/ 15285 h 2980154"/>
                <a:gd name="connsiteX595" fmla="*/ 1399731 w 3069349"/>
                <a:gd name="connsiteY595" fmla="*/ 15334 h 2980154"/>
                <a:gd name="connsiteX596" fmla="*/ 1399868 w 3069349"/>
                <a:gd name="connsiteY596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555539 w 3069349"/>
                <a:gd name="connsiteY109" fmla="*/ 426706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663284 w 3069349"/>
                <a:gd name="connsiteY115" fmla="*/ 463176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782509 w 3069349"/>
                <a:gd name="connsiteY130" fmla="*/ 766308 h 2980154"/>
                <a:gd name="connsiteX131" fmla="*/ 2850392 w 3069349"/>
                <a:gd name="connsiteY131" fmla="*/ 757265 h 2980154"/>
                <a:gd name="connsiteX132" fmla="*/ 2803288 w 3069349"/>
                <a:gd name="connsiteY132" fmla="*/ 797137 h 2980154"/>
                <a:gd name="connsiteX133" fmla="*/ 2918663 w 3069349"/>
                <a:gd name="connsiteY133" fmla="*/ 750634 h 2980154"/>
                <a:gd name="connsiteX134" fmla="*/ 2859463 w 3069349"/>
                <a:gd name="connsiteY134" fmla="*/ 797257 h 2980154"/>
                <a:gd name="connsiteX135" fmla="*/ 2871240 w 3069349"/>
                <a:gd name="connsiteY135" fmla="*/ 793502 h 2980154"/>
                <a:gd name="connsiteX136" fmla="*/ 2827823 w 3069349"/>
                <a:gd name="connsiteY136" fmla="*/ 895295 h 2980154"/>
                <a:gd name="connsiteX137" fmla="*/ 3060138 w 3069349"/>
                <a:gd name="connsiteY137" fmla="*/ 813742 h 2980154"/>
                <a:gd name="connsiteX138" fmla="*/ 2915176 w 3069349"/>
                <a:gd name="connsiteY138" fmla="*/ 913943 h 2980154"/>
                <a:gd name="connsiteX139" fmla="*/ 2900719 w 3069349"/>
                <a:gd name="connsiteY139" fmla="*/ 950450 h 2980154"/>
                <a:gd name="connsiteX140" fmla="*/ 3021902 w 3069349"/>
                <a:gd name="connsiteY140" fmla="*/ 924767 h 2980154"/>
                <a:gd name="connsiteX141" fmla="*/ 3022264 w 3069349"/>
                <a:gd name="connsiteY141" fmla="*/ 925889 h 2980154"/>
                <a:gd name="connsiteX142" fmla="*/ 2929554 w 3069349"/>
                <a:gd name="connsiteY142" fmla="*/ 974224 h 2980154"/>
                <a:gd name="connsiteX143" fmla="*/ 2942942 w 3069349"/>
                <a:gd name="connsiteY143" fmla="*/ 972743 h 2980154"/>
                <a:gd name="connsiteX144" fmla="*/ 2953343 w 3069349"/>
                <a:gd name="connsiteY144" fmla="*/ 1000642 h 2980154"/>
                <a:gd name="connsiteX145" fmla="*/ 2958032 w 3069349"/>
                <a:gd name="connsiteY145" fmla="*/ 1030081 h 2980154"/>
                <a:gd name="connsiteX146" fmla="*/ 2875574 w 3069349"/>
                <a:gd name="connsiteY146" fmla="*/ 1066541 h 2980154"/>
                <a:gd name="connsiteX147" fmla="*/ 2960183 w 3069349"/>
                <a:gd name="connsiteY147" fmla="*/ 1066825 h 2980154"/>
                <a:gd name="connsiteX148" fmla="*/ 2967497 w 3069349"/>
                <a:gd name="connsiteY148" fmla="*/ 1095935 h 2980154"/>
                <a:gd name="connsiteX149" fmla="*/ 2968507 w 3069349"/>
                <a:gd name="connsiteY149" fmla="*/ 1116623 h 2980154"/>
                <a:gd name="connsiteX150" fmla="*/ 3063415 w 3069349"/>
                <a:gd name="connsiteY150" fmla="*/ 1112952 h 2980154"/>
                <a:gd name="connsiteX151" fmla="*/ 3064219 w 3069349"/>
                <a:gd name="connsiteY151" fmla="*/ 1120612 h 2980154"/>
                <a:gd name="connsiteX152" fmla="*/ 2940742 w 3069349"/>
                <a:gd name="connsiteY152" fmla="*/ 1159184 h 2980154"/>
                <a:gd name="connsiteX153" fmla="*/ 2979145 w 3069349"/>
                <a:gd name="connsiteY153" fmla="*/ 1162594 h 2980154"/>
                <a:gd name="connsiteX154" fmla="*/ 2983928 w 3069349"/>
                <a:gd name="connsiteY154" fmla="*/ 1221673 h 2980154"/>
                <a:gd name="connsiteX155" fmla="*/ 2888005 w 3069349"/>
                <a:gd name="connsiteY155" fmla="*/ 1242926 h 2980154"/>
                <a:gd name="connsiteX156" fmla="*/ 2975563 w 3069349"/>
                <a:gd name="connsiteY156" fmla="*/ 1260969 h 2980154"/>
                <a:gd name="connsiteX157" fmla="*/ 2974783 w 3069349"/>
                <a:gd name="connsiteY157" fmla="*/ 1288916 h 2980154"/>
                <a:gd name="connsiteX158" fmla="*/ 3069349 w 3069349"/>
                <a:gd name="connsiteY158" fmla="*/ 1301353 h 2980154"/>
                <a:gd name="connsiteX159" fmla="*/ 3068138 w 3069349"/>
                <a:gd name="connsiteY159" fmla="*/ 1313432 h 2980154"/>
                <a:gd name="connsiteX160" fmla="*/ 2906374 w 3069349"/>
                <a:gd name="connsiteY160" fmla="*/ 1334709 h 2980154"/>
                <a:gd name="connsiteX161" fmla="*/ 2978533 w 3069349"/>
                <a:gd name="connsiteY161" fmla="*/ 1356015 h 2980154"/>
                <a:gd name="connsiteX162" fmla="*/ 2971786 w 3069349"/>
                <a:gd name="connsiteY162" fmla="*/ 1414859 h 2980154"/>
                <a:gd name="connsiteX163" fmla="*/ 2865669 w 3069349"/>
                <a:gd name="connsiteY163" fmla="*/ 1416917 h 2980154"/>
                <a:gd name="connsiteX164" fmla="*/ 2953943 w 3069349"/>
                <a:gd name="connsiteY164" fmla="*/ 1454487 h 2980154"/>
                <a:gd name="connsiteX165" fmla="*/ 2952871 w 3069349"/>
                <a:gd name="connsiteY165" fmla="*/ 1459232 h 2980154"/>
                <a:gd name="connsiteX166" fmla="*/ 3040679 w 3069349"/>
                <a:gd name="connsiteY166" fmla="*/ 1486661 h 2980154"/>
                <a:gd name="connsiteX167" fmla="*/ 3036512 w 3069349"/>
                <a:gd name="connsiteY167" fmla="*/ 1500634 h 2980154"/>
                <a:gd name="connsiteX168" fmla="*/ 2944341 w 3069349"/>
                <a:gd name="connsiteY168" fmla="*/ 1497068 h 2980154"/>
                <a:gd name="connsiteX169" fmla="*/ 2940836 w 3069349"/>
                <a:gd name="connsiteY169" fmla="*/ 1512613 h 2980154"/>
                <a:gd name="connsiteX170" fmla="*/ 2864178 w 3069349"/>
                <a:gd name="connsiteY170" fmla="*/ 1505327 h 2980154"/>
                <a:gd name="connsiteX171" fmla="*/ 2940592 w 3069349"/>
                <a:gd name="connsiteY171" fmla="*/ 1545613 h 2980154"/>
                <a:gd name="connsiteX172" fmla="*/ 2922196 w 3069349"/>
                <a:gd name="connsiteY172" fmla="*/ 1601877 h 2980154"/>
                <a:gd name="connsiteX173" fmla="*/ 2820194 w 3069349"/>
                <a:gd name="connsiteY173" fmla="*/ 1583387 h 2980154"/>
                <a:gd name="connsiteX174" fmla="*/ 2977076 w 3069349"/>
                <a:gd name="connsiteY174" fmla="*/ 1665179 h 2980154"/>
                <a:gd name="connsiteX175" fmla="*/ 2971194 w 3069349"/>
                <a:gd name="connsiteY175" fmla="*/ 1679113 h 2980154"/>
                <a:gd name="connsiteX176" fmla="*/ 2886088 w 3069349"/>
                <a:gd name="connsiteY176" fmla="*/ 1661076 h 2980154"/>
                <a:gd name="connsiteX177" fmla="*/ 2871205 w 3069349"/>
                <a:gd name="connsiteY177" fmla="*/ 1694131 h 2980154"/>
                <a:gd name="connsiteX178" fmla="*/ 2805425 w 3069349"/>
                <a:gd name="connsiteY178" fmla="*/ 1674188 h 2980154"/>
                <a:gd name="connsiteX179" fmla="*/ 2866875 w 3069349"/>
                <a:gd name="connsiteY179" fmla="*/ 1724133 h 2980154"/>
                <a:gd name="connsiteX180" fmla="*/ 2859312 w 3069349"/>
                <a:gd name="connsiteY180" fmla="*/ 1737347 h 2980154"/>
                <a:gd name="connsiteX181" fmla="*/ 2891010 w 3069349"/>
                <a:gd name="connsiteY181" fmla="*/ 1736121 h 2980154"/>
                <a:gd name="connsiteX182" fmla="*/ 2891814 w 3069349"/>
                <a:gd name="connsiteY182" fmla="*/ 1743781 h 2980154"/>
                <a:gd name="connsiteX183" fmla="*/ 2847753 w 3069349"/>
                <a:gd name="connsiteY183" fmla="*/ 1757545 h 2980154"/>
                <a:gd name="connsiteX184" fmla="*/ 2837513 w 3069349"/>
                <a:gd name="connsiteY184" fmla="*/ 1775437 h 2980154"/>
                <a:gd name="connsiteX185" fmla="*/ 2816793 w 3069349"/>
                <a:gd name="connsiteY185" fmla="*/ 1767216 h 2980154"/>
                <a:gd name="connsiteX186" fmla="*/ 2801747 w 3069349"/>
                <a:gd name="connsiteY186" fmla="*/ 1771916 h 2980154"/>
                <a:gd name="connsiteX187" fmla="*/ 2880002 w 3069349"/>
                <a:gd name="connsiteY187" fmla="*/ 1833544 h 2980154"/>
                <a:gd name="connsiteX188" fmla="*/ 2872204 w 3069349"/>
                <a:gd name="connsiteY188" fmla="*/ 1845266 h 2980154"/>
                <a:gd name="connsiteX189" fmla="*/ 2809511 w 3069349"/>
                <a:gd name="connsiteY189" fmla="*/ 1819999 h 2980154"/>
                <a:gd name="connsiteX190" fmla="*/ 2811523 w 3069349"/>
                <a:gd name="connsiteY190" fmla="*/ 1844843 h 2980154"/>
                <a:gd name="connsiteX191" fmla="*/ 2771348 w 3069349"/>
                <a:gd name="connsiteY191" fmla="*/ 1853743 h 2980154"/>
                <a:gd name="connsiteX192" fmla="*/ 2768136 w 3069349"/>
                <a:gd name="connsiteY192" fmla="*/ 1858177 h 2980154"/>
                <a:gd name="connsiteX193" fmla="*/ 2763231 w 3069349"/>
                <a:gd name="connsiteY193" fmla="*/ 1855542 h 2980154"/>
                <a:gd name="connsiteX194" fmla="*/ 2740214 w 3069349"/>
                <a:gd name="connsiteY194" fmla="*/ 1860641 h 2980154"/>
                <a:gd name="connsiteX195" fmla="*/ 2750732 w 3069349"/>
                <a:gd name="connsiteY195" fmla="*/ 1873334 h 2980154"/>
                <a:gd name="connsiteX196" fmla="*/ 2803157 w 3069349"/>
                <a:gd name="connsiteY196" fmla="*/ 1884138 h 2980154"/>
                <a:gd name="connsiteX197" fmla="*/ 2802377 w 3069349"/>
                <a:gd name="connsiteY197" fmla="*/ 1912085 h 2980154"/>
                <a:gd name="connsiteX198" fmla="*/ 2896943 w 3069349"/>
                <a:gd name="connsiteY198" fmla="*/ 1924522 h 2980154"/>
                <a:gd name="connsiteX199" fmla="*/ 2895732 w 3069349"/>
                <a:gd name="connsiteY199" fmla="*/ 1936601 h 2980154"/>
                <a:gd name="connsiteX200" fmla="*/ 2733969 w 3069349"/>
                <a:gd name="connsiteY200" fmla="*/ 1957878 h 2980154"/>
                <a:gd name="connsiteX201" fmla="*/ 2806128 w 3069349"/>
                <a:gd name="connsiteY201" fmla="*/ 1979184 h 2980154"/>
                <a:gd name="connsiteX202" fmla="*/ 2799381 w 3069349"/>
                <a:gd name="connsiteY202" fmla="*/ 2038028 h 2980154"/>
                <a:gd name="connsiteX203" fmla="*/ 2693264 w 3069349"/>
                <a:gd name="connsiteY203" fmla="*/ 2040086 h 2980154"/>
                <a:gd name="connsiteX204" fmla="*/ 2781537 w 3069349"/>
                <a:gd name="connsiteY204" fmla="*/ 2077656 h 2980154"/>
                <a:gd name="connsiteX205" fmla="*/ 2780465 w 3069349"/>
                <a:gd name="connsiteY205" fmla="*/ 2082402 h 2980154"/>
                <a:gd name="connsiteX206" fmla="*/ 2868273 w 3069349"/>
                <a:gd name="connsiteY206" fmla="*/ 2109830 h 2980154"/>
                <a:gd name="connsiteX207" fmla="*/ 2864106 w 3069349"/>
                <a:gd name="connsiteY207" fmla="*/ 2123803 h 2980154"/>
                <a:gd name="connsiteX208" fmla="*/ 2771935 w 3069349"/>
                <a:gd name="connsiteY208" fmla="*/ 2120237 h 2980154"/>
                <a:gd name="connsiteX209" fmla="*/ 2768431 w 3069349"/>
                <a:gd name="connsiteY209" fmla="*/ 2135782 h 2980154"/>
                <a:gd name="connsiteX210" fmla="*/ 2691773 w 3069349"/>
                <a:gd name="connsiteY210" fmla="*/ 2128496 h 2980154"/>
                <a:gd name="connsiteX211" fmla="*/ 2768186 w 3069349"/>
                <a:gd name="connsiteY211" fmla="*/ 2168782 h 2980154"/>
                <a:gd name="connsiteX212" fmla="*/ 2749791 w 3069349"/>
                <a:gd name="connsiteY212" fmla="*/ 2225046 h 2980154"/>
                <a:gd name="connsiteX213" fmla="*/ 2647789 w 3069349"/>
                <a:gd name="connsiteY213" fmla="*/ 2206556 h 2980154"/>
                <a:gd name="connsiteX214" fmla="*/ 2804671 w 3069349"/>
                <a:gd name="connsiteY214" fmla="*/ 2288348 h 2980154"/>
                <a:gd name="connsiteX215" fmla="*/ 2798789 w 3069349"/>
                <a:gd name="connsiteY215" fmla="*/ 2302282 h 2980154"/>
                <a:gd name="connsiteX216" fmla="*/ 2713682 w 3069349"/>
                <a:gd name="connsiteY216" fmla="*/ 2284245 h 2980154"/>
                <a:gd name="connsiteX217" fmla="*/ 2698800 w 3069349"/>
                <a:gd name="connsiteY217" fmla="*/ 2317300 h 2980154"/>
                <a:gd name="connsiteX218" fmla="*/ 2633019 w 3069349"/>
                <a:gd name="connsiteY218" fmla="*/ 2297357 h 2980154"/>
                <a:gd name="connsiteX219" fmla="*/ 2694469 w 3069349"/>
                <a:gd name="connsiteY219" fmla="*/ 2347302 h 2980154"/>
                <a:gd name="connsiteX220" fmla="*/ 2665108 w 3069349"/>
                <a:gd name="connsiteY220" fmla="*/ 2398606 h 2980154"/>
                <a:gd name="connsiteX221" fmla="*/ 2602038 w 3069349"/>
                <a:gd name="connsiteY221" fmla="*/ 2373583 h 2980154"/>
                <a:gd name="connsiteX222" fmla="*/ 2707597 w 3069349"/>
                <a:gd name="connsiteY222" fmla="*/ 2456713 h 2980154"/>
                <a:gd name="connsiteX223" fmla="*/ 2699798 w 3069349"/>
                <a:gd name="connsiteY223" fmla="*/ 2468436 h 2980154"/>
                <a:gd name="connsiteX224" fmla="*/ 2626490 w 3069349"/>
                <a:gd name="connsiteY224" fmla="*/ 2438890 h 2980154"/>
                <a:gd name="connsiteX225" fmla="*/ 2595730 w 3069349"/>
                <a:gd name="connsiteY225" fmla="*/ 2481346 h 2980154"/>
                <a:gd name="connsiteX226" fmla="*/ 2541721 w 3069349"/>
                <a:gd name="connsiteY226" fmla="*/ 2452328 h 2980154"/>
                <a:gd name="connsiteX227" fmla="*/ 2587853 w 3069349"/>
                <a:gd name="connsiteY227" fmla="*/ 2507999 h 2980154"/>
                <a:gd name="connsiteX228" fmla="*/ 2702846 w 3069349"/>
                <a:gd name="connsiteY228" fmla="*/ 2561430 h 2980154"/>
                <a:gd name="connsiteX229" fmla="*/ 2548783 w 3069349"/>
                <a:gd name="connsiteY229" fmla="*/ 2552143 h 2980154"/>
                <a:gd name="connsiteX230" fmla="*/ 2501157 w 3069349"/>
                <a:gd name="connsiteY230" fmla="*/ 2521250 h 2980154"/>
                <a:gd name="connsiteX231" fmla="*/ 2576743 w 3069349"/>
                <a:gd name="connsiteY231" fmla="*/ 2609838 h 2980154"/>
                <a:gd name="connsiteX232" fmla="*/ 2568619 w 3069349"/>
                <a:gd name="connsiteY232" fmla="*/ 2618095 h 2980154"/>
                <a:gd name="connsiteX233" fmla="*/ 2503739 w 3069349"/>
                <a:gd name="connsiteY233" fmla="*/ 2577004 h 2980154"/>
                <a:gd name="connsiteX234" fmla="*/ 2507015 w 3069349"/>
                <a:gd name="connsiteY234" fmla="*/ 2582020 h 2980154"/>
                <a:gd name="connsiteX235" fmla="*/ 2463368 w 3069349"/>
                <a:gd name="connsiteY235" fmla="*/ 2621743 h 2980154"/>
                <a:gd name="connsiteX236" fmla="*/ 2420840 w 3069349"/>
                <a:gd name="connsiteY236" fmla="*/ 2586613 h 2980154"/>
                <a:gd name="connsiteX237" fmla="*/ 2452239 w 3069349"/>
                <a:gd name="connsiteY237" fmla="*/ 2644579 h 2980154"/>
                <a:gd name="connsiteX238" fmla="*/ 2405165 w 3069349"/>
                <a:gd name="connsiteY238" fmla="*/ 2679777 h 2980154"/>
                <a:gd name="connsiteX239" fmla="*/ 2353538 w 3069349"/>
                <a:gd name="connsiteY239" fmla="*/ 2629482 h 2980154"/>
                <a:gd name="connsiteX240" fmla="*/ 2357459 w 3069349"/>
                <a:gd name="connsiteY240" fmla="*/ 2636976 h 2980154"/>
                <a:gd name="connsiteX241" fmla="*/ 2356881 w 3069349"/>
                <a:gd name="connsiteY241" fmla="*/ 2637439 h 2980154"/>
                <a:gd name="connsiteX242" fmla="*/ 2412911 w 3069349"/>
                <a:gd name="connsiteY242" fmla="*/ 2740630 h 2980154"/>
                <a:gd name="connsiteX243" fmla="*/ 2406026 w 3069349"/>
                <a:gd name="connsiteY243" fmla="*/ 2745360 h 2980154"/>
                <a:gd name="connsiteX244" fmla="*/ 2354831 w 3069349"/>
                <a:gd name="connsiteY244" fmla="*/ 2697106 h 2980154"/>
                <a:gd name="connsiteX245" fmla="*/ 2357315 w 3069349"/>
                <a:gd name="connsiteY245" fmla="*/ 2703243 h 2980154"/>
                <a:gd name="connsiteX246" fmla="*/ 2306678 w 3069349"/>
                <a:gd name="connsiteY246" fmla="*/ 2733102 h 2980154"/>
                <a:gd name="connsiteX247" fmla="*/ 2274922 w 3069349"/>
                <a:gd name="connsiteY247" fmla="*/ 2694184 h 2980154"/>
                <a:gd name="connsiteX248" fmla="*/ 2292714 w 3069349"/>
                <a:gd name="connsiteY248" fmla="*/ 2751348 h 2980154"/>
                <a:gd name="connsiteX249" fmla="*/ 2239699 w 3069349"/>
                <a:gd name="connsiteY249" fmla="*/ 2776538 h 2980154"/>
                <a:gd name="connsiteX250" fmla="*/ 2201943 w 3069349"/>
                <a:gd name="connsiteY250" fmla="*/ 2721645 h 2980154"/>
                <a:gd name="connsiteX251" fmla="*/ 2207740 w 3069349"/>
                <a:gd name="connsiteY251" fmla="*/ 2741189 h 2980154"/>
                <a:gd name="connsiteX252" fmla="*/ 2193536 w 3069349"/>
                <a:gd name="connsiteY252" fmla="*/ 2748379 h 2980154"/>
                <a:gd name="connsiteX253" fmla="*/ 2219845 w 3069349"/>
                <a:gd name="connsiteY253" fmla="*/ 2840528 h 2980154"/>
                <a:gd name="connsiteX254" fmla="*/ 2214830 w 3069349"/>
                <a:gd name="connsiteY254" fmla="*/ 2842693 h 2980154"/>
                <a:gd name="connsiteX255" fmla="*/ 2180704 w 3069349"/>
                <a:gd name="connsiteY255" fmla="*/ 2794104 h 2980154"/>
                <a:gd name="connsiteX256" fmla="*/ 2131614 w 3069349"/>
                <a:gd name="connsiteY256" fmla="*/ 2811068 h 2980154"/>
                <a:gd name="connsiteX257" fmla="*/ 2116423 w 3069349"/>
                <a:gd name="connsiteY257" fmla="*/ 2782574 h 2980154"/>
                <a:gd name="connsiteX258" fmla="*/ 2111382 w 3069349"/>
                <a:gd name="connsiteY258" fmla="*/ 2784572 h 2980154"/>
                <a:gd name="connsiteX259" fmla="*/ 2115631 w 3069349"/>
                <a:gd name="connsiteY259" fmla="*/ 2823924 h 2980154"/>
                <a:gd name="connsiteX260" fmla="*/ 2088066 w 3069349"/>
                <a:gd name="connsiteY260" fmla="*/ 2834452 h 2980154"/>
                <a:gd name="connsiteX261" fmla="*/ 2058981 w 3069349"/>
                <a:gd name="connsiteY261" fmla="*/ 2839198 h 2980154"/>
                <a:gd name="connsiteX262" fmla="*/ 2039974 w 3069349"/>
                <a:gd name="connsiteY262" fmla="*/ 2795155 h 2980154"/>
                <a:gd name="connsiteX263" fmla="*/ 2041758 w 3069349"/>
                <a:gd name="connsiteY263" fmla="*/ 2813451 h 2980154"/>
                <a:gd name="connsiteX264" fmla="*/ 2003107 w 3069349"/>
                <a:gd name="connsiteY264" fmla="*/ 2823784 h 2980154"/>
                <a:gd name="connsiteX265" fmla="*/ 2003080 w 3069349"/>
                <a:gd name="connsiteY265" fmla="*/ 2844337 h 2980154"/>
                <a:gd name="connsiteX266" fmla="*/ 2002572 w 3069349"/>
                <a:gd name="connsiteY266" fmla="*/ 2844468 h 2980154"/>
                <a:gd name="connsiteX267" fmla="*/ 2005559 w 3069349"/>
                <a:gd name="connsiteY267" fmla="*/ 2901754 h 2980154"/>
                <a:gd name="connsiteX268" fmla="*/ 2001679 w 3069349"/>
                <a:gd name="connsiteY268" fmla="*/ 2902587 h 2980154"/>
                <a:gd name="connsiteX269" fmla="*/ 1979711 w 3069349"/>
                <a:gd name="connsiteY269" fmla="*/ 2850387 h 2980154"/>
                <a:gd name="connsiteX270" fmla="*/ 1974525 w 3069349"/>
                <a:gd name="connsiteY270" fmla="*/ 2851730 h 2980154"/>
                <a:gd name="connsiteX271" fmla="*/ 1972692 w 3069349"/>
                <a:gd name="connsiteY271" fmla="*/ 2851819 h 2980154"/>
                <a:gd name="connsiteX272" fmla="*/ 1976200 w 3069349"/>
                <a:gd name="connsiteY272" fmla="*/ 2893159 h 2980154"/>
                <a:gd name="connsiteX273" fmla="*/ 1960919 w 3069349"/>
                <a:gd name="connsiteY273" fmla="*/ 2852392 h 2980154"/>
                <a:gd name="connsiteX274" fmla="*/ 1945084 w 3069349"/>
                <a:gd name="connsiteY274" fmla="*/ 2853161 h 2980154"/>
                <a:gd name="connsiteX275" fmla="*/ 1940964 w 3069349"/>
                <a:gd name="connsiteY275" fmla="*/ 2839662 h 2980154"/>
                <a:gd name="connsiteX276" fmla="*/ 1929704 w 3069349"/>
                <a:gd name="connsiteY276" fmla="*/ 2841649 h 2980154"/>
                <a:gd name="connsiteX277" fmla="*/ 1928066 w 3069349"/>
                <a:gd name="connsiteY277" fmla="*/ 2860568 h 2980154"/>
                <a:gd name="connsiteX278" fmla="*/ 1869696 w 3069349"/>
                <a:gd name="connsiteY278" fmla="*/ 2865411 h 2980154"/>
                <a:gd name="connsiteX279" fmla="*/ 1866099 w 3069349"/>
                <a:gd name="connsiteY279" fmla="*/ 2848773 h 2980154"/>
                <a:gd name="connsiteX280" fmla="*/ 1865935 w 3069349"/>
                <a:gd name="connsiteY280" fmla="*/ 2850542 h 2980154"/>
                <a:gd name="connsiteX281" fmla="*/ 1813756 w 3069349"/>
                <a:gd name="connsiteY281" fmla="*/ 2853571 h 2980154"/>
                <a:gd name="connsiteX282" fmla="*/ 1812568 w 3069349"/>
                <a:gd name="connsiteY282" fmla="*/ 2859611 h 2980154"/>
                <a:gd name="connsiteX283" fmla="*/ 1802645 w 3069349"/>
                <a:gd name="connsiteY283" fmla="*/ 2859304 h 2980154"/>
                <a:gd name="connsiteX284" fmla="*/ 1797820 w 3069349"/>
                <a:gd name="connsiteY284" fmla="*/ 2918996 h 2980154"/>
                <a:gd name="connsiteX285" fmla="*/ 1789986 w 3069349"/>
                <a:gd name="connsiteY285" fmla="*/ 2919118 h 2980154"/>
                <a:gd name="connsiteX286" fmla="*/ 1785782 w 3069349"/>
                <a:gd name="connsiteY286" fmla="*/ 2895724 h 2980154"/>
                <a:gd name="connsiteX287" fmla="*/ 1781613 w 3069349"/>
                <a:gd name="connsiteY287" fmla="*/ 2919247 h 2980154"/>
                <a:gd name="connsiteX288" fmla="*/ 1776937 w 3069349"/>
                <a:gd name="connsiteY288" fmla="*/ 2919320 h 2980154"/>
                <a:gd name="connsiteX289" fmla="*/ 1766366 w 3069349"/>
                <a:gd name="connsiteY289" fmla="*/ 2859660 h 2980154"/>
                <a:gd name="connsiteX290" fmla="*/ 1747300 w 3069349"/>
                <a:gd name="connsiteY290" fmla="*/ 2861451 h 2980154"/>
                <a:gd name="connsiteX291" fmla="*/ 1720183 w 3069349"/>
                <a:gd name="connsiteY291" fmla="*/ 2858282 h 2980154"/>
                <a:gd name="connsiteX292" fmla="*/ 1720147 w 3069349"/>
                <a:gd name="connsiteY292" fmla="*/ 2857972 h 2980154"/>
                <a:gd name="connsiteX293" fmla="*/ 1678834 w 3069349"/>
                <a:gd name="connsiteY293" fmla="*/ 2853118 h 2980154"/>
                <a:gd name="connsiteX294" fmla="*/ 1678789 w 3069349"/>
                <a:gd name="connsiteY294" fmla="*/ 2850674 h 2980154"/>
                <a:gd name="connsiteX295" fmla="*/ 1659803 w 3069349"/>
                <a:gd name="connsiteY295" fmla="*/ 2850239 h 2980154"/>
                <a:gd name="connsiteX296" fmla="*/ 1641355 w 3069349"/>
                <a:gd name="connsiteY296" fmla="*/ 2845877 h 2980154"/>
                <a:gd name="connsiteX297" fmla="*/ 1627274 w 3069349"/>
                <a:gd name="connsiteY297" fmla="*/ 2903150 h 2980154"/>
                <a:gd name="connsiteX298" fmla="*/ 1612101 w 3069349"/>
                <a:gd name="connsiteY298" fmla="*/ 2900429 h 2980154"/>
                <a:gd name="connsiteX299" fmla="*/ 1611559 w 3069349"/>
                <a:gd name="connsiteY299" fmla="*/ 2834585 h 2980154"/>
                <a:gd name="connsiteX300" fmla="*/ 1602504 w 3069349"/>
                <a:gd name="connsiteY300" fmla="*/ 2832449 h 2980154"/>
                <a:gd name="connsiteX301" fmla="*/ 1598132 w 3069349"/>
                <a:gd name="connsiteY301" fmla="*/ 2844028 h 2980154"/>
                <a:gd name="connsiteX302" fmla="*/ 1582797 w 3069349"/>
                <a:gd name="connsiteY302" fmla="*/ 2840949 h 2980154"/>
                <a:gd name="connsiteX303" fmla="*/ 1561825 w 3069349"/>
                <a:gd name="connsiteY303" fmla="*/ 2890787 h 2980154"/>
                <a:gd name="connsiteX304" fmla="*/ 1553669 w 3069349"/>
                <a:gd name="connsiteY304" fmla="*/ 2888503 h 2980154"/>
                <a:gd name="connsiteX305" fmla="*/ 1556423 w 3069349"/>
                <a:gd name="connsiteY305" fmla="*/ 2835652 h 2980154"/>
                <a:gd name="connsiteX306" fmla="*/ 1544946 w 3069349"/>
                <a:gd name="connsiteY306" fmla="*/ 2833348 h 2980154"/>
                <a:gd name="connsiteX307" fmla="*/ 1545888 w 3069349"/>
                <a:gd name="connsiteY307" fmla="*/ 2820284 h 2980154"/>
                <a:gd name="connsiteX308" fmla="*/ 1515383 w 3069349"/>
                <a:gd name="connsiteY308" fmla="*/ 2810065 h 2980154"/>
                <a:gd name="connsiteX309" fmla="*/ 1512646 w 3069349"/>
                <a:gd name="connsiteY309" fmla="*/ 2815454 h 2980154"/>
                <a:gd name="connsiteX310" fmla="*/ 1488297 w 3069349"/>
                <a:gd name="connsiteY310" fmla="*/ 2807560 h 2980154"/>
                <a:gd name="connsiteX311" fmla="*/ 1464730 w 3069349"/>
                <a:gd name="connsiteY311" fmla="*/ 2863162 h 2980154"/>
                <a:gd name="connsiteX312" fmla="*/ 1446919 w 3069349"/>
                <a:gd name="connsiteY312" fmla="*/ 2856294 h 2980154"/>
                <a:gd name="connsiteX313" fmla="*/ 1459735 w 3069349"/>
                <a:gd name="connsiteY313" fmla="*/ 2773895 h 2980154"/>
                <a:gd name="connsiteX314" fmla="*/ 1445940 w 3069349"/>
                <a:gd name="connsiteY314" fmla="*/ 2778662 h 2980154"/>
                <a:gd name="connsiteX315" fmla="*/ 1443121 w 3069349"/>
                <a:gd name="connsiteY315" fmla="*/ 2773375 h 2980154"/>
                <a:gd name="connsiteX316" fmla="*/ 1440483 w 3069349"/>
                <a:gd name="connsiteY316" fmla="*/ 2777382 h 2980154"/>
                <a:gd name="connsiteX317" fmla="*/ 1438887 w 3069349"/>
                <a:gd name="connsiteY317" fmla="*/ 2776634 h 2980154"/>
                <a:gd name="connsiteX318" fmla="*/ 1429930 w 3069349"/>
                <a:gd name="connsiteY318" fmla="*/ 2791265 h 2980154"/>
                <a:gd name="connsiteX319" fmla="*/ 1429957 w 3069349"/>
                <a:gd name="connsiteY319" fmla="*/ 2791518 h 2980154"/>
                <a:gd name="connsiteX320" fmla="*/ 1429719 w 3069349"/>
                <a:gd name="connsiteY320" fmla="*/ 2791608 h 2980154"/>
                <a:gd name="connsiteX321" fmla="*/ 1428342 w 3069349"/>
                <a:gd name="connsiteY321" fmla="*/ 2793859 h 2980154"/>
                <a:gd name="connsiteX322" fmla="*/ 1426215 w 3069349"/>
                <a:gd name="connsiteY322" fmla="*/ 2792947 h 2980154"/>
                <a:gd name="connsiteX323" fmla="*/ 1402392 w 3069349"/>
                <a:gd name="connsiteY323" fmla="*/ 2802046 h 2980154"/>
                <a:gd name="connsiteX324" fmla="*/ 1373307 w 3069349"/>
                <a:gd name="connsiteY324" fmla="*/ 2806792 h 2980154"/>
                <a:gd name="connsiteX325" fmla="*/ 1371639 w 3069349"/>
                <a:gd name="connsiteY325" fmla="*/ 2802925 h 2980154"/>
                <a:gd name="connsiteX326" fmla="*/ 1359093 w 3069349"/>
                <a:gd name="connsiteY326" fmla="*/ 2820788 h 2980154"/>
                <a:gd name="connsiteX327" fmla="*/ 1346170 w 3069349"/>
                <a:gd name="connsiteY327" fmla="*/ 2814336 h 2980154"/>
                <a:gd name="connsiteX328" fmla="*/ 1355641 w 3069349"/>
                <a:gd name="connsiteY328" fmla="*/ 2781164 h 2980154"/>
                <a:gd name="connsiteX329" fmla="*/ 1317433 w 3069349"/>
                <a:gd name="connsiteY329" fmla="*/ 2791378 h 2980154"/>
                <a:gd name="connsiteX330" fmla="*/ 1317406 w 3069349"/>
                <a:gd name="connsiteY330" fmla="*/ 2811931 h 2980154"/>
                <a:gd name="connsiteX331" fmla="*/ 1316898 w 3069349"/>
                <a:gd name="connsiteY331" fmla="*/ 2812063 h 2980154"/>
                <a:gd name="connsiteX332" fmla="*/ 1319885 w 3069349"/>
                <a:gd name="connsiteY332" fmla="*/ 2869348 h 2980154"/>
                <a:gd name="connsiteX333" fmla="*/ 1316005 w 3069349"/>
                <a:gd name="connsiteY333" fmla="*/ 2870181 h 2980154"/>
                <a:gd name="connsiteX334" fmla="*/ 1294037 w 3069349"/>
                <a:gd name="connsiteY334" fmla="*/ 2817981 h 2980154"/>
                <a:gd name="connsiteX335" fmla="*/ 1288851 w 3069349"/>
                <a:gd name="connsiteY335" fmla="*/ 2819324 h 2980154"/>
                <a:gd name="connsiteX336" fmla="*/ 1287018 w 3069349"/>
                <a:gd name="connsiteY336" fmla="*/ 2819413 h 2980154"/>
                <a:gd name="connsiteX337" fmla="*/ 1290526 w 3069349"/>
                <a:gd name="connsiteY337" fmla="*/ 2860753 h 2980154"/>
                <a:gd name="connsiteX338" fmla="*/ 1275246 w 3069349"/>
                <a:gd name="connsiteY338" fmla="*/ 2819986 h 2980154"/>
                <a:gd name="connsiteX339" fmla="*/ 1259411 w 3069349"/>
                <a:gd name="connsiteY339" fmla="*/ 2820755 h 2980154"/>
                <a:gd name="connsiteX340" fmla="*/ 1255291 w 3069349"/>
                <a:gd name="connsiteY340" fmla="*/ 2807256 h 2980154"/>
                <a:gd name="connsiteX341" fmla="*/ 1244031 w 3069349"/>
                <a:gd name="connsiteY341" fmla="*/ 2809243 h 2980154"/>
                <a:gd name="connsiteX342" fmla="*/ 1242392 w 3069349"/>
                <a:gd name="connsiteY342" fmla="*/ 2828162 h 2980154"/>
                <a:gd name="connsiteX343" fmla="*/ 1184023 w 3069349"/>
                <a:gd name="connsiteY343" fmla="*/ 2833005 h 2980154"/>
                <a:gd name="connsiteX344" fmla="*/ 1180425 w 3069349"/>
                <a:gd name="connsiteY344" fmla="*/ 2816367 h 2980154"/>
                <a:gd name="connsiteX345" fmla="*/ 1180261 w 3069349"/>
                <a:gd name="connsiteY345" fmla="*/ 2818136 h 2980154"/>
                <a:gd name="connsiteX346" fmla="*/ 1128083 w 3069349"/>
                <a:gd name="connsiteY346" fmla="*/ 2821165 h 2980154"/>
                <a:gd name="connsiteX347" fmla="*/ 1126895 w 3069349"/>
                <a:gd name="connsiteY347" fmla="*/ 2827205 h 2980154"/>
                <a:gd name="connsiteX348" fmla="*/ 1116971 w 3069349"/>
                <a:gd name="connsiteY348" fmla="*/ 2826898 h 2980154"/>
                <a:gd name="connsiteX349" fmla="*/ 1112147 w 3069349"/>
                <a:gd name="connsiteY349" fmla="*/ 2886590 h 2980154"/>
                <a:gd name="connsiteX350" fmla="*/ 1104312 w 3069349"/>
                <a:gd name="connsiteY350" fmla="*/ 2886712 h 2980154"/>
                <a:gd name="connsiteX351" fmla="*/ 1100108 w 3069349"/>
                <a:gd name="connsiteY351" fmla="*/ 2863318 h 2980154"/>
                <a:gd name="connsiteX352" fmla="*/ 1095939 w 3069349"/>
                <a:gd name="connsiteY352" fmla="*/ 2886841 h 2980154"/>
                <a:gd name="connsiteX353" fmla="*/ 1047152 w 3069349"/>
                <a:gd name="connsiteY353" fmla="*/ 2980154 h 2980154"/>
                <a:gd name="connsiteX354" fmla="*/ 1080692 w 3069349"/>
                <a:gd name="connsiteY354" fmla="*/ 2827254 h 2980154"/>
                <a:gd name="connsiteX355" fmla="*/ 1061626 w 3069349"/>
                <a:gd name="connsiteY355" fmla="*/ 2829045 h 2980154"/>
                <a:gd name="connsiteX356" fmla="*/ 1034509 w 3069349"/>
                <a:gd name="connsiteY356" fmla="*/ 2825876 h 2980154"/>
                <a:gd name="connsiteX357" fmla="*/ 1034473 w 3069349"/>
                <a:gd name="connsiteY357" fmla="*/ 2825566 h 2980154"/>
                <a:gd name="connsiteX358" fmla="*/ 993160 w 3069349"/>
                <a:gd name="connsiteY358" fmla="*/ 2820712 h 2980154"/>
                <a:gd name="connsiteX359" fmla="*/ 993115 w 3069349"/>
                <a:gd name="connsiteY359" fmla="*/ 2818268 h 2980154"/>
                <a:gd name="connsiteX360" fmla="*/ 974129 w 3069349"/>
                <a:gd name="connsiteY360" fmla="*/ 2817832 h 2980154"/>
                <a:gd name="connsiteX361" fmla="*/ 955682 w 3069349"/>
                <a:gd name="connsiteY361" fmla="*/ 2813471 h 2980154"/>
                <a:gd name="connsiteX362" fmla="*/ 941601 w 3069349"/>
                <a:gd name="connsiteY362" fmla="*/ 2870744 h 2980154"/>
                <a:gd name="connsiteX363" fmla="*/ 926428 w 3069349"/>
                <a:gd name="connsiteY363" fmla="*/ 2868023 h 2980154"/>
                <a:gd name="connsiteX364" fmla="*/ 925885 w 3069349"/>
                <a:gd name="connsiteY364" fmla="*/ 2802179 h 2980154"/>
                <a:gd name="connsiteX365" fmla="*/ 916830 w 3069349"/>
                <a:gd name="connsiteY365" fmla="*/ 2800043 h 2980154"/>
                <a:gd name="connsiteX366" fmla="*/ 912459 w 3069349"/>
                <a:gd name="connsiteY366" fmla="*/ 2811622 h 2980154"/>
                <a:gd name="connsiteX367" fmla="*/ 897123 w 3069349"/>
                <a:gd name="connsiteY367" fmla="*/ 2808542 h 2980154"/>
                <a:gd name="connsiteX368" fmla="*/ 876151 w 3069349"/>
                <a:gd name="connsiteY368" fmla="*/ 2858381 h 2980154"/>
                <a:gd name="connsiteX369" fmla="*/ 867995 w 3069349"/>
                <a:gd name="connsiteY369" fmla="*/ 2856097 h 2980154"/>
                <a:gd name="connsiteX370" fmla="*/ 870749 w 3069349"/>
                <a:gd name="connsiteY370" fmla="*/ 2803246 h 2980154"/>
                <a:gd name="connsiteX371" fmla="*/ 859273 w 3069349"/>
                <a:gd name="connsiteY371" fmla="*/ 2800942 h 2980154"/>
                <a:gd name="connsiteX372" fmla="*/ 790343 w 3069349"/>
                <a:gd name="connsiteY372" fmla="*/ 2925588 h 2980154"/>
                <a:gd name="connsiteX373" fmla="*/ 829709 w 3069349"/>
                <a:gd name="connsiteY373" fmla="*/ 2777659 h 2980154"/>
                <a:gd name="connsiteX374" fmla="*/ 826972 w 3069349"/>
                <a:gd name="connsiteY374" fmla="*/ 2783048 h 2980154"/>
                <a:gd name="connsiteX375" fmla="*/ 802623 w 3069349"/>
                <a:gd name="connsiteY375" fmla="*/ 2775154 h 2980154"/>
                <a:gd name="connsiteX376" fmla="*/ 779056 w 3069349"/>
                <a:gd name="connsiteY376" fmla="*/ 2830757 h 2980154"/>
                <a:gd name="connsiteX377" fmla="*/ 761245 w 3069349"/>
                <a:gd name="connsiteY377" fmla="*/ 2823888 h 2980154"/>
                <a:gd name="connsiteX378" fmla="*/ 779305 w 3069349"/>
                <a:gd name="connsiteY378" fmla="*/ 2707775 h 2980154"/>
                <a:gd name="connsiteX379" fmla="*/ 754809 w 3069349"/>
                <a:gd name="connsiteY379" fmla="*/ 2744976 h 2980154"/>
                <a:gd name="connsiteX380" fmla="*/ 753214 w 3069349"/>
                <a:gd name="connsiteY380" fmla="*/ 2744228 h 2980154"/>
                <a:gd name="connsiteX381" fmla="*/ 742668 w 3069349"/>
                <a:gd name="connsiteY381" fmla="*/ 2761453 h 2980154"/>
                <a:gd name="connsiteX382" fmla="*/ 703981 w 3069349"/>
                <a:gd name="connsiteY382" fmla="*/ 2744868 h 2980154"/>
                <a:gd name="connsiteX383" fmla="*/ 673419 w 3069349"/>
                <a:gd name="connsiteY383" fmla="*/ 2788382 h 2980154"/>
                <a:gd name="connsiteX384" fmla="*/ 660497 w 3069349"/>
                <a:gd name="connsiteY384" fmla="*/ 2781930 h 2980154"/>
                <a:gd name="connsiteX385" fmla="*/ 680869 w 3069349"/>
                <a:gd name="connsiteY385" fmla="*/ 2710571 h 2980154"/>
                <a:gd name="connsiteX386" fmla="*/ 669790 w 3069349"/>
                <a:gd name="connsiteY386" fmla="*/ 2704074 h 2980154"/>
                <a:gd name="connsiteX387" fmla="*/ 662690 w 3069349"/>
                <a:gd name="connsiteY387" fmla="*/ 2713227 h 2980154"/>
                <a:gd name="connsiteX388" fmla="*/ 658806 w 3069349"/>
                <a:gd name="connsiteY388" fmla="*/ 2711011 h 2980154"/>
                <a:gd name="connsiteX389" fmla="*/ 625103 w 3069349"/>
                <a:gd name="connsiteY389" fmla="*/ 2764259 h 2980154"/>
                <a:gd name="connsiteX390" fmla="*/ 607635 w 3069349"/>
                <a:gd name="connsiteY390" fmla="*/ 2755537 h 2980154"/>
                <a:gd name="connsiteX391" fmla="*/ 627830 w 3069349"/>
                <a:gd name="connsiteY391" fmla="*/ 2693339 h 2980154"/>
                <a:gd name="connsiteX392" fmla="*/ 615104 w 3069349"/>
                <a:gd name="connsiteY392" fmla="*/ 2686080 h 2980154"/>
                <a:gd name="connsiteX393" fmla="*/ 641907 w 3069349"/>
                <a:gd name="connsiteY393" fmla="*/ 2616327 h 2980154"/>
                <a:gd name="connsiteX394" fmla="*/ 586171 w 3069349"/>
                <a:gd name="connsiteY394" fmla="*/ 2677387 h 2980154"/>
                <a:gd name="connsiteX395" fmla="*/ 541632 w 3069349"/>
                <a:gd name="connsiteY395" fmla="*/ 2645775 h 2980154"/>
                <a:gd name="connsiteX396" fmla="*/ 544532 w 3069349"/>
                <a:gd name="connsiteY396" fmla="*/ 2639723 h 2980154"/>
                <a:gd name="connsiteX397" fmla="*/ 496234 w 3069349"/>
                <a:gd name="connsiteY397" fmla="*/ 2685246 h 2980154"/>
                <a:gd name="connsiteX398" fmla="*/ 479431 w 3069349"/>
                <a:gd name="connsiteY398" fmla="*/ 2672351 h 2980154"/>
                <a:gd name="connsiteX399" fmla="*/ 479986 w 3069349"/>
                <a:gd name="connsiteY399" fmla="*/ 2671329 h 2980154"/>
                <a:gd name="connsiteX400" fmla="*/ 479214 w 3069349"/>
                <a:gd name="connsiteY400" fmla="*/ 2672184 h 2980154"/>
                <a:gd name="connsiteX401" fmla="*/ 465796 w 3069349"/>
                <a:gd name="connsiteY401" fmla="*/ 2661887 h 2980154"/>
                <a:gd name="connsiteX402" fmla="*/ 499225 w 3069349"/>
                <a:gd name="connsiteY402" fmla="*/ 2596861 h 2980154"/>
                <a:gd name="connsiteX403" fmla="*/ 474141 w 3069349"/>
                <a:gd name="connsiteY403" fmla="*/ 2574480 h 2980154"/>
                <a:gd name="connsiteX404" fmla="*/ 509171 w 3069349"/>
                <a:gd name="connsiteY404" fmla="*/ 2518138 h 2980154"/>
                <a:gd name="connsiteX405" fmla="*/ 448931 w 3069349"/>
                <a:gd name="connsiteY405" fmla="*/ 2562741 h 2980154"/>
                <a:gd name="connsiteX406" fmla="*/ 411668 w 3069349"/>
                <a:gd name="connsiteY406" fmla="*/ 2522154 h 2980154"/>
                <a:gd name="connsiteX407" fmla="*/ 417910 w 3069349"/>
                <a:gd name="connsiteY407" fmla="*/ 2513700 h 2980154"/>
                <a:gd name="connsiteX408" fmla="*/ 349052 w 3069349"/>
                <a:gd name="connsiteY408" fmla="*/ 2557310 h 2980154"/>
                <a:gd name="connsiteX409" fmla="*/ 330913 w 3069349"/>
                <a:gd name="connsiteY409" fmla="*/ 2536654 h 2980154"/>
                <a:gd name="connsiteX410" fmla="*/ 384852 w 3069349"/>
                <a:gd name="connsiteY410" fmla="*/ 2473436 h 2980154"/>
                <a:gd name="connsiteX411" fmla="*/ 357429 w 3069349"/>
                <a:gd name="connsiteY411" fmla="*/ 2436122 h 2980154"/>
                <a:gd name="connsiteX412" fmla="*/ 364273 w 3069349"/>
                <a:gd name="connsiteY412" fmla="*/ 2428737 h 2980154"/>
                <a:gd name="connsiteX413" fmla="*/ 359135 w 3069349"/>
                <a:gd name="connsiteY413" fmla="*/ 2421696 h 2980154"/>
                <a:gd name="connsiteX414" fmla="*/ 377416 w 3069349"/>
                <a:gd name="connsiteY414" fmla="*/ 2402470 h 2980154"/>
                <a:gd name="connsiteX415" fmla="*/ 336107 w 3069349"/>
                <a:gd name="connsiteY415" fmla="*/ 2421925 h 2980154"/>
                <a:gd name="connsiteX416" fmla="*/ 311383 w 3069349"/>
                <a:gd name="connsiteY416" fmla="*/ 2380281 h 2980154"/>
                <a:gd name="connsiteX417" fmla="*/ 233681 w 3069349"/>
                <a:gd name="connsiteY417" fmla="*/ 2411598 h 2980154"/>
                <a:gd name="connsiteX418" fmla="*/ 216829 w 3069349"/>
                <a:gd name="connsiteY418" fmla="*/ 2383700 h 2980154"/>
                <a:gd name="connsiteX419" fmla="*/ 291444 w 3069349"/>
                <a:gd name="connsiteY419" fmla="*/ 2324939 h 2980154"/>
                <a:gd name="connsiteX420" fmla="*/ 269294 w 3069349"/>
                <a:gd name="connsiteY420" fmla="*/ 2276461 h 2980154"/>
                <a:gd name="connsiteX421" fmla="*/ 272703 w 3069349"/>
                <a:gd name="connsiteY421" fmla="*/ 2273977 h 2980154"/>
                <a:gd name="connsiteX422" fmla="*/ 264882 w 3069349"/>
                <a:gd name="connsiteY422" fmla="*/ 2257111 h 2980154"/>
                <a:gd name="connsiteX423" fmla="*/ 252189 w 3069349"/>
                <a:gd name="connsiteY423" fmla="*/ 2260208 h 2980154"/>
                <a:gd name="connsiteX424" fmla="*/ 243110 w 3069349"/>
                <a:gd name="connsiteY424" fmla="*/ 2234052 h 2980154"/>
                <a:gd name="connsiteX425" fmla="*/ 150523 w 3069349"/>
                <a:gd name="connsiteY425" fmla="*/ 2253675 h 2980154"/>
                <a:gd name="connsiteX426" fmla="*/ 135919 w 3069349"/>
                <a:gd name="connsiteY426" fmla="*/ 2220632 h 2980154"/>
                <a:gd name="connsiteX427" fmla="*/ 177250 w 3069349"/>
                <a:gd name="connsiteY427" fmla="*/ 2199084 h 2980154"/>
                <a:gd name="connsiteX428" fmla="*/ 154749 w 3069349"/>
                <a:gd name="connsiteY428" fmla="*/ 2204600 h 2980154"/>
                <a:gd name="connsiteX429" fmla="*/ 222661 w 3069349"/>
                <a:gd name="connsiteY429" fmla="*/ 2161621 h 2980154"/>
                <a:gd name="connsiteX430" fmla="*/ 215789 w 3069349"/>
                <a:gd name="connsiteY430" fmla="*/ 2141086 h 2980154"/>
                <a:gd name="connsiteX431" fmla="*/ 221588 w 3069349"/>
                <a:gd name="connsiteY431" fmla="*/ 2137885 h 2980154"/>
                <a:gd name="connsiteX432" fmla="*/ 219372 w 3069349"/>
                <a:gd name="connsiteY432" fmla="*/ 2128340 h 2980154"/>
                <a:gd name="connsiteX433" fmla="*/ 216722 w 3069349"/>
                <a:gd name="connsiteY433" fmla="*/ 2128634 h 2980154"/>
                <a:gd name="connsiteX434" fmla="*/ 206322 w 3069349"/>
                <a:gd name="connsiteY434" fmla="*/ 2100735 h 2980154"/>
                <a:gd name="connsiteX435" fmla="*/ 99843 w 3069349"/>
                <a:gd name="connsiteY435" fmla="*/ 2117778 h 2980154"/>
                <a:gd name="connsiteX436" fmla="*/ 219858 w 3069349"/>
                <a:gd name="connsiteY436" fmla="*/ 2010179 h 2980154"/>
                <a:gd name="connsiteX437" fmla="*/ 182874 w 3069349"/>
                <a:gd name="connsiteY437" fmla="*/ 2010056 h 2980154"/>
                <a:gd name="connsiteX438" fmla="*/ 178452 w 3069349"/>
                <a:gd name="connsiteY438" fmla="*/ 1992453 h 2980154"/>
                <a:gd name="connsiteX439" fmla="*/ 126897 w 3069349"/>
                <a:gd name="connsiteY439" fmla="*/ 1993010 h 2980154"/>
                <a:gd name="connsiteX440" fmla="*/ 175265 w 3069349"/>
                <a:gd name="connsiteY440" fmla="*/ 1974865 h 2980154"/>
                <a:gd name="connsiteX441" fmla="*/ 174097 w 3069349"/>
                <a:gd name="connsiteY441" fmla="*/ 1950946 h 2980154"/>
                <a:gd name="connsiteX442" fmla="*/ 192229 w 3069349"/>
                <a:gd name="connsiteY442" fmla="*/ 1945233 h 2980154"/>
                <a:gd name="connsiteX443" fmla="*/ 192029 w 3069349"/>
                <a:gd name="connsiteY443" fmla="*/ 1939805 h 2980154"/>
                <a:gd name="connsiteX444" fmla="*/ 180523 w 3069349"/>
                <a:gd name="connsiteY444" fmla="*/ 1938784 h 2980154"/>
                <a:gd name="connsiteX445" fmla="*/ 0 w 3069349"/>
                <a:gd name="connsiteY445" fmla="*/ 1985047 h 2980154"/>
                <a:gd name="connsiteX446" fmla="*/ 232190 w 3069349"/>
                <a:gd name="connsiteY446" fmla="*/ 1913405 h 2980154"/>
                <a:gd name="connsiteX447" fmla="*/ 73965 w 3069349"/>
                <a:gd name="connsiteY447" fmla="*/ 1879221 h 2980154"/>
                <a:gd name="connsiteX448" fmla="*/ 183080 w 3069349"/>
                <a:gd name="connsiteY448" fmla="*/ 1864869 h 2980154"/>
                <a:gd name="connsiteX449" fmla="*/ 185842 w 3069349"/>
                <a:gd name="connsiteY449" fmla="*/ 1842903 h 2980154"/>
                <a:gd name="connsiteX450" fmla="*/ 251449 w 3069349"/>
                <a:gd name="connsiteY450" fmla="*/ 1833211 h 2980154"/>
                <a:gd name="connsiteX451" fmla="*/ 167498 w 3069349"/>
                <a:gd name="connsiteY451" fmla="*/ 1815911 h 2980154"/>
                <a:gd name="connsiteX452" fmla="*/ 168430 w 3069349"/>
                <a:gd name="connsiteY452" fmla="*/ 1782384 h 2980154"/>
                <a:gd name="connsiteX453" fmla="*/ 134852 w 3069349"/>
                <a:gd name="connsiteY453" fmla="*/ 1774567 h 2980154"/>
                <a:gd name="connsiteX454" fmla="*/ 168485 w 3069349"/>
                <a:gd name="connsiteY454" fmla="*/ 1769926 h 2980154"/>
                <a:gd name="connsiteX455" fmla="*/ 75674 w 3069349"/>
                <a:gd name="connsiteY455" fmla="*/ 1740934 h 2980154"/>
                <a:gd name="connsiteX456" fmla="*/ 185007 w 3069349"/>
                <a:gd name="connsiteY456" fmla="*/ 1711573 h 2980154"/>
                <a:gd name="connsiteX457" fmla="*/ 187880 w 3069349"/>
                <a:gd name="connsiteY457" fmla="*/ 1686519 h 2980154"/>
                <a:gd name="connsiteX458" fmla="*/ 207765 w 3069349"/>
                <a:gd name="connsiteY458" fmla="*/ 1686133 h 2980154"/>
                <a:gd name="connsiteX459" fmla="*/ 213184 w 3069349"/>
                <a:gd name="connsiteY459" fmla="*/ 1659342 h 2980154"/>
                <a:gd name="connsiteX460" fmla="*/ 285845 w 3069349"/>
                <a:gd name="connsiteY460" fmla="*/ 1663565 h 2980154"/>
                <a:gd name="connsiteX461" fmla="*/ 189115 w 3069349"/>
                <a:gd name="connsiteY461" fmla="*/ 1622395 h 2980154"/>
                <a:gd name="connsiteX462" fmla="*/ 192975 w 3069349"/>
                <a:gd name="connsiteY462" fmla="*/ 1605268 h 2980154"/>
                <a:gd name="connsiteX463" fmla="*/ 112041 w 3069349"/>
                <a:gd name="connsiteY463" fmla="*/ 1563071 h 2980154"/>
                <a:gd name="connsiteX464" fmla="*/ 120343 w 3069349"/>
                <a:gd name="connsiteY464" fmla="*/ 1536083 h 2980154"/>
                <a:gd name="connsiteX465" fmla="*/ 223017 w 3069349"/>
                <a:gd name="connsiteY465" fmla="*/ 1557842 h 2980154"/>
                <a:gd name="connsiteX466" fmla="*/ 219075 w 3069349"/>
                <a:gd name="connsiteY466" fmla="*/ 1555764 h 2980154"/>
                <a:gd name="connsiteX467" fmla="*/ 237469 w 3069349"/>
                <a:gd name="connsiteY467" fmla="*/ 1499500 h 2980154"/>
                <a:gd name="connsiteX468" fmla="*/ 266379 w 3069349"/>
                <a:gd name="connsiteY468" fmla="*/ 1504740 h 2980154"/>
                <a:gd name="connsiteX469" fmla="*/ 274777 w 3069349"/>
                <a:gd name="connsiteY469" fmla="*/ 1484182 h 2980154"/>
                <a:gd name="connsiteX470" fmla="*/ 325214 w 3069349"/>
                <a:gd name="connsiteY470" fmla="*/ 1497807 h 2980154"/>
                <a:gd name="connsiteX471" fmla="*/ 251314 w 3069349"/>
                <a:gd name="connsiteY471" fmla="*/ 1439610 h 2980154"/>
                <a:gd name="connsiteX472" fmla="*/ 247448 w 3069349"/>
                <a:gd name="connsiteY472" fmla="*/ 1436961 h 2980154"/>
                <a:gd name="connsiteX473" fmla="*/ 247579 w 3069349"/>
                <a:gd name="connsiteY473" fmla="*/ 1436666 h 2980154"/>
                <a:gd name="connsiteX474" fmla="*/ 182963 w 3069349"/>
                <a:gd name="connsiteY474" fmla="*/ 1385780 h 2980154"/>
                <a:gd name="connsiteX475" fmla="*/ 192506 w 3069349"/>
                <a:gd name="connsiteY475" fmla="*/ 1367959 h 2980154"/>
                <a:gd name="connsiteX476" fmla="*/ 265301 w 3069349"/>
                <a:gd name="connsiteY476" fmla="*/ 1397299 h 2980154"/>
                <a:gd name="connsiteX477" fmla="*/ 271851 w 3069349"/>
                <a:gd name="connsiteY477" fmla="*/ 1382748 h 2980154"/>
                <a:gd name="connsiteX478" fmla="*/ 305597 w 3069349"/>
                <a:gd name="connsiteY478" fmla="*/ 1392979 h 2980154"/>
                <a:gd name="connsiteX479" fmla="*/ 255612 w 3069349"/>
                <a:gd name="connsiteY479" fmla="*/ 1350630 h 2980154"/>
                <a:gd name="connsiteX480" fmla="*/ 299219 w 3069349"/>
                <a:gd name="connsiteY480" fmla="*/ 1366014 h 2980154"/>
                <a:gd name="connsiteX481" fmla="*/ 322153 w 3069349"/>
                <a:gd name="connsiteY481" fmla="*/ 1325940 h 2980154"/>
                <a:gd name="connsiteX482" fmla="*/ 357732 w 3069349"/>
                <a:gd name="connsiteY482" fmla="*/ 1340055 h 2980154"/>
                <a:gd name="connsiteX483" fmla="*/ 368051 w 3069349"/>
                <a:gd name="connsiteY483" fmla="*/ 1324436 h 2980154"/>
                <a:gd name="connsiteX484" fmla="*/ 400252 w 3069349"/>
                <a:gd name="connsiteY484" fmla="*/ 1340766 h 2980154"/>
                <a:gd name="connsiteX485" fmla="*/ 292377 w 3069349"/>
                <a:gd name="connsiteY485" fmla="*/ 1214335 h 2980154"/>
                <a:gd name="connsiteX486" fmla="*/ 298485 w 3069349"/>
                <a:gd name="connsiteY486" fmla="*/ 1206815 h 2980154"/>
                <a:gd name="connsiteX487" fmla="*/ 356783 w 3069349"/>
                <a:gd name="connsiteY487" fmla="*/ 1243738 h 2980154"/>
                <a:gd name="connsiteX488" fmla="*/ 374923 w 3069349"/>
                <a:gd name="connsiteY488" fmla="*/ 1218702 h 2980154"/>
                <a:gd name="connsiteX489" fmla="*/ 422276 w 3069349"/>
                <a:gd name="connsiteY489" fmla="*/ 1244146 h 2980154"/>
                <a:gd name="connsiteX490" fmla="*/ 399408 w 3069349"/>
                <a:gd name="connsiteY490" fmla="*/ 1216546 h 2980154"/>
                <a:gd name="connsiteX491" fmla="*/ 402719 w 3069349"/>
                <a:gd name="connsiteY491" fmla="*/ 1212808 h 2980154"/>
                <a:gd name="connsiteX492" fmla="*/ 363776 w 3069349"/>
                <a:gd name="connsiteY492" fmla="*/ 1161431 h 2980154"/>
                <a:gd name="connsiteX493" fmla="*/ 417309 w 3069349"/>
                <a:gd name="connsiteY493" fmla="*/ 1196322 h 2980154"/>
                <a:gd name="connsiteX494" fmla="*/ 438477 w 3069349"/>
                <a:gd name="connsiteY494" fmla="*/ 1172405 h 2980154"/>
                <a:gd name="connsiteX495" fmla="*/ 466770 w 3069349"/>
                <a:gd name="connsiteY495" fmla="*/ 1190757 h 2980154"/>
                <a:gd name="connsiteX496" fmla="*/ 466076 w 3069349"/>
                <a:gd name="connsiteY496" fmla="*/ 1180393 h 2980154"/>
                <a:gd name="connsiteX497" fmla="*/ 501337 w 3069349"/>
                <a:gd name="connsiteY497" fmla="*/ 1175755 h 2980154"/>
                <a:gd name="connsiteX498" fmla="*/ 463635 w 3069349"/>
                <a:gd name="connsiteY498" fmla="*/ 1118028 h 2980154"/>
                <a:gd name="connsiteX499" fmla="*/ 472108 w 3069349"/>
                <a:gd name="connsiteY499" fmla="*/ 1110316 h 2980154"/>
                <a:gd name="connsiteX500" fmla="*/ 447474 w 3069349"/>
                <a:gd name="connsiteY500" fmla="*/ 1064948 h 2980154"/>
                <a:gd name="connsiteX501" fmla="*/ 484064 w 3069349"/>
                <a:gd name="connsiteY501" fmla="*/ 1099436 h 2980154"/>
                <a:gd name="connsiteX502" fmla="*/ 507282 w 3069349"/>
                <a:gd name="connsiteY502" fmla="*/ 1078306 h 2980154"/>
                <a:gd name="connsiteX503" fmla="*/ 555855 w 3069349"/>
                <a:gd name="connsiteY503" fmla="*/ 1118428 h 2980154"/>
                <a:gd name="connsiteX504" fmla="*/ 535020 w 3069349"/>
                <a:gd name="connsiteY504" fmla="*/ 1079967 h 2980154"/>
                <a:gd name="connsiteX505" fmla="*/ 537322 w 3069349"/>
                <a:gd name="connsiteY505" fmla="*/ 1078247 h 2980154"/>
                <a:gd name="connsiteX506" fmla="*/ 537270 w 3069349"/>
                <a:gd name="connsiteY506" fmla="*/ 1078138 h 2980154"/>
                <a:gd name="connsiteX507" fmla="*/ 526963 w 3069349"/>
                <a:gd name="connsiteY507" fmla="*/ 1075738 h 2980154"/>
                <a:gd name="connsiteX508" fmla="*/ 535556 w 3069349"/>
                <a:gd name="connsiteY508" fmla="*/ 1074553 h 2980154"/>
                <a:gd name="connsiteX509" fmla="*/ 529220 w 3069349"/>
                <a:gd name="connsiteY509" fmla="*/ 1061296 h 2980154"/>
                <a:gd name="connsiteX510" fmla="*/ 467785 w 3069349"/>
                <a:gd name="connsiteY510" fmla="*/ 1042105 h 2980154"/>
                <a:gd name="connsiteX511" fmla="*/ 471137 w 3069349"/>
                <a:gd name="connsiteY511" fmla="*/ 1008645 h 2980154"/>
                <a:gd name="connsiteX512" fmla="*/ 504674 w 3069349"/>
                <a:gd name="connsiteY512" fmla="*/ 1009942 h 2980154"/>
                <a:gd name="connsiteX513" fmla="*/ 504002 w 3069349"/>
                <a:gd name="connsiteY513" fmla="*/ 1008538 h 2980154"/>
                <a:gd name="connsiteX514" fmla="*/ 507265 w 3069349"/>
                <a:gd name="connsiteY514" fmla="*/ 1006295 h 2980154"/>
                <a:gd name="connsiteX515" fmla="*/ 511007 w 3069349"/>
                <a:gd name="connsiteY515" fmla="*/ 1010187 h 2980154"/>
                <a:gd name="connsiteX516" fmla="*/ 577118 w 3069349"/>
                <a:gd name="connsiteY516" fmla="*/ 1012745 h 2980154"/>
                <a:gd name="connsiteX517" fmla="*/ 579991 w 3069349"/>
                <a:gd name="connsiteY517" fmla="*/ 987690 h 2980154"/>
                <a:gd name="connsiteX518" fmla="*/ 599875 w 3069349"/>
                <a:gd name="connsiteY518" fmla="*/ 987305 h 2980154"/>
                <a:gd name="connsiteX519" fmla="*/ 605295 w 3069349"/>
                <a:gd name="connsiteY519" fmla="*/ 960513 h 2980154"/>
                <a:gd name="connsiteX520" fmla="*/ 677956 w 3069349"/>
                <a:gd name="connsiteY520" fmla="*/ 964736 h 2980154"/>
                <a:gd name="connsiteX521" fmla="*/ 581226 w 3069349"/>
                <a:gd name="connsiteY521" fmla="*/ 923566 h 2980154"/>
                <a:gd name="connsiteX522" fmla="*/ 585086 w 3069349"/>
                <a:gd name="connsiteY522" fmla="*/ 906440 h 2980154"/>
                <a:gd name="connsiteX523" fmla="*/ 504152 w 3069349"/>
                <a:gd name="connsiteY523" fmla="*/ 864243 h 2980154"/>
                <a:gd name="connsiteX524" fmla="*/ 512454 w 3069349"/>
                <a:gd name="connsiteY524" fmla="*/ 837254 h 2980154"/>
                <a:gd name="connsiteX525" fmla="*/ 615128 w 3069349"/>
                <a:gd name="connsiteY525" fmla="*/ 859014 h 2980154"/>
                <a:gd name="connsiteX526" fmla="*/ 611185 w 3069349"/>
                <a:gd name="connsiteY526" fmla="*/ 856935 h 2980154"/>
                <a:gd name="connsiteX527" fmla="*/ 629580 w 3069349"/>
                <a:gd name="connsiteY527" fmla="*/ 800672 h 2980154"/>
                <a:gd name="connsiteX528" fmla="*/ 658490 w 3069349"/>
                <a:gd name="connsiteY528" fmla="*/ 805911 h 2980154"/>
                <a:gd name="connsiteX529" fmla="*/ 666888 w 3069349"/>
                <a:gd name="connsiteY529" fmla="*/ 785354 h 2980154"/>
                <a:gd name="connsiteX530" fmla="*/ 717324 w 3069349"/>
                <a:gd name="connsiteY530" fmla="*/ 798979 h 2980154"/>
                <a:gd name="connsiteX531" fmla="*/ 643425 w 3069349"/>
                <a:gd name="connsiteY531" fmla="*/ 740781 h 2980154"/>
                <a:gd name="connsiteX532" fmla="*/ 639559 w 3069349"/>
                <a:gd name="connsiteY532" fmla="*/ 738133 h 2980154"/>
                <a:gd name="connsiteX533" fmla="*/ 639689 w 3069349"/>
                <a:gd name="connsiteY533" fmla="*/ 737838 h 2980154"/>
                <a:gd name="connsiteX534" fmla="*/ 575073 w 3069349"/>
                <a:gd name="connsiteY534" fmla="*/ 686951 h 2980154"/>
                <a:gd name="connsiteX535" fmla="*/ 584617 w 3069349"/>
                <a:gd name="connsiteY535" fmla="*/ 669130 h 2980154"/>
                <a:gd name="connsiteX536" fmla="*/ 657411 w 3069349"/>
                <a:gd name="connsiteY536" fmla="*/ 698470 h 2980154"/>
                <a:gd name="connsiteX537" fmla="*/ 663962 w 3069349"/>
                <a:gd name="connsiteY537" fmla="*/ 683920 h 2980154"/>
                <a:gd name="connsiteX538" fmla="*/ 697708 w 3069349"/>
                <a:gd name="connsiteY538" fmla="*/ 694150 h 2980154"/>
                <a:gd name="connsiteX539" fmla="*/ 647723 w 3069349"/>
                <a:gd name="connsiteY539" fmla="*/ 651802 h 2980154"/>
                <a:gd name="connsiteX540" fmla="*/ 691330 w 3069349"/>
                <a:gd name="connsiteY540" fmla="*/ 667186 h 2980154"/>
                <a:gd name="connsiteX541" fmla="*/ 714264 w 3069349"/>
                <a:gd name="connsiteY541" fmla="*/ 627112 h 2980154"/>
                <a:gd name="connsiteX542" fmla="*/ 749842 w 3069349"/>
                <a:gd name="connsiteY542" fmla="*/ 641227 h 2980154"/>
                <a:gd name="connsiteX543" fmla="*/ 760162 w 3069349"/>
                <a:gd name="connsiteY543" fmla="*/ 625607 h 2980154"/>
                <a:gd name="connsiteX544" fmla="*/ 792363 w 3069349"/>
                <a:gd name="connsiteY544" fmla="*/ 641938 h 2980154"/>
                <a:gd name="connsiteX545" fmla="*/ 684488 w 3069349"/>
                <a:gd name="connsiteY545" fmla="*/ 515507 h 2980154"/>
                <a:gd name="connsiteX546" fmla="*/ 690596 w 3069349"/>
                <a:gd name="connsiteY546" fmla="*/ 507987 h 2980154"/>
                <a:gd name="connsiteX547" fmla="*/ 748893 w 3069349"/>
                <a:gd name="connsiteY547" fmla="*/ 544910 h 2980154"/>
                <a:gd name="connsiteX548" fmla="*/ 767034 w 3069349"/>
                <a:gd name="connsiteY548" fmla="*/ 519873 h 2980154"/>
                <a:gd name="connsiteX549" fmla="*/ 814387 w 3069349"/>
                <a:gd name="connsiteY549" fmla="*/ 545318 h 2980154"/>
                <a:gd name="connsiteX550" fmla="*/ 791519 w 3069349"/>
                <a:gd name="connsiteY550" fmla="*/ 517718 h 2980154"/>
                <a:gd name="connsiteX551" fmla="*/ 794830 w 3069349"/>
                <a:gd name="connsiteY551" fmla="*/ 513979 h 2980154"/>
                <a:gd name="connsiteX552" fmla="*/ 755886 w 3069349"/>
                <a:gd name="connsiteY552" fmla="*/ 462603 h 2980154"/>
                <a:gd name="connsiteX553" fmla="*/ 809419 w 3069349"/>
                <a:gd name="connsiteY553" fmla="*/ 497493 h 2980154"/>
                <a:gd name="connsiteX554" fmla="*/ 830588 w 3069349"/>
                <a:gd name="connsiteY554" fmla="*/ 473576 h 2980154"/>
                <a:gd name="connsiteX555" fmla="*/ 869633 w 3069349"/>
                <a:gd name="connsiteY555" fmla="*/ 498903 h 2980154"/>
                <a:gd name="connsiteX556" fmla="*/ 881108 w 3069349"/>
                <a:gd name="connsiteY556" fmla="*/ 487390 h 2980154"/>
                <a:gd name="connsiteX557" fmla="*/ 921102 w 3069349"/>
                <a:gd name="connsiteY557" fmla="*/ 519268 h 2980154"/>
                <a:gd name="connsiteX558" fmla="*/ 855745 w 3069349"/>
                <a:gd name="connsiteY558" fmla="*/ 419199 h 2980154"/>
                <a:gd name="connsiteX559" fmla="*/ 864219 w 3069349"/>
                <a:gd name="connsiteY559" fmla="*/ 411488 h 2980154"/>
                <a:gd name="connsiteX560" fmla="*/ 839585 w 3069349"/>
                <a:gd name="connsiteY560" fmla="*/ 366119 h 2980154"/>
                <a:gd name="connsiteX561" fmla="*/ 876175 w 3069349"/>
                <a:gd name="connsiteY561" fmla="*/ 400607 h 2980154"/>
                <a:gd name="connsiteX562" fmla="*/ 899393 w 3069349"/>
                <a:gd name="connsiteY562" fmla="*/ 379477 h 2980154"/>
                <a:gd name="connsiteX563" fmla="*/ 947966 w 3069349"/>
                <a:gd name="connsiteY563" fmla="*/ 419600 h 2980154"/>
                <a:gd name="connsiteX564" fmla="*/ 927130 w 3069349"/>
                <a:gd name="connsiteY564" fmla="*/ 381139 h 2980154"/>
                <a:gd name="connsiteX565" fmla="*/ 929433 w 3069349"/>
                <a:gd name="connsiteY565" fmla="*/ 379418 h 2980154"/>
                <a:gd name="connsiteX566" fmla="*/ 896113 w 3069349"/>
                <a:gd name="connsiteY566" fmla="*/ 309709 h 2980154"/>
                <a:gd name="connsiteX567" fmla="*/ 899376 w 3069349"/>
                <a:gd name="connsiteY567" fmla="*/ 307467 h 2980154"/>
                <a:gd name="connsiteX568" fmla="*/ 952188 w 3069349"/>
                <a:gd name="connsiteY568" fmla="*/ 362404 h 2980154"/>
                <a:gd name="connsiteX569" fmla="*/ 974207 w 3069349"/>
                <a:gd name="connsiteY569" fmla="*/ 345940 h 2980154"/>
                <a:gd name="connsiteX570" fmla="*/ 1013008 w 3069349"/>
                <a:gd name="connsiteY570" fmla="*/ 383740 h 2980154"/>
                <a:gd name="connsiteX571" fmla="*/ 1024933 w 3069349"/>
                <a:gd name="connsiteY571" fmla="*/ 375867 h 2980154"/>
                <a:gd name="connsiteX572" fmla="*/ 1048229 w 3069349"/>
                <a:gd name="connsiteY572" fmla="*/ 403682 h 2980154"/>
                <a:gd name="connsiteX573" fmla="*/ 1005447 w 3069349"/>
                <a:gd name="connsiteY573" fmla="*/ 297976 h 2980154"/>
                <a:gd name="connsiteX574" fmla="*/ 1041556 w 3069349"/>
                <a:gd name="connsiteY574" fmla="*/ 276687 h 2980154"/>
                <a:gd name="connsiteX575" fmla="*/ 1040653 w 3069349"/>
                <a:gd name="connsiteY575" fmla="*/ 273525 h 2980154"/>
                <a:gd name="connsiteX576" fmla="*/ 1042486 w 3069349"/>
                <a:gd name="connsiteY576" fmla="*/ 276137 h 2980154"/>
                <a:gd name="connsiteX577" fmla="*/ 1056087 w 3069349"/>
                <a:gd name="connsiteY577" fmla="*/ 268118 h 2980154"/>
                <a:gd name="connsiteX578" fmla="*/ 1082957 w 3069349"/>
                <a:gd name="connsiteY578" fmla="*/ 301051 h 2980154"/>
                <a:gd name="connsiteX579" fmla="*/ 1058878 w 3069349"/>
                <a:gd name="connsiteY579" fmla="*/ 210110 h 2980154"/>
                <a:gd name="connsiteX580" fmla="*/ 1071152 w 3069349"/>
                <a:gd name="connsiteY580" fmla="*/ 204617 h 2980154"/>
                <a:gd name="connsiteX581" fmla="*/ 1108015 w 3069349"/>
                <a:gd name="connsiteY581" fmla="*/ 264222 h 2980154"/>
                <a:gd name="connsiteX582" fmla="*/ 1139672 w 3069349"/>
                <a:gd name="connsiteY582" fmla="*/ 249180 h 2980154"/>
                <a:gd name="connsiteX583" fmla="*/ 1174590 w 3069349"/>
                <a:gd name="connsiteY583" fmla="*/ 299944 h 2980154"/>
                <a:gd name="connsiteX584" fmla="*/ 1186216 w 3069349"/>
                <a:gd name="connsiteY584" fmla="*/ 295333 h 2980154"/>
                <a:gd name="connsiteX585" fmla="*/ 1195747 w 3069349"/>
                <a:gd name="connsiteY585" fmla="*/ 312772 h 2980154"/>
                <a:gd name="connsiteX586" fmla="*/ 1175691 w 3069349"/>
                <a:gd name="connsiteY586" fmla="*/ 209317 h 2980154"/>
                <a:gd name="connsiteX587" fmla="*/ 1229330 w 3069349"/>
                <a:gd name="connsiteY587" fmla="*/ 190781 h 2980154"/>
                <a:gd name="connsiteX588" fmla="*/ 1225479 w 3069349"/>
                <a:gd name="connsiteY588" fmla="*/ 145382 h 2980154"/>
                <a:gd name="connsiteX589" fmla="*/ 1245098 w 3069349"/>
                <a:gd name="connsiteY589" fmla="*/ 139111 h 2980154"/>
                <a:gd name="connsiteX590" fmla="*/ 1582637 w 3069349"/>
                <a:gd name="connsiteY590" fmla="*/ 0 h 2980154"/>
                <a:gd name="connsiteX591" fmla="*/ 1582681 w 3069349"/>
                <a:gd name="connsiteY591" fmla="*/ 5307 h 2980154"/>
                <a:gd name="connsiteX592" fmla="*/ 1581327 w 3069349"/>
                <a:gd name="connsiteY592" fmla="*/ 5327 h 2980154"/>
                <a:gd name="connsiteX593" fmla="*/ 1582637 w 3069349"/>
                <a:gd name="connsiteY593" fmla="*/ 0 h 2980154"/>
                <a:gd name="connsiteX594" fmla="*/ 1399868 w 3069349"/>
                <a:gd name="connsiteY594" fmla="*/ 13634 h 2980154"/>
                <a:gd name="connsiteX595" fmla="*/ 1400165 w 3069349"/>
                <a:gd name="connsiteY595" fmla="*/ 15285 h 2980154"/>
                <a:gd name="connsiteX596" fmla="*/ 1399731 w 3069349"/>
                <a:gd name="connsiteY596" fmla="*/ 15334 h 2980154"/>
                <a:gd name="connsiteX597" fmla="*/ 1399868 w 3069349"/>
                <a:gd name="connsiteY597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555539 w 3069349"/>
                <a:gd name="connsiteY109" fmla="*/ 426706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663284 w 3069349"/>
                <a:gd name="connsiteY115" fmla="*/ 463176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782509 w 3069349"/>
                <a:gd name="connsiteY130" fmla="*/ 766308 h 2980154"/>
                <a:gd name="connsiteX131" fmla="*/ 2850392 w 3069349"/>
                <a:gd name="connsiteY131" fmla="*/ 757265 h 2980154"/>
                <a:gd name="connsiteX132" fmla="*/ 2803288 w 3069349"/>
                <a:gd name="connsiteY132" fmla="*/ 797137 h 2980154"/>
                <a:gd name="connsiteX133" fmla="*/ 2918663 w 3069349"/>
                <a:gd name="connsiteY133" fmla="*/ 750634 h 2980154"/>
                <a:gd name="connsiteX134" fmla="*/ 2859463 w 3069349"/>
                <a:gd name="connsiteY134" fmla="*/ 797257 h 2980154"/>
                <a:gd name="connsiteX135" fmla="*/ 2871240 w 3069349"/>
                <a:gd name="connsiteY135" fmla="*/ 793502 h 2980154"/>
                <a:gd name="connsiteX136" fmla="*/ 2827823 w 3069349"/>
                <a:gd name="connsiteY136" fmla="*/ 895295 h 2980154"/>
                <a:gd name="connsiteX137" fmla="*/ 3060138 w 3069349"/>
                <a:gd name="connsiteY137" fmla="*/ 813742 h 2980154"/>
                <a:gd name="connsiteX138" fmla="*/ 2915176 w 3069349"/>
                <a:gd name="connsiteY138" fmla="*/ 913943 h 2980154"/>
                <a:gd name="connsiteX139" fmla="*/ 2900719 w 3069349"/>
                <a:gd name="connsiteY139" fmla="*/ 950450 h 2980154"/>
                <a:gd name="connsiteX140" fmla="*/ 3021902 w 3069349"/>
                <a:gd name="connsiteY140" fmla="*/ 924767 h 2980154"/>
                <a:gd name="connsiteX141" fmla="*/ 3022264 w 3069349"/>
                <a:gd name="connsiteY141" fmla="*/ 925889 h 2980154"/>
                <a:gd name="connsiteX142" fmla="*/ 2929554 w 3069349"/>
                <a:gd name="connsiteY142" fmla="*/ 974224 h 2980154"/>
                <a:gd name="connsiteX143" fmla="*/ 2942942 w 3069349"/>
                <a:gd name="connsiteY143" fmla="*/ 972743 h 2980154"/>
                <a:gd name="connsiteX144" fmla="*/ 2953343 w 3069349"/>
                <a:gd name="connsiteY144" fmla="*/ 1000642 h 2980154"/>
                <a:gd name="connsiteX145" fmla="*/ 2958032 w 3069349"/>
                <a:gd name="connsiteY145" fmla="*/ 1030081 h 2980154"/>
                <a:gd name="connsiteX146" fmla="*/ 2875574 w 3069349"/>
                <a:gd name="connsiteY146" fmla="*/ 1066541 h 2980154"/>
                <a:gd name="connsiteX147" fmla="*/ 2960183 w 3069349"/>
                <a:gd name="connsiteY147" fmla="*/ 1066825 h 2980154"/>
                <a:gd name="connsiteX148" fmla="*/ 2967497 w 3069349"/>
                <a:gd name="connsiteY148" fmla="*/ 1095935 h 2980154"/>
                <a:gd name="connsiteX149" fmla="*/ 2968507 w 3069349"/>
                <a:gd name="connsiteY149" fmla="*/ 1116623 h 2980154"/>
                <a:gd name="connsiteX150" fmla="*/ 3063415 w 3069349"/>
                <a:gd name="connsiteY150" fmla="*/ 1112952 h 2980154"/>
                <a:gd name="connsiteX151" fmla="*/ 3064219 w 3069349"/>
                <a:gd name="connsiteY151" fmla="*/ 1120612 h 2980154"/>
                <a:gd name="connsiteX152" fmla="*/ 2940742 w 3069349"/>
                <a:gd name="connsiteY152" fmla="*/ 1159184 h 2980154"/>
                <a:gd name="connsiteX153" fmla="*/ 2979145 w 3069349"/>
                <a:gd name="connsiteY153" fmla="*/ 1162594 h 2980154"/>
                <a:gd name="connsiteX154" fmla="*/ 2983928 w 3069349"/>
                <a:gd name="connsiteY154" fmla="*/ 1221673 h 2980154"/>
                <a:gd name="connsiteX155" fmla="*/ 2888005 w 3069349"/>
                <a:gd name="connsiteY155" fmla="*/ 1242926 h 2980154"/>
                <a:gd name="connsiteX156" fmla="*/ 2975563 w 3069349"/>
                <a:gd name="connsiteY156" fmla="*/ 1260969 h 2980154"/>
                <a:gd name="connsiteX157" fmla="*/ 2974783 w 3069349"/>
                <a:gd name="connsiteY157" fmla="*/ 1288916 h 2980154"/>
                <a:gd name="connsiteX158" fmla="*/ 3069349 w 3069349"/>
                <a:gd name="connsiteY158" fmla="*/ 1301353 h 2980154"/>
                <a:gd name="connsiteX159" fmla="*/ 3068138 w 3069349"/>
                <a:gd name="connsiteY159" fmla="*/ 1313432 h 2980154"/>
                <a:gd name="connsiteX160" fmla="*/ 2906374 w 3069349"/>
                <a:gd name="connsiteY160" fmla="*/ 1334709 h 2980154"/>
                <a:gd name="connsiteX161" fmla="*/ 2978533 w 3069349"/>
                <a:gd name="connsiteY161" fmla="*/ 1356015 h 2980154"/>
                <a:gd name="connsiteX162" fmla="*/ 2971786 w 3069349"/>
                <a:gd name="connsiteY162" fmla="*/ 1414859 h 2980154"/>
                <a:gd name="connsiteX163" fmla="*/ 2865669 w 3069349"/>
                <a:gd name="connsiteY163" fmla="*/ 1416917 h 2980154"/>
                <a:gd name="connsiteX164" fmla="*/ 2953943 w 3069349"/>
                <a:gd name="connsiteY164" fmla="*/ 1454487 h 2980154"/>
                <a:gd name="connsiteX165" fmla="*/ 2952871 w 3069349"/>
                <a:gd name="connsiteY165" fmla="*/ 1459232 h 2980154"/>
                <a:gd name="connsiteX166" fmla="*/ 3040679 w 3069349"/>
                <a:gd name="connsiteY166" fmla="*/ 1486661 h 2980154"/>
                <a:gd name="connsiteX167" fmla="*/ 3036512 w 3069349"/>
                <a:gd name="connsiteY167" fmla="*/ 1500634 h 2980154"/>
                <a:gd name="connsiteX168" fmla="*/ 2944341 w 3069349"/>
                <a:gd name="connsiteY168" fmla="*/ 1497068 h 2980154"/>
                <a:gd name="connsiteX169" fmla="*/ 2940836 w 3069349"/>
                <a:gd name="connsiteY169" fmla="*/ 1512613 h 2980154"/>
                <a:gd name="connsiteX170" fmla="*/ 2864178 w 3069349"/>
                <a:gd name="connsiteY170" fmla="*/ 1505327 h 2980154"/>
                <a:gd name="connsiteX171" fmla="*/ 2940592 w 3069349"/>
                <a:gd name="connsiteY171" fmla="*/ 1545613 h 2980154"/>
                <a:gd name="connsiteX172" fmla="*/ 2922196 w 3069349"/>
                <a:gd name="connsiteY172" fmla="*/ 1601877 h 2980154"/>
                <a:gd name="connsiteX173" fmla="*/ 2820194 w 3069349"/>
                <a:gd name="connsiteY173" fmla="*/ 1583387 h 2980154"/>
                <a:gd name="connsiteX174" fmla="*/ 2977076 w 3069349"/>
                <a:gd name="connsiteY174" fmla="*/ 1665179 h 2980154"/>
                <a:gd name="connsiteX175" fmla="*/ 2971194 w 3069349"/>
                <a:gd name="connsiteY175" fmla="*/ 1679113 h 2980154"/>
                <a:gd name="connsiteX176" fmla="*/ 2886088 w 3069349"/>
                <a:gd name="connsiteY176" fmla="*/ 1661076 h 2980154"/>
                <a:gd name="connsiteX177" fmla="*/ 2871205 w 3069349"/>
                <a:gd name="connsiteY177" fmla="*/ 1694131 h 2980154"/>
                <a:gd name="connsiteX178" fmla="*/ 2805425 w 3069349"/>
                <a:gd name="connsiteY178" fmla="*/ 1674188 h 2980154"/>
                <a:gd name="connsiteX179" fmla="*/ 2866875 w 3069349"/>
                <a:gd name="connsiteY179" fmla="*/ 1724133 h 2980154"/>
                <a:gd name="connsiteX180" fmla="*/ 2859312 w 3069349"/>
                <a:gd name="connsiteY180" fmla="*/ 1737347 h 2980154"/>
                <a:gd name="connsiteX181" fmla="*/ 2891010 w 3069349"/>
                <a:gd name="connsiteY181" fmla="*/ 1736121 h 2980154"/>
                <a:gd name="connsiteX182" fmla="*/ 2891814 w 3069349"/>
                <a:gd name="connsiteY182" fmla="*/ 1743781 h 2980154"/>
                <a:gd name="connsiteX183" fmla="*/ 2847753 w 3069349"/>
                <a:gd name="connsiteY183" fmla="*/ 1757545 h 2980154"/>
                <a:gd name="connsiteX184" fmla="*/ 2837513 w 3069349"/>
                <a:gd name="connsiteY184" fmla="*/ 1775437 h 2980154"/>
                <a:gd name="connsiteX185" fmla="*/ 2816793 w 3069349"/>
                <a:gd name="connsiteY185" fmla="*/ 1767216 h 2980154"/>
                <a:gd name="connsiteX186" fmla="*/ 2801747 w 3069349"/>
                <a:gd name="connsiteY186" fmla="*/ 1771916 h 2980154"/>
                <a:gd name="connsiteX187" fmla="*/ 2880002 w 3069349"/>
                <a:gd name="connsiteY187" fmla="*/ 1833544 h 2980154"/>
                <a:gd name="connsiteX188" fmla="*/ 2872204 w 3069349"/>
                <a:gd name="connsiteY188" fmla="*/ 1845266 h 2980154"/>
                <a:gd name="connsiteX189" fmla="*/ 2809511 w 3069349"/>
                <a:gd name="connsiteY189" fmla="*/ 1819999 h 2980154"/>
                <a:gd name="connsiteX190" fmla="*/ 2811523 w 3069349"/>
                <a:gd name="connsiteY190" fmla="*/ 1844843 h 2980154"/>
                <a:gd name="connsiteX191" fmla="*/ 2771348 w 3069349"/>
                <a:gd name="connsiteY191" fmla="*/ 1853743 h 2980154"/>
                <a:gd name="connsiteX192" fmla="*/ 2768136 w 3069349"/>
                <a:gd name="connsiteY192" fmla="*/ 1858177 h 2980154"/>
                <a:gd name="connsiteX193" fmla="*/ 2763231 w 3069349"/>
                <a:gd name="connsiteY193" fmla="*/ 1855542 h 2980154"/>
                <a:gd name="connsiteX194" fmla="*/ 2740214 w 3069349"/>
                <a:gd name="connsiteY194" fmla="*/ 1860641 h 2980154"/>
                <a:gd name="connsiteX195" fmla="*/ 2750732 w 3069349"/>
                <a:gd name="connsiteY195" fmla="*/ 1873334 h 2980154"/>
                <a:gd name="connsiteX196" fmla="*/ 2803157 w 3069349"/>
                <a:gd name="connsiteY196" fmla="*/ 1884138 h 2980154"/>
                <a:gd name="connsiteX197" fmla="*/ 2802377 w 3069349"/>
                <a:gd name="connsiteY197" fmla="*/ 1912085 h 2980154"/>
                <a:gd name="connsiteX198" fmla="*/ 2896943 w 3069349"/>
                <a:gd name="connsiteY198" fmla="*/ 1924522 h 2980154"/>
                <a:gd name="connsiteX199" fmla="*/ 2895732 w 3069349"/>
                <a:gd name="connsiteY199" fmla="*/ 1936601 h 2980154"/>
                <a:gd name="connsiteX200" fmla="*/ 2733969 w 3069349"/>
                <a:gd name="connsiteY200" fmla="*/ 1957878 h 2980154"/>
                <a:gd name="connsiteX201" fmla="*/ 2806128 w 3069349"/>
                <a:gd name="connsiteY201" fmla="*/ 1979184 h 2980154"/>
                <a:gd name="connsiteX202" fmla="*/ 2799381 w 3069349"/>
                <a:gd name="connsiteY202" fmla="*/ 2038028 h 2980154"/>
                <a:gd name="connsiteX203" fmla="*/ 2693264 w 3069349"/>
                <a:gd name="connsiteY203" fmla="*/ 2040086 h 2980154"/>
                <a:gd name="connsiteX204" fmla="*/ 2781537 w 3069349"/>
                <a:gd name="connsiteY204" fmla="*/ 2077656 h 2980154"/>
                <a:gd name="connsiteX205" fmla="*/ 2780465 w 3069349"/>
                <a:gd name="connsiteY205" fmla="*/ 2082402 h 2980154"/>
                <a:gd name="connsiteX206" fmla="*/ 2868273 w 3069349"/>
                <a:gd name="connsiteY206" fmla="*/ 2109830 h 2980154"/>
                <a:gd name="connsiteX207" fmla="*/ 2864106 w 3069349"/>
                <a:gd name="connsiteY207" fmla="*/ 2123803 h 2980154"/>
                <a:gd name="connsiteX208" fmla="*/ 2771935 w 3069349"/>
                <a:gd name="connsiteY208" fmla="*/ 2120237 h 2980154"/>
                <a:gd name="connsiteX209" fmla="*/ 2768431 w 3069349"/>
                <a:gd name="connsiteY209" fmla="*/ 2135782 h 2980154"/>
                <a:gd name="connsiteX210" fmla="*/ 2691773 w 3069349"/>
                <a:gd name="connsiteY210" fmla="*/ 2128496 h 2980154"/>
                <a:gd name="connsiteX211" fmla="*/ 2768186 w 3069349"/>
                <a:gd name="connsiteY211" fmla="*/ 2168782 h 2980154"/>
                <a:gd name="connsiteX212" fmla="*/ 2749791 w 3069349"/>
                <a:gd name="connsiteY212" fmla="*/ 2225046 h 2980154"/>
                <a:gd name="connsiteX213" fmla="*/ 2647789 w 3069349"/>
                <a:gd name="connsiteY213" fmla="*/ 2206556 h 2980154"/>
                <a:gd name="connsiteX214" fmla="*/ 2804671 w 3069349"/>
                <a:gd name="connsiteY214" fmla="*/ 2288348 h 2980154"/>
                <a:gd name="connsiteX215" fmla="*/ 2798789 w 3069349"/>
                <a:gd name="connsiteY215" fmla="*/ 2302282 h 2980154"/>
                <a:gd name="connsiteX216" fmla="*/ 2713682 w 3069349"/>
                <a:gd name="connsiteY216" fmla="*/ 2284245 h 2980154"/>
                <a:gd name="connsiteX217" fmla="*/ 2698800 w 3069349"/>
                <a:gd name="connsiteY217" fmla="*/ 2317300 h 2980154"/>
                <a:gd name="connsiteX218" fmla="*/ 2633019 w 3069349"/>
                <a:gd name="connsiteY218" fmla="*/ 2297357 h 2980154"/>
                <a:gd name="connsiteX219" fmla="*/ 2694469 w 3069349"/>
                <a:gd name="connsiteY219" fmla="*/ 2347302 h 2980154"/>
                <a:gd name="connsiteX220" fmla="*/ 2665108 w 3069349"/>
                <a:gd name="connsiteY220" fmla="*/ 2398606 h 2980154"/>
                <a:gd name="connsiteX221" fmla="*/ 2602038 w 3069349"/>
                <a:gd name="connsiteY221" fmla="*/ 2373583 h 2980154"/>
                <a:gd name="connsiteX222" fmla="*/ 2707597 w 3069349"/>
                <a:gd name="connsiteY222" fmla="*/ 2456713 h 2980154"/>
                <a:gd name="connsiteX223" fmla="*/ 2699798 w 3069349"/>
                <a:gd name="connsiteY223" fmla="*/ 2468436 h 2980154"/>
                <a:gd name="connsiteX224" fmla="*/ 2626490 w 3069349"/>
                <a:gd name="connsiteY224" fmla="*/ 2438890 h 2980154"/>
                <a:gd name="connsiteX225" fmla="*/ 2595730 w 3069349"/>
                <a:gd name="connsiteY225" fmla="*/ 2481346 h 2980154"/>
                <a:gd name="connsiteX226" fmla="*/ 2541721 w 3069349"/>
                <a:gd name="connsiteY226" fmla="*/ 2452328 h 2980154"/>
                <a:gd name="connsiteX227" fmla="*/ 2587853 w 3069349"/>
                <a:gd name="connsiteY227" fmla="*/ 2507999 h 2980154"/>
                <a:gd name="connsiteX228" fmla="*/ 2702846 w 3069349"/>
                <a:gd name="connsiteY228" fmla="*/ 2561430 h 2980154"/>
                <a:gd name="connsiteX229" fmla="*/ 2548783 w 3069349"/>
                <a:gd name="connsiteY229" fmla="*/ 2552143 h 2980154"/>
                <a:gd name="connsiteX230" fmla="*/ 2501157 w 3069349"/>
                <a:gd name="connsiteY230" fmla="*/ 2521250 h 2980154"/>
                <a:gd name="connsiteX231" fmla="*/ 2576743 w 3069349"/>
                <a:gd name="connsiteY231" fmla="*/ 2609838 h 2980154"/>
                <a:gd name="connsiteX232" fmla="*/ 2568619 w 3069349"/>
                <a:gd name="connsiteY232" fmla="*/ 2618095 h 2980154"/>
                <a:gd name="connsiteX233" fmla="*/ 2503739 w 3069349"/>
                <a:gd name="connsiteY233" fmla="*/ 2577004 h 2980154"/>
                <a:gd name="connsiteX234" fmla="*/ 2507015 w 3069349"/>
                <a:gd name="connsiteY234" fmla="*/ 2582020 h 2980154"/>
                <a:gd name="connsiteX235" fmla="*/ 2463368 w 3069349"/>
                <a:gd name="connsiteY235" fmla="*/ 2621743 h 2980154"/>
                <a:gd name="connsiteX236" fmla="*/ 2420840 w 3069349"/>
                <a:gd name="connsiteY236" fmla="*/ 2586613 h 2980154"/>
                <a:gd name="connsiteX237" fmla="*/ 2452239 w 3069349"/>
                <a:gd name="connsiteY237" fmla="*/ 2644579 h 2980154"/>
                <a:gd name="connsiteX238" fmla="*/ 2405165 w 3069349"/>
                <a:gd name="connsiteY238" fmla="*/ 2679777 h 2980154"/>
                <a:gd name="connsiteX239" fmla="*/ 2353538 w 3069349"/>
                <a:gd name="connsiteY239" fmla="*/ 2629482 h 2980154"/>
                <a:gd name="connsiteX240" fmla="*/ 2357459 w 3069349"/>
                <a:gd name="connsiteY240" fmla="*/ 2636976 h 2980154"/>
                <a:gd name="connsiteX241" fmla="*/ 2356881 w 3069349"/>
                <a:gd name="connsiteY241" fmla="*/ 2637439 h 2980154"/>
                <a:gd name="connsiteX242" fmla="*/ 2412911 w 3069349"/>
                <a:gd name="connsiteY242" fmla="*/ 2740630 h 2980154"/>
                <a:gd name="connsiteX243" fmla="*/ 2406026 w 3069349"/>
                <a:gd name="connsiteY243" fmla="*/ 2745360 h 2980154"/>
                <a:gd name="connsiteX244" fmla="*/ 2354831 w 3069349"/>
                <a:gd name="connsiteY244" fmla="*/ 2697106 h 2980154"/>
                <a:gd name="connsiteX245" fmla="*/ 2357315 w 3069349"/>
                <a:gd name="connsiteY245" fmla="*/ 2703243 h 2980154"/>
                <a:gd name="connsiteX246" fmla="*/ 2306678 w 3069349"/>
                <a:gd name="connsiteY246" fmla="*/ 2733102 h 2980154"/>
                <a:gd name="connsiteX247" fmla="*/ 2274922 w 3069349"/>
                <a:gd name="connsiteY247" fmla="*/ 2694184 h 2980154"/>
                <a:gd name="connsiteX248" fmla="*/ 2292714 w 3069349"/>
                <a:gd name="connsiteY248" fmla="*/ 2751348 h 2980154"/>
                <a:gd name="connsiteX249" fmla="*/ 2239699 w 3069349"/>
                <a:gd name="connsiteY249" fmla="*/ 2776538 h 2980154"/>
                <a:gd name="connsiteX250" fmla="*/ 2201943 w 3069349"/>
                <a:gd name="connsiteY250" fmla="*/ 2721645 h 2980154"/>
                <a:gd name="connsiteX251" fmla="*/ 2207740 w 3069349"/>
                <a:gd name="connsiteY251" fmla="*/ 2741189 h 2980154"/>
                <a:gd name="connsiteX252" fmla="*/ 2193536 w 3069349"/>
                <a:gd name="connsiteY252" fmla="*/ 2748379 h 2980154"/>
                <a:gd name="connsiteX253" fmla="*/ 2219845 w 3069349"/>
                <a:gd name="connsiteY253" fmla="*/ 2840528 h 2980154"/>
                <a:gd name="connsiteX254" fmla="*/ 2214830 w 3069349"/>
                <a:gd name="connsiteY254" fmla="*/ 2842693 h 2980154"/>
                <a:gd name="connsiteX255" fmla="*/ 2180704 w 3069349"/>
                <a:gd name="connsiteY255" fmla="*/ 2794104 h 2980154"/>
                <a:gd name="connsiteX256" fmla="*/ 2131614 w 3069349"/>
                <a:gd name="connsiteY256" fmla="*/ 2811068 h 2980154"/>
                <a:gd name="connsiteX257" fmla="*/ 2116423 w 3069349"/>
                <a:gd name="connsiteY257" fmla="*/ 2782574 h 2980154"/>
                <a:gd name="connsiteX258" fmla="*/ 2111382 w 3069349"/>
                <a:gd name="connsiteY258" fmla="*/ 2784572 h 2980154"/>
                <a:gd name="connsiteX259" fmla="*/ 2115631 w 3069349"/>
                <a:gd name="connsiteY259" fmla="*/ 2823924 h 2980154"/>
                <a:gd name="connsiteX260" fmla="*/ 2088066 w 3069349"/>
                <a:gd name="connsiteY260" fmla="*/ 2834452 h 2980154"/>
                <a:gd name="connsiteX261" fmla="*/ 2058981 w 3069349"/>
                <a:gd name="connsiteY261" fmla="*/ 2839198 h 2980154"/>
                <a:gd name="connsiteX262" fmla="*/ 2039974 w 3069349"/>
                <a:gd name="connsiteY262" fmla="*/ 2795155 h 2980154"/>
                <a:gd name="connsiteX263" fmla="*/ 2041758 w 3069349"/>
                <a:gd name="connsiteY263" fmla="*/ 2813451 h 2980154"/>
                <a:gd name="connsiteX264" fmla="*/ 2003107 w 3069349"/>
                <a:gd name="connsiteY264" fmla="*/ 2823784 h 2980154"/>
                <a:gd name="connsiteX265" fmla="*/ 2003080 w 3069349"/>
                <a:gd name="connsiteY265" fmla="*/ 2844337 h 2980154"/>
                <a:gd name="connsiteX266" fmla="*/ 2002572 w 3069349"/>
                <a:gd name="connsiteY266" fmla="*/ 2844468 h 2980154"/>
                <a:gd name="connsiteX267" fmla="*/ 2005559 w 3069349"/>
                <a:gd name="connsiteY267" fmla="*/ 2901754 h 2980154"/>
                <a:gd name="connsiteX268" fmla="*/ 2001679 w 3069349"/>
                <a:gd name="connsiteY268" fmla="*/ 2902587 h 2980154"/>
                <a:gd name="connsiteX269" fmla="*/ 1979711 w 3069349"/>
                <a:gd name="connsiteY269" fmla="*/ 2850387 h 2980154"/>
                <a:gd name="connsiteX270" fmla="*/ 1974525 w 3069349"/>
                <a:gd name="connsiteY270" fmla="*/ 2851730 h 2980154"/>
                <a:gd name="connsiteX271" fmla="*/ 1972692 w 3069349"/>
                <a:gd name="connsiteY271" fmla="*/ 2851819 h 2980154"/>
                <a:gd name="connsiteX272" fmla="*/ 1976200 w 3069349"/>
                <a:gd name="connsiteY272" fmla="*/ 2893159 h 2980154"/>
                <a:gd name="connsiteX273" fmla="*/ 1960919 w 3069349"/>
                <a:gd name="connsiteY273" fmla="*/ 2852392 h 2980154"/>
                <a:gd name="connsiteX274" fmla="*/ 1945084 w 3069349"/>
                <a:gd name="connsiteY274" fmla="*/ 2853161 h 2980154"/>
                <a:gd name="connsiteX275" fmla="*/ 1940964 w 3069349"/>
                <a:gd name="connsiteY275" fmla="*/ 2839662 h 2980154"/>
                <a:gd name="connsiteX276" fmla="*/ 1929704 w 3069349"/>
                <a:gd name="connsiteY276" fmla="*/ 2841649 h 2980154"/>
                <a:gd name="connsiteX277" fmla="*/ 1928066 w 3069349"/>
                <a:gd name="connsiteY277" fmla="*/ 2860568 h 2980154"/>
                <a:gd name="connsiteX278" fmla="*/ 1869696 w 3069349"/>
                <a:gd name="connsiteY278" fmla="*/ 2865411 h 2980154"/>
                <a:gd name="connsiteX279" fmla="*/ 1866099 w 3069349"/>
                <a:gd name="connsiteY279" fmla="*/ 2848773 h 2980154"/>
                <a:gd name="connsiteX280" fmla="*/ 1865935 w 3069349"/>
                <a:gd name="connsiteY280" fmla="*/ 2850542 h 2980154"/>
                <a:gd name="connsiteX281" fmla="*/ 1813756 w 3069349"/>
                <a:gd name="connsiteY281" fmla="*/ 2853571 h 2980154"/>
                <a:gd name="connsiteX282" fmla="*/ 1812568 w 3069349"/>
                <a:gd name="connsiteY282" fmla="*/ 2859611 h 2980154"/>
                <a:gd name="connsiteX283" fmla="*/ 1802645 w 3069349"/>
                <a:gd name="connsiteY283" fmla="*/ 2859304 h 2980154"/>
                <a:gd name="connsiteX284" fmla="*/ 1797820 w 3069349"/>
                <a:gd name="connsiteY284" fmla="*/ 2918996 h 2980154"/>
                <a:gd name="connsiteX285" fmla="*/ 1789986 w 3069349"/>
                <a:gd name="connsiteY285" fmla="*/ 2919118 h 2980154"/>
                <a:gd name="connsiteX286" fmla="*/ 1785782 w 3069349"/>
                <a:gd name="connsiteY286" fmla="*/ 2895724 h 2980154"/>
                <a:gd name="connsiteX287" fmla="*/ 1781613 w 3069349"/>
                <a:gd name="connsiteY287" fmla="*/ 2919247 h 2980154"/>
                <a:gd name="connsiteX288" fmla="*/ 1776937 w 3069349"/>
                <a:gd name="connsiteY288" fmla="*/ 2919320 h 2980154"/>
                <a:gd name="connsiteX289" fmla="*/ 1766366 w 3069349"/>
                <a:gd name="connsiteY289" fmla="*/ 2859660 h 2980154"/>
                <a:gd name="connsiteX290" fmla="*/ 1747300 w 3069349"/>
                <a:gd name="connsiteY290" fmla="*/ 2861451 h 2980154"/>
                <a:gd name="connsiteX291" fmla="*/ 1720183 w 3069349"/>
                <a:gd name="connsiteY291" fmla="*/ 2858282 h 2980154"/>
                <a:gd name="connsiteX292" fmla="*/ 1720147 w 3069349"/>
                <a:gd name="connsiteY292" fmla="*/ 2857972 h 2980154"/>
                <a:gd name="connsiteX293" fmla="*/ 1678834 w 3069349"/>
                <a:gd name="connsiteY293" fmla="*/ 2853118 h 2980154"/>
                <a:gd name="connsiteX294" fmla="*/ 1678789 w 3069349"/>
                <a:gd name="connsiteY294" fmla="*/ 2850674 h 2980154"/>
                <a:gd name="connsiteX295" fmla="*/ 1659803 w 3069349"/>
                <a:gd name="connsiteY295" fmla="*/ 2850239 h 2980154"/>
                <a:gd name="connsiteX296" fmla="*/ 1641355 w 3069349"/>
                <a:gd name="connsiteY296" fmla="*/ 2845877 h 2980154"/>
                <a:gd name="connsiteX297" fmla="*/ 1627274 w 3069349"/>
                <a:gd name="connsiteY297" fmla="*/ 2903150 h 2980154"/>
                <a:gd name="connsiteX298" fmla="*/ 1612101 w 3069349"/>
                <a:gd name="connsiteY298" fmla="*/ 2900429 h 2980154"/>
                <a:gd name="connsiteX299" fmla="*/ 1611559 w 3069349"/>
                <a:gd name="connsiteY299" fmla="*/ 2834585 h 2980154"/>
                <a:gd name="connsiteX300" fmla="*/ 1602504 w 3069349"/>
                <a:gd name="connsiteY300" fmla="*/ 2832449 h 2980154"/>
                <a:gd name="connsiteX301" fmla="*/ 1598132 w 3069349"/>
                <a:gd name="connsiteY301" fmla="*/ 2844028 h 2980154"/>
                <a:gd name="connsiteX302" fmla="*/ 1582797 w 3069349"/>
                <a:gd name="connsiteY302" fmla="*/ 2840949 h 2980154"/>
                <a:gd name="connsiteX303" fmla="*/ 1561825 w 3069349"/>
                <a:gd name="connsiteY303" fmla="*/ 2890787 h 2980154"/>
                <a:gd name="connsiteX304" fmla="*/ 1553669 w 3069349"/>
                <a:gd name="connsiteY304" fmla="*/ 2888503 h 2980154"/>
                <a:gd name="connsiteX305" fmla="*/ 1556423 w 3069349"/>
                <a:gd name="connsiteY305" fmla="*/ 2835652 h 2980154"/>
                <a:gd name="connsiteX306" fmla="*/ 1544946 w 3069349"/>
                <a:gd name="connsiteY306" fmla="*/ 2833348 h 2980154"/>
                <a:gd name="connsiteX307" fmla="*/ 1545888 w 3069349"/>
                <a:gd name="connsiteY307" fmla="*/ 2820284 h 2980154"/>
                <a:gd name="connsiteX308" fmla="*/ 1515383 w 3069349"/>
                <a:gd name="connsiteY308" fmla="*/ 2810065 h 2980154"/>
                <a:gd name="connsiteX309" fmla="*/ 1512646 w 3069349"/>
                <a:gd name="connsiteY309" fmla="*/ 2815454 h 2980154"/>
                <a:gd name="connsiteX310" fmla="*/ 1488297 w 3069349"/>
                <a:gd name="connsiteY310" fmla="*/ 2807560 h 2980154"/>
                <a:gd name="connsiteX311" fmla="*/ 1464730 w 3069349"/>
                <a:gd name="connsiteY311" fmla="*/ 2863162 h 2980154"/>
                <a:gd name="connsiteX312" fmla="*/ 1446919 w 3069349"/>
                <a:gd name="connsiteY312" fmla="*/ 2856294 h 2980154"/>
                <a:gd name="connsiteX313" fmla="*/ 1459735 w 3069349"/>
                <a:gd name="connsiteY313" fmla="*/ 2773895 h 2980154"/>
                <a:gd name="connsiteX314" fmla="*/ 1445940 w 3069349"/>
                <a:gd name="connsiteY314" fmla="*/ 2778662 h 2980154"/>
                <a:gd name="connsiteX315" fmla="*/ 1443121 w 3069349"/>
                <a:gd name="connsiteY315" fmla="*/ 2773375 h 2980154"/>
                <a:gd name="connsiteX316" fmla="*/ 1440483 w 3069349"/>
                <a:gd name="connsiteY316" fmla="*/ 2777382 h 2980154"/>
                <a:gd name="connsiteX317" fmla="*/ 1438887 w 3069349"/>
                <a:gd name="connsiteY317" fmla="*/ 2776634 h 2980154"/>
                <a:gd name="connsiteX318" fmla="*/ 1429930 w 3069349"/>
                <a:gd name="connsiteY318" fmla="*/ 2791265 h 2980154"/>
                <a:gd name="connsiteX319" fmla="*/ 1429957 w 3069349"/>
                <a:gd name="connsiteY319" fmla="*/ 2791518 h 2980154"/>
                <a:gd name="connsiteX320" fmla="*/ 1429719 w 3069349"/>
                <a:gd name="connsiteY320" fmla="*/ 2791608 h 2980154"/>
                <a:gd name="connsiteX321" fmla="*/ 1428342 w 3069349"/>
                <a:gd name="connsiteY321" fmla="*/ 2793859 h 2980154"/>
                <a:gd name="connsiteX322" fmla="*/ 1426215 w 3069349"/>
                <a:gd name="connsiteY322" fmla="*/ 2792947 h 2980154"/>
                <a:gd name="connsiteX323" fmla="*/ 1402392 w 3069349"/>
                <a:gd name="connsiteY323" fmla="*/ 2802046 h 2980154"/>
                <a:gd name="connsiteX324" fmla="*/ 1373307 w 3069349"/>
                <a:gd name="connsiteY324" fmla="*/ 2806792 h 2980154"/>
                <a:gd name="connsiteX325" fmla="*/ 1371639 w 3069349"/>
                <a:gd name="connsiteY325" fmla="*/ 2802925 h 2980154"/>
                <a:gd name="connsiteX326" fmla="*/ 1359093 w 3069349"/>
                <a:gd name="connsiteY326" fmla="*/ 2820788 h 2980154"/>
                <a:gd name="connsiteX327" fmla="*/ 1346170 w 3069349"/>
                <a:gd name="connsiteY327" fmla="*/ 2814336 h 2980154"/>
                <a:gd name="connsiteX328" fmla="*/ 1355641 w 3069349"/>
                <a:gd name="connsiteY328" fmla="*/ 2781164 h 2980154"/>
                <a:gd name="connsiteX329" fmla="*/ 1317433 w 3069349"/>
                <a:gd name="connsiteY329" fmla="*/ 2791378 h 2980154"/>
                <a:gd name="connsiteX330" fmla="*/ 1317406 w 3069349"/>
                <a:gd name="connsiteY330" fmla="*/ 2811931 h 2980154"/>
                <a:gd name="connsiteX331" fmla="*/ 1316898 w 3069349"/>
                <a:gd name="connsiteY331" fmla="*/ 2812063 h 2980154"/>
                <a:gd name="connsiteX332" fmla="*/ 1319885 w 3069349"/>
                <a:gd name="connsiteY332" fmla="*/ 2869348 h 2980154"/>
                <a:gd name="connsiteX333" fmla="*/ 1316005 w 3069349"/>
                <a:gd name="connsiteY333" fmla="*/ 2870181 h 2980154"/>
                <a:gd name="connsiteX334" fmla="*/ 1294037 w 3069349"/>
                <a:gd name="connsiteY334" fmla="*/ 2817981 h 2980154"/>
                <a:gd name="connsiteX335" fmla="*/ 1288851 w 3069349"/>
                <a:gd name="connsiteY335" fmla="*/ 2819324 h 2980154"/>
                <a:gd name="connsiteX336" fmla="*/ 1287018 w 3069349"/>
                <a:gd name="connsiteY336" fmla="*/ 2819413 h 2980154"/>
                <a:gd name="connsiteX337" fmla="*/ 1290526 w 3069349"/>
                <a:gd name="connsiteY337" fmla="*/ 2860753 h 2980154"/>
                <a:gd name="connsiteX338" fmla="*/ 1275246 w 3069349"/>
                <a:gd name="connsiteY338" fmla="*/ 2819986 h 2980154"/>
                <a:gd name="connsiteX339" fmla="*/ 1259411 w 3069349"/>
                <a:gd name="connsiteY339" fmla="*/ 2820755 h 2980154"/>
                <a:gd name="connsiteX340" fmla="*/ 1255291 w 3069349"/>
                <a:gd name="connsiteY340" fmla="*/ 2807256 h 2980154"/>
                <a:gd name="connsiteX341" fmla="*/ 1244031 w 3069349"/>
                <a:gd name="connsiteY341" fmla="*/ 2809243 h 2980154"/>
                <a:gd name="connsiteX342" fmla="*/ 1242392 w 3069349"/>
                <a:gd name="connsiteY342" fmla="*/ 2828162 h 2980154"/>
                <a:gd name="connsiteX343" fmla="*/ 1184023 w 3069349"/>
                <a:gd name="connsiteY343" fmla="*/ 2833005 h 2980154"/>
                <a:gd name="connsiteX344" fmla="*/ 1180425 w 3069349"/>
                <a:gd name="connsiteY344" fmla="*/ 2816367 h 2980154"/>
                <a:gd name="connsiteX345" fmla="*/ 1180261 w 3069349"/>
                <a:gd name="connsiteY345" fmla="*/ 2818136 h 2980154"/>
                <a:gd name="connsiteX346" fmla="*/ 1128083 w 3069349"/>
                <a:gd name="connsiteY346" fmla="*/ 2821165 h 2980154"/>
                <a:gd name="connsiteX347" fmla="*/ 1126895 w 3069349"/>
                <a:gd name="connsiteY347" fmla="*/ 2827205 h 2980154"/>
                <a:gd name="connsiteX348" fmla="*/ 1116971 w 3069349"/>
                <a:gd name="connsiteY348" fmla="*/ 2826898 h 2980154"/>
                <a:gd name="connsiteX349" fmla="*/ 1112147 w 3069349"/>
                <a:gd name="connsiteY349" fmla="*/ 2886590 h 2980154"/>
                <a:gd name="connsiteX350" fmla="*/ 1104312 w 3069349"/>
                <a:gd name="connsiteY350" fmla="*/ 2886712 h 2980154"/>
                <a:gd name="connsiteX351" fmla="*/ 1100108 w 3069349"/>
                <a:gd name="connsiteY351" fmla="*/ 2863318 h 2980154"/>
                <a:gd name="connsiteX352" fmla="*/ 1095939 w 3069349"/>
                <a:gd name="connsiteY352" fmla="*/ 2886841 h 2980154"/>
                <a:gd name="connsiteX353" fmla="*/ 1047152 w 3069349"/>
                <a:gd name="connsiteY353" fmla="*/ 2980154 h 2980154"/>
                <a:gd name="connsiteX354" fmla="*/ 1080692 w 3069349"/>
                <a:gd name="connsiteY354" fmla="*/ 2827254 h 2980154"/>
                <a:gd name="connsiteX355" fmla="*/ 1061626 w 3069349"/>
                <a:gd name="connsiteY355" fmla="*/ 2829045 h 2980154"/>
                <a:gd name="connsiteX356" fmla="*/ 1034509 w 3069349"/>
                <a:gd name="connsiteY356" fmla="*/ 2825876 h 2980154"/>
                <a:gd name="connsiteX357" fmla="*/ 1034473 w 3069349"/>
                <a:gd name="connsiteY357" fmla="*/ 2825566 h 2980154"/>
                <a:gd name="connsiteX358" fmla="*/ 993160 w 3069349"/>
                <a:gd name="connsiteY358" fmla="*/ 2820712 h 2980154"/>
                <a:gd name="connsiteX359" fmla="*/ 993115 w 3069349"/>
                <a:gd name="connsiteY359" fmla="*/ 2818268 h 2980154"/>
                <a:gd name="connsiteX360" fmla="*/ 974129 w 3069349"/>
                <a:gd name="connsiteY360" fmla="*/ 2817832 h 2980154"/>
                <a:gd name="connsiteX361" fmla="*/ 955682 w 3069349"/>
                <a:gd name="connsiteY361" fmla="*/ 2813471 h 2980154"/>
                <a:gd name="connsiteX362" fmla="*/ 941601 w 3069349"/>
                <a:gd name="connsiteY362" fmla="*/ 2870744 h 2980154"/>
                <a:gd name="connsiteX363" fmla="*/ 926428 w 3069349"/>
                <a:gd name="connsiteY363" fmla="*/ 2868023 h 2980154"/>
                <a:gd name="connsiteX364" fmla="*/ 925885 w 3069349"/>
                <a:gd name="connsiteY364" fmla="*/ 2802179 h 2980154"/>
                <a:gd name="connsiteX365" fmla="*/ 916830 w 3069349"/>
                <a:gd name="connsiteY365" fmla="*/ 2800043 h 2980154"/>
                <a:gd name="connsiteX366" fmla="*/ 912459 w 3069349"/>
                <a:gd name="connsiteY366" fmla="*/ 2811622 h 2980154"/>
                <a:gd name="connsiteX367" fmla="*/ 897123 w 3069349"/>
                <a:gd name="connsiteY367" fmla="*/ 2808542 h 2980154"/>
                <a:gd name="connsiteX368" fmla="*/ 876151 w 3069349"/>
                <a:gd name="connsiteY368" fmla="*/ 2858381 h 2980154"/>
                <a:gd name="connsiteX369" fmla="*/ 867995 w 3069349"/>
                <a:gd name="connsiteY369" fmla="*/ 2856097 h 2980154"/>
                <a:gd name="connsiteX370" fmla="*/ 870749 w 3069349"/>
                <a:gd name="connsiteY370" fmla="*/ 2803246 h 2980154"/>
                <a:gd name="connsiteX371" fmla="*/ 859273 w 3069349"/>
                <a:gd name="connsiteY371" fmla="*/ 2800942 h 2980154"/>
                <a:gd name="connsiteX372" fmla="*/ 790343 w 3069349"/>
                <a:gd name="connsiteY372" fmla="*/ 2925588 h 2980154"/>
                <a:gd name="connsiteX373" fmla="*/ 829709 w 3069349"/>
                <a:gd name="connsiteY373" fmla="*/ 2777659 h 2980154"/>
                <a:gd name="connsiteX374" fmla="*/ 826972 w 3069349"/>
                <a:gd name="connsiteY374" fmla="*/ 2783048 h 2980154"/>
                <a:gd name="connsiteX375" fmla="*/ 802623 w 3069349"/>
                <a:gd name="connsiteY375" fmla="*/ 2775154 h 2980154"/>
                <a:gd name="connsiteX376" fmla="*/ 779056 w 3069349"/>
                <a:gd name="connsiteY376" fmla="*/ 2830757 h 2980154"/>
                <a:gd name="connsiteX377" fmla="*/ 761245 w 3069349"/>
                <a:gd name="connsiteY377" fmla="*/ 2823888 h 2980154"/>
                <a:gd name="connsiteX378" fmla="*/ 779305 w 3069349"/>
                <a:gd name="connsiteY378" fmla="*/ 2707775 h 2980154"/>
                <a:gd name="connsiteX379" fmla="*/ 754809 w 3069349"/>
                <a:gd name="connsiteY379" fmla="*/ 2744976 h 2980154"/>
                <a:gd name="connsiteX380" fmla="*/ 753214 w 3069349"/>
                <a:gd name="connsiteY380" fmla="*/ 2744228 h 2980154"/>
                <a:gd name="connsiteX381" fmla="*/ 742668 w 3069349"/>
                <a:gd name="connsiteY381" fmla="*/ 2761453 h 2980154"/>
                <a:gd name="connsiteX382" fmla="*/ 703981 w 3069349"/>
                <a:gd name="connsiteY382" fmla="*/ 2744868 h 2980154"/>
                <a:gd name="connsiteX383" fmla="*/ 673419 w 3069349"/>
                <a:gd name="connsiteY383" fmla="*/ 2788382 h 2980154"/>
                <a:gd name="connsiteX384" fmla="*/ 660497 w 3069349"/>
                <a:gd name="connsiteY384" fmla="*/ 2781930 h 2980154"/>
                <a:gd name="connsiteX385" fmla="*/ 680869 w 3069349"/>
                <a:gd name="connsiteY385" fmla="*/ 2710571 h 2980154"/>
                <a:gd name="connsiteX386" fmla="*/ 669790 w 3069349"/>
                <a:gd name="connsiteY386" fmla="*/ 2704074 h 2980154"/>
                <a:gd name="connsiteX387" fmla="*/ 662690 w 3069349"/>
                <a:gd name="connsiteY387" fmla="*/ 2713227 h 2980154"/>
                <a:gd name="connsiteX388" fmla="*/ 658806 w 3069349"/>
                <a:gd name="connsiteY388" fmla="*/ 2711011 h 2980154"/>
                <a:gd name="connsiteX389" fmla="*/ 625103 w 3069349"/>
                <a:gd name="connsiteY389" fmla="*/ 2764259 h 2980154"/>
                <a:gd name="connsiteX390" fmla="*/ 607635 w 3069349"/>
                <a:gd name="connsiteY390" fmla="*/ 2755537 h 2980154"/>
                <a:gd name="connsiteX391" fmla="*/ 627830 w 3069349"/>
                <a:gd name="connsiteY391" fmla="*/ 2693339 h 2980154"/>
                <a:gd name="connsiteX392" fmla="*/ 615104 w 3069349"/>
                <a:gd name="connsiteY392" fmla="*/ 2686080 h 2980154"/>
                <a:gd name="connsiteX393" fmla="*/ 641907 w 3069349"/>
                <a:gd name="connsiteY393" fmla="*/ 2616327 h 2980154"/>
                <a:gd name="connsiteX394" fmla="*/ 586171 w 3069349"/>
                <a:gd name="connsiteY394" fmla="*/ 2677387 h 2980154"/>
                <a:gd name="connsiteX395" fmla="*/ 541632 w 3069349"/>
                <a:gd name="connsiteY395" fmla="*/ 2645775 h 2980154"/>
                <a:gd name="connsiteX396" fmla="*/ 544532 w 3069349"/>
                <a:gd name="connsiteY396" fmla="*/ 2639723 h 2980154"/>
                <a:gd name="connsiteX397" fmla="*/ 496234 w 3069349"/>
                <a:gd name="connsiteY397" fmla="*/ 2685246 h 2980154"/>
                <a:gd name="connsiteX398" fmla="*/ 479431 w 3069349"/>
                <a:gd name="connsiteY398" fmla="*/ 2672351 h 2980154"/>
                <a:gd name="connsiteX399" fmla="*/ 479986 w 3069349"/>
                <a:gd name="connsiteY399" fmla="*/ 2671329 h 2980154"/>
                <a:gd name="connsiteX400" fmla="*/ 479214 w 3069349"/>
                <a:gd name="connsiteY400" fmla="*/ 2672184 h 2980154"/>
                <a:gd name="connsiteX401" fmla="*/ 465796 w 3069349"/>
                <a:gd name="connsiteY401" fmla="*/ 2661887 h 2980154"/>
                <a:gd name="connsiteX402" fmla="*/ 499225 w 3069349"/>
                <a:gd name="connsiteY402" fmla="*/ 2596861 h 2980154"/>
                <a:gd name="connsiteX403" fmla="*/ 474141 w 3069349"/>
                <a:gd name="connsiteY403" fmla="*/ 2574480 h 2980154"/>
                <a:gd name="connsiteX404" fmla="*/ 509171 w 3069349"/>
                <a:gd name="connsiteY404" fmla="*/ 2518138 h 2980154"/>
                <a:gd name="connsiteX405" fmla="*/ 448931 w 3069349"/>
                <a:gd name="connsiteY405" fmla="*/ 2562741 h 2980154"/>
                <a:gd name="connsiteX406" fmla="*/ 411668 w 3069349"/>
                <a:gd name="connsiteY406" fmla="*/ 2522154 h 2980154"/>
                <a:gd name="connsiteX407" fmla="*/ 417910 w 3069349"/>
                <a:gd name="connsiteY407" fmla="*/ 2513700 h 2980154"/>
                <a:gd name="connsiteX408" fmla="*/ 349052 w 3069349"/>
                <a:gd name="connsiteY408" fmla="*/ 2557310 h 2980154"/>
                <a:gd name="connsiteX409" fmla="*/ 330913 w 3069349"/>
                <a:gd name="connsiteY409" fmla="*/ 2536654 h 2980154"/>
                <a:gd name="connsiteX410" fmla="*/ 384852 w 3069349"/>
                <a:gd name="connsiteY410" fmla="*/ 2473436 h 2980154"/>
                <a:gd name="connsiteX411" fmla="*/ 357429 w 3069349"/>
                <a:gd name="connsiteY411" fmla="*/ 2436122 h 2980154"/>
                <a:gd name="connsiteX412" fmla="*/ 364273 w 3069349"/>
                <a:gd name="connsiteY412" fmla="*/ 2428737 h 2980154"/>
                <a:gd name="connsiteX413" fmla="*/ 359135 w 3069349"/>
                <a:gd name="connsiteY413" fmla="*/ 2421696 h 2980154"/>
                <a:gd name="connsiteX414" fmla="*/ 377416 w 3069349"/>
                <a:gd name="connsiteY414" fmla="*/ 2402470 h 2980154"/>
                <a:gd name="connsiteX415" fmla="*/ 336107 w 3069349"/>
                <a:gd name="connsiteY415" fmla="*/ 2421925 h 2980154"/>
                <a:gd name="connsiteX416" fmla="*/ 311383 w 3069349"/>
                <a:gd name="connsiteY416" fmla="*/ 2380281 h 2980154"/>
                <a:gd name="connsiteX417" fmla="*/ 233681 w 3069349"/>
                <a:gd name="connsiteY417" fmla="*/ 2411598 h 2980154"/>
                <a:gd name="connsiteX418" fmla="*/ 216829 w 3069349"/>
                <a:gd name="connsiteY418" fmla="*/ 2383700 h 2980154"/>
                <a:gd name="connsiteX419" fmla="*/ 291444 w 3069349"/>
                <a:gd name="connsiteY419" fmla="*/ 2324939 h 2980154"/>
                <a:gd name="connsiteX420" fmla="*/ 269294 w 3069349"/>
                <a:gd name="connsiteY420" fmla="*/ 2276461 h 2980154"/>
                <a:gd name="connsiteX421" fmla="*/ 272703 w 3069349"/>
                <a:gd name="connsiteY421" fmla="*/ 2273977 h 2980154"/>
                <a:gd name="connsiteX422" fmla="*/ 264882 w 3069349"/>
                <a:gd name="connsiteY422" fmla="*/ 2257111 h 2980154"/>
                <a:gd name="connsiteX423" fmla="*/ 252189 w 3069349"/>
                <a:gd name="connsiteY423" fmla="*/ 2260208 h 2980154"/>
                <a:gd name="connsiteX424" fmla="*/ 243110 w 3069349"/>
                <a:gd name="connsiteY424" fmla="*/ 2234052 h 2980154"/>
                <a:gd name="connsiteX425" fmla="*/ 150523 w 3069349"/>
                <a:gd name="connsiteY425" fmla="*/ 2253675 h 2980154"/>
                <a:gd name="connsiteX426" fmla="*/ 135919 w 3069349"/>
                <a:gd name="connsiteY426" fmla="*/ 2220632 h 2980154"/>
                <a:gd name="connsiteX427" fmla="*/ 177250 w 3069349"/>
                <a:gd name="connsiteY427" fmla="*/ 2199084 h 2980154"/>
                <a:gd name="connsiteX428" fmla="*/ 154749 w 3069349"/>
                <a:gd name="connsiteY428" fmla="*/ 2204600 h 2980154"/>
                <a:gd name="connsiteX429" fmla="*/ 222661 w 3069349"/>
                <a:gd name="connsiteY429" fmla="*/ 2161621 h 2980154"/>
                <a:gd name="connsiteX430" fmla="*/ 215789 w 3069349"/>
                <a:gd name="connsiteY430" fmla="*/ 2141086 h 2980154"/>
                <a:gd name="connsiteX431" fmla="*/ 221588 w 3069349"/>
                <a:gd name="connsiteY431" fmla="*/ 2137885 h 2980154"/>
                <a:gd name="connsiteX432" fmla="*/ 219372 w 3069349"/>
                <a:gd name="connsiteY432" fmla="*/ 2128340 h 2980154"/>
                <a:gd name="connsiteX433" fmla="*/ 216722 w 3069349"/>
                <a:gd name="connsiteY433" fmla="*/ 2128634 h 2980154"/>
                <a:gd name="connsiteX434" fmla="*/ 206322 w 3069349"/>
                <a:gd name="connsiteY434" fmla="*/ 2100735 h 2980154"/>
                <a:gd name="connsiteX435" fmla="*/ 99843 w 3069349"/>
                <a:gd name="connsiteY435" fmla="*/ 2117778 h 2980154"/>
                <a:gd name="connsiteX436" fmla="*/ 219858 w 3069349"/>
                <a:gd name="connsiteY436" fmla="*/ 2010179 h 2980154"/>
                <a:gd name="connsiteX437" fmla="*/ 182874 w 3069349"/>
                <a:gd name="connsiteY437" fmla="*/ 2010056 h 2980154"/>
                <a:gd name="connsiteX438" fmla="*/ 178452 w 3069349"/>
                <a:gd name="connsiteY438" fmla="*/ 1992453 h 2980154"/>
                <a:gd name="connsiteX439" fmla="*/ 126897 w 3069349"/>
                <a:gd name="connsiteY439" fmla="*/ 1993010 h 2980154"/>
                <a:gd name="connsiteX440" fmla="*/ 175265 w 3069349"/>
                <a:gd name="connsiteY440" fmla="*/ 1974865 h 2980154"/>
                <a:gd name="connsiteX441" fmla="*/ 174097 w 3069349"/>
                <a:gd name="connsiteY441" fmla="*/ 1950946 h 2980154"/>
                <a:gd name="connsiteX442" fmla="*/ 192229 w 3069349"/>
                <a:gd name="connsiteY442" fmla="*/ 1945233 h 2980154"/>
                <a:gd name="connsiteX443" fmla="*/ 192029 w 3069349"/>
                <a:gd name="connsiteY443" fmla="*/ 1939805 h 2980154"/>
                <a:gd name="connsiteX444" fmla="*/ 180523 w 3069349"/>
                <a:gd name="connsiteY444" fmla="*/ 1938784 h 2980154"/>
                <a:gd name="connsiteX445" fmla="*/ 0 w 3069349"/>
                <a:gd name="connsiteY445" fmla="*/ 1985047 h 2980154"/>
                <a:gd name="connsiteX446" fmla="*/ 232190 w 3069349"/>
                <a:gd name="connsiteY446" fmla="*/ 1913405 h 2980154"/>
                <a:gd name="connsiteX447" fmla="*/ 73965 w 3069349"/>
                <a:gd name="connsiteY447" fmla="*/ 1879221 h 2980154"/>
                <a:gd name="connsiteX448" fmla="*/ 183080 w 3069349"/>
                <a:gd name="connsiteY448" fmla="*/ 1864869 h 2980154"/>
                <a:gd name="connsiteX449" fmla="*/ 185842 w 3069349"/>
                <a:gd name="connsiteY449" fmla="*/ 1842903 h 2980154"/>
                <a:gd name="connsiteX450" fmla="*/ 251449 w 3069349"/>
                <a:gd name="connsiteY450" fmla="*/ 1833211 h 2980154"/>
                <a:gd name="connsiteX451" fmla="*/ 167498 w 3069349"/>
                <a:gd name="connsiteY451" fmla="*/ 1815911 h 2980154"/>
                <a:gd name="connsiteX452" fmla="*/ 168430 w 3069349"/>
                <a:gd name="connsiteY452" fmla="*/ 1782384 h 2980154"/>
                <a:gd name="connsiteX453" fmla="*/ 134852 w 3069349"/>
                <a:gd name="connsiteY453" fmla="*/ 1774567 h 2980154"/>
                <a:gd name="connsiteX454" fmla="*/ 168485 w 3069349"/>
                <a:gd name="connsiteY454" fmla="*/ 1769926 h 2980154"/>
                <a:gd name="connsiteX455" fmla="*/ 75674 w 3069349"/>
                <a:gd name="connsiteY455" fmla="*/ 1740934 h 2980154"/>
                <a:gd name="connsiteX456" fmla="*/ 185007 w 3069349"/>
                <a:gd name="connsiteY456" fmla="*/ 1711573 h 2980154"/>
                <a:gd name="connsiteX457" fmla="*/ 187880 w 3069349"/>
                <a:gd name="connsiteY457" fmla="*/ 1686519 h 2980154"/>
                <a:gd name="connsiteX458" fmla="*/ 207765 w 3069349"/>
                <a:gd name="connsiteY458" fmla="*/ 1686133 h 2980154"/>
                <a:gd name="connsiteX459" fmla="*/ 213184 w 3069349"/>
                <a:gd name="connsiteY459" fmla="*/ 1659342 h 2980154"/>
                <a:gd name="connsiteX460" fmla="*/ 285845 w 3069349"/>
                <a:gd name="connsiteY460" fmla="*/ 1663565 h 2980154"/>
                <a:gd name="connsiteX461" fmla="*/ 189115 w 3069349"/>
                <a:gd name="connsiteY461" fmla="*/ 1622395 h 2980154"/>
                <a:gd name="connsiteX462" fmla="*/ 192975 w 3069349"/>
                <a:gd name="connsiteY462" fmla="*/ 1605268 h 2980154"/>
                <a:gd name="connsiteX463" fmla="*/ 112041 w 3069349"/>
                <a:gd name="connsiteY463" fmla="*/ 1563071 h 2980154"/>
                <a:gd name="connsiteX464" fmla="*/ 120343 w 3069349"/>
                <a:gd name="connsiteY464" fmla="*/ 1536083 h 2980154"/>
                <a:gd name="connsiteX465" fmla="*/ 223017 w 3069349"/>
                <a:gd name="connsiteY465" fmla="*/ 1557842 h 2980154"/>
                <a:gd name="connsiteX466" fmla="*/ 219075 w 3069349"/>
                <a:gd name="connsiteY466" fmla="*/ 1555764 h 2980154"/>
                <a:gd name="connsiteX467" fmla="*/ 237469 w 3069349"/>
                <a:gd name="connsiteY467" fmla="*/ 1499500 h 2980154"/>
                <a:gd name="connsiteX468" fmla="*/ 266379 w 3069349"/>
                <a:gd name="connsiteY468" fmla="*/ 1504740 h 2980154"/>
                <a:gd name="connsiteX469" fmla="*/ 274777 w 3069349"/>
                <a:gd name="connsiteY469" fmla="*/ 1484182 h 2980154"/>
                <a:gd name="connsiteX470" fmla="*/ 325214 w 3069349"/>
                <a:gd name="connsiteY470" fmla="*/ 1497807 h 2980154"/>
                <a:gd name="connsiteX471" fmla="*/ 251314 w 3069349"/>
                <a:gd name="connsiteY471" fmla="*/ 1439610 h 2980154"/>
                <a:gd name="connsiteX472" fmla="*/ 247448 w 3069349"/>
                <a:gd name="connsiteY472" fmla="*/ 1436961 h 2980154"/>
                <a:gd name="connsiteX473" fmla="*/ 247579 w 3069349"/>
                <a:gd name="connsiteY473" fmla="*/ 1436666 h 2980154"/>
                <a:gd name="connsiteX474" fmla="*/ 182963 w 3069349"/>
                <a:gd name="connsiteY474" fmla="*/ 1385780 h 2980154"/>
                <a:gd name="connsiteX475" fmla="*/ 192506 w 3069349"/>
                <a:gd name="connsiteY475" fmla="*/ 1367959 h 2980154"/>
                <a:gd name="connsiteX476" fmla="*/ 265301 w 3069349"/>
                <a:gd name="connsiteY476" fmla="*/ 1397299 h 2980154"/>
                <a:gd name="connsiteX477" fmla="*/ 271851 w 3069349"/>
                <a:gd name="connsiteY477" fmla="*/ 1382748 h 2980154"/>
                <a:gd name="connsiteX478" fmla="*/ 305597 w 3069349"/>
                <a:gd name="connsiteY478" fmla="*/ 1392979 h 2980154"/>
                <a:gd name="connsiteX479" fmla="*/ 255612 w 3069349"/>
                <a:gd name="connsiteY479" fmla="*/ 1350630 h 2980154"/>
                <a:gd name="connsiteX480" fmla="*/ 299219 w 3069349"/>
                <a:gd name="connsiteY480" fmla="*/ 1366014 h 2980154"/>
                <a:gd name="connsiteX481" fmla="*/ 322153 w 3069349"/>
                <a:gd name="connsiteY481" fmla="*/ 1325940 h 2980154"/>
                <a:gd name="connsiteX482" fmla="*/ 357732 w 3069349"/>
                <a:gd name="connsiteY482" fmla="*/ 1340055 h 2980154"/>
                <a:gd name="connsiteX483" fmla="*/ 368051 w 3069349"/>
                <a:gd name="connsiteY483" fmla="*/ 1324436 h 2980154"/>
                <a:gd name="connsiteX484" fmla="*/ 400252 w 3069349"/>
                <a:gd name="connsiteY484" fmla="*/ 1340766 h 2980154"/>
                <a:gd name="connsiteX485" fmla="*/ 292377 w 3069349"/>
                <a:gd name="connsiteY485" fmla="*/ 1214335 h 2980154"/>
                <a:gd name="connsiteX486" fmla="*/ 298485 w 3069349"/>
                <a:gd name="connsiteY486" fmla="*/ 1206815 h 2980154"/>
                <a:gd name="connsiteX487" fmla="*/ 356783 w 3069349"/>
                <a:gd name="connsiteY487" fmla="*/ 1243738 h 2980154"/>
                <a:gd name="connsiteX488" fmla="*/ 374923 w 3069349"/>
                <a:gd name="connsiteY488" fmla="*/ 1218702 h 2980154"/>
                <a:gd name="connsiteX489" fmla="*/ 422276 w 3069349"/>
                <a:gd name="connsiteY489" fmla="*/ 1244146 h 2980154"/>
                <a:gd name="connsiteX490" fmla="*/ 399408 w 3069349"/>
                <a:gd name="connsiteY490" fmla="*/ 1216546 h 2980154"/>
                <a:gd name="connsiteX491" fmla="*/ 402719 w 3069349"/>
                <a:gd name="connsiteY491" fmla="*/ 1212808 h 2980154"/>
                <a:gd name="connsiteX492" fmla="*/ 363776 w 3069349"/>
                <a:gd name="connsiteY492" fmla="*/ 1161431 h 2980154"/>
                <a:gd name="connsiteX493" fmla="*/ 417309 w 3069349"/>
                <a:gd name="connsiteY493" fmla="*/ 1196322 h 2980154"/>
                <a:gd name="connsiteX494" fmla="*/ 438477 w 3069349"/>
                <a:gd name="connsiteY494" fmla="*/ 1172405 h 2980154"/>
                <a:gd name="connsiteX495" fmla="*/ 466770 w 3069349"/>
                <a:gd name="connsiteY495" fmla="*/ 1190757 h 2980154"/>
                <a:gd name="connsiteX496" fmla="*/ 466076 w 3069349"/>
                <a:gd name="connsiteY496" fmla="*/ 1180393 h 2980154"/>
                <a:gd name="connsiteX497" fmla="*/ 501337 w 3069349"/>
                <a:gd name="connsiteY497" fmla="*/ 1175755 h 2980154"/>
                <a:gd name="connsiteX498" fmla="*/ 463635 w 3069349"/>
                <a:gd name="connsiteY498" fmla="*/ 1118028 h 2980154"/>
                <a:gd name="connsiteX499" fmla="*/ 472108 w 3069349"/>
                <a:gd name="connsiteY499" fmla="*/ 1110316 h 2980154"/>
                <a:gd name="connsiteX500" fmla="*/ 447474 w 3069349"/>
                <a:gd name="connsiteY500" fmla="*/ 1064948 h 2980154"/>
                <a:gd name="connsiteX501" fmla="*/ 484064 w 3069349"/>
                <a:gd name="connsiteY501" fmla="*/ 1099436 h 2980154"/>
                <a:gd name="connsiteX502" fmla="*/ 507282 w 3069349"/>
                <a:gd name="connsiteY502" fmla="*/ 1078306 h 2980154"/>
                <a:gd name="connsiteX503" fmla="*/ 555855 w 3069349"/>
                <a:gd name="connsiteY503" fmla="*/ 1118428 h 2980154"/>
                <a:gd name="connsiteX504" fmla="*/ 535020 w 3069349"/>
                <a:gd name="connsiteY504" fmla="*/ 1079967 h 2980154"/>
                <a:gd name="connsiteX505" fmla="*/ 537322 w 3069349"/>
                <a:gd name="connsiteY505" fmla="*/ 1078247 h 2980154"/>
                <a:gd name="connsiteX506" fmla="*/ 537270 w 3069349"/>
                <a:gd name="connsiteY506" fmla="*/ 1078138 h 2980154"/>
                <a:gd name="connsiteX507" fmla="*/ 526963 w 3069349"/>
                <a:gd name="connsiteY507" fmla="*/ 1075738 h 2980154"/>
                <a:gd name="connsiteX508" fmla="*/ 535556 w 3069349"/>
                <a:gd name="connsiteY508" fmla="*/ 1074553 h 2980154"/>
                <a:gd name="connsiteX509" fmla="*/ 529220 w 3069349"/>
                <a:gd name="connsiteY509" fmla="*/ 1061296 h 2980154"/>
                <a:gd name="connsiteX510" fmla="*/ 467785 w 3069349"/>
                <a:gd name="connsiteY510" fmla="*/ 1042105 h 2980154"/>
                <a:gd name="connsiteX511" fmla="*/ 471137 w 3069349"/>
                <a:gd name="connsiteY511" fmla="*/ 1008645 h 2980154"/>
                <a:gd name="connsiteX512" fmla="*/ 504674 w 3069349"/>
                <a:gd name="connsiteY512" fmla="*/ 1009942 h 2980154"/>
                <a:gd name="connsiteX513" fmla="*/ 504002 w 3069349"/>
                <a:gd name="connsiteY513" fmla="*/ 1008538 h 2980154"/>
                <a:gd name="connsiteX514" fmla="*/ 507265 w 3069349"/>
                <a:gd name="connsiteY514" fmla="*/ 1006295 h 2980154"/>
                <a:gd name="connsiteX515" fmla="*/ 511007 w 3069349"/>
                <a:gd name="connsiteY515" fmla="*/ 1010187 h 2980154"/>
                <a:gd name="connsiteX516" fmla="*/ 577118 w 3069349"/>
                <a:gd name="connsiteY516" fmla="*/ 1012745 h 2980154"/>
                <a:gd name="connsiteX517" fmla="*/ 579991 w 3069349"/>
                <a:gd name="connsiteY517" fmla="*/ 987690 h 2980154"/>
                <a:gd name="connsiteX518" fmla="*/ 599875 w 3069349"/>
                <a:gd name="connsiteY518" fmla="*/ 987305 h 2980154"/>
                <a:gd name="connsiteX519" fmla="*/ 605295 w 3069349"/>
                <a:gd name="connsiteY519" fmla="*/ 960513 h 2980154"/>
                <a:gd name="connsiteX520" fmla="*/ 677956 w 3069349"/>
                <a:gd name="connsiteY520" fmla="*/ 964736 h 2980154"/>
                <a:gd name="connsiteX521" fmla="*/ 581226 w 3069349"/>
                <a:gd name="connsiteY521" fmla="*/ 923566 h 2980154"/>
                <a:gd name="connsiteX522" fmla="*/ 585086 w 3069349"/>
                <a:gd name="connsiteY522" fmla="*/ 906440 h 2980154"/>
                <a:gd name="connsiteX523" fmla="*/ 395299 w 3069349"/>
                <a:gd name="connsiteY523" fmla="*/ 855630 h 2980154"/>
                <a:gd name="connsiteX524" fmla="*/ 512454 w 3069349"/>
                <a:gd name="connsiteY524" fmla="*/ 837254 h 2980154"/>
                <a:gd name="connsiteX525" fmla="*/ 615128 w 3069349"/>
                <a:gd name="connsiteY525" fmla="*/ 859014 h 2980154"/>
                <a:gd name="connsiteX526" fmla="*/ 611185 w 3069349"/>
                <a:gd name="connsiteY526" fmla="*/ 856935 h 2980154"/>
                <a:gd name="connsiteX527" fmla="*/ 629580 w 3069349"/>
                <a:gd name="connsiteY527" fmla="*/ 800672 h 2980154"/>
                <a:gd name="connsiteX528" fmla="*/ 658490 w 3069349"/>
                <a:gd name="connsiteY528" fmla="*/ 805911 h 2980154"/>
                <a:gd name="connsiteX529" fmla="*/ 666888 w 3069349"/>
                <a:gd name="connsiteY529" fmla="*/ 785354 h 2980154"/>
                <a:gd name="connsiteX530" fmla="*/ 717324 w 3069349"/>
                <a:gd name="connsiteY530" fmla="*/ 798979 h 2980154"/>
                <a:gd name="connsiteX531" fmla="*/ 643425 w 3069349"/>
                <a:gd name="connsiteY531" fmla="*/ 740781 h 2980154"/>
                <a:gd name="connsiteX532" fmla="*/ 639559 w 3069349"/>
                <a:gd name="connsiteY532" fmla="*/ 738133 h 2980154"/>
                <a:gd name="connsiteX533" fmla="*/ 639689 w 3069349"/>
                <a:gd name="connsiteY533" fmla="*/ 737838 h 2980154"/>
                <a:gd name="connsiteX534" fmla="*/ 575073 w 3069349"/>
                <a:gd name="connsiteY534" fmla="*/ 686951 h 2980154"/>
                <a:gd name="connsiteX535" fmla="*/ 584617 w 3069349"/>
                <a:gd name="connsiteY535" fmla="*/ 669130 h 2980154"/>
                <a:gd name="connsiteX536" fmla="*/ 657411 w 3069349"/>
                <a:gd name="connsiteY536" fmla="*/ 698470 h 2980154"/>
                <a:gd name="connsiteX537" fmla="*/ 663962 w 3069349"/>
                <a:gd name="connsiteY537" fmla="*/ 683920 h 2980154"/>
                <a:gd name="connsiteX538" fmla="*/ 697708 w 3069349"/>
                <a:gd name="connsiteY538" fmla="*/ 694150 h 2980154"/>
                <a:gd name="connsiteX539" fmla="*/ 647723 w 3069349"/>
                <a:gd name="connsiteY539" fmla="*/ 651802 h 2980154"/>
                <a:gd name="connsiteX540" fmla="*/ 691330 w 3069349"/>
                <a:gd name="connsiteY540" fmla="*/ 667186 h 2980154"/>
                <a:gd name="connsiteX541" fmla="*/ 714264 w 3069349"/>
                <a:gd name="connsiteY541" fmla="*/ 627112 h 2980154"/>
                <a:gd name="connsiteX542" fmla="*/ 749842 w 3069349"/>
                <a:gd name="connsiteY542" fmla="*/ 641227 h 2980154"/>
                <a:gd name="connsiteX543" fmla="*/ 760162 w 3069349"/>
                <a:gd name="connsiteY543" fmla="*/ 625607 h 2980154"/>
                <a:gd name="connsiteX544" fmla="*/ 792363 w 3069349"/>
                <a:gd name="connsiteY544" fmla="*/ 641938 h 2980154"/>
                <a:gd name="connsiteX545" fmla="*/ 684488 w 3069349"/>
                <a:gd name="connsiteY545" fmla="*/ 515507 h 2980154"/>
                <a:gd name="connsiteX546" fmla="*/ 690596 w 3069349"/>
                <a:gd name="connsiteY546" fmla="*/ 507987 h 2980154"/>
                <a:gd name="connsiteX547" fmla="*/ 748893 w 3069349"/>
                <a:gd name="connsiteY547" fmla="*/ 544910 h 2980154"/>
                <a:gd name="connsiteX548" fmla="*/ 767034 w 3069349"/>
                <a:gd name="connsiteY548" fmla="*/ 519873 h 2980154"/>
                <a:gd name="connsiteX549" fmla="*/ 814387 w 3069349"/>
                <a:gd name="connsiteY549" fmla="*/ 545318 h 2980154"/>
                <a:gd name="connsiteX550" fmla="*/ 791519 w 3069349"/>
                <a:gd name="connsiteY550" fmla="*/ 517718 h 2980154"/>
                <a:gd name="connsiteX551" fmla="*/ 794830 w 3069349"/>
                <a:gd name="connsiteY551" fmla="*/ 513979 h 2980154"/>
                <a:gd name="connsiteX552" fmla="*/ 755886 w 3069349"/>
                <a:gd name="connsiteY552" fmla="*/ 462603 h 2980154"/>
                <a:gd name="connsiteX553" fmla="*/ 809419 w 3069349"/>
                <a:gd name="connsiteY553" fmla="*/ 497493 h 2980154"/>
                <a:gd name="connsiteX554" fmla="*/ 830588 w 3069349"/>
                <a:gd name="connsiteY554" fmla="*/ 473576 h 2980154"/>
                <a:gd name="connsiteX555" fmla="*/ 869633 w 3069349"/>
                <a:gd name="connsiteY555" fmla="*/ 498903 h 2980154"/>
                <a:gd name="connsiteX556" fmla="*/ 881108 w 3069349"/>
                <a:gd name="connsiteY556" fmla="*/ 487390 h 2980154"/>
                <a:gd name="connsiteX557" fmla="*/ 921102 w 3069349"/>
                <a:gd name="connsiteY557" fmla="*/ 519268 h 2980154"/>
                <a:gd name="connsiteX558" fmla="*/ 855745 w 3069349"/>
                <a:gd name="connsiteY558" fmla="*/ 419199 h 2980154"/>
                <a:gd name="connsiteX559" fmla="*/ 864219 w 3069349"/>
                <a:gd name="connsiteY559" fmla="*/ 411488 h 2980154"/>
                <a:gd name="connsiteX560" fmla="*/ 839585 w 3069349"/>
                <a:gd name="connsiteY560" fmla="*/ 366119 h 2980154"/>
                <a:gd name="connsiteX561" fmla="*/ 876175 w 3069349"/>
                <a:gd name="connsiteY561" fmla="*/ 400607 h 2980154"/>
                <a:gd name="connsiteX562" fmla="*/ 899393 w 3069349"/>
                <a:gd name="connsiteY562" fmla="*/ 379477 h 2980154"/>
                <a:gd name="connsiteX563" fmla="*/ 947966 w 3069349"/>
                <a:gd name="connsiteY563" fmla="*/ 419600 h 2980154"/>
                <a:gd name="connsiteX564" fmla="*/ 927130 w 3069349"/>
                <a:gd name="connsiteY564" fmla="*/ 381139 h 2980154"/>
                <a:gd name="connsiteX565" fmla="*/ 929433 w 3069349"/>
                <a:gd name="connsiteY565" fmla="*/ 379418 h 2980154"/>
                <a:gd name="connsiteX566" fmla="*/ 896113 w 3069349"/>
                <a:gd name="connsiteY566" fmla="*/ 309709 h 2980154"/>
                <a:gd name="connsiteX567" fmla="*/ 899376 w 3069349"/>
                <a:gd name="connsiteY567" fmla="*/ 307467 h 2980154"/>
                <a:gd name="connsiteX568" fmla="*/ 952188 w 3069349"/>
                <a:gd name="connsiteY568" fmla="*/ 362404 h 2980154"/>
                <a:gd name="connsiteX569" fmla="*/ 974207 w 3069349"/>
                <a:gd name="connsiteY569" fmla="*/ 345940 h 2980154"/>
                <a:gd name="connsiteX570" fmla="*/ 1013008 w 3069349"/>
                <a:gd name="connsiteY570" fmla="*/ 383740 h 2980154"/>
                <a:gd name="connsiteX571" fmla="*/ 1024933 w 3069349"/>
                <a:gd name="connsiteY571" fmla="*/ 375867 h 2980154"/>
                <a:gd name="connsiteX572" fmla="*/ 1048229 w 3069349"/>
                <a:gd name="connsiteY572" fmla="*/ 403682 h 2980154"/>
                <a:gd name="connsiteX573" fmla="*/ 1005447 w 3069349"/>
                <a:gd name="connsiteY573" fmla="*/ 297976 h 2980154"/>
                <a:gd name="connsiteX574" fmla="*/ 1041556 w 3069349"/>
                <a:gd name="connsiteY574" fmla="*/ 276687 h 2980154"/>
                <a:gd name="connsiteX575" fmla="*/ 1040653 w 3069349"/>
                <a:gd name="connsiteY575" fmla="*/ 273525 h 2980154"/>
                <a:gd name="connsiteX576" fmla="*/ 1042486 w 3069349"/>
                <a:gd name="connsiteY576" fmla="*/ 276137 h 2980154"/>
                <a:gd name="connsiteX577" fmla="*/ 1056087 w 3069349"/>
                <a:gd name="connsiteY577" fmla="*/ 268118 h 2980154"/>
                <a:gd name="connsiteX578" fmla="*/ 1082957 w 3069349"/>
                <a:gd name="connsiteY578" fmla="*/ 301051 h 2980154"/>
                <a:gd name="connsiteX579" fmla="*/ 1058878 w 3069349"/>
                <a:gd name="connsiteY579" fmla="*/ 210110 h 2980154"/>
                <a:gd name="connsiteX580" fmla="*/ 1071152 w 3069349"/>
                <a:gd name="connsiteY580" fmla="*/ 204617 h 2980154"/>
                <a:gd name="connsiteX581" fmla="*/ 1108015 w 3069349"/>
                <a:gd name="connsiteY581" fmla="*/ 264222 h 2980154"/>
                <a:gd name="connsiteX582" fmla="*/ 1139672 w 3069349"/>
                <a:gd name="connsiteY582" fmla="*/ 249180 h 2980154"/>
                <a:gd name="connsiteX583" fmla="*/ 1174590 w 3069349"/>
                <a:gd name="connsiteY583" fmla="*/ 299944 h 2980154"/>
                <a:gd name="connsiteX584" fmla="*/ 1186216 w 3069349"/>
                <a:gd name="connsiteY584" fmla="*/ 295333 h 2980154"/>
                <a:gd name="connsiteX585" fmla="*/ 1195747 w 3069349"/>
                <a:gd name="connsiteY585" fmla="*/ 312772 h 2980154"/>
                <a:gd name="connsiteX586" fmla="*/ 1175691 w 3069349"/>
                <a:gd name="connsiteY586" fmla="*/ 209317 h 2980154"/>
                <a:gd name="connsiteX587" fmla="*/ 1229330 w 3069349"/>
                <a:gd name="connsiteY587" fmla="*/ 190781 h 2980154"/>
                <a:gd name="connsiteX588" fmla="*/ 1225479 w 3069349"/>
                <a:gd name="connsiteY588" fmla="*/ 145382 h 2980154"/>
                <a:gd name="connsiteX589" fmla="*/ 1245098 w 3069349"/>
                <a:gd name="connsiteY589" fmla="*/ 139111 h 2980154"/>
                <a:gd name="connsiteX590" fmla="*/ 1582637 w 3069349"/>
                <a:gd name="connsiteY590" fmla="*/ 0 h 2980154"/>
                <a:gd name="connsiteX591" fmla="*/ 1582681 w 3069349"/>
                <a:gd name="connsiteY591" fmla="*/ 5307 h 2980154"/>
                <a:gd name="connsiteX592" fmla="*/ 1581327 w 3069349"/>
                <a:gd name="connsiteY592" fmla="*/ 5327 h 2980154"/>
                <a:gd name="connsiteX593" fmla="*/ 1582637 w 3069349"/>
                <a:gd name="connsiteY593" fmla="*/ 0 h 2980154"/>
                <a:gd name="connsiteX594" fmla="*/ 1399868 w 3069349"/>
                <a:gd name="connsiteY594" fmla="*/ 13634 h 2980154"/>
                <a:gd name="connsiteX595" fmla="*/ 1400165 w 3069349"/>
                <a:gd name="connsiteY595" fmla="*/ 15285 h 2980154"/>
                <a:gd name="connsiteX596" fmla="*/ 1399731 w 3069349"/>
                <a:gd name="connsiteY596" fmla="*/ 15334 h 2980154"/>
                <a:gd name="connsiteX597" fmla="*/ 1399868 w 3069349"/>
                <a:gd name="connsiteY597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555539 w 3069349"/>
                <a:gd name="connsiteY109" fmla="*/ 426706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737044 w 3069349"/>
                <a:gd name="connsiteY115" fmla="*/ 387114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782509 w 3069349"/>
                <a:gd name="connsiteY130" fmla="*/ 766308 h 2980154"/>
                <a:gd name="connsiteX131" fmla="*/ 2850392 w 3069349"/>
                <a:gd name="connsiteY131" fmla="*/ 757265 h 2980154"/>
                <a:gd name="connsiteX132" fmla="*/ 2803288 w 3069349"/>
                <a:gd name="connsiteY132" fmla="*/ 797137 h 2980154"/>
                <a:gd name="connsiteX133" fmla="*/ 2918663 w 3069349"/>
                <a:gd name="connsiteY133" fmla="*/ 750634 h 2980154"/>
                <a:gd name="connsiteX134" fmla="*/ 2859463 w 3069349"/>
                <a:gd name="connsiteY134" fmla="*/ 797257 h 2980154"/>
                <a:gd name="connsiteX135" fmla="*/ 2871240 w 3069349"/>
                <a:gd name="connsiteY135" fmla="*/ 793502 h 2980154"/>
                <a:gd name="connsiteX136" fmla="*/ 2827823 w 3069349"/>
                <a:gd name="connsiteY136" fmla="*/ 895295 h 2980154"/>
                <a:gd name="connsiteX137" fmla="*/ 3060138 w 3069349"/>
                <a:gd name="connsiteY137" fmla="*/ 813742 h 2980154"/>
                <a:gd name="connsiteX138" fmla="*/ 2915176 w 3069349"/>
                <a:gd name="connsiteY138" fmla="*/ 913943 h 2980154"/>
                <a:gd name="connsiteX139" fmla="*/ 2900719 w 3069349"/>
                <a:gd name="connsiteY139" fmla="*/ 950450 h 2980154"/>
                <a:gd name="connsiteX140" fmla="*/ 3021902 w 3069349"/>
                <a:gd name="connsiteY140" fmla="*/ 924767 h 2980154"/>
                <a:gd name="connsiteX141" fmla="*/ 3022264 w 3069349"/>
                <a:gd name="connsiteY141" fmla="*/ 925889 h 2980154"/>
                <a:gd name="connsiteX142" fmla="*/ 2929554 w 3069349"/>
                <a:gd name="connsiteY142" fmla="*/ 974224 h 2980154"/>
                <a:gd name="connsiteX143" fmla="*/ 2942942 w 3069349"/>
                <a:gd name="connsiteY143" fmla="*/ 972743 h 2980154"/>
                <a:gd name="connsiteX144" fmla="*/ 2953343 w 3069349"/>
                <a:gd name="connsiteY144" fmla="*/ 1000642 h 2980154"/>
                <a:gd name="connsiteX145" fmla="*/ 2958032 w 3069349"/>
                <a:gd name="connsiteY145" fmla="*/ 1030081 h 2980154"/>
                <a:gd name="connsiteX146" fmla="*/ 2875574 w 3069349"/>
                <a:gd name="connsiteY146" fmla="*/ 1066541 h 2980154"/>
                <a:gd name="connsiteX147" fmla="*/ 2960183 w 3069349"/>
                <a:gd name="connsiteY147" fmla="*/ 1066825 h 2980154"/>
                <a:gd name="connsiteX148" fmla="*/ 2967497 w 3069349"/>
                <a:gd name="connsiteY148" fmla="*/ 1095935 h 2980154"/>
                <a:gd name="connsiteX149" fmla="*/ 2968507 w 3069349"/>
                <a:gd name="connsiteY149" fmla="*/ 1116623 h 2980154"/>
                <a:gd name="connsiteX150" fmla="*/ 3063415 w 3069349"/>
                <a:gd name="connsiteY150" fmla="*/ 1112952 h 2980154"/>
                <a:gd name="connsiteX151" fmla="*/ 3064219 w 3069349"/>
                <a:gd name="connsiteY151" fmla="*/ 1120612 h 2980154"/>
                <a:gd name="connsiteX152" fmla="*/ 2940742 w 3069349"/>
                <a:gd name="connsiteY152" fmla="*/ 1159184 h 2980154"/>
                <a:gd name="connsiteX153" fmla="*/ 2979145 w 3069349"/>
                <a:gd name="connsiteY153" fmla="*/ 1162594 h 2980154"/>
                <a:gd name="connsiteX154" fmla="*/ 2983928 w 3069349"/>
                <a:gd name="connsiteY154" fmla="*/ 1221673 h 2980154"/>
                <a:gd name="connsiteX155" fmla="*/ 2888005 w 3069349"/>
                <a:gd name="connsiteY155" fmla="*/ 1242926 h 2980154"/>
                <a:gd name="connsiteX156" fmla="*/ 2975563 w 3069349"/>
                <a:gd name="connsiteY156" fmla="*/ 1260969 h 2980154"/>
                <a:gd name="connsiteX157" fmla="*/ 2974783 w 3069349"/>
                <a:gd name="connsiteY157" fmla="*/ 1288916 h 2980154"/>
                <a:gd name="connsiteX158" fmla="*/ 3069349 w 3069349"/>
                <a:gd name="connsiteY158" fmla="*/ 1301353 h 2980154"/>
                <a:gd name="connsiteX159" fmla="*/ 3068138 w 3069349"/>
                <a:gd name="connsiteY159" fmla="*/ 1313432 h 2980154"/>
                <a:gd name="connsiteX160" fmla="*/ 2906374 w 3069349"/>
                <a:gd name="connsiteY160" fmla="*/ 1334709 h 2980154"/>
                <a:gd name="connsiteX161" fmla="*/ 2978533 w 3069349"/>
                <a:gd name="connsiteY161" fmla="*/ 1356015 h 2980154"/>
                <a:gd name="connsiteX162" fmla="*/ 2971786 w 3069349"/>
                <a:gd name="connsiteY162" fmla="*/ 1414859 h 2980154"/>
                <a:gd name="connsiteX163" fmla="*/ 2865669 w 3069349"/>
                <a:gd name="connsiteY163" fmla="*/ 1416917 h 2980154"/>
                <a:gd name="connsiteX164" fmla="*/ 2953943 w 3069349"/>
                <a:gd name="connsiteY164" fmla="*/ 1454487 h 2980154"/>
                <a:gd name="connsiteX165" fmla="*/ 2952871 w 3069349"/>
                <a:gd name="connsiteY165" fmla="*/ 1459232 h 2980154"/>
                <a:gd name="connsiteX166" fmla="*/ 3040679 w 3069349"/>
                <a:gd name="connsiteY166" fmla="*/ 1486661 h 2980154"/>
                <a:gd name="connsiteX167" fmla="*/ 3036512 w 3069349"/>
                <a:gd name="connsiteY167" fmla="*/ 1500634 h 2980154"/>
                <a:gd name="connsiteX168" fmla="*/ 2944341 w 3069349"/>
                <a:gd name="connsiteY168" fmla="*/ 1497068 h 2980154"/>
                <a:gd name="connsiteX169" fmla="*/ 2940836 w 3069349"/>
                <a:gd name="connsiteY169" fmla="*/ 1512613 h 2980154"/>
                <a:gd name="connsiteX170" fmla="*/ 2864178 w 3069349"/>
                <a:gd name="connsiteY170" fmla="*/ 1505327 h 2980154"/>
                <a:gd name="connsiteX171" fmla="*/ 2940592 w 3069349"/>
                <a:gd name="connsiteY171" fmla="*/ 1545613 h 2980154"/>
                <a:gd name="connsiteX172" fmla="*/ 2922196 w 3069349"/>
                <a:gd name="connsiteY172" fmla="*/ 1601877 h 2980154"/>
                <a:gd name="connsiteX173" fmla="*/ 2820194 w 3069349"/>
                <a:gd name="connsiteY173" fmla="*/ 1583387 h 2980154"/>
                <a:gd name="connsiteX174" fmla="*/ 2977076 w 3069349"/>
                <a:gd name="connsiteY174" fmla="*/ 1665179 h 2980154"/>
                <a:gd name="connsiteX175" fmla="*/ 2971194 w 3069349"/>
                <a:gd name="connsiteY175" fmla="*/ 1679113 h 2980154"/>
                <a:gd name="connsiteX176" fmla="*/ 2886088 w 3069349"/>
                <a:gd name="connsiteY176" fmla="*/ 1661076 h 2980154"/>
                <a:gd name="connsiteX177" fmla="*/ 2871205 w 3069349"/>
                <a:gd name="connsiteY177" fmla="*/ 1694131 h 2980154"/>
                <a:gd name="connsiteX178" fmla="*/ 2805425 w 3069349"/>
                <a:gd name="connsiteY178" fmla="*/ 1674188 h 2980154"/>
                <a:gd name="connsiteX179" fmla="*/ 2866875 w 3069349"/>
                <a:gd name="connsiteY179" fmla="*/ 1724133 h 2980154"/>
                <a:gd name="connsiteX180" fmla="*/ 2859312 w 3069349"/>
                <a:gd name="connsiteY180" fmla="*/ 1737347 h 2980154"/>
                <a:gd name="connsiteX181" fmla="*/ 2891010 w 3069349"/>
                <a:gd name="connsiteY181" fmla="*/ 1736121 h 2980154"/>
                <a:gd name="connsiteX182" fmla="*/ 2891814 w 3069349"/>
                <a:gd name="connsiteY182" fmla="*/ 1743781 h 2980154"/>
                <a:gd name="connsiteX183" fmla="*/ 2847753 w 3069349"/>
                <a:gd name="connsiteY183" fmla="*/ 1757545 h 2980154"/>
                <a:gd name="connsiteX184" fmla="*/ 2837513 w 3069349"/>
                <a:gd name="connsiteY184" fmla="*/ 1775437 h 2980154"/>
                <a:gd name="connsiteX185" fmla="*/ 2816793 w 3069349"/>
                <a:gd name="connsiteY185" fmla="*/ 1767216 h 2980154"/>
                <a:gd name="connsiteX186" fmla="*/ 2801747 w 3069349"/>
                <a:gd name="connsiteY186" fmla="*/ 1771916 h 2980154"/>
                <a:gd name="connsiteX187" fmla="*/ 2880002 w 3069349"/>
                <a:gd name="connsiteY187" fmla="*/ 1833544 h 2980154"/>
                <a:gd name="connsiteX188" fmla="*/ 2872204 w 3069349"/>
                <a:gd name="connsiteY188" fmla="*/ 1845266 h 2980154"/>
                <a:gd name="connsiteX189" fmla="*/ 2809511 w 3069349"/>
                <a:gd name="connsiteY189" fmla="*/ 1819999 h 2980154"/>
                <a:gd name="connsiteX190" fmla="*/ 2811523 w 3069349"/>
                <a:gd name="connsiteY190" fmla="*/ 1844843 h 2980154"/>
                <a:gd name="connsiteX191" fmla="*/ 2771348 w 3069349"/>
                <a:gd name="connsiteY191" fmla="*/ 1853743 h 2980154"/>
                <a:gd name="connsiteX192" fmla="*/ 2768136 w 3069349"/>
                <a:gd name="connsiteY192" fmla="*/ 1858177 h 2980154"/>
                <a:gd name="connsiteX193" fmla="*/ 2763231 w 3069349"/>
                <a:gd name="connsiteY193" fmla="*/ 1855542 h 2980154"/>
                <a:gd name="connsiteX194" fmla="*/ 2740214 w 3069349"/>
                <a:gd name="connsiteY194" fmla="*/ 1860641 h 2980154"/>
                <a:gd name="connsiteX195" fmla="*/ 2750732 w 3069349"/>
                <a:gd name="connsiteY195" fmla="*/ 1873334 h 2980154"/>
                <a:gd name="connsiteX196" fmla="*/ 2803157 w 3069349"/>
                <a:gd name="connsiteY196" fmla="*/ 1884138 h 2980154"/>
                <a:gd name="connsiteX197" fmla="*/ 2802377 w 3069349"/>
                <a:gd name="connsiteY197" fmla="*/ 1912085 h 2980154"/>
                <a:gd name="connsiteX198" fmla="*/ 2896943 w 3069349"/>
                <a:gd name="connsiteY198" fmla="*/ 1924522 h 2980154"/>
                <a:gd name="connsiteX199" fmla="*/ 2895732 w 3069349"/>
                <a:gd name="connsiteY199" fmla="*/ 1936601 h 2980154"/>
                <a:gd name="connsiteX200" fmla="*/ 2733969 w 3069349"/>
                <a:gd name="connsiteY200" fmla="*/ 1957878 h 2980154"/>
                <a:gd name="connsiteX201" fmla="*/ 2806128 w 3069349"/>
                <a:gd name="connsiteY201" fmla="*/ 1979184 h 2980154"/>
                <a:gd name="connsiteX202" fmla="*/ 2799381 w 3069349"/>
                <a:gd name="connsiteY202" fmla="*/ 2038028 h 2980154"/>
                <a:gd name="connsiteX203" fmla="*/ 2693264 w 3069349"/>
                <a:gd name="connsiteY203" fmla="*/ 2040086 h 2980154"/>
                <a:gd name="connsiteX204" fmla="*/ 2781537 w 3069349"/>
                <a:gd name="connsiteY204" fmla="*/ 2077656 h 2980154"/>
                <a:gd name="connsiteX205" fmla="*/ 2780465 w 3069349"/>
                <a:gd name="connsiteY205" fmla="*/ 2082402 h 2980154"/>
                <a:gd name="connsiteX206" fmla="*/ 2868273 w 3069349"/>
                <a:gd name="connsiteY206" fmla="*/ 2109830 h 2980154"/>
                <a:gd name="connsiteX207" fmla="*/ 2864106 w 3069349"/>
                <a:gd name="connsiteY207" fmla="*/ 2123803 h 2980154"/>
                <a:gd name="connsiteX208" fmla="*/ 2771935 w 3069349"/>
                <a:gd name="connsiteY208" fmla="*/ 2120237 h 2980154"/>
                <a:gd name="connsiteX209" fmla="*/ 2768431 w 3069349"/>
                <a:gd name="connsiteY209" fmla="*/ 2135782 h 2980154"/>
                <a:gd name="connsiteX210" fmla="*/ 2691773 w 3069349"/>
                <a:gd name="connsiteY210" fmla="*/ 2128496 h 2980154"/>
                <a:gd name="connsiteX211" fmla="*/ 2768186 w 3069349"/>
                <a:gd name="connsiteY211" fmla="*/ 2168782 h 2980154"/>
                <a:gd name="connsiteX212" fmla="*/ 2749791 w 3069349"/>
                <a:gd name="connsiteY212" fmla="*/ 2225046 h 2980154"/>
                <a:gd name="connsiteX213" fmla="*/ 2647789 w 3069349"/>
                <a:gd name="connsiteY213" fmla="*/ 2206556 h 2980154"/>
                <a:gd name="connsiteX214" fmla="*/ 2804671 w 3069349"/>
                <a:gd name="connsiteY214" fmla="*/ 2288348 h 2980154"/>
                <a:gd name="connsiteX215" fmla="*/ 2798789 w 3069349"/>
                <a:gd name="connsiteY215" fmla="*/ 2302282 h 2980154"/>
                <a:gd name="connsiteX216" fmla="*/ 2713682 w 3069349"/>
                <a:gd name="connsiteY216" fmla="*/ 2284245 h 2980154"/>
                <a:gd name="connsiteX217" fmla="*/ 2698800 w 3069349"/>
                <a:gd name="connsiteY217" fmla="*/ 2317300 h 2980154"/>
                <a:gd name="connsiteX218" fmla="*/ 2633019 w 3069349"/>
                <a:gd name="connsiteY218" fmla="*/ 2297357 h 2980154"/>
                <a:gd name="connsiteX219" fmla="*/ 2694469 w 3069349"/>
                <a:gd name="connsiteY219" fmla="*/ 2347302 h 2980154"/>
                <a:gd name="connsiteX220" fmla="*/ 2665108 w 3069349"/>
                <a:gd name="connsiteY220" fmla="*/ 2398606 h 2980154"/>
                <a:gd name="connsiteX221" fmla="*/ 2602038 w 3069349"/>
                <a:gd name="connsiteY221" fmla="*/ 2373583 h 2980154"/>
                <a:gd name="connsiteX222" fmla="*/ 2707597 w 3069349"/>
                <a:gd name="connsiteY222" fmla="*/ 2456713 h 2980154"/>
                <a:gd name="connsiteX223" fmla="*/ 2699798 w 3069349"/>
                <a:gd name="connsiteY223" fmla="*/ 2468436 h 2980154"/>
                <a:gd name="connsiteX224" fmla="*/ 2626490 w 3069349"/>
                <a:gd name="connsiteY224" fmla="*/ 2438890 h 2980154"/>
                <a:gd name="connsiteX225" fmla="*/ 2595730 w 3069349"/>
                <a:gd name="connsiteY225" fmla="*/ 2481346 h 2980154"/>
                <a:gd name="connsiteX226" fmla="*/ 2541721 w 3069349"/>
                <a:gd name="connsiteY226" fmla="*/ 2452328 h 2980154"/>
                <a:gd name="connsiteX227" fmla="*/ 2587853 w 3069349"/>
                <a:gd name="connsiteY227" fmla="*/ 2507999 h 2980154"/>
                <a:gd name="connsiteX228" fmla="*/ 2702846 w 3069349"/>
                <a:gd name="connsiteY228" fmla="*/ 2561430 h 2980154"/>
                <a:gd name="connsiteX229" fmla="*/ 2548783 w 3069349"/>
                <a:gd name="connsiteY229" fmla="*/ 2552143 h 2980154"/>
                <a:gd name="connsiteX230" fmla="*/ 2501157 w 3069349"/>
                <a:gd name="connsiteY230" fmla="*/ 2521250 h 2980154"/>
                <a:gd name="connsiteX231" fmla="*/ 2576743 w 3069349"/>
                <a:gd name="connsiteY231" fmla="*/ 2609838 h 2980154"/>
                <a:gd name="connsiteX232" fmla="*/ 2568619 w 3069349"/>
                <a:gd name="connsiteY232" fmla="*/ 2618095 h 2980154"/>
                <a:gd name="connsiteX233" fmla="*/ 2503739 w 3069349"/>
                <a:gd name="connsiteY233" fmla="*/ 2577004 h 2980154"/>
                <a:gd name="connsiteX234" fmla="*/ 2507015 w 3069349"/>
                <a:gd name="connsiteY234" fmla="*/ 2582020 h 2980154"/>
                <a:gd name="connsiteX235" fmla="*/ 2463368 w 3069349"/>
                <a:gd name="connsiteY235" fmla="*/ 2621743 h 2980154"/>
                <a:gd name="connsiteX236" fmla="*/ 2420840 w 3069349"/>
                <a:gd name="connsiteY236" fmla="*/ 2586613 h 2980154"/>
                <a:gd name="connsiteX237" fmla="*/ 2452239 w 3069349"/>
                <a:gd name="connsiteY237" fmla="*/ 2644579 h 2980154"/>
                <a:gd name="connsiteX238" fmla="*/ 2405165 w 3069349"/>
                <a:gd name="connsiteY238" fmla="*/ 2679777 h 2980154"/>
                <a:gd name="connsiteX239" fmla="*/ 2353538 w 3069349"/>
                <a:gd name="connsiteY239" fmla="*/ 2629482 h 2980154"/>
                <a:gd name="connsiteX240" fmla="*/ 2357459 w 3069349"/>
                <a:gd name="connsiteY240" fmla="*/ 2636976 h 2980154"/>
                <a:gd name="connsiteX241" fmla="*/ 2356881 w 3069349"/>
                <a:gd name="connsiteY241" fmla="*/ 2637439 h 2980154"/>
                <a:gd name="connsiteX242" fmla="*/ 2412911 w 3069349"/>
                <a:gd name="connsiteY242" fmla="*/ 2740630 h 2980154"/>
                <a:gd name="connsiteX243" fmla="*/ 2406026 w 3069349"/>
                <a:gd name="connsiteY243" fmla="*/ 2745360 h 2980154"/>
                <a:gd name="connsiteX244" fmla="*/ 2354831 w 3069349"/>
                <a:gd name="connsiteY244" fmla="*/ 2697106 h 2980154"/>
                <a:gd name="connsiteX245" fmla="*/ 2357315 w 3069349"/>
                <a:gd name="connsiteY245" fmla="*/ 2703243 h 2980154"/>
                <a:gd name="connsiteX246" fmla="*/ 2306678 w 3069349"/>
                <a:gd name="connsiteY246" fmla="*/ 2733102 h 2980154"/>
                <a:gd name="connsiteX247" fmla="*/ 2274922 w 3069349"/>
                <a:gd name="connsiteY247" fmla="*/ 2694184 h 2980154"/>
                <a:gd name="connsiteX248" fmla="*/ 2292714 w 3069349"/>
                <a:gd name="connsiteY248" fmla="*/ 2751348 h 2980154"/>
                <a:gd name="connsiteX249" fmla="*/ 2239699 w 3069349"/>
                <a:gd name="connsiteY249" fmla="*/ 2776538 h 2980154"/>
                <a:gd name="connsiteX250" fmla="*/ 2201943 w 3069349"/>
                <a:gd name="connsiteY250" fmla="*/ 2721645 h 2980154"/>
                <a:gd name="connsiteX251" fmla="*/ 2207740 w 3069349"/>
                <a:gd name="connsiteY251" fmla="*/ 2741189 h 2980154"/>
                <a:gd name="connsiteX252" fmla="*/ 2193536 w 3069349"/>
                <a:gd name="connsiteY252" fmla="*/ 2748379 h 2980154"/>
                <a:gd name="connsiteX253" fmla="*/ 2219845 w 3069349"/>
                <a:gd name="connsiteY253" fmla="*/ 2840528 h 2980154"/>
                <a:gd name="connsiteX254" fmla="*/ 2214830 w 3069349"/>
                <a:gd name="connsiteY254" fmla="*/ 2842693 h 2980154"/>
                <a:gd name="connsiteX255" fmla="*/ 2180704 w 3069349"/>
                <a:gd name="connsiteY255" fmla="*/ 2794104 h 2980154"/>
                <a:gd name="connsiteX256" fmla="*/ 2131614 w 3069349"/>
                <a:gd name="connsiteY256" fmla="*/ 2811068 h 2980154"/>
                <a:gd name="connsiteX257" fmla="*/ 2116423 w 3069349"/>
                <a:gd name="connsiteY257" fmla="*/ 2782574 h 2980154"/>
                <a:gd name="connsiteX258" fmla="*/ 2111382 w 3069349"/>
                <a:gd name="connsiteY258" fmla="*/ 2784572 h 2980154"/>
                <a:gd name="connsiteX259" fmla="*/ 2115631 w 3069349"/>
                <a:gd name="connsiteY259" fmla="*/ 2823924 h 2980154"/>
                <a:gd name="connsiteX260" fmla="*/ 2088066 w 3069349"/>
                <a:gd name="connsiteY260" fmla="*/ 2834452 h 2980154"/>
                <a:gd name="connsiteX261" fmla="*/ 2058981 w 3069349"/>
                <a:gd name="connsiteY261" fmla="*/ 2839198 h 2980154"/>
                <a:gd name="connsiteX262" fmla="*/ 2039974 w 3069349"/>
                <a:gd name="connsiteY262" fmla="*/ 2795155 h 2980154"/>
                <a:gd name="connsiteX263" fmla="*/ 2041758 w 3069349"/>
                <a:gd name="connsiteY263" fmla="*/ 2813451 h 2980154"/>
                <a:gd name="connsiteX264" fmla="*/ 2003107 w 3069349"/>
                <a:gd name="connsiteY264" fmla="*/ 2823784 h 2980154"/>
                <a:gd name="connsiteX265" fmla="*/ 2003080 w 3069349"/>
                <a:gd name="connsiteY265" fmla="*/ 2844337 h 2980154"/>
                <a:gd name="connsiteX266" fmla="*/ 2002572 w 3069349"/>
                <a:gd name="connsiteY266" fmla="*/ 2844468 h 2980154"/>
                <a:gd name="connsiteX267" fmla="*/ 2005559 w 3069349"/>
                <a:gd name="connsiteY267" fmla="*/ 2901754 h 2980154"/>
                <a:gd name="connsiteX268" fmla="*/ 2001679 w 3069349"/>
                <a:gd name="connsiteY268" fmla="*/ 2902587 h 2980154"/>
                <a:gd name="connsiteX269" fmla="*/ 1979711 w 3069349"/>
                <a:gd name="connsiteY269" fmla="*/ 2850387 h 2980154"/>
                <a:gd name="connsiteX270" fmla="*/ 1974525 w 3069349"/>
                <a:gd name="connsiteY270" fmla="*/ 2851730 h 2980154"/>
                <a:gd name="connsiteX271" fmla="*/ 1972692 w 3069349"/>
                <a:gd name="connsiteY271" fmla="*/ 2851819 h 2980154"/>
                <a:gd name="connsiteX272" fmla="*/ 1976200 w 3069349"/>
                <a:gd name="connsiteY272" fmla="*/ 2893159 h 2980154"/>
                <a:gd name="connsiteX273" fmla="*/ 1960919 w 3069349"/>
                <a:gd name="connsiteY273" fmla="*/ 2852392 h 2980154"/>
                <a:gd name="connsiteX274" fmla="*/ 1945084 w 3069349"/>
                <a:gd name="connsiteY274" fmla="*/ 2853161 h 2980154"/>
                <a:gd name="connsiteX275" fmla="*/ 1940964 w 3069349"/>
                <a:gd name="connsiteY275" fmla="*/ 2839662 h 2980154"/>
                <a:gd name="connsiteX276" fmla="*/ 1929704 w 3069349"/>
                <a:gd name="connsiteY276" fmla="*/ 2841649 h 2980154"/>
                <a:gd name="connsiteX277" fmla="*/ 1928066 w 3069349"/>
                <a:gd name="connsiteY277" fmla="*/ 2860568 h 2980154"/>
                <a:gd name="connsiteX278" fmla="*/ 1869696 w 3069349"/>
                <a:gd name="connsiteY278" fmla="*/ 2865411 h 2980154"/>
                <a:gd name="connsiteX279" fmla="*/ 1866099 w 3069349"/>
                <a:gd name="connsiteY279" fmla="*/ 2848773 h 2980154"/>
                <a:gd name="connsiteX280" fmla="*/ 1865935 w 3069349"/>
                <a:gd name="connsiteY280" fmla="*/ 2850542 h 2980154"/>
                <a:gd name="connsiteX281" fmla="*/ 1813756 w 3069349"/>
                <a:gd name="connsiteY281" fmla="*/ 2853571 h 2980154"/>
                <a:gd name="connsiteX282" fmla="*/ 1812568 w 3069349"/>
                <a:gd name="connsiteY282" fmla="*/ 2859611 h 2980154"/>
                <a:gd name="connsiteX283" fmla="*/ 1802645 w 3069349"/>
                <a:gd name="connsiteY283" fmla="*/ 2859304 h 2980154"/>
                <a:gd name="connsiteX284" fmla="*/ 1797820 w 3069349"/>
                <a:gd name="connsiteY284" fmla="*/ 2918996 h 2980154"/>
                <a:gd name="connsiteX285" fmla="*/ 1789986 w 3069349"/>
                <a:gd name="connsiteY285" fmla="*/ 2919118 h 2980154"/>
                <a:gd name="connsiteX286" fmla="*/ 1785782 w 3069349"/>
                <a:gd name="connsiteY286" fmla="*/ 2895724 h 2980154"/>
                <a:gd name="connsiteX287" fmla="*/ 1781613 w 3069349"/>
                <a:gd name="connsiteY287" fmla="*/ 2919247 h 2980154"/>
                <a:gd name="connsiteX288" fmla="*/ 1776937 w 3069349"/>
                <a:gd name="connsiteY288" fmla="*/ 2919320 h 2980154"/>
                <a:gd name="connsiteX289" fmla="*/ 1766366 w 3069349"/>
                <a:gd name="connsiteY289" fmla="*/ 2859660 h 2980154"/>
                <a:gd name="connsiteX290" fmla="*/ 1747300 w 3069349"/>
                <a:gd name="connsiteY290" fmla="*/ 2861451 h 2980154"/>
                <a:gd name="connsiteX291" fmla="*/ 1720183 w 3069349"/>
                <a:gd name="connsiteY291" fmla="*/ 2858282 h 2980154"/>
                <a:gd name="connsiteX292" fmla="*/ 1720147 w 3069349"/>
                <a:gd name="connsiteY292" fmla="*/ 2857972 h 2980154"/>
                <a:gd name="connsiteX293" fmla="*/ 1678834 w 3069349"/>
                <a:gd name="connsiteY293" fmla="*/ 2853118 h 2980154"/>
                <a:gd name="connsiteX294" fmla="*/ 1678789 w 3069349"/>
                <a:gd name="connsiteY294" fmla="*/ 2850674 h 2980154"/>
                <a:gd name="connsiteX295" fmla="*/ 1659803 w 3069349"/>
                <a:gd name="connsiteY295" fmla="*/ 2850239 h 2980154"/>
                <a:gd name="connsiteX296" fmla="*/ 1641355 w 3069349"/>
                <a:gd name="connsiteY296" fmla="*/ 2845877 h 2980154"/>
                <a:gd name="connsiteX297" fmla="*/ 1627274 w 3069349"/>
                <a:gd name="connsiteY297" fmla="*/ 2903150 h 2980154"/>
                <a:gd name="connsiteX298" fmla="*/ 1612101 w 3069349"/>
                <a:gd name="connsiteY298" fmla="*/ 2900429 h 2980154"/>
                <a:gd name="connsiteX299" fmla="*/ 1611559 w 3069349"/>
                <a:gd name="connsiteY299" fmla="*/ 2834585 h 2980154"/>
                <a:gd name="connsiteX300" fmla="*/ 1602504 w 3069349"/>
                <a:gd name="connsiteY300" fmla="*/ 2832449 h 2980154"/>
                <a:gd name="connsiteX301" fmla="*/ 1598132 w 3069349"/>
                <a:gd name="connsiteY301" fmla="*/ 2844028 h 2980154"/>
                <a:gd name="connsiteX302" fmla="*/ 1582797 w 3069349"/>
                <a:gd name="connsiteY302" fmla="*/ 2840949 h 2980154"/>
                <a:gd name="connsiteX303" fmla="*/ 1561825 w 3069349"/>
                <a:gd name="connsiteY303" fmla="*/ 2890787 h 2980154"/>
                <a:gd name="connsiteX304" fmla="*/ 1553669 w 3069349"/>
                <a:gd name="connsiteY304" fmla="*/ 2888503 h 2980154"/>
                <a:gd name="connsiteX305" fmla="*/ 1556423 w 3069349"/>
                <a:gd name="connsiteY305" fmla="*/ 2835652 h 2980154"/>
                <a:gd name="connsiteX306" fmla="*/ 1544946 w 3069349"/>
                <a:gd name="connsiteY306" fmla="*/ 2833348 h 2980154"/>
                <a:gd name="connsiteX307" fmla="*/ 1545888 w 3069349"/>
                <a:gd name="connsiteY307" fmla="*/ 2820284 h 2980154"/>
                <a:gd name="connsiteX308" fmla="*/ 1515383 w 3069349"/>
                <a:gd name="connsiteY308" fmla="*/ 2810065 h 2980154"/>
                <a:gd name="connsiteX309" fmla="*/ 1512646 w 3069349"/>
                <a:gd name="connsiteY309" fmla="*/ 2815454 h 2980154"/>
                <a:gd name="connsiteX310" fmla="*/ 1488297 w 3069349"/>
                <a:gd name="connsiteY310" fmla="*/ 2807560 h 2980154"/>
                <a:gd name="connsiteX311" fmla="*/ 1464730 w 3069349"/>
                <a:gd name="connsiteY311" fmla="*/ 2863162 h 2980154"/>
                <a:gd name="connsiteX312" fmla="*/ 1446919 w 3069349"/>
                <a:gd name="connsiteY312" fmla="*/ 2856294 h 2980154"/>
                <a:gd name="connsiteX313" fmla="*/ 1459735 w 3069349"/>
                <a:gd name="connsiteY313" fmla="*/ 2773895 h 2980154"/>
                <a:gd name="connsiteX314" fmla="*/ 1445940 w 3069349"/>
                <a:gd name="connsiteY314" fmla="*/ 2778662 h 2980154"/>
                <a:gd name="connsiteX315" fmla="*/ 1443121 w 3069349"/>
                <a:gd name="connsiteY315" fmla="*/ 2773375 h 2980154"/>
                <a:gd name="connsiteX316" fmla="*/ 1440483 w 3069349"/>
                <a:gd name="connsiteY316" fmla="*/ 2777382 h 2980154"/>
                <a:gd name="connsiteX317" fmla="*/ 1438887 w 3069349"/>
                <a:gd name="connsiteY317" fmla="*/ 2776634 h 2980154"/>
                <a:gd name="connsiteX318" fmla="*/ 1429930 w 3069349"/>
                <a:gd name="connsiteY318" fmla="*/ 2791265 h 2980154"/>
                <a:gd name="connsiteX319" fmla="*/ 1429957 w 3069349"/>
                <a:gd name="connsiteY319" fmla="*/ 2791518 h 2980154"/>
                <a:gd name="connsiteX320" fmla="*/ 1429719 w 3069349"/>
                <a:gd name="connsiteY320" fmla="*/ 2791608 h 2980154"/>
                <a:gd name="connsiteX321" fmla="*/ 1428342 w 3069349"/>
                <a:gd name="connsiteY321" fmla="*/ 2793859 h 2980154"/>
                <a:gd name="connsiteX322" fmla="*/ 1426215 w 3069349"/>
                <a:gd name="connsiteY322" fmla="*/ 2792947 h 2980154"/>
                <a:gd name="connsiteX323" fmla="*/ 1402392 w 3069349"/>
                <a:gd name="connsiteY323" fmla="*/ 2802046 h 2980154"/>
                <a:gd name="connsiteX324" fmla="*/ 1373307 w 3069349"/>
                <a:gd name="connsiteY324" fmla="*/ 2806792 h 2980154"/>
                <a:gd name="connsiteX325" fmla="*/ 1371639 w 3069349"/>
                <a:gd name="connsiteY325" fmla="*/ 2802925 h 2980154"/>
                <a:gd name="connsiteX326" fmla="*/ 1359093 w 3069349"/>
                <a:gd name="connsiteY326" fmla="*/ 2820788 h 2980154"/>
                <a:gd name="connsiteX327" fmla="*/ 1346170 w 3069349"/>
                <a:gd name="connsiteY327" fmla="*/ 2814336 h 2980154"/>
                <a:gd name="connsiteX328" fmla="*/ 1355641 w 3069349"/>
                <a:gd name="connsiteY328" fmla="*/ 2781164 h 2980154"/>
                <a:gd name="connsiteX329" fmla="*/ 1317433 w 3069349"/>
                <a:gd name="connsiteY329" fmla="*/ 2791378 h 2980154"/>
                <a:gd name="connsiteX330" fmla="*/ 1317406 w 3069349"/>
                <a:gd name="connsiteY330" fmla="*/ 2811931 h 2980154"/>
                <a:gd name="connsiteX331" fmla="*/ 1316898 w 3069349"/>
                <a:gd name="connsiteY331" fmla="*/ 2812063 h 2980154"/>
                <a:gd name="connsiteX332" fmla="*/ 1319885 w 3069349"/>
                <a:gd name="connsiteY332" fmla="*/ 2869348 h 2980154"/>
                <a:gd name="connsiteX333" fmla="*/ 1316005 w 3069349"/>
                <a:gd name="connsiteY333" fmla="*/ 2870181 h 2980154"/>
                <a:gd name="connsiteX334" fmla="*/ 1294037 w 3069349"/>
                <a:gd name="connsiteY334" fmla="*/ 2817981 h 2980154"/>
                <a:gd name="connsiteX335" fmla="*/ 1288851 w 3069349"/>
                <a:gd name="connsiteY335" fmla="*/ 2819324 h 2980154"/>
                <a:gd name="connsiteX336" fmla="*/ 1287018 w 3069349"/>
                <a:gd name="connsiteY336" fmla="*/ 2819413 h 2980154"/>
                <a:gd name="connsiteX337" fmla="*/ 1290526 w 3069349"/>
                <a:gd name="connsiteY337" fmla="*/ 2860753 h 2980154"/>
                <a:gd name="connsiteX338" fmla="*/ 1275246 w 3069349"/>
                <a:gd name="connsiteY338" fmla="*/ 2819986 h 2980154"/>
                <a:gd name="connsiteX339" fmla="*/ 1259411 w 3069349"/>
                <a:gd name="connsiteY339" fmla="*/ 2820755 h 2980154"/>
                <a:gd name="connsiteX340" fmla="*/ 1255291 w 3069349"/>
                <a:gd name="connsiteY340" fmla="*/ 2807256 h 2980154"/>
                <a:gd name="connsiteX341" fmla="*/ 1244031 w 3069349"/>
                <a:gd name="connsiteY341" fmla="*/ 2809243 h 2980154"/>
                <a:gd name="connsiteX342" fmla="*/ 1242392 w 3069349"/>
                <a:gd name="connsiteY342" fmla="*/ 2828162 h 2980154"/>
                <a:gd name="connsiteX343" fmla="*/ 1184023 w 3069349"/>
                <a:gd name="connsiteY343" fmla="*/ 2833005 h 2980154"/>
                <a:gd name="connsiteX344" fmla="*/ 1180425 w 3069349"/>
                <a:gd name="connsiteY344" fmla="*/ 2816367 h 2980154"/>
                <a:gd name="connsiteX345" fmla="*/ 1180261 w 3069349"/>
                <a:gd name="connsiteY345" fmla="*/ 2818136 h 2980154"/>
                <a:gd name="connsiteX346" fmla="*/ 1128083 w 3069349"/>
                <a:gd name="connsiteY346" fmla="*/ 2821165 h 2980154"/>
                <a:gd name="connsiteX347" fmla="*/ 1126895 w 3069349"/>
                <a:gd name="connsiteY347" fmla="*/ 2827205 h 2980154"/>
                <a:gd name="connsiteX348" fmla="*/ 1116971 w 3069349"/>
                <a:gd name="connsiteY348" fmla="*/ 2826898 h 2980154"/>
                <a:gd name="connsiteX349" fmla="*/ 1112147 w 3069349"/>
                <a:gd name="connsiteY349" fmla="*/ 2886590 h 2980154"/>
                <a:gd name="connsiteX350" fmla="*/ 1104312 w 3069349"/>
                <a:gd name="connsiteY350" fmla="*/ 2886712 h 2980154"/>
                <a:gd name="connsiteX351" fmla="*/ 1100108 w 3069349"/>
                <a:gd name="connsiteY351" fmla="*/ 2863318 h 2980154"/>
                <a:gd name="connsiteX352" fmla="*/ 1095939 w 3069349"/>
                <a:gd name="connsiteY352" fmla="*/ 2886841 h 2980154"/>
                <a:gd name="connsiteX353" fmla="*/ 1047152 w 3069349"/>
                <a:gd name="connsiteY353" fmla="*/ 2980154 h 2980154"/>
                <a:gd name="connsiteX354" fmla="*/ 1080692 w 3069349"/>
                <a:gd name="connsiteY354" fmla="*/ 2827254 h 2980154"/>
                <a:gd name="connsiteX355" fmla="*/ 1061626 w 3069349"/>
                <a:gd name="connsiteY355" fmla="*/ 2829045 h 2980154"/>
                <a:gd name="connsiteX356" fmla="*/ 1034509 w 3069349"/>
                <a:gd name="connsiteY356" fmla="*/ 2825876 h 2980154"/>
                <a:gd name="connsiteX357" fmla="*/ 1034473 w 3069349"/>
                <a:gd name="connsiteY357" fmla="*/ 2825566 h 2980154"/>
                <a:gd name="connsiteX358" fmla="*/ 993160 w 3069349"/>
                <a:gd name="connsiteY358" fmla="*/ 2820712 h 2980154"/>
                <a:gd name="connsiteX359" fmla="*/ 993115 w 3069349"/>
                <a:gd name="connsiteY359" fmla="*/ 2818268 h 2980154"/>
                <a:gd name="connsiteX360" fmla="*/ 974129 w 3069349"/>
                <a:gd name="connsiteY360" fmla="*/ 2817832 h 2980154"/>
                <a:gd name="connsiteX361" fmla="*/ 955682 w 3069349"/>
                <a:gd name="connsiteY361" fmla="*/ 2813471 h 2980154"/>
                <a:gd name="connsiteX362" fmla="*/ 941601 w 3069349"/>
                <a:gd name="connsiteY362" fmla="*/ 2870744 h 2980154"/>
                <a:gd name="connsiteX363" fmla="*/ 926428 w 3069349"/>
                <a:gd name="connsiteY363" fmla="*/ 2868023 h 2980154"/>
                <a:gd name="connsiteX364" fmla="*/ 925885 w 3069349"/>
                <a:gd name="connsiteY364" fmla="*/ 2802179 h 2980154"/>
                <a:gd name="connsiteX365" fmla="*/ 916830 w 3069349"/>
                <a:gd name="connsiteY365" fmla="*/ 2800043 h 2980154"/>
                <a:gd name="connsiteX366" fmla="*/ 912459 w 3069349"/>
                <a:gd name="connsiteY366" fmla="*/ 2811622 h 2980154"/>
                <a:gd name="connsiteX367" fmla="*/ 897123 w 3069349"/>
                <a:gd name="connsiteY367" fmla="*/ 2808542 h 2980154"/>
                <a:gd name="connsiteX368" fmla="*/ 876151 w 3069349"/>
                <a:gd name="connsiteY368" fmla="*/ 2858381 h 2980154"/>
                <a:gd name="connsiteX369" fmla="*/ 867995 w 3069349"/>
                <a:gd name="connsiteY369" fmla="*/ 2856097 h 2980154"/>
                <a:gd name="connsiteX370" fmla="*/ 870749 w 3069349"/>
                <a:gd name="connsiteY370" fmla="*/ 2803246 h 2980154"/>
                <a:gd name="connsiteX371" fmla="*/ 859273 w 3069349"/>
                <a:gd name="connsiteY371" fmla="*/ 2800942 h 2980154"/>
                <a:gd name="connsiteX372" fmla="*/ 790343 w 3069349"/>
                <a:gd name="connsiteY372" fmla="*/ 2925588 h 2980154"/>
                <a:gd name="connsiteX373" fmla="*/ 829709 w 3069349"/>
                <a:gd name="connsiteY373" fmla="*/ 2777659 h 2980154"/>
                <a:gd name="connsiteX374" fmla="*/ 826972 w 3069349"/>
                <a:gd name="connsiteY374" fmla="*/ 2783048 h 2980154"/>
                <a:gd name="connsiteX375" fmla="*/ 802623 w 3069349"/>
                <a:gd name="connsiteY375" fmla="*/ 2775154 h 2980154"/>
                <a:gd name="connsiteX376" fmla="*/ 779056 w 3069349"/>
                <a:gd name="connsiteY376" fmla="*/ 2830757 h 2980154"/>
                <a:gd name="connsiteX377" fmla="*/ 761245 w 3069349"/>
                <a:gd name="connsiteY377" fmla="*/ 2823888 h 2980154"/>
                <a:gd name="connsiteX378" fmla="*/ 779305 w 3069349"/>
                <a:gd name="connsiteY378" fmla="*/ 2707775 h 2980154"/>
                <a:gd name="connsiteX379" fmla="*/ 754809 w 3069349"/>
                <a:gd name="connsiteY379" fmla="*/ 2744976 h 2980154"/>
                <a:gd name="connsiteX380" fmla="*/ 753214 w 3069349"/>
                <a:gd name="connsiteY380" fmla="*/ 2744228 h 2980154"/>
                <a:gd name="connsiteX381" fmla="*/ 742668 w 3069349"/>
                <a:gd name="connsiteY381" fmla="*/ 2761453 h 2980154"/>
                <a:gd name="connsiteX382" fmla="*/ 703981 w 3069349"/>
                <a:gd name="connsiteY382" fmla="*/ 2744868 h 2980154"/>
                <a:gd name="connsiteX383" fmla="*/ 673419 w 3069349"/>
                <a:gd name="connsiteY383" fmla="*/ 2788382 h 2980154"/>
                <a:gd name="connsiteX384" fmla="*/ 660497 w 3069349"/>
                <a:gd name="connsiteY384" fmla="*/ 2781930 h 2980154"/>
                <a:gd name="connsiteX385" fmla="*/ 680869 w 3069349"/>
                <a:gd name="connsiteY385" fmla="*/ 2710571 h 2980154"/>
                <a:gd name="connsiteX386" fmla="*/ 669790 w 3069349"/>
                <a:gd name="connsiteY386" fmla="*/ 2704074 h 2980154"/>
                <a:gd name="connsiteX387" fmla="*/ 662690 w 3069349"/>
                <a:gd name="connsiteY387" fmla="*/ 2713227 h 2980154"/>
                <a:gd name="connsiteX388" fmla="*/ 658806 w 3069349"/>
                <a:gd name="connsiteY388" fmla="*/ 2711011 h 2980154"/>
                <a:gd name="connsiteX389" fmla="*/ 625103 w 3069349"/>
                <a:gd name="connsiteY389" fmla="*/ 2764259 h 2980154"/>
                <a:gd name="connsiteX390" fmla="*/ 607635 w 3069349"/>
                <a:gd name="connsiteY390" fmla="*/ 2755537 h 2980154"/>
                <a:gd name="connsiteX391" fmla="*/ 627830 w 3069349"/>
                <a:gd name="connsiteY391" fmla="*/ 2693339 h 2980154"/>
                <a:gd name="connsiteX392" fmla="*/ 615104 w 3069349"/>
                <a:gd name="connsiteY392" fmla="*/ 2686080 h 2980154"/>
                <a:gd name="connsiteX393" fmla="*/ 641907 w 3069349"/>
                <a:gd name="connsiteY393" fmla="*/ 2616327 h 2980154"/>
                <a:gd name="connsiteX394" fmla="*/ 586171 w 3069349"/>
                <a:gd name="connsiteY394" fmla="*/ 2677387 h 2980154"/>
                <a:gd name="connsiteX395" fmla="*/ 541632 w 3069349"/>
                <a:gd name="connsiteY395" fmla="*/ 2645775 h 2980154"/>
                <a:gd name="connsiteX396" fmla="*/ 544532 w 3069349"/>
                <a:gd name="connsiteY396" fmla="*/ 2639723 h 2980154"/>
                <a:gd name="connsiteX397" fmla="*/ 496234 w 3069349"/>
                <a:gd name="connsiteY397" fmla="*/ 2685246 h 2980154"/>
                <a:gd name="connsiteX398" fmla="*/ 479431 w 3069349"/>
                <a:gd name="connsiteY398" fmla="*/ 2672351 h 2980154"/>
                <a:gd name="connsiteX399" fmla="*/ 479986 w 3069349"/>
                <a:gd name="connsiteY399" fmla="*/ 2671329 h 2980154"/>
                <a:gd name="connsiteX400" fmla="*/ 479214 w 3069349"/>
                <a:gd name="connsiteY400" fmla="*/ 2672184 h 2980154"/>
                <a:gd name="connsiteX401" fmla="*/ 465796 w 3069349"/>
                <a:gd name="connsiteY401" fmla="*/ 2661887 h 2980154"/>
                <a:gd name="connsiteX402" fmla="*/ 499225 w 3069349"/>
                <a:gd name="connsiteY402" fmla="*/ 2596861 h 2980154"/>
                <a:gd name="connsiteX403" fmla="*/ 474141 w 3069349"/>
                <a:gd name="connsiteY403" fmla="*/ 2574480 h 2980154"/>
                <a:gd name="connsiteX404" fmla="*/ 509171 w 3069349"/>
                <a:gd name="connsiteY404" fmla="*/ 2518138 h 2980154"/>
                <a:gd name="connsiteX405" fmla="*/ 448931 w 3069349"/>
                <a:gd name="connsiteY405" fmla="*/ 2562741 h 2980154"/>
                <a:gd name="connsiteX406" fmla="*/ 411668 w 3069349"/>
                <a:gd name="connsiteY406" fmla="*/ 2522154 h 2980154"/>
                <a:gd name="connsiteX407" fmla="*/ 417910 w 3069349"/>
                <a:gd name="connsiteY407" fmla="*/ 2513700 h 2980154"/>
                <a:gd name="connsiteX408" fmla="*/ 349052 w 3069349"/>
                <a:gd name="connsiteY408" fmla="*/ 2557310 h 2980154"/>
                <a:gd name="connsiteX409" fmla="*/ 330913 w 3069349"/>
                <a:gd name="connsiteY409" fmla="*/ 2536654 h 2980154"/>
                <a:gd name="connsiteX410" fmla="*/ 384852 w 3069349"/>
                <a:gd name="connsiteY410" fmla="*/ 2473436 h 2980154"/>
                <a:gd name="connsiteX411" fmla="*/ 357429 w 3069349"/>
                <a:gd name="connsiteY411" fmla="*/ 2436122 h 2980154"/>
                <a:gd name="connsiteX412" fmla="*/ 364273 w 3069349"/>
                <a:gd name="connsiteY412" fmla="*/ 2428737 h 2980154"/>
                <a:gd name="connsiteX413" fmla="*/ 359135 w 3069349"/>
                <a:gd name="connsiteY413" fmla="*/ 2421696 h 2980154"/>
                <a:gd name="connsiteX414" fmla="*/ 377416 w 3069349"/>
                <a:gd name="connsiteY414" fmla="*/ 2402470 h 2980154"/>
                <a:gd name="connsiteX415" fmla="*/ 336107 w 3069349"/>
                <a:gd name="connsiteY415" fmla="*/ 2421925 h 2980154"/>
                <a:gd name="connsiteX416" fmla="*/ 311383 w 3069349"/>
                <a:gd name="connsiteY416" fmla="*/ 2380281 h 2980154"/>
                <a:gd name="connsiteX417" fmla="*/ 233681 w 3069349"/>
                <a:gd name="connsiteY417" fmla="*/ 2411598 h 2980154"/>
                <a:gd name="connsiteX418" fmla="*/ 216829 w 3069349"/>
                <a:gd name="connsiteY418" fmla="*/ 2383700 h 2980154"/>
                <a:gd name="connsiteX419" fmla="*/ 291444 w 3069349"/>
                <a:gd name="connsiteY419" fmla="*/ 2324939 h 2980154"/>
                <a:gd name="connsiteX420" fmla="*/ 269294 w 3069349"/>
                <a:gd name="connsiteY420" fmla="*/ 2276461 h 2980154"/>
                <a:gd name="connsiteX421" fmla="*/ 272703 w 3069349"/>
                <a:gd name="connsiteY421" fmla="*/ 2273977 h 2980154"/>
                <a:gd name="connsiteX422" fmla="*/ 264882 w 3069349"/>
                <a:gd name="connsiteY422" fmla="*/ 2257111 h 2980154"/>
                <a:gd name="connsiteX423" fmla="*/ 252189 w 3069349"/>
                <a:gd name="connsiteY423" fmla="*/ 2260208 h 2980154"/>
                <a:gd name="connsiteX424" fmla="*/ 243110 w 3069349"/>
                <a:gd name="connsiteY424" fmla="*/ 2234052 h 2980154"/>
                <a:gd name="connsiteX425" fmla="*/ 150523 w 3069349"/>
                <a:gd name="connsiteY425" fmla="*/ 2253675 h 2980154"/>
                <a:gd name="connsiteX426" fmla="*/ 135919 w 3069349"/>
                <a:gd name="connsiteY426" fmla="*/ 2220632 h 2980154"/>
                <a:gd name="connsiteX427" fmla="*/ 177250 w 3069349"/>
                <a:gd name="connsiteY427" fmla="*/ 2199084 h 2980154"/>
                <a:gd name="connsiteX428" fmla="*/ 154749 w 3069349"/>
                <a:gd name="connsiteY428" fmla="*/ 2204600 h 2980154"/>
                <a:gd name="connsiteX429" fmla="*/ 222661 w 3069349"/>
                <a:gd name="connsiteY429" fmla="*/ 2161621 h 2980154"/>
                <a:gd name="connsiteX430" fmla="*/ 215789 w 3069349"/>
                <a:gd name="connsiteY430" fmla="*/ 2141086 h 2980154"/>
                <a:gd name="connsiteX431" fmla="*/ 221588 w 3069349"/>
                <a:gd name="connsiteY431" fmla="*/ 2137885 h 2980154"/>
                <a:gd name="connsiteX432" fmla="*/ 219372 w 3069349"/>
                <a:gd name="connsiteY432" fmla="*/ 2128340 h 2980154"/>
                <a:gd name="connsiteX433" fmla="*/ 216722 w 3069349"/>
                <a:gd name="connsiteY433" fmla="*/ 2128634 h 2980154"/>
                <a:gd name="connsiteX434" fmla="*/ 206322 w 3069349"/>
                <a:gd name="connsiteY434" fmla="*/ 2100735 h 2980154"/>
                <a:gd name="connsiteX435" fmla="*/ 99843 w 3069349"/>
                <a:gd name="connsiteY435" fmla="*/ 2117778 h 2980154"/>
                <a:gd name="connsiteX436" fmla="*/ 219858 w 3069349"/>
                <a:gd name="connsiteY436" fmla="*/ 2010179 h 2980154"/>
                <a:gd name="connsiteX437" fmla="*/ 182874 w 3069349"/>
                <a:gd name="connsiteY437" fmla="*/ 2010056 h 2980154"/>
                <a:gd name="connsiteX438" fmla="*/ 178452 w 3069349"/>
                <a:gd name="connsiteY438" fmla="*/ 1992453 h 2980154"/>
                <a:gd name="connsiteX439" fmla="*/ 126897 w 3069349"/>
                <a:gd name="connsiteY439" fmla="*/ 1993010 h 2980154"/>
                <a:gd name="connsiteX440" fmla="*/ 175265 w 3069349"/>
                <a:gd name="connsiteY440" fmla="*/ 1974865 h 2980154"/>
                <a:gd name="connsiteX441" fmla="*/ 174097 w 3069349"/>
                <a:gd name="connsiteY441" fmla="*/ 1950946 h 2980154"/>
                <a:gd name="connsiteX442" fmla="*/ 192229 w 3069349"/>
                <a:gd name="connsiteY442" fmla="*/ 1945233 h 2980154"/>
                <a:gd name="connsiteX443" fmla="*/ 192029 w 3069349"/>
                <a:gd name="connsiteY443" fmla="*/ 1939805 h 2980154"/>
                <a:gd name="connsiteX444" fmla="*/ 180523 w 3069349"/>
                <a:gd name="connsiteY444" fmla="*/ 1938784 h 2980154"/>
                <a:gd name="connsiteX445" fmla="*/ 0 w 3069349"/>
                <a:gd name="connsiteY445" fmla="*/ 1985047 h 2980154"/>
                <a:gd name="connsiteX446" fmla="*/ 232190 w 3069349"/>
                <a:gd name="connsiteY446" fmla="*/ 1913405 h 2980154"/>
                <a:gd name="connsiteX447" fmla="*/ 73965 w 3069349"/>
                <a:gd name="connsiteY447" fmla="*/ 1879221 h 2980154"/>
                <a:gd name="connsiteX448" fmla="*/ 183080 w 3069349"/>
                <a:gd name="connsiteY448" fmla="*/ 1864869 h 2980154"/>
                <a:gd name="connsiteX449" fmla="*/ 185842 w 3069349"/>
                <a:gd name="connsiteY449" fmla="*/ 1842903 h 2980154"/>
                <a:gd name="connsiteX450" fmla="*/ 251449 w 3069349"/>
                <a:gd name="connsiteY450" fmla="*/ 1833211 h 2980154"/>
                <a:gd name="connsiteX451" fmla="*/ 167498 w 3069349"/>
                <a:gd name="connsiteY451" fmla="*/ 1815911 h 2980154"/>
                <a:gd name="connsiteX452" fmla="*/ 168430 w 3069349"/>
                <a:gd name="connsiteY452" fmla="*/ 1782384 h 2980154"/>
                <a:gd name="connsiteX453" fmla="*/ 134852 w 3069349"/>
                <a:gd name="connsiteY453" fmla="*/ 1774567 h 2980154"/>
                <a:gd name="connsiteX454" fmla="*/ 168485 w 3069349"/>
                <a:gd name="connsiteY454" fmla="*/ 1769926 h 2980154"/>
                <a:gd name="connsiteX455" fmla="*/ 75674 w 3069349"/>
                <a:gd name="connsiteY455" fmla="*/ 1740934 h 2980154"/>
                <a:gd name="connsiteX456" fmla="*/ 185007 w 3069349"/>
                <a:gd name="connsiteY456" fmla="*/ 1711573 h 2980154"/>
                <a:gd name="connsiteX457" fmla="*/ 187880 w 3069349"/>
                <a:gd name="connsiteY457" fmla="*/ 1686519 h 2980154"/>
                <a:gd name="connsiteX458" fmla="*/ 207765 w 3069349"/>
                <a:gd name="connsiteY458" fmla="*/ 1686133 h 2980154"/>
                <a:gd name="connsiteX459" fmla="*/ 213184 w 3069349"/>
                <a:gd name="connsiteY459" fmla="*/ 1659342 h 2980154"/>
                <a:gd name="connsiteX460" fmla="*/ 285845 w 3069349"/>
                <a:gd name="connsiteY460" fmla="*/ 1663565 h 2980154"/>
                <a:gd name="connsiteX461" fmla="*/ 189115 w 3069349"/>
                <a:gd name="connsiteY461" fmla="*/ 1622395 h 2980154"/>
                <a:gd name="connsiteX462" fmla="*/ 192975 w 3069349"/>
                <a:gd name="connsiteY462" fmla="*/ 1605268 h 2980154"/>
                <a:gd name="connsiteX463" fmla="*/ 112041 w 3069349"/>
                <a:gd name="connsiteY463" fmla="*/ 1563071 h 2980154"/>
                <a:gd name="connsiteX464" fmla="*/ 120343 w 3069349"/>
                <a:gd name="connsiteY464" fmla="*/ 1536083 h 2980154"/>
                <a:gd name="connsiteX465" fmla="*/ 223017 w 3069349"/>
                <a:gd name="connsiteY465" fmla="*/ 1557842 h 2980154"/>
                <a:gd name="connsiteX466" fmla="*/ 219075 w 3069349"/>
                <a:gd name="connsiteY466" fmla="*/ 1555764 h 2980154"/>
                <a:gd name="connsiteX467" fmla="*/ 237469 w 3069349"/>
                <a:gd name="connsiteY467" fmla="*/ 1499500 h 2980154"/>
                <a:gd name="connsiteX468" fmla="*/ 266379 w 3069349"/>
                <a:gd name="connsiteY468" fmla="*/ 1504740 h 2980154"/>
                <a:gd name="connsiteX469" fmla="*/ 274777 w 3069349"/>
                <a:gd name="connsiteY469" fmla="*/ 1484182 h 2980154"/>
                <a:gd name="connsiteX470" fmla="*/ 325214 w 3069349"/>
                <a:gd name="connsiteY470" fmla="*/ 1497807 h 2980154"/>
                <a:gd name="connsiteX471" fmla="*/ 251314 w 3069349"/>
                <a:gd name="connsiteY471" fmla="*/ 1439610 h 2980154"/>
                <a:gd name="connsiteX472" fmla="*/ 247448 w 3069349"/>
                <a:gd name="connsiteY472" fmla="*/ 1436961 h 2980154"/>
                <a:gd name="connsiteX473" fmla="*/ 247579 w 3069349"/>
                <a:gd name="connsiteY473" fmla="*/ 1436666 h 2980154"/>
                <a:gd name="connsiteX474" fmla="*/ 182963 w 3069349"/>
                <a:gd name="connsiteY474" fmla="*/ 1385780 h 2980154"/>
                <a:gd name="connsiteX475" fmla="*/ 192506 w 3069349"/>
                <a:gd name="connsiteY475" fmla="*/ 1367959 h 2980154"/>
                <a:gd name="connsiteX476" fmla="*/ 265301 w 3069349"/>
                <a:gd name="connsiteY476" fmla="*/ 1397299 h 2980154"/>
                <a:gd name="connsiteX477" fmla="*/ 271851 w 3069349"/>
                <a:gd name="connsiteY477" fmla="*/ 1382748 h 2980154"/>
                <a:gd name="connsiteX478" fmla="*/ 305597 w 3069349"/>
                <a:gd name="connsiteY478" fmla="*/ 1392979 h 2980154"/>
                <a:gd name="connsiteX479" fmla="*/ 255612 w 3069349"/>
                <a:gd name="connsiteY479" fmla="*/ 1350630 h 2980154"/>
                <a:gd name="connsiteX480" fmla="*/ 299219 w 3069349"/>
                <a:gd name="connsiteY480" fmla="*/ 1366014 h 2980154"/>
                <a:gd name="connsiteX481" fmla="*/ 322153 w 3069349"/>
                <a:gd name="connsiteY481" fmla="*/ 1325940 h 2980154"/>
                <a:gd name="connsiteX482" fmla="*/ 357732 w 3069349"/>
                <a:gd name="connsiteY482" fmla="*/ 1340055 h 2980154"/>
                <a:gd name="connsiteX483" fmla="*/ 368051 w 3069349"/>
                <a:gd name="connsiteY483" fmla="*/ 1324436 h 2980154"/>
                <a:gd name="connsiteX484" fmla="*/ 400252 w 3069349"/>
                <a:gd name="connsiteY484" fmla="*/ 1340766 h 2980154"/>
                <a:gd name="connsiteX485" fmla="*/ 292377 w 3069349"/>
                <a:gd name="connsiteY485" fmla="*/ 1214335 h 2980154"/>
                <a:gd name="connsiteX486" fmla="*/ 298485 w 3069349"/>
                <a:gd name="connsiteY486" fmla="*/ 1206815 h 2980154"/>
                <a:gd name="connsiteX487" fmla="*/ 356783 w 3069349"/>
                <a:gd name="connsiteY487" fmla="*/ 1243738 h 2980154"/>
                <a:gd name="connsiteX488" fmla="*/ 374923 w 3069349"/>
                <a:gd name="connsiteY488" fmla="*/ 1218702 h 2980154"/>
                <a:gd name="connsiteX489" fmla="*/ 422276 w 3069349"/>
                <a:gd name="connsiteY489" fmla="*/ 1244146 h 2980154"/>
                <a:gd name="connsiteX490" fmla="*/ 399408 w 3069349"/>
                <a:gd name="connsiteY490" fmla="*/ 1216546 h 2980154"/>
                <a:gd name="connsiteX491" fmla="*/ 402719 w 3069349"/>
                <a:gd name="connsiteY491" fmla="*/ 1212808 h 2980154"/>
                <a:gd name="connsiteX492" fmla="*/ 363776 w 3069349"/>
                <a:gd name="connsiteY492" fmla="*/ 1161431 h 2980154"/>
                <a:gd name="connsiteX493" fmla="*/ 417309 w 3069349"/>
                <a:gd name="connsiteY493" fmla="*/ 1196322 h 2980154"/>
                <a:gd name="connsiteX494" fmla="*/ 438477 w 3069349"/>
                <a:gd name="connsiteY494" fmla="*/ 1172405 h 2980154"/>
                <a:gd name="connsiteX495" fmla="*/ 466770 w 3069349"/>
                <a:gd name="connsiteY495" fmla="*/ 1190757 h 2980154"/>
                <a:gd name="connsiteX496" fmla="*/ 466076 w 3069349"/>
                <a:gd name="connsiteY496" fmla="*/ 1180393 h 2980154"/>
                <a:gd name="connsiteX497" fmla="*/ 501337 w 3069349"/>
                <a:gd name="connsiteY497" fmla="*/ 1175755 h 2980154"/>
                <a:gd name="connsiteX498" fmla="*/ 463635 w 3069349"/>
                <a:gd name="connsiteY498" fmla="*/ 1118028 h 2980154"/>
                <a:gd name="connsiteX499" fmla="*/ 472108 w 3069349"/>
                <a:gd name="connsiteY499" fmla="*/ 1110316 h 2980154"/>
                <a:gd name="connsiteX500" fmla="*/ 447474 w 3069349"/>
                <a:gd name="connsiteY500" fmla="*/ 1064948 h 2980154"/>
                <a:gd name="connsiteX501" fmla="*/ 484064 w 3069349"/>
                <a:gd name="connsiteY501" fmla="*/ 1099436 h 2980154"/>
                <a:gd name="connsiteX502" fmla="*/ 507282 w 3069349"/>
                <a:gd name="connsiteY502" fmla="*/ 1078306 h 2980154"/>
                <a:gd name="connsiteX503" fmla="*/ 555855 w 3069349"/>
                <a:gd name="connsiteY503" fmla="*/ 1118428 h 2980154"/>
                <a:gd name="connsiteX504" fmla="*/ 535020 w 3069349"/>
                <a:gd name="connsiteY504" fmla="*/ 1079967 h 2980154"/>
                <a:gd name="connsiteX505" fmla="*/ 537322 w 3069349"/>
                <a:gd name="connsiteY505" fmla="*/ 1078247 h 2980154"/>
                <a:gd name="connsiteX506" fmla="*/ 537270 w 3069349"/>
                <a:gd name="connsiteY506" fmla="*/ 1078138 h 2980154"/>
                <a:gd name="connsiteX507" fmla="*/ 526963 w 3069349"/>
                <a:gd name="connsiteY507" fmla="*/ 1075738 h 2980154"/>
                <a:gd name="connsiteX508" fmla="*/ 535556 w 3069349"/>
                <a:gd name="connsiteY508" fmla="*/ 1074553 h 2980154"/>
                <a:gd name="connsiteX509" fmla="*/ 529220 w 3069349"/>
                <a:gd name="connsiteY509" fmla="*/ 1061296 h 2980154"/>
                <a:gd name="connsiteX510" fmla="*/ 467785 w 3069349"/>
                <a:gd name="connsiteY510" fmla="*/ 1042105 h 2980154"/>
                <a:gd name="connsiteX511" fmla="*/ 471137 w 3069349"/>
                <a:gd name="connsiteY511" fmla="*/ 1008645 h 2980154"/>
                <a:gd name="connsiteX512" fmla="*/ 504674 w 3069349"/>
                <a:gd name="connsiteY512" fmla="*/ 1009942 h 2980154"/>
                <a:gd name="connsiteX513" fmla="*/ 504002 w 3069349"/>
                <a:gd name="connsiteY513" fmla="*/ 1008538 h 2980154"/>
                <a:gd name="connsiteX514" fmla="*/ 507265 w 3069349"/>
                <a:gd name="connsiteY514" fmla="*/ 1006295 h 2980154"/>
                <a:gd name="connsiteX515" fmla="*/ 511007 w 3069349"/>
                <a:gd name="connsiteY515" fmla="*/ 1010187 h 2980154"/>
                <a:gd name="connsiteX516" fmla="*/ 577118 w 3069349"/>
                <a:gd name="connsiteY516" fmla="*/ 1012745 h 2980154"/>
                <a:gd name="connsiteX517" fmla="*/ 579991 w 3069349"/>
                <a:gd name="connsiteY517" fmla="*/ 987690 h 2980154"/>
                <a:gd name="connsiteX518" fmla="*/ 599875 w 3069349"/>
                <a:gd name="connsiteY518" fmla="*/ 987305 h 2980154"/>
                <a:gd name="connsiteX519" fmla="*/ 605295 w 3069349"/>
                <a:gd name="connsiteY519" fmla="*/ 960513 h 2980154"/>
                <a:gd name="connsiteX520" fmla="*/ 677956 w 3069349"/>
                <a:gd name="connsiteY520" fmla="*/ 964736 h 2980154"/>
                <a:gd name="connsiteX521" fmla="*/ 581226 w 3069349"/>
                <a:gd name="connsiteY521" fmla="*/ 923566 h 2980154"/>
                <a:gd name="connsiteX522" fmla="*/ 585086 w 3069349"/>
                <a:gd name="connsiteY522" fmla="*/ 906440 h 2980154"/>
                <a:gd name="connsiteX523" fmla="*/ 395299 w 3069349"/>
                <a:gd name="connsiteY523" fmla="*/ 855630 h 2980154"/>
                <a:gd name="connsiteX524" fmla="*/ 512454 w 3069349"/>
                <a:gd name="connsiteY524" fmla="*/ 837254 h 2980154"/>
                <a:gd name="connsiteX525" fmla="*/ 615128 w 3069349"/>
                <a:gd name="connsiteY525" fmla="*/ 859014 h 2980154"/>
                <a:gd name="connsiteX526" fmla="*/ 611185 w 3069349"/>
                <a:gd name="connsiteY526" fmla="*/ 856935 h 2980154"/>
                <a:gd name="connsiteX527" fmla="*/ 629580 w 3069349"/>
                <a:gd name="connsiteY527" fmla="*/ 800672 h 2980154"/>
                <a:gd name="connsiteX528" fmla="*/ 658490 w 3069349"/>
                <a:gd name="connsiteY528" fmla="*/ 805911 h 2980154"/>
                <a:gd name="connsiteX529" fmla="*/ 666888 w 3069349"/>
                <a:gd name="connsiteY529" fmla="*/ 785354 h 2980154"/>
                <a:gd name="connsiteX530" fmla="*/ 717324 w 3069349"/>
                <a:gd name="connsiteY530" fmla="*/ 798979 h 2980154"/>
                <a:gd name="connsiteX531" fmla="*/ 643425 w 3069349"/>
                <a:gd name="connsiteY531" fmla="*/ 740781 h 2980154"/>
                <a:gd name="connsiteX532" fmla="*/ 639559 w 3069349"/>
                <a:gd name="connsiteY532" fmla="*/ 738133 h 2980154"/>
                <a:gd name="connsiteX533" fmla="*/ 639689 w 3069349"/>
                <a:gd name="connsiteY533" fmla="*/ 737838 h 2980154"/>
                <a:gd name="connsiteX534" fmla="*/ 575073 w 3069349"/>
                <a:gd name="connsiteY534" fmla="*/ 686951 h 2980154"/>
                <a:gd name="connsiteX535" fmla="*/ 584617 w 3069349"/>
                <a:gd name="connsiteY535" fmla="*/ 669130 h 2980154"/>
                <a:gd name="connsiteX536" fmla="*/ 657411 w 3069349"/>
                <a:gd name="connsiteY536" fmla="*/ 698470 h 2980154"/>
                <a:gd name="connsiteX537" fmla="*/ 663962 w 3069349"/>
                <a:gd name="connsiteY537" fmla="*/ 683920 h 2980154"/>
                <a:gd name="connsiteX538" fmla="*/ 697708 w 3069349"/>
                <a:gd name="connsiteY538" fmla="*/ 694150 h 2980154"/>
                <a:gd name="connsiteX539" fmla="*/ 647723 w 3069349"/>
                <a:gd name="connsiteY539" fmla="*/ 651802 h 2980154"/>
                <a:gd name="connsiteX540" fmla="*/ 691330 w 3069349"/>
                <a:gd name="connsiteY540" fmla="*/ 667186 h 2980154"/>
                <a:gd name="connsiteX541" fmla="*/ 714264 w 3069349"/>
                <a:gd name="connsiteY541" fmla="*/ 627112 h 2980154"/>
                <a:gd name="connsiteX542" fmla="*/ 749842 w 3069349"/>
                <a:gd name="connsiteY542" fmla="*/ 641227 h 2980154"/>
                <a:gd name="connsiteX543" fmla="*/ 760162 w 3069349"/>
                <a:gd name="connsiteY543" fmla="*/ 625607 h 2980154"/>
                <a:gd name="connsiteX544" fmla="*/ 792363 w 3069349"/>
                <a:gd name="connsiteY544" fmla="*/ 641938 h 2980154"/>
                <a:gd name="connsiteX545" fmla="*/ 684488 w 3069349"/>
                <a:gd name="connsiteY545" fmla="*/ 515507 h 2980154"/>
                <a:gd name="connsiteX546" fmla="*/ 690596 w 3069349"/>
                <a:gd name="connsiteY546" fmla="*/ 507987 h 2980154"/>
                <a:gd name="connsiteX547" fmla="*/ 748893 w 3069349"/>
                <a:gd name="connsiteY547" fmla="*/ 544910 h 2980154"/>
                <a:gd name="connsiteX548" fmla="*/ 767034 w 3069349"/>
                <a:gd name="connsiteY548" fmla="*/ 519873 h 2980154"/>
                <a:gd name="connsiteX549" fmla="*/ 814387 w 3069349"/>
                <a:gd name="connsiteY549" fmla="*/ 545318 h 2980154"/>
                <a:gd name="connsiteX550" fmla="*/ 791519 w 3069349"/>
                <a:gd name="connsiteY550" fmla="*/ 517718 h 2980154"/>
                <a:gd name="connsiteX551" fmla="*/ 794830 w 3069349"/>
                <a:gd name="connsiteY551" fmla="*/ 513979 h 2980154"/>
                <a:gd name="connsiteX552" fmla="*/ 755886 w 3069349"/>
                <a:gd name="connsiteY552" fmla="*/ 462603 h 2980154"/>
                <a:gd name="connsiteX553" fmla="*/ 809419 w 3069349"/>
                <a:gd name="connsiteY553" fmla="*/ 497493 h 2980154"/>
                <a:gd name="connsiteX554" fmla="*/ 830588 w 3069349"/>
                <a:gd name="connsiteY554" fmla="*/ 473576 h 2980154"/>
                <a:gd name="connsiteX555" fmla="*/ 869633 w 3069349"/>
                <a:gd name="connsiteY555" fmla="*/ 498903 h 2980154"/>
                <a:gd name="connsiteX556" fmla="*/ 881108 w 3069349"/>
                <a:gd name="connsiteY556" fmla="*/ 487390 h 2980154"/>
                <a:gd name="connsiteX557" fmla="*/ 921102 w 3069349"/>
                <a:gd name="connsiteY557" fmla="*/ 519268 h 2980154"/>
                <a:gd name="connsiteX558" fmla="*/ 855745 w 3069349"/>
                <a:gd name="connsiteY558" fmla="*/ 419199 h 2980154"/>
                <a:gd name="connsiteX559" fmla="*/ 864219 w 3069349"/>
                <a:gd name="connsiteY559" fmla="*/ 411488 h 2980154"/>
                <a:gd name="connsiteX560" fmla="*/ 839585 w 3069349"/>
                <a:gd name="connsiteY560" fmla="*/ 366119 h 2980154"/>
                <a:gd name="connsiteX561" fmla="*/ 876175 w 3069349"/>
                <a:gd name="connsiteY561" fmla="*/ 400607 h 2980154"/>
                <a:gd name="connsiteX562" fmla="*/ 899393 w 3069349"/>
                <a:gd name="connsiteY562" fmla="*/ 379477 h 2980154"/>
                <a:gd name="connsiteX563" fmla="*/ 947966 w 3069349"/>
                <a:gd name="connsiteY563" fmla="*/ 419600 h 2980154"/>
                <a:gd name="connsiteX564" fmla="*/ 927130 w 3069349"/>
                <a:gd name="connsiteY564" fmla="*/ 381139 h 2980154"/>
                <a:gd name="connsiteX565" fmla="*/ 929433 w 3069349"/>
                <a:gd name="connsiteY565" fmla="*/ 379418 h 2980154"/>
                <a:gd name="connsiteX566" fmla="*/ 896113 w 3069349"/>
                <a:gd name="connsiteY566" fmla="*/ 309709 h 2980154"/>
                <a:gd name="connsiteX567" fmla="*/ 899376 w 3069349"/>
                <a:gd name="connsiteY567" fmla="*/ 307467 h 2980154"/>
                <a:gd name="connsiteX568" fmla="*/ 952188 w 3069349"/>
                <a:gd name="connsiteY568" fmla="*/ 362404 h 2980154"/>
                <a:gd name="connsiteX569" fmla="*/ 974207 w 3069349"/>
                <a:gd name="connsiteY569" fmla="*/ 345940 h 2980154"/>
                <a:gd name="connsiteX570" fmla="*/ 1013008 w 3069349"/>
                <a:gd name="connsiteY570" fmla="*/ 383740 h 2980154"/>
                <a:gd name="connsiteX571" fmla="*/ 1024933 w 3069349"/>
                <a:gd name="connsiteY571" fmla="*/ 375867 h 2980154"/>
                <a:gd name="connsiteX572" fmla="*/ 1048229 w 3069349"/>
                <a:gd name="connsiteY572" fmla="*/ 403682 h 2980154"/>
                <a:gd name="connsiteX573" fmla="*/ 1005447 w 3069349"/>
                <a:gd name="connsiteY573" fmla="*/ 297976 h 2980154"/>
                <a:gd name="connsiteX574" fmla="*/ 1041556 w 3069349"/>
                <a:gd name="connsiteY574" fmla="*/ 276687 h 2980154"/>
                <a:gd name="connsiteX575" fmla="*/ 1040653 w 3069349"/>
                <a:gd name="connsiteY575" fmla="*/ 273525 h 2980154"/>
                <a:gd name="connsiteX576" fmla="*/ 1042486 w 3069349"/>
                <a:gd name="connsiteY576" fmla="*/ 276137 h 2980154"/>
                <a:gd name="connsiteX577" fmla="*/ 1056087 w 3069349"/>
                <a:gd name="connsiteY577" fmla="*/ 268118 h 2980154"/>
                <a:gd name="connsiteX578" fmla="*/ 1082957 w 3069349"/>
                <a:gd name="connsiteY578" fmla="*/ 301051 h 2980154"/>
                <a:gd name="connsiteX579" fmla="*/ 1058878 w 3069349"/>
                <a:gd name="connsiteY579" fmla="*/ 210110 h 2980154"/>
                <a:gd name="connsiteX580" fmla="*/ 1071152 w 3069349"/>
                <a:gd name="connsiteY580" fmla="*/ 204617 h 2980154"/>
                <a:gd name="connsiteX581" fmla="*/ 1108015 w 3069349"/>
                <a:gd name="connsiteY581" fmla="*/ 264222 h 2980154"/>
                <a:gd name="connsiteX582" fmla="*/ 1139672 w 3069349"/>
                <a:gd name="connsiteY582" fmla="*/ 249180 h 2980154"/>
                <a:gd name="connsiteX583" fmla="*/ 1174590 w 3069349"/>
                <a:gd name="connsiteY583" fmla="*/ 299944 h 2980154"/>
                <a:gd name="connsiteX584" fmla="*/ 1186216 w 3069349"/>
                <a:gd name="connsiteY584" fmla="*/ 295333 h 2980154"/>
                <a:gd name="connsiteX585" fmla="*/ 1195747 w 3069349"/>
                <a:gd name="connsiteY585" fmla="*/ 312772 h 2980154"/>
                <a:gd name="connsiteX586" fmla="*/ 1175691 w 3069349"/>
                <a:gd name="connsiteY586" fmla="*/ 209317 h 2980154"/>
                <a:gd name="connsiteX587" fmla="*/ 1229330 w 3069349"/>
                <a:gd name="connsiteY587" fmla="*/ 190781 h 2980154"/>
                <a:gd name="connsiteX588" fmla="*/ 1225479 w 3069349"/>
                <a:gd name="connsiteY588" fmla="*/ 145382 h 2980154"/>
                <a:gd name="connsiteX589" fmla="*/ 1245098 w 3069349"/>
                <a:gd name="connsiteY589" fmla="*/ 139111 h 2980154"/>
                <a:gd name="connsiteX590" fmla="*/ 1582637 w 3069349"/>
                <a:gd name="connsiteY590" fmla="*/ 0 h 2980154"/>
                <a:gd name="connsiteX591" fmla="*/ 1582681 w 3069349"/>
                <a:gd name="connsiteY591" fmla="*/ 5307 h 2980154"/>
                <a:gd name="connsiteX592" fmla="*/ 1581327 w 3069349"/>
                <a:gd name="connsiteY592" fmla="*/ 5327 h 2980154"/>
                <a:gd name="connsiteX593" fmla="*/ 1582637 w 3069349"/>
                <a:gd name="connsiteY593" fmla="*/ 0 h 2980154"/>
                <a:gd name="connsiteX594" fmla="*/ 1399868 w 3069349"/>
                <a:gd name="connsiteY594" fmla="*/ 13634 h 2980154"/>
                <a:gd name="connsiteX595" fmla="*/ 1400165 w 3069349"/>
                <a:gd name="connsiteY595" fmla="*/ 15285 h 2980154"/>
                <a:gd name="connsiteX596" fmla="*/ 1399731 w 3069349"/>
                <a:gd name="connsiteY596" fmla="*/ 15334 h 2980154"/>
                <a:gd name="connsiteX597" fmla="*/ 1399868 w 3069349"/>
                <a:gd name="connsiteY597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648034 w 3069349"/>
                <a:gd name="connsiteY109" fmla="*/ 326847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737044 w 3069349"/>
                <a:gd name="connsiteY115" fmla="*/ 387114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782509 w 3069349"/>
                <a:gd name="connsiteY130" fmla="*/ 766308 h 2980154"/>
                <a:gd name="connsiteX131" fmla="*/ 2850392 w 3069349"/>
                <a:gd name="connsiteY131" fmla="*/ 757265 h 2980154"/>
                <a:gd name="connsiteX132" fmla="*/ 2803288 w 3069349"/>
                <a:gd name="connsiteY132" fmla="*/ 797137 h 2980154"/>
                <a:gd name="connsiteX133" fmla="*/ 2918663 w 3069349"/>
                <a:gd name="connsiteY133" fmla="*/ 750634 h 2980154"/>
                <a:gd name="connsiteX134" fmla="*/ 2859463 w 3069349"/>
                <a:gd name="connsiteY134" fmla="*/ 797257 h 2980154"/>
                <a:gd name="connsiteX135" fmla="*/ 2871240 w 3069349"/>
                <a:gd name="connsiteY135" fmla="*/ 793502 h 2980154"/>
                <a:gd name="connsiteX136" fmla="*/ 2827823 w 3069349"/>
                <a:gd name="connsiteY136" fmla="*/ 895295 h 2980154"/>
                <a:gd name="connsiteX137" fmla="*/ 3060138 w 3069349"/>
                <a:gd name="connsiteY137" fmla="*/ 813742 h 2980154"/>
                <a:gd name="connsiteX138" fmla="*/ 2915176 w 3069349"/>
                <a:gd name="connsiteY138" fmla="*/ 913943 h 2980154"/>
                <a:gd name="connsiteX139" fmla="*/ 2900719 w 3069349"/>
                <a:gd name="connsiteY139" fmla="*/ 950450 h 2980154"/>
                <a:gd name="connsiteX140" fmla="*/ 3021902 w 3069349"/>
                <a:gd name="connsiteY140" fmla="*/ 924767 h 2980154"/>
                <a:gd name="connsiteX141" fmla="*/ 3022264 w 3069349"/>
                <a:gd name="connsiteY141" fmla="*/ 925889 h 2980154"/>
                <a:gd name="connsiteX142" fmla="*/ 2929554 w 3069349"/>
                <a:gd name="connsiteY142" fmla="*/ 974224 h 2980154"/>
                <a:gd name="connsiteX143" fmla="*/ 2942942 w 3069349"/>
                <a:gd name="connsiteY143" fmla="*/ 972743 h 2980154"/>
                <a:gd name="connsiteX144" fmla="*/ 2953343 w 3069349"/>
                <a:gd name="connsiteY144" fmla="*/ 1000642 h 2980154"/>
                <a:gd name="connsiteX145" fmla="*/ 2958032 w 3069349"/>
                <a:gd name="connsiteY145" fmla="*/ 1030081 h 2980154"/>
                <a:gd name="connsiteX146" fmla="*/ 2875574 w 3069349"/>
                <a:gd name="connsiteY146" fmla="*/ 1066541 h 2980154"/>
                <a:gd name="connsiteX147" fmla="*/ 2960183 w 3069349"/>
                <a:gd name="connsiteY147" fmla="*/ 1066825 h 2980154"/>
                <a:gd name="connsiteX148" fmla="*/ 2967497 w 3069349"/>
                <a:gd name="connsiteY148" fmla="*/ 1095935 h 2980154"/>
                <a:gd name="connsiteX149" fmla="*/ 2968507 w 3069349"/>
                <a:gd name="connsiteY149" fmla="*/ 1116623 h 2980154"/>
                <a:gd name="connsiteX150" fmla="*/ 3063415 w 3069349"/>
                <a:gd name="connsiteY150" fmla="*/ 1112952 h 2980154"/>
                <a:gd name="connsiteX151" fmla="*/ 3064219 w 3069349"/>
                <a:gd name="connsiteY151" fmla="*/ 1120612 h 2980154"/>
                <a:gd name="connsiteX152" fmla="*/ 2940742 w 3069349"/>
                <a:gd name="connsiteY152" fmla="*/ 1159184 h 2980154"/>
                <a:gd name="connsiteX153" fmla="*/ 2979145 w 3069349"/>
                <a:gd name="connsiteY153" fmla="*/ 1162594 h 2980154"/>
                <a:gd name="connsiteX154" fmla="*/ 2983928 w 3069349"/>
                <a:gd name="connsiteY154" fmla="*/ 1221673 h 2980154"/>
                <a:gd name="connsiteX155" fmla="*/ 2888005 w 3069349"/>
                <a:gd name="connsiteY155" fmla="*/ 1242926 h 2980154"/>
                <a:gd name="connsiteX156" fmla="*/ 2975563 w 3069349"/>
                <a:gd name="connsiteY156" fmla="*/ 1260969 h 2980154"/>
                <a:gd name="connsiteX157" fmla="*/ 2974783 w 3069349"/>
                <a:gd name="connsiteY157" fmla="*/ 1288916 h 2980154"/>
                <a:gd name="connsiteX158" fmla="*/ 3069349 w 3069349"/>
                <a:gd name="connsiteY158" fmla="*/ 1301353 h 2980154"/>
                <a:gd name="connsiteX159" fmla="*/ 3068138 w 3069349"/>
                <a:gd name="connsiteY159" fmla="*/ 1313432 h 2980154"/>
                <a:gd name="connsiteX160" fmla="*/ 2906374 w 3069349"/>
                <a:gd name="connsiteY160" fmla="*/ 1334709 h 2980154"/>
                <a:gd name="connsiteX161" fmla="*/ 2978533 w 3069349"/>
                <a:gd name="connsiteY161" fmla="*/ 1356015 h 2980154"/>
                <a:gd name="connsiteX162" fmla="*/ 2971786 w 3069349"/>
                <a:gd name="connsiteY162" fmla="*/ 1414859 h 2980154"/>
                <a:gd name="connsiteX163" fmla="*/ 2865669 w 3069349"/>
                <a:gd name="connsiteY163" fmla="*/ 1416917 h 2980154"/>
                <a:gd name="connsiteX164" fmla="*/ 2953943 w 3069349"/>
                <a:gd name="connsiteY164" fmla="*/ 1454487 h 2980154"/>
                <a:gd name="connsiteX165" fmla="*/ 2952871 w 3069349"/>
                <a:gd name="connsiteY165" fmla="*/ 1459232 h 2980154"/>
                <a:gd name="connsiteX166" fmla="*/ 3040679 w 3069349"/>
                <a:gd name="connsiteY166" fmla="*/ 1486661 h 2980154"/>
                <a:gd name="connsiteX167" fmla="*/ 3036512 w 3069349"/>
                <a:gd name="connsiteY167" fmla="*/ 1500634 h 2980154"/>
                <a:gd name="connsiteX168" fmla="*/ 2944341 w 3069349"/>
                <a:gd name="connsiteY168" fmla="*/ 1497068 h 2980154"/>
                <a:gd name="connsiteX169" fmla="*/ 2940836 w 3069349"/>
                <a:gd name="connsiteY169" fmla="*/ 1512613 h 2980154"/>
                <a:gd name="connsiteX170" fmla="*/ 2864178 w 3069349"/>
                <a:gd name="connsiteY170" fmla="*/ 1505327 h 2980154"/>
                <a:gd name="connsiteX171" fmla="*/ 2940592 w 3069349"/>
                <a:gd name="connsiteY171" fmla="*/ 1545613 h 2980154"/>
                <a:gd name="connsiteX172" fmla="*/ 2922196 w 3069349"/>
                <a:gd name="connsiteY172" fmla="*/ 1601877 h 2980154"/>
                <a:gd name="connsiteX173" fmla="*/ 2820194 w 3069349"/>
                <a:gd name="connsiteY173" fmla="*/ 1583387 h 2980154"/>
                <a:gd name="connsiteX174" fmla="*/ 2977076 w 3069349"/>
                <a:gd name="connsiteY174" fmla="*/ 1665179 h 2980154"/>
                <a:gd name="connsiteX175" fmla="*/ 2971194 w 3069349"/>
                <a:gd name="connsiteY175" fmla="*/ 1679113 h 2980154"/>
                <a:gd name="connsiteX176" fmla="*/ 2886088 w 3069349"/>
                <a:gd name="connsiteY176" fmla="*/ 1661076 h 2980154"/>
                <a:gd name="connsiteX177" fmla="*/ 2871205 w 3069349"/>
                <a:gd name="connsiteY177" fmla="*/ 1694131 h 2980154"/>
                <a:gd name="connsiteX178" fmla="*/ 2805425 w 3069349"/>
                <a:gd name="connsiteY178" fmla="*/ 1674188 h 2980154"/>
                <a:gd name="connsiteX179" fmla="*/ 2866875 w 3069349"/>
                <a:gd name="connsiteY179" fmla="*/ 1724133 h 2980154"/>
                <a:gd name="connsiteX180" fmla="*/ 2859312 w 3069349"/>
                <a:gd name="connsiteY180" fmla="*/ 1737347 h 2980154"/>
                <a:gd name="connsiteX181" fmla="*/ 2891010 w 3069349"/>
                <a:gd name="connsiteY181" fmla="*/ 1736121 h 2980154"/>
                <a:gd name="connsiteX182" fmla="*/ 2891814 w 3069349"/>
                <a:gd name="connsiteY182" fmla="*/ 1743781 h 2980154"/>
                <a:gd name="connsiteX183" fmla="*/ 2847753 w 3069349"/>
                <a:gd name="connsiteY183" fmla="*/ 1757545 h 2980154"/>
                <a:gd name="connsiteX184" fmla="*/ 2837513 w 3069349"/>
                <a:gd name="connsiteY184" fmla="*/ 1775437 h 2980154"/>
                <a:gd name="connsiteX185" fmla="*/ 2816793 w 3069349"/>
                <a:gd name="connsiteY185" fmla="*/ 1767216 h 2980154"/>
                <a:gd name="connsiteX186" fmla="*/ 2801747 w 3069349"/>
                <a:gd name="connsiteY186" fmla="*/ 1771916 h 2980154"/>
                <a:gd name="connsiteX187" fmla="*/ 2880002 w 3069349"/>
                <a:gd name="connsiteY187" fmla="*/ 1833544 h 2980154"/>
                <a:gd name="connsiteX188" fmla="*/ 2872204 w 3069349"/>
                <a:gd name="connsiteY188" fmla="*/ 1845266 h 2980154"/>
                <a:gd name="connsiteX189" fmla="*/ 2809511 w 3069349"/>
                <a:gd name="connsiteY189" fmla="*/ 1819999 h 2980154"/>
                <a:gd name="connsiteX190" fmla="*/ 2811523 w 3069349"/>
                <a:gd name="connsiteY190" fmla="*/ 1844843 h 2980154"/>
                <a:gd name="connsiteX191" fmla="*/ 2771348 w 3069349"/>
                <a:gd name="connsiteY191" fmla="*/ 1853743 h 2980154"/>
                <a:gd name="connsiteX192" fmla="*/ 2768136 w 3069349"/>
                <a:gd name="connsiteY192" fmla="*/ 1858177 h 2980154"/>
                <a:gd name="connsiteX193" fmla="*/ 2763231 w 3069349"/>
                <a:gd name="connsiteY193" fmla="*/ 1855542 h 2980154"/>
                <a:gd name="connsiteX194" fmla="*/ 2740214 w 3069349"/>
                <a:gd name="connsiteY194" fmla="*/ 1860641 h 2980154"/>
                <a:gd name="connsiteX195" fmla="*/ 2750732 w 3069349"/>
                <a:gd name="connsiteY195" fmla="*/ 1873334 h 2980154"/>
                <a:gd name="connsiteX196" fmla="*/ 2803157 w 3069349"/>
                <a:gd name="connsiteY196" fmla="*/ 1884138 h 2980154"/>
                <a:gd name="connsiteX197" fmla="*/ 2802377 w 3069349"/>
                <a:gd name="connsiteY197" fmla="*/ 1912085 h 2980154"/>
                <a:gd name="connsiteX198" fmla="*/ 2896943 w 3069349"/>
                <a:gd name="connsiteY198" fmla="*/ 1924522 h 2980154"/>
                <a:gd name="connsiteX199" fmla="*/ 2895732 w 3069349"/>
                <a:gd name="connsiteY199" fmla="*/ 1936601 h 2980154"/>
                <a:gd name="connsiteX200" fmla="*/ 2733969 w 3069349"/>
                <a:gd name="connsiteY200" fmla="*/ 1957878 h 2980154"/>
                <a:gd name="connsiteX201" fmla="*/ 2806128 w 3069349"/>
                <a:gd name="connsiteY201" fmla="*/ 1979184 h 2980154"/>
                <a:gd name="connsiteX202" fmla="*/ 2799381 w 3069349"/>
                <a:gd name="connsiteY202" fmla="*/ 2038028 h 2980154"/>
                <a:gd name="connsiteX203" fmla="*/ 2693264 w 3069349"/>
                <a:gd name="connsiteY203" fmla="*/ 2040086 h 2980154"/>
                <a:gd name="connsiteX204" fmla="*/ 2781537 w 3069349"/>
                <a:gd name="connsiteY204" fmla="*/ 2077656 h 2980154"/>
                <a:gd name="connsiteX205" fmla="*/ 2780465 w 3069349"/>
                <a:gd name="connsiteY205" fmla="*/ 2082402 h 2980154"/>
                <a:gd name="connsiteX206" fmla="*/ 2868273 w 3069349"/>
                <a:gd name="connsiteY206" fmla="*/ 2109830 h 2980154"/>
                <a:gd name="connsiteX207" fmla="*/ 2864106 w 3069349"/>
                <a:gd name="connsiteY207" fmla="*/ 2123803 h 2980154"/>
                <a:gd name="connsiteX208" fmla="*/ 2771935 w 3069349"/>
                <a:gd name="connsiteY208" fmla="*/ 2120237 h 2980154"/>
                <a:gd name="connsiteX209" fmla="*/ 2768431 w 3069349"/>
                <a:gd name="connsiteY209" fmla="*/ 2135782 h 2980154"/>
                <a:gd name="connsiteX210" fmla="*/ 2691773 w 3069349"/>
                <a:gd name="connsiteY210" fmla="*/ 2128496 h 2980154"/>
                <a:gd name="connsiteX211" fmla="*/ 2768186 w 3069349"/>
                <a:gd name="connsiteY211" fmla="*/ 2168782 h 2980154"/>
                <a:gd name="connsiteX212" fmla="*/ 2749791 w 3069349"/>
                <a:gd name="connsiteY212" fmla="*/ 2225046 h 2980154"/>
                <a:gd name="connsiteX213" fmla="*/ 2647789 w 3069349"/>
                <a:gd name="connsiteY213" fmla="*/ 2206556 h 2980154"/>
                <a:gd name="connsiteX214" fmla="*/ 2804671 w 3069349"/>
                <a:gd name="connsiteY214" fmla="*/ 2288348 h 2980154"/>
                <a:gd name="connsiteX215" fmla="*/ 2798789 w 3069349"/>
                <a:gd name="connsiteY215" fmla="*/ 2302282 h 2980154"/>
                <a:gd name="connsiteX216" fmla="*/ 2713682 w 3069349"/>
                <a:gd name="connsiteY216" fmla="*/ 2284245 h 2980154"/>
                <a:gd name="connsiteX217" fmla="*/ 2698800 w 3069349"/>
                <a:gd name="connsiteY217" fmla="*/ 2317300 h 2980154"/>
                <a:gd name="connsiteX218" fmla="*/ 2633019 w 3069349"/>
                <a:gd name="connsiteY218" fmla="*/ 2297357 h 2980154"/>
                <a:gd name="connsiteX219" fmla="*/ 2694469 w 3069349"/>
                <a:gd name="connsiteY219" fmla="*/ 2347302 h 2980154"/>
                <a:gd name="connsiteX220" fmla="*/ 2665108 w 3069349"/>
                <a:gd name="connsiteY220" fmla="*/ 2398606 h 2980154"/>
                <a:gd name="connsiteX221" fmla="*/ 2602038 w 3069349"/>
                <a:gd name="connsiteY221" fmla="*/ 2373583 h 2980154"/>
                <a:gd name="connsiteX222" fmla="*/ 2707597 w 3069349"/>
                <a:gd name="connsiteY222" fmla="*/ 2456713 h 2980154"/>
                <a:gd name="connsiteX223" fmla="*/ 2699798 w 3069349"/>
                <a:gd name="connsiteY223" fmla="*/ 2468436 h 2980154"/>
                <a:gd name="connsiteX224" fmla="*/ 2626490 w 3069349"/>
                <a:gd name="connsiteY224" fmla="*/ 2438890 h 2980154"/>
                <a:gd name="connsiteX225" fmla="*/ 2595730 w 3069349"/>
                <a:gd name="connsiteY225" fmla="*/ 2481346 h 2980154"/>
                <a:gd name="connsiteX226" fmla="*/ 2541721 w 3069349"/>
                <a:gd name="connsiteY226" fmla="*/ 2452328 h 2980154"/>
                <a:gd name="connsiteX227" fmla="*/ 2587853 w 3069349"/>
                <a:gd name="connsiteY227" fmla="*/ 2507999 h 2980154"/>
                <a:gd name="connsiteX228" fmla="*/ 2702846 w 3069349"/>
                <a:gd name="connsiteY228" fmla="*/ 2561430 h 2980154"/>
                <a:gd name="connsiteX229" fmla="*/ 2548783 w 3069349"/>
                <a:gd name="connsiteY229" fmla="*/ 2552143 h 2980154"/>
                <a:gd name="connsiteX230" fmla="*/ 2501157 w 3069349"/>
                <a:gd name="connsiteY230" fmla="*/ 2521250 h 2980154"/>
                <a:gd name="connsiteX231" fmla="*/ 2576743 w 3069349"/>
                <a:gd name="connsiteY231" fmla="*/ 2609838 h 2980154"/>
                <a:gd name="connsiteX232" fmla="*/ 2568619 w 3069349"/>
                <a:gd name="connsiteY232" fmla="*/ 2618095 h 2980154"/>
                <a:gd name="connsiteX233" fmla="*/ 2503739 w 3069349"/>
                <a:gd name="connsiteY233" fmla="*/ 2577004 h 2980154"/>
                <a:gd name="connsiteX234" fmla="*/ 2507015 w 3069349"/>
                <a:gd name="connsiteY234" fmla="*/ 2582020 h 2980154"/>
                <a:gd name="connsiteX235" fmla="*/ 2463368 w 3069349"/>
                <a:gd name="connsiteY235" fmla="*/ 2621743 h 2980154"/>
                <a:gd name="connsiteX236" fmla="*/ 2420840 w 3069349"/>
                <a:gd name="connsiteY236" fmla="*/ 2586613 h 2980154"/>
                <a:gd name="connsiteX237" fmla="*/ 2452239 w 3069349"/>
                <a:gd name="connsiteY237" fmla="*/ 2644579 h 2980154"/>
                <a:gd name="connsiteX238" fmla="*/ 2405165 w 3069349"/>
                <a:gd name="connsiteY238" fmla="*/ 2679777 h 2980154"/>
                <a:gd name="connsiteX239" fmla="*/ 2353538 w 3069349"/>
                <a:gd name="connsiteY239" fmla="*/ 2629482 h 2980154"/>
                <a:gd name="connsiteX240" fmla="*/ 2357459 w 3069349"/>
                <a:gd name="connsiteY240" fmla="*/ 2636976 h 2980154"/>
                <a:gd name="connsiteX241" fmla="*/ 2356881 w 3069349"/>
                <a:gd name="connsiteY241" fmla="*/ 2637439 h 2980154"/>
                <a:gd name="connsiteX242" fmla="*/ 2412911 w 3069349"/>
                <a:gd name="connsiteY242" fmla="*/ 2740630 h 2980154"/>
                <a:gd name="connsiteX243" fmla="*/ 2406026 w 3069349"/>
                <a:gd name="connsiteY243" fmla="*/ 2745360 h 2980154"/>
                <a:gd name="connsiteX244" fmla="*/ 2354831 w 3069349"/>
                <a:gd name="connsiteY244" fmla="*/ 2697106 h 2980154"/>
                <a:gd name="connsiteX245" fmla="*/ 2357315 w 3069349"/>
                <a:gd name="connsiteY245" fmla="*/ 2703243 h 2980154"/>
                <a:gd name="connsiteX246" fmla="*/ 2306678 w 3069349"/>
                <a:gd name="connsiteY246" fmla="*/ 2733102 h 2980154"/>
                <a:gd name="connsiteX247" fmla="*/ 2274922 w 3069349"/>
                <a:gd name="connsiteY247" fmla="*/ 2694184 h 2980154"/>
                <a:gd name="connsiteX248" fmla="*/ 2292714 w 3069349"/>
                <a:gd name="connsiteY248" fmla="*/ 2751348 h 2980154"/>
                <a:gd name="connsiteX249" fmla="*/ 2239699 w 3069349"/>
                <a:gd name="connsiteY249" fmla="*/ 2776538 h 2980154"/>
                <a:gd name="connsiteX250" fmla="*/ 2201943 w 3069349"/>
                <a:gd name="connsiteY250" fmla="*/ 2721645 h 2980154"/>
                <a:gd name="connsiteX251" fmla="*/ 2207740 w 3069349"/>
                <a:gd name="connsiteY251" fmla="*/ 2741189 h 2980154"/>
                <a:gd name="connsiteX252" fmla="*/ 2193536 w 3069349"/>
                <a:gd name="connsiteY252" fmla="*/ 2748379 h 2980154"/>
                <a:gd name="connsiteX253" fmla="*/ 2219845 w 3069349"/>
                <a:gd name="connsiteY253" fmla="*/ 2840528 h 2980154"/>
                <a:gd name="connsiteX254" fmla="*/ 2214830 w 3069349"/>
                <a:gd name="connsiteY254" fmla="*/ 2842693 h 2980154"/>
                <a:gd name="connsiteX255" fmla="*/ 2180704 w 3069349"/>
                <a:gd name="connsiteY255" fmla="*/ 2794104 h 2980154"/>
                <a:gd name="connsiteX256" fmla="*/ 2131614 w 3069349"/>
                <a:gd name="connsiteY256" fmla="*/ 2811068 h 2980154"/>
                <a:gd name="connsiteX257" fmla="*/ 2116423 w 3069349"/>
                <a:gd name="connsiteY257" fmla="*/ 2782574 h 2980154"/>
                <a:gd name="connsiteX258" fmla="*/ 2111382 w 3069349"/>
                <a:gd name="connsiteY258" fmla="*/ 2784572 h 2980154"/>
                <a:gd name="connsiteX259" fmla="*/ 2115631 w 3069349"/>
                <a:gd name="connsiteY259" fmla="*/ 2823924 h 2980154"/>
                <a:gd name="connsiteX260" fmla="*/ 2088066 w 3069349"/>
                <a:gd name="connsiteY260" fmla="*/ 2834452 h 2980154"/>
                <a:gd name="connsiteX261" fmla="*/ 2058981 w 3069349"/>
                <a:gd name="connsiteY261" fmla="*/ 2839198 h 2980154"/>
                <a:gd name="connsiteX262" fmla="*/ 2039974 w 3069349"/>
                <a:gd name="connsiteY262" fmla="*/ 2795155 h 2980154"/>
                <a:gd name="connsiteX263" fmla="*/ 2041758 w 3069349"/>
                <a:gd name="connsiteY263" fmla="*/ 2813451 h 2980154"/>
                <a:gd name="connsiteX264" fmla="*/ 2003107 w 3069349"/>
                <a:gd name="connsiteY264" fmla="*/ 2823784 h 2980154"/>
                <a:gd name="connsiteX265" fmla="*/ 2003080 w 3069349"/>
                <a:gd name="connsiteY265" fmla="*/ 2844337 h 2980154"/>
                <a:gd name="connsiteX266" fmla="*/ 2002572 w 3069349"/>
                <a:gd name="connsiteY266" fmla="*/ 2844468 h 2980154"/>
                <a:gd name="connsiteX267" fmla="*/ 2005559 w 3069349"/>
                <a:gd name="connsiteY267" fmla="*/ 2901754 h 2980154"/>
                <a:gd name="connsiteX268" fmla="*/ 2001679 w 3069349"/>
                <a:gd name="connsiteY268" fmla="*/ 2902587 h 2980154"/>
                <a:gd name="connsiteX269" fmla="*/ 1979711 w 3069349"/>
                <a:gd name="connsiteY269" fmla="*/ 2850387 h 2980154"/>
                <a:gd name="connsiteX270" fmla="*/ 1974525 w 3069349"/>
                <a:gd name="connsiteY270" fmla="*/ 2851730 h 2980154"/>
                <a:gd name="connsiteX271" fmla="*/ 1972692 w 3069349"/>
                <a:gd name="connsiteY271" fmla="*/ 2851819 h 2980154"/>
                <a:gd name="connsiteX272" fmla="*/ 1976200 w 3069349"/>
                <a:gd name="connsiteY272" fmla="*/ 2893159 h 2980154"/>
                <a:gd name="connsiteX273" fmla="*/ 1960919 w 3069349"/>
                <a:gd name="connsiteY273" fmla="*/ 2852392 h 2980154"/>
                <a:gd name="connsiteX274" fmla="*/ 1945084 w 3069349"/>
                <a:gd name="connsiteY274" fmla="*/ 2853161 h 2980154"/>
                <a:gd name="connsiteX275" fmla="*/ 1940964 w 3069349"/>
                <a:gd name="connsiteY275" fmla="*/ 2839662 h 2980154"/>
                <a:gd name="connsiteX276" fmla="*/ 1929704 w 3069349"/>
                <a:gd name="connsiteY276" fmla="*/ 2841649 h 2980154"/>
                <a:gd name="connsiteX277" fmla="*/ 1928066 w 3069349"/>
                <a:gd name="connsiteY277" fmla="*/ 2860568 h 2980154"/>
                <a:gd name="connsiteX278" fmla="*/ 1869696 w 3069349"/>
                <a:gd name="connsiteY278" fmla="*/ 2865411 h 2980154"/>
                <a:gd name="connsiteX279" fmla="*/ 1866099 w 3069349"/>
                <a:gd name="connsiteY279" fmla="*/ 2848773 h 2980154"/>
                <a:gd name="connsiteX280" fmla="*/ 1865935 w 3069349"/>
                <a:gd name="connsiteY280" fmla="*/ 2850542 h 2980154"/>
                <a:gd name="connsiteX281" fmla="*/ 1813756 w 3069349"/>
                <a:gd name="connsiteY281" fmla="*/ 2853571 h 2980154"/>
                <a:gd name="connsiteX282" fmla="*/ 1812568 w 3069349"/>
                <a:gd name="connsiteY282" fmla="*/ 2859611 h 2980154"/>
                <a:gd name="connsiteX283" fmla="*/ 1802645 w 3069349"/>
                <a:gd name="connsiteY283" fmla="*/ 2859304 h 2980154"/>
                <a:gd name="connsiteX284" fmla="*/ 1797820 w 3069349"/>
                <a:gd name="connsiteY284" fmla="*/ 2918996 h 2980154"/>
                <a:gd name="connsiteX285" fmla="*/ 1789986 w 3069349"/>
                <a:gd name="connsiteY285" fmla="*/ 2919118 h 2980154"/>
                <a:gd name="connsiteX286" fmla="*/ 1785782 w 3069349"/>
                <a:gd name="connsiteY286" fmla="*/ 2895724 h 2980154"/>
                <a:gd name="connsiteX287" fmla="*/ 1781613 w 3069349"/>
                <a:gd name="connsiteY287" fmla="*/ 2919247 h 2980154"/>
                <a:gd name="connsiteX288" fmla="*/ 1776937 w 3069349"/>
                <a:gd name="connsiteY288" fmla="*/ 2919320 h 2980154"/>
                <a:gd name="connsiteX289" fmla="*/ 1766366 w 3069349"/>
                <a:gd name="connsiteY289" fmla="*/ 2859660 h 2980154"/>
                <a:gd name="connsiteX290" fmla="*/ 1747300 w 3069349"/>
                <a:gd name="connsiteY290" fmla="*/ 2861451 h 2980154"/>
                <a:gd name="connsiteX291" fmla="*/ 1720183 w 3069349"/>
                <a:gd name="connsiteY291" fmla="*/ 2858282 h 2980154"/>
                <a:gd name="connsiteX292" fmla="*/ 1720147 w 3069349"/>
                <a:gd name="connsiteY292" fmla="*/ 2857972 h 2980154"/>
                <a:gd name="connsiteX293" fmla="*/ 1678834 w 3069349"/>
                <a:gd name="connsiteY293" fmla="*/ 2853118 h 2980154"/>
                <a:gd name="connsiteX294" fmla="*/ 1678789 w 3069349"/>
                <a:gd name="connsiteY294" fmla="*/ 2850674 h 2980154"/>
                <a:gd name="connsiteX295" fmla="*/ 1659803 w 3069349"/>
                <a:gd name="connsiteY295" fmla="*/ 2850239 h 2980154"/>
                <a:gd name="connsiteX296" fmla="*/ 1641355 w 3069349"/>
                <a:gd name="connsiteY296" fmla="*/ 2845877 h 2980154"/>
                <a:gd name="connsiteX297" fmla="*/ 1627274 w 3069349"/>
                <a:gd name="connsiteY297" fmla="*/ 2903150 h 2980154"/>
                <a:gd name="connsiteX298" fmla="*/ 1612101 w 3069349"/>
                <a:gd name="connsiteY298" fmla="*/ 2900429 h 2980154"/>
                <a:gd name="connsiteX299" fmla="*/ 1611559 w 3069349"/>
                <a:gd name="connsiteY299" fmla="*/ 2834585 h 2980154"/>
                <a:gd name="connsiteX300" fmla="*/ 1602504 w 3069349"/>
                <a:gd name="connsiteY300" fmla="*/ 2832449 h 2980154"/>
                <a:gd name="connsiteX301" fmla="*/ 1598132 w 3069349"/>
                <a:gd name="connsiteY301" fmla="*/ 2844028 h 2980154"/>
                <a:gd name="connsiteX302" fmla="*/ 1582797 w 3069349"/>
                <a:gd name="connsiteY302" fmla="*/ 2840949 h 2980154"/>
                <a:gd name="connsiteX303" fmla="*/ 1561825 w 3069349"/>
                <a:gd name="connsiteY303" fmla="*/ 2890787 h 2980154"/>
                <a:gd name="connsiteX304" fmla="*/ 1553669 w 3069349"/>
                <a:gd name="connsiteY304" fmla="*/ 2888503 h 2980154"/>
                <a:gd name="connsiteX305" fmla="*/ 1556423 w 3069349"/>
                <a:gd name="connsiteY305" fmla="*/ 2835652 h 2980154"/>
                <a:gd name="connsiteX306" fmla="*/ 1544946 w 3069349"/>
                <a:gd name="connsiteY306" fmla="*/ 2833348 h 2980154"/>
                <a:gd name="connsiteX307" fmla="*/ 1545888 w 3069349"/>
                <a:gd name="connsiteY307" fmla="*/ 2820284 h 2980154"/>
                <a:gd name="connsiteX308" fmla="*/ 1515383 w 3069349"/>
                <a:gd name="connsiteY308" fmla="*/ 2810065 h 2980154"/>
                <a:gd name="connsiteX309" fmla="*/ 1512646 w 3069349"/>
                <a:gd name="connsiteY309" fmla="*/ 2815454 h 2980154"/>
                <a:gd name="connsiteX310" fmla="*/ 1488297 w 3069349"/>
                <a:gd name="connsiteY310" fmla="*/ 2807560 h 2980154"/>
                <a:gd name="connsiteX311" fmla="*/ 1464730 w 3069349"/>
                <a:gd name="connsiteY311" fmla="*/ 2863162 h 2980154"/>
                <a:gd name="connsiteX312" fmla="*/ 1446919 w 3069349"/>
                <a:gd name="connsiteY312" fmla="*/ 2856294 h 2980154"/>
                <a:gd name="connsiteX313" fmla="*/ 1459735 w 3069349"/>
                <a:gd name="connsiteY313" fmla="*/ 2773895 h 2980154"/>
                <a:gd name="connsiteX314" fmla="*/ 1445940 w 3069349"/>
                <a:gd name="connsiteY314" fmla="*/ 2778662 h 2980154"/>
                <a:gd name="connsiteX315" fmla="*/ 1443121 w 3069349"/>
                <a:gd name="connsiteY315" fmla="*/ 2773375 h 2980154"/>
                <a:gd name="connsiteX316" fmla="*/ 1440483 w 3069349"/>
                <a:gd name="connsiteY316" fmla="*/ 2777382 h 2980154"/>
                <a:gd name="connsiteX317" fmla="*/ 1438887 w 3069349"/>
                <a:gd name="connsiteY317" fmla="*/ 2776634 h 2980154"/>
                <a:gd name="connsiteX318" fmla="*/ 1429930 w 3069349"/>
                <a:gd name="connsiteY318" fmla="*/ 2791265 h 2980154"/>
                <a:gd name="connsiteX319" fmla="*/ 1429957 w 3069349"/>
                <a:gd name="connsiteY319" fmla="*/ 2791518 h 2980154"/>
                <a:gd name="connsiteX320" fmla="*/ 1429719 w 3069349"/>
                <a:gd name="connsiteY320" fmla="*/ 2791608 h 2980154"/>
                <a:gd name="connsiteX321" fmla="*/ 1428342 w 3069349"/>
                <a:gd name="connsiteY321" fmla="*/ 2793859 h 2980154"/>
                <a:gd name="connsiteX322" fmla="*/ 1426215 w 3069349"/>
                <a:gd name="connsiteY322" fmla="*/ 2792947 h 2980154"/>
                <a:gd name="connsiteX323" fmla="*/ 1402392 w 3069349"/>
                <a:gd name="connsiteY323" fmla="*/ 2802046 h 2980154"/>
                <a:gd name="connsiteX324" fmla="*/ 1373307 w 3069349"/>
                <a:gd name="connsiteY324" fmla="*/ 2806792 h 2980154"/>
                <a:gd name="connsiteX325" fmla="*/ 1371639 w 3069349"/>
                <a:gd name="connsiteY325" fmla="*/ 2802925 h 2980154"/>
                <a:gd name="connsiteX326" fmla="*/ 1359093 w 3069349"/>
                <a:gd name="connsiteY326" fmla="*/ 2820788 h 2980154"/>
                <a:gd name="connsiteX327" fmla="*/ 1346170 w 3069349"/>
                <a:gd name="connsiteY327" fmla="*/ 2814336 h 2980154"/>
                <a:gd name="connsiteX328" fmla="*/ 1355641 w 3069349"/>
                <a:gd name="connsiteY328" fmla="*/ 2781164 h 2980154"/>
                <a:gd name="connsiteX329" fmla="*/ 1317433 w 3069349"/>
                <a:gd name="connsiteY329" fmla="*/ 2791378 h 2980154"/>
                <a:gd name="connsiteX330" fmla="*/ 1317406 w 3069349"/>
                <a:gd name="connsiteY330" fmla="*/ 2811931 h 2980154"/>
                <a:gd name="connsiteX331" fmla="*/ 1316898 w 3069349"/>
                <a:gd name="connsiteY331" fmla="*/ 2812063 h 2980154"/>
                <a:gd name="connsiteX332" fmla="*/ 1319885 w 3069349"/>
                <a:gd name="connsiteY332" fmla="*/ 2869348 h 2980154"/>
                <a:gd name="connsiteX333" fmla="*/ 1316005 w 3069349"/>
                <a:gd name="connsiteY333" fmla="*/ 2870181 h 2980154"/>
                <a:gd name="connsiteX334" fmla="*/ 1294037 w 3069349"/>
                <a:gd name="connsiteY334" fmla="*/ 2817981 h 2980154"/>
                <a:gd name="connsiteX335" fmla="*/ 1288851 w 3069349"/>
                <a:gd name="connsiteY335" fmla="*/ 2819324 h 2980154"/>
                <a:gd name="connsiteX336" fmla="*/ 1287018 w 3069349"/>
                <a:gd name="connsiteY336" fmla="*/ 2819413 h 2980154"/>
                <a:gd name="connsiteX337" fmla="*/ 1290526 w 3069349"/>
                <a:gd name="connsiteY337" fmla="*/ 2860753 h 2980154"/>
                <a:gd name="connsiteX338" fmla="*/ 1275246 w 3069349"/>
                <a:gd name="connsiteY338" fmla="*/ 2819986 h 2980154"/>
                <a:gd name="connsiteX339" fmla="*/ 1259411 w 3069349"/>
                <a:gd name="connsiteY339" fmla="*/ 2820755 h 2980154"/>
                <a:gd name="connsiteX340" fmla="*/ 1255291 w 3069349"/>
                <a:gd name="connsiteY340" fmla="*/ 2807256 h 2980154"/>
                <a:gd name="connsiteX341" fmla="*/ 1244031 w 3069349"/>
                <a:gd name="connsiteY341" fmla="*/ 2809243 h 2980154"/>
                <a:gd name="connsiteX342" fmla="*/ 1242392 w 3069349"/>
                <a:gd name="connsiteY342" fmla="*/ 2828162 h 2980154"/>
                <a:gd name="connsiteX343" fmla="*/ 1184023 w 3069349"/>
                <a:gd name="connsiteY343" fmla="*/ 2833005 h 2980154"/>
                <a:gd name="connsiteX344" fmla="*/ 1180425 w 3069349"/>
                <a:gd name="connsiteY344" fmla="*/ 2816367 h 2980154"/>
                <a:gd name="connsiteX345" fmla="*/ 1180261 w 3069349"/>
                <a:gd name="connsiteY345" fmla="*/ 2818136 h 2980154"/>
                <a:gd name="connsiteX346" fmla="*/ 1128083 w 3069349"/>
                <a:gd name="connsiteY346" fmla="*/ 2821165 h 2980154"/>
                <a:gd name="connsiteX347" fmla="*/ 1126895 w 3069349"/>
                <a:gd name="connsiteY347" fmla="*/ 2827205 h 2980154"/>
                <a:gd name="connsiteX348" fmla="*/ 1116971 w 3069349"/>
                <a:gd name="connsiteY348" fmla="*/ 2826898 h 2980154"/>
                <a:gd name="connsiteX349" fmla="*/ 1112147 w 3069349"/>
                <a:gd name="connsiteY349" fmla="*/ 2886590 h 2980154"/>
                <a:gd name="connsiteX350" fmla="*/ 1104312 w 3069349"/>
                <a:gd name="connsiteY350" fmla="*/ 2886712 h 2980154"/>
                <a:gd name="connsiteX351" fmla="*/ 1100108 w 3069349"/>
                <a:gd name="connsiteY351" fmla="*/ 2863318 h 2980154"/>
                <a:gd name="connsiteX352" fmla="*/ 1095939 w 3069349"/>
                <a:gd name="connsiteY352" fmla="*/ 2886841 h 2980154"/>
                <a:gd name="connsiteX353" fmla="*/ 1047152 w 3069349"/>
                <a:gd name="connsiteY353" fmla="*/ 2980154 h 2980154"/>
                <a:gd name="connsiteX354" fmla="*/ 1080692 w 3069349"/>
                <a:gd name="connsiteY354" fmla="*/ 2827254 h 2980154"/>
                <a:gd name="connsiteX355" fmla="*/ 1061626 w 3069349"/>
                <a:gd name="connsiteY355" fmla="*/ 2829045 h 2980154"/>
                <a:gd name="connsiteX356" fmla="*/ 1034509 w 3069349"/>
                <a:gd name="connsiteY356" fmla="*/ 2825876 h 2980154"/>
                <a:gd name="connsiteX357" fmla="*/ 1034473 w 3069349"/>
                <a:gd name="connsiteY357" fmla="*/ 2825566 h 2980154"/>
                <a:gd name="connsiteX358" fmla="*/ 993160 w 3069349"/>
                <a:gd name="connsiteY358" fmla="*/ 2820712 h 2980154"/>
                <a:gd name="connsiteX359" fmla="*/ 993115 w 3069349"/>
                <a:gd name="connsiteY359" fmla="*/ 2818268 h 2980154"/>
                <a:gd name="connsiteX360" fmla="*/ 974129 w 3069349"/>
                <a:gd name="connsiteY360" fmla="*/ 2817832 h 2980154"/>
                <a:gd name="connsiteX361" fmla="*/ 955682 w 3069349"/>
                <a:gd name="connsiteY361" fmla="*/ 2813471 h 2980154"/>
                <a:gd name="connsiteX362" fmla="*/ 941601 w 3069349"/>
                <a:gd name="connsiteY362" fmla="*/ 2870744 h 2980154"/>
                <a:gd name="connsiteX363" fmla="*/ 926428 w 3069349"/>
                <a:gd name="connsiteY363" fmla="*/ 2868023 h 2980154"/>
                <a:gd name="connsiteX364" fmla="*/ 925885 w 3069349"/>
                <a:gd name="connsiteY364" fmla="*/ 2802179 h 2980154"/>
                <a:gd name="connsiteX365" fmla="*/ 916830 w 3069349"/>
                <a:gd name="connsiteY365" fmla="*/ 2800043 h 2980154"/>
                <a:gd name="connsiteX366" fmla="*/ 912459 w 3069349"/>
                <a:gd name="connsiteY366" fmla="*/ 2811622 h 2980154"/>
                <a:gd name="connsiteX367" fmla="*/ 897123 w 3069349"/>
                <a:gd name="connsiteY367" fmla="*/ 2808542 h 2980154"/>
                <a:gd name="connsiteX368" fmla="*/ 876151 w 3069349"/>
                <a:gd name="connsiteY368" fmla="*/ 2858381 h 2980154"/>
                <a:gd name="connsiteX369" fmla="*/ 867995 w 3069349"/>
                <a:gd name="connsiteY369" fmla="*/ 2856097 h 2980154"/>
                <a:gd name="connsiteX370" fmla="*/ 870749 w 3069349"/>
                <a:gd name="connsiteY370" fmla="*/ 2803246 h 2980154"/>
                <a:gd name="connsiteX371" fmla="*/ 859273 w 3069349"/>
                <a:gd name="connsiteY371" fmla="*/ 2800942 h 2980154"/>
                <a:gd name="connsiteX372" fmla="*/ 790343 w 3069349"/>
                <a:gd name="connsiteY372" fmla="*/ 2925588 h 2980154"/>
                <a:gd name="connsiteX373" fmla="*/ 829709 w 3069349"/>
                <a:gd name="connsiteY373" fmla="*/ 2777659 h 2980154"/>
                <a:gd name="connsiteX374" fmla="*/ 826972 w 3069349"/>
                <a:gd name="connsiteY374" fmla="*/ 2783048 h 2980154"/>
                <a:gd name="connsiteX375" fmla="*/ 802623 w 3069349"/>
                <a:gd name="connsiteY375" fmla="*/ 2775154 h 2980154"/>
                <a:gd name="connsiteX376" fmla="*/ 779056 w 3069349"/>
                <a:gd name="connsiteY376" fmla="*/ 2830757 h 2980154"/>
                <a:gd name="connsiteX377" fmla="*/ 761245 w 3069349"/>
                <a:gd name="connsiteY377" fmla="*/ 2823888 h 2980154"/>
                <a:gd name="connsiteX378" fmla="*/ 779305 w 3069349"/>
                <a:gd name="connsiteY378" fmla="*/ 2707775 h 2980154"/>
                <a:gd name="connsiteX379" fmla="*/ 754809 w 3069349"/>
                <a:gd name="connsiteY379" fmla="*/ 2744976 h 2980154"/>
                <a:gd name="connsiteX380" fmla="*/ 753214 w 3069349"/>
                <a:gd name="connsiteY380" fmla="*/ 2744228 h 2980154"/>
                <a:gd name="connsiteX381" fmla="*/ 742668 w 3069349"/>
                <a:gd name="connsiteY381" fmla="*/ 2761453 h 2980154"/>
                <a:gd name="connsiteX382" fmla="*/ 703981 w 3069349"/>
                <a:gd name="connsiteY382" fmla="*/ 2744868 h 2980154"/>
                <a:gd name="connsiteX383" fmla="*/ 673419 w 3069349"/>
                <a:gd name="connsiteY383" fmla="*/ 2788382 h 2980154"/>
                <a:gd name="connsiteX384" fmla="*/ 660497 w 3069349"/>
                <a:gd name="connsiteY384" fmla="*/ 2781930 h 2980154"/>
                <a:gd name="connsiteX385" fmla="*/ 680869 w 3069349"/>
                <a:gd name="connsiteY385" fmla="*/ 2710571 h 2980154"/>
                <a:gd name="connsiteX386" fmla="*/ 669790 w 3069349"/>
                <a:gd name="connsiteY386" fmla="*/ 2704074 h 2980154"/>
                <a:gd name="connsiteX387" fmla="*/ 662690 w 3069349"/>
                <a:gd name="connsiteY387" fmla="*/ 2713227 h 2980154"/>
                <a:gd name="connsiteX388" fmla="*/ 658806 w 3069349"/>
                <a:gd name="connsiteY388" fmla="*/ 2711011 h 2980154"/>
                <a:gd name="connsiteX389" fmla="*/ 625103 w 3069349"/>
                <a:gd name="connsiteY389" fmla="*/ 2764259 h 2980154"/>
                <a:gd name="connsiteX390" fmla="*/ 607635 w 3069349"/>
                <a:gd name="connsiteY390" fmla="*/ 2755537 h 2980154"/>
                <a:gd name="connsiteX391" fmla="*/ 627830 w 3069349"/>
                <a:gd name="connsiteY391" fmla="*/ 2693339 h 2980154"/>
                <a:gd name="connsiteX392" fmla="*/ 615104 w 3069349"/>
                <a:gd name="connsiteY392" fmla="*/ 2686080 h 2980154"/>
                <a:gd name="connsiteX393" fmla="*/ 641907 w 3069349"/>
                <a:gd name="connsiteY393" fmla="*/ 2616327 h 2980154"/>
                <a:gd name="connsiteX394" fmla="*/ 586171 w 3069349"/>
                <a:gd name="connsiteY394" fmla="*/ 2677387 h 2980154"/>
                <a:gd name="connsiteX395" fmla="*/ 541632 w 3069349"/>
                <a:gd name="connsiteY395" fmla="*/ 2645775 h 2980154"/>
                <a:gd name="connsiteX396" fmla="*/ 544532 w 3069349"/>
                <a:gd name="connsiteY396" fmla="*/ 2639723 h 2980154"/>
                <a:gd name="connsiteX397" fmla="*/ 496234 w 3069349"/>
                <a:gd name="connsiteY397" fmla="*/ 2685246 h 2980154"/>
                <a:gd name="connsiteX398" fmla="*/ 479431 w 3069349"/>
                <a:gd name="connsiteY398" fmla="*/ 2672351 h 2980154"/>
                <a:gd name="connsiteX399" fmla="*/ 479986 w 3069349"/>
                <a:gd name="connsiteY399" fmla="*/ 2671329 h 2980154"/>
                <a:gd name="connsiteX400" fmla="*/ 479214 w 3069349"/>
                <a:gd name="connsiteY400" fmla="*/ 2672184 h 2980154"/>
                <a:gd name="connsiteX401" fmla="*/ 465796 w 3069349"/>
                <a:gd name="connsiteY401" fmla="*/ 2661887 h 2980154"/>
                <a:gd name="connsiteX402" fmla="*/ 499225 w 3069349"/>
                <a:gd name="connsiteY402" fmla="*/ 2596861 h 2980154"/>
                <a:gd name="connsiteX403" fmla="*/ 474141 w 3069349"/>
                <a:gd name="connsiteY403" fmla="*/ 2574480 h 2980154"/>
                <a:gd name="connsiteX404" fmla="*/ 509171 w 3069349"/>
                <a:gd name="connsiteY404" fmla="*/ 2518138 h 2980154"/>
                <a:gd name="connsiteX405" fmla="*/ 448931 w 3069349"/>
                <a:gd name="connsiteY405" fmla="*/ 2562741 h 2980154"/>
                <a:gd name="connsiteX406" fmla="*/ 411668 w 3069349"/>
                <a:gd name="connsiteY406" fmla="*/ 2522154 h 2980154"/>
                <a:gd name="connsiteX407" fmla="*/ 417910 w 3069349"/>
                <a:gd name="connsiteY407" fmla="*/ 2513700 h 2980154"/>
                <a:gd name="connsiteX408" fmla="*/ 349052 w 3069349"/>
                <a:gd name="connsiteY408" fmla="*/ 2557310 h 2980154"/>
                <a:gd name="connsiteX409" fmla="*/ 330913 w 3069349"/>
                <a:gd name="connsiteY409" fmla="*/ 2536654 h 2980154"/>
                <a:gd name="connsiteX410" fmla="*/ 384852 w 3069349"/>
                <a:gd name="connsiteY410" fmla="*/ 2473436 h 2980154"/>
                <a:gd name="connsiteX411" fmla="*/ 357429 w 3069349"/>
                <a:gd name="connsiteY411" fmla="*/ 2436122 h 2980154"/>
                <a:gd name="connsiteX412" fmla="*/ 364273 w 3069349"/>
                <a:gd name="connsiteY412" fmla="*/ 2428737 h 2980154"/>
                <a:gd name="connsiteX413" fmla="*/ 359135 w 3069349"/>
                <a:gd name="connsiteY413" fmla="*/ 2421696 h 2980154"/>
                <a:gd name="connsiteX414" fmla="*/ 377416 w 3069349"/>
                <a:gd name="connsiteY414" fmla="*/ 2402470 h 2980154"/>
                <a:gd name="connsiteX415" fmla="*/ 336107 w 3069349"/>
                <a:gd name="connsiteY415" fmla="*/ 2421925 h 2980154"/>
                <a:gd name="connsiteX416" fmla="*/ 311383 w 3069349"/>
                <a:gd name="connsiteY416" fmla="*/ 2380281 h 2980154"/>
                <a:gd name="connsiteX417" fmla="*/ 233681 w 3069349"/>
                <a:gd name="connsiteY417" fmla="*/ 2411598 h 2980154"/>
                <a:gd name="connsiteX418" fmla="*/ 216829 w 3069349"/>
                <a:gd name="connsiteY418" fmla="*/ 2383700 h 2980154"/>
                <a:gd name="connsiteX419" fmla="*/ 291444 w 3069349"/>
                <a:gd name="connsiteY419" fmla="*/ 2324939 h 2980154"/>
                <a:gd name="connsiteX420" fmla="*/ 269294 w 3069349"/>
                <a:gd name="connsiteY420" fmla="*/ 2276461 h 2980154"/>
                <a:gd name="connsiteX421" fmla="*/ 272703 w 3069349"/>
                <a:gd name="connsiteY421" fmla="*/ 2273977 h 2980154"/>
                <a:gd name="connsiteX422" fmla="*/ 264882 w 3069349"/>
                <a:gd name="connsiteY422" fmla="*/ 2257111 h 2980154"/>
                <a:gd name="connsiteX423" fmla="*/ 252189 w 3069349"/>
                <a:gd name="connsiteY423" fmla="*/ 2260208 h 2980154"/>
                <a:gd name="connsiteX424" fmla="*/ 243110 w 3069349"/>
                <a:gd name="connsiteY424" fmla="*/ 2234052 h 2980154"/>
                <a:gd name="connsiteX425" fmla="*/ 150523 w 3069349"/>
                <a:gd name="connsiteY425" fmla="*/ 2253675 h 2980154"/>
                <a:gd name="connsiteX426" fmla="*/ 135919 w 3069349"/>
                <a:gd name="connsiteY426" fmla="*/ 2220632 h 2980154"/>
                <a:gd name="connsiteX427" fmla="*/ 177250 w 3069349"/>
                <a:gd name="connsiteY427" fmla="*/ 2199084 h 2980154"/>
                <a:gd name="connsiteX428" fmla="*/ 154749 w 3069349"/>
                <a:gd name="connsiteY428" fmla="*/ 2204600 h 2980154"/>
                <a:gd name="connsiteX429" fmla="*/ 222661 w 3069349"/>
                <a:gd name="connsiteY429" fmla="*/ 2161621 h 2980154"/>
                <a:gd name="connsiteX430" fmla="*/ 215789 w 3069349"/>
                <a:gd name="connsiteY430" fmla="*/ 2141086 h 2980154"/>
                <a:gd name="connsiteX431" fmla="*/ 221588 w 3069349"/>
                <a:gd name="connsiteY431" fmla="*/ 2137885 h 2980154"/>
                <a:gd name="connsiteX432" fmla="*/ 219372 w 3069349"/>
                <a:gd name="connsiteY432" fmla="*/ 2128340 h 2980154"/>
                <a:gd name="connsiteX433" fmla="*/ 216722 w 3069349"/>
                <a:gd name="connsiteY433" fmla="*/ 2128634 h 2980154"/>
                <a:gd name="connsiteX434" fmla="*/ 206322 w 3069349"/>
                <a:gd name="connsiteY434" fmla="*/ 2100735 h 2980154"/>
                <a:gd name="connsiteX435" fmla="*/ 99843 w 3069349"/>
                <a:gd name="connsiteY435" fmla="*/ 2117778 h 2980154"/>
                <a:gd name="connsiteX436" fmla="*/ 219858 w 3069349"/>
                <a:gd name="connsiteY436" fmla="*/ 2010179 h 2980154"/>
                <a:gd name="connsiteX437" fmla="*/ 182874 w 3069349"/>
                <a:gd name="connsiteY437" fmla="*/ 2010056 h 2980154"/>
                <a:gd name="connsiteX438" fmla="*/ 178452 w 3069349"/>
                <a:gd name="connsiteY438" fmla="*/ 1992453 h 2980154"/>
                <a:gd name="connsiteX439" fmla="*/ 126897 w 3069349"/>
                <a:gd name="connsiteY439" fmla="*/ 1993010 h 2980154"/>
                <a:gd name="connsiteX440" fmla="*/ 175265 w 3069349"/>
                <a:gd name="connsiteY440" fmla="*/ 1974865 h 2980154"/>
                <a:gd name="connsiteX441" fmla="*/ 174097 w 3069349"/>
                <a:gd name="connsiteY441" fmla="*/ 1950946 h 2980154"/>
                <a:gd name="connsiteX442" fmla="*/ 192229 w 3069349"/>
                <a:gd name="connsiteY442" fmla="*/ 1945233 h 2980154"/>
                <a:gd name="connsiteX443" fmla="*/ 192029 w 3069349"/>
                <a:gd name="connsiteY443" fmla="*/ 1939805 h 2980154"/>
                <a:gd name="connsiteX444" fmla="*/ 180523 w 3069349"/>
                <a:gd name="connsiteY444" fmla="*/ 1938784 h 2980154"/>
                <a:gd name="connsiteX445" fmla="*/ 0 w 3069349"/>
                <a:gd name="connsiteY445" fmla="*/ 1985047 h 2980154"/>
                <a:gd name="connsiteX446" fmla="*/ 232190 w 3069349"/>
                <a:gd name="connsiteY446" fmla="*/ 1913405 h 2980154"/>
                <a:gd name="connsiteX447" fmla="*/ 73965 w 3069349"/>
                <a:gd name="connsiteY447" fmla="*/ 1879221 h 2980154"/>
                <a:gd name="connsiteX448" fmla="*/ 183080 w 3069349"/>
                <a:gd name="connsiteY448" fmla="*/ 1864869 h 2980154"/>
                <a:gd name="connsiteX449" fmla="*/ 185842 w 3069349"/>
                <a:gd name="connsiteY449" fmla="*/ 1842903 h 2980154"/>
                <a:gd name="connsiteX450" fmla="*/ 251449 w 3069349"/>
                <a:gd name="connsiteY450" fmla="*/ 1833211 h 2980154"/>
                <a:gd name="connsiteX451" fmla="*/ 167498 w 3069349"/>
                <a:gd name="connsiteY451" fmla="*/ 1815911 h 2980154"/>
                <a:gd name="connsiteX452" fmla="*/ 168430 w 3069349"/>
                <a:gd name="connsiteY452" fmla="*/ 1782384 h 2980154"/>
                <a:gd name="connsiteX453" fmla="*/ 134852 w 3069349"/>
                <a:gd name="connsiteY453" fmla="*/ 1774567 h 2980154"/>
                <a:gd name="connsiteX454" fmla="*/ 168485 w 3069349"/>
                <a:gd name="connsiteY454" fmla="*/ 1769926 h 2980154"/>
                <a:gd name="connsiteX455" fmla="*/ 75674 w 3069349"/>
                <a:gd name="connsiteY455" fmla="*/ 1740934 h 2980154"/>
                <a:gd name="connsiteX456" fmla="*/ 185007 w 3069349"/>
                <a:gd name="connsiteY456" fmla="*/ 1711573 h 2980154"/>
                <a:gd name="connsiteX457" fmla="*/ 187880 w 3069349"/>
                <a:gd name="connsiteY457" fmla="*/ 1686519 h 2980154"/>
                <a:gd name="connsiteX458" fmla="*/ 207765 w 3069349"/>
                <a:gd name="connsiteY458" fmla="*/ 1686133 h 2980154"/>
                <a:gd name="connsiteX459" fmla="*/ 213184 w 3069349"/>
                <a:gd name="connsiteY459" fmla="*/ 1659342 h 2980154"/>
                <a:gd name="connsiteX460" fmla="*/ 285845 w 3069349"/>
                <a:gd name="connsiteY460" fmla="*/ 1663565 h 2980154"/>
                <a:gd name="connsiteX461" fmla="*/ 189115 w 3069349"/>
                <a:gd name="connsiteY461" fmla="*/ 1622395 h 2980154"/>
                <a:gd name="connsiteX462" fmla="*/ 192975 w 3069349"/>
                <a:gd name="connsiteY462" fmla="*/ 1605268 h 2980154"/>
                <a:gd name="connsiteX463" fmla="*/ 112041 w 3069349"/>
                <a:gd name="connsiteY463" fmla="*/ 1563071 h 2980154"/>
                <a:gd name="connsiteX464" fmla="*/ 120343 w 3069349"/>
                <a:gd name="connsiteY464" fmla="*/ 1536083 h 2980154"/>
                <a:gd name="connsiteX465" fmla="*/ 223017 w 3069349"/>
                <a:gd name="connsiteY465" fmla="*/ 1557842 h 2980154"/>
                <a:gd name="connsiteX466" fmla="*/ 219075 w 3069349"/>
                <a:gd name="connsiteY466" fmla="*/ 1555764 h 2980154"/>
                <a:gd name="connsiteX467" fmla="*/ 237469 w 3069349"/>
                <a:gd name="connsiteY467" fmla="*/ 1499500 h 2980154"/>
                <a:gd name="connsiteX468" fmla="*/ 266379 w 3069349"/>
                <a:gd name="connsiteY468" fmla="*/ 1504740 h 2980154"/>
                <a:gd name="connsiteX469" fmla="*/ 274777 w 3069349"/>
                <a:gd name="connsiteY469" fmla="*/ 1484182 h 2980154"/>
                <a:gd name="connsiteX470" fmla="*/ 325214 w 3069349"/>
                <a:gd name="connsiteY470" fmla="*/ 1497807 h 2980154"/>
                <a:gd name="connsiteX471" fmla="*/ 251314 w 3069349"/>
                <a:gd name="connsiteY471" fmla="*/ 1439610 h 2980154"/>
                <a:gd name="connsiteX472" fmla="*/ 247448 w 3069349"/>
                <a:gd name="connsiteY472" fmla="*/ 1436961 h 2980154"/>
                <a:gd name="connsiteX473" fmla="*/ 247579 w 3069349"/>
                <a:gd name="connsiteY473" fmla="*/ 1436666 h 2980154"/>
                <a:gd name="connsiteX474" fmla="*/ 182963 w 3069349"/>
                <a:gd name="connsiteY474" fmla="*/ 1385780 h 2980154"/>
                <a:gd name="connsiteX475" fmla="*/ 192506 w 3069349"/>
                <a:gd name="connsiteY475" fmla="*/ 1367959 h 2980154"/>
                <a:gd name="connsiteX476" fmla="*/ 265301 w 3069349"/>
                <a:gd name="connsiteY476" fmla="*/ 1397299 h 2980154"/>
                <a:gd name="connsiteX477" fmla="*/ 271851 w 3069349"/>
                <a:gd name="connsiteY477" fmla="*/ 1382748 h 2980154"/>
                <a:gd name="connsiteX478" fmla="*/ 305597 w 3069349"/>
                <a:gd name="connsiteY478" fmla="*/ 1392979 h 2980154"/>
                <a:gd name="connsiteX479" fmla="*/ 255612 w 3069349"/>
                <a:gd name="connsiteY479" fmla="*/ 1350630 h 2980154"/>
                <a:gd name="connsiteX480" fmla="*/ 299219 w 3069349"/>
                <a:gd name="connsiteY480" fmla="*/ 1366014 h 2980154"/>
                <a:gd name="connsiteX481" fmla="*/ 322153 w 3069349"/>
                <a:gd name="connsiteY481" fmla="*/ 1325940 h 2980154"/>
                <a:gd name="connsiteX482" fmla="*/ 357732 w 3069349"/>
                <a:gd name="connsiteY482" fmla="*/ 1340055 h 2980154"/>
                <a:gd name="connsiteX483" fmla="*/ 368051 w 3069349"/>
                <a:gd name="connsiteY483" fmla="*/ 1324436 h 2980154"/>
                <a:gd name="connsiteX484" fmla="*/ 400252 w 3069349"/>
                <a:gd name="connsiteY484" fmla="*/ 1340766 h 2980154"/>
                <a:gd name="connsiteX485" fmla="*/ 292377 w 3069349"/>
                <a:gd name="connsiteY485" fmla="*/ 1214335 h 2980154"/>
                <a:gd name="connsiteX486" fmla="*/ 298485 w 3069349"/>
                <a:gd name="connsiteY486" fmla="*/ 1206815 h 2980154"/>
                <a:gd name="connsiteX487" fmla="*/ 356783 w 3069349"/>
                <a:gd name="connsiteY487" fmla="*/ 1243738 h 2980154"/>
                <a:gd name="connsiteX488" fmla="*/ 374923 w 3069349"/>
                <a:gd name="connsiteY488" fmla="*/ 1218702 h 2980154"/>
                <a:gd name="connsiteX489" fmla="*/ 422276 w 3069349"/>
                <a:gd name="connsiteY489" fmla="*/ 1244146 h 2980154"/>
                <a:gd name="connsiteX490" fmla="*/ 399408 w 3069349"/>
                <a:gd name="connsiteY490" fmla="*/ 1216546 h 2980154"/>
                <a:gd name="connsiteX491" fmla="*/ 402719 w 3069349"/>
                <a:gd name="connsiteY491" fmla="*/ 1212808 h 2980154"/>
                <a:gd name="connsiteX492" fmla="*/ 363776 w 3069349"/>
                <a:gd name="connsiteY492" fmla="*/ 1161431 h 2980154"/>
                <a:gd name="connsiteX493" fmla="*/ 417309 w 3069349"/>
                <a:gd name="connsiteY493" fmla="*/ 1196322 h 2980154"/>
                <a:gd name="connsiteX494" fmla="*/ 438477 w 3069349"/>
                <a:gd name="connsiteY494" fmla="*/ 1172405 h 2980154"/>
                <a:gd name="connsiteX495" fmla="*/ 466770 w 3069349"/>
                <a:gd name="connsiteY495" fmla="*/ 1190757 h 2980154"/>
                <a:gd name="connsiteX496" fmla="*/ 466076 w 3069349"/>
                <a:gd name="connsiteY496" fmla="*/ 1180393 h 2980154"/>
                <a:gd name="connsiteX497" fmla="*/ 501337 w 3069349"/>
                <a:gd name="connsiteY497" fmla="*/ 1175755 h 2980154"/>
                <a:gd name="connsiteX498" fmla="*/ 463635 w 3069349"/>
                <a:gd name="connsiteY498" fmla="*/ 1118028 h 2980154"/>
                <a:gd name="connsiteX499" fmla="*/ 472108 w 3069349"/>
                <a:gd name="connsiteY499" fmla="*/ 1110316 h 2980154"/>
                <a:gd name="connsiteX500" fmla="*/ 447474 w 3069349"/>
                <a:gd name="connsiteY500" fmla="*/ 1064948 h 2980154"/>
                <a:gd name="connsiteX501" fmla="*/ 484064 w 3069349"/>
                <a:gd name="connsiteY501" fmla="*/ 1099436 h 2980154"/>
                <a:gd name="connsiteX502" fmla="*/ 507282 w 3069349"/>
                <a:gd name="connsiteY502" fmla="*/ 1078306 h 2980154"/>
                <a:gd name="connsiteX503" fmla="*/ 555855 w 3069349"/>
                <a:gd name="connsiteY503" fmla="*/ 1118428 h 2980154"/>
                <a:gd name="connsiteX504" fmla="*/ 535020 w 3069349"/>
                <a:gd name="connsiteY504" fmla="*/ 1079967 h 2980154"/>
                <a:gd name="connsiteX505" fmla="*/ 537322 w 3069349"/>
                <a:gd name="connsiteY505" fmla="*/ 1078247 h 2980154"/>
                <a:gd name="connsiteX506" fmla="*/ 537270 w 3069349"/>
                <a:gd name="connsiteY506" fmla="*/ 1078138 h 2980154"/>
                <a:gd name="connsiteX507" fmla="*/ 526963 w 3069349"/>
                <a:gd name="connsiteY507" fmla="*/ 1075738 h 2980154"/>
                <a:gd name="connsiteX508" fmla="*/ 535556 w 3069349"/>
                <a:gd name="connsiteY508" fmla="*/ 1074553 h 2980154"/>
                <a:gd name="connsiteX509" fmla="*/ 529220 w 3069349"/>
                <a:gd name="connsiteY509" fmla="*/ 1061296 h 2980154"/>
                <a:gd name="connsiteX510" fmla="*/ 467785 w 3069349"/>
                <a:gd name="connsiteY510" fmla="*/ 1042105 h 2980154"/>
                <a:gd name="connsiteX511" fmla="*/ 471137 w 3069349"/>
                <a:gd name="connsiteY511" fmla="*/ 1008645 h 2980154"/>
                <a:gd name="connsiteX512" fmla="*/ 504674 w 3069349"/>
                <a:gd name="connsiteY512" fmla="*/ 1009942 h 2980154"/>
                <a:gd name="connsiteX513" fmla="*/ 504002 w 3069349"/>
                <a:gd name="connsiteY513" fmla="*/ 1008538 h 2980154"/>
                <a:gd name="connsiteX514" fmla="*/ 507265 w 3069349"/>
                <a:gd name="connsiteY514" fmla="*/ 1006295 h 2980154"/>
                <a:gd name="connsiteX515" fmla="*/ 511007 w 3069349"/>
                <a:gd name="connsiteY515" fmla="*/ 1010187 h 2980154"/>
                <a:gd name="connsiteX516" fmla="*/ 577118 w 3069349"/>
                <a:gd name="connsiteY516" fmla="*/ 1012745 h 2980154"/>
                <a:gd name="connsiteX517" fmla="*/ 579991 w 3069349"/>
                <a:gd name="connsiteY517" fmla="*/ 987690 h 2980154"/>
                <a:gd name="connsiteX518" fmla="*/ 599875 w 3069349"/>
                <a:gd name="connsiteY518" fmla="*/ 987305 h 2980154"/>
                <a:gd name="connsiteX519" fmla="*/ 605295 w 3069349"/>
                <a:gd name="connsiteY519" fmla="*/ 960513 h 2980154"/>
                <a:gd name="connsiteX520" fmla="*/ 677956 w 3069349"/>
                <a:gd name="connsiteY520" fmla="*/ 964736 h 2980154"/>
                <a:gd name="connsiteX521" fmla="*/ 581226 w 3069349"/>
                <a:gd name="connsiteY521" fmla="*/ 923566 h 2980154"/>
                <a:gd name="connsiteX522" fmla="*/ 585086 w 3069349"/>
                <a:gd name="connsiteY522" fmla="*/ 906440 h 2980154"/>
                <a:gd name="connsiteX523" fmla="*/ 395299 w 3069349"/>
                <a:gd name="connsiteY523" fmla="*/ 855630 h 2980154"/>
                <a:gd name="connsiteX524" fmla="*/ 512454 w 3069349"/>
                <a:gd name="connsiteY524" fmla="*/ 837254 h 2980154"/>
                <a:gd name="connsiteX525" fmla="*/ 615128 w 3069349"/>
                <a:gd name="connsiteY525" fmla="*/ 859014 h 2980154"/>
                <a:gd name="connsiteX526" fmla="*/ 611185 w 3069349"/>
                <a:gd name="connsiteY526" fmla="*/ 856935 h 2980154"/>
                <a:gd name="connsiteX527" fmla="*/ 629580 w 3069349"/>
                <a:gd name="connsiteY527" fmla="*/ 800672 h 2980154"/>
                <a:gd name="connsiteX528" fmla="*/ 658490 w 3069349"/>
                <a:gd name="connsiteY528" fmla="*/ 805911 h 2980154"/>
                <a:gd name="connsiteX529" fmla="*/ 666888 w 3069349"/>
                <a:gd name="connsiteY529" fmla="*/ 785354 h 2980154"/>
                <a:gd name="connsiteX530" fmla="*/ 717324 w 3069349"/>
                <a:gd name="connsiteY530" fmla="*/ 798979 h 2980154"/>
                <a:gd name="connsiteX531" fmla="*/ 643425 w 3069349"/>
                <a:gd name="connsiteY531" fmla="*/ 740781 h 2980154"/>
                <a:gd name="connsiteX532" fmla="*/ 639559 w 3069349"/>
                <a:gd name="connsiteY532" fmla="*/ 738133 h 2980154"/>
                <a:gd name="connsiteX533" fmla="*/ 639689 w 3069349"/>
                <a:gd name="connsiteY533" fmla="*/ 737838 h 2980154"/>
                <a:gd name="connsiteX534" fmla="*/ 575073 w 3069349"/>
                <a:gd name="connsiteY534" fmla="*/ 686951 h 2980154"/>
                <a:gd name="connsiteX535" fmla="*/ 584617 w 3069349"/>
                <a:gd name="connsiteY535" fmla="*/ 669130 h 2980154"/>
                <a:gd name="connsiteX536" fmla="*/ 657411 w 3069349"/>
                <a:gd name="connsiteY536" fmla="*/ 698470 h 2980154"/>
                <a:gd name="connsiteX537" fmla="*/ 663962 w 3069349"/>
                <a:gd name="connsiteY537" fmla="*/ 683920 h 2980154"/>
                <a:gd name="connsiteX538" fmla="*/ 697708 w 3069349"/>
                <a:gd name="connsiteY538" fmla="*/ 694150 h 2980154"/>
                <a:gd name="connsiteX539" fmla="*/ 647723 w 3069349"/>
                <a:gd name="connsiteY539" fmla="*/ 651802 h 2980154"/>
                <a:gd name="connsiteX540" fmla="*/ 691330 w 3069349"/>
                <a:gd name="connsiteY540" fmla="*/ 667186 h 2980154"/>
                <a:gd name="connsiteX541" fmla="*/ 714264 w 3069349"/>
                <a:gd name="connsiteY541" fmla="*/ 627112 h 2980154"/>
                <a:gd name="connsiteX542" fmla="*/ 749842 w 3069349"/>
                <a:gd name="connsiteY542" fmla="*/ 641227 h 2980154"/>
                <a:gd name="connsiteX543" fmla="*/ 760162 w 3069349"/>
                <a:gd name="connsiteY543" fmla="*/ 625607 h 2980154"/>
                <a:gd name="connsiteX544" fmla="*/ 792363 w 3069349"/>
                <a:gd name="connsiteY544" fmla="*/ 641938 h 2980154"/>
                <a:gd name="connsiteX545" fmla="*/ 684488 w 3069349"/>
                <a:gd name="connsiteY545" fmla="*/ 515507 h 2980154"/>
                <a:gd name="connsiteX546" fmla="*/ 690596 w 3069349"/>
                <a:gd name="connsiteY546" fmla="*/ 507987 h 2980154"/>
                <a:gd name="connsiteX547" fmla="*/ 748893 w 3069349"/>
                <a:gd name="connsiteY547" fmla="*/ 544910 h 2980154"/>
                <a:gd name="connsiteX548" fmla="*/ 767034 w 3069349"/>
                <a:gd name="connsiteY548" fmla="*/ 519873 h 2980154"/>
                <a:gd name="connsiteX549" fmla="*/ 814387 w 3069349"/>
                <a:gd name="connsiteY549" fmla="*/ 545318 h 2980154"/>
                <a:gd name="connsiteX550" fmla="*/ 791519 w 3069349"/>
                <a:gd name="connsiteY550" fmla="*/ 517718 h 2980154"/>
                <a:gd name="connsiteX551" fmla="*/ 794830 w 3069349"/>
                <a:gd name="connsiteY551" fmla="*/ 513979 h 2980154"/>
                <a:gd name="connsiteX552" fmla="*/ 755886 w 3069349"/>
                <a:gd name="connsiteY552" fmla="*/ 462603 h 2980154"/>
                <a:gd name="connsiteX553" fmla="*/ 809419 w 3069349"/>
                <a:gd name="connsiteY553" fmla="*/ 497493 h 2980154"/>
                <a:gd name="connsiteX554" fmla="*/ 830588 w 3069349"/>
                <a:gd name="connsiteY554" fmla="*/ 473576 h 2980154"/>
                <a:gd name="connsiteX555" fmla="*/ 869633 w 3069349"/>
                <a:gd name="connsiteY555" fmla="*/ 498903 h 2980154"/>
                <a:gd name="connsiteX556" fmla="*/ 881108 w 3069349"/>
                <a:gd name="connsiteY556" fmla="*/ 487390 h 2980154"/>
                <a:gd name="connsiteX557" fmla="*/ 921102 w 3069349"/>
                <a:gd name="connsiteY557" fmla="*/ 519268 h 2980154"/>
                <a:gd name="connsiteX558" fmla="*/ 855745 w 3069349"/>
                <a:gd name="connsiteY558" fmla="*/ 419199 h 2980154"/>
                <a:gd name="connsiteX559" fmla="*/ 864219 w 3069349"/>
                <a:gd name="connsiteY559" fmla="*/ 411488 h 2980154"/>
                <a:gd name="connsiteX560" fmla="*/ 839585 w 3069349"/>
                <a:gd name="connsiteY560" fmla="*/ 366119 h 2980154"/>
                <a:gd name="connsiteX561" fmla="*/ 876175 w 3069349"/>
                <a:gd name="connsiteY561" fmla="*/ 400607 h 2980154"/>
                <a:gd name="connsiteX562" fmla="*/ 899393 w 3069349"/>
                <a:gd name="connsiteY562" fmla="*/ 379477 h 2980154"/>
                <a:gd name="connsiteX563" fmla="*/ 947966 w 3069349"/>
                <a:gd name="connsiteY563" fmla="*/ 419600 h 2980154"/>
                <a:gd name="connsiteX564" fmla="*/ 927130 w 3069349"/>
                <a:gd name="connsiteY564" fmla="*/ 381139 h 2980154"/>
                <a:gd name="connsiteX565" fmla="*/ 929433 w 3069349"/>
                <a:gd name="connsiteY565" fmla="*/ 379418 h 2980154"/>
                <a:gd name="connsiteX566" fmla="*/ 896113 w 3069349"/>
                <a:gd name="connsiteY566" fmla="*/ 309709 h 2980154"/>
                <a:gd name="connsiteX567" fmla="*/ 899376 w 3069349"/>
                <a:gd name="connsiteY567" fmla="*/ 307467 h 2980154"/>
                <a:gd name="connsiteX568" fmla="*/ 952188 w 3069349"/>
                <a:gd name="connsiteY568" fmla="*/ 362404 h 2980154"/>
                <a:gd name="connsiteX569" fmla="*/ 974207 w 3069349"/>
                <a:gd name="connsiteY569" fmla="*/ 345940 h 2980154"/>
                <a:gd name="connsiteX570" fmla="*/ 1013008 w 3069349"/>
                <a:gd name="connsiteY570" fmla="*/ 383740 h 2980154"/>
                <a:gd name="connsiteX571" fmla="*/ 1024933 w 3069349"/>
                <a:gd name="connsiteY571" fmla="*/ 375867 h 2980154"/>
                <a:gd name="connsiteX572" fmla="*/ 1048229 w 3069349"/>
                <a:gd name="connsiteY572" fmla="*/ 403682 h 2980154"/>
                <a:gd name="connsiteX573" fmla="*/ 1005447 w 3069349"/>
                <a:gd name="connsiteY573" fmla="*/ 297976 h 2980154"/>
                <a:gd name="connsiteX574" fmla="*/ 1041556 w 3069349"/>
                <a:gd name="connsiteY574" fmla="*/ 276687 h 2980154"/>
                <a:gd name="connsiteX575" fmla="*/ 1040653 w 3069349"/>
                <a:gd name="connsiteY575" fmla="*/ 273525 h 2980154"/>
                <a:gd name="connsiteX576" fmla="*/ 1042486 w 3069349"/>
                <a:gd name="connsiteY576" fmla="*/ 276137 h 2980154"/>
                <a:gd name="connsiteX577" fmla="*/ 1056087 w 3069349"/>
                <a:gd name="connsiteY577" fmla="*/ 268118 h 2980154"/>
                <a:gd name="connsiteX578" fmla="*/ 1082957 w 3069349"/>
                <a:gd name="connsiteY578" fmla="*/ 301051 h 2980154"/>
                <a:gd name="connsiteX579" fmla="*/ 1058878 w 3069349"/>
                <a:gd name="connsiteY579" fmla="*/ 210110 h 2980154"/>
                <a:gd name="connsiteX580" fmla="*/ 1071152 w 3069349"/>
                <a:gd name="connsiteY580" fmla="*/ 204617 h 2980154"/>
                <a:gd name="connsiteX581" fmla="*/ 1108015 w 3069349"/>
                <a:gd name="connsiteY581" fmla="*/ 264222 h 2980154"/>
                <a:gd name="connsiteX582" fmla="*/ 1139672 w 3069349"/>
                <a:gd name="connsiteY582" fmla="*/ 249180 h 2980154"/>
                <a:gd name="connsiteX583" fmla="*/ 1174590 w 3069349"/>
                <a:gd name="connsiteY583" fmla="*/ 299944 h 2980154"/>
                <a:gd name="connsiteX584" fmla="*/ 1186216 w 3069349"/>
                <a:gd name="connsiteY584" fmla="*/ 295333 h 2980154"/>
                <a:gd name="connsiteX585" fmla="*/ 1195747 w 3069349"/>
                <a:gd name="connsiteY585" fmla="*/ 312772 h 2980154"/>
                <a:gd name="connsiteX586" fmla="*/ 1175691 w 3069349"/>
                <a:gd name="connsiteY586" fmla="*/ 209317 h 2980154"/>
                <a:gd name="connsiteX587" fmla="*/ 1229330 w 3069349"/>
                <a:gd name="connsiteY587" fmla="*/ 190781 h 2980154"/>
                <a:gd name="connsiteX588" fmla="*/ 1225479 w 3069349"/>
                <a:gd name="connsiteY588" fmla="*/ 145382 h 2980154"/>
                <a:gd name="connsiteX589" fmla="*/ 1245098 w 3069349"/>
                <a:gd name="connsiteY589" fmla="*/ 139111 h 2980154"/>
                <a:gd name="connsiteX590" fmla="*/ 1582637 w 3069349"/>
                <a:gd name="connsiteY590" fmla="*/ 0 h 2980154"/>
                <a:gd name="connsiteX591" fmla="*/ 1582681 w 3069349"/>
                <a:gd name="connsiteY591" fmla="*/ 5307 h 2980154"/>
                <a:gd name="connsiteX592" fmla="*/ 1581327 w 3069349"/>
                <a:gd name="connsiteY592" fmla="*/ 5327 h 2980154"/>
                <a:gd name="connsiteX593" fmla="*/ 1582637 w 3069349"/>
                <a:gd name="connsiteY593" fmla="*/ 0 h 2980154"/>
                <a:gd name="connsiteX594" fmla="*/ 1399868 w 3069349"/>
                <a:gd name="connsiteY594" fmla="*/ 13634 h 2980154"/>
                <a:gd name="connsiteX595" fmla="*/ 1400165 w 3069349"/>
                <a:gd name="connsiteY595" fmla="*/ 15285 h 2980154"/>
                <a:gd name="connsiteX596" fmla="*/ 1399731 w 3069349"/>
                <a:gd name="connsiteY596" fmla="*/ 15334 h 2980154"/>
                <a:gd name="connsiteX597" fmla="*/ 1399868 w 3069349"/>
                <a:gd name="connsiteY597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648034 w 3069349"/>
                <a:gd name="connsiteY109" fmla="*/ 326847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737044 w 3069349"/>
                <a:gd name="connsiteY115" fmla="*/ 387114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782509 w 3069349"/>
                <a:gd name="connsiteY130" fmla="*/ 766308 h 2980154"/>
                <a:gd name="connsiteX131" fmla="*/ 2850392 w 3069349"/>
                <a:gd name="connsiteY131" fmla="*/ 757265 h 2980154"/>
                <a:gd name="connsiteX132" fmla="*/ 2803288 w 3069349"/>
                <a:gd name="connsiteY132" fmla="*/ 797137 h 2980154"/>
                <a:gd name="connsiteX133" fmla="*/ 2918663 w 3069349"/>
                <a:gd name="connsiteY133" fmla="*/ 750634 h 2980154"/>
                <a:gd name="connsiteX134" fmla="*/ 2859463 w 3069349"/>
                <a:gd name="connsiteY134" fmla="*/ 797257 h 2980154"/>
                <a:gd name="connsiteX135" fmla="*/ 2871240 w 3069349"/>
                <a:gd name="connsiteY135" fmla="*/ 793502 h 2980154"/>
                <a:gd name="connsiteX136" fmla="*/ 2827823 w 3069349"/>
                <a:gd name="connsiteY136" fmla="*/ 895295 h 2980154"/>
                <a:gd name="connsiteX137" fmla="*/ 3060138 w 3069349"/>
                <a:gd name="connsiteY137" fmla="*/ 813742 h 2980154"/>
                <a:gd name="connsiteX138" fmla="*/ 2915176 w 3069349"/>
                <a:gd name="connsiteY138" fmla="*/ 913943 h 2980154"/>
                <a:gd name="connsiteX139" fmla="*/ 2900719 w 3069349"/>
                <a:gd name="connsiteY139" fmla="*/ 950450 h 2980154"/>
                <a:gd name="connsiteX140" fmla="*/ 3021902 w 3069349"/>
                <a:gd name="connsiteY140" fmla="*/ 924767 h 2980154"/>
                <a:gd name="connsiteX141" fmla="*/ 3022264 w 3069349"/>
                <a:gd name="connsiteY141" fmla="*/ 925889 h 2980154"/>
                <a:gd name="connsiteX142" fmla="*/ 2929554 w 3069349"/>
                <a:gd name="connsiteY142" fmla="*/ 974224 h 2980154"/>
                <a:gd name="connsiteX143" fmla="*/ 2942942 w 3069349"/>
                <a:gd name="connsiteY143" fmla="*/ 972743 h 2980154"/>
                <a:gd name="connsiteX144" fmla="*/ 2953343 w 3069349"/>
                <a:gd name="connsiteY144" fmla="*/ 1000642 h 2980154"/>
                <a:gd name="connsiteX145" fmla="*/ 2958032 w 3069349"/>
                <a:gd name="connsiteY145" fmla="*/ 1030081 h 2980154"/>
                <a:gd name="connsiteX146" fmla="*/ 2875574 w 3069349"/>
                <a:gd name="connsiteY146" fmla="*/ 1066541 h 2980154"/>
                <a:gd name="connsiteX147" fmla="*/ 2960183 w 3069349"/>
                <a:gd name="connsiteY147" fmla="*/ 1066825 h 2980154"/>
                <a:gd name="connsiteX148" fmla="*/ 2967497 w 3069349"/>
                <a:gd name="connsiteY148" fmla="*/ 1095935 h 2980154"/>
                <a:gd name="connsiteX149" fmla="*/ 2968507 w 3069349"/>
                <a:gd name="connsiteY149" fmla="*/ 1116623 h 2980154"/>
                <a:gd name="connsiteX150" fmla="*/ 3063415 w 3069349"/>
                <a:gd name="connsiteY150" fmla="*/ 1112952 h 2980154"/>
                <a:gd name="connsiteX151" fmla="*/ 3064219 w 3069349"/>
                <a:gd name="connsiteY151" fmla="*/ 1120612 h 2980154"/>
                <a:gd name="connsiteX152" fmla="*/ 2940742 w 3069349"/>
                <a:gd name="connsiteY152" fmla="*/ 1159184 h 2980154"/>
                <a:gd name="connsiteX153" fmla="*/ 2979145 w 3069349"/>
                <a:gd name="connsiteY153" fmla="*/ 1162594 h 2980154"/>
                <a:gd name="connsiteX154" fmla="*/ 2983928 w 3069349"/>
                <a:gd name="connsiteY154" fmla="*/ 1221673 h 2980154"/>
                <a:gd name="connsiteX155" fmla="*/ 2888005 w 3069349"/>
                <a:gd name="connsiteY155" fmla="*/ 1242926 h 2980154"/>
                <a:gd name="connsiteX156" fmla="*/ 2975563 w 3069349"/>
                <a:gd name="connsiteY156" fmla="*/ 1260969 h 2980154"/>
                <a:gd name="connsiteX157" fmla="*/ 2974783 w 3069349"/>
                <a:gd name="connsiteY157" fmla="*/ 1288916 h 2980154"/>
                <a:gd name="connsiteX158" fmla="*/ 3069349 w 3069349"/>
                <a:gd name="connsiteY158" fmla="*/ 1301353 h 2980154"/>
                <a:gd name="connsiteX159" fmla="*/ 3068138 w 3069349"/>
                <a:gd name="connsiteY159" fmla="*/ 1313432 h 2980154"/>
                <a:gd name="connsiteX160" fmla="*/ 2906374 w 3069349"/>
                <a:gd name="connsiteY160" fmla="*/ 1334709 h 2980154"/>
                <a:gd name="connsiteX161" fmla="*/ 2978533 w 3069349"/>
                <a:gd name="connsiteY161" fmla="*/ 1356015 h 2980154"/>
                <a:gd name="connsiteX162" fmla="*/ 2971786 w 3069349"/>
                <a:gd name="connsiteY162" fmla="*/ 1414859 h 2980154"/>
                <a:gd name="connsiteX163" fmla="*/ 2865669 w 3069349"/>
                <a:gd name="connsiteY163" fmla="*/ 1416917 h 2980154"/>
                <a:gd name="connsiteX164" fmla="*/ 2953943 w 3069349"/>
                <a:gd name="connsiteY164" fmla="*/ 1454487 h 2980154"/>
                <a:gd name="connsiteX165" fmla="*/ 2952871 w 3069349"/>
                <a:gd name="connsiteY165" fmla="*/ 1459232 h 2980154"/>
                <a:gd name="connsiteX166" fmla="*/ 3040679 w 3069349"/>
                <a:gd name="connsiteY166" fmla="*/ 1486661 h 2980154"/>
                <a:gd name="connsiteX167" fmla="*/ 3036512 w 3069349"/>
                <a:gd name="connsiteY167" fmla="*/ 1500634 h 2980154"/>
                <a:gd name="connsiteX168" fmla="*/ 2944341 w 3069349"/>
                <a:gd name="connsiteY168" fmla="*/ 1497068 h 2980154"/>
                <a:gd name="connsiteX169" fmla="*/ 2940836 w 3069349"/>
                <a:gd name="connsiteY169" fmla="*/ 1512613 h 2980154"/>
                <a:gd name="connsiteX170" fmla="*/ 2864178 w 3069349"/>
                <a:gd name="connsiteY170" fmla="*/ 1505327 h 2980154"/>
                <a:gd name="connsiteX171" fmla="*/ 2940592 w 3069349"/>
                <a:gd name="connsiteY171" fmla="*/ 1545613 h 2980154"/>
                <a:gd name="connsiteX172" fmla="*/ 2922196 w 3069349"/>
                <a:gd name="connsiteY172" fmla="*/ 1601877 h 2980154"/>
                <a:gd name="connsiteX173" fmla="*/ 2820194 w 3069349"/>
                <a:gd name="connsiteY173" fmla="*/ 1583387 h 2980154"/>
                <a:gd name="connsiteX174" fmla="*/ 2977076 w 3069349"/>
                <a:gd name="connsiteY174" fmla="*/ 1665179 h 2980154"/>
                <a:gd name="connsiteX175" fmla="*/ 2971194 w 3069349"/>
                <a:gd name="connsiteY175" fmla="*/ 1679113 h 2980154"/>
                <a:gd name="connsiteX176" fmla="*/ 2886088 w 3069349"/>
                <a:gd name="connsiteY176" fmla="*/ 1661076 h 2980154"/>
                <a:gd name="connsiteX177" fmla="*/ 2871205 w 3069349"/>
                <a:gd name="connsiteY177" fmla="*/ 1694131 h 2980154"/>
                <a:gd name="connsiteX178" fmla="*/ 2805425 w 3069349"/>
                <a:gd name="connsiteY178" fmla="*/ 1674188 h 2980154"/>
                <a:gd name="connsiteX179" fmla="*/ 2866875 w 3069349"/>
                <a:gd name="connsiteY179" fmla="*/ 1724133 h 2980154"/>
                <a:gd name="connsiteX180" fmla="*/ 2859312 w 3069349"/>
                <a:gd name="connsiteY180" fmla="*/ 1737347 h 2980154"/>
                <a:gd name="connsiteX181" fmla="*/ 2891010 w 3069349"/>
                <a:gd name="connsiteY181" fmla="*/ 1736121 h 2980154"/>
                <a:gd name="connsiteX182" fmla="*/ 2891814 w 3069349"/>
                <a:gd name="connsiteY182" fmla="*/ 1743781 h 2980154"/>
                <a:gd name="connsiteX183" fmla="*/ 2847753 w 3069349"/>
                <a:gd name="connsiteY183" fmla="*/ 1757545 h 2980154"/>
                <a:gd name="connsiteX184" fmla="*/ 2837513 w 3069349"/>
                <a:gd name="connsiteY184" fmla="*/ 1775437 h 2980154"/>
                <a:gd name="connsiteX185" fmla="*/ 2816793 w 3069349"/>
                <a:gd name="connsiteY185" fmla="*/ 1767216 h 2980154"/>
                <a:gd name="connsiteX186" fmla="*/ 2801747 w 3069349"/>
                <a:gd name="connsiteY186" fmla="*/ 1771916 h 2980154"/>
                <a:gd name="connsiteX187" fmla="*/ 2880002 w 3069349"/>
                <a:gd name="connsiteY187" fmla="*/ 1833544 h 2980154"/>
                <a:gd name="connsiteX188" fmla="*/ 2872204 w 3069349"/>
                <a:gd name="connsiteY188" fmla="*/ 1845266 h 2980154"/>
                <a:gd name="connsiteX189" fmla="*/ 2809511 w 3069349"/>
                <a:gd name="connsiteY189" fmla="*/ 1819999 h 2980154"/>
                <a:gd name="connsiteX190" fmla="*/ 2811523 w 3069349"/>
                <a:gd name="connsiteY190" fmla="*/ 1844843 h 2980154"/>
                <a:gd name="connsiteX191" fmla="*/ 2771348 w 3069349"/>
                <a:gd name="connsiteY191" fmla="*/ 1853743 h 2980154"/>
                <a:gd name="connsiteX192" fmla="*/ 2768136 w 3069349"/>
                <a:gd name="connsiteY192" fmla="*/ 1858177 h 2980154"/>
                <a:gd name="connsiteX193" fmla="*/ 2763231 w 3069349"/>
                <a:gd name="connsiteY193" fmla="*/ 1855542 h 2980154"/>
                <a:gd name="connsiteX194" fmla="*/ 2740214 w 3069349"/>
                <a:gd name="connsiteY194" fmla="*/ 1860641 h 2980154"/>
                <a:gd name="connsiteX195" fmla="*/ 2750732 w 3069349"/>
                <a:gd name="connsiteY195" fmla="*/ 1873334 h 2980154"/>
                <a:gd name="connsiteX196" fmla="*/ 2803157 w 3069349"/>
                <a:gd name="connsiteY196" fmla="*/ 1884138 h 2980154"/>
                <a:gd name="connsiteX197" fmla="*/ 2802377 w 3069349"/>
                <a:gd name="connsiteY197" fmla="*/ 1912085 h 2980154"/>
                <a:gd name="connsiteX198" fmla="*/ 2896943 w 3069349"/>
                <a:gd name="connsiteY198" fmla="*/ 1924522 h 2980154"/>
                <a:gd name="connsiteX199" fmla="*/ 2895732 w 3069349"/>
                <a:gd name="connsiteY199" fmla="*/ 1936601 h 2980154"/>
                <a:gd name="connsiteX200" fmla="*/ 2733969 w 3069349"/>
                <a:gd name="connsiteY200" fmla="*/ 1957878 h 2980154"/>
                <a:gd name="connsiteX201" fmla="*/ 2806128 w 3069349"/>
                <a:gd name="connsiteY201" fmla="*/ 1979184 h 2980154"/>
                <a:gd name="connsiteX202" fmla="*/ 2799381 w 3069349"/>
                <a:gd name="connsiteY202" fmla="*/ 2038028 h 2980154"/>
                <a:gd name="connsiteX203" fmla="*/ 2693264 w 3069349"/>
                <a:gd name="connsiteY203" fmla="*/ 2040086 h 2980154"/>
                <a:gd name="connsiteX204" fmla="*/ 2781537 w 3069349"/>
                <a:gd name="connsiteY204" fmla="*/ 2077656 h 2980154"/>
                <a:gd name="connsiteX205" fmla="*/ 2780465 w 3069349"/>
                <a:gd name="connsiteY205" fmla="*/ 2082402 h 2980154"/>
                <a:gd name="connsiteX206" fmla="*/ 2868273 w 3069349"/>
                <a:gd name="connsiteY206" fmla="*/ 2109830 h 2980154"/>
                <a:gd name="connsiteX207" fmla="*/ 2864106 w 3069349"/>
                <a:gd name="connsiteY207" fmla="*/ 2123803 h 2980154"/>
                <a:gd name="connsiteX208" fmla="*/ 2771935 w 3069349"/>
                <a:gd name="connsiteY208" fmla="*/ 2120237 h 2980154"/>
                <a:gd name="connsiteX209" fmla="*/ 2768431 w 3069349"/>
                <a:gd name="connsiteY209" fmla="*/ 2135782 h 2980154"/>
                <a:gd name="connsiteX210" fmla="*/ 2691773 w 3069349"/>
                <a:gd name="connsiteY210" fmla="*/ 2128496 h 2980154"/>
                <a:gd name="connsiteX211" fmla="*/ 2768186 w 3069349"/>
                <a:gd name="connsiteY211" fmla="*/ 2168782 h 2980154"/>
                <a:gd name="connsiteX212" fmla="*/ 2749791 w 3069349"/>
                <a:gd name="connsiteY212" fmla="*/ 2225046 h 2980154"/>
                <a:gd name="connsiteX213" fmla="*/ 2647789 w 3069349"/>
                <a:gd name="connsiteY213" fmla="*/ 2206556 h 2980154"/>
                <a:gd name="connsiteX214" fmla="*/ 2804671 w 3069349"/>
                <a:gd name="connsiteY214" fmla="*/ 2288348 h 2980154"/>
                <a:gd name="connsiteX215" fmla="*/ 2798789 w 3069349"/>
                <a:gd name="connsiteY215" fmla="*/ 2302282 h 2980154"/>
                <a:gd name="connsiteX216" fmla="*/ 2713682 w 3069349"/>
                <a:gd name="connsiteY216" fmla="*/ 2284245 h 2980154"/>
                <a:gd name="connsiteX217" fmla="*/ 2698800 w 3069349"/>
                <a:gd name="connsiteY217" fmla="*/ 2317300 h 2980154"/>
                <a:gd name="connsiteX218" fmla="*/ 2633019 w 3069349"/>
                <a:gd name="connsiteY218" fmla="*/ 2297357 h 2980154"/>
                <a:gd name="connsiteX219" fmla="*/ 2694469 w 3069349"/>
                <a:gd name="connsiteY219" fmla="*/ 2347302 h 2980154"/>
                <a:gd name="connsiteX220" fmla="*/ 2665108 w 3069349"/>
                <a:gd name="connsiteY220" fmla="*/ 2398606 h 2980154"/>
                <a:gd name="connsiteX221" fmla="*/ 2602038 w 3069349"/>
                <a:gd name="connsiteY221" fmla="*/ 2373583 h 2980154"/>
                <a:gd name="connsiteX222" fmla="*/ 2707597 w 3069349"/>
                <a:gd name="connsiteY222" fmla="*/ 2456713 h 2980154"/>
                <a:gd name="connsiteX223" fmla="*/ 2699798 w 3069349"/>
                <a:gd name="connsiteY223" fmla="*/ 2468436 h 2980154"/>
                <a:gd name="connsiteX224" fmla="*/ 2626490 w 3069349"/>
                <a:gd name="connsiteY224" fmla="*/ 2438890 h 2980154"/>
                <a:gd name="connsiteX225" fmla="*/ 2595730 w 3069349"/>
                <a:gd name="connsiteY225" fmla="*/ 2481346 h 2980154"/>
                <a:gd name="connsiteX226" fmla="*/ 2541721 w 3069349"/>
                <a:gd name="connsiteY226" fmla="*/ 2452328 h 2980154"/>
                <a:gd name="connsiteX227" fmla="*/ 2587853 w 3069349"/>
                <a:gd name="connsiteY227" fmla="*/ 2507999 h 2980154"/>
                <a:gd name="connsiteX228" fmla="*/ 2702846 w 3069349"/>
                <a:gd name="connsiteY228" fmla="*/ 2561430 h 2980154"/>
                <a:gd name="connsiteX229" fmla="*/ 2548783 w 3069349"/>
                <a:gd name="connsiteY229" fmla="*/ 2552143 h 2980154"/>
                <a:gd name="connsiteX230" fmla="*/ 2501157 w 3069349"/>
                <a:gd name="connsiteY230" fmla="*/ 2521250 h 2980154"/>
                <a:gd name="connsiteX231" fmla="*/ 2576743 w 3069349"/>
                <a:gd name="connsiteY231" fmla="*/ 2609838 h 2980154"/>
                <a:gd name="connsiteX232" fmla="*/ 2568619 w 3069349"/>
                <a:gd name="connsiteY232" fmla="*/ 2618095 h 2980154"/>
                <a:gd name="connsiteX233" fmla="*/ 2503739 w 3069349"/>
                <a:gd name="connsiteY233" fmla="*/ 2577004 h 2980154"/>
                <a:gd name="connsiteX234" fmla="*/ 2507015 w 3069349"/>
                <a:gd name="connsiteY234" fmla="*/ 2582020 h 2980154"/>
                <a:gd name="connsiteX235" fmla="*/ 2463368 w 3069349"/>
                <a:gd name="connsiteY235" fmla="*/ 2621743 h 2980154"/>
                <a:gd name="connsiteX236" fmla="*/ 2420840 w 3069349"/>
                <a:gd name="connsiteY236" fmla="*/ 2586613 h 2980154"/>
                <a:gd name="connsiteX237" fmla="*/ 2452239 w 3069349"/>
                <a:gd name="connsiteY237" fmla="*/ 2644579 h 2980154"/>
                <a:gd name="connsiteX238" fmla="*/ 2405165 w 3069349"/>
                <a:gd name="connsiteY238" fmla="*/ 2679777 h 2980154"/>
                <a:gd name="connsiteX239" fmla="*/ 2353538 w 3069349"/>
                <a:gd name="connsiteY239" fmla="*/ 2629482 h 2980154"/>
                <a:gd name="connsiteX240" fmla="*/ 2357459 w 3069349"/>
                <a:gd name="connsiteY240" fmla="*/ 2636976 h 2980154"/>
                <a:gd name="connsiteX241" fmla="*/ 2356881 w 3069349"/>
                <a:gd name="connsiteY241" fmla="*/ 2637439 h 2980154"/>
                <a:gd name="connsiteX242" fmla="*/ 2412911 w 3069349"/>
                <a:gd name="connsiteY242" fmla="*/ 2740630 h 2980154"/>
                <a:gd name="connsiteX243" fmla="*/ 2406026 w 3069349"/>
                <a:gd name="connsiteY243" fmla="*/ 2745360 h 2980154"/>
                <a:gd name="connsiteX244" fmla="*/ 2354831 w 3069349"/>
                <a:gd name="connsiteY244" fmla="*/ 2697106 h 2980154"/>
                <a:gd name="connsiteX245" fmla="*/ 2357315 w 3069349"/>
                <a:gd name="connsiteY245" fmla="*/ 2703243 h 2980154"/>
                <a:gd name="connsiteX246" fmla="*/ 2306678 w 3069349"/>
                <a:gd name="connsiteY246" fmla="*/ 2733102 h 2980154"/>
                <a:gd name="connsiteX247" fmla="*/ 2274922 w 3069349"/>
                <a:gd name="connsiteY247" fmla="*/ 2694184 h 2980154"/>
                <a:gd name="connsiteX248" fmla="*/ 2292714 w 3069349"/>
                <a:gd name="connsiteY248" fmla="*/ 2751348 h 2980154"/>
                <a:gd name="connsiteX249" fmla="*/ 2239699 w 3069349"/>
                <a:gd name="connsiteY249" fmla="*/ 2776538 h 2980154"/>
                <a:gd name="connsiteX250" fmla="*/ 2201943 w 3069349"/>
                <a:gd name="connsiteY250" fmla="*/ 2721645 h 2980154"/>
                <a:gd name="connsiteX251" fmla="*/ 2207740 w 3069349"/>
                <a:gd name="connsiteY251" fmla="*/ 2741189 h 2980154"/>
                <a:gd name="connsiteX252" fmla="*/ 2193536 w 3069349"/>
                <a:gd name="connsiteY252" fmla="*/ 2748379 h 2980154"/>
                <a:gd name="connsiteX253" fmla="*/ 2219845 w 3069349"/>
                <a:gd name="connsiteY253" fmla="*/ 2840528 h 2980154"/>
                <a:gd name="connsiteX254" fmla="*/ 2214830 w 3069349"/>
                <a:gd name="connsiteY254" fmla="*/ 2842693 h 2980154"/>
                <a:gd name="connsiteX255" fmla="*/ 2180704 w 3069349"/>
                <a:gd name="connsiteY255" fmla="*/ 2794104 h 2980154"/>
                <a:gd name="connsiteX256" fmla="*/ 2131614 w 3069349"/>
                <a:gd name="connsiteY256" fmla="*/ 2811068 h 2980154"/>
                <a:gd name="connsiteX257" fmla="*/ 2116423 w 3069349"/>
                <a:gd name="connsiteY257" fmla="*/ 2782574 h 2980154"/>
                <a:gd name="connsiteX258" fmla="*/ 2111382 w 3069349"/>
                <a:gd name="connsiteY258" fmla="*/ 2784572 h 2980154"/>
                <a:gd name="connsiteX259" fmla="*/ 2115631 w 3069349"/>
                <a:gd name="connsiteY259" fmla="*/ 2823924 h 2980154"/>
                <a:gd name="connsiteX260" fmla="*/ 2088066 w 3069349"/>
                <a:gd name="connsiteY260" fmla="*/ 2834452 h 2980154"/>
                <a:gd name="connsiteX261" fmla="*/ 2058981 w 3069349"/>
                <a:gd name="connsiteY261" fmla="*/ 2839198 h 2980154"/>
                <a:gd name="connsiteX262" fmla="*/ 2039974 w 3069349"/>
                <a:gd name="connsiteY262" fmla="*/ 2795155 h 2980154"/>
                <a:gd name="connsiteX263" fmla="*/ 2041758 w 3069349"/>
                <a:gd name="connsiteY263" fmla="*/ 2813451 h 2980154"/>
                <a:gd name="connsiteX264" fmla="*/ 2003107 w 3069349"/>
                <a:gd name="connsiteY264" fmla="*/ 2823784 h 2980154"/>
                <a:gd name="connsiteX265" fmla="*/ 2003080 w 3069349"/>
                <a:gd name="connsiteY265" fmla="*/ 2844337 h 2980154"/>
                <a:gd name="connsiteX266" fmla="*/ 2002572 w 3069349"/>
                <a:gd name="connsiteY266" fmla="*/ 2844468 h 2980154"/>
                <a:gd name="connsiteX267" fmla="*/ 2005559 w 3069349"/>
                <a:gd name="connsiteY267" fmla="*/ 2901754 h 2980154"/>
                <a:gd name="connsiteX268" fmla="*/ 2001679 w 3069349"/>
                <a:gd name="connsiteY268" fmla="*/ 2902587 h 2980154"/>
                <a:gd name="connsiteX269" fmla="*/ 1979711 w 3069349"/>
                <a:gd name="connsiteY269" fmla="*/ 2850387 h 2980154"/>
                <a:gd name="connsiteX270" fmla="*/ 1974525 w 3069349"/>
                <a:gd name="connsiteY270" fmla="*/ 2851730 h 2980154"/>
                <a:gd name="connsiteX271" fmla="*/ 1972692 w 3069349"/>
                <a:gd name="connsiteY271" fmla="*/ 2851819 h 2980154"/>
                <a:gd name="connsiteX272" fmla="*/ 1976200 w 3069349"/>
                <a:gd name="connsiteY272" fmla="*/ 2893159 h 2980154"/>
                <a:gd name="connsiteX273" fmla="*/ 1960919 w 3069349"/>
                <a:gd name="connsiteY273" fmla="*/ 2852392 h 2980154"/>
                <a:gd name="connsiteX274" fmla="*/ 1945084 w 3069349"/>
                <a:gd name="connsiteY274" fmla="*/ 2853161 h 2980154"/>
                <a:gd name="connsiteX275" fmla="*/ 1940964 w 3069349"/>
                <a:gd name="connsiteY275" fmla="*/ 2839662 h 2980154"/>
                <a:gd name="connsiteX276" fmla="*/ 1929704 w 3069349"/>
                <a:gd name="connsiteY276" fmla="*/ 2841649 h 2980154"/>
                <a:gd name="connsiteX277" fmla="*/ 1928066 w 3069349"/>
                <a:gd name="connsiteY277" fmla="*/ 2860568 h 2980154"/>
                <a:gd name="connsiteX278" fmla="*/ 1869696 w 3069349"/>
                <a:gd name="connsiteY278" fmla="*/ 2865411 h 2980154"/>
                <a:gd name="connsiteX279" fmla="*/ 1866099 w 3069349"/>
                <a:gd name="connsiteY279" fmla="*/ 2848773 h 2980154"/>
                <a:gd name="connsiteX280" fmla="*/ 1865935 w 3069349"/>
                <a:gd name="connsiteY280" fmla="*/ 2850542 h 2980154"/>
                <a:gd name="connsiteX281" fmla="*/ 1813756 w 3069349"/>
                <a:gd name="connsiteY281" fmla="*/ 2853571 h 2980154"/>
                <a:gd name="connsiteX282" fmla="*/ 1812568 w 3069349"/>
                <a:gd name="connsiteY282" fmla="*/ 2859611 h 2980154"/>
                <a:gd name="connsiteX283" fmla="*/ 1802645 w 3069349"/>
                <a:gd name="connsiteY283" fmla="*/ 2859304 h 2980154"/>
                <a:gd name="connsiteX284" fmla="*/ 1797820 w 3069349"/>
                <a:gd name="connsiteY284" fmla="*/ 2918996 h 2980154"/>
                <a:gd name="connsiteX285" fmla="*/ 1789986 w 3069349"/>
                <a:gd name="connsiteY285" fmla="*/ 2919118 h 2980154"/>
                <a:gd name="connsiteX286" fmla="*/ 1785782 w 3069349"/>
                <a:gd name="connsiteY286" fmla="*/ 2895724 h 2980154"/>
                <a:gd name="connsiteX287" fmla="*/ 1781613 w 3069349"/>
                <a:gd name="connsiteY287" fmla="*/ 2919247 h 2980154"/>
                <a:gd name="connsiteX288" fmla="*/ 1776937 w 3069349"/>
                <a:gd name="connsiteY288" fmla="*/ 2919320 h 2980154"/>
                <a:gd name="connsiteX289" fmla="*/ 1766366 w 3069349"/>
                <a:gd name="connsiteY289" fmla="*/ 2859660 h 2980154"/>
                <a:gd name="connsiteX290" fmla="*/ 1747300 w 3069349"/>
                <a:gd name="connsiteY290" fmla="*/ 2861451 h 2980154"/>
                <a:gd name="connsiteX291" fmla="*/ 1720183 w 3069349"/>
                <a:gd name="connsiteY291" fmla="*/ 2858282 h 2980154"/>
                <a:gd name="connsiteX292" fmla="*/ 1720147 w 3069349"/>
                <a:gd name="connsiteY292" fmla="*/ 2857972 h 2980154"/>
                <a:gd name="connsiteX293" fmla="*/ 1678834 w 3069349"/>
                <a:gd name="connsiteY293" fmla="*/ 2853118 h 2980154"/>
                <a:gd name="connsiteX294" fmla="*/ 1678789 w 3069349"/>
                <a:gd name="connsiteY294" fmla="*/ 2850674 h 2980154"/>
                <a:gd name="connsiteX295" fmla="*/ 1659803 w 3069349"/>
                <a:gd name="connsiteY295" fmla="*/ 2850239 h 2980154"/>
                <a:gd name="connsiteX296" fmla="*/ 1641355 w 3069349"/>
                <a:gd name="connsiteY296" fmla="*/ 2845877 h 2980154"/>
                <a:gd name="connsiteX297" fmla="*/ 1627274 w 3069349"/>
                <a:gd name="connsiteY297" fmla="*/ 2903150 h 2980154"/>
                <a:gd name="connsiteX298" fmla="*/ 1612101 w 3069349"/>
                <a:gd name="connsiteY298" fmla="*/ 2900429 h 2980154"/>
                <a:gd name="connsiteX299" fmla="*/ 1611559 w 3069349"/>
                <a:gd name="connsiteY299" fmla="*/ 2834585 h 2980154"/>
                <a:gd name="connsiteX300" fmla="*/ 1602504 w 3069349"/>
                <a:gd name="connsiteY300" fmla="*/ 2832449 h 2980154"/>
                <a:gd name="connsiteX301" fmla="*/ 1598132 w 3069349"/>
                <a:gd name="connsiteY301" fmla="*/ 2844028 h 2980154"/>
                <a:gd name="connsiteX302" fmla="*/ 1582797 w 3069349"/>
                <a:gd name="connsiteY302" fmla="*/ 2840949 h 2980154"/>
                <a:gd name="connsiteX303" fmla="*/ 1561825 w 3069349"/>
                <a:gd name="connsiteY303" fmla="*/ 2890787 h 2980154"/>
                <a:gd name="connsiteX304" fmla="*/ 1553669 w 3069349"/>
                <a:gd name="connsiteY304" fmla="*/ 2888503 h 2980154"/>
                <a:gd name="connsiteX305" fmla="*/ 1556423 w 3069349"/>
                <a:gd name="connsiteY305" fmla="*/ 2835652 h 2980154"/>
                <a:gd name="connsiteX306" fmla="*/ 1544946 w 3069349"/>
                <a:gd name="connsiteY306" fmla="*/ 2833348 h 2980154"/>
                <a:gd name="connsiteX307" fmla="*/ 1545888 w 3069349"/>
                <a:gd name="connsiteY307" fmla="*/ 2820284 h 2980154"/>
                <a:gd name="connsiteX308" fmla="*/ 1515383 w 3069349"/>
                <a:gd name="connsiteY308" fmla="*/ 2810065 h 2980154"/>
                <a:gd name="connsiteX309" fmla="*/ 1512646 w 3069349"/>
                <a:gd name="connsiteY309" fmla="*/ 2815454 h 2980154"/>
                <a:gd name="connsiteX310" fmla="*/ 1488297 w 3069349"/>
                <a:gd name="connsiteY310" fmla="*/ 2807560 h 2980154"/>
                <a:gd name="connsiteX311" fmla="*/ 1464730 w 3069349"/>
                <a:gd name="connsiteY311" fmla="*/ 2863162 h 2980154"/>
                <a:gd name="connsiteX312" fmla="*/ 1446919 w 3069349"/>
                <a:gd name="connsiteY312" fmla="*/ 2856294 h 2980154"/>
                <a:gd name="connsiteX313" fmla="*/ 1459735 w 3069349"/>
                <a:gd name="connsiteY313" fmla="*/ 2773895 h 2980154"/>
                <a:gd name="connsiteX314" fmla="*/ 1445940 w 3069349"/>
                <a:gd name="connsiteY314" fmla="*/ 2778662 h 2980154"/>
                <a:gd name="connsiteX315" fmla="*/ 1443121 w 3069349"/>
                <a:gd name="connsiteY315" fmla="*/ 2773375 h 2980154"/>
                <a:gd name="connsiteX316" fmla="*/ 1440483 w 3069349"/>
                <a:gd name="connsiteY316" fmla="*/ 2777382 h 2980154"/>
                <a:gd name="connsiteX317" fmla="*/ 1438887 w 3069349"/>
                <a:gd name="connsiteY317" fmla="*/ 2776634 h 2980154"/>
                <a:gd name="connsiteX318" fmla="*/ 1429930 w 3069349"/>
                <a:gd name="connsiteY318" fmla="*/ 2791265 h 2980154"/>
                <a:gd name="connsiteX319" fmla="*/ 1429957 w 3069349"/>
                <a:gd name="connsiteY319" fmla="*/ 2791518 h 2980154"/>
                <a:gd name="connsiteX320" fmla="*/ 1429719 w 3069349"/>
                <a:gd name="connsiteY320" fmla="*/ 2791608 h 2980154"/>
                <a:gd name="connsiteX321" fmla="*/ 1428342 w 3069349"/>
                <a:gd name="connsiteY321" fmla="*/ 2793859 h 2980154"/>
                <a:gd name="connsiteX322" fmla="*/ 1426215 w 3069349"/>
                <a:gd name="connsiteY322" fmla="*/ 2792947 h 2980154"/>
                <a:gd name="connsiteX323" fmla="*/ 1402392 w 3069349"/>
                <a:gd name="connsiteY323" fmla="*/ 2802046 h 2980154"/>
                <a:gd name="connsiteX324" fmla="*/ 1373307 w 3069349"/>
                <a:gd name="connsiteY324" fmla="*/ 2806792 h 2980154"/>
                <a:gd name="connsiteX325" fmla="*/ 1371639 w 3069349"/>
                <a:gd name="connsiteY325" fmla="*/ 2802925 h 2980154"/>
                <a:gd name="connsiteX326" fmla="*/ 1359093 w 3069349"/>
                <a:gd name="connsiteY326" fmla="*/ 2820788 h 2980154"/>
                <a:gd name="connsiteX327" fmla="*/ 1346170 w 3069349"/>
                <a:gd name="connsiteY327" fmla="*/ 2814336 h 2980154"/>
                <a:gd name="connsiteX328" fmla="*/ 1355641 w 3069349"/>
                <a:gd name="connsiteY328" fmla="*/ 2781164 h 2980154"/>
                <a:gd name="connsiteX329" fmla="*/ 1317433 w 3069349"/>
                <a:gd name="connsiteY329" fmla="*/ 2791378 h 2980154"/>
                <a:gd name="connsiteX330" fmla="*/ 1317406 w 3069349"/>
                <a:gd name="connsiteY330" fmla="*/ 2811931 h 2980154"/>
                <a:gd name="connsiteX331" fmla="*/ 1316898 w 3069349"/>
                <a:gd name="connsiteY331" fmla="*/ 2812063 h 2980154"/>
                <a:gd name="connsiteX332" fmla="*/ 1319885 w 3069349"/>
                <a:gd name="connsiteY332" fmla="*/ 2869348 h 2980154"/>
                <a:gd name="connsiteX333" fmla="*/ 1316005 w 3069349"/>
                <a:gd name="connsiteY333" fmla="*/ 2870181 h 2980154"/>
                <a:gd name="connsiteX334" fmla="*/ 1294037 w 3069349"/>
                <a:gd name="connsiteY334" fmla="*/ 2817981 h 2980154"/>
                <a:gd name="connsiteX335" fmla="*/ 1288851 w 3069349"/>
                <a:gd name="connsiteY335" fmla="*/ 2819324 h 2980154"/>
                <a:gd name="connsiteX336" fmla="*/ 1287018 w 3069349"/>
                <a:gd name="connsiteY336" fmla="*/ 2819413 h 2980154"/>
                <a:gd name="connsiteX337" fmla="*/ 1290526 w 3069349"/>
                <a:gd name="connsiteY337" fmla="*/ 2860753 h 2980154"/>
                <a:gd name="connsiteX338" fmla="*/ 1275246 w 3069349"/>
                <a:gd name="connsiteY338" fmla="*/ 2819986 h 2980154"/>
                <a:gd name="connsiteX339" fmla="*/ 1259411 w 3069349"/>
                <a:gd name="connsiteY339" fmla="*/ 2820755 h 2980154"/>
                <a:gd name="connsiteX340" fmla="*/ 1255291 w 3069349"/>
                <a:gd name="connsiteY340" fmla="*/ 2807256 h 2980154"/>
                <a:gd name="connsiteX341" fmla="*/ 1244031 w 3069349"/>
                <a:gd name="connsiteY341" fmla="*/ 2809243 h 2980154"/>
                <a:gd name="connsiteX342" fmla="*/ 1242392 w 3069349"/>
                <a:gd name="connsiteY342" fmla="*/ 2828162 h 2980154"/>
                <a:gd name="connsiteX343" fmla="*/ 1184023 w 3069349"/>
                <a:gd name="connsiteY343" fmla="*/ 2833005 h 2980154"/>
                <a:gd name="connsiteX344" fmla="*/ 1180425 w 3069349"/>
                <a:gd name="connsiteY344" fmla="*/ 2816367 h 2980154"/>
                <a:gd name="connsiteX345" fmla="*/ 1180261 w 3069349"/>
                <a:gd name="connsiteY345" fmla="*/ 2818136 h 2980154"/>
                <a:gd name="connsiteX346" fmla="*/ 1128083 w 3069349"/>
                <a:gd name="connsiteY346" fmla="*/ 2821165 h 2980154"/>
                <a:gd name="connsiteX347" fmla="*/ 1126895 w 3069349"/>
                <a:gd name="connsiteY347" fmla="*/ 2827205 h 2980154"/>
                <a:gd name="connsiteX348" fmla="*/ 1116971 w 3069349"/>
                <a:gd name="connsiteY348" fmla="*/ 2826898 h 2980154"/>
                <a:gd name="connsiteX349" fmla="*/ 1112147 w 3069349"/>
                <a:gd name="connsiteY349" fmla="*/ 2886590 h 2980154"/>
                <a:gd name="connsiteX350" fmla="*/ 1104312 w 3069349"/>
                <a:gd name="connsiteY350" fmla="*/ 2886712 h 2980154"/>
                <a:gd name="connsiteX351" fmla="*/ 1100108 w 3069349"/>
                <a:gd name="connsiteY351" fmla="*/ 2863318 h 2980154"/>
                <a:gd name="connsiteX352" fmla="*/ 1095939 w 3069349"/>
                <a:gd name="connsiteY352" fmla="*/ 2886841 h 2980154"/>
                <a:gd name="connsiteX353" fmla="*/ 1047152 w 3069349"/>
                <a:gd name="connsiteY353" fmla="*/ 2980154 h 2980154"/>
                <a:gd name="connsiteX354" fmla="*/ 1080692 w 3069349"/>
                <a:gd name="connsiteY354" fmla="*/ 2827254 h 2980154"/>
                <a:gd name="connsiteX355" fmla="*/ 1061626 w 3069349"/>
                <a:gd name="connsiteY355" fmla="*/ 2829045 h 2980154"/>
                <a:gd name="connsiteX356" fmla="*/ 1034509 w 3069349"/>
                <a:gd name="connsiteY356" fmla="*/ 2825876 h 2980154"/>
                <a:gd name="connsiteX357" fmla="*/ 1034473 w 3069349"/>
                <a:gd name="connsiteY357" fmla="*/ 2825566 h 2980154"/>
                <a:gd name="connsiteX358" fmla="*/ 993160 w 3069349"/>
                <a:gd name="connsiteY358" fmla="*/ 2820712 h 2980154"/>
                <a:gd name="connsiteX359" fmla="*/ 993115 w 3069349"/>
                <a:gd name="connsiteY359" fmla="*/ 2818268 h 2980154"/>
                <a:gd name="connsiteX360" fmla="*/ 974129 w 3069349"/>
                <a:gd name="connsiteY360" fmla="*/ 2817832 h 2980154"/>
                <a:gd name="connsiteX361" fmla="*/ 955682 w 3069349"/>
                <a:gd name="connsiteY361" fmla="*/ 2813471 h 2980154"/>
                <a:gd name="connsiteX362" fmla="*/ 941601 w 3069349"/>
                <a:gd name="connsiteY362" fmla="*/ 2870744 h 2980154"/>
                <a:gd name="connsiteX363" fmla="*/ 926428 w 3069349"/>
                <a:gd name="connsiteY363" fmla="*/ 2868023 h 2980154"/>
                <a:gd name="connsiteX364" fmla="*/ 925885 w 3069349"/>
                <a:gd name="connsiteY364" fmla="*/ 2802179 h 2980154"/>
                <a:gd name="connsiteX365" fmla="*/ 916830 w 3069349"/>
                <a:gd name="connsiteY365" fmla="*/ 2800043 h 2980154"/>
                <a:gd name="connsiteX366" fmla="*/ 912459 w 3069349"/>
                <a:gd name="connsiteY366" fmla="*/ 2811622 h 2980154"/>
                <a:gd name="connsiteX367" fmla="*/ 897123 w 3069349"/>
                <a:gd name="connsiteY367" fmla="*/ 2808542 h 2980154"/>
                <a:gd name="connsiteX368" fmla="*/ 876151 w 3069349"/>
                <a:gd name="connsiteY368" fmla="*/ 2858381 h 2980154"/>
                <a:gd name="connsiteX369" fmla="*/ 867995 w 3069349"/>
                <a:gd name="connsiteY369" fmla="*/ 2856097 h 2980154"/>
                <a:gd name="connsiteX370" fmla="*/ 870749 w 3069349"/>
                <a:gd name="connsiteY370" fmla="*/ 2803246 h 2980154"/>
                <a:gd name="connsiteX371" fmla="*/ 859273 w 3069349"/>
                <a:gd name="connsiteY371" fmla="*/ 2800942 h 2980154"/>
                <a:gd name="connsiteX372" fmla="*/ 790343 w 3069349"/>
                <a:gd name="connsiteY372" fmla="*/ 2925588 h 2980154"/>
                <a:gd name="connsiteX373" fmla="*/ 829709 w 3069349"/>
                <a:gd name="connsiteY373" fmla="*/ 2777659 h 2980154"/>
                <a:gd name="connsiteX374" fmla="*/ 826972 w 3069349"/>
                <a:gd name="connsiteY374" fmla="*/ 2783048 h 2980154"/>
                <a:gd name="connsiteX375" fmla="*/ 802623 w 3069349"/>
                <a:gd name="connsiteY375" fmla="*/ 2775154 h 2980154"/>
                <a:gd name="connsiteX376" fmla="*/ 779056 w 3069349"/>
                <a:gd name="connsiteY376" fmla="*/ 2830757 h 2980154"/>
                <a:gd name="connsiteX377" fmla="*/ 761245 w 3069349"/>
                <a:gd name="connsiteY377" fmla="*/ 2823888 h 2980154"/>
                <a:gd name="connsiteX378" fmla="*/ 779305 w 3069349"/>
                <a:gd name="connsiteY378" fmla="*/ 2707775 h 2980154"/>
                <a:gd name="connsiteX379" fmla="*/ 754809 w 3069349"/>
                <a:gd name="connsiteY379" fmla="*/ 2744976 h 2980154"/>
                <a:gd name="connsiteX380" fmla="*/ 753214 w 3069349"/>
                <a:gd name="connsiteY380" fmla="*/ 2744228 h 2980154"/>
                <a:gd name="connsiteX381" fmla="*/ 742668 w 3069349"/>
                <a:gd name="connsiteY381" fmla="*/ 2761453 h 2980154"/>
                <a:gd name="connsiteX382" fmla="*/ 703981 w 3069349"/>
                <a:gd name="connsiteY382" fmla="*/ 2744868 h 2980154"/>
                <a:gd name="connsiteX383" fmla="*/ 673419 w 3069349"/>
                <a:gd name="connsiteY383" fmla="*/ 2788382 h 2980154"/>
                <a:gd name="connsiteX384" fmla="*/ 660497 w 3069349"/>
                <a:gd name="connsiteY384" fmla="*/ 2781930 h 2980154"/>
                <a:gd name="connsiteX385" fmla="*/ 680869 w 3069349"/>
                <a:gd name="connsiteY385" fmla="*/ 2710571 h 2980154"/>
                <a:gd name="connsiteX386" fmla="*/ 669790 w 3069349"/>
                <a:gd name="connsiteY386" fmla="*/ 2704074 h 2980154"/>
                <a:gd name="connsiteX387" fmla="*/ 662690 w 3069349"/>
                <a:gd name="connsiteY387" fmla="*/ 2713227 h 2980154"/>
                <a:gd name="connsiteX388" fmla="*/ 658806 w 3069349"/>
                <a:gd name="connsiteY388" fmla="*/ 2711011 h 2980154"/>
                <a:gd name="connsiteX389" fmla="*/ 625103 w 3069349"/>
                <a:gd name="connsiteY389" fmla="*/ 2764259 h 2980154"/>
                <a:gd name="connsiteX390" fmla="*/ 607635 w 3069349"/>
                <a:gd name="connsiteY390" fmla="*/ 2755537 h 2980154"/>
                <a:gd name="connsiteX391" fmla="*/ 627830 w 3069349"/>
                <a:gd name="connsiteY391" fmla="*/ 2693339 h 2980154"/>
                <a:gd name="connsiteX392" fmla="*/ 615104 w 3069349"/>
                <a:gd name="connsiteY392" fmla="*/ 2686080 h 2980154"/>
                <a:gd name="connsiteX393" fmla="*/ 641907 w 3069349"/>
                <a:gd name="connsiteY393" fmla="*/ 2616327 h 2980154"/>
                <a:gd name="connsiteX394" fmla="*/ 586171 w 3069349"/>
                <a:gd name="connsiteY394" fmla="*/ 2677387 h 2980154"/>
                <a:gd name="connsiteX395" fmla="*/ 541632 w 3069349"/>
                <a:gd name="connsiteY395" fmla="*/ 2645775 h 2980154"/>
                <a:gd name="connsiteX396" fmla="*/ 544532 w 3069349"/>
                <a:gd name="connsiteY396" fmla="*/ 2639723 h 2980154"/>
                <a:gd name="connsiteX397" fmla="*/ 496234 w 3069349"/>
                <a:gd name="connsiteY397" fmla="*/ 2685246 h 2980154"/>
                <a:gd name="connsiteX398" fmla="*/ 479431 w 3069349"/>
                <a:gd name="connsiteY398" fmla="*/ 2672351 h 2980154"/>
                <a:gd name="connsiteX399" fmla="*/ 479986 w 3069349"/>
                <a:gd name="connsiteY399" fmla="*/ 2671329 h 2980154"/>
                <a:gd name="connsiteX400" fmla="*/ 479214 w 3069349"/>
                <a:gd name="connsiteY400" fmla="*/ 2672184 h 2980154"/>
                <a:gd name="connsiteX401" fmla="*/ 465796 w 3069349"/>
                <a:gd name="connsiteY401" fmla="*/ 2661887 h 2980154"/>
                <a:gd name="connsiteX402" fmla="*/ 499225 w 3069349"/>
                <a:gd name="connsiteY402" fmla="*/ 2596861 h 2980154"/>
                <a:gd name="connsiteX403" fmla="*/ 474141 w 3069349"/>
                <a:gd name="connsiteY403" fmla="*/ 2574480 h 2980154"/>
                <a:gd name="connsiteX404" fmla="*/ 509171 w 3069349"/>
                <a:gd name="connsiteY404" fmla="*/ 2518138 h 2980154"/>
                <a:gd name="connsiteX405" fmla="*/ 448931 w 3069349"/>
                <a:gd name="connsiteY405" fmla="*/ 2562741 h 2980154"/>
                <a:gd name="connsiteX406" fmla="*/ 411668 w 3069349"/>
                <a:gd name="connsiteY406" fmla="*/ 2522154 h 2980154"/>
                <a:gd name="connsiteX407" fmla="*/ 417910 w 3069349"/>
                <a:gd name="connsiteY407" fmla="*/ 2513700 h 2980154"/>
                <a:gd name="connsiteX408" fmla="*/ 349052 w 3069349"/>
                <a:gd name="connsiteY408" fmla="*/ 2557310 h 2980154"/>
                <a:gd name="connsiteX409" fmla="*/ 330913 w 3069349"/>
                <a:gd name="connsiteY409" fmla="*/ 2536654 h 2980154"/>
                <a:gd name="connsiteX410" fmla="*/ 384852 w 3069349"/>
                <a:gd name="connsiteY410" fmla="*/ 2473436 h 2980154"/>
                <a:gd name="connsiteX411" fmla="*/ 357429 w 3069349"/>
                <a:gd name="connsiteY411" fmla="*/ 2436122 h 2980154"/>
                <a:gd name="connsiteX412" fmla="*/ 364273 w 3069349"/>
                <a:gd name="connsiteY412" fmla="*/ 2428737 h 2980154"/>
                <a:gd name="connsiteX413" fmla="*/ 359135 w 3069349"/>
                <a:gd name="connsiteY413" fmla="*/ 2421696 h 2980154"/>
                <a:gd name="connsiteX414" fmla="*/ 377416 w 3069349"/>
                <a:gd name="connsiteY414" fmla="*/ 2402470 h 2980154"/>
                <a:gd name="connsiteX415" fmla="*/ 336107 w 3069349"/>
                <a:gd name="connsiteY415" fmla="*/ 2421925 h 2980154"/>
                <a:gd name="connsiteX416" fmla="*/ 311383 w 3069349"/>
                <a:gd name="connsiteY416" fmla="*/ 2380281 h 2980154"/>
                <a:gd name="connsiteX417" fmla="*/ 216829 w 3069349"/>
                <a:gd name="connsiteY417" fmla="*/ 2383700 h 2980154"/>
                <a:gd name="connsiteX418" fmla="*/ 291444 w 3069349"/>
                <a:gd name="connsiteY418" fmla="*/ 2324939 h 2980154"/>
                <a:gd name="connsiteX419" fmla="*/ 269294 w 3069349"/>
                <a:gd name="connsiteY419" fmla="*/ 2276461 h 2980154"/>
                <a:gd name="connsiteX420" fmla="*/ 272703 w 3069349"/>
                <a:gd name="connsiteY420" fmla="*/ 2273977 h 2980154"/>
                <a:gd name="connsiteX421" fmla="*/ 264882 w 3069349"/>
                <a:gd name="connsiteY421" fmla="*/ 2257111 h 2980154"/>
                <a:gd name="connsiteX422" fmla="*/ 252189 w 3069349"/>
                <a:gd name="connsiteY422" fmla="*/ 2260208 h 2980154"/>
                <a:gd name="connsiteX423" fmla="*/ 243110 w 3069349"/>
                <a:gd name="connsiteY423" fmla="*/ 2234052 h 2980154"/>
                <a:gd name="connsiteX424" fmla="*/ 150523 w 3069349"/>
                <a:gd name="connsiteY424" fmla="*/ 2253675 h 2980154"/>
                <a:gd name="connsiteX425" fmla="*/ 135919 w 3069349"/>
                <a:gd name="connsiteY425" fmla="*/ 2220632 h 2980154"/>
                <a:gd name="connsiteX426" fmla="*/ 177250 w 3069349"/>
                <a:gd name="connsiteY426" fmla="*/ 2199084 h 2980154"/>
                <a:gd name="connsiteX427" fmla="*/ 154749 w 3069349"/>
                <a:gd name="connsiteY427" fmla="*/ 2204600 h 2980154"/>
                <a:gd name="connsiteX428" fmla="*/ 222661 w 3069349"/>
                <a:gd name="connsiteY428" fmla="*/ 2161621 h 2980154"/>
                <a:gd name="connsiteX429" fmla="*/ 215789 w 3069349"/>
                <a:gd name="connsiteY429" fmla="*/ 2141086 h 2980154"/>
                <a:gd name="connsiteX430" fmla="*/ 221588 w 3069349"/>
                <a:gd name="connsiteY430" fmla="*/ 2137885 h 2980154"/>
                <a:gd name="connsiteX431" fmla="*/ 219372 w 3069349"/>
                <a:gd name="connsiteY431" fmla="*/ 2128340 h 2980154"/>
                <a:gd name="connsiteX432" fmla="*/ 216722 w 3069349"/>
                <a:gd name="connsiteY432" fmla="*/ 2128634 h 2980154"/>
                <a:gd name="connsiteX433" fmla="*/ 206322 w 3069349"/>
                <a:gd name="connsiteY433" fmla="*/ 2100735 h 2980154"/>
                <a:gd name="connsiteX434" fmla="*/ 99843 w 3069349"/>
                <a:gd name="connsiteY434" fmla="*/ 2117778 h 2980154"/>
                <a:gd name="connsiteX435" fmla="*/ 219858 w 3069349"/>
                <a:gd name="connsiteY435" fmla="*/ 2010179 h 2980154"/>
                <a:gd name="connsiteX436" fmla="*/ 182874 w 3069349"/>
                <a:gd name="connsiteY436" fmla="*/ 2010056 h 2980154"/>
                <a:gd name="connsiteX437" fmla="*/ 178452 w 3069349"/>
                <a:gd name="connsiteY437" fmla="*/ 1992453 h 2980154"/>
                <a:gd name="connsiteX438" fmla="*/ 126897 w 3069349"/>
                <a:gd name="connsiteY438" fmla="*/ 1993010 h 2980154"/>
                <a:gd name="connsiteX439" fmla="*/ 175265 w 3069349"/>
                <a:gd name="connsiteY439" fmla="*/ 1974865 h 2980154"/>
                <a:gd name="connsiteX440" fmla="*/ 174097 w 3069349"/>
                <a:gd name="connsiteY440" fmla="*/ 1950946 h 2980154"/>
                <a:gd name="connsiteX441" fmla="*/ 192229 w 3069349"/>
                <a:gd name="connsiteY441" fmla="*/ 1945233 h 2980154"/>
                <a:gd name="connsiteX442" fmla="*/ 192029 w 3069349"/>
                <a:gd name="connsiteY442" fmla="*/ 1939805 h 2980154"/>
                <a:gd name="connsiteX443" fmla="*/ 180523 w 3069349"/>
                <a:gd name="connsiteY443" fmla="*/ 1938784 h 2980154"/>
                <a:gd name="connsiteX444" fmla="*/ 0 w 3069349"/>
                <a:gd name="connsiteY444" fmla="*/ 1985047 h 2980154"/>
                <a:gd name="connsiteX445" fmla="*/ 232190 w 3069349"/>
                <a:gd name="connsiteY445" fmla="*/ 1913405 h 2980154"/>
                <a:gd name="connsiteX446" fmla="*/ 73965 w 3069349"/>
                <a:gd name="connsiteY446" fmla="*/ 1879221 h 2980154"/>
                <a:gd name="connsiteX447" fmla="*/ 183080 w 3069349"/>
                <a:gd name="connsiteY447" fmla="*/ 1864869 h 2980154"/>
                <a:gd name="connsiteX448" fmla="*/ 185842 w 3069349"/>
                <a:gd name="connsiteY448" fmla="*/ 1842903 h 2980154"/>
                <a:gd name="connsiteX449" fmla="*/ 251449 w 3069349"/>
                <a:gd name="connsiteY449" fmla="*/ 1833211 h 2980154"/>
                <a:gd name="connsiteX450" fmla="*/ 167498 w 3069349"/>
                <a:gd name="connsiteY450" fmla="*/ 1815911 h 2980154"/>
                <a:gd name="connsiteX451" fmla="*/ 168430 w 3069349"/>
                <a:gd name="connsiteY451" fmla="*/ 1782384 h 2980154"/>
                <a:gd name="connsiteX452" fmla="*/ 134852 w 3069349"/>
                <a:gd name="connsiteY452" fmla="*/ 1774567 h 2980154"/>
                <a:gd name="connsiteX453" fmla="*/ 168485 w 3069349"/>
                <a:gd name="connsiteY453" fmla="*/ 1769926 h 2980154"/>
                <a:gd name="connsiteX454" fmla="*/ 75674 w 3069349"/>
                <a:gd name="connsiteY454" fmla="*/ 1740934 h 2980154"/>
                <a:gd name="connsiteX455" fmla="*/ 185007 w 3069349"/>
                <a:gd name="connsiteY455" fmla="*/ 1711573 h 2980154"/>
                <a:gd name="connsiteX456" fmla="*/ 187880 w 3069349"/>
                <a:gd name="connsiteY456" fmla="*/ 1686519 h 2980154"/>
                <a:gd name="connsiteX457" fmla="*/ 207765 w 3069349"/>
                <a:gd name="connsiteY457" fmla="*/ 1686133 h 2980154"/>
                <a:gd name="connsiteX458" fmla="*/ 213184 w 3069349"/>
                <a:gd name="connsiteY458" fmla="*/ 1659342 h 2980154"/>
                <a:gd name="connsiteX459" fmla="*/ 285845 w 3069349"/>
                <a:gd name="connsiteY459" fmla="*/ 1663565 h 2980154"/>
                <a:gd name="connsiteX460" fmla="*/ 189115 w 3069349"/>
                <a:gd name="connsiteY460" fmla="*/ 1622395 h 2980154"/>
                <a:gd name="connsiteX461" fmla="*/ 192975 w 3069349"/>
                <a:gd name="connsiteY461" fmla="*/ 1605268 h 2980154"/>
                <a:gd name="connsiteX462" fmla="*/ 112041 w 3069349"/>
                <a:gd name="connsiteY462" fmla="*/ 1563071 h 2980154"/>
                <a:gd name="connsiteX463" fmla="*/ 120343 w 3069349"/>
                <a:gd name="connsiteY463" fmla="*/ 1536083 h 2980154"/>
                <a:gd name="connsiteX464" fmla="*/ 223017 w 3069349"/>
                <a:gd name="connsiteY464" fmla="*/ 1557842 h 2980154"/>
                <a:gd name="connsiteX465" fmla="*/ 219075 w 3069349"/>
                <a:gd name="connsiteY465" fmla="*/ 1555764 h 2980154"/>
                <a:gd name="connsiteX466" fmla="*/ 237469 w 3069349"/>
                <a:gd name="connsiteY466" fmla="*/ 1499500 h 2980154"/>
                <a:gd name="connsiteX467" fmla="*/ 266379 w 3069349"/>
                <a:gd name="connsiteY467" fmla="*/ 1504740 h 2980154"/>
                <a:gd name="connsiteX468" fmla="*/ 274777 w 3069349"/>
                <a:gd name="connsiteY468" fmla="*/ 1484182 h 2980154"/>
                <a:gd name="connsiteX469" fmla="*/ 325214 w 3069349"/>
                <a:gd name="connsiteY469" fmla="*/ 1497807 h 2980154"/>
                <a:gd name="connsiteX470" fmla="*/ 251314 w 3069349"/>
                <a:gd name="connsiteY470" fmla="*/ 1439610 h 2980154"/>
                <a:gd name="connsiteX471" fmla="*/ 247448 w 3069349"/>
                <a:gd name="connsiteY471" fmla="*/ 1436961 h 2980154"/>
                <a:gd name="connsiteX472" fmla="*/ 247579 w 3069349"/>
                <a:gd name="connsiteY472" fmla="*/ 1436666 h 2980154"/>
                <a:gd name="connsiteX473" fmla="*/ 182963 w 3069349"/>
                <a:gd name="connsiteY473" fmla="*/ 1385780 h 2980154"/>
                <a:gd name="connsiteX474" fmla="*/ 192506 w 3069349"/>
                <a:gd name="connsiteY474" fmla="*/ 1367959 h 2980154"/>
                <a:gd name="connsiteX475" fmla="*/ 265301 w 3069349"/>
                <a:gd name="connsiteY475" fmla="*/ 1397299 h 2980154"/>
                <a:gd name="connsiteX476" fmla="*/ 271851 w 3069349"/>
                <a:gd name="connsiteY476" fmla="*/ 1382748 h 2980154"/>
                <a:gd name="connsiteX477" fmla="*/ 305597 w 3069349"/>
                <a:gd name="connsiteY477" fmla="*/ 1392979 h 2980154"/>
                <a:gd name="connsiteX478" fmla="*/ 255612 w 3069349"/>
                <a:gd name="connsiteY478" fmla="*/ 1350630 h 2980154"/>
                <a:gd name="connsiteX479" fmla="*/ 299219 w 3069349"/>
                <a:gd name="connsiteY479" fmla="*/ 1366014 h 2980154"/>
                <a:gd name="connsiteX480" fmla="*/ 322153 w 3069349"/>
                <a:gd name="connsiteY480" fmla="*/ 1325940 h 2980154"/>
                <a:gd name="connsiteX481" fmla="*/ 357732 w 3069349"/>
                <a:gd name="connsiteY481" fmla="*/ 1340055 h 2980154"/>
                <a:gd name="connsiteX482" fmla="*/ 368051 w 3069349"/>
                <a:gd name="connsiteY482" fmla="*/ 1324436 h 2980154"/>
                <a:gd name="connsiteX483" fmla="*/ 400252 w 3069349"/>
                <a:gd name="connsiteY483" fmla="*/ 1340766 h 2980154"/>
                <a:gd name="connsiteX484" fmla="*/ 292377 w 3069349"/>
                <a:gd name="connsiteY484" fmla="*/ 1214335 h 2980154"/>
                <a:gd name="connsiteX485" fmla="*/ 298485 w 3069349"/>
                <a:gd name="connsiteY485" fmla="*/ 1206815 h 2980154"/>
                <a:gd name="connsiteX486" fmla="*/ 356783 w 3069349"/>
                <a:gd name="connsiteY486" fmla="*/ 1243738 h 2980154"/>
                <a:gd name="connsiteX487" fmla="*/ 374923 w 3069349"/>
                <a:gd name="connsiteY487" fmla="*/ 1218702 h 2980154"/>
                <a:gd name="connsiteX488" fmla="*/ 422276 w 3069349"/>
                <a:gd name="connsiteY488" fmla="*/ 1244146 h 2980154"/>
                <a:gd name="connsiteX489" fmla="*/ 399408 w 3069349"/>
                <a:gd name="connsiteY489" fmla="*/ 1216546 h 2980154"/>
                <a:gd name="connsiteX490" fmla="*/ 402719 w 3069349"/>
                <a:gd name="connsiteY490" fmla="*/ 1212808 h 2980154"/>
                <a:gd name="connsiteX491" fmla="*/ 363776 w 3069349"/>
                <a:gd name="connsiteY491" fmla="*/ 1161431 h 2980154"/>
                <a:gd name="connsiteX492" fmla="*/ 417309 w 3069349"/>
                <a:gd name="connsiteY492" fmla="*/ 1196322 h 2980154"/>
                <a:gd name="connsiteX493" fmla="*/ 438477 w 3069349"/>
                <a:gd name="connsiteY493" fmla="*/ 1172405 h 2980154"/>
                <a:gd name="connsiteX494" fmla="*/ 466770 w 3069349"/>
                <a:gd name="connsiteY494" fmla="*/ 1190757 h 2980154"/>
                <a:gd name="connsiteX495" fmla="*/ 466076 w 3069349"/>
                <a:gd name="connsiteY495" fmla="*/ 1180393 h 2980154"/>
                <a:gd name="connsiteX496" fmla="*/ 501337 w 3069349"/>
                <a:gd name="connsiteY496" fmla="*/ 1175755 h 2980154"/>
                <a:gd name="connsiteX497" fmla="*/ 463635 w 3069349"/>
                <a:gd name="connsiteY497" fmla="*/ 1118028 h 2980154"/>
                <a:gd name="connsiteX498" fmla="*/ 472108 w 3069349"/>
                <a:gd name="connsiteY498" fmla="*/ 1110316 h 2980154"/>
                <a:gd name="connsiteX499" fmla="*/ 447474 w 3069349"/>
                <a:gd name="connsiteY499" fmla="*/ 1064948 h 2980154"/>
                <a:gd name="connsiteX500" fmla="*/ 484064 w 3069349"/>
                <a:gd name="connsiteY500" fmla="*/ 1099436 h 2980154"/>
                <a:gd name="connsiteX501" fmla="*/ 507282 w 3069349"/>
                <a:gd name="connsiteY501" fmla="*/ 1078306 h 2980154"/>
                <a:gd name="connsiteX502" fmla="*/ 555855 w 3069349"/>
                <a:gd name="connsiteY502" fmla="*/ 1118428 h 2980154"/>
                <a:gd name="connsiteX503" fmla="*/ 535020 w 3069349"/>
                <a:gd name="connsiteY503" fmla="*/ 1079967 h 2980154"/>
                <a:gd name="connsiteX504" fmla="*/ 537322 w 3069349"/>
                <a:gd name="connsiteY504" fmla="*/ 1078247 h 2980154"/>
                <a:gd name="connsiteX505" fmla="*/ 537270 w 3069349"/>
                <a:gd name="connsiteY505" fmla="*/ 1078138 h 2980154"/>
                <a:gd name="connsiteX506" fmla="*/ 526963 w 3069349"/>
                <a:gd name="connsiteY506" fmla="*/ 1075738 h 2980154"/>
                <a:gd name="connsiteX507" fmla="*/ 535556 w 3069349"/>
                <a:gd name="connsiteY507" fmla="*/ 1074553 h 2980154"/>
                <a:gd name="connsiteX508" fmla="*/ 529220 w 3069349"/>
                <a:gd name="connsiteY508" fmla="*/ 1061296 h 2980154"/>
                <a:gd name="connsiteX509" fmla="*/ 467785 w 3069349"/>
                <a:gd name="connsiteY509" fmla="*/ 1042105 h 2980154"/>
                <a:gd name="connsiteX510" fmla="*/ 471137 w 3069349"/>
                <a:gd name="connsiteY510" fmla="*/ 1008645 h 2980154"/>
                <a:gd name="connsiteX511" fmla="*/ 504674 w 3069349"/>
                <a:gd name="connsiteY511" fmla="*/ 1009942 h 2980154"/>
                <a:gd name="connsiteX512" fmla="*/ 504002 w 3069349"/>
                <a:gd name="connsiteY512" fmla="*/ 1008538 h 2980154"/>
                <a:gd name="connsiteX513" fmla="*/ 507265 w 3069349"/>
                <a:gd name="connsiteY513" fmla="*/ 1006295 h 2980154"/>
                <a:gd name="connsiteX514" fmla="*/ 511007 w 3069349"/>
                <a:gd name="connsiteY514" fmla="*/ 1010187 h 2980154"/>
                <a:gd name="connsiteX515" fmla="*/ 577118 w 3069349"/>
                <a:gd name="connsiteY515" fmla="*/ 1012745 h 2980154"/>
                <a:gd name="connsiteX516" fmla="*/ 579991 w 3069349"/>
                <a:gd name="connsiteY516" fmla="*/ 987690 h 2980154"/>
                <a:gd name="connsiteX517" fmla="*/ 599875 w 3069349"/>
                <a:gd name="connsiteY517" fmla="*/ 987305 h 2980154"/>
                <a:gd name="connsiteX518" fmla="*/ 605295 w 3069349"/>
                <a:gd name="connsiteY518" fmla="*/ 960513 h 2980154"/>
                <a:gd name="connsiteX519" fmla="*/ 677956 w 3069349"/>
                <a:gd name="connsiteY519" fmla="*/ 964736 h 2980154"/>
                <a:gd name="connsiteX520" fmla="*/ 581226 w 3069349"/>
                <a:gd name="connsiteY520" fmla="*/ 923566 h 2980154"/>
                <a:gd name="connsiteX521" fmla="*/ 585086 w 3069349"/>
                <a:gd name="connsiteY521" fmla="*/ 906440 h 2980154"/>
                <a:gd name="connsiteX522" fmla="*/ 395299 w 3069349"/>
                <a:gd name="connsiteY522" fmla="*/ 855630 h 2980154"/>
                <a:gd name="connsiteX523" fmla="*/ 512454 w 3069349"/>
                <a:gd name="connsiteY523" fmla="*/ 837254 h 2980154"/>
                <a:gd name="connsiteX524" fmla="*/ 615128 w 3069349"/>
                <a:gd name="connsiteY524" fmla="*/ 859014 h 2980154"/>
                <a:gd name="connsiteX525" fmla="*/ 611185 w 3069349"/>
                <a:gd name="connsiteY525" fmla="*/ 856935 h 2980154"/>
                <a:gd name="connsiteX526" fmla="*/ 629580 w 3069349"/>
                <a:gd name="connsiteY526" fmla="*/ 800672 h 2980154"/>
                <a:gd name="connsiteX527" fmla="*/ 658490 w 3069349"/>
                <a:gd name="connsiteY527" fmla="*/ 805911 h 2980154"/>
                <a:gd name="connsiteX528" fmla="*/ 666888 w 3069349"/>
                <a:gd name="connsiteY528" fmla="*/ 785354 h 2980154"/>
                <a:gd name="connsiteX529" fmla="*/ 717324 w 3069349"/>
                <a:gd name="connsiteY529" fmla="*/ 798979 h 2980154"/>
                <a:gd name="connsiteX530" fmla="*/ 643425 w 3069349"/>
                <a:gd name="connsiteY530" fmla="*/ 740781 h 2980154"/>
                <a:gd name="connsiteX531" fmla="*/ 639559 w 3069349"/>
                <a:gd name="connsiteY531" fmla="*/ 738133 h 2980154"/>
                <a:gd name="connsiteX532" fmla="*/ 639689 w 3069349"/>
                <a:gd name="connsiteY532" fmla="*/ 737838 h 2980154"/>
                <a:gd name="connsiteX533" fmla="*/ 575073 w 3069349"/>
                <a:gd name="connsiteY533" fmla="*/ 686951 h 2980154"/>
                <a:gd name="connsiteX534" fmla="*/ 584617 w 3069349"/>
                <a:gd name="connsiteY534" fmla="*/ 669130 h 2980154"/>
                <a:gd name="connsiteX535" fmla="*/ 657411 w 3069349"/>
                <a:gd name="connsiteY535" fmla="*/ 698470 h 2980154"/>
                <a:gd name="connsiteX536" fmla="*/ 663962 w 3069349"/>
                <a:gd name="connsiteY536" fmla="*/ 683920 h 2980154"/>
                <a:gd name="connsiteX537" fmla="*/ 697708 w 3069349"/>
                <a:gd name="connsiteY537" fmla="*/ 694150 h 2980154"/>
                <a:gd name="connsiteX538" fmla="*/ 647723 w 3069349"/>
                <a:gd name="connsiteY538" fmla="*/ 651802 h 2980154"/>
                <a:gd name="connsiteX539" fmla="*/ 691330 w 3069349"/>
                <a:gd name="connsiteY539" fmla="*/ 667186 h 2980154"/>
                <a:gd name="connsiteX540" fmla="*/ 714264 w 3069349"/>
                <a:gd name="connsiteY540" fmla="*/ 627112 h 2980154"/>
                <a:gd name="connsiteX541" fmla="*/ 749842 w 3069349"/>
                <a:gd name="connsiteY541" fmla="*/ 641227 h 2980154"/>
                <a:gd name="connsiteX542" fmla="*/ 760162 w 3069349"/>
                <a:gd name="connsiteY542" fmla="*/ 625607 h 2980154"/>
                <a:gd name="connsiteX543" fmla="*/ 792363 w 3069349"/>
                <a:gd name="connsiteY543" fmla="*/ 641938 h 2980154"/>
                <a:gd name="connsiteX544" fmla="*/ 684488 w 3069349"/>
                <a:gd name="connsiteY544" fmla="*/ 515507 h 2980154"/>
                <a:gd name="connsiteX545" fmla="*/ 690596 w 3069349"/>
                <a:gd name="connsiteY545" fmla="*/ 507987 h 2980154"/>
                <a:gd name="connsiteX546" fmla="*/ 748893 w 3069349"/>
                <a:gd name="connsiteY546" fmla="*/ 544910 h 2980154"/>
                <a:gd name="connsiteX547" fmla="*/ 767034 w 3069349"/>
                <a:gd name="connsiteY547" fmla="*/ 519873 h 2980154"/>
                <a:gd name="connsiteX548" fmla="*/ 814387 w 3069349"/>
                <a:gd name="connsiteY548" fmla="*/ 545318 h 2980154"/>
                <a:gd name="connsiteX549" fmla="*/ 791519 w 3069349"/>
                <a:gd name="connsiteY549" fmla="*/ 517718 h 2980154"/>
                <a:gd name="connsiteX550" fmla="*/ 794830 w 3069349"/>
                <a:gd name="connsiteY550" fmla="*/ 513979 h 2980154"/>
                <a:gd name="connsiteX551" fmla="*/ 755886 w 3069349"/>
                <a:gd name="connsiteY551" fmla="*/ 462603 h 2980154"/>
                <a:gd name="connsiteX552" fmla="*/ 809419 w 3069349"/>
                <a:gd name="connsiteY552" fmla="*/ 497493 h 2980154"/>
                <a:gd name="connsiteX553" fmla="*/ 830588 w 3069349"/>
                <a:gd name="connsiteY553" fmla="*/ 473576 h 2980154"/>
                <a:gd name="connsiteX554" fmla="*/ 869633 w 3069349"/>
                <a:gd name="connsiteY554" fmla="*/ 498903 h 2980154"/>
                <a:gd name="connsiteX555" fmla="*/ 881108 w 3069349"/>
                <a:gd name="connsiteY555" fmla="*/ 487390 h 2980154"/>
                <a:gd name="connsiteX556" fmla="*/ 921102 w 3069349"/>
                <a:gd name="connsiteY556" fmla="*/ 519268 h 2980154"/>
                <a:gd name="connsiteX557" fmla="*/ 855745 w 3069349"/>
                <a:gd name="connsiteY557" fmla="*/ 419199 h 2980154"/>
                <a:gd name="connsiteX558" fmla="*/ 864219 w 3069349"/>
                <a:gd name="connsiteY558" fmla="*/ 411488 h 2980154"/>
                <a:gd name="connsiteX559" fmla="*/ 839585 w 3069349"/>
                <a:gd name="connsiteY559" fmla="*/ 366119 h 2980154"/>
                <a:gd name="connsiteX560" fmla="*/ 876175 w 3069349"/>
                <a:gd name="connsiteY560" fmla="*/ 400607 h 2980154"/>
                <a:gd name="connsiteX561" fmla="*/ 899393 w 3069349"/>
                <a:gd name="connsiteY561" fmla="*/ 379477 h 2980154"/>
                <a:gd name="connsiteX562" fmla="*/ 947966 w 3069349"/>
                <a:gd name="connsiteY562" fmla="*/ 419600 h 2980154"/>
                <a:gd name="connsiteX563" fmla="*/ 927130 w 3069349"/>
                <a:gd name="connsiteY563" fmla="*/ 381139 h 2980154"/>
                <a:gd name="connsiteX564" fmla="*/ 929433 w 3069349"/>
                <a:gd name="connsiteY564" fmla="*/ 379418 h 2980154"/>
                <a:gd name="connsiteX565" fmla="*/ 896113 w 3069349"/>
                <a:gd name="connsiteY565" fmla="*/ 309709 h 2980154"/>
                <a:gd name="connsiteX566" fmla="*/ 899376 w 3069349"/>
                <a:gd name="connsiteY566" fmla="*/ 307467 h 2980154"/>
                <a:gd name="connsiteX567" fmla="*/ 952188 w 3069349"/>
                <a:gd name="connsiteY567" fmla="*/ 362404 h 2980154"/>
                <a:gd name="connsiteX568" fmla="*/ 974207 w 3069349"/>
                <a:gd name="connsiteY568" fmla="*/ 345940 h 2980154"/>
                <a:gd name="connsiteX569" fmla="*/ 1013008 w 3069349"/>
                <a:gd name="connsiteY569" fmla="*/ 383740 h 2980154"/>
                <a:gd name="connsiteX570" fmla="*/ 1024933 w 3069349"/>
                <a:gd name="connsiteY570" fmla="*/ 375867 h 2980154"/>
                <a:gd name="connsiteX571" fmla="*/ 1048229 w 3069349"/>
                <a:gd name="connsiteY571" fmla="*/ 403682 h 2980154"/>
                <a:gd name="connsiteX572" fmla="*/ 1005447 w 3069349"/>
                <a:gd name="connsiteY572" fmla="*/ 297976 h 2980154"/>
                <a:gd name="connsiteX573" fmla="*/ 1041556 w 3069349"/>
                <a:gd name="connsiteY573" fmla="*/ 276687 h 2980154"/>
                <a:gd name="connsiteX574" fmla="*/ 1040653 w 3069349"/>
                <a:gd name="connsiteY574" fmla="*/ 273525 h 2980154"/>
                <a:gd name="connsiteX575" fmla="*/ 1042486 w 3069349"/>
                <a:gd name="connsiteY575" fmla="*/ 276137 h 2980154"/>
                <a:gd name="connsiteX576" fmla="*/ 1056087 w 3069349"/>
                <a:gd name="connsiteY576" fmla="*/ 268118 h 2980154"/>
                <a:gd name="connsiteX577" fmla="*/ 1082957 w 3069349"/>
                <a:gd name="connsiteY577" fmla="*/ 301051 h 2980154"/>
                <a:gd name="connsiteX578" fmla="*/ 1058878 w 3069349"/>
                <a:gd name="connsiteY578" fmla="*/ 210110 h 2980154"/>
                <a:gd name="connsiteX579" fmla="*/ 1071152 w 3069349"/>
                <a:gd name="connsiteY579" fmla="*/ 204617 h 2980154"/>
                <a:gd name="connsiteX580" fmla="*/ 1108015 w 3069349"/>
                <a:gd name="connsiteY580" fmla="*/ 264222 h 2980154"/>
                <a:gd name="connsiteX581" fmla="*/ 1139672 w 3069349"/>
                <a:gd name="connsiteY581" fmla="*/ 249180 h 2980154"/>
                <a:gd name="connsiteX582" fmla="*/ 1174590 w 3069349"/>
                <a:gd name="connsiteY582" fmla="*/ 299944 h 2980154"/>
                <a:gd name="connsiteX583" fmla="*/ 1186216 w 3069349"/>
                <a:gd name="connsiteY583" fmla="*/ 295333 h 2980154"/>
                <a:gd name="connsiteX584" fmla="*/ 1195747 w 3069349"/>
                <a:gd name="connsiteY584" fmla="*/ 312772 h 2980154"/>
                <a:gd name="connsiteX585" fmla="*/ 1175691 w 3069349"/>
                <a:gd name="connsiteY585" fmla="*/ 209317 h 2980154"/>
                <a:gd name="connsiteX586" fmla="*/ 1229330 w 3069349"/>
                <a:gd name="connsiteY586" fmla="*/ 190781 h 2980154"/>
                <a:gd name="connsiteX587" fmla="*/ 1225479 w 3069349"/>
                <a:gd name="connsiteY587" fmla="*/ 145382 h 2980154"/>
                <a:gd name="connsiteX588" fmla="*/ 1245098 w 3069349"/>
                <a:gd name="connsiteY588" fmla="*/ 139111 h 2980154"/>
                <a:gd name="connsiteX589" fmla="*/ 1582637 w 3069349"/>
                <a:gd name="connsiteY589" fmla="*/ 0 h 2980154"/>
                <a:gd name="connsiteX590" fmla="*/ 1582681 w 3069349"/>
                <a:gd name="connsiteY590" fmla="*/ 5307 h 2980154"/>
                <a:gd name="connsiteX591" fmla="*/ 1581327 w 3069349"/>
                <a:gd name="connsiteY591" fmla="*/ 5327 h 2980154"/>
                <a:gd name="connsiteX592" fmla="*/ 1582637 w 3069349"/>
                <a:gd name="connsiteY592" fmla="*/ 0 h 2980154"/>
                <a:gd name="connsiteX593" fmla="*/ 1399868 w 3069349"/>
                <a:gd name="connsiteY593" fmla="*/ 13634 h 2980154"/>
                <a:gd name="connsiteX594" fmla="*/ 1400165 w 3069349"/>
                <a:gd name="connsiteY594" fmla="*/ 15285 h 2980154"/>
                <a:gd name="connsiteX595" fmla="*/ 1399731 w 3069349"/>
                <a:gd name="connsiteY595" fmla="*/ 15334 h 2980154"/>
                <a:gd name="connsiteX596" fmla="*/ 1399868 w 3069349"/>
                <a:gd name="connsiteY596" fmla="*/ 13634 h 2980154"/>
                <a:gd name="connsiteX0" fmla="*/ 1354301 w 3069349"/>
                <a:gd name="connsiteY0" fmla="*/ 2762749 h 2980154"/>
                <a:gd name="connsiteX1" fmla="*/ 1355980 w 3069349"/>
                <a:gd name="connsiteY1" fmla="*/ 2779976 h 2980154"/>
                <a:gd name="connsiteX2" fmla="*/ 1358271 w 3069349"/>
                <a:gd name="connsiteY2" fmla="*/ 2771951 h 2980154"/>
                <a:gd name="connsiteX3" fmla="*/ 1354301 w 3069349"/>
                <a:gd name="connsiteY3" fmla="*/ 2762749 h 2980154"/>
                <a:gd name="connsiteX4" fmla="*/ 271334 w 3069349"/>
                <a:gd name="connsiteY4" fmla="*/ 2606480 h 2980154"/>
                <a:gd name="connsiteX5" fmla="*/ 271364 w 3069349"/>
                <a:gd name="connsiteY5" fmla="*/ 2606514 h 2980154"/>
                <a:gd name="connsiteX6" fmla="*/ 271239 w 3069349"/>
                <a:gd name="connsiteY6" fmla="*/ 2606593 h 2980154"/>
                <a:gd name="connsiteX7" fmla="*/ 271334 w 3069349"/>
                <a:gd name="connsiteY7" fmla="*/ 2606480 h 2980154"/>
                <a:gd name="connsiteX8" fmla="*/ 144674 w 3069349"/>
                <a:gd name="connsiteY8" fmla="*/ 2440525 h 2980154"/>
                <a:gd name="connsiteX9" fmla="*/ 147896 w 3069349"/>
                <a:gd name="connsiteY9" fmla="*/ 2446174 h 2980154"/>
                <a:gd name="connsiteX10" fmla="*/ 126606 w 3069349"/>
                <a:gd name="connsiteY10" fmla="*/ 2454754 h 2980154"/>
                <a:gd name="connsiteX11" fmla="*/ 144674 w 3069349"/>
                <a:gd name="connsiteY11" fmla="*/ 2440525 h 2980154"/>
                <a:gd name="connsiteX12" fmla="*/ 19136 w 3069349"/>
                <a:gd name="connsiteY12" fmla="*/ 1514633 h 2980154"/>
                <a:gd name="connsiteX13" fmla="*/ 31137 w 3069349"/>
                <a:gd name="connsiteY13" fmla="*/ 1517176 h 2980154"/>
                <a:gd name="connsiteX14" fmla="*/ 30156 w 3069349"/>
                <a:gd name="connsiteY14" fmla="*/ 1520378 h 2980154"/>
                <a:gd name="connsiteX15" fmla="*/ 19136 w 3069349"/>
                <a:gd name="connsiteY15" fmla="*/ 1514633 h 2980154"/>
                <a:gd name="connsiteX16" fmla="*/ 411247 w 3069349"/>
                <a:gd name="connsiteY16" fmla="*/ 815805 h 2980154"/>
                <a:gd name="connsiteX17" fmla="*/ 423248 w 3069349"/>
                <a:gd name="connsiteY17" fmla="*/ 818348 h 2980154"/>
                <a:gd name="connsiteX18" fmla="*/ 422267 w 3069349"/>
                <a:gd name="connsiteY18" fmla="*/ 821550 h 2980154"/>
                <a:gd name="connsiteX19" fmla="*/ 411247 w 3069349"/>
                <a:gd name="connsiteY19" fmla="*/ 815805 h 2980154"/>
                <a:gd name="connsiteX20" fmla="*/ 2048606 w 3069349"/>
                <a:gd name="connsiteY20" fmla="*/ 108065 h 2980154"/>
                <a:gd name="connsiteX21" fmla="*/ 2048649 w 3069349"/>
                <a:gd name="connsiteY21" fmla="*/ 113373 h 2980154"/>
                <a:gd name="connsiteX22" fmla="*/ 2047296 w 3069349"/>
                <a:gd name="connsiteY22" fmla="*/ 113393 h 2980154"/>
                <a:gd name="connsiteX23" fmla="*/ 2048606 w 3069349"/>
                <a:gd name="connsiteY23" fmla="*/ 108065 h 2980154"/>
                <a:gd name="connsiteX24" fmla="*/ 1865836 w 3069349"/>
                <a:gd name="connsiteY24" fmla="*/ 121699 h 2980154"/>
                <a:gd name="connsiteX25" fmla="*/ 1866133 w 3069349"/>
                <a:gd name="connsiteY25" fmla="*/ 123350 h 2980154"/>
                <a:gd name="connsiteX26" fmla="*/ 1865699 w 3069349"/>
                <a:gd name="connsiteY26" fmla="*/ 123399 h 2980154"/>
                <a:gd name="connsiteX27" fmla="*/ 1865836 w 3069349"/>
                <a:gd name="connsiteY27" fmla="*/ 121699 h 2980154"/>
                <a:gd name="connsiteX28" fmla="*/ 1245098 w 3069349"/>
                <a:gd name="connsiteY28" fmla="*/ 139111 h 2980154"/>
                <a:gd name="connsiteX29" fmla="*/ 1267984 w 3069349"/>
                <a:gd name="connsiteY29" fmla="*/ 200174 h 2980154"/>
                <a:gd name="connsiteX30" fmla="*/ 1291302 w 3069349"/>
                <a:gd name="connsiteY30" fmla="*/ 191266 h 2980154"/>
                <a:gd name="connsiteX31" fmla="*/ 1320388 w 3069349"/>
                <a:gd name="connsiteY31" fmla="*/ 186519 h 2980154"/>
                <a:gd name="connsiteX32" fmla="*/ 1348153 w 3069349"/>
                <a:gd name="connsiteY32" fmla="*/ 250853 h 2980154"/>
                <a:gd name="connsiteX33" fmla="*/ 1358819 w 3069349"/>
                <a:gd name="connsiteY33" fmla="*/ 248971 h 2980154"/>
                <a:gd name="connsiteX34" fmla="*/ 1359565 w 3069349"/>
                <a:gd name="connsiteY34" fmla="*/ 251330 h 2980154"/>
                <a:gd name="connsiteX35" fmla="*/ 1359681 w 3069349"/>
                <a:gd name="connsiteY35" fmla="*/ 156882 h 2980154"/>
                <a:gd name="connsiteX36" fmla="*/ 1388236 w 3069349"/>
                <a:gd name="connsiteY36" fmla="*/ 149491 h 2980154"/>
                <a:gd name="connsiteX37" fmla="*/ 1388889 w 3069349"/>
                <a:gd name="connsiteY37" fmla="*/ 149459 h 2980154"/>
                <a:gd name="connsiteX38" fmla="*/ 1392274 w 3069349"/>
                <a:gd name="connsiteY38" fmla="*/ 107577 h 2980154"/>
                <a:gd name="connsiteX39" fmla="*/ 1416265 w 3069349"/>
                <a:gd name="connsiteY39" fmla="*/ 104851 h 2980154"/>
                <a:gd name="connsiteX40" fmla="*/ 1433138 w 3069349"/>
                <a:gd name="connsiteY40" fmla="*/ 198706 h 2980154"/>
                <a:gd name="connsiteX41" fmla="*/ 1444194 w 3069349"/>
                <a:gd name="connsiteY41" fmla="*/ 234922 h 2980154"/>
                <a:gd name="connsiteX42" fmla="*/ 1445268 w 3069349"/>
                <a:gd name="connsiteY42" fmla="*/ 234860 h 2980154"/>
                <a:gd name="connsiteX43" fmla="*/ 1451306 w 3069349"/>
                <a:gd name="connsiteY43" fmla="*/ 165150 h 2980154"/>
                <a:gd name="connsiteX44" fmla="*/ 1509674 w 3069349"/>
                <a:gd name="connsiteY44" fmla="*/ 160309 h 2980154"/>
                <a:gd name="connsiteX45" fmla="*/ 1525376 w 3069349"/>
                <a:gd name="connsiteY45" fmla="*/ 232904 h 2980154"/>
                <a:gd name="connsiteX46" fmla="*/ 1558918 w 3069349"/>
                <a:gd name="connsiteY46" fmla="*/ 96476 h 2980154"/>
                <a:gd name="connsiteX47" fmla="*/ 1583429 w 3069349"/>
                <a:gd name="connsiteY47" fmla="*/ 96096 h 2980154"/>
                <a:gd name="connsiteX48" fmla="*/ 1583813 w 3069349"/>
                <a:gd name="connsiteY48" fmla="*/ 142650 h 2980154"/>
                <a:gd name="connsiteX49" fmla="*/ 1608770 w 3069349"/>
                <a:gd name="connsiteY49" fmla="*/ 143423 h 2980154"/>
                <a:gd name="connsiteX50" fmla="*/ 1618454 w 3069349"/>
                <a:gd name="connsiteY50" fmla="*/ 236760 h 2980154"/>
                <a:gd name="connsiteX51" fmla="*/ 1621917 w 3069349"/>
                <a:gd name="connsiteY51" fmla="*/ 236839 h 2980154"/>
                <a:gd name="connsiteX52" fmla="*/ 1642399 w 3069349"/>
                <a:gd name="connsiteY52" fmla="*/ 165770 h 2980154"/>
                <a:gd name="connsiteX53" fmla="*/ 1699630 w 3069349"/>
                <a:gd name="connsiteY53" fmla="*/ 172494 h 2980154"/>
                <a:gd name="connsiteX54" fmla="*/ 1725678 w 3069349"/>
                <a:gd name="connsiteY54" fmla="*/ 111040 h 2980154"/>
                <a:gd name="connsiteX55" fmla="*/ 1747028 w 3069349"/>
                <a:gd name="connsiteY55" fmla="*/ 114868 h 2980154"/>
                <a:gd name="connsiteX56" fmla="*/ 1738896 w 3069349"/>
                <a:gd name="connsiteY56" fmla="*/ 167143 h 2980154"/>
                <a:gd name="connsiteX57" fmla="*/ 1740168 w 3069349"/>
                <a:gd name="connsiteY57" fmla="*/ 164032 h 2980154"/>
                <a:gd name="connsiteX58" fmla="*/ 1788267 w 3069349"/>
                <a:gd name="connsiteY58" fmla="*/ 277720 h 2980154"/>
                <a:gd name="connsiteX59" fmla="*/ 1791356 w 3069349"/>
                <a:gd name="connsiteY59" fmla="*/ 278721 h 2980154"/>
                <a:gd name="connsiteX60" fmla="*/ 1855020 w 3069349"/>
                <a:gd name="connsiteY60" fmla="*/ 212649 h 2980154"/>
                <a:gd name="connsiteX61" fmla="*/ 1893606 w 3069349"/>
                <a:gd name="connsiteY61" fmla="*/ 151684 h 2980154"/>
                <a:gd name="connsiteX62" fmla="*/ 1907696 w 3069349"/>
                <a:gd name="connsiteY62" fmla="*/ 157116 h 2980154"/>
                <a:gd name="connsiteX63" fmla="*/ 1884851 w 3069349"/>
                <a:gd name="connsiteY63" fmla="*/ 227477 h 2980154"/>
                <a:gd name="connsiteX64" fmla="*/ 1892364 w 3069349"/>
                <a:gd name="connsiteY64" fmla="*/ 269269 h 2980154"/>
                <a:gd name="connsiteX65" fmla="*/ 1922278 w 3069349"/>
                <a:gd name="connsiteY65" fmla="*/ 223842 h 2980154"/>
                <a:gd name="connsiteX66" fmla="*/ 1975535 w 3069349"/>
                <a:gd name="connsiteY66" fmla="*/ 248818 h 2980154"/>
                <a:gd name="connsiteX67" fmla="*/ 1969717 w 3069349"/>
                <a:gd name="connsiteY67" fmla="*/ 268865 h 2980154"/>
                <a:gd name="connsiteX68" fmla="*/ 1975643 w 3069349"/>
                <a:gd name="connsiteY68" fmla="*/ 268374 h 2980154"/>
                <a:gd name="connsiteX69" fmla="*/ 1983935 w 3069349"/>
                <a:gd name="connsiteY69" fmla="*/ 306713 h 2980154"/>
                <a:gd name="connsiteX70" fmla="*/ 2006087 w 3069349"/>
                <a:gd name="connsiteY70" fmla="*/ 278788 h 2980154"/>
                <a:gd name="connsiteX71" fmla="*/ 2006563 w 3069349"/>
                <a:gd name="connsiteY71" fmla="*/ 279067 h 2980154"/>
                <a:gd name="connsiteX72" fmla="*/ 2024886 w 3069349"/>
                <a:gd name="connsiteY72" fmla="*/ 204541 h 2980154"/>
                <a:gd name="connsiteX73" fmla="*/ 2049397 w 3069349"/>
                <a:gd name="connsiteY73" fmla="*/ 204162 h 2980154"/>
                <a:gd name="connsiteX74" fmla="*/ 2049667 w 3069349"/>
                <a:gd name="connsiteY74" fmla="*/ 236850 h 2980154"/>
                <a:gd name="connsiteX75" fmla="*/ 2060753 w 3069349"/>
                <a:gd name="connsiteY75" fmla="*/ 224597 h 2980154"/>
                <a:gd name="connsiteX76" fmla="*/ 2065201 w 3069349"/>
                <a:gd name="connsiteY76" fmla="*/ 226819 h 2980154"/>
                <a:gd name="connsiteX77" fmla="*/ 2052867 w 3069349"/>
                <a:gd name="connsiteY77" fmla="*/ 250811 h 2980154"/>
                <a:gd name="connsiteX78" fmla="*/ 2074738 w 3069349"/>
                <a:gd name="connsiteY78" fmla="*/ 251488 h 2980154"/>
                <a:gd name="connsiteX79" fmla="*/ 2082455 w 3069349"/>
                <a:gd name="connsiteY79" fmla="*/ 325858 h 2980154"/>
                <a:gd name="connsiteX80" fmla="*/ 2089571 w 3069349"/>
                <a:gd name="connsiteY80" fmla="*/ 318641 h 2980154"/>
                <a:gd name="connsiteX81" fmla="*/ 2094406 w 3069349"/>
                <a:gd name="connsiteY81" fmla="*/ 322282 h 2980154"/>
                <a:gd name="connsiteX82" fmla="*/ 2108368 w 3069349"/>
                <a:gd name="connsiteY82" fmla="*/ 273836 h 2980154"/>
                <a:gd name="connsiteX83" fmla="*/ 2165598 w 3069349"/>
                <a:gd name="connsiteY83" fmla="*/ 280560 h 2980154"/>
                <a:gd name="connsiteX84" fmla="*/ 2191647 w 3069349"/>
                <a:gd name="connsiteY84" fmla="*/ 219105 h 2980154"/>
                <a:gd name="connsiteX85" fmla="*/ 2212996 w 3069349"/>
                <a:gd name="connsiteY85" fmla="*/ 222933 h 2980154"/>
                <a:gd name="connsiteX86" fmla="*/ 2204864 w 3069349"/>
                <a:gd name="connsiteY86" fmla="*/ 275208 h 2980154"/>
                <a:gd name="connsiteX87" fmla="*/ 2206136 w 3069349"/>
                <a:gd name="connsiteY87" fmla="*/ 272097 h 2980154"/>
                <a:gd name="connsiteX88" fmla="*/ 2263208 w 3069349"/>
                <a:gd name="connsiteY88" fmla="*/ 285566 h 2980154"/>
                <a:gd name="connsiteX89" fmla="*/ 2254236 w 3069349"/>
                <a:gd name="connsiteY89" fmla="*/ 385786 h 2980154"/>
                <a:gd name="connsiteX90" fmla="*/ 2257325 w 3069349"/>
                <a:gd name="connsiteY90" fmla="*/ 386786 h 2980154"/>
                <a:gd name="connsiteX91" fmla="*/ 2295683 w 3069349"/>
                <a:gd name="connsiteY91" fmla="*/ 312239 h 2980154"/>
                <a:gd name="connsiteX92" fmla="*/ 2320988 w 3069349"/>
                <a:gd name="connsiteY92" fmla="*/ 320715 h 2980154"/>
                <a:gd name="connsiteX93" fmla="*/ 2359575 w 3069349"/>
                <a:gd name="connsiteY93" fmla="*/ 259749 h 2980154"/>
                <a:gd name="connsiteX94" fmla="*/ 2373664 w 3069349"/>
                <a:gd name="connsiteY94" fmla="*/ 265181 h 2980154"/>
                <a:gd name="connsiteX95" fmla="*/ 2417133 w 3069349"/>
                <a:gd name="connsiteY95" fmla="*/ 213645 h 2980154"/>
                <a:gd name="connsiteX96" fmla="*/ 2337431 w 3069349"/>
                <a:gd name="connsiteY96" fmla="*/ 409076 h 2980154"/>
                <a:gd name="connsiteX97" fmla="*/ 2388247 w 3069349"/>
                <a:gd name="connsiteY97" fmla="*/ 331907 h 2980154"/>
                <a:gd name="connsiteX98" fmla="*/ 2441503 w 3069349"/>
                <a:gd name="connsiteY98" fmla="*/ 356883 h 2980154"/>
                <a:gd name="connsiteX99" fmla="*/ 2412509 w 3069349"/>
                <a:gd name="connsiteY99" fmla="*/ 456800 h 2980154"/>
                <a:gd name="connsiteX100" fmla="*/ 2413768 w 3069349"/>
                <a:gd name="connsiteY100" fmla="*/ 457517 h 2980154"/>
                <a:gd name="connsiteX101" fmla="*/ 2431879 w 3069349"/>
                <a:gd name="connsiteY101" fmla="*/ 437499 h 2980154"/>
                <a:gd name="connsiteX102" fmla="*/ 2472056 w 3069349"/>
                <a:gd name="connsiteY102" fmla="*/ 386853 h 2980154"/>
                <a:gd name="connsiteX103" fmla="*/ 2475740 w 3069349"/>
                <a:gd name="connsiteY103" fmla="*/ 389015 h 2980154"/>
                <a:gd name="connsiteX104" fmla="*/ 2526721 w 3069349"/>
                <a:gd name="connsiteY104" fmla="*/ 332662 h 2980154"/>
                <a:gd name="connsiteX105" fmla="*/ 2531170 w 3069349"/>
                <a:gd name="connsiteY105" fmla="*/ 334884 h 2980154"/>
                <a:gd name="connsiteX106" fmla="*/ 2496949 w 3069349"/>
                <a:gd name="connsiteY106" fmla="*/ 401449 h 2980154"/>
                <a:gd name="connsiteX107" fmla="*/ 2522744 w 3069349"/>
                <a:gd name="connsiteY107" fmla="*/ 416573 h 2980154"/>
                <a:gd name="connsiteX108" fmla="*/ 2495067 w 3069349"/>
                <a:gd name="connsiteY108" fmla="*/ 488040 h 2980154"/>
                <a:gd name="connsiteX109" fmla="*/ 2648034 w 3069349"/>
                <a:gd name="connsiteY109" fmla="*/ 326847 h 2980154"/>
                <a:gd name="connsiteX110" fmla="*/ 2602718 w 3069349"/>
                <a:gd name="connsiteY110" fmla="*/ 462235 h 2980154"/>
                <a:gd name="connsiteX111" fmla="*/ 2595374 w 3069349"/>
                <a:gd name="connsiteY111" fmla="*/ 476466 h 2980154"/>
                <a:gd name="connsiteX112" fmla="*/ 2597794 w 3069349"/>
                <a:gd name="connsiteY112" fmla="*/ 474185 h 2980154"/>
                <a:gd name="connsiteX113" fmla="*/ 2572675 w 3069349"/>
                <a:gd name="connsiteY113" fmla="*/ 520447 h 2980154"/>
                <a:gd name="connsiteX114" fmla="*/ 2562461 w 3069349"/>
                <a:gd name="connsiteY114" fmla="*/ 540239 h 2980154"/>
                <a:gd name="connsiteX115" fmla="*/ 2737044 w 3069349"/>
                <a:gd name="connsiteY115" fmla="*/ 387114 h 2980154"/>
                <a:gd name="connsiteX116" fmla="*/ 2636116 w 3069349"/>
                <a:gd name="connsiteY116" fmla="*/ 499570 h 2980154"/>
                <a:gd name="connsiteX117" fmla="*/ 2742340 w 3069349"/>
                <a:gd name="connsiteY117" fmla="*/ 459812 h 2980154"/>
                <a:gd name="connsiteX118" fmla="*/ 2633464 w 3069349"/>
                <a:gd name="connsiteY118" fmla="*/ 599021 h 2980154"/>
                <a:gd name="connsiteX119" fmla="*/ 2701707 w 3069349"/>
                <a:gd name="connsiteY119" fmla="*/ 552830 h 2980154"/>
                <a:gd name="connsiteX120" fmla="*/ 2740779 w 3069349"/>
                <a:gd name="connsiteY120" fmla="*/ 597384 h 2980154"/>
                <a:gd name="connsiteX121" fmla="*/ 2704795 w 3069349"/>
                <a:gd name="connsiteY121" fmla="*/ 642646 h 2980154"/>
                <a:gd name="connsiteX122" fmla="*/ 2774031 w 3069349"/>
                <a:gd name="connsiteY122" fmla="*/ 598796 h 2980154"/>
                <a:gd name="connsiteX123" fmla="*/ 2729083 w 3069349"/>
                <a:gd name="connsiteY123" fmla="*/ 651476 h 2980154"/>
                <a:gd name="connsiteX124" fmla="*/ 2742863 w 3069349"/>
                <a:gd name="connsiteY124" fmla="*/ 644737 h 2980154"/>
                <a:gd name="connsiteX125" fmla="*/ 2765754 w 3069349"/>
                <a:gd name="connsiteY125" fmla="*/ 632033 h 2980154"/>
                <a:gd name="connsiteX126" fmla="*/ 2800531 w 3069349"/>
                <a:gd name="connsiteY126" fmla="*/ 679682 h 2980154"/>
                <a:gd name="connsiteX127" fmla="*/ 2746075 w 3069349"/>
                <a:gd name="connsiteY127" fmla="*/ 736953 h 2980154"/>
                <a:gd name="connsiteX128" fmla="*/ 2820985 w 3069349"/>
                <a:gd name="connsiteY128" fmla="*/ 705608 h 2980154"/>
                <a:gd name="connsiteX129" fmla="*/ 3002206 w 3069349"/>
                <a:gd name="connsiteY129" fmla="*/ 626295 h 2980154"/>
                <a:gd name="connsiteX130" fmla="*/ 2782509 w 3069349"/>
                <a:gd name="connsiteY130" fmla="*/ 766308 h 2980154"/>
                <a:gd name="connsiteX131" fmla="*/ 2850392 w 3069349"/>
                <a:gd name="connsiteY131" fmla="*/ 757265 h 2980154"/>
                <a:gd name="connsiteX132" fmla="*/ 2803288 w 3069349"/>
                <a:gd name="connsiteY132" fmla="*/ 797137 h 2980154"/>
                <a:gd name="connsiteX133" fmla="*/ 2918663 w 3069349"/>
                <a:gd name="connsiteY133" fmla="*/ 750634 h 2980154"/>
                <a:gd name="connsiteX134" fmla="*/ 2859463 w 3069349"/>
                <a:gd name="connsiteY134" fmla="*/ 797257 h 2980154"/>
                <a:gd name="connsiteX135" fmla="*/ 2871240 w 3069349"/>
                <a:gd name="connsiteY135" fmla="*/ 793502 h 2980154"/>
                <a:gd name="connsiteX136" fmla="*/ 2827823 w 3069349"/>
                <a:gd name="connsiteY136" fmla="*/ 895295 h 2980154"/>
                <a:gd name="connsiteX137" fmla="*/ 3060138 w 3069349"/>
                <a:gd name="connsiteY137" fmla="*/ 813742 h 2980154"/>
                <a:gd name="connsiteX138" fmla="*/ 2915176 w 3069349"/>
                <a:gd name="connsiteY138" fmla="*/ 913943 h 2980154"/>
                <a:gd name="connsiteX139" fmla="*/ 2900719 w 3069349"/>
                <a:gd name="connsiteY139" fmla="*/ 950450 h 2980154"/>
                <a:gd name="connsiteX140" fmla="*/ 3021902 w 3069349"/>
                <a:gd name="connsiteY140" fmla="*/ 924767 h 2980154"/>
                <a:gd name="connsiteX141" fmla="*/ 3022264 w 3069349"/>
                <a:gd name="connsiteY141" fmla="*/ 925889 h 2980154"/>
                <a:gd name="connsiteX142" fmla="*/ 2929554 w 3069349"/>
                <a:gd name="connsiteY142" fmla="*/ 974224 h 2980154"/>
                <a:gd name="connsiteX143" fmla="*/ 2942942 w 3069349"/>
                <a:gd name="connsiteY143" fmla="*/ 972743 h 2980154"/>
                <a:gd name="connsiteX144" fmla="*/ 2953343 w 3069349"/>
                <a:gd name="connsiteY144" fmla="*/ 1000642 h 2980154"/>
                <a:gd name="connsiteX145" fmla="*/ 2958032 w 3069349"/>
                <a:gd name="connsiteY145" fmla="*/ 1030081 h 2980154"/>
                <a:gd name="connsiteX146" fmla="*/ 2875574 w 3069349"/>
                <a:gd name="connsiteY146" fmla="*/ 1066541 h 2980154"/>
                <a:gd name="connsiteX147" fmla="*/ 2960183 w 3069349"/>
                <a:gd name="connsiteY147" fmla="*/ 1066825 h 2980154"/>
                <a:gd name="connsiteX148" fmla="*/ 2967497 w 3069349"/>
                <a:gd name="connsiteY148" fmla="*/ 1095935 h 2980154"/>
                <a:gd name="connsiteX149" fmla="*/ 2968507 w 3069349"/>
                <a:gd name="connsiteY149" fmla="*/ 1116623 h 2980154"/>
                <a:gd name="connsiteX150" fmla="*/ 3063415 w 3069349"/>
                <a:gd name="connsiteY150" fmla="*/ 1112952 h 2980154"/>
                <a:gd name="connsiteX151" fmla="*/ 3064219 w 3069349"/>
                <a:gd name="connsiteY151" fmla="*/ 1120612 h 2980154"/>
                <a:gd name="connsiteX152" fmla="*/ 2940742 w 3069349"/>
                <a:gd name="connsiteY152" fmla="*/ 1159184 h 2980154"/>
                <a:gd name="connsiteX153" fmla="*/ 2979145 w 3069349"/>
                <a:gd name="connsiteY153" fmla="*/ 1162594 h 2980154"/>
                <a:gd name="connsiteX154" fmla="*/ 2983928 w 3069349"/>
                <a:gd name="connsiteY154" fmla="*/ 1221673 h 2980154"/>
                <a:gd name="connsiteX155" fmla="*/ 2888005 w 3069349"/>
                <a:gd name="connsiteY155" fmla="*/ 1242926 h 2980154"/>
                <a:gd name="connsiteX156" fmla="*/ 2975563 w 3069349"/>
                <a:gd name="connsiteY156" fmla="*/ 1260969 h 2980154"/>
                <a:gd name="connsiteX157" fmla="*/ 2974783 w 3069349"/>
                <a:gd name="connsiteY157" fmla="*/ 1288916 h 2980154"/>
                <a:gd name="connsiteX158" fmla="*/ 3069349 w 3069349"/>
                <a:gd name="connsiteY158" fmla="*/ 1301353 h 2980154"/>
                <a:gd name="connsiteX159" fmla="*/ 3068138 w 3069349"/>
                <a:gd name="connsiteY159" fmla="*/ 1313432 h 2980154"/>
                <a:gd name="connsiteX160" fmla="*/ 2906374 w 3069349"/>
                <a:gd name="connsiteY160" fmla="*/ 1334709 h 2980154"/>
                <a:gd name="connsiteX161" fmla="*/ 2978533 w 3069349"/>
                <a:gd name="connsiteY161" fmla="*/ 1356015 h 2980154"/>
                <a:gd name="connsiteX162" fmla="*/ 2930431 w 3069349"/>
                <a:gd name="connsiteY162" fmla="*/ 1400802 h 2980154"/>
                <a:gd name="connsiteX163" fmla="*/ 2865669 w 3069349"/>
                <a:gd name="connsiteY163" fmla="*/ 1416917 h 2980154"/>
                <a:gd name="connsiteX164" fmla="*/ 2953943 w 3069349"/>
                <a:gd name="connsiteY164" fmla="*/ 1454487 h 2980154"/>
                <a:gd name="connsiteX165" fmla="*/ 2952871 w 3069349"/>
                <a:gd name="connsiteY165" fmla="*/ 1459232 h 2980154"/>
                <a:gd name="connsiteX166" fmla="*/ 3040679 w 3069349"/>
                <a:gd name="connsiteY166" fmla="*/ 1486661 h 2980154"/>
                <a:gd name="connsiteX167" fmla="*/ 3036512 w 3069349"/>
                <a:gd name="connsiteY167" fmla="*/ 1500634 h 2980154"/>
                <a:gd name="connsiteX168" fmla="*/ 2944341 w 3069349"/>
                <a:gd name="connsiteY168" fmla="*/ 1497068 h 2980154"/>
                <a:gd name="connsiteX169" fmla="*/ 2940836 w 3069349"/>
                <a:gd name="connsiteY169" fmla="*/ 1512613 h 2980154"/>
                <a:gd name="connsiteX170" fmla="*/ 2864178 w 3069349"/>
                <a:gd name="connsiteY170" fmla="*/ 1505327 h 2980154"/>
                <a:gd name="connsiteX171" fmla="*/ 2940592 w 3069349"/>
                <a:gd name="connsiteY171" fmla="*/ 1545613 h 2980154"/>
                <a:gd name="connsiteX172" fmla="*/ 2922196 w 3069349"/>
                <a:gd name="connsiteY172" fmla="*/ 1601877 h 2980154"/>
                <a:gd name="connsiteX173" fmla="*/ 2820194 w 3069349"/>
                <a:gd name="connsiteY173" fmla="*/ 1583387 h 2980154"/>
                <a:gd name="connsiteX174" fmla="*/ 2977076 w 3069349"/>
                <a:gd name="connsiteY174" fmla="*/ 1665179 h 2980154"/>
                <a:gd name="connsiteX175" fmla="*/ 2971194 w 3069349"/>
                <a:gd name="connsiteY175" fmla="*/ 1679113 h 2980154"/>
                <a:gd name="connsiteX176" fmla="*/ 2886088 w 3069349"/>
                <a:gd name="connsiteY176" fmla="*/ 1661076 h 2980154"/>
                <a:gd name="connsiteX177" fmla="*/ 2871205 w 3069349"/>
                <a:gd name="connsiteY177" fmla="*/ 1694131 h 2980154"/>
                <a:gd name="connsiteX178" fmla="*/ 2805425 w 3069349"/>
                <a:gd name="connsiteY178" fmla="*/ 1674188 h 2980154"/>
                <a:gd name="connsiteX179" fmla="*/ 2866875 w 3069349"/>
                <a:gd name="connsiteY179" fmla="*/ 1724133 h 2980154"/>
                <a:gd name="connsiteX180" fmla="*/ 2859312 w 3069349"/>
                <a:gd name="connsiteY180" fmla="*/ 1737347 h 2980154"/>
                <a:gd name="connsiteX181" fmla="*/ 2891010 w 3069349"/>
                <a:gd name="connsiteY181" fmla="*/ 1736121 h 2980154"/>
                <a:gd name="connsiteX182" fmla="*/ 2891814 w 3069349"/>
                <a:gd name="connsiteY182" fmla="*/ 1743781 h 2980154"/>
                <a:gd name="connsiteX183" fmla="*/ 2847753 w 3069349"/>
                <a:gd name="connsiteY183" fmla="*/ 1757545 h 2980154"/>
                <a:gd name="connsiteX184" fmla="*/ 2837513 w 3069349"/>
                <a:gd name="connsiteY184" fmla="*/ 1775437 h 2980154"/>
                <a:gd name="connsiteX185" fmla="*/ 2816793 w 3069349"/>
                <a:gd name="connsiteY185" fmla="*/ 1767216 h 2980154"/>
                <a:gd name="connsiteX186" fmla="*/ 2801747 w 3069349"/>
                <a:gd name="connsiteY186" fmla="*/ 1771916 h 2980154"/>
                <a:gd name="connsiteX187" fmla="*/ 2880002 w 3069349"/>
                <a:gd name="connsiteY187" fmla="*/ 1833544 h 2980154"/>
                <a:gd name="connsiteX188" fmla="*/ 2872204 w 3069349"/>
                <a:gd name="connsiteY188" fmla="*/ 1845266 h 2980154"/>
                <a:gd name="connsiteX189" fmla="*/ 2809511 w 3069349"/>
                <a:gd name="connsiteY189" fmla="*/ 1819999 h 2980154"/>
                <a:gd name="connsiteX190" fmla="*/ 2811523 w 3069349"/>
                <a:gd name="connsiteY190" fmla="*/ 1844843 h 2980154"/>
                <a:gd name="connsiteX191" fmla="*/ 2771348 w 3069349"/>
                <a:gd name="connsiteY191" fmla="*/ 1853743 h 2980154"/>
                <a:gd name="connsiteX192" fmla="*/ 2768136 w 3069349"/>
                <a:gd name="connsiteY192" fmla="*/ 1858177 h 2980154"/>
                <a:gd name="connsiteX193" fmla="*/ 2763231 w 3069349"/>
                <a:gd name="connsiteY193" fmla="*/ 1855542 h 2980154"/>
                <a:gd name="connsiteX194" fmla="*/ 2740214 w 3069349"/>
                <a:gd name="connsiteY194" fmla="*/ 1860641 h 2980154"/>
                <a:gd name="connsiteX195" fmla="*/ 2750732 w 3069349"/>
                <a:gd name="connsiteY195" fmla="*/ 1873334 h 2980154"/>
                <a:gd name="connsiteX196" fmla="*/ 2803157 w 3069349"/>
                <a:gd name="connsiteY196" fmla="*/ 1884138 h 2980154"/>
                <a:gd name="connsiteX197" fmla="*/ 2802377 w 3069349"/>
                <a:gd name="connsiteY197" fmla="*/ 1912085 h 2980154"/>
                <a:gd name="connsiteX198" fmla="*/ 2896943 w 3069349"/>
                <a:gd name="connsiteY198" fmla="*/ 1924522 h 2980154"/>
                <a:gd name="connsiteX199" fmla="*/ 2895732 w 3069349"/>
                <a:gd name="connsiteY199" fmla="*/ 1936601 h 2980154"/>
                <a:gd name="connsiteX200" fmla="*/ 2733969 w 3069349"/>
                <a:gd name="connsiteY200" fmla="*/ 1957878 h 2980154"/>
                <a:gd name="connsiteX201" fmla="*/ 2806128 w 3069349"/>
                <a:gd name="connsiteY201" fmla="*/ 1979184 h 2980154"/>
                <a:gd name="connsiteX202" fmla="*/ 2799381 w 3069349"/>
                <a:gd name="connsiteY202" fmla="*/ 2038028 h 2980154"/>
                <a:gd name="connsiteX203" fmla="*/ 2693264 w 3069349"/>
                <a:gd name="connsiteY203" fmla="*/ 2040086 h 2980154"/>
                <a:gd name="connsiteX204" fmla="*/ 2781537 w 3069349"/>
                <a:gd name="connsiteY204" fmla="*/ 2077656 h 2980154"/>
                <a:gd name="connsiteX205" fmla="*/ 2780465 w 3069349"/>
                <a:gd name="connsiteY205" fmla="*/ 2082402 h 2980154"/>
                <a:gd name="connsiteX206" fmla="*/ 2868273 w 3069349"/>
                <a:gd name="connsiteY206" fmla="*/ 2109830 h 2980154"/>
                <a:gd name="connsiteX207" fmla="*/ 2864106 w 3069349"/>
                <a:gd name="connsiteY207" fmla="*/ 2123803 h 2980154"/>
                <a:gd name="connsiteX208" fmla="*/ 2771935 w 3069349"/>
                <a:gd name="connsiteY208" fmla="*/ 2120237 h 2980154"/>
                <a:gd name="connsiteX209" fmla="*/ 2768431 w 3069349"/>
                <a:gd name="connsiteY209" fmla="*/ 2135782 h 2980154"/>
                <a:gd name="connsiteX210" fmla="*/ 2691773 w 3069349"/>
                <a:gd name="connsiteY210" fmla="*/ 2128496 h 2980154"/>
                <a:gd name="connsiteX211" fmla="*/ 2768186 w 3069349"/>
                <a:gd name="connsiteY211" fmla="*/ 2168782 h 2980154"/>
                <a:gd name="connsiteX212" fmla="*/ 2749791 w 3069349"/>
                <a:gd name="connsiteY212" fmla="*/ 2225046 h 2980154"/>
                <a:gd name="connsiteX213" fmla="*/ 2647789 w 3069349"/>
                <a:gd name="connsiteY213" fmla="*/ 2206556 h 2980154"/>
                <a:gd name="connsiteX214" fmla="*/ 2804671 w 3069349"/>
                <a:gd name="connsiteY214" fmla="*/ 2288348 h 2980154"/>
                <a:gd name="connsiteX215" fmla="*/ 2798789 w 3069349"/>
                <a:gd name="connsiteY215" fmla="*/ 2302282 h 2980154"/>
                <a:gd name="connsiteX216" fmla="*/ 2713682 w 3069349"/>
                <a:gd name="connsiteY216" fmla="*/ 2284245 h 2980154"/>
                <a:gd name="connsiteX217" fmla="*/ 2698800 w 3069349"/>
                <a:gd name="connsiteY217" fmla="*/ 2317300 h 2980154"/>
                <a:gd name="connsiteX218" fmla="*/ 2633019 w 3069349"/>
                <a:gd name="connsiteY218" fmla="*/ 2297357 h 2980154"/>
                <a:gd name="connsiteX219" fmla="*/ 2694469 w 3069349"/>
                <a:gd name="connsiteY219" fmla="*/ 2347302 h 2980154"/>
                <a:gd name="connsiteX220" fmla="*/ 2665108 w 3069349"/>
                <a:gd name="connsiteY220" fmla="*/ 2398606 h 2980154"/>
                <a:gd name="connsiteX221" fmla="*/ 2602038 w 3069349"/>
                <a:gd name="connsiteY221" fmla="*/ 2373583 h 2980154"/>
                <a:gd name="connsiteX222" fmla="*/ 2707597 w 3069349"/>
                <a:gd name="connsiteY222" fmla="*/ 2456713 h 2980154"/>
                <a:gd name="connsiteX223" fmla="*/ 2699798 w 3069349"/>
                <a:gd name="connsiteY223" fmla="*/ 2468436 h 2980154"/>
                <a:gd name="connsiteX224" fmla="*/ 2626490 w 3069349"/>
                <a:gd name="connsiteY224" fmla="*/ 2438890 h 2980154"/>
                <a:gd name="connsiteX225" fmla="*/ 2595730 w 3069349"/>
                <a:gd name="connsiteY225" fmla="*/ 2481346 h 2980154"/>
                <a:gd name="connsiteX226" fmla="*/ 2541721 w 3069349"/>
                <a:gd name="connsiteY226" fmla="*/ 2452328 h 2980154"/>
                <a:gd name="connsiteX227" fmla="*/ 2587853 w 3069349"/>
                <a:gd name="connsiteY227" fmla="*/ 2507999 h 2980154"/>
                <a:gd name="connsiteX228" fmla="*/ 2702846 w 3069349"/>
                <a:gd name="connsiteY228" fmla="*/ 2561430 h 2980154"/>
                <a:gd name="connsiteX229" fmla="*/ 2548783 w 3069349"/>
                <a:gd name="connsiteY229" fmla="*/ 2552143 h 2980154"/>
                <a:gd name="connsiteX230" fmla="*/ 2501157 w 3069349"/>
                <a:gd name="connsiteY230" fmla="*/ 2521250 h 2980154"/>
                <a:gd name="connsiteX231" fmla="*/ 2576743 w 3069349"/>
                <a:gd name="connsiteY231" fmla="*/ 2609838 h 2980154"/>
                <a:gd name="connsiteX232" fmla="*/ 2568619 w 3069349"/>
                <a:gd name="connsiteY232" fmla="*/ 2618095 h 2980154"/>
                <a:gd name="connsiteX233" fmla="*/ 2503739 w 3069349"/>
                <a:gd name="connsiteY233" fmla="*/ 2577004 h 2980154"/>
                <a:gd name="connsiteX234" fmla="*/ 2507015 w 3069349"/>
                <a:gd name="connsiteY234" fmla="*/ 2582020 h 2980154"/>
                <a:gd name="connsiteX235" fmla="*/ 2463368 w 3069349"/>
                <a:gd name="connsiteY235" fmla="*/ 2621743 h 2980154"/>
                <a:gd name="connsiteX236" fmla="*/ 2420840 w 3069349"/>
                <a:gd name="connsiteY236" fmla="*/ 2586613 h 2980154"/>
                <a:gd name="connsiteX237" fmla="*/ 2452239 w 3069349"/>
                <a:gd name="connsiteY237" fmla="*/ 2644579 h 2980154"/>
                <a:gd name="connsiteX238" fmla="*/ 2405165 w 3069349"/>
                <a:gd name="connsiteY238" fmla="*/ 2679777 h 2980154"/>
                <a:gd name="connsiteX239" fmla="*/ 2353538 w 3069349"/>
                <a:gd name="connsiteY239" fmla="*/ 2629482 h 2980154"/>
                <a:gd name="connsiteX240" fmla="*/ 2357459 w 3069349"/>
                <a:gd name="connsiteY240" fmla="*/ 2636976 h 2980154"/>
                <a:gd name="connsiteX241" fmla="*/ 2356881 w 3069349"/>
                <a:gd name="connsiteY241" fmla="*/ 2637439 h 2980154"/>
                <a:gd name="connsiteX242" fmla="*/ 2412911 w 3069349"/>
                <a:gd name="connsiteY242" fmla="*/ 2740630 h 2980154"/>
                <a:gd name="connsiteX243" fmla="*/ 2406026 w 3069349"/>
                <a:gd name="connsiteY243" fmla="*/ 2745360 h 2980154"/>
                <a:gd name="connsiteX244" fmla="*/ 2354831 w 3069349"/>
                <a:gd name="connsiteY244" fmla="*/ 2697106 h 2980154"/>
                <a:gd name="connsiteX245" fmla="*/ 2357315 w 3069349"/>
                <a:gd name="connsiteY245" fmla="*/ 2703243 h 2980154"/>
                <a:gd name="connsiteX246" fmla="*/ 2306678 w 3069349"/>
                <a:gd name="connsiteY246" fmla="*/ 2733102 h 2980154"/>
                <a:gd name="connsiteX247" fmla="*/ 2274922 w 3069349"/>
                <a:gd name="connsiteY247" fmla="*/ 2694184 h 2980154"/>
                <a:gd name="connsiteX248" fmla="*/ 2292714 w 3069349"/>
                <a:gd name="connsiteY248" fmla="*/ 2751348 h 2980154"/>
                <a:gd name="connsiteX249" fmla="*/ 2239699 w 3069349"/>
                <a:gd name="connsiteY249" fmla="*/ 2776538 h 2980154"/>
                <a:gd name="connsiteX250" fmla="*/ 2201943 w 3069349"/>
                <a:gd name="connsiteY250" fmla="*/ 2721645 h 2980154"/>
                <a:gd name="connsiteX251" fmla="*/ 2207740 w 3069349"/>
                <a:gd name="connsiteY251" fmla="*/ 2741189 h 2980154"/>
                <a:gd name="connsiteX252" fmla="*/ 2193536 w 3069349"/>
                <a:gd name="connsiteY252" fmla="*/ 2748379 h 2980154"/>
                <a:gd name="connsiteX253" fmla="*/ 2219845 w 3069349"/>
                <a:gd name="connsiteY253" fmla="*/ 2840528 h 2980154"/>
                <a:gd name="connsiteX254" fmla="*/ 2214830 w 3069349"/>
                <a:gd name="connsiteY254" fmla="*/ 2842693 h 2980154"/>
                <a:gd name="connsiteX255" fmla="*/ 2180704 w 3069349"/>
                <a:gd name="connsiteY255" fmla="*/ 2794104 h 2980154"/>
                <a:gd name="connsiteX256" fmla="*/ 2131614 w 3069349"/>
                <a:gd name="connsiteY256" fmla="*/ 2811068 h 2980154"/>
                <a:gd name="connsiteX257" fmla="*/ 2116423 w 3069349"/>
                <a:gd name="connsiteY257" fmla="*/ 2782574 h 2980154"/>
                <a:gd name="connsiteX258" fmla="*/ 2111382 w 3069349"/>
                <a:gd name="connsiteY258" fmla="*/ 2784572 h 2980154"/>
                <a:gd name="connsiteX259" fmla="*/ 2115631 w 3069349"/>
                <a:gd name="connsiteY259" fmla="*/ 2823924 h 2980154"/>
                <a:gd name="connsiteX260" fmla="*/ 2088066 w 3069349"/>
                <a:gd name="connsiteY260" fmla="*/ 2834452 h 2980154"/>
                <a:gd name="connsiteX261" fmla="*/ 2058981 w 3069349"/>
                <a:gd name="connsiteY261" fmla="*/ 2839198 h 2980154"/>
                <a:gd name="connsiteX262" fmla="*/ 2039974 w 3069349"/>
                <a:gd name="connsiteY262" fmla="*/ 2795155 h 2980154"/>
                <a:gd name="connsiteX263" fmla="*/ 2041758 w 3069349"/>
                <a:gd name="connsiteY263" fmla="*/ 2813451 h 2980154"/>
                <a:gd name="connsiteX264" fmla="*/ 2003107 w 3069349"/>
                <a:gd name="connsiteY264" fmla="*/ 2823784 h 2980154"/>
                <a:gd name="connsiteX265" fmla="*/ 2003080 w 3069349"/>
                <a:gd name="connsiteY265" fmla="*/ 2844337 h 2980154"/>
                <a:gd name="connsiteX266" fmla="*/ 2002572 w 3069349"/>
                <a:gd name="connsiteY266" fmla="*/ 2844468 h 2980154"/>
                <a:gd name="connsiteX267" fmla="*/ 2005559 w 3069349"/>
                <a:gd name="connsiteY267" fmla="*/ 2901754 h 2980154"/>
                <a:gd name="connsiteX268" fmla="*/ 2001679 w 3069349"/>
                <a:gd name="connsiteY268" fmla="*/ 2902587 h 2980154"/>
                <a:gd name="connsiteX269" fmla="*/ 1979711 w 3069349"/>
                <a:gd name="connsiteY269" fmla="*/ 2850387 h 2980154"/>
                <a:gd name="connsiteX270" fmla="*/ 1974525 w 3069349"/>
                <a:gd name="connsiteY270" fmla="*/ 2851730 h 2980154"/>
                <a:gd name="connsiteX271" fmla="*/ 1972692 w 3069349"/>
                <a:gd name="connsiteY271" fmla="*/ 2851819 h 2980154"/>
                <a:gd name="connsiteX272" fmla="*/ 1976200 w 3069349"/>
                <a:gd name="connsiteY272" fmla="*/ 2893159 h 2980154"/>
                <a:gd name="connsiteX273" fmla="*/ 1960919 w 3069349"/>
                <a:gd name="connsiteY273" fmla="*/ 2852392 h 2980154"/>
                <a:gd name="connsiteX274" fmla="*/ 1945084 w 3069349"/>
                <a:gd name="connsiteY274" fmla="*/ 2853161 h 2980154"/>
                <a:gd name="connsiteX275" fmla="*/ 1940964 w 3069349"/>
                <a:gd name="connsiteY275" fmla="*/ 2839662 h 2980154"/>
                <a:gd name="connsiteX276" fmla="*/ 1929704 w 3069349"/>
                <a:gd name="connsiteY276" fmla="*/ 2841649 h 2980154"/>
                <a:gd name="connsiteX277" fmla="*/ 1928066 w 3069349"/>
                <a:gd name="connsiteY277" fmla="*/ 2860568 h 2980154"/>
                <a:gd name="connsiteX278" fmla="*/ 1869696 w 3069349"/>
                <a:gd name="connsiteY278" fmla="*/ 2865411 h 2980154"/>
                <a:gd name="connsiteX279" fmla="*/ 1866099 w 3069349"/>
                <a:gd name="connsiteY279" fmla="*/ 2848773 h 2980154"/>
                <a:gd name="connsiteX280" fmla="*/ 1865935 w 3069349"/>
                <a:gd name="connsiteY280" fmla="*/ 2850542 h 2980154"/>
                <a:gd name="connsiteX281" fmla="*/ 1813756 w 3069349"/>
                <a:gd name="connsiteY281" fmla="*/ 2853571 h 2980154"/>
                <a:gd name="connsiteX282" fmla="*/ 1812568 w 3069349"/>
                <a:gd name="connsiteY282" fmla="*/ 2859611 h 2980154"/>
                <a:gd name="connsiteX283" fmla="*/ 1802645 w 3069349"/>
                <a:gd name="connsiteY283" fmla="*/ 2859304 h 2980154"/>
                <a:gd name="connsiteX284" fmla="*/ 1797820 w 3069349"/>
                <a:gd name="connsiteY284" fmla="*/ 2918996 h 2980154"/>
                <a:gd name="connsiteX285" fmla="*/ 1789986 w 3069349"/>
                <a:gd name="connsiteY285" fmla="*/ 2919118 h 2980154"/>
                <a:gd name="connsiteX286" fmla="*/ 1785782 w 3069349"/>
                <a:gd name="connsiteY286" fmla="*/ 2895724 h 2980154"/>
                <a:gd name="connsiteX287" fmla="*/ 1781613 w 3069349"/>
                <a:gd name="connsiteY287" fmla="*/ 2919247 h 2980154"/>
                <a:gd name="connsiteX288" fmla="*/ 1776937 w 3069349"/>
                <a:gd name="connsiteY288" fmla="*/ 2919320 h 2980154"/>
                <a:gd name="connsiteX289" fmla="*/ 1766366 w 3069349"/>
                <a:gd name="connsiteY289" fmla="*/ 2859660 h 2980154"/>
                <a:gd name="connsiteX290" fmla="*/ 1747300 w 3069349"/>
                <a:gd name="connsiteY290" fmla="*/ 2861451 h 2980154"/>
                <a:gd name="connsiteX291" fmla="*/ 1720183 w 3069349"/>
                <a:gd name="connsiteY291" fmla="*/ 2858282 h 2980154"/>
                <a:gd name="connsiteX292" fmla="*/ 1720147 w 3069349"/>
                <a:gd name="connsiteY292" fmla="*/ 2857972 h 2980154"/>
                <a:gd name="connsiteX293" fmla="*/ 1678834 w 3069349"/>
                <a:gd name="connsiteY293" fmla="*/ 2853118 h 2980154"/>
                <a:gd name="connsiteX294" fmla="*/ 1678789 w 3069349"/>
                <a:gd name="connsiteY294" fmla="*/ 2850674 h 2980154"/>
                <a:gd name="connsiteX295" fmla="*/ 1659803 w 3069349"/>
                <a:gd name="connsiteY295" fmla="*/ 2850239 h 2980154"/>
                <a:gd name="connsiteX296" fmla="*/ 1641355 w 3069349"/>
                <a:gd name="connsiteY296" fmla="*/ 2845877 h 2980154"/>
                <a:gd name="connsiteX297" fmla="*/ 1627274 w 3069349"/>
                <a:gd name="connsiteY297" fmla="*/ 2903150 h 2980154"/>
                <a:gd name="connsiteX298" fmla="*/ 1612101 w 3069349"/>
                <a:gd name="connsiteY298" fmla="*/ 2900429 h 2980154"/>
                <a:gd name="connsiteX299" fmla="*/ 1611559 w 3069349"/>
                <a:gd name="connsiteY299" fmla="*/ 2834585 h 2980154"/>
                <a:gd name="connsiteX300" fmla="*/ 1602504 w 3069349"/>
                <a:gd name="connsiteY300" fmla="*/ 2832449 h 2980154"/>
                <a:gd name="connsiteX301" fmla="*/ 1598132 w 3069349"/>
                <a:gd name="connsiteY301" fmla="*/ 2844028 h 2980154"/>
                <a:gd name="connsiteX302" fmla="*/ 1582797 w 3069349"/>
                <a:gd name="connsiteY302" fmla="*/ 2840949 h 2980154"/>
                <a:gd name="connsiteX303" fmla="*/ 1561825 w 3069349"/>
                <a:gd name="connsiteY303" fmla="*/ 2890787 h 2980154"/>
                <a:gd name="connsiteX304" fmla="*/ 1553669 w 3069349"/>
                <a:gd name="connsiteY304" fmla="*/ 2888503 h 2980154"/>
                <a:gd name="connsiteX305" fmla="*/ 1556423 w 3069349"/>
                <a:gd name="connsiteY305" fmla="*/ 2835652 h 2980154"/>
                <a:gd name="connsiteX306" fmla="*/ 1544946 w 3069349"/>
                <a:gd name="connsiteY306" fmla="*/ 2833348 h 2980154"/>
                <a:gd name="connsiteX307" fmla="*/ 1545888 w 3069349"/>
                <a:gd name="connsiteY307" fmla="*/ 2820284 h 2980154"/>
                <a:gd name="connsiteX308" fmla="*/ 1515383 w 3069349"/>
                <a:gd name="connsiteY308" fmla="*/ 2810065 h 2980154"/>
                <a:gd name="connsiteX309" fmla="*/ 1512646 w 3069349"/>
                <a:gd name="connsiteY309" fmla="*/ 2815454 h 2980154"/>
                <a:gd name="connsiteX310" fmla="*/ 1488297 w 3069349"/>
                <a:gd name="connsiteY310" fmla="*/ 2807560 h 2980154"/>
                <a:gd name="connsiteX311" fmla="*/ 1464730 w 3069349"/>
                <a:gd name="connsiteY311" fmla="*/ 2863162 h 2980154"/>
                <a:gd name="connsiteX312" fmla="*/ 1446919 w 3069349"/>
                <a:gd name="connsiteY312" fmla="*/ 2856294 h 2980154"/>
                <a:gd name="connsiteX313" fmla="*/ 1459735 w 3069349"/>
                <a:gd name="connsiteY313" fmla="*/ 2773895 h 2980154"/>
                <a:gd name="connsiteX314" fmla="*/ 1445940 w 3069349"/>
                <a:gd name="connsiteY314" fmla="*/ 2778662 h 2980154"/>
                <a:gd name="connsiteX315" fmla="*/ 1443121 w 3069349"/>
                <a:gd name="connsiteY315" fmla="*/ 2773375 h 2980154"/>
                <a:gd name="connsiteX316" fmla="*/ 1440483 w 3069349"/>
                <a:gd name="connsiteY316" fmla="*/ 2777382 h 2980154"/>
                <a:gd name="connsiteX317" fmla="*/ 1438887 w 3069349"/>
                <a:gd name="connsiteY317" fmla="*/ 2776634 h 2980154"/>
                <a:gd name="connsiteX318" fmla="*/ 1429930 w 3069349"/>
                <a:gd name="connsiteY318" fmla="*/ 2791265 h 2980154"/>
                <a:gd name="connsiteX319" fmla="*/ 1429957 w 3069349"/>
                <a:gd name="connsiteY319" fmla="*/ 2791518 h 2980154"/>
                <a:gd name="connsiteX320" fmla="*/ 1429719 w 3069349"/>
                <a:gd name="connsiteY320" fmla="*/ 2791608 h 2980154"/>
                <a:gd name="connsiteX321" fmla="*/ 1428342 w 3069349"/>
                <a:gd name="connsiteY321" fmla="*/ 2793859 h 2980154"/>
                <a:gd name="connsiteX322" fmla="*/ 1426215 w 3069349"/>
                <a:gd name="connsiteY322" fmla="*/ 2792947 h 2980154"/>
                <a:gd name="connsiteX323" fmla="*/ 1402392 w 3069349"/>
                <a:gd name="connsiteY323" fmla="*/ 2802046 h 2980154"/>
                <a:gd name="connsiteX324" fmla="*/ 1373307 w 3069349"/>
                <a:gd name="connsiteY324" fmla="*/ 2806792 h 2980154"/>
                <a:gd name="connsiteX325" fmla="*/ 1371639 w 3069349"/>
                <a:gd name="connsiteY325" fmla="*/ 2802925 h 2980154"/>
                <a:gd name="connsiteX326" fmla="*/ 1359093 w 3069349"/>
                <a:gd name="connsiteY326" fmla="*/ 2820788 h 2980154"/>
                <a:gd name="connsiteX327" fmla="*/ 1346170 w 3069349"/>
                <a:gd name="connsiteY327" fmla="*/ 2814336 h 2980154"/>
                <a:gd name="connsiteX328" fmla="*/ 1355641 w 3069349"/>
                <a:gd name="connsiteY328" fmla="*/ 2781164 h 2980154"/>
                <a:gd name="connsiteX329" fmla="*/ 1317433 w 3069349"/>
                <a:gd name="connsiteY329" fmla="*/ 2791378 h 2980154"/>
                <a:gd name="connsiteX330" fmla="*/ 1317406 w 3069349"/>
                <a:gd name="connsiteY330" fmla="*/ 2811931 h 2980154"/>
                <a:gd name="connsiteX331" fmla="*/ 1316898 w 3069349"/>
                <a:gd name="connsiteY331" fmla="*/ 2812063 h 2980154"/>
                <a:gd name="connsiteX332" fmla="*/ 1319885 w 3069349"/>
                <a:gd name="connsiteY332" fmla="*/ 2869348 h 2980154"/>
                <a:gd name="connsiteX333" fmla="*/ 1316005 w 3069349"/>
                <a:gd name="connsiteY333" fmla="*/ 2870181 h 2980154"/>
                <a:gd name="connsiteX334" fmla="*/ 1294037 w 3069349"/>
                <a:gd name="connsiteY334" fmla="*/ 2817981 h 2980154"/>
                <a:gd name="connsiteX335" fmla="*/ 1288851 w 3069349"/>
                <a:gd name="connsiteY335" fmla="*/ 2819324 h 2980154"/>
                <a:gd name="connsiteX336" fmla="*/ 1287018 w 3069349"/>
                <a:gd name="connsiteY336" fmla="*/ 2819413 h 2980154"/>
                <a:gd name="connsiteX337" fmla="*/ 1290526 w 3069349"/>
                <a:gd name="connsiteY337" fmla="*/ 2860753 h 2980154"/>
                <a:gd name="connsiteX338" fmla="*/ 1275246 w 3069349"/>
                <a:gd name="connsiteY338" fmla="*/ 2819986 h 2980154"/>
                <a:gd name="connsiteX339" fmla="*/ 1259411 w 3069349"/>
                <a:gd name="connsiteY339" fmla="*/ 2820755 h 2980154"/>
                <a:gd name="connsiteX340" fmla="*/ 1255291 w 3069349"/>
                <a:gd name="connsiteY340" fmla="*/ 2807256 h 2980154"/>
                <a:gd name="connsiteX341" fmla="*/ 1244031 w 3069349"/>
                <a:gd name="connsiteY341" fmla="*/ 2809243 h 2980154"/>
                <a:gd name="connsiteX342" fmla="*/ 1242392 w 3069349"/>
                <a:gd name="connsiteY342" fmla="*/ 2828162 h 2980154"/>
                <a:gd name="connsiteX343" fmla="*/ 1184023 w 3069349"/>
                <a:gd name="connsiteY343" fmla="*/ 2833005 h 2980154"/>
                <a:gd name="connsiteX344" fmla="*/ 1180425 w 3069349"/>
                <a:gd name="connsiteY344" fmla="*/ 2816367 h 2980154"/>
                <a:gd name="connsiteX345" fmla="*/ 1180261 w 3069349"/>
                <a:gd name="connsiteY345" fmla="*/ 2818136 h 2980154"/>
                <a:gd name="connsiteX346" fmla="*/ 1128083 w 3069349"/>
                <a:gd name="connsiteY346" fmla="*/ 2821165 h 2980154"/>
                <a:gd name="connsiteX347" fmla="*/ 1126895 w 3069349"/>
                <a:gd name="connsiteY347" fmla="*/ 2827205 h 2980154"/>
                <a:gd name="connsiteX348" fmla="*/ 1116971 w 3069349"/>
                <a:gd name="connsiteY348" fmla="*/ 2826898 h 2980154"/>
                <a:gd name="connsiteX349" fmla="*/ 1112147 w 3069349"/>
                <a:gd name="connsiteY349" fmla="*/ 2886590 h 2980154"/>
                <a:gd name="connsiteX350" fmla="*/ 1104312 w 3069349"/>
                <a:gd name="connsiteY350" fmla="*/ 2886712 h 2980154"/>
                <a:gd name="connsiteX351" fmla="*/ 1100108 w 3069349"/>
                <a:gd name="connsiteY351" fmla="*/ 2863318 h 2980154"/>
                <a:gd name="connsiteX352" fmla="*/ 1095939 w 3069349"/>
                <a:gd name="connsiteY352" fmla="*/ 2886841 h 2980154"/>
                <a:gd name="connsiteX353" fmla="*/ 1047152 w 3069349"/>
                <a:gd name="connsiteY353" fmla="*/ 2980154 h 2980154"/>
                <a:gd name="connsiteX354" fmla="*/ 1080692 w 3069349"/>
                <a:gd name="connsiteY354" fmla="*/ 2827254 h 2980154"/>
                <a:gd name="connsiteX355" fmla="*/ 1061626 w 3069349"/>
                <a:gd name="connsiteY355" fmla="*/ 2829045 h 2980154"/>
                <a:gd name="connsiteX356" fmla="*/ 1034509 w 3069349"/>
                <a:gd name="connsiteY356" fmla="*/ 2825876 h 2980154"/>
                <a:gd name="connsiteX357" fmla="*/ 1034473 w 3069349"/>
                <a:gd name="connsiteY357" fmla="*/ 2825566 h 2980154"/>
                <a:gd name="connsiteX358" fmla="*/ 993160 w 3069349"/>
                <a:gd name="connsiteY358" fmla="*/ 2820712 h 2980154"/>
                <a:gd name="connsiteX359" fmla="*/ 993115 w 3069349"/>
                <a:gd name="connsiteY359" fmla="*/ 2818268 h 2980154"/>
                <a:gd name="connsiteX360" fmla="*/ 974129 w 3069349"/>
                <a:gd name="connsiteY360" fmla="*/ 2817832 h 2980154"/>
                <a:gd name="connsiteX361" fmla="*/ 955682 w 3069349"/>
                <a:gd name="connsiteY361" fmla="*/ 2813471 h 2980154"/>
                <a:gd name="connsiteX362" fmla="*/ 941601 w 3069349"/>
                <a:gd name="connsiteY362" fmla="*/ 2870744 h 2980154"/>
                <a:gd name="connsiteX363" fmla="*/ 926428 w 3069349"/>
                <a:gd name="connsiteY363" fmla="*/ 2868023 h 2980154"/>
                <a:gd name="connsiteX364" fmla="*/ 925885 w 3069349"/>
                <a:gd name="connsiteY364" fmla="*/ 2802179 h 2980154"/>
                <a:gd name="connsiteX365" fmla="*/ 916830 w 3069349"/>
                <a:gd name="connsiteY365" fmla="*/ 2800043 h 2980154"/>
                <a:gd name="connsiteX366" fmla="*/ 912459 w 3069349"/>
                <a:gd name="connsiteY366" fmla="*/ 2811622 h 2980154"/>
                <a:gd name="connsiteX367" fmla="*/ 897123 w 3069349"/>
                <a:gd name="connsiteY367" fmla="*/ 2808542 h 2980154"/>
                <a:gd name="connsiteX368" fmla="*/ 876151 w 3069349"/>
                <a:gd name="connsiteY368" fmla="*/ 2858381 h 2980154"/>
                <a:gd name="connsiteX369" fmla="*/ 867995 w 3069349"/>
                <a:gd name="connsiteY369" fmla="*/ 2856097 h 2980154"/>
                <a:gd name="connsiteX370" fmla="*/ 870749 w 3069349"/>
                <a:gd name="connsiteY370" fmla="*/ 2803246 h 2980154"/>
                <a:gd name="connsiteX371" fmla="*/ 859273 w 3069349"/>
                <a:gd name="connsiteY371" fmla="*/ 2800942 h 2980154"/>
                <a:gd name="connsiteX372" fmla="*/ 790343 w 3069349"/>
                <a:gd name="connsiteY372" fmla="*/ 2925588 h 2980154"/>
                <a:gd name="connsiteX373" fmla="*/ 829709 w 3069349"/>
                <a:gd name="connsiteY373" fmla="*/ 2777659 h 2980154"/>
                <a:gd name="connsiteX374" fmla="*/ 826972 w 3069349"/>
                <a:gd name="connsiteY374" fmla="*/ 2783048 h 2980154"/>
                <a:gd name="connsiteX375" fmla="*/ 802623 w 3069349"/>
                <a:gd name="connsiteY375" fmla="*/ 2775154 h 2980154"/>
                <a:gd name="connsiteX376" fmla="*/ 779056 w 3069349"/>
                <a:gd name="connsiteY376" fmla="*/ 2830757 h 2980154"/>
                <a:gd name="connsiteX377" fmla="*/ 761245 w 3069349"/>
                <a:gd name="connsiteY377" fmla="*/ 2823888 h 2980154"/>
                <a:gd name="connsiteX378" fmla="*/ 779305 w 3069349"/>
                <a:gd name="connsiteY378" fmla="*/ 2707775 h 2980154"/>
                <a:gd name="connsiteX379" fmla="*/ 754809 w 3069349"/>
                <a:gd name="connsiteY379" fmla="*/ 2744976 h 2980154"/>
                <a:gd name="connsiteX380" fmla="*/ 753214 w 3069349"/>
                <a:gd name="connsiteY380" fmla="*/ 2744228 h 2980154"/>
                <a:gd name="connsiteX381" fmla="*/ 742668 w 3069349"/>
                <a:gd name="connsiteY381" fmla="*/ 2761453 h 2980154"/>
                <a:gd name="connsiteX382" fmla="*/ 703981 w 3069349"/>
                <a:gd name="connsiteY382" fmla="*/ 2744868 h 2980154"/>
                <a:gd name="connsiteX383" fmla="*/ 673419 w 3069349"/>
                <a:gd name="connsiteY383" fmla="*/ 2788382 h 2980154"/>
                <a:gd name="connsiteX384" fmla="*/ 660497 w 3069349"/>
                <a:gd name="connsiteY384" fmla="*/ 2781930 h 2980154"/>
                <a:gd name="connsiteX385" fmla="*/ 680869 w 3069349"/>
                <a:gd name="connsiteY385" fmla="*/ 2710571 h 2980154"/>
                <a:gd name="connsiteX386" fmla="*/ 669790 w 3069349"/>
                <a:gd name="connsiteY386" fmla="*/ 2704074 h 2980154"/>
                <a:gd name="connsiteX387" fmla="*/ 662690 w 3069349"/>
                <a:gd name="connsiteY387" fmla="*/ 2713227 h 2980154"/>
                <a:gd name="connsiteX388" fmla="*/ 658806 w 3069349"/>
                <a:gd name="connsiteY388" fmla="*/ 2711011 h 2980154"/>
                <a:gd name="connsiteX389" fmla="*/ 625103 w 3069349"/>
                <a:gd name="connsiteY389" fmla="*/ 2764259 h 2980154"/>
                <a:gd name="connsiteX390" fmla="*/ 607635 w 3069349"/>
                <a:gd name="connsiteY390" fmla="*/ 2755537 h 2980154"/>
                <a:gd name="connsiteX391" fmla="*/ 627830 w 3069349"/>
                <a:gd name="connsiteY391" fmla="*/ 2693339 h 2980154"/>
                <a:gd name="connsiteX392" fmla="*/ 615104 w 3069349"/>
                <a:gd name="connsiteY392" fmla="*/ 2686080 h 2980154"/>
                <a:gd name="connsiteX393" fmla="*/ 641907 w 3069349"/>
                <a:gd name="connsiteY393" fmla="*/ 2616327 h 2980154"/>
                <a:gd name="connsiteX394" fmla="*/ 586171 w 3069349"/>
                <a:gd name="connsiteY394" fmla="*/ 2677387 h 2980154"/>
                <a:gd name="connsiteX395" fmla="*/ 541632 w 3069349"/>
                <a:gd name="connsiteY395" fmla="*/ 2645775 h 2980154"/>
                <a:gd name="connsiteX396" fmla="*/ 544532 w 3069349"/>
                <a:gd name="connsiteY396" fmla="*/ 2639723 h 2980154"/>
                <a:gd name="connsiteX397" fmla="*/ 496234 w 3069349"/>
                <a:gd name="connsiteY397" fmla="*/ 2685246 h 2980154"/>
                <a:gd name="connsiteX398" fmla="*/ 479431 w 3069349"/>
                <a:gd name="connsiteY398" fmla="*/ 2672351 h 2980154"/>
                <a:gd name="connsiteX399" fmla="*/ 479986 w 3069349"/>
                <a:gd name="connsiteY399" fmla="*/ 2671329 h 2980154"/>
                <a:gd name="connsiteX400" fmla="*/ 479214 w 3069349"/>
                <a:gd name="connsiteY400" fmla="*/ 2672184 h 2980154"/>
                <a:gd name="connsiteX401" fmla="*/ 465796 w 3069349"/>
                <a:gd name="connsiteY401" fmla="*/ 2661887 h 2980154"/>
                <a:gd name="connsiteX402" fmla="*/ 499225 w 3069349"/>
                <a:gd name="connsiteY402" fmla="*/ 2596861 h 2980154"/>
                <a:gd name="connsiteX403" fmla="*/ 474141 w 3069349"/>
                <a:gd name="connsiteY403" fmla="*/ 2574480 h 2980154"/>
                <a:gd name="connsiteX404" fmla="*/ 509171 w 3069349"/>
                <a:gd name="connsiteY404" fmla="*/ 2518138 h 2980154"/>
                <a:gd name="connsiteX405" fmla="*/ 448931 w 3069349"/>
                <a:gd name="connsiteY405" fmla="*/ 2562741 h 2980154"/>
                <a:gd name="connsiteX406" fmla="*/ 411668 w 3069349"/>
                <a:gd name="connsiteY406" fmla="*/ 2522154 h 2980154"/>
                <a:gd name="connsiteX407" fmla="*/ 417910 w 3069349"/>
                <a:gd name="connsiteY407" fmla="*/ 2513700 h 2980154"/>
                <a:gd name="connsiteX408" fmla="*/ 349052 w 3069349"/>
                <a:gd name="connsiteY408" fmla="*/ 2557310 h 2980154"/>
                <a:gd name="connsiteX409" fmla="*/ 330913 w 3069349"/>
                <a:gd name="connsiteY409" fmla="*/ 2536654 h 2980154"/>
                <a:gd name="connsiteX410" fmla="*/ 384852 w 3069349"/>
                <a:gd name="connsiteY410" fmla="*/ 2473436 h 2980154"/>
                <a:gd name="connsiteX411" fmla="*/ 357429 w 3069349"/>
                <a:gd name="connsiteY411" fmla="*/ 2436122 h 2980154"/>
                <a:gd name="connsiteX412" fmla="*/ 364273 w 3069349"/>
                <a:gd name="connsiteY412" fmla="*/ 2428737 h 2980154"/>
                <a:gd name="connsiteX413" fmla="*/ 359135 w 3069349"/>
                <a:gd name="connsiteY413" fmla="*/ 2421696 h 2980154"/>
                <a:gd name="connsiteX414" fmla="*/ 377416 w 3069349"/>
                <a:gd name="connsiteY414" fmla="*/ 2402470 h 2980154"/>
                <a:gd name="connsiteX415" fmla="*/ 336107 w 3069349"/>
                <a:gd name="connsiteY415" fmla="*/ 2421925 h 2980154"/>
                <a:gd name="connsiteX416" fmla="*/ 311383 w 3069349"/>
                <a:gd name="connsiteY416" fmla="*/ 2380281 h 2980154"/>
                <a:gd name="connsiteX417" fmla="*/ 216829 w 3069349"/>
                <a:gd name="connsiteY417" fmla="*/ 2383700 h 2980154"/>
                <a:gd name="connsiteX418" fmla="*/ 291444 w 3069349"/>
                <a:gd name="connsiteY418" fmla="*/ 2324939 h 2980154"/>
                <a:gd name="connsiteX419" fmla="*/ 269294 w 3069349"/>
                <a:gd name="connsiteY419" fmla="*/ 2276461 h 2980154"/>
                <a:gd name="connsiteX420" fmla="*/ 272703 w 3069349"/>
                <a:gd name="connsiteY420" fmla="*/ 2273977 h 2980154"/>
                <a:gd name="connsiteX421" fmla="*/ 264882 w 3069349"/>
                <a:gd name="connsiteY421" fmla="*/ 2257111 h 2980154"/>
                <a:gd name="connsiteX422" fmla="*/ 252189 w 3069349"/>
                <a:gd name="connsiteY422" fmla="*/ 2260208 h 2980154"/>
                <a:gd name="connsiteX423" fmla="*/ 243110 w 3069349"/>
                <a:gd name="connsiteY423" fmla="*/ 2234052 h 2980154"/>
                <a:gd name="connsiteX424" fmla="*/ 150523 w 3069349"/>
                <a:gd name="connsiteY424" fmla="*/ 2253675 h 2980154"/>
                <a:gd name="connsiteX425" fmla="*/ 135919 w 3069349"/>
                <a:gd name="connsiteY425" fmla="*/ 2220632 h 2980154"/>
                <a:gd name="connsiteX426" fmla="*/ 177250 w 3069349"/>
                <a:gd name="connsiteY426" fmla="*/ 2199084 h 2980154"/>
                <a:gd name="connsiteX427" fmla="*/ 154749 w 3069349"/>
                <a:gd name="connsiteY427" fmla="*/ 2204600 h 2980154"/>
                <a:gd name="connsiteX428" fmla="*/ 222661 w 3069349"/>
                <a:gd name="connsiteY428" fmla="*/ 2161621 h 2980154"/>
                <a:gd name="connsiteX429" fmla="*/ 215789 w 3069349"/>
                <a:gd name="connsiteY429" fmla="*/ 2141086 h 2980154"/>
                <a:gd name="connsiteX430" fmla="*/ 221588 w 3069349"/>
                <a:gd name="connsiteY430" fmla="*/ 2137885 h 2980154"/>
                <a:gd name="connsiteX431" fmla="*/ 219372 w 3069349"/>
                <a:gd name="connsiteY431" fmla="*/ 2128340 h 2980154"/>
                <a:gd name="connsiteX432" fmla="*/ 216722 w 3069349"/>
                <a:gd name="connsiteY432" fmla="*/ 2128634 h 2980154"/>
                <a:gd name="connsiteX433" fmla="*/ 206322 w 3069349"/>
                <a:gd name="connsiteY433" fmla="*/ 2100735 h 2980154"/>
                <a:gd name="connsiteX434" fmla="*/ 99843 w 3069349"/>
                <a:gd name="connsiteY434" fmla="*/ 2117778 h 2980154"/>
                <a:gd name="connsiteX435" fmla="*/ 219858 w 3069349"/>
                <a:gd name="connsiteY435" fmla="*/ 2010179 h 2980154"/>
                <a:gd name="connsiteX436" fmla="*/ 182874 w 3069349"/>
                <a:gd name="connsiteY436" fmla="*/ 2010056 h 2980154"/>
                <a:gd name="connsiteX437" fmla="*/ 178452 w 3069349"/>
                <a:gd name="connsiteY437" fmla="*/ 1992453 h 2980154"/>
                <a:gd name="connsiteX438" fmla="*/ 126897 w 3069349"/>
                <a:gd name="connsiteY438" fmla="*/ 1993010 h 2980154"/>
                <a:gd name="connsiteX439" fmla="*/ 175265 w 3069349"/>
                <a:gd name="connsiteY439" fmla="*/ 1974865 h 2980154"/>
                <a:gd name="connsiteX440" fmla="*/ 174097 w 3069349"/>
                <a:gd name="connsiteY440" fmla="*/ 1950946 h 2980154"/>
                <a:gd name="connsiteX441" fmla="*/ 192229 w 3069349"/>
                <a:gd name="connsiteY441" fmla="*/ 1945233 h 2980154"/>
                <a:gd name="connsiteX442" fmla="*/ 192029 w 3069349"/>
                <a:gd name="connsiteY442" fmla="*/ 1939805 h 2980154"/>
                <a:gd name="connsiteX443" fmla="*/ 180523 w 3069349"/>
                <a:gd name="connsiteY443" fmla="*/ 1938784 h 2980154"/>
                <a:gd name="connsiteX444" fmla="*/ 0 w 3069349"/>
                <a:gd name="connsiteY444" fmla="*/ 1985047 h 2980154"/>
                <a:gd name="connsiteX445" fmla="*/ 232190 w 3069349"/>
                <a:gd name="connsiteY445" fmla="*/ 1913405 h 2980154"/>
                <a:gd name="connsiteX446" fmla="*/ 73965 w 3069349"/>
                <a:gd name="connsiteY446" fmla="*/ 1879221 h 2980154"/>
                <a:gd name="connsiteX447" fmla="*/ 183080 w 3069349"/>
                <a:gd name="connsiteY447" fmla="*/ 1864869 h 2980154"/>
                <a:gd name="connsiteX448" fmla="*/ 185842 w 3069349"/>
                <a:gd name="connsiteY448" fmla="*/ 1842903 h 2980154"/>
                <a:gd name="connsiteX449" fmla="*/ 251449 w 3069349"/>
                <a:gd name="connsiteY449" fmla="*/ 1833211 h 2980154"/>
                <a:gd name="connsiteX450" fmla="*/ 167498 w 3069349"/>
                <a:gd name="connsiteY450" fmla="*/ 1815911 h 2980154"/>
                <a:gd name="connsiteX451" fmla="*/ 168430 w 3069349"/>
                <a:gd name="connsiteY451" fmla="*/ 1782384 h 2980154"/>
                <a:gd name="connsiteX452" fmla="*/ 134852 w 3069349"/>
                <a:gd name="connsiteY452" fmla="*/ 1774567 h 2980154"/>
                <a:gd name="connsiteX453" fmla="*/ 168485 w 3069349"/>
                <a:gd name="connsiteY453" fmla="*/ 1769926 h 2980154"/>
                <a:gd name="connsiteX454" fmla="*/ 75674 w 3069349"/>
                <a:gd name="connsiteY454" fmla="*/ 1740934 h 2980154"/>
                <a:gd name="connsiteX455" fmla="*/ 185007 w 3069349"/>
                <a:gd name="connsiteY455" fmla="*/ 1711573 h 2980154"/>
                <a:gd name="connsiteX456" fmla="*/ 187880 w 3069349"/>
                <a:gd name="connsiteY456" fmla="*/ 1686519 h 2980154"/>
                <a:gd name="connsiteX457" fmla="*/ 207765 w 3069349"/>
                <a:gd name="connsiteY457" fmla="*/ 1686133 h 2980154"/>
                <a:gd name="connsiteX458" fmla="*/ 213184 w 3069349"/>
                <a:gd name="connsiteY458" fmla="*/ 1659342 h 2980154"/>
                <a:gd name="connsiteX459" fmla="*/ 285845 w 3069349"/>
                <a:gd name="connsiteY459" fmla="*/ 1663565 h 2980154"/>
                <a:gd name="connsiteX460" fmla="*/ 189115 w 3069349"/>
                <a:gd name="connsiteY460" fmla="*/ 1622395 h 2980154"/>
                <a:gd name="connsiteX461" fmla="*/ 192975 w 3069349"/>
                <a:gd name="connsiteY461" fmla="*/ 1605268 h 2980154"/>
                <a:gd name="connsiteX462" fmla="*/ 112041 w 3069349"/>
                <a:gd name="connsiteY462" fmla="*/ 1563071 h 2980154"/>
                <a:gd name="connsiteX463" fmla="*/ 120343 w 3069349"/>
                <a:gd name="connsiteY463" fmla="*/ 1536083 h 2980154"/>
                <a:gd name="connsiteX464" fmla="*/ 223017 w 3069349"/>
                <a:gd name="connsiteY464" fmla="*/ 1557842 h 2980154"/>
                <a:gd name="connsiteX465" fmla="*/ 219075 w 3069349"/>
                <a:gd name="connsiteY465" fmla="*/ 1555764 h 2980154"/>
                <a:gd name="connsiteX466" fmla="*/ 237469 w 3069349"/>
                <a:gd name="connsiteY466" fmla="*/ 1499500 h 2980154"/>
                <a:gd name="connsiteX467" fmla="*/ 266379 w 3069349"/>
                <a:gd name="connsiteY467" fmla="*/ 1504740 h 2980154"/>
                <a:gd name="connsiteX468" fmla="*/ 274777 w 3069349"/>
                <a:gd name="connsiteY468" fmla="*/ 1484182 h 2980154"/>
                <a:gd name="connsiteX469" fmla="*/ 325214 w 3069349"/>
                <a:gd name="connsiteY469" fmla="*/ 1497807 h 2980154"/>
                <a:gd name="connsiteX470" fmla="*/ 251314 w 3069349"/>
                <a:gd name="connsiteY470" fmla="*/ 1439610 h 2980154"/>
                <a:gd name="connsiteX471" fmla="*/ 247448 w 3069349"/>
                <a:gd name="connsiteY471" fmla="*/ 1436961 h 2980154"/>
                <a:gd name="connsiteX472" fmla="*/ 247579 w 3069349"/>
                <a:gd name="connsiteY472" fmla="*/ 1436666 h 2980154"/>
                <a:gd name="connsiteX473" fmla="*/ 182963 w 3069349"/>
                <a:gd name="connsiteY473" fmla="*/ 1385780 h 2980154"/>
                <a:gd name="connsiteX474" fmla="*/ 192506 w 3069349"/>
                <a:gd name="connsiteY474" fmla="*/ 1367959 h 2980154"/>
                <a:gd name="connsiteX475" fmla="*/ 265301 w 3069349"/>
                <a:gd name="connsiteY475" fmla="*/ 1397299 h 2980154"/>
                <a:gd name="connsiteX476" fmla="*/ 271851 w 3069349"/>
                <a:gd name="connsiteY476" fmla="*/ 1382748 h 2980154"/>
                <a:gd name="connsiteX477" fmla="*/ 305597 w 3069349"/>
                <a:gd name="connsiteY477" fmla="*/ 1392979 h 2980154"/>
                <a:gd name="connsiteX478" fmla="*/ 255612 w 3069349"/>
                <a:gd name="connsiteY478" fmla="*/ 1350630 h 2980154"/>
                <a:gd name="connsiteX479" fmla="*/ 299219 w 3069349"/>
                <a:gd name="connsiteY479" fmla="*/ 1366014 h 2980154"/>
                <a:gd name="connsiteX480" fmla="*/ 322153 w 3069349"/>
                <a:gd name="connsiteY480" fmla="*/ 1325940 h 2980154"/>
                <a:gd name="connsiteX481" fmla="*/ 357732 w 3069349"/>
                <a:gd name="connsiteY481" fmla="*/ 1340055 h 2980154"/>
                <a:gd name="connsiteX482" fmla="*/ 368051 w 3069349"/>
                <a:gd name="connsiteY482" fmla="*/ 1324436 h 2980154"/>
                <a:gd name="connsiteX483" fmla="*/ 400252 w 3069349"/>
                <a:gd name="connsiteY483" fmla="*/ 1340766 h 2980154"/>
                <a:gd name="connsiteX484" fmla="*/ 292377 w 3069349"/>
                <a:gd name="connsiteY484" fmla="*/ 1214335 h 2980154"/>
                <a:gd name="connsiteX485" fmla="*/ 298485 w 3069349"/>
                <a:gd name="connsiteY485" fmla="*/ 1206815 h 2980154"/>
                <a:gd name="connsiteX486" fmla="*/ 356783 w 3069349"/>
                <a:gd name="connsiteY486" fmla="*/ 1243738 h 2980154"/>
                <a:gd name="connsiteX487" fmla="*/ 374923 w 3069349"/>
                <a:gd name="connsiteY487" fmla="*/ 1218702 h 2980154"/>
                <a:gd name="connsiteX488" fmla="*/ 422276 w 3069349"/>
                <a:gd name="connsiteY488" fmla="*/ 1244146 h 2980154"/>
                <a:gd name="connsiteX489" fmla="*/ 399408 w 3069349"/>
                <a:gd name="connsiteY489" fmla="*/ 1216546 h 2980154"/>
                <a:gd name="connsiteX490" fmla="*/ 402719 w 3069349"/>
                <a:gd name="connsiteY490" fmla="*/ 1212808 h 2980154"/>
                <a:gd name="connsiteX491" fmla="*/ 363776 w 3069349"/>
                <a:gd name="connsiteY491" fmla="*/ 1161431 h 2980154"/>
                <a:gd name="connsiteX492" fmla="*/ 417309 w 3069349"/>
                <a:gd name="connsiteY492" fmla="*/ 1196322 h 2980154"/>
                <a:gd name="connsiteX493" fmla="*/ 438477 w 3069349"/>
                <a:gd name="connsiteY493" fmla="*/ 1172405 h 2980154"/>
                <a:gd name="connsiteX494" fmla="*/ 466770 w 3069349"/>
                <a:gd name="connsiteY494" fmla="*/ 1190757 h 2980154"/>
                <a:gd name="connsiteX495" fmla="*/ 466076 w 3069349"/>
                <a:gd name="connsiteY495" fmla="*/ 1180393 h 2980154"/>
                <a:gd name="connsiteX496" fmla="*/ 501337 w 3069349"/>
                <a:gd name="connsiteY496" fmla="*/ 1175755 h 2980154"/>
                <a:gd name="connsiteX497" fmla="*/ 463635 w 3069349"/>
                <a:gd name="connsiteY497" fmla="*/ 1118028 h 2980154"/>
                <a:gd name="connsiteX498" fmla="*/ 472108 w 3069349"/>
                <a:gd name="connsiteY498" fmla="*/ 1110316 h 2980154"/>
                <a:gd name="connsiteX499" fmla="*/ 447474 w 3069349"/>
                <a:gd name="connsiteY499" fmla="*/ 1064948 h 2980154"/>
                <a:gd name="connsiteX500" fmla="*/ 484064 w 3069349"/>
                <a:gd name="connsiteY500" fmla="*/ 1099436 h 2980154"/>
                <a:gd name="connsiteX501" fmla="*/ 507282 w 3069349"/>
                <a:gd name="connsiteY501" fmla="*/ 1078306 h 2980154"/>
                <a:gd name="connsiteX502" fmla="*/ 555855 w 3069349"/>
                <a:gd name="connsiteY502" fmla="*/ 1118428 h 2980154"/>
                <a:gd name="connsiteX503" fmla="*/ 535020 w 3069349"/>
                <a:gd name="connsiteY503" fmla="*/ 1079967 h 2980154"/>
                <a:gd name="connsiteX504" fmla="*/ 537322 w 3069349"/>
                <a:gd name="connsiteY504" fmla="*/ 1078247 h 2980154"/>
                <a:gd name="connsiteX505" fmla="*/ 537270 w 3069349"/>
                <a:gd name="connsiteY505" fmla="*/ 1078138 h 2980154"/>
                <a:gd name="connsiteX506" fmla="*/ 526963 w 3069349"/>
                <a:gd name="connsiteY506" fmla="*/ 1075738 h 2980154"/>
                <a:gd name="connsiteX507" fmla="*/ 535556 w 3069349"/>
                <a:gd name="connsiteY507" fmla="*/ 1074553 h 2980154"/>
                <a:gd name="connsiteX508" fmla="*/ 529220 w 3069349"/>
                <a:gd name="connsiteY508" fmla="*/ 1061296 h 2980154"/>
                <a:gd name="connsiteX509" fmla="*/ 467785 w 3069349"/>
                <a:gd name="connsiteY509" fmla="*/ 1042105 h 2980154"/>
                <a:gd name="connsiteX510" fmla="*/ 471137 w 3069349"/>
                <a:gd name="connsiteY510" fmla="*/ 1008645 h 2980154"/>
                <a:gd name="connsiteX511" fmla="*/ 504674 w 3069349"/>
                <a:gd name="connsiteY511" fmla="*/ 1009942 h 2980154"/>
                <a:gd name="connsiteX512" fmla="*/ 504002 w 3069349"/>
                <a:gd name="connsiteY512" fmla="*/ 1008538 h 2980154"/>
                <a:gd name="connsiteX513" fmla="*/ 507265 w 3069349"/>
                <a:gd name="connsiteY513" fmla="*/ 1006295 h 2980154"/>
                <a:gd name="connsiteX514" fmla="*/ 511007 w 3069349"/>
                <a:gd name="connsiteY514" fmla="*/ 1010187 h 2980154"/>
                <a:gd name="connsiteX515" fmla="*/ 577118 w 3069349"/>
                <a:gd name="connsiteY515" fmla="*/ 1012745 h 2980154"/>
                <a:gd name="connsiteX516" fmla="*/ 579991 w 3069349"/>
                <a:gd name="connsiteY516" fmla="*/ 987690 h 2980154"/>
                <a:gd name="connsiteX517" fmla="*/ 599875 w 3069349"/>
                <a:gd name="connsiteY517" fmla="*/ 987305 h 2980154"/>
                <a:gd name="connsiteX518" fmla="*/ 605295 w 3069349"/>
                <a:gd name="connsiteY518" fmla="*/ 960513 h 2980154"/>
                <a:gd name="connsiteX519" fmla="*/ 677956 w 3069349"/>
                <a:gd name="connsiteY519" fmla="*/ 964736 h 2980154"/>
                <a:gd name="connsiteX520" fmla="*/ 581226 w 3069349"/>
                <a:gd name="connsiteY520" fmla="*/ 923566 h 2980154"/>
                <a:gd name="connsiteX521" fmla="*/ 585086 w 3069349"/>
                <a:gd name="connsiteY521" fmla="*/ 906440 h 2980154"/>
                <a:gd name="connsiteX522" fmla="*/ 395299 w 3069349"/>
                <a:gd name="connsiteY522" fmla="*/ 855630 h 2980154"/>
                <a:gd name="connsiteX523" fmla="*/ 512454 w 3069349"/>
                <a:gd name="connsiteY523" fmla="*/ 837254 h 2980154"/>
                <a:gd name="connsiteX524" fmla="*/ 615128 w 3069349"/>
                <a:gd name="connsiteY524" fmla="*/ 859014 h 2980154"/>
                <a:gd name="connsiteX525" fmla="*/ 611185 w 3069349"/>
                <a:gd name="connsiteY525" fmla="*/ 856935 h 2980154"/>
                <a:gd name="connsiteX526" fmla="*/ 629580 w 3069349"/>
                <a:gd name="connsiteY526" fmla="*/ 800672 h 2980154"/>
                <a:gd name="connsiteX527" fmla="*/ 658490 w 3069349"/>
                <a:gd name="connsiteY527" fmla="*/ 805911 h 2980154"/>
                <a:gd name="connsiteX528" fmla="*/ 666888 w 3069349"/>
                <a:gd name="connsiteY528" fmla="*/ 785354 h 2980154"/>
                <a:gd name="connsiteX529" fmla="*/ 717324 w 3069349"/>
                <a:gd name="connsiteY529" fmla="*/ 798979 h 2980154"/>
                <a:gd name="connsiteX530" fmla="*/ 643425 w 3069349"/>
                <a:gd name="connsiteY530" fmla="*/ 740781 h 2980154"/>
                <a:gd name="connsiteX531" fmla="*/ 639559 w 3069349"/>
                <a:gd name="connsiteY531" fmla="*/ 738133 h 2980154"/>
                <a:gd name="connsiteX532" fmla="*/ 639689 w 3069349"/>
                <a:gd name="connsiteY532" fmla="*/ 737838 h 2980154"/>
                <a:gd name="connsiteX533" fmla="*/ 575073 w 3069349"/>
                <a:gd name="connsiteY533" fmla="*/ 686951 h 2980154"/>
                <a:gd name="connsiteX534" fmla="*/ 584617 w 3069349"/>
                <a:gd name="connsiteY534" fmla="*/ 669130 h 2980154"/>
                <a:gd name="connsiteX535" fmla="*/ 657411 w 3069349"/>
                <a:gd name="connsiteY535" fmla="*/ 698470 h 2980154"/>
                <a:gd name="connsiteX536" fmla="*/ 663962 w 3069349"/>
                <a:gd name="connsiteY536" fmla="*/ 683920 h 2980154"/>
                <a:gd name="connsiteX537" fmla="*/ 697708 w 3069349"/>
                <a:gd name="connsiteY537" fmla="*/ 694150 h 2980154"/>
                <a:gd name="connsiteX538" fmla="*/ 647723 w 3069349"/>
                <a:gd name="connsiteY538" fmla="*/ 651802 h 2980154"/>
                <a:gd name="connsiteX539" fmla="*/ 691330 w 3069349"/>
                <a:gd name="connsiteY539" fmla="*/ 667186 h 2980154"/>
                <a:gd name="connsiteX540" fmla="*/ 714264 w 3069349"/>
                <a:gd name="connsiteY540" fmla="*/ 627112 h 2980154"/>
                <a:gd name="connsiteX541" fmla="*/ 749842 w 3069349"/>
                <a:gd name="connsiteY541" fmla="*/ 641227 h 2980154"/>
                <a:gd name="connsiteX542" fmla="*/ 760162 w 3069349"/>
                <a:gd name="connsiteY542" fmla="*/ 625607 h 2980154"/>
                <a:gd name="connsiteX543" fmla="*/ 792363 w 3069349"/>
                <a:gd name="connsiteY543" fmla="*/ 641938 h 2980154"/>
                <a:gd name="connsiteX544" fmla="*/ 684488 w 3069349"/>
                <a:gd name="connsiteY544" fmla="*/ 515507 h 2980154"/>
                <a:gd name="connsiteX545" fmla="*/ 690596 w 3069349"/>
                <a:gd name="connsiteY545" fmla="*/ 507987 h 2980154"/>
                <a:gd name="connsiteX546" fmla="*/ 748893 w 3069349"/>
                <a:gd name="connsiteY546" fmla="*/ 544910 h 2980154"/>
                <a:gd name="connsiteX547" fmla="*/ 767034 w 3069349"/>
                <a:gd name="connsiteY547" fmla="*/ 519873 h 2980154"/>
                <a:gd name="connsiteX548" fmla="*/ 814387 w 3069349"/>
                <a:gd name="connsiteY548" fmla="*/ 545318 h 2980154"/>
                <a:gd name="connsiteX549" fmla="*/ 791519 w 3069349"/>
                <a:gd name="connsiteY549" fmla="*/ 517718 h 2980154"/>
                <a:gd name="connsiteX550" fmla="*/ 794830 w 3069349"/>
                <a:gd name="connsiteY550" fmla="*/ 513979 h 2980154"/>
                <a:gd name="connsiteX551" fmla="*/ 755886 w 3069349"/>
                <a:gd name="connsiteY551" fmla="*/ 462603 h 2980154"/>
                <a:gd name="connsiteX552" fmla="*/ 809419 w 3069349"/>
                <a:gd name="connsiteY552" fmla="*/ 497493 h 2980154"/>
                <a:gd name="connsiteX553" fmla="*/ 830588 w 3069349"/>
                <a:gd name="connsiteY553" fmla="*/ 473576 h 2980154"/>
                <a:gd name="connsiteX554" fmla="*/ 869633 w 3069349"/>
                <a:gd name="connsiteY554" fmla="*/ 498903 h 2980154"/>
                <a:gd name="connsiteX555" fmla="*/ 881108 w 3069349"/>
                <a:gd name="connsiteY555" fmla="*/ 487390 h 2980154"/>
                <a:gd name="connsiteX556" fmla="*/ 921102 w 3069349"/>
                <a:gd name="connsiteY556" fmla="*/ 519268 h 2980154"/>
                <a:gd name="connsiteX557" fmla="*/ 855745 w 3069349"/>
                <a:gd name="connsiteY557" fmla="*/ 419199 h 2980154"/>
                <a:gd name="connsiteX558" fmla="*/ 864219 w 3069349"/>
                <a:gd name="connsiteY558" fmla="*/ 411488 h 2980154"/>
                <a:gd name="connsiteX559" fmla="*/ 839585 w 3069349"/>
                <a:gd name="connsiteY559" fmla="*/ 366119 h 2980154"/>
                <a:gd name="connsiteX560" fmla="*/ 876175 w 3069349"/>
                <a:gd name="connsiteY560" fmla="*/ 400607 h 2980154"/>
                <a:gd name="connsiteX561" fmla="*/ 899393 w 3069349"/>
                <a:gd name="connsiteY561" fmla="*/ 379477 h 2980154"/>
                <a:gd name="connsiteX562" fmla="*/ 947966 w 3069349"/>
                <a:gd name="connsiteY562" fmla="*/ 419600 h 2980154"/>
                <a:gd name="connsiteX563" fmla="*/ 927130 w 3069349"/>
                <a:gd name="connsiteY563" fmla="*/ 381139 h 2980154"/>
                <a:gd name="connsiteX564" fmla="*/ 929433 w 3069349"/>
                <a:gd name="connsiteY564" fmla="*/ 379418 h 2980154"/>
                <a:gd name="connsiteX565" fmla="*/ 896113 w 3069349"/>
                <a:gd name="connsiteY565" fmla="*/ 309709 h 2980154"/>
                <a:gd name="connsiteX566" fmla="*/ 899376 w 3069349"/>
                <a:gd name="connsiteY566" fmla="*/ 307467 h 2980154"/>
                <a:gd name="connsiteX567" fmla="*/ 952188 w 3069349"/>
                <a:gd name="connsiteY567" fmla="*/ 362404 h 2980154"/>
                <a:gd name="connsiteX568" fmla="*/ 974207 w 3069349"/>
                <a:gd name="connsiteY568" fmla="*/ 345940 h 2980154"/>
                <a:gd name="connsiteX569" fmla="*/ 1013008 w 3069349"/>
                <a:gd name="connsiteY569" fmla="*/ 383740 h 2980154"/>
                <a:gd name="connsiteX570" fmla="*/ 1024933 w 3069349"/>
                <a:gd name="connsiteY570" fmla="*/ 375867 h 2980154"/>
                <a:gd name="connsiteX571" fmla="*/ 1048229 w 3069349"/>
                <a:gd name="connsiteY571" fmla="*/ 403682 h 2980154"/>
                <a:gd name="connsiteX572" fmla="*/ 1005447 w 3069349"/>
                <a:gd name="connsiteY572" fmla="*/ 297976 h 2980154"/>
                <a:gd name="connsiteX573" fmla="*/ 1041556 w 3069349"/>
                <a:gd name="connsiteY573" fmla="*/ 276687 h 2980154"/>
                <a:gd name="connsiteX574" fmla="*/ 1040653 w 3069349"/>
                <a:gd name="connsiteY574" fmla="*/ 273525 h 2980154"/>
                <a:gd name="connsiteX575" fmla="*/ 1042486 w 3069349"/>
                <a:gd name="connsiteY575" fmla="*/ 276137 h 2980154"/>
                <a:gd name="connsiteX576" fmla="*/ 1056087 w 3069349"/>
                <a:gd name="connsiteY576" fmla="*/ 268118 h 2980154"/>
                <a:gd name="connsiteX577" fmla="*/ 1082957 w 3069349"/>
                <a:gd name="connsiteY577" fmla="*/ 301051 h 2980154"/>
                <a:gd name="connsiteX578" fmla="*/ 1058878 w 3069349"/>
                <a:gd name="connsiteY578" fmla="*/ 210110 h 2980154"/>
                <a:gd name="connsiteX579" fmla="*/ 1071152 w 3069349"/>
                <a:gd name="connsiteY579" fmla="*/ 204617 h 2980154"/>
                <a:gd name="connsiteX580" fmla="*/ 1108015 w 3069349"/>
                <a:gd name="connsiteY580" fmla="*/ 264222 h 2980154"/>
                <a:gd name="connsiteX581" fmla="*/ 1139672 w 3069349"/>
                <a:gd name="connsiteY581" fmla="*/ 249180 h 2980154"/>
                <a:gd name="connsiteX582" fmla="*/ 1174590 w 3069349"/>
                <a:gd name="connsiteY582" fmla="*/ 299944 h 2980154"/>
                <a:gd name="connsiteX583" fmla="*/ 1186216 w 3069349"/>
                <a:gd name="connsiteY583" fmla="*/ 295333 h 2980154"/>
                <a:gd name="connsiteX584" fmla="*/ 1195747 w 3069349"/>
                <a:gd name="connsiteY584" fmla="*/ 312772 h 2980154"/>
                <a:gd name="connsiteX585" fmla="*/ 1175691 w 3069349"/>
                <a:gd name="connsiteY585" fmla="*/ 209317 h 2980154"/>
                <a:gd name="connsiteX586" fmla="*/ 1229330 w 3069349"/>
                <a:gd name="connsiteY586" fmla="*/ 190781 h 2980154"/>
                <a:gd name="connsiteX587" fmla="*/ 1225479 w 3069349"/>
                <a:gd name="connsiteY587" fmla="*/ 145382 h 2980154"/>
                <a:gd name="connsiteX588" fmla="*/ 1245098 w 3069349"/>
                <a:gd name="connsiteY588" fmla="*/ 139111 h 2980154"/>
                <a:gd name="connsiteX589" fmla="*/ 1582637 w 3069349"/>
                <a:gd name="connsiteY589" fmla="*/ 0 h 2980154"/>
                <a:gd name="connsiteX590" fmla="*/ 1582681 w 3069349"/>
                <a:gd name="connsiteY590" fmla="*/ 5307 h 2980154"/>
                <a:gd name="connsiteX591" fmla="*/ 1581327 w 3069349"/>
                <a:gd name="connsiteY591" fmla="*/ 5327 h 2980154"/>
                <a:gd name="connsiteX592" fmla="*/ 1582637 w 3069349"/>
                <a:gd name="connsiteY592" fmla="*/ 0 h 2980154"/>
                <a:gd name="connsiteX593" fmla="*/ 1399868 w 3069349"/>
                <a:gd name="connsiteY593" fmla="*/ 13634 h 2980154"/>
                <a:gd name="connsiteX594" fmla="*/ 1400165 w 3069349"/>
                <a:gd name="connsiteY594" fmla="*/ 15285 h 2980154"/>
                <a:gd name="connsiteX595" fmla="*/ 1399731 w 3069349"/>
                <a:gd name="connsiteY595" fmla="*/ 15334 h 2980154"/>
                <a:gd name="connsiteX596" fmla="*/ 1399868 w 3069349"/>
                <a:gd name="connsiteY596" fmla="*/ 13634 h 298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</a:cxnLst>
              <a:rect l="l" t="t" r="r" b="b"/>
              <a:pathLst>
                <a:path w="3069349" h="2980154">
                  <a:moveTo>
                    <a:pt x="1354301" y="2762749"/>
                  </a:moveTo>
                  <a:lnTo>
                    <a:pt x="1355980" y="2779976"/>
                  </a:lnTo>
                  <a:lnTo>
                    <a:pt x="1358271" y="2771951"/>
                  </a:lnTo>
                  <a:lnTo>
                    <a:pt x="1354301" y="2762749"/>
                  </a:lnTo>
                  <a:close/>
                  <a:moveTo>
                    <a:pt x="271334" y="2606480"/>
                  </a:moveTo>
                  <a:cubicBezTo>
                    <a:pt x="271344" y="2606491"/>
                    <a:pt x="271354" y="2606503"/>
                    <a:pt x="271364" y="2606514"/>
                  </a:cubicBezTo>
                  <a:cubicBezTo>
                    <a:pt x="271322" y="2606540"/>
                    <a:pt x="271281" y="2606567"/>
                    <a:pt x="271239" y="2606593"/>
                  </a:cubicBezTo>
                  <a:lnTo>
                    <a:pt x="271334" y="2606480"/>
                  </a:lnTo>
                  <a:close/>
                  <a:moveTo>
                    <a:pt x="144674" y="2440525"/>
                  </a:moveTo>
                  <a:lnTo>
                    <a:pt x="147896" y="2446174"/>
                  </a:lnTo>
                  <a:lnTo>
                    <a:pt x="126606" y="2454754"/>
                  </a:lnTo>
                  <a:lnTo>
                    <a:pt x="144674" y="2440525"/>
                  </a:lnTo>
                  <a:close/>
                  <a:moveTo>
                    <a:pt x="19136" y="1514633"/>
                  </a:moveTo>
                  <a:lnTo>
                    <a:pt x="31137" y="1517176"/>
                  </a:lnTo>
                  <a:lnTo>
                    <a:pt x="30156" y="1520378"/>
                  </a:lnTo>
                  <a:lnTo>
                    <a:pt x="19136" y="1514633"/>
                  </a:lnTo>
                  <a:close/>
                  <a:moveTo>
                    <a:pt x="411247" y="815805"/>
                  </a:moveTo>
                  <a:lnTo>
                    <a:pt x="423248" y="818348"/>
                  </a:lnTo>
                  <a:lnTo>
                    <a:pt x="422267" y="821550"/>
                  </a:lnTo>
                  <a:lnTo>
                    <a:pt x="411247" y="815805"/>
                  </a:lnTo>
                  <a:close/>
                  <a:moveTo>
                    <a:pt x="2048606" y="108065"/>
                  </a:moveTo>
                  <a:cubicBezTo>
                    <a:pt x="2048620" y="109834"/>
                    <a:pt x="2048635" y="111604"/>
                    <a:pt x="2048649" y="113373"/>
                  </a:cubicBezTo>
                  <a:lnTo>
                    <a:pt x="2047296" y="113393"/>
                  </a:lnTo>
                  <a:lnTo>
                    <a:pt x="2048606" y="108065"/>
                  </a:lnTo>
                  <a:close/>
                  <a:moveTo>
                    <a:pt x="1865836" y="121699"/>
                  </a:moveTo>
                  <a:lnTo>
                    <a:pt x="1866133" y="123350"/>
                  </a:lnTo>
                  <a:lnTo>
                    <a:pt x="1865699" y="123399"/>
                  </a:lnTo>
                  <a:cubicBezTo>
                    <a:pt x="1865745" y="122832"/>
                    <a:pt x="1865790" y="122266"/>
                    <a:pt x="1865836" y="121699"/>
                  </a:cubicBezTo>
                  <a:close/>
                  <a:moveTo>
                    <a:pt x="1245098" y="139111"/>
                  </a:moveTo>
                  <a:lnTo>
                    <a:pt x="1267984" y="200174"/>
                  </a:lnTo>
                  <a:lnTo>
                    <a:pt x="1291302" y="191266"/>
                  </a:lnTo>
                  <a:cubicBezTo>
                    <a:pt x="1300802" y="188705"/>
                    <a:pt x="1310307" y="186295"/>
                    <a:pt x="1320388" y="186519"/>
                  </a:cubicBezTo>
                  <a:lnTo>
                    <a:pt x="1348153" y="250853"/>
                  </a:lnTo>
                  <a:cubicBezTo>
                    <a:pt x="1351616" y="249133"/>
                    <a:pt x="1355207" y="248987"/>
                    <a:pt x="1358819" y="248971"/>
                  </a:cubicBezTo>
                  <a:lnTo>
                    <a:pt x="1359565" y="251330"/>
                  </a:lnTo>
                  <a:cubicBezTo>
                    <a:pt x="1359604" y="219847"/>
                    <a:pt x="1359642" y="188365"/>
                    <a:pt x="1359681" y="156882"/>
                  </a:cubicBezTo>
                  <a:lnTo>
                    <a:pt x="1388236" y="149491"/>
                  </a:lnTo>
                  <a:lnTo>
                    <a:pt x="1388889" y="149459"/>
                  </a:lnTo>
                  <a:lnTo>
                    <a:pt x="1392274" y="107577"/>
                  </a:lnTo>
                  <a:lnTo>
                    <a:pt x="1416265" y="104851"/>
                  </a:lnTo>
                  <a:lnTo>
                    <a:pt x="1433138" y="198706"/>
                  </a:lnTo>
                  <a:lnTo>
                    <a:pt x="1444194" y="234922"/>
                  </a:lnTo>
                  <a:lnTo>
                    <a:pt x="1445268" y="234860"/>
                  </a:lnTo>
                  <a:lnTo>
                    <a:pt x="1451306" y="165150"/>
                  </a:lnTo>
                  <a:cubicBezTo>
                    <a:pt x="1470598" y="160257"/>
                    <a:pt x="1490133" y="158971"/>
                    <a:pt x="1509674" y="160309"/>
                  </a:cubicBezTo>
                  <a:lnTo>
                    <a:pt x="1525376" y="232904"/>
                  </a:lnTo>
                  <a:lnTo>
                    <a:pt x="1558918" y="96476"/>
                  </a:lnTo>
                  <a:lnTo>
                    <a:pt x="1583429" y="96096"/>
                  </a:lnTo>
                  <a:lnTo>
                    <a:pt x="1583813" y="142650"/>
                  </a:lnTo>
                  <a:cubicBezTo>
                    <a:pt x="1592262" y="140857"/>
                    <a:pt x="1600540" y="141901"/>
                    <a:pt x="1608770" y="143423"/>
                  </a:cubicBezTo>
                  <a:lnTo>
                    <a:pt x="1618454" y="236760"/>
                  </a:lnTo>
                  <a:lnTo>
                    <a:pt x="1621917" y="236839"/>
                  </a:lnTo>
                  <a:lnTo>
                    <a:pt x="1642399" y="165770"/>
                  </a:lnTo>
                  <a:lnTo>
                    <a:pt x="1699630" y="172494"/>
                  </a:lnTo>
                  <a:lnTo>
                    <a:pt x="1725678" y="111040"/>
                  </a:lnTo>
                  <a:lnTo>
                    <a:pt x="1747028" y="114868"/>
                  </a:lnTo>
                  <a:lnTo>
                    <a:pt x="1738896" y="167143"/>
                  </a:lnTo>
                  <a:lnTo>
                    <a:pt x="1740168" y="164032"/>
                  </a:lnTo>
                  <a:cubicBezTo>
                    <a:pt x="1748397" y="182462"/>
                    <a:pt x="1779736" y="258605"/>
                    <a:pt x="1788267" y="277720"/>
                  </a:cubicBezTo>
                  <a:lnTo>
                    <a:pt x="1791356" y="278721"/>
                  </a:lnTo>
                  <a:lnTo>
                    <a:pt x="1855020" y="212649"/>
                  </a:lnTo>
                  <a:lnTo>
                    <a:pt x="1893606" y="151684"/>
                  </a:lnTo>
                  <a:lnTo>
                    <a:pt x="1907696" y="157116"/>
                  </a:lnTo>
                  <a:lnTo>
                    <a:pt x="1884851" y="227477"/>
                  </a:lnTo>
                  <a:lnTo>
                    <a:pt x="1892364" y="269269"/>
                  </a:lnTo>
                  <a:lnTo>
                    <a:pt x="1922278" y="223842"/>
                  </a:lnTo>
                  <a:cubicBezTo>
                    <a:pt x="1941323" y="229334"/>
                    <a:pt x="1959046" y="237867"/>
                    <a:pt x="1975535" y="248818"/>
                  </a:cubicBezTo>
                  <a:lnTo>
                    <a:pt x="1969717" y="268865"/>
                  </a:lnTo>
                  <a:cubicBezTo>
                    <a:pt x="1971714" y="268131"/>
                    <a:pt x="1973678" y="268239"/>
                    <a:pt x="1975643" y="268374"/>
                  </a:cubicBezTo>
                  <a:lnTo>
                    <a:pt x="1983935" y="306713"/>
                  </a:lnTo>
                  <a:lnTo>
                    <a:pt x="2006087" y="278788"/>
                  </a:lnTo>
                  <a:lnTo>
                    <a:pt x="2006563" y="279067"/>
                  </a:lnTo>
                  <a:lnTo>
                    <a:pt x="2024886" y="204541"/>
                  </a:lnTo>
                  <a:lnTo>
                    <a:pt x="2049397" y="204162"/>
                  </a:lnTo>
                  <a:lnTo>
                    <a:pt x="2049667" y="236850"/>
                  </a:lnTo>
                  <a:lnTo>
                    <a:pt x="2060753" y="224597"/>
                  </a:lnTo>
                  <a:lnTo>
                    <a:pt x="2065201" y="226819"/>
                  </a:lnTo>
                  <a:lnTo>
                    <a:pt x="2052867" y="250811"/>
                  </a:lnTo>
                  <a:cubicBezTo>
                    <a:pt x="2060194" y="249177"/>
                    <a:pt x="2067485" y="250147"/>
                    <a:pt x="2074738" y="251488"/>
                  </a:cubicBezTo>
                  <a:lnTo>
                    <a:pt x="2082455" y="325858"/>
                  </a:lnTo>
                  <a:lnTo>
                    <a:pt x="2089571" y="318641"/>
                  </a:lnTo>
                  <a:lnTo>
                    <a:pt x="2094406" y="322282"/>
                  </a:lnTo>
                  <a:lnTo>
                    <a:pt x="2108368" y="273836"/>
                  </a:lnTo>
                  <a:lnTo>
                    <a:pt x="2165598" y="280560"/>
                  </a:lnTo>
                  <a:lnTo>
                    <a:pt x="2191647" y="219105"/>
                  </a:lnTo>
                  <a:lnTo>
                    <a:pt x="2212996" y="222933"/>
                  </a:lnTo>
                  <a:lnTo>
                    <a:pt x="2204864" y="275208"/>
                  </a:lnTo>
                  <a:lnTo>
                    <a:pt x="2206136" y="272097"/>
                  </a:lnTo>
                  <a:cubicBezTo>
                    <a:pt x="2225933" y="273443"/>
                    <a:pt x="2244933" y="278282"/>
                    <a:pt x="2263208" y="285566"/>
                  </a:cubicBezTo>
                  <a:lnTo>
                    <a:pt x="2254236" y="385786"/>
                  </a:lnTo>
                  <a:lnTo>
                    <a:pt x="2257325" y="386786"/>
                  </a:lnTo>
                  <a:lnTo>
                    <a:pt x="2295683" y="312239"/>
                  </a:lnTo>
                  <a:lnTo>
                    <a:pt x="2320988" y="320715"/>
                  </a:lnTo>
                  <a:lnTo>
                    <a:pt x="2359575" y="259749"/>
                  </a:lnTo>
                  <a:lnTo>
                    <a:pt x="2373664" y="265181"/>
                  </a:lnTo>
                  <a:lnTo>
                    <a:pt x="2417133" y="213645"/>
                  </a:lnTo>
                  <a:lnTo>
                    <a:pt x="2337431" y="409076"/>
                  </a:lnTo>
                  <a:lnTo>
                    <a:pt x="2388247" y="331907"/>
                  </a:lnTo>
                  <a:cubicBezTo>
                    <a:pt x="2407292" y="337399"/>
                    <a:pt x="2425014" y="345932"/>
                    <a:pt x="2441503" y="356883"/>
                  </a:cubicBezTo>
                  <a:lnTo>
                    <a:pt x="2412509" y="456800"/>
                  </a:lnTo>
                  <a:lnTo>
                    <a:pt x="2413768" y="457517"/>
                  </a:lnTo>
                  <a:lnTo>
                    <a:pt x="2431879" y="437499"/>
                  </a:lnTo>
                  <a:lnTo>
                    <a:pt x="2472056" y="386853"/>
                  </a:lnTo>
                  <a:lnTo>
                    <a:pt x="2475740" y="389015"/>
                  </a:lnTo>
                  <a:lnTo>
                    <a:pt x="2526721" y="332662"/>
                  </a:lnTo>
                  <a:lnTo>
                    <a:pt x="2531170" y="334884"/>
                  </a:lnTo>
                  <a:lnTo>
                    <a:pt x="2496949" y="401449"/>
                  </a:lnTo>
                  <a:cubicBezTo>
                    <a:pt x="2506674" y="404530"/>
                    <a:pt x="2514910" y="410221"/>
                    <a:pt x="2522744" y="416573"/>
                  </a:cubicBezTo>
                  <a:lnTo>
                    <a:pt x="2495067" y="488040"/>
                  </a:lnTo>
                  <a:lnTo>
                    <a:pt x="2648034" y="326847"/>
                  </a:lnTo>
                  <a:cubicBezTo>
                    <a:pt x="2665492" y="336252"/>
                    <a:pt x="2588769" y="447990"/>
                    <a:pt x="2602718" y="462235"/>
                  </a:cubicBezTo>
                  <a:lnTo>
                    <a:pt x="2595374" y="476466"/>
                  </a:lnTo>
                  <a:lnTo>
                    <a:pt x="2597794" y="474185"/>
                  </a:lnTo>
                  <a:lnTo>
                    <a:pt x="2572675" y="520447"/>
                  </a:lnTo>
                  <a:lnTo>
                    <a:pt x="2562461" y="540239"/>
                  </a:lnTo>
                  <a:lnTo>
                    <a:pt x="2737044" y="387114"/>
                  </a:lnTo>
                  <a:lnTo>
                    <a:pt x="2636116" y="499570"/>
                  </a:lnTo>
                  <a:cubicBezTo>
                    <a:pt x="2650716" y="508913"/>
                    <a:pt x="2731337" y="446168"/>
                    <a:pt x="2742340" y="459812"/>
                  </a:cubicBezTo>
                  <a:lnTo>
                    <a:pt x="2633464" y="599021"/>
                  </a:lnTo>
                  <a:lnTo>
                    <a:pt x="2701707" y="552830"/>
                  </a:lnTo>
                  <a:cubicBezTo>
                    <a:pt x="2716822" y="565684"/>
                    <a:pt x="2730030" y="580442"/>
                    <a:pt x="2740779" y="597384"/>
                  </a:cubicBezTo>
                  <a:lnTo>
                    <a:pt x="2704795" y="642646"/>
                  </a:lnTo>
                  <a:lnTo>
                    <a:pt x="2774031" y="598796"/>
                  </a:lnTo>
                  <a:lnTo>
                    <a:pt x="2729083" y="651476"/>
                  </a:lnTo>
                  <a:lnTo>
                    <a:pt x="2742863" y="644737"/>
                  </a:lnTo>
                  <a:lnTo>
                    <a:pt x="2765754" y="632033"/>
                  </a:lnTo>
                  <a:cubicBezTo>
                    <a:pt x="2779565" y="646115"/>
                    <a:pt x="2791460" y="661837"/>
                    <a:pt x="2800531" y="679682"/>
                  </a:cubicBezTo>
                  <a:lnTo>
                    <a:pt x="2746075" y="736953"/>
                  </a:lnTo>
                  <a:lnTo>
                    <a:pt x="2820985" y="705608"/>
                  </a:lnTo>
                  <a:cubicBezTo>
                    <a:pt x="2833822" y="704520"/>
                    <a:pt x="2997305" y="617686"/>
                    <a:pt x="3002206" y="626295"/>
                  </a:cubicBezTo>
                  <a:cubicBezTo>
                    <a:pt x="3010425" y="632514"/>
                    <a:pt x="2807811" y="744480"/>
                    <a:pt x="2782509" y="766308"/>
                  </a:cubicBezTo>
                  <a:cubicBezTo>
                    <a:pt x="2757207" y="788136"/>
                    <a:pt x="2861561" y="748229"/>
                    <a:pt x="2850392" y="757265"/>
                  </a:cubicBezTo>
                  <a:lnTo>
                    <a:pt x="2803288" y="797137"/>
                  </a:lnTo>
                  <a:lnTo>
                    <a:pt x="2918663" y="750634"/>
                  </a:lnTo>
                  <a:lnTo>
                    <a:pt x="2859463" y="797257"/>
                  </a:lnTo>
                  <a:lnTo>
                    <a:pt x="2871240" y="793502"/>
                  </a:lnTo>
                  <a:cubicBezTo>
                    <a:pt x="2865967" y="809842"/>
                    <a:pt x="2821638" y="881004"/>
                    <a:pt x="2827823" y="895295"/>
                  </a:cubicBezTo>
                  <a:lnTo>
                    <a:pt x="3060138" y="813742"/>
                  </a:lnTo>
                  <a:cubicBezTo>
                    <a:pt x="3069151" y="831489"/>
                    <a:pt x="2911908" y="893938"/>
                    <a:pt x="2915176" y="913943"/>
                  </a:cubicBezTo>
                  <a:lnTo>
                    <a:pt x="2900719" y="950450"/>
                  </a:lnTo>
                  <a:lnTo>
                    <a:pt x="3021902" y="924767"/>
                  </a:lnTo>
                  <a:lnTo>
                    <a:pt x="3022264" y="925889"/>
                  </a:lnTo>
                  <a:lnTo>
                    <a:pt x="2929554" y="974224"/>
                  </a:lnTo>
                  <a:lnTo>
                    <a:pt x="2942942" y="972743"/>
                  </a:lnTo>
                  <a:lnTo>
                    <a:pt x="2953343" y="1000642"/>
                  </a:lnTo>
                  <a:cubicBezTo>
                    <a:pt x="2955873" y="1010257"/>
                    <a:pt x="2958256" y="1019876"/>
                    <a:pt x="2958032" y="1030081"/>
                  </a:cubicBezTo>
                  <a:lnTo>
                    <a:pt x="2875574" y="1066541"/>
                  </a:lnTo>
                  <a:lnTo>
                    <a:pt x="2960183" y="1066825"/>
                  </a:lnTo>
                  <a:lnTo>
                    <a:pt x="2967497" y="1095935"/>
                  </a:lnTo>
                  <a:cubicBezTo>
                    <a:pt x="2967834" y="1102831"/>
                    <a:pt x="2968170" y="1109727"/>
                    <a:pt x="2968507" y="1116623"/>
                  </a:cubicBezTo>
                  <a:lnTo>
                    <a:pt x="3063415" y="1112952"/>
                  </a:lnTo>
                  <a:lnTo>
                    <a:pt x="3064219" y="1120612"/>
                  </a:lnTo>
                  <a:lnTo>
                    <a:pt x="2940742" y="1159184"/>
                  </a:lnTo>
                  <a:lnTo>
                    <a:pt x="2979145" y="1162594"/>
                  </a:lnTo>
                  <a:cubicBezTo>
                    <a:pt x="2983978" y="1182120"/>
                    <a:pt x="2985250" y="1201893"/>
                    <a:pt x="2983928" y="1221673"/>
                  </a:cubicBezTo>
                  <a:lnTo>
                    <a:pt x="2888005" y="1242926"/>
                  </a:lnTo>
                  <a:lnTo>
                    <a:pt x="2975563" y="1260969"/>
                  </a:lnTo>
                  <a:lnTo>
                    <a:pt x="2974783" y="1288916"/>
                  </a:lnTo>
                  <a:lnTo>
                    <a:pt x="3069349" y="1301353"/>
                  </a:lnTo>
                  <a:lnTo>
                    <a:pt x="3068138" y="1313432"/>
                  </a:lnTo>
                  <a:lnTo>
                    <a:pt x="2906374" y="1334709"/>
                  </a:lnTo>
                  <a:lnTo>
                    <a:pt x="2978533" y="1356015"/>
                  </a:lnTo>
                  <a:cubicBezTo>
                    <a:pt x="2979434" y="1376063"/>
                    <a:pt x="2935489" y="1381634"/>
                    <a:pt x="2930431" y="1400802"/>
                  </a:cubicBezTo>
                  <a:lnTo>
                    <a:pt x="2865669" y="1416917"/>
                  </a:lnTo>
                  <a:lnTo>
                    <a:pt x="2953943" y="1454487"/>
                  </a:lnTo>
                  <a:lnTo>
                    <a:pt x="2952871" y="1459232"/>
                  </a:lnTo>
                  <a:lnTo>
                    <a:pt x="3040679" y="1486661"/>
                  </a:lnTo>
                  <a:cubicBezTo>
                    <a:pt x="3039545" y="1491388"/>
                    <a:pt x="3038318" y="1496089"/>
                    <a:pt x="3036512" y="1500634"/>
                  </a:cubicBezTo>
                  <a:lnTo>
                    <a:pt x="2944341" y="1497068"/>
                  </a:lnTo>
                  <a:cubicBezTo>
                    <a:pt x="2944457" y="1502645"/>
                    <a:pt x="2942733" y="1507654"/>
                    <a:pt x="2940836" y="1512613"/>
                  </a:cubicBezTo>
                  <a:lnTo>
                    <a:pt x="2864178" y="1505327"/>
                  </a:lnTo>
                  <a:lnTo>
                    <a:pt x="2940592" y="1545613"/>
                  </a:lnTo>
                  <a:cubicBezTo>
                    <a:pt x="2937366" y="1565358"/>
                    <a:pt x="2931031" y="1584104"/>
                    <a:pt x="2922196" y="1601877"/>
                  </a:cubicBezTo>
                  <a:lnTo>
                    <a:pt x="2820194" y="1583387"/>
                  </a:lnTo>
                  <a:lnTo>
                    <a:pt x="2977076" y="1665179"/>
                  </a:lnTo>
                  <a:cubicBezTo>
                    <a:pt x="2975521" y="1670009"/>
                    <a:pt x="2973387" y="1674575"/>
                    <a:pt x="2971194" y="1679113"/>
                  </a:cubicBezTo>
                  <a:lnTo>
                    <a:pt x="2886088" y="1661076"/>
                  </a:lnTo>
                  <a:cubicBezTo>
                    <a:pt x="2883423" y="1673135"/>
                    <a:pt x="2877760" y="1683870"/>
                    <a:pt x="2871205" y="1694131"/>
                  </a:cubicBezTo>
                  <a:lnTo>
                    <a:pt x="2805425" y="1674188"/>
                  </a:lnTo>
                  <a:lnTo>
                    <a:pt x="2866875" y="1724133"/>
                  </a:lnTo>
                  <a:lnTo>
                    <a:pt x="2859312" y="1737347"/>
                  </a:lnTo>
                  <a:lnTo>
                    <a:pt x="2891010" y="1736121"/>
                  </a:lnTo>
                  <a:lnTo>
                    <a:pt x="2891814" y="1743781"/>
                  </a:lnTo>
                  <a:lnTo>
                    <a:pt x="2847753" y="1757545"/>
                  </a:lnTo>
                  <a:cubicBezTo>
                    <a:pt x="2845782" y="1764416"/>
                    <a:pt x="2841799" y="1770021"/>
                    <a:pt x="2837513" y="1775437"/>
                  </a:cubicBezTo>
                  <a:lnTo>
                    <a:pt x="2816793" y="1767216"/>
                  </a:lnTo>
                  <a:lnTo>
                    <a:pt x="2801747" y="1771916"/>
                  </a:lnTo>
                  <a:lnTo>
                    <a:pt x="2880002" y="1833544"/>
                  </a:lnTo>
                  <a:lnTo>
                    <a:pt x="2872204" y="1845266"/>
                  </a:lnTo>
                  <a:lnTo>
                    <a:pt x="2809511" y="1819999"/>
                  </a:lnTo>
                  <a:cubicBezTo>
                    <a:pt x="2812176" y="1828189"/>
                    <a:pt x="2812079" y="1836515"/>
                    <a:pt x="2811523" y="1844843"/>
                  </a:cubicBezTo>
                  <a:lnTo>
                    <a:pt x="2771348" y="1853743"/>
                  </a:lnTo>
                  <a:cubicBezTo>
                    <a:pt x="2770661" y="1855575"/>
                    <a:pt x="2769408" y="1856884"/>
                    <a:pt x="2768136" y="1858177"/>
                  </a:cubicBezTo>
                  <a:lnTo>
                    <a:pt x="2763231" y="1855542"/>
                  </a:lnTo>
                  <a:lnTo>
                    <a:pt x="2740214" y="1860641"/>
                  </a:lnTo>
                  <a:lnTo>
                    <a:pt x="2750732" y="1873334"/>
                  </a:lnTo>
                  <a:lnTo>
                    <a:pt x="2803157" y="1884138"/>
                  </a:lnTo>
                  <a:lnTo>
                    <a:pt x="2802377" y="1912085"/>
                  </a:lnTo>
                  <a:lnTo>
                    <a:pt x="2896943" y="1924522"/>
                  </a:lnTo>
                  <a:lnTo>
                    <a:pt x="2895732" y="1936601"/>
                  </a:lnTo>
                  <a:lnTo>
                    <a:pt x="2733969" y="1957878"/>
                  </a:lnTo>
                  <a:lnTo>
                    <a:pt x="2806128" y="1979184"/>
                  </a:lnTo>
                  <a:cubicBezTo>
                    <a:pt x="2807028" y="1999232"/>
                    <a:pt x="2804439" y="2018860"/>
                    <a:pt x="2799381" y="2038028"/>
                  </a:cubicBezTo>
                  <a:lnTo>
                    <a:pt x="2693264" y="2040086"/>
                  </a:lnTo>
                  <a:lnTo>
                    <a:pt x="2781537" y="2077656"/>
                  </a:lnTo>
                  <a:lnTo>
                    <a:pt x="2780465" y="2082402"/>
                  </a:lnTo>
                  <a:lnTo>
                    <a:pt x="2868273" y="2109830"/>
                  </a:lnTo>
                  <a:cubicBezTo>
                    <a:pt x="2867140" y="2114557"/>
                    <a:pt x="2865913" y="2119259"/>
                    <a:pt x="2864106" y="2123803"/>
                  </a:cubicBezTo>
                  <a:lnTo>
                    <a:pt x="2771935" y="2120237"/>
                  </a:lnTo>
                  <a:cubicBezTo>
                    <a:pt x="2772052" y="2125815"/>
                    <a:pt x="2770327" y="2130823"/>
                    <a:pt x="2768431" y="2135782"/>
                  </a:cubicBezTo>
                  <a:lnTo>
                    <a:pt x="2691773" y="2128496"/>
                  </a:lnTo>
                  <a:lnTo>
                    <a:pt x="2768186" y="2168782"/>
                  </a:lnTo>
                  <a:cubicBezTo>
                    <a:pt x="2764960" y="2188527"/>
                    <a:pt x="2758625" y="2207273"/>
                    <a:pt x="2749791" y="2225046"/>
                  </a:cubicBezTo>
                  <a:lnTo>
                    <a:pt x="2647789" y="2206556"/>
                  </a:lnTo>
                  <a:lnTo>
                    <a:pt x="2804671" y="2288348"/>
                  </a:lnTo>
                  <a:cubicBezTo>
                    <a:pt x="2803116" y="2293179"/>
                    <a:pt x="2800981" y="2297744"/>
                    <a:pt x="2798789" y="2302282"/>
                  </a:cubicBezTo>
                  <a:lnTo>
                    <a:pt x="2713682" y="2284245"/>
                  </a:lnTo>
                  <a:cubicBezTo>
                    <a:pt x="2711017" y="2296304"/>
                    <a:pt x="2705354" y="2307039"/>
                    <a:pt x="2698800" y="2317300"/>
                  </a:cubicBezTo>
                  <a:lnTo>
                    <a:pt x="2633019" y="2297357"/>
                  </a:lnTo>
                  <a:lnTo>
                    <a:pt x="2694469" y="2347302"/>
                  </a:lnTo>
                  <a:cubicBezTo>
                    <a:pt x="2687252" y="2365878"/>
                    <a:pt x="2677437" y="2383028"/>
                    <a:pt x="2665108" y="2398606"/>
                  </a:cubicBezTo>
                  <a:lnTo>
                    <a:pt x="2602038" y="2373583"/>
                  </a:lnTo>
                  <a:lnTo>
                    <a:pt x="2707597" y="2456713"/>
                  </a:lnTo>
                  <a:lnTo>
                    <a:pt x="2699798" y="2468436"/>
                  </a:lnTo>
                  <a:lnTo>
                    <a:pt x="2626490" y="2438890"/>
                  </a:lnTo>
                  <a:cubicBezTo>
                    <a:pt x="2618636" y="2454739"/>
                    <a:pt x="2608097" y="2468775"/>
                    <a:pt x="2595730" y="2481346"/>
                  </a:cubicBezTo>
                  <a:lnTo>
                    <a:pt x="2541721" y="2452328"/>
                  </a:lnTo>
                  <a:lnTo>
                    <a:pt x="2587853" y="2507999"/>
                  </a:lnTo>
                  <a:cubicBezTo>
                    <a:pt x="2591104" y="2519934"/>
                    <a:pt x="2709358" y="2554073"/>
                    <a:pt x="2702846" y="2561430"/>
                  </a:cubicBezTo>
                  <a:cubicBezTo>
                    <a:pt x="2696334" y="2568787"/>
                    <a:pt x="2558794" y="2552591"/>
                    <a:pt x="2548783" y="2552143"/>
                  </a:cubicBezTo>
                  <a:lnTo>
                    <a:pt x="2501157" y="2521250"/>
                  </a:lnTo>
                  <a:lnTo>
                    <a:pt x="2576743" y="2609838"/>
                  </a:lnTo>
                  <a:lnTo>
                    <a:pt x="2568619" y="2618095"/>
                  </a:lnTo>
                  <a:lnTo>
                    <a:pt x="2503739" y="2577004"/>
                  </a:lnTo>
                  <a:lnTo>
                    <a:pt x="2507015" y="2582020"/>
                  </a:lnTo>
                  <a:cubicBezTo>
                    <a:pt x="2494434" y="2597395"/>
                    <a:pt x="2479974" y="2610824"/>
                    <a:pt x="2463368" y="2621743"/>
                  </a:cubicBezTo>
                  <a:lnTo>
                    <a:pt x="2420840" y="2586613"/>
                  </a:lnTo>
                  <a:lnTo>
                    <a:pt x="2452239" y="2644579"/>
                  </a:lnTo>
                  <a:cubicBezTo>
                    <a:pt x="2438327" y="2658556"/>
                    <a:pt x="2422797" y="2670595"/>
                    <a:pt x="2405165" y="2679777"/>
                  </a:cubicBezTo>
                  <a:lnTo>
                    <a:pt x="2353538" y="2629482"/>
                  </a:lnTo>
                  <a:lnTo>
                    <a:pt x="2357459" y="2636976"/>
                  </a:lnTo>
                  <a:lnTo>
                    <a:pt x="2356881" y="2637439"/>
                  </a:lnTo>
                  <a:lnTo>
                    <a:pt x="2412911" y="2740630"/>
                  </a:lnTo>
                  <a:lnTo>
                    <a:pt x="2406026" y="2745360"/>
                  </a:lnTo>
                  <a:lnTo>
                    <a:pt x="2354831" y="2697106"/>
                  </a:lnTo>
                  <a:lnTo>
                    <a:pt x="2357315" y="2703243"/>
                  </a:lnTo>
                  <a:cubicBezTo>
                    <a:pt x="2341961" y="2715648"/>
                    <a:pt x="2325207" y="2725923"/>
                    <a:pt x="2306678" y="2733102"/>
                  </a:cubicBezTo>
                  <a:lnTo>
                    <a:pt x="2274922" y="2694184"/>
                  </a:lnTo>
                  <a:lnTo>
                    <a:pt x="2292714" y="2751348"/>
                  </a:lnTo>
                  <a:cubicBezTo>
                    <a:pt x="2276420" y="2762347"/>
                    <a:pt x="2258842" y="2771069"/>
                    <a:pt x="2239699" y="2776538"/>
                  </a:cubicBezTo>
                  <a:lnTo>
                    <a:pt x="2201943" y="2721645"/>
                  </a:lnTo>
                  <a:lnTo>
                    <a:pt x="2207740" y="2741189"/>
                  </a:lnTo>
                  <a:lnTo>
                    <a:pt x="2193536" y="2748379"/>
                  </a:lnTo>
                  <a:lnTo>
                    <a:pt x="2219845" y="2840528"/>
                  </a:lnTo>
                  <a:lnTo>
                    <a:pt x="2214830" y="2842693"/>
                  </a:lnTo>
                  <a:lnTo>
                    <a:pt x="2180704" y="2794104"/>
                  </a:lnTo>
                  <a:cubicBezTo>
                    <a:pt x="2165463" y="2802537"/>
                    <a:pt x="2149009" y="2808150"/>
                    <a:pt x="2131614" y="2811068"/>
                  </a:cubicBezTo>
                  <a:lnTo>
                    <a:pt x="2116423" y="2782574"/>
                  </a:lnTo>
                  <a:lnTo>
                    <a:pt x="2111382" y="2784572"/>
                  </a:lnTo>
                  <a:lnTo>
                    <a:pt x="2115631" y="2823924"/>
                  </a:lnTo>
                  <a:lnTo>
                    <a:pt x="2088066" y="2834452"/>
                  </a:lnTo>
                  <a:cubicBezTo>
                    <a:pt x="2078567" y="2837012"/>
                    <a:pt x="2069065" y="2839424"/>
                    <a:pt x="2058981" y="2839198"/>
                  </a:cubicBezTo>
                  <a:lnTo>
                    <a:pt x="2039974" y="2795155"/>
                  </a:lnTo>
                  <a:lnTo>
                    <a:pt x="2041758" y="2813451"/>
                  </a:lnTo>
                  <a:lnTo>
                    <a:pt x="2003107" y="2823784"/>
                  </a:lnTo>
                  <a:lnTo>
                    <a:pt x="2003080" y="2844337"/>
                  </a:lnTo>
                  <a:lnTo>
                    <a:pt x="2002572" y="2844468"/>
                  </a:lnTo>
                  <a:lnTo>
                    <a:pt x="2005559" y="2901754"/>
                  </a:lnTo>
                  <a:lnTo>
                    <a:pt x="2001679" y="2902587"/>
                  </a:lnTo>
                  <a:lnTo>
                    <a:pt x="1979711" y="2850387"/>
                  </a:lnTo>
                  <a:lnTo>
                    <a:pt x="1974525" y="2851730"/>
                  </a:lnTo>
                  <a:lnTo>
                    <a:pt x="1972692" y="2851819"/>
                  </a:lnTo>
                  <a:lnTo>
                    <a:pt x="1976200" y="2893159"/>
                  </a:lnTo>
                  <a:lnTo>
                    <a:pt x="1960919" y="2852392"/>
                  </a:lnTo>
                  <a:cubicBezTo>
                    <a:pt x="1955748" y="2853859"/>
                    <a:pt x="1950458" y="2853900"/>
                    <a:pt x="1945084" y="2853161"/>
                  </a:cubicBezTo>
                  <a:lnTo>
                    <a:pt x="1940964" y="2839662"/>
                  </a:lnTo>
                  <a:lnTo>
                    <a:pt x="1929704" y="2841649"/>
                  </a:lnTo>
                  <a:lnTo>
                    <a:pt x="1928066" y="2860568"/>
                  </a:lnTo>
                  <a:cubicBezTo>
                    <a:pt x="1908773" y="2865460"/>
                    <a:pt x="1889237" y="2866744"/>
                    <a:pt x="1869696" y="2865411"/>
                  </a:cubicBezTo>
                  <a:lnTo>
                    <a:pt x="1866099" y="2848773"/>
                  </a:lnTo>
                  <a:cubicBezTo>
                    <a:pt x="1866044" y="2849363"/>
                    <a:pt x="1865990" y="2849952"/>
                    <a:pt x="1865935" y="2850542"/>
                  </a:cubicBezTo>
                  <a:lnTo>
                    <a:pt x="1813756" y="2853571"/>
                  </a:lnTo>
                  <a:lnTo>
                    <a:pt x="1812568" y="2859611"/>
                  </a:lnTo>
                  <a:lnTo>
                    <a:pt x="1802645" y="2859304"/>
                  </a:lnTo>
                  <a:lnTo>
                    <a:pt x="1797820" y="2918996"/>
                  </a:lnTo>
                  <a:lnTo>
                    <a:pt x="1789986" y="2919118"/>
                  </a:lnTo>
                  <a:lnTo>
                    <a:pt x="1785782" y="2895724"/>
                  </a:lnTo>
                  <a:lnTo>
                    <a:pt x="1781613" y="2919247"/>
                  </a:lnTo>
                  <a:lnTo>
                    <a:pt x="1776937" y="2919320"/>
                  </a:lnTo>
                  <a:lnTo>
                    <a:pt x="1766366" y="2859660"/>
                  </a:lnTo>
                  <a:lnTo>
                    <a:pt x="1747300" y="2861451"/>
                  </a:lnTo>
                  <a:cubicBezTo>
                    <a:pt x="1738176" y="2861349"/>
                    <a:pt x="1729091" y="2861109"/>
                    <a:pt x="1720183" y="2858282"/>
                  </a:cubicBezTo>
                  <a:cubicBezTo>
                    <a:pt x="1720171" y="2858179"/>
                    <a:pt x="1720159" y="2858075"/>
                    <a:pt x="1720147" y="2857972"/>
                  </a:cubicBezTo>
                  <a:cubicBezTo>
                    <a:pt x="1706090" y="2859152"/>
                    <a:pt x="1692348" y="2856771"/>
                    <a:pt x="1678834" y="2853118"/>
                  </a:cubicBezTo>
                  <a:cubicBezTo>
                    <a:pt x="1678819" y="2852303"/>
                    <a:pt x="1678804" y="2851489"/>
                    <a:pt x="1678789" y="2850674"/>
                  </a:cubicBezTo>
                  <a:lnTo>
                    <a:pt x="1659803" y="2850239"/>
                  </a:lnTo>
                  <a:lnTo>
                    <a:pt x="1641355" y="2845877"/>
                  </a:lnTo>
                  <a:lnTo>
                    <a:pt x="1627274" y="2903150"/>
                  </a:lnTo>
                  <a:lnTo>
                    <a:pt x="1612101" y="2900429"/>
                  </a:lnTo>
                  <a:cubicBezTo>
                    <a:pt x="1611920" y="2878481"/>
                    <a:pt x="1611740" y="2856533"/>
                    <a:pt x="1611559" y="2834585"/>
                  </a:cubicBezTo>
                  <a:lnTo>
                    <a:pt x="1602504" y="2832449"/>
                  </a:lnTo>
                  <a:lnTo>
                    <a:pt x="1598132" y="2844028"/>
                  </a:lnTo>
                  <a:lnTo>
                    <a:pt x="1582797" y="2840949"/>
                  </a:lnTo>
                  <a:lnTo>
                    <a:pt x="1561825" y="2890787"/>
                  </a:lnTo>
                  <a:lnTo>
                    <a:pt x="1553669" y="2888503"/>
                  </a:lnTo>
                  <a:lnTo>
                    <a:pt x="1556423" y="2835652"/>
                  </a:lnTo>
                  <a:cubicBezTo>
                    <a:pt x="1552290" y="2835943"/>
                    <a:pt x="1548601" y="2834701"/>
                    <a:pt x="1544946" y="2833348"/>
                  </a:cubicBezTo>
                  <a:lnTo>
                    <a:pt x="1545888" y="2820284"/>
                  </a:lnTo>
                  <a:lnTo>
                    <a:pt x="1515383" y="2810065"/>
                  </a:lnTo>
                  <a:lnTo>
                    <a:pt x="1512646" y="2815454"/>
                  </a:lnTo>
                  <a:lnTo>
                    <a:pt x="1488297" y="2807560"/>
                  </a:lnTo>
                  <a:lnTo>
                    <a:pt x="1464730" y="2863162"/>
                  </a:lnTo>
                  <a:lnTo>
                    <a:pt x="1446919" y="2856294"/>
                  </a:lnTo>
                  <a:lnTo>
                    <a:pt x="1459735" y="2773895"/>
                  </a:lnTo>
                  <a:cubicBezTo>
                    <a:pt x="1455513" y="2776837"/>
                    <a:pt x="1450763" y="2777853"/>
                    <a:pt x="1445940" y="2778662"/>
                  </a:cubicBezTo>
                  <a:lnTo>
                    <a:pt x="1443121" y="2773375"/>
                  </a:lnTo>
                  <a:lnTo>
                    <a:pt x="1440483" y="2777382"/>
                  </a:lnTo>
                  <a:lnTo>
                    <a:pt x="1438887" y="2776634"/>
                  </a:lnTo>
                  <a:lnTo>
                    <a:pt x="1429930" y="2791265"/>
                  </a:lnTo>
                  <a:cubicBezTo>
                    <a:pt x="1429939" y="2791349"/>
                    <a:pt x="1429948" y="2791434"/>
                    <a:pt x="1429957" y="2791518"/>
                  </a:cubicBezTo>
                  <a:lnTo>
                    <a:pt x="1429719" y="2791608"/>
                  </a:lnTo>
                  <a:lnTo>
                    <a:pt x="1428342" y="2793859"/>
                  </a:lnTo>
                  <a:lnTo>
                    <a:pt x="1426215" y="2792947"/>
                  </a:lnTo>
                  <a:lnTo>
                    <a:pt x="1402392" y="2802046"/>
                  </a:lnTo>
                  <a:cubicBezTo>
                    <a:pt x="1392894" y="2804606"/>
                    <a:pt x="1383391" y="2807018"/>
                    <a:pt x="1373307" y="2806792"/>
                  </a:cubicBezTo>
                  <a:lnTo>
                    <a:pt x="1371639" y="2802925"/>
                  </a:lnTo>
                  <a:lnTo>
                    <a:pt x="1359093" y="2820788"/>
                  </a:lnTo>
                  <a:lnTo>
                    <a:pt x="1346170" y="2814336"/>
                  </a:lnTo>
                  <a:lnTo>
                    <a:pt x="1355641" y="2781164"/>
                  </a:lnTo>
                  <a:lnTo>
                    <a:pt x="1317433" y="2791378"/>
                  </a:lnTo>
                  <a:lnTo>
                    <a:pt x="1317406" y="2811931"/>
                  </a:lnTo>
                  <a:lnTo>
                    <a:pt x="1316898" y="2812063"/>
                  </a:lnTo>
                  <a:lnTo>
                    <a:pt x="1319885" y="2869348"/>
                  </a:lnTo>
                  <a:lnTo>
                    <a:pt x="1316005" y="2870181"/>
                  </a:lnTo>
                  <a:lnTo>
                    <a:pt x="1294037" y="2817981"/>
                  </a:lnTo>
                  <a:lnTo>
                    <a:pt x="1288851" y="2819324"/>
                  </a:lnTo>
                  <a:lnTo>
                    <a:pt x="1287018" y="2819413"/>
                  </a:lnTo>
                  <a:lnTo>
                    <a:pt x="1290526" y="2860753"/>
                  </a:lnTo>
                  <a:lnTo>
                    <a:pt x="1275246" y="2819986"/>
                  </a:lnTo>
                  <a:cubicBezTo>
                    <a:pt x="1270074" y="2821453"/>
                    <a:pt x="1264784" y="2821494"/>
                    <a:pt x="1259411" y="2820755"/>
                  </a:cubicBezTo>
                  <a:lnTo>
                    <a:pt x="1255291" y="2807256"/>
                  </a:lnTo>
                  <a:lnTo>
                    <a:pt x="1244031" y="2809243"/>
                  </a:lnTo>
                  <a:lnTo>
                    <a:pt x="1242392" y="2828162"/>
                  </a:lnTo>
                  <a:cubicBezTo>
                    <a:pt x="1223099" y="2833054"/>
                    <a:pt x="1203563" y="2834338"/>
                    <a:pt x="1184023" y="2833005"/>
                  </a:cubicBezTo>
                  <a:lnTo>
                    <a:pt x="1180425" y="2816367"/>
                  </a:lnTo>
                  <a:cubicBezTo>
                    <a:pt x="1180370" y="2816957"/>
                    <a:pt x="1180316" y="2817546"/>
                    <a:pt x="1180261" y="2818136"/>
                  </a:cubicBezTo>
                  <a:lnTo>
                    <a:pt x="1128083" y="2821165"/>
                  </a:lnTo>
                  <a:lnTo>
                    <a:pt x="1126895" y="2827205"/>
                  </a:lnTo>
                  <a:lnTo>
                    <a:pt x="1116971" y="2826898"/>
                  </a:lnTo>
                  <a:lnTo>
                    <a:pt x="1112147" y="2886590"/>
                  </a:lnTo>
                  <a:lnTo>
                    <a:pt x="1104312" y="2886712"/>
                  </a:lnTo>
                  <a:lnTo>
                    <a:pt x="1100108" y="2863318"/>
                  </a:lnTo>
                  <a:lnTo>
                    <a:pt x="1095939" y="2886841"/>
                  </a:lnTo>
                  <a:lnTo>
                    <a:pt x="1047152" y="2980154"/>
                  </a:lnTo>
                  <a:lnTo>
                    <a:pt x="1080692" y="2827254"/>
                  </a:lnTo>
                  <a:lnTo>
                    <a:pt x="1061626" y="2829045"/>
                  </a:lnTo>
                  <a:cubicBezTo>
                    <a:pt x="1052502" y="2828943"/>
                    <a:pt x="1043417" y="2828703"/>
                    <a:pt x="1034509" y="2825876"/>
                  </a:cubicBezTo>
                  <a:cubicBezTo>
                    <a:pt x="1034497" y="2825773"/>
                    <a:pt x="1034485" y="2825669"/>
                    <a:pt x="1034473" y="2825566"/>
                  </a:cubicBezTo>
                  <a:cubicBezTo>
                    <a:pt x="1020417" y="2826746"/>
                    <a:pt x="1006674" y="2824365"/>
                    <a:pt x="993160" y="2820712"/>
                  </a:cubicBezTo>
                  <a:cubicBezTo>
                    <a:pt x="993145" y="2819897"/>
                    <a:pt x="993130" y="2819083"/>
                    <a:pt x="993115" y="2818268"/>
                  </a:cubicBezTo>
                  <a:lnTo>
                    <a:pt x="974129" y="2817832"/>
                  </a:lnTo>
                  <a:lnTo>
                    <a:pt x="955682" y="2813471"/>
                  </a:lnTo>
                  <a:lnTo>
                    <a:pt x="941601" y="2870744"/>
                  </a:lnTo>
                  <a:lnTo>
                    <a:pt x="926428" y="2868023"/>
                  </a:lnTo>
                  <a:lnTo>
                    <a:pt x="925885" y="2802179"/>
                  </a:lnTo>
                  <a:lnTo>
                    <a:pt x="916830" y="2800043"/>
                  </a:lnTo>
                  <a:lnTo>
                    <a:pt x="912459" y="2811622"/>
                  </a:lnTo>
                  <a:lnTo>
                    <a:pt x="897123" y="2808542"/>
                  </a:lnTo>
                  <a:lnTo>
                    <a:pt x="876151" y="2858381"/>
                  </a:lnTo>
                  <a:lnTo>
                    <a:pt x="867995" y="2856097"/>
                  </a:lnTo>
                  <a:lnTo>
                    <a:pt x="870749" y="2803246"/>
                  </a:lnTo>
                  <a:cubicBezTo>
                    <a:pt x="866616" y="2803537"/>
                    <a:pt x="862928" y="2802295"/>
                    <a:pt x="859273" y="2800942"/>
                  </a:cubicBezTo>
                  <a:cubicBezTo>
                    <a:pt x="859587" y="2796587"/>
                    <a:pt x="790029" y="2929943"/>
                    <a:pt x="790343" y="2925588"/>
                  </a:cubicBezTo>
                  <a:lnTo>
                    <a:pt x="829709" y="2777659"/>
                  </a:lnTo>
                  <a:lnTo>
                    <a:pt x="826972" y="2783048"/>
                  </a:lnTo>
                  <a:lnTo>
                    <a:pt x="802623" y="2775154"/>
                  </a:lnTo>
                  <a:lnTo>
                    <a:pt x="779056" y="2830757"/>
                  </a:lnTo>
                  <a:lnTo>
                    <a:pt x="761245" y="2823888"/>
                  </a:lnTo>
                  <a:lnTo>
                    <a:pt x="779305" y="2707775"/>
                  </a:lnTo>
                  <a:lnTo>
                    <a:pt x="754809" y="2744976"/>
                  </a:lnTo>
                  <a:lnTo>
                    <a:pt x="753214" y="2744228"/>
                  </a:lnTo>
                  <a:lnTo>
                    <a:pt x="742668" y="2761453"/>
                  </a:lnTo>
                  <a:lnTo>
                    <a:pt x="703981" y="2744868"/>
                  </a:lnTo>
                  <a:lnTo>
                    <a:pt x="673419" y="2788382"/>
                  </a:lnTo>
                  <a:lnTo>
                    <a:pt x="660497" y="2781930"/>
                  </a:lnTo>
                  <a:lnTo>
                    <a:pt x="680869" y="2710571"/>
                  </a:lnTo>
                  <a:lnTo>
                    <a:pt x="669790" y="2704074"/>
                  </a:lnTo>
                  <a:lnTo>
                    <a:pt x="662690" y="2713227"/>
                  </a:lnTo>
                  <a:lnTo>
                    <a:pt x="658806" y="2711011"/>
                  </a:lnTo>
                  <a:lnTo>
                    <a:pt x="625103" y="2764259"/>
                  </a:lnTo>
                  <a:lnTo>
                    <a:pt x="607635" y="2755537"/>
                  </a:lnTo>
                  <a:lnTo>
                    <a:pt x="627830" y="2693339"/>
                  </a:lnTo>
                  <a:cubicBezTo>
                    <a:pt x="622899" y="2692017"/>
                    <a:pt x="618955" y="2689122"/>
                    <a:pt x="615104" y="2686080"/>
                  </a:cubicBezTo>
                  <a:lnTo>
                    <a:pt x="641907" y="2616327"/>
                  </a:lnTo>
                  <a:lnTo>
                    <a:pt x="586171" y="2677387"/>
                  </a:lnTo>
                  <a:cubicBezTo>
                    <a:pt x="569683" y="2669310"/>
                    <a:pt x="554897" y="2658584"/>
                    <a:pt x="541632" y="2645775"/>
                  </a:cubicBezTo>
                  <a:lnTo>
                    <a:pt x="544532" y="2639723"/>
                  </a:lnTo>
                  <a:lnTo>
                    <a:pt x="496234" y="2685246"/>
                  </a:lnTo>
                  <a:lnTo>
                    <a:pt x="479431" y="2672351"/>
                  </a:lnTo>
                  <a:lnTo>
                    <a:pt x="479986" y="2671329"/>
                  </a:lnTo>
                  <a:lnTo>
                    <a:pt x="479214" y="2672184"/>
                  </a:lnTo>
                  <a:lnTo>
                    <a:pt x="465796" y="2661887"/>
                  </a:lnTo>
                  <a:lnTo>
                    <a:pt x="499225" y="2596861"/>
                  </a:lnTo>
                  <a:cubicBezTo>
                    <a:pt x="489337" y="2591278"/>
                    <a:pt x="481413" y="2583235"/>
                    <a:pt x="474141" y="2574480"/>
                  </a:cubicBezTo>
                  <a:lnTo>
                    <a:pt x="509171" y="2518138"/>
                  </a:lnTo>
                  <a:lnTo>
                    <a:pt x="448931" y="2562741"/>
                  </a:lnTo>
                  <a:cubicBezTo>
                    <a:pt x="434532" y="2551236"/>
                    <a:pt x="422074" y="2537668"/>
                    <a:pt x="411668" y="2522154"/>
                  </a:cubicBezTo>
                  <a:lnTo>
                    <a:pt x="417910" y="2513700"/>
                  </a:lnTo>
                  <a:lnTo>
                    <a:pt x="349052" y="2557310"/>
                  </a:lnTo>
                  <a:lnTo>
                    <a:pt x="330913" y="2536654"/>
                  </a:lnTo>
                  <a:lnTo>
                    <a:pt x="384852" y="2473436"/>
                  </a:lnTo>
                  <a:cubicBezTo>
                    <a:pt x="373623" y="2462796"/>
                    <a:pt x="364740" y="2450051"/>
                    <a:pt x="357429" y="2436122"/>
                  </a:cubicBezTo>
                  <a:lnTo>
                    <a:pt x="364273" y="2428737"/>
                  </a:lnTo>
                  <a:cubicBezTo>
                    <a:pt x="361827" y="2426832"/>
                    <a:pt x="360451" y="2424287"/>
                    <a:pt x="359135" y="2421696"/>
                  </a:cubicBezTo>
                  <a:lnTo>
                    <a:pt x="377416" y="2402470"/>
                  </a:lnTo>
                  <a:lnTo>
                    <a:pt x="336107" y="2421925"/>
                  </a:lnTo>
                  <a:lnTo>
                    <a:pt x="311383" y="2380281"/>
                  </a:lnTo>
                  <a:lnTo>
                    <a:pt x="216829" y="2383700"/>
                  </a:lnTo>
                  <a:lnTo>
                    <a:pt x="291444" y="2324939"/>
                  </a:lnTo>
                  <a:cubicBezTo>
                    <a:pt x="281659" y="2310089"/>
                    <a:pt x="274220" y="2293892"/>
                    <a:pt x="269294" y="2276461"/>
                  </a:cubicBezTo>
                  <a:lnTo>
                    <a:pt x="272703" y="2273977"/>
                  </a:lnTo>
                  <a:lnTo>
                    <a:pt x="264882" y="2257111"/>
                  </a:lnTo>
                  <a:lnTo>
                    <a:pt x="252189" y="2260208"/>
                  </a:lnTo>
                  <a:lnTo>
                    <a:pt x="243110" y="2234052"/>
                  </a:lnTo>
                  <a:lnTo>
                    <a:pt x="150523" y="2253675"/>
                  </a:lnTo>
                  <a:lnTo>
                    <a:pt x="135919" y="2220632"/>
                  </a:lnTo>
                  <a:lnTo>
                    <a:pt x="177250" y="2199084"/>
                  </a:lnTo>
                  <a:lnTo>
                    <a:pt x="154749" y="2204600"/>
                  </a:lnTo>
                  <a:lnTo>
                    <a:pt x="222661" y="2161621"/>
                  </a:lnTo>
                  <a:cubicBezTo>
                    <a:pt x="218607" y="2155452"/>
                    <a:pt x="216977" y="2148349"/>
                    <a:pt x="215789" y="2141086"/>
                  </a:cubicBezTo>
                  <a:lnTo>
                    <a:pt x="221588" y="2137885"/>
                  </a:lnTo>
                  <a:lnTo>
                    <a:pt x="219372" y="2128340"/>
                  </a:lnTo>
                  <a:lnTo>
                    <a:pt x="216722" y="2128634"/>
                  </a:lnTo>
                  <a:lnTo>
                    <a:pt x="206322" y="2100735"/>
                  </a:lnTo>
                  <a:lnTo>
                    <a:pt x="99843" y="2117778"/>
                  </a:lnTo>
                  <a:lnTo>
                    <a:pt x="219858" y="2010179"/>
                  </a:lnTo>
                  <a:lnTo>
                    <a:pt x="182874" y="2010056"/>
                  </a:lnTo>
                  <a:lnTo>
                    <a:pt x="178452" y="1992453"/>
                  </a:lnTo>
                  <a:lnTo>
                    <a:pt x="126897" y="1993010"/>
                  </a:lnTo>
                  <a:lnTo>
                    <a:pt x="175265" y="1974865"/>
                  </a:lnTo>
                  <a:cubicBezTo>
                    <a:pt x="174876" y="1966892"/>
                    <a:pt x="174486" y="1958919"/>
                    <a:pt x="174097" y="1950946"/>
                  </a:cubicBezTo>
                  <a:lnTo>
                    <a:pt x="192229" y="1945233"/>
                  </a:lnTo>
                  <a:cubicBezTo>
                    <a:pt x="192162" y="1943424"/>
                    <a:pt x="192096" y="1941614"/>
                    <a:pt x="192029" y="1939805"/>
                  </a:cubicBezTo>
                  <a:lnTo>
                    <a:pt x="180523" y="1938784"/>
                  </a:lnTo>
                  <a:cubicBezTo>
                    <a:pt x="180309" y="1936144"/>
                    <a:pt x="214" y="1987687"/>
                    <a:pt x="0" y="1985047"/>
                  </a:cubicBezTo>
                  <a:lnTo>
                    <a:pt x="232190" y="1913405"/>
                  </a:lnTo>
                  <a:cubicBezTo>
                    <a:pt x="233853" y="1901036"/>
                    <a:pt x="77699" y="1891978"/>
                    <a:pt x="73965" y="1879221"/>
                  </a:cubicBezTo>
                  <a:lnTo>
                    <a:pt x="183080" y="1864869"/>
                  </a:lnTo>
                  <a:cubicBezTo>
                    <a:pt x="182861" y="1857479"/>
                    <a:pt x="183611" y="1850151"/>
                    <a:pt x="185842" y="1842903"/>
                  </a:cubicBezTo>
                  <a:lnTo>
                    <a:pt x="251449" y="1833211"/>
                  </a:lnTo>
                  <a:lnTo>
                    <a:pt x="167498" y="1815911"/>
                  </a:lnTo>
                  <a:cubicBezTo>
                    <a:pt x="167809" y="1804735"/>
                    <a:pt x="168119" y="1793560"/>
                    <a:pt x="168430" y="1782384"/>
                  </a:cubicBezTo>
                  <a:lnTo>
                    <a:pt x="134852" y="1774567"/>
                  </a:lnTo>
                  <a:lnTo>
                    <a:pt x="168485" y="1769926"/>
                  </a:lnTo>
                  <a:lnTo>
                    <a:pt x="75674" y="1740934"/>
                  </a:lnTo>
                  <a:lnTo>
                    <a:pt x="185007" y="1711573"/>
                  </a:lnTo>
                  <a:cubicBezTo>
                    <a:pt x="184020" y="1702930"/>
                    <a:pt x="185725" y="1694683"/>
                    <a:pt x="187880" y="1686519"/>
                  </a:cubicBezTo>
                  <a:lnTo>
                    <a:pt x="207765" y="1686133"/>
                  </a:lnTo>
                  <a:cubicBezTo>
                    <a:pt x="207580" y="1676744"/>
                    <a:pt x="210116" y="1667966"/>
                    <a:pt x="213184" y="1659342"/>
                  </a:cubicBezTo>
                  <a:lnTo>
                    <a:pt x="285845" y="1663565"/>
                  </a:lnTo>
                  <a:lnTo>
                    <a:pt x="189115" y="1622395"/>
                  </a:lnTo>
                  <a:lnTo>
                    <a:pt x="192975" y="1605268"/>
                  </a:lnTo>
                  <a:lnTo>
                    <a:pt x="112041" y="1563071"/>
                  </a:lnTo>
                  <a:lnTo>
                    <a:pt x="120343" y="1536083"/>
                  </a:lnTo>
                  <a:lnTo>
                    <a:pt x="223017" y="1557842"/>
                  </a:lnTo>
                  <a:lnTo>
                    <a:pt x="219075" y="1555764"/>
                  </a:lnTo>
                  <a:cubicBezTo>
                    <a:pt x="222301" y="1536021"/>
                    <a:pt x="228637" y="1517276"/>
                    <a:pt x="237469" y="1499500"/>
                  </a:cubicBezTo>
                  <a:lnTo>
                    <a:pt x="266379" y="1504740"/>
                  </a:lnTo>
                  <a:cubicBezTo>
                    <a:pt x="267631" y="1497164"/>
                    <a:pt x="271045" y="1490592"/>
                    <a:pt x="274777" y="1484182"/>
                  </a:cubicBezTo>
                  <a:lnTo>
                    <a:pt x="325214" y="1497807"/>
                  </a:lnTo>
                  <a:lnTo>
                    <a:pt x="251314" y="1439610"/>
                  </a:lnTo>
                  <a:lnTo>
                    <a:pt x="247448" y="1436961"/>
                  </a:lnTo>
                  <a:cubicBezTo>
                    <a:pt x="247492" y="1436863"/>
                    <a:pt x="247535" y="1436764"/>
                    <a:pt x="247579" y="1436666"/>
                  </a:cubicBezTo>
                  <a:lnTo>
                    <a:pt x="182963" y="1385780"/>
                  </a:lnTo>
                  <a:lnTo>
                    <a:pt x="192506" y="1367959"/>
                  </a:lnTo>
                  <a:lnTo>
                    <a:pt x="265301" y="1397299"/>
                  </a:lnTo>
                  <a:cubicBezTo>
                    <a:pt x="266299" y="1391801"/>
                    <a:pt x="268990" y="1387230"/>
                    <a:pt x="271851" y="1382748"/>
                  </a:cubicBezTo>
                  <a:lnTo>
                    <a:pt x="305597" y="1392979"/>
                  </a:lnTo>
                  <a:lnTo>
                    <a:pt x="255612" y="1350630"/>
                  </a:lnTo>
                  <a:lnTo>
                    <a:pt x="299219" y="1366014"/>
                  </a:lnTo>
                  <a:cubicBezTo>
                    <a:pt x="304383" y="1351306"/>
                    <a:pt x="312499" y="1338140"/>
                    <a:pt x="322153" y="1325940"/>
                  </a:cubicBezTo>
                  <a:lnTo>
                    <a:pt x="357732" y="1340055"/>
                  </a:lnTo>
                  <a:cubicBezTo>
                    <a:pt x="359974" y="1333944"/>
                    <a:pt x="363907" y="1329104"/>
                    <a:pt x="368051" y="1324436"/>
                  </a:cubicBezTo>
                  <a:lnTo>
                    <a:pt x="400252" y="1340766"/>
                  </a:lnTo>
                  <a:lnTo>
                    <a:pt x="292377" y="1214335"/>
                  </a:lnTo>
                  <a:lnTo>
                    <a:pt x="298485" y="1206815"/>
                  </a:lnTo>
                  <a:lnTo>
                    <a:pt x="356783" y="1243738"/>
                  </a:lnTo>
                  <a:cubicBezTo>
                    <a:pt x="360986" y="1234021"/>
                    <a:pt x="367638" y="1226107"/>
                    <a:pt x="374923" y="1218702"/>
                  </a:cubicBezTo>
                  <a:lnTo>
                    <a:pt x="422276" y="1244146"/>
                  </a:lnTo>
                  <a:lnTo>
                    <a:pt x="399408" y="1216546"/>
                  </a:lnTo>
                  <a:lnTo>
                    <a:pt x="402719" y="1212808"/>
                  </a:lnTo>
                  <a:lnTo>
                    <a:pt x="363776" y="1161431"/>
                  </a:lnTo>
                  <a:lnTo>
                    <a:pt x="417309" y="1196322"/>
                  </a:lnTo>
                  <a:cubicBezTo>
                    <a:pt x="422584" y="1186775"/>
                    <a:pt x="430178" y="1179261"/>
                    <a:pt x="438477" y="1172405"/>
                  </a:cubicBezTo>
                  <a:lnTo>
                    <a:pt x="466770" y="1190757"/>
                  </a:lnTo>
                  <a:cubicBezTo>
                    <a:pt x="467817" y="1187125"/>
                    <a:pt x="467059" y="1183753"/>
                    <a:pt x="466076" y="1180393"/>
                  </a:cubicBezTo>
                  <a:lnTo>
                    <a:pt x="501337" y="1175755"/>
                  </a:lnTo>
                  <a:lnTo>
                    <a:pt x="463635" y="1118028"/>
                  </a:lnTo>
                  <a:lnTo>
                    <a:pt x="472108" y="1110316"/>
                  </a:lnTo>
                  <a:lnTo>
                    <a:pt x="447474" y="1064948"/>
                  </a:lnTo>
                  <a:lnTo>
                    <a:pt x="484064" y="1099436"/>
                  </a:lnTo>
                  <a:cubicBezTo>
                    <a:pt x="490219" y="1090636"/>
                    <a:pt x="498447" y="1084116"/>
                    <a:pt x="507282" y="1078306"/>
                  </a:cubicBezTo>
                  <a:lnTo>
                    <a:pt x="555855" y="1118428"/>
                  </a:lnTo>
                  <a:lnTo>
                    <a:pt x="535020" y="1079967"/>
                  </a:lnTo>
                  <a:lnTo>
                    <a:pt x="537322" y="1078247"/>
                  </a:lnTo>
                  <a:cubicBezTo>
                    <a:pt x="537305" y="1078211"/>
                    <a:pt x="537287" y="1078174"/>
                    <a:pt x="537270" y="1078138"/>
                  </a:cubicBezTo>
                  <a:lnTo>
                    <a:pt x="526963" y="1075738"/>
                  </a:lnTo>
                  <a:lnTo>
                    <a:pt x="535556" y="1074553"/>
                  </a:lnTo>
                  <a:lnTo>
                    <a:pt x="529220" y="1061296"/>
                  </a:lnTo>
                  <a:lnTo>
                    <a:pt x="467785" y="1042105"/>
                  </a:lnTo>
                  <a:lnTo>
                    <a:pt x="471137" y="1008645"/>
                  </a:lnTo>
                  <a:lnTo>
                    <a:pt x="504674" y="1009942"/>
                  </a:lnTo>
                  <a:lnTo>
                    <a:pt x="504002" y="1008538"/>
                  </a:lnTo>
                  <a:lnTo>
                    <a:pt x="507265" y="1006295"/>
                  </a:lnTo>
                  <a:lnTo>
                    <a:pt x="511007" y="1010187"/>
                  </a:lnTo>
                  <a:lnTo>
                    <a:pt x="577118" y="1012745"/>
                  </a:lnTo>
                  <a:cubicBezTo>
                    <a:pt x="576131" y="1004102"/>
                    <a:pt x="577836" y="995854"/>
                    <a:pt x="579991" y="987690"/>
                  </a:cubicBezTo>
                  <a:lnTo>
                    <a:pt x="599875" y="987305"/>
                  </a:lnTo>
                  <a:cubicBezTo>
                    <a:pt x="599691" y="977916"/>
                    <a:pt x="602227" y="969137"/>
                    <a:pt x="605295" y="960513"/>
                  </a:cubicBezTo>
                  <a:lnTo>
                    <a:pt x="677956" y="964736"/>
                  </a:lnTo>
                  <a:lnTo>
                    <a:pt x="581226" y="923566"/>
                  </a:lnTo>
                  <a:lnTo>
                    <a:pt x="585086" y="906440"/>
                  </a:lnTo>
                  <a:lnTo>
                    <a:pt x="395299" y="855630"/>
                  </a:lnTo>
                  <a:lnTo>
                    <a:pt x="512454" y="837254"/>
                  </a:lnTo>
                  <a:lnTo>
                    <a:pt x="615128" y="859014"/>
                  </a:lnTo>
                  <a:lnTo>
                    <a:pt x="611185" y="856935"/>
                  </a:lnTo>
                  <a:cubicBezTo>
                    <a:pt x="614412" y="837192"/>
                    <a:pt x="620748" y="818448"/>
                    <a:pt x="629580" y="800672"/>
                  </a:cubicBezTo>
                  <a:lnTo>
                    <a:pt x="658490" y="805911"/>
                  </a:lnTo>
                  <a:cubicBezTo>
                    <a:pt x="659741" y="798336"/>
                    <a:pt x="663156" y="791764"/>
                    <a:pt x="666888" y="785354"/>
                  </a:cubicBezTo>
                  <a:lnTo>
                    <a:pt x="717324" y="798979"/>
                  </a:lnTo>
                  <a:lnTo>
                    <a:pt x="643425" y="740781"/>
                  </a:lnTo>
                  <a:lnTo>
                    <a:pt x="639559" y="738133"/>
                  </a:lnTo>
                  <a:lnTo>
                    <a:pt x="639689" y="737838"/>
                  </a:lnTo>
                  <a:lnTo>
                    <a:pt x="575073" y="686951"/>
                  </a:lnTo>
                  <a:lnTo>
                    <a:pt x="584617" y="669130"/>
                  </a:lnTo>
                  <a:lnTo>
                    <a:pt x="657411" y="698470"/>
                  </a:lnTo>
                  <a:cubicBezTo>
                    <a:pt x="658410" y="692972"/>
                    <a:pt x="661100" y="688402"/>
                    <a:pt x="663962" y="683920"/>
                  </a:cubicBezTo>
                  <a:lnTo>
                    <a:pt x="697708" y="694150"/>
                  </a:lnTo>
                  <a:lnTo>
                    <a:pt x="647723" y="651802"/>
                  </a:lnTo>
                  <a:lnTo>
                    <a:pt x="691330" y="667186"/>
                  </a:lnTo>
                  <a:cubicBezTo>
                    <a:pt x="696494" y="652477"/>
                    <a:pt x="704609" y="639311"/>
                    <a:pt x="714264" y="627112"/>
                  </a:cubicBezTo>
                  <a:lnTo>
                    <a:pt x="749842" y="641227"/>
                  </a:lnTo>
                  <a:cubicBezTo>
                    <a:pt x="752085" y="635116"/>
                    <a:pt x="756018" y="630276"/>
                    <a:pt x="760162" y="625607"/>
                  </a:cubicBezTo>
                  <a:lnTo>
                    <a:pt x="792363" y="641938"/>
                  </a:lnTo>
                  <a:lnTo>
                    <a:pt x="684488" y="515507"/>
                  </a:lnTo>
                  <a:lnTo>
                    <a:pt x="690596" y="507987"/>
                  </a:lnTo>
                  <a:lnTo>
                    <a:pt x="748893" y="544910"/>
                  </a:lnTo>
                  <a:cubicBezTo>
                    <a:pt x="753097" y="535193"/>
                    <a:pt x="759749" y="527278"/>
                    <a:pt x="767034" y="519873"/>
                  </a:cubicBezTo>
                  <a:lnTo>
                    <a:pt x="814387" y="545318"/>
                  </a:lnTo>
                  <a:lnTo>
                    <a:pt x="791519" y="517718"/>
                  </a:lnTo>
                  <a:lnTo>
                    <a:pt x="794830" y="513979"/>
                  </a:lnTo>
                  <a:lnTo>
                    <a:pt x="755886" y="462603"/>
                  </a:lnTo>
                  <a:lnTo>
                    <a:pt x="809419" y="497493"/>
                  </a:lnTo>
                  <a:cubicBezTo>
                    <a:pt x="814695" y="487946"/>
                    <a:pt x="822289" y="480433"/>
                    <a:pt x="830588" y="473576"/>
                  </a:cubicBezTo>
                  <a:lnTo>
                    <a:pt x="869633" y="498903"/>
                  </a:lnTo>
                  <a:cubicBezTo>
                    <a:pt x="872549" y="494032"/>
                    <a:pt x="876752" y="490622"/>
                    <a:pt x="881108" y="487390"/>
                  </a:cubicBezTo>
                  <a:lnTo>
                    <a:pt x="921102" y="519268"/>
                  </a:lnTo>
                  <a:lnTo>
                    <a:pt x="855745" y="419199"/>
                  </a:lnTo>
                  <a:lnTo>
                    <a:pt x="864219" y="411488"/>
                  </a:lnTo>
                  <a:lnTo>
                    <a:pt x="839585" y="366119"/>
                  </a:lnTo>
                  <a:lnTo>
                    <a:pt x="876175" y="400607"/>
                  </a:lnTo>
                  <a:cubicBezTo>
                    <a:pt x="882330" y="391808"/>
                    <a:pt x="890557" y="385288"/>
                    <a:pt x="899393" y="379477"/>
                  </a:cubicBezTo>
                  <a:lnTo>
                    <a:pt x="947966" y="419600"/>
                  </a:lnTo>
                  <a:lnTo>
                    <a:pt x="927130" y="381139"/>
                  </a:lnTo>
                  <a:lnTo>
                    <a:pt x="929433" y="379418"/>
                  </a:lnTo>
                  <a:lnTo>
                    <a:pt x="896113" y="309709"/>
                  </a:lnTo>
                  <a:lnTo>
                    <a:pt x="899376" y="307467"/>
                  </a:lnTo>
                  <a:lnTo>
                    <a:pt x="952188" y="362404"/>
                  </a:lnTo>
                  <a:cubicBezTo>
                    <a:pt x="958217" y="355127"/>
                    <a:pt x="965984" y="350223"/>
                    <a:pt x="974207" y="345940"/>
                  </a:cubicBezTo>
                  <a:lnTo>
                    <a:pt x="1013008" y="383740"/>
                  </a:lnTo>
                  <a:cubicBezTo>
                    <a:pt x="1016347" y="379992"/>
                    <a:pt x="1020588" y="377842"/>
                    <a:pt x="1024933" y="375867"/>
                  </a:cubicBezTo>
                  <a:lnTo>
                    <a:pt x="1048229" y="403682"/>
                  </a:lnTo>
                  <a:lnTo>
                    <a:pt x="1005447" y="297976"/>
                  </a:lnTo>
                  <a:lnTo>
                    <a:pt x="1041556" y="276687"/>
                  </a:lnTo>
                  <a:lnTo>
                    <a:pt x="1040653" y="273525"/>
                  </a:lnTo>
                  <a:lnTo>
                    <a:pt x="1042486" y="276137"/>
                  </a:lnTo>
                  <a:cubicBezTo>
                    <a:pt x="1046365" y="272152"/>
                    <a:pt x="1051162" y="270026"/>
                    <a:pt x="1056087" y="268118"/>
                  </a:cubicBezTo>
                  <a:lnTo>
                    <a:pt x="1082957" y="301051"/>
                  </a:lnTo>
                  <a:lnTo>
                    <a:pt x="1058878" y="210110"/>
                  </a:lnTo>
                  <a:cubicBezTo>
                    <a:pt x="1062854" y="208051"/>
                    <a:pt x="1066885" y="206093"/>
                    <a:pt x="1071152" y="204617"/>
                  </a:cubicBezTo>
                  <a:lnTo>
                    <a:pt x="1108015" y="264222"/>
                  </a:lnTo>
                  <a:cubicBezTo>
                    <a:pt x="1117382" y="256866"/>
                    <a:pt x="1128250" y="252443"/>
                    <a:pt x="1139672" y="249180"/>
                  </a:cubicBezTo>
                  <a:lnTo>
                    <a:pt x="1174590" y="299944"/>
                  </a:lnTo>
                  <a:cubicBezTo>
                    <a:pt x="1178113" y="297254"/>
                    <a:pt x="1182137" y="296213"/>
                    <a:pt x="1186216" y="295333"/>
                  </a:cubicBezTo>
                  <a:lnTo>
                    <a:pt x="1195747" y="312772"/>
                  </a:lnTo>
                  <a:lnTo>
                    <a:pt x="1175691" y="209317"/>
                  </a:lnTo>
                  <a:lnTo>
                    <a:pt x="1229330" y="190781"/>
                  </a:lnTo>
                  <a:lnTo>
                    <a:pt x="1225479" y="145382"/>
                  </a:lnTo>
                  <a:lnTo>
                    <a:pt x="1245098" y="139111"/>
                  </a:lnTo>
                  <a:close/>
                  <a:moveTo>
                    <a:pt x="1582637" y="0"/>
                  </a:moveTo>
                  <a:cubicBezTo>
                    <a:pt x="1582652" y="1769"/>
                    <a:pt x="1582666" y="3538"/>
                    <a:pt x="1582681" y="5307"/>
                  </a:cubicBezTo>
                  <a:lnTo>
                    <a:pt x="1581327" y="5327"/>
                  </a:lnTo>
                  <a:lnTo>
                    <a:pt x="1582637" y="0"/>
                  </a:lnTo>
                  <a:close/>
                  <a:moveTo>
                    <a:pt x="1399868" y="13634"/>
                  </a:moveTo>
                  <a:lnTo>
                    <a:pt x="1400165" y="15285"/>
                  </a:lnTo>
                  <a:lnTo>
                    <a:pt x="1399731" y="15334"/>
                  </a:lnTo>
                  <a:cubicBezTo>
                    <a:pt x="1399777" y="14767"/>
                    <a:pt x="1399822" y="14201"/>
                    <a:pt x="1399868" y="13634"/>
                  </a:cubicBez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 l="-26000" t="-3000" r="-11000" b="-4000"/>
              </a:stretch>
            </a:blip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600" dirty="0" smtClean="0"/>
            </a:p>
          </p:txBody>
        </p:sp>
      </p:grpSp>
      <p:sp>
        <p:nvSpPr>
          <p:cNvPr id="79" name="矩形 16"/>
          <p:cNvSpPr/>
          <p:nvPr/>
        </p:nvSpPr>
        <p:spPr>
          <a:xfrm>
            <a:off x="3563888" y="923086"/>
            <a:ext cx="2141612" cy="2163629"/>
          </a:xfrm>
          <a:custGeom>
            <a:avLst/>
            <a:gdLst/>
            <a:ahLst/>
            <a:cxnLst/>
            <a:rect l="l" t="t" r="r" b="b"/>
            <a:pathLst>
              <a:path w="2598957" h="2625676">
                <a:moveTo>
                  <a:pt x="887953" y="2543644"/>
                </a:moveTo>
                <a:lnTo>
                  <a:pt x="892102" y="2548584"/>
                </a:lnTo>
                <a:cubicBezTo>
                  <a:pt x="892424" y="2550309"/>
                  <a:pt x="892038" y="2551779"/>
                  <a:pt x="889628" y="2552947"/>
                </a:cubicBezTo>
                <a:cubicBezTo>
                  <a:pt x="889165" y="2549766"/>
                  <a:pt x="888613" y="2546661"/>
                  <a:pt x="887953" y="2543644"/>
                </a:cubicBezTo>
                <a:close/>
                <a:moveTo>
                  <a:pt x="890381" y="2509934"/>
                </a:moveTo>
                <a:cubicBezTo>
                  <a:pt x="891403" y="2511049"/>
                  <a:pt x="886561" y="2514245"/>
                  <a:pt x="881807" y="2517586"/>
                </a:cubicBezTo>
                <a:cubicBezTo>
                  <a:pt x="881359" y="2515559"/>
                  <a:pt x="880726" y="2513642"/>
                  <a:pt x="879892" y="2511845"/>
                </a:cubicBezTo>
                <a:close/>
                <a:moveTo>
                  <a:pt x="2436610" y="2314966"/>
                </a:moveTo>
                <a:lnTo>
                  <a:pt x="2442554" y="2314966"/>
                </a:lnTo>
                <a:cubicBezTo>
                  <a:pt x="2442246" y="2316629"/>
                  <a:pt x="2441914" y="2316709"/>
                  <a:pt x="2441573" y="2316748"/>
                </a:cubicBezTo>
                <a:cubicBezTo>
                  <a:pt x="2440047" y="2316930"/>
                  <a:pt x="2438359" y="2316341"/>
                  <a:pt x="2436610" y="2314966"/>
                </a:cubicBezTo>
                <a:close/>
                <a:moveTo>
                  <a:pt x="113180" y="1622426"/>
                </a:moveTo>
                <a:lnTo>
                  <a:pt x="116240" y="1635314"/>
                </a:lnTo>
                <a:cubicBezTo>
                  <a:pt x="113550" y="1634915"/>
                  <a:pt x="113170" y="1629645"/>
                  <a:pt x="113180" y="1622426"/>
                </a:cubicBezTo>
                <a:close/>
                <a:moveTo>
                  <a:pt x="121903" y="1614989"/>
                </a:moveTo>
                <a:cubicBezTo>
                  <a:pt x="120933" y="1619596"/>
                  <a:pt x="119934" y="1623940"/>
                  <a:pt x="118907" y="1627522"/>
                </a:cubicBezTo>
                <a:close/>
                <a:moveTo>
                  <a:pt x="109838" y="1608352"/>
                </a:moveTo>
                <a:lnTo>
                  <a:pt x="111572" y="1615655"/>
                </a:lnTo>
                <a:lnTo>
                  <a:pt x="111132" y="1617329"/>
                </a:lnTo>
                <a:lnTo>
                  <a:pt x="109816" y="1610779"/>
                </a:lnTo>
                <a:close/>
                <a:moveTo>
                  <a:pt x="161153" y="1543776"/>
                </a:moveTo>
                <a:lnTo>
                  <a:pt x="153352" y="1549696"/>
                </a:lnTo>
                <a:lnTo>
                  <a:pt x="151821" y="1575693"/>
                </a:lnTo>
                <a:lnTo>
                  <a:pt x="158932" y="1562837"/>
                </a:lnTo>
                <a:cubicBezTo>
                  <a:pt x="160364" y="1557195"/>
                  <a:pt x="161024" y="1550449"/>
                  <a:pt x="161153" y="1543776"/>
                </a:cubicBezTo>
                <a:close/>
                <a:moveTo>
                  <a:pt x="155006" y="1535342"/>
                </a:moveTo>
                <a:lnTo>
                  <a:pt x="154154" y="1536096"/>
                </a:lnTo>
                <a:lnTo>
                  <a:pt x="153935" y="1539806"/>
                </a:lnTo>
                <a:close/>
                <a:moveTo>
                  <a:pt x="162881" y="1525906"/>
                </a:moveTo>
                <a:lnTo>
                  <a:pt x="156189" y="1538985"/>
                </a:lnTo>
                <a:lnTo>
                  <a:pt x="161358" y="1535737"/>
                </a:lnTo>
                <a:lnTo>
                  <a:pt x="161432" y="1532844"/>
                </a:lnTo>
                <a:cubicBezTo>
                  <a:pt x="162041" y="1530838"/>
                  <a:pt x="162631" y="1528541"/>
                  <a:pt x="162881" y="1525906"/>
                </a:cubicBezTo>
                <a:close/>
                <a:moveTo>
                  <a:pt x="157974" y="1471223"/>
                </a:moveTo>
                <a:lnTo>
                  <a:pt x="156324" y="1499234"/>
                </a:lnTo>
                <a:lnTo>
                  <a:pt x="163457" y="1523149"/>
                </a:lnTo>
                <a:lnTo>
                  <a:pt x="166474" y="1508707"/>
                </a:lnTo>
                <a:cubicBezTo>
                  <a:pt x="166719" y="1508861"/>
                  <a:pt x="166942" y="1509042"/>
                  <a:pt x="167200" y="1509042"/>
                </a:cubicBezTo>
                <a:close/>
                <a:moveTo>
                  <a:pt x="85082" y="1444908"/>
                </a:moveTo>
                <a:cubicBezTo>
                  <a:pt x="86560" y="1444676"/>
                  <a:pt x="88259" y="1445071"/>
                  <a:pt x="89962" y="1445735"/>
                </a:cubicBezTo>
                <a:lnTo>
                  <a:pt x="86724" y="1503844"/>
                </a:lnTo>
                <a:lnTo>
                  <a:pt x="85331" y="1505133"/>
                </a:lnTo>
                <a:lnTo>
                  <a:pt x="85937" y="1507686"/>
                </a:lnTo>
                <a:cubicBezTo>
                  <a:pt x="81320" y="1509859"/>
                  <a:pt x="76644" y="1513997"/>
                  <a:pt x="76014" y="1513091"/>
                </a:cubicBezTo>
                <a:cubicBezTo>
                  <a:pt x="76771" y="1509323"/>
                  <a:pt x="82988" y="1501537"/>
                  <a:pt x="85905" y="1496377"/>
                </a:cubicBezTo>
                <a:cubicBezTo>
                  <a:pt x="85280" y="1495882"/>
                  <a:pt x="79485" y="1493222"/>
                  <a:pt x="79505" y="1491715"/>
                </a:cubicBezTo>
                <a:lnTo>
                  <a:pt x="86025" y="1487336"/>
                </a:lnTo>
                <a:lnTo>
                  <a:pt x="86745" y="1487577"/>
                </a:lnTo>
                <a:cubicBezTo>
                  <a:pt x="83933" y="1483397"/>
                  <a:pt x="74968" y="1478095"/>
                  <a:pt x="73987" y="1471054"/>
                </a:cubicBezTo>
                <a:cubicBezTo>
                  <a:pt x="73143" y="1464988"/>
                  <a:pt x="77578" y="1460417"/>
                  <a:pt x="84319" y="1458003"/>
                </a:cubicBezTo>
                <a:lnTo>
                  <a:pt x="80623" y="1451059"/>
                </a:lnTo>
                <a:cubicBezTo>
                  <a:pt x="81381" y="1446781"/>
                  <a:pt x="83016" y="1445233"/>
                  <a:pt x="85082" y="1444908"/>
                </a:cubicBezTo>
                <a:close/>
                <a:moveTo>
                  <a:pt x="110682" y="1346201"/>
                </a:moveTo>
                <a:lnTo>
                  <a:pt x="141321" y="1448929"/>
                </a:lnTo>
                <a:lnTo>
                  <a:pt x="115212" y="1550357"/>
                </a:lnTo>
                <a:lnTo>
                  <a:pt x="110034" y="1545189"/>
                </a:lnTo>
                <a:cubicBezTo>
                  <a:pt x="110204" y="1543195"/>
                  <a:pt x="110422" y="1541902"/>
                  <a:pt x="110647" y="1540557"/>
                </a:cubicBezTo>
                <a:lnTo>
                  <a:pt x="110302" y="1527138"/>
                </a:lnTo>
                <a:lnTo>
                  <a:pt x="109374" y="1527317"/>
                </a:lnTo>
                <a:lnTo>
                  <a:pt x="109532" y="1516890"/>
                </a:lnTo>
                <a:lnTo>
                  <a:pt x="105236" y="1524041"/>
                </a:lnTo>
                <a:close/>
                <a:moveTo>
                  <a:pt x="81853" y="1324075"/>
                </a:moveTo>
                <a:lnTo>
                  <a:pt x="93376" y="1328631"/>
                </a:lnTo>
                <a:lnTo>
                  <a:pt x="96537" y="1327720"/>
                </a:lnTo>
                <a:lnTo>
                  <a:pt x="90587" y="1434516"/>
                </a:lnTo>
                <a:lnTo>
                  <a:pt x="90489" y="1433776"/>
                </a:lnTo>
                <a:cubicBezTo>
                  <a:pt x="88988" y="1434509"/>
                  <a:pt x="87768" y="1434675"/>
                  <a:pt x="86967" y="1434120"/>
                </a:cubicBezTo>
                <a:cubicBezTo>
                  <a:pt x="87035" y="1429596"/>
                  <a:pt x="87966" y="1427800"/>
                  <a:pt x="89157" y="1425861"/>
                </a:cubicBezTo>
                <a:lnTo>
                  <a:pt x="88588" y="1421878"/>
                </a:lnTo>
                <a:cubicBezTo>
                  <a:pt x="81550" y="1423109"/>
                  <a:pt x="77101" y="1421606"/>
                  <a:pt x="77851" y="1416655"/>
                </a:cubicBezTo>
                <a:lnTo>
                  <a:pt x="85203" y="1404989"/>
                </a:lnTo>
                <a:lnTo>
                  <a:pt x="85594" y="1403891"/>
                </a:lnTo>
                <a:cubicBezTo>
                  <a:pt x="85589" y="1403900"/>
                  <a:pt x="85582" y="1403900"/>
                  <a:pt x="85575" y="1403901"/>
                </a:cubicBezTo>
                <a:lnTo>
                  <a:pt x="73224" y="1410855"/>
                </a:lnTo>
                <a:cubicBezTo>
                  <a:pt x="70391" y="1408943"/>
                  <a:pt x="76467" y="1395022"/>
                  <a:pt x="76368" y="1389266"/>
                </a:cubicBezTo>
                <a:lnTo>
                  <a:pt x="67538" y="1393086"/>
                </a:lnTo>
                <a:lnTo>
                  <a:pt x="67852" y="1392426"/>
                </a:lnTo>
                <a:lnTo>
                  <a:pt x="67507" y="1393100"/>
                </a:lnTo>
                <a:lnTo>
                  <a:pt x="64562" y="1394374"/>
                </a:lnTo>
                <a:cubicBezTo>
                  <a:pt x="64575" y="1391459"/>
                  <a:pt x="64717" y="1391128"/>
                  <a:pt x="64884" y="1390775"/>
                </a:cubicBezTo>
                <a:lnTo>
                  <a:pt x="68625" y="1384647"/>
                </a:lnTo>
                <a:cubicBezTo>
                  <a:pt x="63571" y="1385558"/>
                  <a:pt x="59825" y="1385123"/>
                  <a:pt x="58356" y="1380324"/>
                </a:cubicBezTo>
                <a:cubicBezTo>
                  <a:pt x="59378" y="1375263"/>
                  <a:pt x="68387" y="1368030"/>
                  <a:pt x="70413" y="1365401"/>
                </a:cubicBezTo>
                <a:lnTo>
                  <a:pt x="70505" y="1364556"/>
                </a:lnTo>
                <a:lnTo>
                  <a:pt x="64001" y="1364375"/>
                </a:lnTo>
                <a:cubicBezTo>
                  <a:pt x="63991" y="1363391"/>
                  <a:pt x="69809" y="1359216"/>
                  <a:pt x="70439" y="1358628"/>
                </a:cubicBezTo>
                <a:cubicBezTo>
                  <a:pt x="67562" y="1356443"/>
                  <a:pt x="61435" y="1353907"/>
                  <a:pt x="60630" y="1351704"/>
                </a:cubicBezTo>
                <a:cubicBezTo>
                  <a:pt x="61700" y="1350256"/>
                  <a:pt x="74110" y="1353457"/>
                  <a:pt x="76856" y="1349949"/>
                </a:cubicBezTo>
                <a:lnTo>
                  <a:pt x="77876" y="1342892"/>
                </a:lnTo>
                <a:lnTo>
                  <a:pt x="76635" y="1341948"/>
                </a:lnTo>
                <a:lnTo>
                  <a:pt x="77798" y="1340454"/>
                </a:lnTo>
                <a:lnTo>
                  <a:pt x="77111" y="1330650"/>
                </a:lnTo>
                <a:lnTo>
                  <a:pt x="80434" y="1329867"/>
                </a:lnTo>
                <a:cubicBezTo>
                  <a:pt x="80349" y="1328557"/>
                  <a:pt x="80360" y="1327340"/>
                  <a:pt x="80564" y="1326335"/>
                </a:cubicBezTo>
                <a:close/>
                <a:moveTo>
                  <a:pt x="61016" y="1314386"/>
                </a:moveTo>
                <a:lnTo>
                  <a:pt x="57342" y="1318445"/>
                </a:lnTo>
                <a:cubicBezTo>
                  <a:pt x="56058" y="1318760"/>
                  <a:pt x="54965" y="1318380"/>
                  <a:pt x="54095" y="1316024"/>
                </a:cubicBezTo>
                <a:cubicBezTo>
                  <a:pt x="56463" y="1315571"/>
                  <a:pt x="58772" y="1315032"/>
                  <a:pt x="61016" y="1314386"/>
                </a:cubicBezTo>
                <a:close/>
                <a:moveTo>
                  <a:pt x="2512867" y="1308915"/>
                </a:moveTo>
                <a:lnTo>
                  <a:pt x="2518559" y="1317302"/>
                </a:lnTo>
                <a:cubicBezTo>
                  <a:pt x="2517051" y="1317740"/>
                  <a:pt x="2515625" y="1318361"/>
                  <a:pt x="2514289" y="1319175"/>
                </a:cubicBezTo>
                <a:close/>
                <a:moveTo>
                  <a:pt x="2541615" y="1307233"/>
                </a:moveTo>
                <a:cubicBezTo>
                  <a:pt x="2542899" y="1306917"/>
                  <a:pt x="2543992" y="1307296"/>
                  <a:pt x="2544861" y="1309652"/>
                </a:cubicBezTo>
                <a:cubicBezTo>
                  <a:pt x="2542495" y="1310105"/>
                  <a:pt x="2540184" y="1310646"/>
                  <a:pt x="2537940" y="1311290"/>
                </a:cubicBezTo>
                <a:close/>
                <a:moveTo>
                  <a:pt x="84667" y="1306501"/>
                </a:moveTo>
                <a:lnTo>
                  <a:pt x="86089" y="1316761"/>
                </a:lnTo>
                <a:lnTo>
                  <a:pt x="80399" y="1308375"/>
                </a:lnTo>
                <a:cubicBezTo>
                  <a:pt x="81906" y="1307937"/>
                  <a:pt x="83331" y="1307317"/>
                  <a:pt x="84667" y="1306501"/>
                </a:cubicBezTo>
                <a:close/>
                <a:moveTo>
                  <a:pt x="96006" y="1296994"/>
                </a:moveTo>
                <a:lnTo>
                  <a:pt x="97896" y="1303334"/>
                </a:lnTo>
                <a:lnTo>
                  <a:pt x="96741" y="1324065"/>
                </a:lnTo>
                <a:cubicBezTo>
                  <a:pt x="96003" y="1320638"/>
                  <a:pt x="94937" y="1317117"/>
                  <a:pt x="94347" y="1313986"/>
                </a:cubicBezTo>
                <a:lnTo>
                  <a:pt x="88675" y="1319610"/>
                </a:lnTo>
                <a:lnTo>
                  <a:pt x="87350" y="1316284"/>
                </a:lnTo>
                <a:cubicBezTo>
                  <a:pt x="86962" y="1313379"/>
                  <a:pt x="87373" y="1309176"/>
                  <a:pt x="87923" y="1304604"/>
                </a:cubicBezTo>
                <a:close/>
                <a:moveTo>
                  <a:pt x="83507" y="1273148"/>
                </a:moveTo>
                <a:lnTo>
                  <a:pt x="89621" y="1275586"/>
                </a:lnTo>
                <a:lnTo>
                  <a:pt x="91811" y="1282927"/>
                </a:lnTo>
                <a:lnTo>
                  <a:pt x="82615" y="1277055"/>
                </a:lnTo>
                <a:close/>
                <a:moveTo>
                  <a:pt x="136864" y="1260897"/>
                </a:moveTo>
                <a:lnTo>
                  <a:pt x="135630" y="1263758"/>
                </a:lnTo>
                <a:lnTo>
                  <a:pt x="137426" y="1264146"/>
                </a:lnTo>
                <a:lnTo>
                  <a:pt x="137611" y="1263718"/>
                </a:lnTo>
                <a:lnTo>
                  <a:pt x="137645" y="1263452"/>
                </a:lnTo>
                <a:cubicBezTo>
                  <a:pt x="137440" y="1262533"/>
                  <a:pt x="137215" y="1261609"/>
                  <a:pt x="136864" y="1260897"/>
                </a:cubicBezTo>
                <a:close/>
                <a:moveTo>
                  <a:pt x="81054" y="1259038"/>
                </a:moveTo>
                <a:lnTo>
                  <a:pt x="81113" y="1276097"/>
                </a:lnTo>
                <a:cubicBezTo>
                  <a:pt x="75404" y="1271865"/>
                  <a:pt x="67876" y="1268242"/>
                  <a:pt x="59462" y="1264525"/>
                </a:cubicBezTo>
                <a:lnTo>
                  <a:pt x="59484" y="1263567"/>
                </a:lnTo>
                <a:lnTo>
                  <a:pt x="75055" y="1269777"/>
                </a:lnTo>
                <a:close/>
                <a:moveTo>
                  <a:pt x="26074" y="1221255"/>
                </a:moveTo>
                <a:lnTo>
                  <a:pt x="27633" y="1225343"/>
                </a:lnTo>
                <a:lnTo>
                  <a:pt x="25933" y="1223790"/>
                </a:lnTo>
                <a:close/>
                <a:moveTo>
                  <a:pt x="10584" y="1190324"/>
                </a:moveTo>
                <a:lnTo>
                  <a:pt x="16480" y="1215157"/>
                </a:lnTo>
                <a:cubicBezTo>
                  <a:pt x="11369" y="1210295"/>
                  <a:pt x="5759" y="1205300"/>
                  <a:pt x="0" y="1200107"/>
                </a:cubicBezTo>
                <a:close/>
                <a:moveTo>
                  <a:pt x="61405" y="1180983"/>
                </a:moveTo>
                <a:lnTo>
                  <a:pt x="81011" y="1246720"/>
                </a:lnTo>
                <a:lnTo>
                  <a:pt x="81047" y="1257004"/>
                </a:lnTo>
                <a:lnTo>
                  <a:pt x="59927" y="1244526"/>
                </a:lnTo>
                <a:close/>
                <a:moveTo>
                  <a:pt x="28482" y="1178031"/>
                </a:moveTo>
                <a:lnTo>
                  <a:pt x="32221" y="1178483"/>
                </a:lnTo>
                <a:lnTo>
                  <a:pt x="27242" y="1200287"/>
                </a:lnTo>
                <a:close/>
                <a:moveTo>
                  <a:pt x="80544" y="1111526"/>
                </a:moveTo>
                <a:lnTo>
                  <a:pt x="80692" y="1154421"/>
                </a:lnTo>
                <a:lnTo>
                  <a:pt x="73967" y="1126852"/>
                </a:lnTo>
                <a:cubicBezTo>
                  <a:pt x="74873" y="1126121"/>
                  <a:pt x="75423" y="1125213"/>
                  <a:pt x="75918" y="1124326"/>
                </a:cubicBezTo>
                <a:close/>
                <a:moveTo>
                  <a:pt x="182199" y="1059909"/>
                </a:moveTo>
                <a:lnTo>
                  <a:pt x="181009" y="1080111"/>
                </a:lnTo>
                <a:lnTo>
                  <a:pt x="189790" y="1064395"/>
                </a:lnTo>
                <a:close/>
                <a:moveTo>
                  <a:pt x="88452" y="1059314"/>
                </a:moveTo>
                <a:lnTo>
                  <a:pt x="101136" y="1064371"/>
                </a:lnTo>
                <a:lnTo>
                  <a:pt x="109927" y="1087421"/>
                </a:lnTo>
                <a:lnTo>
                  <a:pt x="108032" y="1121430"/>
                </a:lnTo>
                <a:close/>
                <a:moveTo>
                  <a:pt x="71809" y="1052676"/>
                </a:moveTo>
                <a:lnTo>
                  <a:pt x="80352" y="1056082"/>
                </a:lnTo>
                <a:lnTo>
                  <a:pt x="80443" y="1082365"/>
                </a:lnTo>
                <a:cubicBezTo>
                  <a:pt x="75683" y="1080386"/>
                  <a:pt x="70052" y="1078528"/>
                  <a:pt x="63830" y="1076740"/>
                </a:cubicBezTo>
                <a:lnTo>
                  <a:pt x="64158" y="1062650"/>
                </a:lnTo>
                <a:close/>
                <a:moveTo>
                  <a:pt x="114543" y="1004038"/>
                </a:moveTo>
                <a:cubicBezTo>
                  <a:pt x="114553" y="1004039"/>
                  <a:pt x="114563" y="1004043"/>
                  <a:pt x="114573" y="1004042"/>
                </a:cubicBezTo>
                <a:lnTo>
                  <a:pt x="114358" y="1007888"/>
                </a:lnTo>
                <a:lnTo>
                  <a:pt x="113963" y="1005127"/>
                </a:lnTo>
                <a:cubicBezTo>
                  <a:pt x="114075" y="1004652"/>
                  <a:pt x="114238" y="1004206"/>
                  <a:pt x="114543" y="1004038"/>
                </a:cubicBezTo>
                <a:close/>
                <a:moveTo>
                  <a:pt x="80089" y="980523"/>
                </a:moveTo>
                <a:lnTo>
                  <a:pt x="80115" y="987898"/>
                </a:lnTo>
                <a:lnTo>
                  <a:pt x="77658" y="982719"/>
                </a:lnTo>
                <a:close/>
                <a:moveTo>
                  <a:pt x="94748" y="904657"/>
                </a:moveTo>
                <a:lnTo>
                  <a:pt x="90061" y="925186"/>
                </a:lnTo>
                <a:lnTo>
                  <a:pt x="71546" y="939543"/>
                </a:lnTo>
                <a:lnTo>
                  <a:pt x="71035" y="937955"/>
                </a:lnTo>
                <a:lnTo>
                  <a:pt x="75046" y="929502"/>
                </a:lnTo>
                <a:cubicBezTo>
                  <a:pt x="81104" y="924619"/>
                  <a:pt x="85120" y="918972"/>
                  <a:pt x="85833" y="912713"/>
                </a:cubicBezTo>
                <a:close/>
                <a:moveTo>
                  <a:pt x="102087" y="872518"/>
                </a:moveTo>
                <a:lnTo>
                  <a:pt x="99834" y="882384"/>
                </a:lnTo>
                <a:lnTo>
                  <a:pt x="95992" y="885363"/>
                </a:lnTo>
                <a:close/>
                <a:moveTo>
                  <a:pt x="73465" y="849850"/>
                </a:moveTo>
                <a:lnTo>
                  <a:pt x="79644" y="851921"/>
                </a:lnTo>
                <a:lnTo>
                  <a:pt x="79682" y="862955"/>
                </a:lnTo>
                <a:lnTo>
                  <a:pt x="73312" y="850503"/>
                </a:lnTo>
                <a:close/>
                <a:moveTo>
                  <a:pt x="237777" y="775410"/>
                </a:moveTo>
                <a:lnTo>
                  <a:pt x="197098" y="806957"/>
                </a:lnTo>
                <a:lnTo>
                  <a:pt x="196773" y="812464"/>
                </a:lnTo>
                <a:close/>
                <a:moveTo>
                  <a:pt x="89275" y="712774"/>
                </a:moveTo>
                <a:lnTo>
                  <a:pt x="75574" y="765999"/>
                </a:lnTo>
                <a:lnTo>
                  <a:pt x="60825" y="752392"/>
                </a:lnTo>
                <a:lnTo>
                  <a:pt x="65361" y="741879"/>
                </a:lnTo>
                <a:lnTo>
                  <a:pt x="65655" y="741605"/>
                </a:lnTo>
                <a:cubicBezTo>
                  <a:pt x="65625" y="741538"/>
                  <a:pt x="65594" y="741471"/>
                  <a:pt x="65534" y="741478"/>
                </a:cubicBezTo>
                <a:lnTo>
                  <a:pt x="68663" y="734225"/>
                </a:lnTo>
                <a:cubicBezTo>
                  <a:pt x="70380" y="737642"/>
                  <a:pt x="72707" y="738528"/>
                  <a:pt x="74531" y="737352"/>
                </a:cubicBezTo>
                <a:lnTo>
                  <a:pt x="78848" y="717856"/>
                </a:lnTo>
                <a:close/>
                <a:moveTo>
                  <a:pt x="336208" y="691818"/>
                </a:moveTo>
                <a:lnTo>
                  <a:pt x="322545" y="744898"/>
                </a:lnTo>
                <a:lnTo>
                  <a:pt x="194924" y="843866"/>
                </a:lnTo>
                <a:lnTo>
                  <a:pt x="192878" y="878604"/>
                </a:lnTo>
                <a:lnTo>
                  <a:pt x="316999" y="766442"/>
                </a:lnTo>
                <a:lnTo>
                  <a:pt x="233635" y="1090300"/>
                </a:lnTo>
                <a:lnTo>
                  <a:pt x="190388" y="1064748"/>
                </a:lnTo>
                <a:lnTo>
                  <a:pt x="180824" y="1083254"/>
                </a:lnTo>
                <a:lnTo>
                  <a:pt x="180082" y="1095857"/>
                </a:lnTo>
                <a:lnTo>
                  <a:pt x="227353" y="1114708"/>
                </a:lnTo>
                <a:lnTo>
                  <a:pt x="164617" y="1358424"/>
                </a:lnTo>
                <a:lnTo>
                  <a:pt x="159553" y="1444423"/>
                </a:lnTo>
                <a:lnTo>
                  <a:pt x="236124" y="1118206"/>
                </a:lnTo>
                <a:lnTo>
                  <a:pt x="279084" y="1135340"/>
                </a:lnTo>
                <a:cubicBezTo>
                  <a:pt x="280588" y="1129703"/>
                  <a:pt x="282079" y="1124275"/>
                  <a:pt x="283255" y="1119618"/>
                </a:cubicBezTo>
                <a:lnTo>
                  <a:pt x="241573" y="1094992"/>
                </a:lnTo>
                <a:lnTo>
                  <a:pt x="319148" y="764500"/>
                </a:lnTo>
                <a:lnTo>
                  <a:pt x="331836" y="753035"/>
                </a:lnTo>
                <a:lnTo>
                  <a:pt x="334750" y="735433"/>
                </a:lnTo>
                <a:lnTo>
                  <a:pt x="324018" y="743755"/>
                </a:lnTo>
                <a:close/>
                <a:moveTo>
                  <a:pt x="146137" y="451255"/>
                </a:moveTo>
                <a:lnTo>
                  <a:pt x="144102" y="455233"/>
                </a:lnTo>
                <a:cubicBezTo>
                  <a:pt x="143833" y="453395"/>
                  <a:pt x="144783" y="452163"/>
                  <a:pt x="146137" y="451255"/>
                </a:cubicBezTo>
                <a:close/>
                <a:moveTo>
                  <a:pt x="160196" y="430125"/>
                </a:moveTo>
                <a:lnTo>
                  <a:pt x="161924" y="430544"/>
                </a:lnTo>
                <a:lnTo>
                  <a:pt x="137076" y="527077"/>
                </a:lnTo>
                <a:cubicBezTo>
                  <a:pt x="133638" y="523986"/>
                  <a:pt x="130046" y="520988"/>
                  <a:pt x="126402" y="518083"/>
                </a:cubicBezTo>
                <a:lnTo>
                  <a:pt x="132442" y="514318"/>
                </a:lnTo>
                <a:lnTo>
                  <a:pt x="128746" y="507616"/>
                </a:lnTo>
                <a:cubicBezTo>
                  <a:pt x="130260" y="499310"/>
                  <a:pt x="135286" y="501567"/>
                  <a:pt x="140243" y="502723"/>
                </a:cubicBezTo>
                <a:cubicBezTo>
                  <a:pt x="140356" y="496261"/>
                  <a:pt x="136967" y="485115"/>
                  <a:pt x="137459" y="478038"/>
                </a:cubicBezTo>
                <a:lnTo>
                  <a:pt x="139666" y="473388"/>
                </a:lnTo>
                <a:lnTo>
                  <a:pt x="149598" y="475471"/>
                </a:lnTo>
                <a:cubicBezTo>
                  <a:pt x="149605" y="475471"/>
                  <a:pt x="149611" y="475467"/>
                  <a:pt x="149617" y="475471"/>
                </a:cubicBezTo>
                <a:lnTo>
                  <a:pt x="149235" y="474106"/>
                </a:lnTo>
                <a:lnTo>
                  <a:pt x="143803" y="464670"/>
                </a:lnTo>
                <a:lnTo>
                  <a:pt x="151590" y="448260"/>
                </a:lnTo>
                <a:cubicBezTo>
                  <a:pt x="152673" y="446937"/>
                  <a:pt x="154191" y="446391"/>
                  <a:pt x="155806" y="445944"/>
                </a:cubicBezTo>
                <a:lnTo>
                  <a:pt x="154233" y="442690"/>
                </a:lnTo>
                <a:close/>
                <a:moveTo>
                  <a:pt x="157156" y="429722"/>
                </a:moveTo>
                <a:lnTo>
                  <a:pt x="152429" y="438959"/>
                </a:lnTo>
                <a:lnTo>
                  <a:pt x="151388" y="436805"/>
                </a:lnTo>
                <a:close/>
                <a:moveTo>
                  <a:pt x="170311" y="392245"/>
                </a:moveTo>
                <a:cubicBezTo>
                  <a:pt x="170742" y="392432"/>
                  <a:pt x="171185" y="392637"/>
                  <a:pt x="171611" y="392910"/>
                </a:cubicBezTo>
                <a:lnTo>
                  <a:pt x="167175" y="410141"/>
                </a:lnTo>
                <a:lnTo>
                  <a:pt x="164530" y="415312"/>
                </a:lnTo>
                <a:cubicBezTo>
                  <a:pt x="163254" y="405645"/>
                  <a:pt x="161590" y="395835"/>
                  <a:pt x="163969" y="392353"/>
                </a:cubicBezTo>
                <a:cubicBezTo>
                  <a:pt x="165156" y="390616"/>
                  <a:pt x="167486" y="391024"/>
                  <a:pt x="170311" y="392245"/>
                </a:cubicBezTo>
                <a:close/>
                <a:moveTo>
                  <a:pt x="196552" y="348491"/>
                </a:moveTo>
                <a:lnTo>
                  <a:pt x="198464" y="348997"/>
                </a:lnTo>
                <a:lnTo>
                  <a:pt x="195395" y="354994"/>
                </a:lnTo>
                <a:close/>
                <a:moveTo>
                  <a:pt x="157384" y="308928"/>
                </a:moveTo>
                <a:cubicBezTo>
                  <a:pt x="158909" y="308746"/>
                  <a:pt x="160597" y="309335"/>
                  <a:pt x="162347" y="310710"/>
                </a:cubicBezTo>
                <a:lnTo>
                  <a:pt x="156403" y="310710"/>
                </a:lnTo>
                <a:cubicBezTo>
                  <a:pt x="156710" y="309047"/>
                  <a:pt x="157043" y="308967"/>
                  <a:pt x="157384" y="308928"/>
                </a:cubicBezTo>
                <a:close/>
                <a:moveTo>
                  <a:pt x="1717150" y="108091"/>
                </a:moveTo>
                <a:cubicBezTo>
                  <a:pt x="1717598" y="110117"/>
                  <a:pt x="1718232" y="112034"/>
                  <a:pt x="1719064" y="113831"/>
                </a:cubicBezTo>
                <a:lnTo>
                  <a:pt x="1708576" y="115743"/>
                </a:lnTo>
                <a:cubicBezTo>
                  <a:pt x="1707554" y="114627"/>
                  <a:pt x="1712396" y="111431"/>
                  <a:pt x="1717150" y="108091"/>
                </a:cubicBezTo>
                <a:close/>
                <a:moveTo>
                  <a:pt x="1709329" y="72729"/>
                </a:moveTo>
                <a:cubicBezTo>
                  <a:pt x="1709791" y="75910"/>
                  <a:pt x="1710344" y="79017"/>
                  <a:pt x="1711004" y="82032"/>
                </a:cubicBezTo>
                <a:lnTo>
                  <a:pt x="1706855" y="77092"/>
                </a:lnTo>
                <a:cubicBezTo>
                  <a:pt x="1706532" y="75367"/>
                  <a:pt x="1706920" y="73897"/>
                  <a:pt x="1709329" y="72729"/>
                </a:cubicBezTo>
                <a:close/>
                <a:moveTo>
                  <a:pt x="1827839" y="0"/>
                </a:moveTo>
                <a:cubicBezTo>
                  <a:pt x="1835970" y="11062"/>
                  <a:pt x="1843594" y="22176"/>
                  <a:pt x="1850911" y="32822"/>
                </a:cubicBezTo>
                <a:cubicBezTo>
                  <a:pt x="1846982" y="57850"/>
                  <a:pt x="1846455" y="75245"/>
                  <a:pt x="1853558" y="75606"/>
                </a:cubicBezTo>
                <a:cubicBezTo>
                  <a:pt x="1857156" y="75788"/>
                  <a:pt x="1862611" y="69303"/>
                  <a:pt x="1869012" y="58683"/>
                </a:cubicBezTo>
                <a:cubicBezTo>
                  <a:pt x="1882978" y="78744"/>
                  <a:pt x="1895408" y="94797"/>
                  <a:pt x="1905315" y="102067"/>
                </a:cubicBezTo>
                <a:cubicBezTo>
                  <a:pt x="1913892" y="108362"/>
                  <a:pt x="1920296" y="111386"/>
                  <a:pt x="1925897" y="111849"/>
                </a:cubicBezTo>
                <a:lnTo>
                  <a:pt x="1933615" y="130228"/>
                </a:lnTo>
                <a:lnTo>
                  <a:pt x="1940313" y="125727"/>
                </a:lnTo>
                <a:lnTo>
                  <a:pt x="1941972" y="125886"/>
                </a:lnTo>
                <a:cubicBezTo>
                  <a:pt x="1946695" y="116896"/>
                  <a:pt x="1951449" y="97680"/>
                  <a:pt x="1956733" y="74516"/>
                </a:cubicBezTo>
                <a:cubicBezTo>
                  <a:pt x="1978988" y="103450"/>
                  <a:pt x="2002488" y="123704"/>
                  <a:pt x="2028201" y="118062"/>
                </a:cubicBezTo>
                <a:cubicBezTo>
                  <a:pt x="2037701" y="115980"/>
                  <a:pt x="2046222" y="110583"/>
                  <a:pt x="2052964" y="102614"/>
                </a:cubicBezTo>
                <a:lnTo>
                  <a:pt x="2067663" y="112215"/>
                </a:lnTo>
                <a:cubicBezTo>
                  <a:pt x="2071107" y="112002"/>
                  <a:pt x="2073340" y="108870"/>
                  <a:pt x="2075097" y="104295"/>
                </a:cubicBezTo>
                <a:cubicBezTo>
                  <a:pt x="2083573" y="102723"/>
                  <a:pt x="2090993" y="99104"/>
                  <a:pt x="2098663" y="94313"/>
                </a:cubicBezTo>
                <a:cubicBezTo>
                  <a:pt x="2110180" y="111956"/>
                  <a:pt x="2122371" y="122294"/>
                  <a:pt x="2135406" y="118062"/>
                </a:cubicBezTo>
                <a:cubicBezTo>
                  <a:pt x="2140719" y="116338"/>
                  <a:pt x="2145580" y="112345"/>
                  <a:pt x="2149449" y="106504"/>
                </a:cubicBezTo>
                <a:cubicBezTo>
                  <a:pt x="2148675" y="113647"/>
                  <a:pt x="2150513" y="118020"/>
                  <a:pt x="2155474" y="118604"/>
                </a:cubicBezTo>
                <a:lnTo>
                  <a:pt x="2186134" y="97979"/>
                </a:lnTo>
                <a:cubicBezTo>
                  <a:pt x="2178314" y="118756"/>
                  <a:pt x="2176727" y="132996"/>
                  <a:pt x="2185955" y="134084"/>
                </a:cubicBezTo>
                <a:cubicBezTo>
                  <a:pt x="2192153" y="134812"/>
                  <a:pt x="2203450" y="126318"/>
                  <a:pt x="2217749" y="112853"/>
                </a:cubicBezTo>
                <a:cubicBezTo>
                  <a:pt x="2217931" y="116209"/>
                  <a:pt x="2219220" y="118221"/>
                  <a:pt x="2221419" y="118603"/>
                </a:cubicBezTo>
                <a:lnTo>
                  <a:pt x="2242140" y="97979"/>
                </a:lnTo>
                <a:cubicBezTo>
                  <a:pt x="2236854" y="118756"/>
                  <a:pt x="2235783" y="132996"/>
                  <a:pt x="2242018" y="134083"/>
                </a:cubicBezTo>
                <a:cubicBezTo>
                  <a:pt x="2250184" y="135502"/>
                  <a:pt x="2271441" y="101886"/>
                  <a:pt x="2297432" y="64869"/>
                </a:cubicBezTo>
                <a:lnTo>
                  <a:pt x="2300190" y="68610"/>
                </a:lnTo>
                <a:cubicBezTo>
                  <a:pt x="2300305" y="75750"/>
                  <a:pt x="2301672" y="81776"/>
                  <a:pt x="2306625" y="86187"/>
                </a:cubicBezTo>
                <a:lnTo>
                  <a:pt x="2300947" y="100202"/>
                </a:lnTo>
                <a:cubicBezTo>
                  <a:pt x="2302659" y="103690"/>
                  <a:pt x="2308638" y="105811"/>
                  <a:pt x="2320878" y="106008"/>
                </a:cubicBezTo>
                <a:cubicBezTo>
                  <a:pt x="2333539" y="138278"/>
                  <a:pt x="2344270" y="171802"/>
                  <a:pt x="2353966" y="192865"/>
                </a:cubicBezTo>
                <a:cubicBezTo>
                  <a:pt x="2355932" y="192779"/>
                  <a:pt x="2357791" y="192777"/>
                  <a:pt x="2358900" y="193402"/>
                </a:cubicBezTo>
                <a:lnTo>
                  <a:pt x="2364282" y="194266"/>
                </a:lnTo>
                <a:cubicBezTo>
                  <a:pt x="2367548" y="196453"/>
                  <a:pt x="2364768" y="201515"/>
                  <a:pt x="2360963" y="207220"/>
                </a:cubicBezTo>
                <a:cubicBezTo>
                  <a:pt x="2361167" y="207894"/>
                  <a:pt x="2361485" y="208525"/>
                  <a:pt x="2361800" y="209110"/>
                </a:cubicBezTo>
                <a:lnTo>
                  <a:pt x="2365234" y="213348"/>
                </a:lnTo>
                <a:lnTo>
                  <a:pt x="2367659" y="212834"/>
                </a:lnTo>
                <a:lnTo>
                  <a:pt x="2368276" y="213349"/>
                </a:lnTo>
                <a:lnTo>
                  <a:pt x="2377264" y="212061"/>
                </a:lnTo>
                <a:lnTo>
                  <a:pt x="2380006" y="213213"/>
                </a:lnTo>
                <a:cubicBezTo>
                  <a:pt x="2380195" y="212823"/>
                  <a:pt x="2380383" y="212424"/>
                  <a:pt x="2380549" y="212019"/>
                </a:cubicBezTo>
                <a:lnTo>
                  <a:pt x="2385736" y="211964"/>
                </a:lnTo>
                <a:lnTo>
                  <a:pt x="2390136" y="213213"/>
                </a:lnTo>
                <a:cubicBezTo>
                  <a:pt x="2391367" y="211492"/>
                  <a:pt x="2392579" y="209616"/>
                  <a:pt x="2393831" y="207713"/>
                </a:cubicBezTo>
                <a:cubicBezTo>
                  <a:pt x="2397147" y="218662"/>
                  <a:pt x="2401285" y="227941"/>
                  <a:pt x="2406385" y="234381"/>
                </a:cubicBezTo>
                <a:lnTo>
                  <a:pt x="2424294" y="238142"/>
                </a:lnTo>
                <a:lnTo>
                  <a:pt x="2420470" y="244024"/>
                </a:lnTo>
                <a:cubicBezTo>
                  <a:pt x="2421929" y="244071"/>
                  <a:pt x="2423387" y="243864"/>
                  <a:pt x="2424746" y="242866"/>
                </a:cubicBezTo>
                <a:cubicBezTo>
                  <a:pt x="2424597" y="257550"/>
                  <a:pt x="2424335" y="274073"/>
                  <a:pt x="2424156" y="290692"/>
                </a:cubicBezTo>
                <a:cubicBezTo>
                  <a:pt x="2428055" y="274899"/>
                  <a:pt x="2432059" y="252487"/>
                  <a:pt x="2432811" y="256151"/>
                </a:cubicBezTo>
                <a:cubicBezTo>
                  <a:pt x="2434100" y="262420"/>
                  <a:pt x="2427688" y="312649"/>
                  <a:pt x="2425145" y="343174"/>
                </a:cubicBezTo>
                <a:lnTo>
                  <a:pt x="2429148" y="350277"/>
                </a:lnTo>
                <a:lnTo>
                  <a:pt x="2432670" y="354571"/>
                </a:lnTo>
                <a:cubicBezTo>
                  <a:pt x="2437736" y="327207"/>
                  <a:pt x="2443645" y="273090"/>
                  <a:pt x="2444985" y="276597"/>
                </a:cubicBezTo>
                <a:cubicBezTo>
                  <a:pt x="2446418" y="280341"/>
                  <a:pt x="2443251" y="324532"/>
                  <a:pt x="2440783" y="364834"/>
                </a:cubicBezTo>
                <a:lnTo>
                  <a:pt x="2445945" y="356335"/>
                </a:lnTo>
                <a:lnTo>
                  <a:pt x="2444921" y="371834"/>
                </a:lnTo>
                <a:cubicBezTo>
                  <a:pt x="2445742" y="372781"/>
                  <a:pt x="2446551" y="374077"/>
                  <a:pt x="2447349" y="375388"/>
                </a:cubicBezTo>
                <a:lnTo>
                  <a:pt x="2447085" y="376517"/>
                </a:lnTo>
                <a:lnTo>
                  <a:pt x="2372347" y="376517"/>
                </a:lnTo>
                <a:lnTo>
                  <a:pt x="2372347" y="431549"/>
                </a:lnTo>
                <a:cubicBezTo>
                  <a:pt x="2373975" y="419255"/>
                  <a:pt x="2375457" y="410405"/>
                  <a:pt x="2376500" y="411972"/>
                </a:cubicBezTo>
                <a:lnTo>
                  <a:pt x="2377721" y="439489"/>
                </a:lnTo>
                <a:lnTo>
                  <a:pt x="2380020" y="481006"/>
                </a:lnTo>
                <a:cubicBezTo>
                  <a:pt x="2380851" y="484699"/>
                  <a:pt x="2381734" y="488643"/>
                  <a:pt x="2382538" y="491702"/>
                </a:cubicBezTo>
                <a:lnTo>
                  <a:pt x="2383738" y="489837"/>
                </a:lnTo>
                <a:lnTo>
                  <a:pt x="2390990" y="481242"/>
                </a:lnTo>
                <a:lnTo>
                  <a:pt x="2396110" y="468279"/>
                </a:lnTo>
                <a:cubicBezTo>
                  <a:pt x="2398965" y="466671"/>
                  <a:pt x="2400421" y="476788"/>
                  <a:pt x="2400586" y="491957"/>
                </a:cubicBezTo>
                <a:lnTo>
                  <a:pt x="2406645" y="483622"/>
                </a:lnTo>
                <a:cubicBezTo>
                  <a:pt x="2406258" y="498899"/>
                  <a:pt x="2405510" y="504431"/>
                  <a:pt x="2404892" y="509936"/>
                </a:cubicBezTo>
                <a:cubicBezTo>
                  <a:pt x="2408847" y="510684"/>
                  <a:pt x="2417480" y="498155"/>
                  <a:pt x="2419208" y="504754"/>
                </a:cubicBezTo>
                <a:cubicBezTo>
                  <a:pt x="2418068" y="520743"/>
                  <a:pt x="2417070" y="526578"/>
                  <a:pt x="2416270" y="532135"/>
                </a:cubicBezTo>
                <a:cubicBezTo>
                  <a:pt x="2416270" y="532151"/>
                  <a:pt x="2416270" y="532164"/>
                  <a:pt x="2416268" y="532179"/>
                </a:cubicBezTo>
                <a:lnTo>
                  <a:pt x="2416959" y="531392"/>
                </a:lnTo>
                <a:lnTo>
                  <a:pt x="2423862" y="515766"/>
                </a:lnTo>
                <a:lnTo>
                  <a:pt x="2427173" y="535575"/>
                </a:lnTo>
                <a:lnTo>
                  <a:pt x="2426650" y="539895"/>
                </a:lnTo>
                <a:lnTo>
                  <a:pt x="2428845" y="545618"/>
                </a:lnTo>
                <a:cubicBezTo>
                  <a:pt x="2429157" y="546652"/>
                  <a:pt x="2429156" y="547032"/>
                  <a:pt x="2429154" y="547417"/>
                </a:cubicBezTo>
                <a:lnTo>
                  <a:pt x="2429514" y="546998"/>
                </a:lnTo>
                <a:lnTo>
                  <a:pt x="2435621" y="562128"/>
                </a:lnTo>
                <a:cubicBezTo>
                  <a:pt x="2435213" y="565308"/>
                  <a:pt x="2434762" y="568481"/>
                  <a:pt x="2434346" y="571651"/>
                </a:cubicBezTo>
                <a:cubicBezTo>
                  <a:pt x="2435662" y="572134"/>
                  <a:pt x="2437398" y="571541"/>
                  <a:pt x="2439286" y="570543"/>
                </a:cubicBezTo>
                <a:cubicBezTo>
                  <a:pt x="2439535" y="570085"/>
                  <a:pt x="2439785" y="569987"/>
                  <a:pt x="2440015" y="570111"/>
                </a:cubicBezTo>
                <a:lnTo>
                  <a:pt x="2440134" y="570042"/>
                </a:lnTo>
                <a:lnTo>
                  <a:pt x="2452333" y="580331"/>
                </a:lnTo>
                <a:cubicBezTo>
                  <a:pt x="2451796" y="584770"/>
                  <a:pt x="2450954" y="589479"/>
                  <a:pt x="2450088" y="594255"/>
                </a:cubicBezTo>
                <a:cubicBezTo>
                  <a:pt x="2425312" y="573285"/>
                  <a:pt x="2402757" y="554131"/>
                  <a:pt x="2401776" y="571135"/>
                </a:cubicBezTo>
                <a:cubicBezTo>
                  <a:pt x="2401003" y="584542"/>
                  <a:pt x="2421080" y="621433"/>
                  <a:pt x="2441521" y="664482"/>
                </a:cubicBezTo>
                <a:cubicBezTo>
                  <a:pt x="2442894" y="675001"/>
                  <a:pt x="2445290" y="687791"/>
                  <a:pt x="2448064" y="700545"/>
                </a:cubicBezTo>
                <a:cubicBezTo>
                  <a:pt x="2421816" y="685405"/>
                  <a:pt x="2397156" y="670585"/>
                  <a:pt x="2396850" y="688659"/>
                </a:cubicBezTo>
                <a:cubicBezTo>
                  <a:pt x="2396701" y="697655"/>
                  <a:pt x="2405739" y="714355"/>
                  <a:pt x="2418133" y="735199"/>
                </a:cubicBezTo>
                <a:lnTo>
                  <a:pt x="2419684" y="737848"/>
                </a:lnTo>
                <a:cubicBezTo>
                  <a:pt x="2426338" y="749224"/>
                  <a:pt x="2433853" y="761606"/>
                  <a:pt x="2441382" y="774646"/>
                </a:cubicBezTo>
                <a:lnTo>
                  <a:pt x="2424966" y="779862"/>
                </a:lnTo>
                <a:cubicBezTo>
                  <a:pt x="2424905" y="792550"/>
                  <a:pt x="2424432" y="809696"/>
                  <a:pt x="2424156" y="826995"/>
                </a:cubicBezTo>
                <a:cubicBezTo>
                  <a:pt x="2428055" y="816322"/>
                  <a:pt x="2432060" y="801175"/>
                  <a:pt x="2432811" y="803652"/>
                </a:cubicBezTo>
                <a:cubicBezTo>
                  <a:pt x="2434101" y="807888"/>
                  <a:pt x="2427688" y="841833"/>
                  <a:pt x="2425145" y="862463"/>
                </a:cubicBezTo>
                <a:lnTo>
                  <a:pt x="2429148" y="867262"/>
                </a:lnTo>
                <a:lnTo>
                  <a:pt x="2432670" y="870166"/>
                </a:lnTo>
                <a:cubicBezTo>
                  <a:pt x="2437736" y="851672"/>
                  <a:pt x="2443645" y="815099"/>
                  <a:pt x="2444985" y="817469"/>
                </a:cubicBezTo>
                <a:cubicBezTo>
                  <a:pt x="2446418" y="820000"/>
                  <a:pt x="2443251" y="849865"/>
                  <a:pt x="2440784" y="877101"/>
                </a:cubicBezTo>
                <a:lnTo>
                  <a:pt x="2445945" y="871357"/>
                </a:lnTo>
                <a:lnTo>
                  <a:pt x="2444921" y="881832"/>
                </a:lnTo>
                <a:cubicBezTo>
                  <a:pt x="2445742" y="882471"/>
                  <a:pt x="2446551" y="883348"/>
                  <a:pt x="2447349" y="884234"/>
                </a:cubicBezTo>
                <a:lnTo>
                  <a:pt x="2445579" y="889358"/>
                </a:lnTo>
                <a:cubicBezTo>
                  <a:pt x="2445569" y="891452"/>
                  <a:pt x="2445643" y="891808"/>
                  <a:pt x="2445765" y="892208"/>
                </a:cubicBezTo>
                <a:lnTo>
                  <a:pt x="2441316" y="898720"/>
                </a:lnTo>
                <a:cubicBezTo>
                  <a:pt x="2441101" y="899829"/>
                  <a:pt x="2440879" y="900768"/>
                  <a:pt x="2440655" y="901713"/>
                </a:cubicBezTo>
                <a:cubicBezTo>
                  <a:pt x="2443448" y="901364"/>
                  <a:pt x="2448065" y="900956"/>
                  <a:pt x="2448457" y="905141"/>
                </a:cubicBezTo>
                <a:cubicBezTo>
                  <a:pt x="2448926" y="910163"/>
                  <a:pt x="2445654" y="911605"/>
                  <a:pt x="2442999" y="928876"/>
                </a:cubicBezTo>
                <a:cubicBezTo>
                  <a:pt x="2443492" y="932783"/>
                  <a:pt x="2444014" y="937476"/>
                  <a:pt x="2444570" y="942498"/>
                </a:cubicBezTo>
                <a:cubicBezTo>
                  <a:pt x="2446408" y="944018"/>
                  <a:pt x="2448892" y="945355"/>
                  <a:pt x="2451465" y="947544"/>
                </a:cubicBezTo>
                <a:cubicBezTo>
                  <a:pt x="2457823" y="927677"/>
                  <a:pt x="2464944" y="898703"/>
                  <a:pt x="2467883" y="907343"/>
                </a:cubicBezTo>
                <a:cubicBezTo>
                  <a:pt x="2469502" y="912102"/>
                  <a:pt x="2469274" y="926335"/>
                  <a:pt x="2468440" y="943493"/>
                </a:cubicBezTo>
                <a:lnTo>
                  <a:pt x="2471291" y="935654"/>
                </a:lnTo>
                <a:lnTo>
                  <a:pt x="2472691" y="945459"/>
                </a:lnTo>
                <a:cubicBezTo>
                  <a:pt x="2472702" y="956581"/>
                  <a:pt x="2470766" y="985004"/>
                  <a:pt x="2469507" y="1012937"/>
                </a:cubicBezTo>
                <a:lnTo>
                  <a:pt x="2471796" y="1018216"/>
                </a:lnTo>
                <a:cubicBezTo>
                  <a:pt x="2470822" y="1024322"/>
                  <a:pt x="2469958" y="1025593"/>
                  <a:pt x="2468815" y="1026681"/>
                </a:cubicBezTo>
                <a:cubicBezTo>
                  <a:pt x="2468747" y="1027553"/>
                  <a:pt x="2468708" y="1028559"/>
                  <a:pt x="2468671" y="1029557"/>
                </a:cubicBezTo>
                <a:cubicBezTo>
                  <a:pt x="2469905" y="1029463"/>
                  <a:pt x="2471345" y="1029223"/>
                  <a:pt x="2472833" y="1029291"/>
                </a:cubicBezTo>
                <a:cubicBezTo>
                  <a:pt x="2477253" y="1010466"/>
                  <a:pt x="2482039" y="984314"/>
                  <a:pt x="2484513" y="989050"/>
                </a:cubicBezTo>
                <a:cubicBezTo>
                  <a:pt x="2485876" y="991661"/>
                  <a:pt x="2486044" y="1002536"/>
                  <a:pt x="2485818" y="1015982"/>
                </a:cubicBezTo>
                <a:lnTo>
                  <a:pt x="2487825" y="1008347"/>
                </a:lnTo>
                <a:lnTo>
                  <a:pt x="2489140" y="1014897"/>
                </a:lnTo>
                <a:cubicBezTo>
                  <a:pt x="2489409" y="1022990"/>
                  <a:pt x="2488669" y="1044341"/>
                  <a:pt x="2488243" y="1065141"/>
                </a:cubicBezTo>
                <a:lnTo>
                  <a:pt x="2489379" y="1070898"/>
                </a:lnTo>
                <a:lnTo>
                  <a:pt x="2489254" y="1071548"/>
                </a:lnTo>
                <a:cubicBezTo>
                  <a:pt x="2489186" y="1079924"/>
                  <a:pt x="2488762" y="1082418"/>
                  <a:pt x="2488309" y="1085119"/>
                </a:cubicBezTo>
                <a:lnTo>
                  <a:pt x="2488656" y="1098538"/>
                </a:lnTo>
                <a:cubicBezTo>
                  <a:pt x="2489200" y="1098411"/>
                  <a:pt x="2489762" y="1098305"/>
                  <a:pt x="2490329" y="1098214"/>
                </a:cubicBezTo>
                <a:cubicBezTo>
                  <a:pt x="2494706" y="1091756"/>
                  <a:pt x="2499431" y="1083023"/>
                  <a:pt x="2501919" y="1084022"/>
                </a:cubicBezTo>
                <a:lnTo>
                  <a:pt x="2503191" y="1086644"/>
                </a:lnTo>
                <a:cubicBezTo>
                  <a:pt x="2503387" y="1088038"/>
                  <a:pt x="2503388" y="1089874"/>
                  <a:pt x="2503290" y="1091925"/>
                </a:cubicBezTo>
                <a:lnTo>
                  <a:pt x="2506613" y="1091014"/>
                </a:lnTo>
                <a:lnTo>
                  <a:pt x="2505838" y="1106339"/>
                </a:lnTo>
                <a:lnTo>
                  <a:pt x="2505738" y="1110090"/>
                </a:lnTo>
                <a:lnTo>
                  <a:pt x="2506696" y="1120169"/>
                </a:lnTo>
                <a:cubicBezTo>
                  <a:pt x="2509418" y="1123765"/>
                  <a:pt x="2521884" y="1111065"/>
                  <a:pt x="2522944" y="1112586"/>
                </a:cubicBezTo>
                <a:cubicBezTo>
                  <a:pt x="2522185" y="1116353"/>
                  <a:pt x="2515969" y="1124140"/>
                  <a:pt x="2513051" y="1129299"/>
                </a:cubicBezTo>
                <a:cubicBezTo>
                  <a:pt x="2513677" y="1129795"/>
                  <a:pt x="2519471" y="1132454"/>
                  <a:pt x="2519452" y="1133961"/>
                </a:cubicBezTo>
                <a:lnTo>
                  <a:pt x="2512932" y="1138341"/>
                </a:lnTo>
                <a:lnTo>
                  <a:pt x="2512212" y="1138099"/>
                </a:lnTo>
                <a:cubicBezTo>
                  <a:pt x="2515024" y="1142281"/>
                  <a:pt x="2523988" y="1147581"/>
                  <a:pt x="2524969" y="1154622"/>
                </a:cubicBezTo>
                <a:cubicBezTo>
                  <a:pt x="2525814" y="1160689"/>
                  <a:pt x="2521380" y="1165259"/>
                  <a:pt x="2514637" y="1167673"/>
                </a:cubicBezTo>
                <a:lnTo>
                  <a:pt x="2518333" y="1174618"/>
                </a:lnTo>
                <a:cubicBezTo>
                  <a:pt x="2516819" y="1183175"/>
                  <a:pt x="2511793" y="1180812"/>
                  <a:pt x="2506837" y="1179577"/>
                </a:cubicBezTo>
                <a:lnTo>
                  <a:pt x="2508468" y="1191900"/>
                </a:lnTo>
                <a:cubicBezTo>
                  <a:pt x="2509968" y="1191167"/>
                  <a:pt x="2511189" y="1191002"/>
                  <a:pt x="2511989" y="1191557"/>
                </a:cubicBezTo>
                <a:cubicBezTo>
                  <a:pt x="2511922" y="1196082"/>
                  <a:pt x="2510992" y="1197878"/>
                  <a:pt x="2509801" y="1199815"/>
                </a:cubicBezTo>
                <a:lnTo>
                  <a:pt x="2510369" y="1203798"/>
                </a:lnTo>
                <a:cubicBezTo>
                  <a:pt x="2517406" y="1202567"/>
                  <a:pt x="2521855" y="1204070"/>
                  <a:pt x="2521106" y="1209021"/>
                </a:cubicBezTo>
                <a:lnTo>
                  <a:pt x="2513754" y="1220689"/>
                </a:lnTo>
                <a:lnTo>
                  <a:pt x="2513362" y="1221786"/>
                </a:lnTo>
                <a:cubicBezTo>
                  <a:pt x="2513368" y="1221778"/>
                  <a:pt x="2513374" y="1221778"/>
                  <a:pt x="2513381" y="1221775"/>
                </a:cubicBezTo>
                <a:lnTo>
                  <a:pt x="2525732" y="1214822"/>
                </a:lnTo>
                <a:cubicBezTo>
                  <a:pt x="2528566" y="1216735"/>
                  <a:pt x="2522490" y="1230655"/>
                  <a:pt x="2522589" y="1236410"/>
                </a:cubicBezTo>
                <a:lnTo>
                  <a:pt x="2534394" y="1231302"/>
                </a:lnTo>
                <a:cubicBezTo>
                  <a:pt x="2534382" y="1234217"/>
                  <a:pt x="2534240" y="1234550"/>
                  <a:pt x="2534074" y="1234902"/>
                </a:cubicBezTo>
                <a:lnTo>
                  <a:pt x="2530332" y="1241029"/>
                </a:lnTo>
                <a:cubicBezTo>
                  <a:pt x="2535385" y="1240118"/>
                  <a:pt x="2539131" y="1240554"/>
                  <a:pt x="2540602" y="1245352"/>
                </a:cubicBezTo>
                <a:cubicBezTo>
                  <a:pt x="2539578" y="1250413"/>
                  <a:pt x="2530570" y="1257647"/>
                  <a:pt x="2528545" y="1260276"/>
                </a:cubicBezTo>
                <a:lnTo>
                  <a:pt x="2528451" y="1261122"/>
                </a:lnTo>
                <a:lnTo>
                  <a:pt x="2534955" y="1261301"/>
                </a:lnTo>
                <a:cubicBezTo>
                  <a:pt x="2534967" y="1262287"/>
                  <a:pt x="2529148" y="1266461"/>
                  <a:pt x="2528517" y="1267048"/>
                </a:cubicBezTo>
                <a:cubicBezTo>
                  <a:pt x="2531394" y="1269233"/>
                  <a:pt x="2537522" y="1271771"/>
                  <a:pt x="2538327" y="1273973"/>
                </a:cubicBezTo>
                <a:cubicBezTo>
                  <a:pt x="2537257" y="1275420"/>
                  <a:pt x="2524847" y="1272221"/>
                  <a:pt x="2522100" y="1275728"/>
                </a:cubicBezTo>
                <a:lnTo>
                  <a:pt x="2521082" y="1282786"/>
                </a:lnTo>
                <a:lnTo>
                  <a:pt x="2522322" y="1283730"/>
                </a:lnTo>
                <a:lnTo>
                  <a:pt x="2521160" y="1285222"/>
                </a:lnTo>
                <a:lnTo>
                  <a:pt x="2521846" y="1295028"/>
                </a:lnTo>
                <a:lnTo>
                  <a:pt x="2518523" y="1295809"/>
                </a:lnTo>
                <a:cubicBezTo>
                  <a:pt x="2518608" y="1297120"/>
                  <a:pt x="2518597" y="1298336"/>
                  <a:pt x="2518393" y="1299341"/>
                </a:cubicBezTo>
                <a:lnTo>
                  <a:pt x="2517104" y="1301602"/>
                </a:lnTo>
                <a:lnTo>
                  <a:pt x="2505580" y="1297046"/>
                </a:lnTo>
                <a:cubicBezTo>
                  <a:pt x="2504091" y="1297509"/>
                  <a:pt x="2502651" y="1297896"/>
                  <a:pt x="2501416" y="1298246"/>
                </a:cubicBezTo>
                <a:cubicBezTo>
                  <a:pt x="2502182" y="1302623"/>
                  <a:pt x="2503821" y="1307505"/>
                  <a:pt x="2504610" y="1311692"/>
                </a:cubicBezTo>
                <a:lnTo>
                  <a:pt x="2510281" y="1306068"/>
                </a:lnTo>
                <a:lnTo>
                  <a:pt x="2511606" y="1309392"/>
                </a:lnTo>
                <a:cubicBezTo>
                  <a:pt x="2511996" y="1312298"/>
                  <a:pt x="2511585" y="1316502"/>
                  <a:pt x="2511034" y="1321073"/>
                </a:cubicBezTo>
                <a:cubicBezTo>
                  <a:pt x="2506618" y="1323262"/>
                  <a:pt x="2503508" y="1326146"/>
                  <a:pt x="2502092" y="1329493"/>
                </a:cubicBezTo>
                <a:lnTo>
                  <a:pt x="2505440" y="1339186"/>
                </a:lnTo>
                <a:lnTo>
                  <a:pt x="2505322" y="1341585"/>
                </a:lnTo>
                <a:cubicBezTo>
                  <a:pt x="2513974" y="1350434"/>
                  <a:pt x="2535364" y="1359350"/>
                  <a:pt x="2559367" y="1370370"/>
                </a:cubicBezTo>
                <a:lnTo>
                  <a:pt x="2550073" y="1374203"/>
                </a:lnTo>
                <a:cubicBezTo>
                  <a:pt x="2549051" y="1381928"/>
                  <a:pt x="2572416" y="1401638"/>
                  <a:pt x="2598957" y="1425570"/>
                </a:cubicBezTo>
                <a:cubicBezTo>
                  <a:pt x="2590729" y="1433522"/>
                  <a:pt x="2582463" y="1440979"/>
                  <a:pt x="2574544" y="1448137"/>
                </a:cubicBezTo>
                <a:cubicBezTo>
                  <a:pt x="2555928" y="1444294"/>
                  <a:pt x="2542989" y="1443778"/>
                  <a:pt x="2542720" y="1450724"/>
                </a:cubicBezTo>
                <a:cubicBezTo>
                  <a:pt x="2542585" y="1454245"/>
                  <a:pt x="2547409" y="1459581"/>
                  <a:pt x="2555308" y="1465841"/>
                </a:cubicBezTo>
                <a:cubicBezTo>
                  <a:pt x="2540387" y="1479502"/>
                  <a:pt x="2528446" y="1491660"/>
                  <a:pt x="2523039" y="1501351"/>
                </a:cubicBezTo>
                <a:cubicBezTo>
                  <a:pt x="2518357" y="1509738"/>
                  <a:pt x="2516108" y="1516003"/>
                  <a:pt x="2515764" y="1521482"/>
                </a:cubicBezTo>
                <a:lnTo>
                  <a:pt x="2502092" y="1529030"/>
                </a:lnTo>
                <a:lnTo>
                  <a:pt x="2505440" y="1535583"/>
                </a:lnTo>
                <a:lnTo>
                  <a:pt x="2505322" y="1537205"/>
                </a:lnTo>
                <a:cubicBezTo>
                  <a:pt x="2512009" y="1541825"/>
                  <a:pt x="2526302" y="1546475"/>
                  <a:pt x="2543531" y="1551642"/>
                </a:cubicBezTo>
                <a:cubicBezTo>
                  <a:pt x="2522011" y="1573412"/>
                  <a:pt x="2506946" y="1596395"/>
                  <a:pt x="2511141" y="1621547"/>
                </a:cubicBezTo>
                <a:cubicBezTo>
                  <a:pt x="2512691" y="1630839"/>
                  <a:pt x="2516705" y="1639173"/>
                  <a:pt x="2522632" y="1645769"/>
                </a:cubicBezTo>
                <a:lnTo>
                  <a:pt x="2515491" y="1660146"/>
                </a:lnTo>
                <a:cubicBezTo>
                  <a:pt x="2515649" y="1663515"/>
                  <a:pt x="2517979" y="1665698"/>
                  <a:pt x="2521382" y="1667417"/>
                </a:cubicBezTo>
                <a:cubicBezTo>
                  <a:pt x="2522550" y="1675707"/>
                  <a:pt x="2525243" y="1682965"/>
                  <a:pt x="2528807" y="1690467"/>
                </a:cubicBezTo>
                <a:cubicBezTo>
                  <a:pt x="2515683" y="1701733"/>
                  <a:pt x="2507994" y="1713657"/>
                  <a:pt x="2511142" y="1726406"/>
                </a:cubicBezTo>
                <a:cubicBezTo>
                  <a:pt x="2512424" y="1731602"/>
                  <a:pt x="2515394" y="1736357"/>
                  <a:pt x="2519739" y="1740143"/>
                </a:cubicBezTo>
                <a:cubicBezTo>
                  <a:pt x="2514426" y="1739385"/>
                  <a:pt x="2511173" y="1741183"/>
                  <a:pt x="2510738" y="1746036"/>
                </a:cubicBezTo>
                <a:lnTo>
                  <a:pt x="2526079" y="1776025"/>
                </a:lnTo>
                <a:cubicBezTo>
                  <a:pt x="2510626" y="1768375"/>
                  <a:pt x="2500034" y="1766823"/>
                  <a:pt x="2499225" y="1775848"/>
                </a:cubicBezTo>
                <a:cubicBezTo>
                  <a:pt x="2498683" y="1781911"/>
                  <a:pt x="2505001" y="1792961"/>
                  <a:pt x="2515016" y="1806947"/>
                </a:cubicBezTo>
                <a:cubicBezTo>
                  <a:pt x="2512519" y="1807125"/>
                  <a:pt x="2511023" y="1808387"/>
                  <a:pt x="2510739" y="1810537"/>
                </a:cubicBezTo>
                <a:lnTo>
                  <a:pt x="2526080" y="1830805"/>
                </a:lnTo>
                <a:cubicBezTo>
                  <a:pt x="2510626" y="1825635"/>
                  <a:pt x="2500034" y="1824587"/>
                  <a:pt x="2499226" y="1830686"/>
                </a:cubicBezTo>
                <a:cubicBezTo>
                  <a:pt x="2498170" y="1838673"/>
                  <a:pt x="2523173" y="1859465"/>
                  <a:pt x="2550707" y="1884886"/>
                </a:cubicBezTo>
                <a:lnTo>
                  <a:pt x="2547925" y="1887584"/>
                </a:lnTo>
                <a:cubicBezTo>
                  <a:pt x="2542614" y="1887697"/>
                  <a:pt x="2538130" y="1889034"/>
                  <a:pt x="2534852" y="1893879"/>
                </a:cubicBezTo>
                <a:lnTo>
                  <a:pt x="2524427" y="1888325"/>
                </a:lnTo>
                <a:lnTo>
                  <a:pt x="2520108" y="1907820"/>
                </a:lnTo>
                <a:cubicBezTo>
                  <a:pt x="2496105" y="1920203"/>
                  <a:pt x="2471169" y="1930700"/>
                  <a:pt x="2455503" y="1940184"/>
                </a:cubicBezTo>
                <a:cubicBezTo>
                  <a:pt x="2455567" y="1942107"/>
                  <a:pt x="2455567" y="1943925"/>
                  <a:pt x="2455104" y="1945011"/>
                </a:cubicBezTo>
                <a:lnTo>
                  <a:pt x="2454461" y="1950275"/>
                </a:lnTo>
                <a:lnTo>
                  <a:pt x="2444826" y="1947027"/>
                </a:lnTo>
                <a:cubicBezTo>
                  <a:pt x="2444324" y="1947227"/>
                  <a:pt x="2443855" y="1947539"/>
                  <a:pt x="2443420" y="1947846"/>
                </a:cubicBezTo>
                <a:lnTo>
                  <a:pt x="2440268" y="1951205"/>
                </a:lnTo>
                <a:lnTo>
                  <a:pt x="2440649" y="1953576"/>
                </a:lnTo>
                <a:lnTo>
                  <a:pt x="2440268" y="1954180"/>
                </a:lnTo>
                <a:lnTo>
                  <a:pt x="2441225" y="1962972"/>
                </a:lnTo>
                <a:lnTo>
                  <a:pt x="2440368" y="1965655"/>
                </a:lnTo>
                <a:cubicBezTo>
                  <a:pt x="2440658" y="1965839"/>
                  <a:pt x="2440955" y="1966024"/>
                  <a:pt x="2441256" y="1966185"/>
                </a:cubicBezTo>
                <a:lnTo>
                  <a:pt x="2441296" y="1971258"/>
                </a:lnTo>
                <a:lnTo>
                  <a:pt x="2440368" y="1975562"/>
                </a:lnTo>
                <a:cubicBezTo>
                  <a:pt x="2441648" y="1976767"/>
                  <a:pt x="2443044" y="1977952"/>
                  <a:pt x="2444459" y="1979176"/>
                </a:cubicBezTo>
                <a:cubicBezTo>
                  <a:pt x="2436315" y="1982420"/>
                  <a:pt x="2429413" y="1986468"/>
                  <a:pt x="2424622" y="1991454"/>
                </a:cubicBezTo>
                <a:lnTo>
                  <a:pt x="2421825" y="2008973"/>
                </a:lnTo>
                <a:lnTo>
                  <a:pt x="2417450" y="2005232"/>
                </a:lnTo>
                <a:cubicBezTo>
                  <a:pt x="2417322" y="2010396"/>
                  <a:pt x="2419682" y="2015558"/>
                  <a:pt x="2423849" y="2020432"/>
                </a:cubicBezTo>
                <a:cubicBezTo>
                  <a:pt x="2423867" y="2020410"/>
                  <a:pt x="2423887" y="2020388"/>
                  <a:pt x="2423906" y="2020367"/>
                </a:cubicBezTo>
                <a:lnTo>
                  <a:pt x="2421825" y="2039659"/>
                </a:lnTo>
                <a:lnTo>
                  <a:pt x="2417449" y="2034126"/>
                </a:lnTo>
                <a:cubicBezTo>
                  <a:pt x="2417321" y="2041765"/>
                  <a:pt x="2419682" y="2049404"/>
                  <a:pt x="2423848" y="2056616"/>
                </a:cubicBezTo>
                <a:cubicBezTo>
                  <a:pt x="2429189" y="2047414"/>
                  <a:pt x="2434479" y="2037877"/>
                  <a:pt x="2436941" y="2040345"/>
                </a:cubicBezTo>
                <a:lnTo>
                  <a:pt x="2438174" y="2045835"/>
                </a:lnTo>
                <a:cubicBezTo>
                  <a:pt x="2438230" y="2048554"/>
                  <a:pt x="2437985" y="2052021"/>
                  <a:pt x="2437590" y="2055841"/>
                </a:cubicBezTo>
                <a:lnTo>
                  <a:pt x="2441424" y="2051547"/>
                </a:lnTo>
                <a:lnTo>
                  <a:pt x="2441847" y="2055575"/>
                </a:lnTo>
                <a:lnTo>
                  <a:pt x="2439688" y="2077620"/>
                </a:lnTo>
                <a:cubicBezTo>
                  <a:pt x="2441631" y="2079948"/>
                  <a:pt x="2443666" y="2082019"/>
                  <a:pt x="2445780" y="2083972"/>
                </a:cubicBezTo>
                <a:lnTo>
                  <a:pt x="2453786" y="2071345"/>
                </a:lnTo>
                <a:lnTo>
                  <a:pt x="2455059" y="2075086"/>
                </a:lnTo>
                <a:cubicBezTo>
                  <a:pt x="2455255" y="2077083"/>
                  <a:pt x="2455255" y="2079723"/>
                  <a:pt x="2455158" y="2082662"/>
                </a:cubicBezTo>
                <a:lnTo>
                  <a:pt x="2458481" y="2081316"/>
                </a:lnTo>
                <a:lnTo>
                  <a:pt x="2458090" y="2095405"/>
                </a:lnTo>
                <a:cubicBezTo>
                  <a:pt x="2462744" y="2099524"/>
                  <a:pt x="2467602" y="2103646"/>
                  <a:pt x="2472555" y="2107593"/>
                </a:cubicBezTo>
                <a:lnTo>
                  <a:pt x="2466515" y="2111358"/>
                </a:lnTo>
                <a:lnTo>
                  <a:pt x="2470212" y="2118060"/>
                </a:lnTo>
                <a:cubicBezTo>
                  <a:pt x="2468696" y="2126367"/>
                  <a:pt x="2463671" y="2124110"/>
                  <a:pt x="2458714" y="2122954"/>
                </a:cubicBezTo>
                <a:cubicBezTo>
                  <a:pt x="2458564" y="2131493"/>
                  <a:pt x="2464532" y="2148215"/>
                  <a:pt x="2461677" y="2152789"/>
                </a:cubicBezTo>
                <a:lnTo>
                  <a:pt x="2449359" y="2150205"/>
                </a:lnTo>
                <a:cubicBezTo>
                  <a:pt x="2449353" y="2150205"/>
                  <a:pt x="2449346" y="2150209"/>
                  <a:pt x="2449339" y="2150205"/>
                </a:cubicBezTo>
                <a:lnTo>
                  <a:pt x="2449723" y="2151570"/>
                </a:lnTo>
                <a:cubicBezTo>
                  <a:pt x="2453151" y="2155121"/>
                  <a:pt x="2456498" y="2159458"/>
                  <a:pt x="2456989" y="2164193"/>
                </a:cubicBezTo>
                <a:cubicBezTo>
                  <a:pt x="2457794" y="2171947"/>
                  <a:pt x="2451902" y="2177314"/>
                  <a:pt x="2443151" y="2179732"/>
                </a:cubicBezTo>
                <a:lnTo>
                  <a:pt x="2447569" y="2188872"/>
                </a:lnTo>
                <a:cubicBezTo>
                  <a:pt x="2445235" y="2199559"/>
                  <a:pt x="2438902" y="2196088"/>
                  <a:pt x="2432607" y="2194058"/>
                </a:cubicBezTo>
                <a:cubicBezTo>
                  <a:pt x="2432011" y="2205192"/>
                  <a:pt x="2438863" y="2227652"/>
                  <a:pt x="2434988" y="2233325"/>
                </a:cubicBezTo>
                <a:cubicBezTo>
                  <a:pt x="2432614" y="2236799"/>
                  <a:pt x="2425669" y="2231688"/>
                  <a:pt x="2419329" y="2228667"/>
                </a:cubicBezTo>
                <a:cubicBezTo>
                  <a:pt x="2419320" y="2228667"/>
                  <a:pt x="2419312" y="2228667"/>
                  <a:pt x="2419303" y="2228664"/>
                </a:cubicBezTo>
                <a:lnTo>
                  <a:pt x="2420709" y="2245680"/>
                </a:lnTo>
                <a:cubicBezTo>
                  <a:pt x="2417743" y="2248588"/>
                  <a:pt x="2412532" y="2242791"/>
                  <a:pt x="2407101" y="2238404"/>
                </a:cubicBezTo>
                <a:cubicBezTo>
                  <a:pt x="2406309" y="2241735"/>
                  <a:pt x="2406004" y="2246458"/>
                  <a:pt x="2405840" y="2251472"/>
                </a:cubicBezTo>
                <a:lnTo>
                  <a:pt x="2409461" y="2258035"/>
                </a:lnTo>
                <a:lnTo>
                  <a:pt x="2405550" y="2259502"/>
                </a:lnTo>
                <a:lnTo>
                  <a:pt x="2402404" y="2277185"/>
                </a:lnTo>
                <a:cubicBezTo>
                  <a:pt x="2397848" y="2281153"/>
                  <a:pt x="2386105" y="2258354"/>
                  <a:pt x="2379767" y="2262222"/>
                </a:cubicBezTo>
                <a:lnTo>
                  <a:pt x="2378293" y="2263975"/>
                </a:lnTo>
                <a:cubicBezTo>
                  <a:pt x="2378317" y="2267028"/>
                  <a:pt x="2377977" y="2267775"/>
                  <a:pt x="2377331" y="2268546"/>
                </a:cubicBezTo>
                <a:lnTo>
                  <a:pt x="2375118" y="2270183"/>
                </a:lnTo>
                <a:lnTo>
                  <a:pt x="2372347" y="2279318"/>
                </a:lnTo>
                <a:lnTo>
                  <a:pt x="2372347" y="2314966"/>
                </a:lnTo>
                <a:lnTo>
                  <a:pt x="2432671" y="2314966"/>
                </a:lnTo>
                <a:cubicBezTo>
                  <a:pt x="2432422" y="2329332"/>
                  <a:pt x="2437021" y="2354461"/>
                  <a:pt x="2435018" y="2366464"/>
                </a:cubicBezTo>
                <a:cubicBezTo>
                  <a:pt x="2428908" y="2366331"/>
                  <a:pt x="2424329" y="2366011"/>
                  <a:pt x="2420494" y="2365621"/>
                </a:cubicBezTo>
                <a:lnTo>
                  <a:pt x="2419329" y="2364739"/>
                </a:lnTo>
                <a:cubicBezTo>
                  <a:pt x="2419320" y="2364739"/>
                  <a:pt x="2419311" y="2364739"/>
                  <a:pt x="2419303" y="2364735"/>
                </a:cubicBezTo>
                <a:lnTo>
                  <a:pt x="2419428" y="2365524"/>
                </a:lnTo>
                <a:lnTo>
                  <a:pt x="2411027" y="2364768"/>
                </a:lnTo>
                <a:cubicBezTo>
                  <a:pt x="2409900" y="2370086"/>
                  <a:pt x="2428852" y="2381691"/>
                  <a:pt x="2418869" y="2384015"/>
                </a:cubicBezTo>
                <a:cubicBezTo>
                  <a:pt x="2415863" y="2383824"/>
                  <a:pt x="2413095" y="2383637"/>
                  <a:pt x="2410539" y="2383343"/>
                </a:cubicBezTo>
                <a:lnTo>
                  <a:pt x="2407101" y="2379149"/>
                </a:lnTo>
                <a:cubicBezTo>
                  <a:pt x="2406912" y="2380323"/>
                  <a:pt x="2406751" y="2381615"/>
                  <a:pt x="2406847" y="2383046"/>
                </a:cubicBezTo>
                <a:cubicBezTo>
                  <a:pt x="2391401" y="2381991"/>
                  <a:pt x="2384284" y="2380938"/>
                  <a:pt x="2377445" y="2380065"/>
                </a:cubicBezTo>
                <a:cubicBezTo>
                  <a:pt x="2377422" y="2380065"/>
                  <a:pt x="2377404" y="2380064"/>
                  <a:pt x="2377381" y="2380063"/>
                </a:cubicBezTo>
                <a:lnTo>
                  <a:pt x="2378571" y="2380991"/>
                </a:lnTo>
                <a:cubicBezTo>
                  <a:pt x="2389899" y="2383863"/>
                  <a:pt x="2400888" y="2387212"/>
                  <a:pt x="2402209" y="2390270"/>
                </a:cubicBezTo>
                <a:lnTo>
                  <a:pt x="2372244" y="2394724"/>
                </a:lnTo>
                <a:lnTo>
                  <a:pt x="2365709" y="2394020"/>
                </a:lnTo>
                <a:cubicBezTo>
                  <a:pt x="2361231" y="2394611"/>
                  <a:pt x="2356964" y="2395411"/>
                  <a:pt x="2357729" y="2396881"/>
                </a:cubicBezTo>
                <a:cubicBezTo>
                  <a:pt x="2356627" y="2397395"/>
                  <a:pt x="2355491" y="2397392"/>
                  <a:pt x="2354327" y="2397387"/>
                </a:cubicBezTo>
                <a:lnTo>
                  <a:pt x="2354964" y="2397871"/>
                </a:lnTo>
                <a:lnTo>
                  <a:pt x="2332072" y="2406081"/>
                </a:lnTo>
                <a:cubicBezTo>
                  <a:pt x="2327262" y="2405532"/>
                  <a:pt x="2322461" y="2404926"/>
                  <a:pt x="2317666" y="2404367"/>
                </a:cubicBezTo>
                <a:cubicBezTo>
                  <a:pt x="2316935" y="2406136"/>
                  <a:pt x="2317833" y="2408470"/>
                  <a:pt x="2319342" y="2411008"/>
                </a:cubicBezTo>
                <a:cubicBezTo>
                  <a:pt x="2320037" y="2411344"/>
                  <a:pt x="2320184" y="2411680"/>
                  <a:pt x="2319996" y="2411989"/>
                </a:cubicBezTo>
                <a:lnTo>
                  <a:pt x="2320101" y="2412149"/>
                </a:lnTo>
                <a:lnTo>
                  <a:pt x="2304537" y="2428550"/>
                </a:lnTo>
                <a:cubicBezTo>
                  <a:pt x="2297822" y="2427827"/>
                  <a:pt x="2290698" y="2426695"/>
                  <a:pt x="2283473" y="2425531"/>
                </a:cubicBezTo>
                <a:cubicBezTo>
                  <a:pt x="2315196" y="2392221"/>
                  <a:pt x="2344171" y="2361898"/>
                  <a:pt x="2318448" y="2360578"/>
                </a:cubicBezTo>
                <a:cubicBezTo>
                  <a:pt x="2298167" y="2359539"/>
                  <a:pt x="2242356" y="2386531"/>
                  <a:pt x="2177235" y="2414013"/>
                </a:cubicBezTo>
                <a:cubicBezTo>
                  <a:pt x="2161320" y="2415859"/>
                  <a:pt x="2141969" y="2419081"/>
                  <a:pt x="2122676" y="2422811"/>
                </a:cubicBezTo>
                <a:cubicBezTo>
                  <a:pt x="2145581" y="2387520"/>
                  <a:pt x="2168000" y="2354368"/>
                  <a:pt x="2140656" y="2353955"/>
                </a:cubicBezTo>
                <a:cubicBezTo>
                  <a:pt x="2127048" y="2353755"/>
                  <a:pt x="2101783" y="2365905"/>
                  <a:pt x="2070252" y="2382570"/>
                </a:cubicBezTo>
                <a:lnTo>
                  <a:pt x="2066244" y="2384655"/>
                </a:lnTo>
                <a:cubicBezTo>
                  <a:pt x="2049036" y="2393602"/>
                  <a:pt x="2030306" y="2403705"/>
                  <a:pt x="2010579" y="2413827"/>
                </a:cubicBezTo>
                <a:lnTo>
                  <a:pt x="2002687" y="2391757"/>
                </a:lnTo>
                <a:cubicBezTo>
                  <a:pt x="1983492" y="2391675"/>
                  <a:pt x="1957555" y="2391039"/>
                  <a:pt x="1931384" y="2390668"/>
                </a:cubicBezTo>
                <a:cubicBezTo>
                  <a:pt x="1945681" y="2395309"/>
                  <a:pt x="1965284" y="2400061"/>
                  <a:pt x="1966697" y="2402304"/>
                </a:cubicBezTo>
                <a:cubicBezTo>
                  <a:pt x="1960288" y="2404036"/>
                  <a:pt x="1908936" y="2395415"/>
                  <a:pt x="1877728" y="2391997"/>
                </a:cubicBezTo>
                <a:lnTo>
                  <a:pt x="1870465" y="2397379"/>
                </a:lnTo>
                <a:lnTo>
                  <a:pt x="1866077" y="2402114"/>
                </a:lnTo>
                <a:cubicBezTo>
                  <a:pt x="1894053" y="2408926"/>
                  <a:pt x="1949380" y="2416868"/>
                  <a:pt x="1945794" y="2418672"/>
                </a:cubicBezTo>
                <a:cubicBezTo>
                  <a:pt x="1941966" y="2420597"/>
                  <a:pt x="1896787" y="2416339"/>
                  <a:pt x="1855582" y="2413022"/>
                </a:cubicBezTo>
                <a:lnTo>
                  <a:pt x="1864271" y="2419962"/>
                </a:lnTo>
                <a:lnTo>
                  <a:pt x="1848425" y="2418585"/>
                </a:lnTo>
                <a:cubicBezTo>
                  <a:pt x="1847458" y="2419688"/>
                  <a:pt x="1846134" y="2420776"/>
                  <a:pt x="1844794" y="2421848"/>
                </a:cubicBezTo>
                <a:lnTo>
                  <a:pt x="1843638" y="2421494"/>
                </a:lnTo>
                <a:lnTo>
                  <a:pt x="1843638" y="2321013"/>
                </a:lnTo>
                <a:lnTo>
                  <a:pt x="1787376" y="2321013"/>
                </a:lnTo>
                <a:cubicBezTo>
                  <a:pt x="1799946" y="2323202"/>
                  <a:pt x="1808993" y="2325195"/>
                  <a:pt x="1807391" y="2326597"/>
                </a:cubicBezTo>
                <a:lnTo>
                  <a:pt x="1779258" y="2328238"/>
                </a:lnTo>
                <a:lnTo>
                  <a:pt x="1736813" y="2331329"/>
                </a:lnTo>
                <a:cubicBezTo>
                  <a:pt x="1733037" y="2332446"/>
                  <a:pt x="1729004" y="2333633"/>
                  <a:pt x="1725877" y="2334715"/>
                </a:cubicBezTo>
                <a:lnTo>
                  <a:pt x="1727784" y="2336328"/>
                </a:lnTo>
                <a:lnTo>
                  <a:pt x="1736572" y="2346078"/>
                </a:lnTo>
                <a:cubicBezTo>
                  <a:pt x="1742762" y="2348165"/>
                  <a:pt x="1748821" y="2350621"/>
                  <a:pt x="1749824" y="2352962"/>
                </a:cubicBezTo>
                <a:cubicBezTo>
                  <a:pt x="1751467" y="2356799"/>
                  <a:pt x="1741125" y="2358757"/>
                  <a:pt x="1725616" y="2358980"/>
                </a:cubicBezTo>
                <a:lnTo>
                  <a:pt x="1734137" y="2367124"/>
                </a:lnTo>
                <a:cubicBezTo>
                  <a:pt x="1718519" y="2366605"/>
                  <a:pt x="1712863" y="2365599"/>
                  <a:pt x="1707234" y="2364768"/>
                </a:cubicBezTo>
                <a:cubicBezTo>
                  <a:pt x="1706471" y="2370086"/>
                  <a:pt x="1719280" y="2381693"/>
                  <a:pt x="1712532" y="2384015"/>
                </a:cubicBezTo>
                <a:cubicBezTo>
                  <a:pt x="1696187" y="2382483"/>
                  <a:pt x="1690221" y="2381140"/>
                  <a:pt x="1684539" y="2380067"/>
                </a:cubicBezTo>
                <a:cubicBezTo>
                  <a:pt x="1684522" y="2380067"/>
                  <a:pt x="1684510" y="2380065"/>
                  <a:pt x="1684495" y="2380063"/>
                </a:cubicBezTo>
                <a:lnTo>
                  <a:pt x="1685299" y="2380991"/>
                </a:lnTo>
                <a:cubicBezTo>
                  <a:pt x="1692954" y="2383864"/>
                  <a:pt x="1700381" y="2387213"/>
                  <a:pt x="1701275" y="2390271"/>
                </a:cubicBezTo>
                <a:lnTo>
                  <a:pt x="1681022" y="2394724"/>
                </a:lnTo>
                <a:lnTo>
                  <a:pt x="1676606" y="2394021"/>
                </a:lnTo>
                <a:lnTo>
                  <a:pt x="1671214" y="2396881"/>
                </a:lnTo>
                <a:cubicBezTo>
                  <a:pt x="1670471" y="2397395"/>
                  <a:pt x="1669703" y="2397393"/>
                  <a:pt x="1668915" y="2397387"/>
                </a:cubicBezTo>
                <a:lnTo>
                  <a:pt x="1669344" y="2397871"/>
                </a:lnTo>
                <a:lnTo>
                  <a:pt x="1653875" y="2406081"/>
                </a:lnTo>
                <a:cubicBezTo>
                  <a:pt x="1650624" y="2405532"/>
                  <a:pt x="1647379" y="2404927"/>
                  <a:pt x="1644139" y="2404367"/>
                </a:cubicBezTo>
                <a:cubicBezTo>
                  <a:pt x="1643645" y="2406136"/>
                  <a:pt x="1644252" y="2408471"/>
                  <a:pt x="1645272" y="2411008"/>
                </a:cubicBezTo>
                <a:cubicBezTo>
                  <a:pt x="1645740" y="2411345"/>
                  <a:pt x="1645841" y="2411681"/>
                  <a:pt x="1645713" y="2411990"/>
                </a:cubicBezTo>
                <a:lnTo>
                  <a:pt x="1645784" y="2412150"/>
                </a:lnTo>
                <a:lnTo>
                  <a:pt x="1635266" y="2428550"/>
                </a:lnTo>
                <a:cubicBezTo>
                  <a:pt x="1630728" y="2427827"/>
                  <a:pt x="1625914" y="2426695"/>
                  <a:pt x="1621029" y="2425531"/>
                </a:cubicBezTo>
                <a:cubicBezTo>
                  <a:pt x="1642468" y="2392222"/>
                  <a:pt x="1662052" y="2361899"/>
                  <a:pt x="1644667" y="2360578"/>
                </a:cubicBezTo>
                <a:cubicBezTo>
                  <a:pt x="1630961" y="2359539"/>
                  <a:pt x="1593244" y="2386531"/>
                  <a:pt x="1549233" y="2414013"/>
                </a:cubicBezTo>
                <a:cubicBezTo>
                  <a:pt x="1538478" y="2415859"/>
                  <a:pt x="1525400" y="2419081"/>
                  <a:pt x="1512362" y="2422812"/>
                </a:cubicBezTo>
                <a:cubicBezTo>
                  <a:pt x="1527841" y="2387521"/>
                  <a:pt x="1542992" y="2354368"/>
                  <a:pt x="1524513" y="2353957"/>
                </a:cubicBezTo>
                <a:cubicBezTo>
                  <a:pt x="1515317" y="2353755"/>
                  <a:pt x="1498243" y="2365907"/>
                  <a:pt x="1476933" y="2382570"/>
                </a:cubicBezTo>
                <a:lnTo>
                  <a:pt x="1474224" y="2384655"/>
                </a:lnTo>
                <a:cubicBezTo>
                  <a:pt x="1462594" y="2393602"/>
                  <a:pt x="1449936" y="2403705"/>
                  <a:pt x="1436604" y="2413827"/>
                </a:cubicBezTo>
                <a:lnTo>
                  <a:pt x="1431271" y="2391757"/>
                </a:lnTo>
                <a:cubicBezTo>
                  <a:pt x="1418298" y="2391675"/>
                  <a:pt x="1400769" y="2391039"/>
                  <a:pt x="1383083" y="2390668"/>
                </a:cubicBezTo>
                <a:cubicBezTo>
                  <a:pt x="1393995" y="2395909"/>
                  <a:pt x="1409482" y="2401293"/>
                  <a:pt x="1406949" y="2402304"/>
                </a:cubicBezTo>
                <a:cubicBezTo>
                  <a:pt x="1402618" y="2404037"/>
                  <a:pt x="1367913" y="2395415"/>
                  <a:pt x="1346821" y="2391998"/>
                </a:cubicBezTo>
                <a:lnTo>
                  <a:pt x="1341915" y="2397380"/>
                </a:lnTo>
                <a:lnTo>
                  <a:pt x="1338947" y="2402115"/>
                </a:lnTo>
                <a:cubicBezTo>
                  <a:pt x="1357855" y="2408926"/>
                  <a:pt x="1395245" y="2416870"/>
                  <a:pt x="1392823" y="2418672"/>
                </a:cubicBezTo>
                <a:cubicBezTo>
                  <a:pt x="1390234" y="2420597"/>
                  <a:pt x="1359701" y="2416339"/>
                  <a:pt x="1331857" y="2413022"/>
                </a:cubicBezTo>
                <a:lnTo>
                  <a:pt x="1337728" y="2419962"/>
                </a:lnTo>
                <a:lnTo>
                  <a:pt x="1327019" y="2418586"/>
                </a:lnTo>
                <a:cubicBezTo>
                  <a:pt x="1326366" y="2419689"/>
                  <a:pt x="1325470" y="2420776"/>
                  <a:pt x="1324563" y="2421848"/>
                </a:cubicBezTo>
                <a:lnTo>
                  <a:pt x="1319324" y="2419470"/>
                </a:lnTo>
                <a:cubicBezTo>
                  <a:pt x="1317185" y="2419455"/>
                  <a:pt x="1316821" y="2419556"/>
                  <a:pt x="1316411" y="2419720"/>
                </a:cubicBezTo>
                <a:lnTo>
                  <a:pt x="1309753" y="2413738"/>
                </a:lnTo>
                <a:cubicBezTo>
                  <a:pt x="1308619" y="2413449"/>
                  <a:pt x="1307661" y="2413152"/>
                  <a:pt x="1306694" y="2412850"/>
                </a:cubicBezTo>
                <a:cubicBezTo>
                  <a:pt x="1307049" y="2416604"/>
                  <a:pt x="1307468" y="2422812"/>
                  <a:pt x="1303189" y="2423338"/>
                </a:cubicBezTo>
                <a:cubicBezTo>
                  <a:pt x="1298055" y="2423969"/>
                  <a:pt x="1296581" y="2419572"/>
                  <a:pt x="1278922" y="2416002"/>
                </a:cubicBezTo>
                <a:cubicBezTo>
                  <a:pt x="1274928" y="2416663"/>
                  <a:pt x="1270130" y="2417364"/>
                  <a:pt x="1264995" y="2418112"/>
                </a:cubicBezTo>
                <a:cubicBezTo>
                  <a:pt x="1263442" y="2420584"/>
                  <a:pt x="1262075" y="2423923"/>
                  <a:pt x="1259837" y="2427382"/>
                </a:cubicBezTo>
                <a:cubicBezTo>
                  <a:pt x="1277610" y="2434863"/>
                  <a:pt x="1302511" y="2443127"/>
                  <a:pt x="1302541" y="2447724"/>
                </a:cubicBezTo>
                <a:lnTo>
                  <a:pt x="1300937" y="2449456"/>
                </a:lnTo>
                <a:cubicBezTo>
                  <a:pt x="1296072" y="2451633"/>
                  <a:pt x="1281520" y="2451325"/>
                  <a:pt x="1263978" y="2450206"/>
                </a:cubicBezTo>
                <a:lnTo>
                  <a:pt x="1271993" y="2454038"/>
                </a:lnTo>
                <a:lnTo>
                  <a:pt x="1261969" y="2455919"/>
                </a:lnTo>
                <a:cubicBezTo>
                  <a:pt x="1250598" y="2455935"/>
                  <a:pt x="1221539" y="2453331"/>
                  <a:pt x="1192980" y="2451638"/>
                </a:cubicBezTo>
                <a:lnTo>
                  <a:pt x="1187585" y="2454716"/>
                </a:lnTo>
                <a:cubicBezTo>
                  <a:pt x="1181342" y="2453407"/>
                  <a:pt x="1180042" y="2452247"/>
                  <a:pt x="1178931" y="2450710"/>
                </a:cubicBezTo>
                <a:cubicBezTo>
                  <a:pt x="1178039" y="2450617"/>
                  <a:pt x="1177009" y="2450565"/>
                  <a:pt x="1175990" y="2450515"/>
                </a:cubicBezTo>
                <a:cubicBezTo>
                  <a:pt x="1176086" y="2452175"/>
                  <a:pt x="1176331" y="2454110"/>
                  <a:pt x="1176262" y="2456110"/>
                </a:cubicBezTo>
                <a:cubicBezTo>
                  <a:pt x="1195507" y="2462052"/>
                  <a:pt x="1222245" y="2468488"/>
                  <a:pt x="1217403" y="2471814"/>
                </a:cubicBezTo>
                <a:cubicBezTo>
                  <a:pt x="1214734" y="2473646"/>
                  <a:pt x="1203615" y="2473873"/>
                  <a:pt x="1189868" y="2473568"/>
                </a:cubicBezTo>
                <a:lnTo>
                  <a:pt x="1197674" y="2476266"/>
                </a:lnTo>
                <a:lnTo>
                  <a:pt x="1190977" y="2478035"/>
                </a:lnTo>
                <a:cubicBezTo>
                  <a:pt x="1182703" y="2478397"/>
                  <a:pt x="1160874" y="2477401"/>
                  <a:pt x="1139608" y="2476828"/>
                </a:cubicBezTo>
                <a:lnTo>
                  <a:pt x="1133725" y="2478357"/>
                </a:lnTo>
                <a:lnTo>
                  <a:pt x="1133059" y="2478188"/>
                </a:lnTo>
                <a:cubicBezTo>
                  <a:pt x="1124496" y="2478096"/>
                  <a:pt x="1121945" y="2477525"/>
                  <a:pt x="1119185" y="2476917"/>
                </a:cubicBezTo>
                <a:lnTo>
                  <a:pt x="1105465" y="2477383"/>
                </a:lnTo>
                <a:cubicBezTo>
                  <a:pt x="1105595" y="2478116"/>
                  <a:pt x="1105704" y="2478870"/>
                  <a:pt x="1105796" y="2479634"/>
                </a:cubicBezTo>
                <a:cubicBezTo>
                  <a:pt x="1112399" y="2485518"/>
                  <a:pt x="1121328" y="2491871"/>
                  <a:pt x="1120306" y="2495215"/>
                </a:cubicBezTo>
                <a:lnTo>
                  <a:pt x="1117625" y="2496926"/>
                </a:lnTo>
                <a:cubicBezTo>
                  <a:pt x="1116199" y="2497189"/>
                  <a:pt x="1114324" y="2497189"/>
                  <a:pt x="1112226" y="2497059"/>
                </a:cubicBezTo>
                <a:lnTo>
                  <a:pt x="1113158" y="2501526"/>
                </a:lnTo>
                <a:lnTo>
                  <a:pt x="1097490" y="2500484"/>
                </a:lnTo>
                <a:lnTo>
                  <a:pt x="1093655" y="2500351"/>
                </a:lnTo>
                <a:lnTo>
                  <a:pt x="1083349" y="2501637"/>
                </a:lnTo>
                <a:cubicBezTo>
                  <a:pt x="1079673" y="2505298"/>
                  <a:pt x="1092659" y="2522056"/>
                  <a:pt x="1091103" y="2523481"/>
                </a:cubicBezTo>
                <a:cubicBezTo>
                  <a:pt x="1087251" y="2522462"/>
                  <a:pt x="1079291" y="2514105"/>
                  <a:pt x="1074016" y="2510182"/>
                </a:cubicBezTo>
                <a:cubicBezTo>
                  <a:pt x="1073510" y="2511023"/>
                  <a:pt x="1070790" y="2518814"/>
                  <a:pt x="1069249" y="2518786"/>
                </a:cubicBezTo>
                <a:cubicBezTo>
                  <a:pt x="1067709" y="2518759"/>
                  <a:pt x="1069180" y="2514801"/>
                  <a:pt x="1064772" y="2510021"/>
                </a:cubicBezTo>
                <a:lnTo>
                  <a:pt x="1065019" y="2509054"/>
                </a:lnTo>
                <a:cubicBezTo>
                  <a:pt x="1060745" y="2512833"/>
                  <a:pt x="1055325" y="2524887"/>
                  <a:pt x="1048126" y="2526205"/>
                </a:cubicBezTo>
                <a:cubicBezTo>
                  <a:pt x="1041924" y="2527340"/>
                  <a:pt x="1037252" y="2521378"/>
                  <a:pt x="1034784" y="2512315"/>
                </a:cubicBezTo>
                <a:lnTo>
                  <a:pt x="1027683" y="2517283"/>
                </a:lnTo>
                <a:cubicBezTo>
                  <a:pt x="1018935" y="2515246"/>
                  <a:pt x="1021351" y="2508490"/>
                  <a:pt x="1022614" y="2501826"/>
                </a:cubicBezTo>
                <a:lnTo>
                  <a:pt x="1010015" y="2504019"/>
                </a:lnTo>
                <a:cubicBezTo>
                  <a:pt x="1010763" y="2506037"/>
                  <a:pt x="1010933" y="2507678"/>
                  <a:pt x="1010366" y="2508753"/>
                </a:cubicBezTo>
                <a:cubicBezTo>
                  <a:pt x="1005740" y="2508664"/>
                  <a:pt x="1003904" y="2507412"/>
                  <a:pt x="1001922" y="2505811"/>
                </a:cubicBezTo>
                <a:lnTo>
                  <a:pt x="997850" y="2506576"/>
                </a:lnTo>
                <a:cubicBezTo>
                  <a:pt x="999108" y="2516036"/>
                  <a:pt x="997572" y="2522017"/>
                  <a:pt x="992510" y="2521010"/>
                </a:cubicBezTo>
                <a:cubicBezTo>
                  <a:pt x="988998" y="2520311"/>
                  <a:pt x="984535" y="2515771"/>
                  <a:pt x="980583" y="2511126"/>
                </a:cubicBezTo>
                <a:lnTo>
                  <a:pt x="979461" y="2510600"/>
                </a:lnTo>
                <a:cubicBezTo>
                  <a:pt x="979469" y="2510608"/>
                  <a:pt x="979469" y="2510617"/>
                  <a:pt x="979472" y="2510626"/>
                </a:cubicBezTo>
                <a:cubicBezTo>
                  <a:pt x="982967" y="2517398"/>
                  <a:pt x="987775" y="2524898"/>
                  <a:pt x="986580" y="2527231"/>
                </a:cubicBezTo>
                <a:cubicBezTo>
                  <a:pt x="984625" y="2531040"/>
                  <a:pt x="970392" y="2522871"/>
                  <a:pt x="964509" y="2523004"/>
                </a:cubicBezTo>
                <a:cubicBezTo>
                  <a:pt x="967451" y="2529687"/>
                  <a:pt x="971188" y="2536473"/>
                  <a:pt x="969731" y="2538876"/>
                </a:cubicBezTo>
                <a:cubicBezTo>
                  <a:pt x="966750" y="2538859"/>
                  <a:pt x="966412" y="2538668"/>
                  <a:pt x="966051" y="2538444"/>
                </a:cubicBezTo>
                <a:lnTo>
                  <a:pt x="959786" y="2533415"/>
                </a:lnTo>
                <a:cubicBezTo>
                  <a:pt x="960718" y="2540209"/>
                  <a:pt x="960272" y="2545244"/>
                  <a:pt x="955367" y="2547221"/>
                </a:cubicBezTo>
                <a:cubicBezTo>
                  <a:pt x="950193" y="2545846"/>
                  <a:pt x="942797" y="2533734"/>
                  <a:pt x="940109" y="2531011"/>
                </a:cubicBezTo>
                <a:lnTo>
                  <a:pt x="939245" y="2530885"/>
                </a:lnTo>
                <a:lnTo>
                  <a:pt x="939061" y="2539630"/>
                </a:lnTo>
                <a:cubicBezTo>
                  <a:pt x="938054" y="2539645"/>
                  <a:pt x="933786" y="2531823"/>
                  <a:pt x="933185" y="2530976"/>
                </a:cubicBezTo>
                <a:cubicBezTo>
                  <a:pt x="930951" y="2534843"/>
                  <a:pt x="928358" y="2543081"/>
                  <a:pt x="926106" y="2544163"/>
                </a:cubicBezTo>
                <a:cubicBezTo>
                  <a:pt x="924626" y="2542724"/>
                  <a:pt x="927897" y="2526040"/>
                  <a:pt x="924311" y="2522348"/>
                </a:cubicBezTo>
                <a:lnTo>
                  <a:pt x="917095" y="2520978"/>
                </a:lnTo>
                <a:lnTo>
                  <a:pt x="916130" y="2522645"/>
                </a:lnTo>
                <a:lnTo>
                  <a:pt x="914605" y="2521082"/>
                </a:lnTo>
                <a:lnTo>
                  <a:pt x="904580" y="2522005"/>
                </a:lnTo>
                <a:lnTo>
                  <a:pt x="903780" y="2517538"/>
                </a:lnTo>
                <a:cubicBezTo>
                  <a:pt x="902440" y="2517652"/>
                  <a:pt x="901198" y="2517638"/>
                  <a:pt x="900170" y="2517363"/>
                </a:cubicBezTo>
                <a:lnTo>
                  <a:pt x="897859" y="2515630"/>
                </a:lnTo>
                <a:cubicBezTo>
                  <a:pt x="896128" y="2512273"/>
                  <a:pt x="900015" y="2505980"/>
                  <a:pt x="902516" y="2500138"/>
                </a:cubicBezTo>
                <a:cubicBezTo>
                  <a:pt x="902043" y="2498135"/>
                  <a:pt x="901648" y="2496199"/>
                  <a:pt x="901289" y="2494539"/>
                </a:cubicBezTo>
                <a:cubicBezTo>
                  <a:pt x="896814" y="2495568"/>
                  <a:pt x="891823" y="2497771"/>
                  <a:pt x="887543" y="2498833"/>
                </a:cubicBezTo>
                <a:lnTo>
                  <a:pt x="893293" y="2506458"/>
                </a:lnTo>
                <a:lnTo>
                  <a:pt x="889894" y="2508238"/>
                </a:lnTo>
                <a:cubicBezTo>
                  <a:pt x="886924" y="2508762"/>
                  <a:pt x="882626" y="2508209"/>
                  <a:pt x="877951" y="2507470"/>
                </a:cubicBezTo>
                <a:cubicBezTo>
                  <a:pt x="875714" y="2501531"/>
                  <a:pt x="872764" y="2497353"/>
                  <a:pt x="869344" y="2495448"/>
                </a:cubicBezTo>
                <a:lnTo>
                  <a:pt x="859434" y="2499949"/>
                </a:lnTo>
                <a:lnTo>
                  <a:pt x="856981" y="2499790"/>
                </a:lnTo>
                <a:cubicBezTo>
                  <a:pt x="847934" y="2511422"/>
                  <a:pt x="838818" y="2540179"/>
                  <a:pt x="827551" y="2572450"/>
                </a:cubicBezTo>
                <a:lnTo>
                  <a:pt x="823633" y="2559954"/>
                </a:lnTo>
                <a:cubicBezTo>
                  <a:pt x="815736" y="2558580"/>
                  <a:pt x="795586" y="2589994"/>
                  <a:pt x="771117" y="2625676"/>
                </a:cubicBezTo>
                <a:cubicBezTo>
                  <a:pt x="762987" y="2614614"/>
                  <a:pt x="755363" y="2603502"/>
                  <a:pt x="748045" y="2592854"/>
                </a:cubicBezTo>
                <a:cubicBezTo>
                  <a:pt x="751974" y="2567826"/>
                  <a:pt x="752502" y="2550431"/>
                  <a:pt x="745399" y="2550070"/>
                </a:cubicBezTo>
                <a:cubicBezTo>
                  <a:pt x="741801" y="2549888"/>
                  <a:pt x="736346" y="2556373"/>
                  <a:pt x="729945" y="2566993"/>
                </a:cubicBezTo>
                <a:cubicBezTo>
                  <a:pt x="715979" y="2546932"/>
                  <a:pt x="703548" y="2530879"/>
                  <a:pt x="693641" y="2523609"/>
                </a:cubicBezTo>
                <a:cubicBezTo>
                  <a:pt x="685065" y="2517315"/>
                  <a:pt x="678662" y="2514292"/>
                  <a:pt x="673061" y="2513828"/>
                </a:cubicBezTo>
                <a:lnTo>
                  <a:pt x="665343" y="2495448"/>
                </a:lnTo>
                <a:lnTo>
                  <a:pt x="658644" y="2499950"/>
                </a:lnTo>
                <a:lnTo>
                  <a:pt x="656986" y="2499790"/>
                </a:lnTo>
                <a:cubicBezTo>
                  <a:pt x="652261" y="2508780"/>
                  <a:pt x="647507" y="2527996"/>
                  <a:pt x="642225" y="2551160"/>
                </a:cubicBezTo>
                <a:cubicBezTo>
                  <a:pt x="619968" y="2522227"/>
                  <a:pt x="596470" y="2501973"/>
                  <a:pt x="570756" y="2507614"/>
                </a:cubicBezTo>
                <a:cubicBezTo>
                  <a:pt x="561257" y="2509698"/>
                  <a:pt x="552735" y="2515093"/>
                  <a:pt x="545993" y="2523062"/>
                </a:cubicBezTo>
                <a:lnTo>
                  <a:pt x="531294" y="2513462"/>
                </a:lnTo>
                <a:cubicBezTo>
                  <a:pt x="527850" y="2513675"/>
                  <a:pt x="525617" y="2516807"/>
                  <a:pt x="523860" y="2521381"/>
                </a:cubicBezTo>
                <a:cubicBezTo>
                  <a:pt x="515385" y="2522953"/>
                  <a:pt x="507964" y="2526572"/>
                  <a:pt x="500294" y="2531363"/>
                </a:cubicBezTo>
                <a:cubicBezTo>
                  <a:pt x="488777" y="2513721"/>
                  <a:pt x="476585" y="2503384"/>
                  <a:pt x="463551" y="2507614"/>
                </a:cubicBezTo>
                <a:cubicBezTo>
                  <a:pt x="458239" y="2509338"/>
                  <a:pt x="453378" y="2513332"/>
                  <a:pt x="449507" y="2519172"/>
                </a:cubicBezTo>
                <a:cubicBezTo>
                  <a:pt x="450282" y="2512029"/>
                  <a:pt x="448444" y="2507656"/>
                  <a:pt x="443483" y="2507073"/>
                </a:cubicBezTo>
                <a:lnTo>
                  <a:pt x="412822" y="2527697"/>
                </a:lnTo>
                <a:cubicBezTo>
                  <a:pt x="420643" y="2506920"/>
                  <a:pt x="422230" y="2492680"/>
                  <a:pt x="413003" y="2491594"/>
                </a:cubicBezTo>
                <a:cubicBezTo>
                  <a:pt x="406805" y="2490866"/>
                  <a:pt x="395507" y="2499358"/>
                  <a:pt x="381208" y="2512823"/>
                </a:cubicBezTo>
                <a:cubicBezTo>
                  <a:pt x="381026" y="2509467"/>
                  <a:pt x="379736" y="2507455"/>
                  <a:pt x="377538" y="2507073"/>
                </a:cubicBezTo>
                <a:lnTo>
                  <a:pt x="356817" y="2527697"/>
                </a:lnTo>
                <a:cubicBezTo>
                  <a:pt x="362103" y="2506921"/>
                  <a:pt x="363174" y="2492681"/>
                  <a:pt x="356938" y="2491594"/>
                </a:cubicBezTo>
                <a:cubicBezTo>
                  <a:pt x="348772" y="2490174"/>
                  <a:pt x="327515" y="2523790"/>
                  <a:pt x="301526" y="2560809"/>
                </a:cubicBezTo>
                <a:lnTo>
                  <a:pt x="298767" y="2557067"/>
                </a:lnTo>
                <a:cubicBezTo>
                  <a:pt x="298651" y="2549926"/>
                  <a:pt x="297285" y="2543900"/>
                  <a:pt x="292331" y="2539490"/>
                </a:cubicBezTo>
                <a:lnTo>
                  <a:pt x="298010" y="2525475"/>
                </a:lnTo>
                <a:cubicBezTo>
                  <a:pt x="296299" y="2521986"/>
                  <a:pt x="290320" y="2519866"/>
                  <a:pt x="278079" y="2519670"/>
                </a:cubicBezTo>
                <a:cubicBezTo>
                  <a:pt x="265419" y="2487399"/>
                  <a:pt x="254687" y="2453874"/>
                  <a:pt x="244990" y="2432811"/>
                </a:cubicBezTo>
                <a:cubicBezTo>
                  <a:pt x="243025" y="2432898"/>
                  <a:pt x="241166" y="2432899"/>
                  <a:pt x="240056" y="2432276"/>
                </a:cubicBezTo>
                <a:lnTo>
                  <a:pt x="234675" y="2431410"/>
                </a:lnTo>
                <a:cubicBezTo>
                  <a:pt x="231409" y="2429223"/>
                  <a:pt x="234189" y="2424162"/>
                  <a:pt x="237995" y="2418456"/>
                </a:cubicBezTo>
                <a:cubicBezTo>
                  <a:pt x="237789" y="2417783"/>
                  <a:pt x="237472" y="2417152"/>
                  <a:pt x="237157" y="2416566"/>
                </a:cubicBezTo>
                <a:lnTo>
                  <a:pt x="233723" y="2412328"/>
                </a:lnTo>
                <a:lnTo>
                  <a:pt x="231298" y="2412843"/>
                </a:lnTo>
                <a:lnTo>
                  <a:pt x="230681" y="2412328"/>
                </a:lnTo>
                <a:lnTo>
                  <a:pt x="221692" y="2413615"/>
                </a:lnTo>
                <a:lnTo>
                  <a:pt x="218950" y="2412464"/>
                </a:lnTo>
                <a:cubicBezTo>
                  <a:pt x="218762" y="2412854"/>
                  <a:pt x="218573" y="2413252"/>
                  <a:pt x="218407" y="2413657"/>
                </a:cubicBezTo>
                <a:lnTo>
                  <a:pt x="213221" y="2413712"/>
                </a:lnTo>
                <a:lnTo>
                  <a:pt x="208821" y="2412463"/>
                </a:lnTo>
                <a:cubicBezTo>
                  <a:pt x="207590" y="2414186"/>
                  <a:pt x="206378" y="2416061"/>
                  <a:pt x="205126" y="2417963"/>
                </a:cubicBezTo>
                <a:cubicBezTo>
                  <a:pt x="201811" y="2407014"/>
                  <a:pt x="197672" y="2397735"/>
                  <a:pt x="192573" y="2391295"/>
                </a:cubicBezTo>
                <a:lnTo>
                  <a:pt x="174663" y="2387534"/>
                </a:lnTo>
                <a:lnTo>
                  <a:pt x="178487" y="2381652"/>
                </a:lnTo>
                <a:cubicBezTo>
                  <a:pt x="177029" y="2381605"/>
                  <a:pt x="175570" y="2381812"/>
                  <a:pt x="174211" y="2382812"/>
                </a:cubicBezTo>
                <a:cubicBezTo>
                  <a:pt x="174359" y="2368126"/>
                  <a:pt x="174621" y="2351603"/>
                  <a:pt x="174801" y="2334984"/>
                </a:cubicBezTo>
                <a:cubicBezTo>
                  <a:pt x="170903" y="2350777"/>
                  <a:pt x="166898" y="2373191"/>
                  <a:pt x="166146" y="2369525"/>
                </a:cubicBezTo>
                <a:cubicBezTo>
                  <a:pt x="164857" y="2363256"/>
                  <a:pt x="171270" y="2313027"/>
                  <a:pt x="173812" y="2282502"/>
                </a:cubicBezTo>
                <a:lnTo>
                  <a:pt x="169809" y="2275400"/>
                </a:lnTo>
                <a:lnTo>
                  <a:pt x="166287" y="2271106"/>
                </a:lnTo>
                <a:cubicBezTo>
                  <a:pt x="161221" y="2298471"/>
                  <a:pt x="155313" y="2352587"/>
                  <a:pt x="153971" y="2349079"/>
                </a:cubicBezTo>
                <a:cubicBezTo>
                  <a:pt x="152539" y="2345335"/>
                  <a:pt x="155706" y="2301144"/>
                  <a:pt x="158174" y="2260842"/>
                </a:cubicBezTo>
                <a:lnTo>
                  <a:pt x="153012" y="2269341"/>
                </a:lnTo>
                <a:lnTo>
                  <a:pt x="154036" y="2253842"/>
                </a:lnTo>
                <a:cubicBezTo>
                  <a:pt x="153215" y="2252895"/>
                  <a:pt x="152406" y="2251599"/>
                  <a:pt x="151609" y="2250290"/>
                </a:cubicBezTo>
                <a:lnTo>
                  <a:pt x="151872" y="2249159"/>
                </a:lnTo>
                <a:lnTo>
                  <a:pt x="226610" y="2249159"/>
                </a:lnTo>
                <a:lnTo>
                  <a:pt x="226610" y="2194127"/>
                </a:lnTo>
                <a:cubicBezTo>
                  <a:pt x="224982" y="2206423"/>
                  <a:pt x="223500" y="2215271"/>
                  <a:pt x="222457" y="2213706"/>
                </a:cubicBezTo>
                <a:lnTo>
                  <a:pt x="221236" y="2186187"/>
                </a:lnTo>
                <a:lnTo>
                  <a:pt x="218937" y="2144671"/>
                </a:lnTo>
                <a:cubicBezTo>
                  <a:pt x="218106" y="2140977"/>
                  <a:pt x="217223" y="2137034"/>
                  <a:pt x="216419" y="2133975"/>
                </a:cubicBezTo>
                <a:lnTo>
                  <a:pt x="215219" y="2135840"/>
                </a:lnTo>
                <a:lnTo>
                  <a:pt x="207967" y="2144436"/>
                </a:lnTo>
                <a:lnTo>
                  <a:pt x="202847" y="2157397"/>
                </a:lnTo>
                <a:cubicBezTo>
                  <a:pt x="199993" y="2159005"/>
                  <a:pt x="198536" y="2148888"/>
                  <a:pt x="198370" y="2133719"/>
                </a:cubicBezTo>
                <a:lnTo>
                  <a:pt x="192313" y="2142054"/>
                </a:lnTo>
                <a:cubicBezTo>
                  <a:pt x="192698" y="2126778"/>
                  <a:pt x="193447" y="2121245"/>
                  <a:pt x="194065" y="2115740"/>
                </a:cubicBezTo>
                <a:cubicBezTo>
                  <a:pt x="190110" y="2114993"/>
                  <a:pt x="181477" y="2127521"/>
                  <a:pt x="179749" y="2120922"/>
                </a:cubicBezTo>
                <a:cubicBezTo>
                  <a:pt x="180889" y="2104933"/>
                  <a:pt x="181888" y="2099098"/>
                  <a:pt x="182686" y="2093541"/>
                </a:cubicBezTo>
                <a:cubicBezTo>
                  <a:pt x="182686" y="2093525"/>
                  <a:pt x="182687" y="2093513"/>
                  <a:pt x="182689" y="2093499"/>
                </a:cubicBezTo>
                <a:lnTo>
                  <a:pt x="181998" y="2094284"/>
                </a:lnTo>
                <a:lnTo>
                  <a:pt x="175096" y="2109910"/>
                </a:lnTo>
                <a:lnTo>
                  <a:pt x="171784" y="2090102"/>
                </a:lnTo>
                <a:lnTo>
                  <a:pt x="172307" y="2085781"/>
                </a:lnTo>
                <a:lnTo>
                  <a:pt x="170112" y="2080058"/>
                </a:lnTo>
                <a:cubicBezTo>
                  <a:pt x="169799" y="2079024"/>
                  <a:pt x="169800" y="2078644"/>
                  <a:pt x="169802" y="2078259"/>
                </a:cubicBezTo>
                <a:lnTo>
                  <a:pt x="169443" y="2078679"/>
                </a:lnTo>
                <a:lnTo>
                  <a:pt x="163337" y="2063548"/>
                </a:lnTo>
                <a:cubicBezTo>
                  <a:pt x="163745" y="2060368"/>
                  <a:pt x="164194" y="2057195"/>
                  <a:pt x="164611" y="2054025"/>
                </a:cubicBezTo>
                <a:cubicBezTo>
                  <a:pt x="163296" y="2053542"/>
                  <a:pt x="161558" y="2054137"/>
                  <a:pt x="159671" y="2055133"/>
                </a:cubicBezTo>
                <a:cubicBezTo>
                  <a:pt x="159421" y="2055592"/>
                  <a:pt x="159171" y="2055691"/>
                  <a:pt x="158941" y="2055565"/>
                </a:cubicBezTo>
                <a:lnTo>
                  <a:pt x="158822" y="2055634"/>
                </a:lnTo>
                <a:lnTo>
                  <a:pt x="146623" y="2045347"/>
                </a:lnTo>
                <a:cubicBezTo>
                  <a:pt x="147161" y="2040908"/>
                  <a:pt x="148004" y="2036198"/>
                  <a:pt x="148869" y="2031421"/>
                </a:cubicBezTo>
                <a:cubicBezTo>
                  <a:pt x="173645" y="2052391"/>
                  <a:pt x="196199" y="2071546"/>
                  <a:pt x="197181" y="2054541"/>
                </a:cubicBezTo>
                <a:cubicBezTo>
                  <a:pt x="197955" y="2041134"/>
                  <a:pt x="177878" y="2004243"/>
                  <a:pt x="157436" y="1961196"/>
                </a:cubicBezTo>
                <a:cubicBezTo>
                  <a:pt x="156064" y="1950675"/>
                  <a:pt x="153667" y="1937885"/>
                  <a:pt x="150892" y="1925131"/>
                </a:cubicBezTo>
                <a:cubicBezTo>
                  <a:pt x="177142" y="1940273"/>
                  <a:pt x="201801" y="1955092"/>
                  <a:pt x="202107" y="1937017"/>
                </a:cubicBezTo>
                <a:cubicBezTo>
                  <a:pt x="202257" y="1928023"/>
                  <a:pt x="193218" y="1911321"/>
                  <a:pt x="180824" y="1890478"/>
                </a:cubicBezTo>
                <a:lnTo>
                  <a:pt x="179273" y="1887828"/>
                </a:lnTo>
                <a:cubicBezTo>
                  <a:pt x="172618" y="1876453"/>
                  <a:pt x="165103" y="1864072"/>
                  <a:pt x="157575" y="1851031"/>
                </a:cubicBezTo>
                <a:lnTo>
                  <a:pt x="173990" y="1845814"/>
                </a:lnTo>
                <a:cubicBezTo>
                  <a:pt x="174052" y="1833126"/>
                  <a:pt x="174525" y="1815980"/>
                  <a:pt x="174801" y="1798681"/>
                </a:cubicBezTo>
                <a:cubicBezTo>
                  <a:pt x="170902" y="1809355"/>
                  <a:pt x="166898" y="1824503"/>
                  <a:pt x="166145" y="1822025"/>
                </a:cubicBezTo>
                <a:cubicBezTo>
                  <a:pt x="164857" y="1817788"/>
                  <a:pt x="171270" y="1783844"/>
                  <a:pt x="173811" y="1763213"/>
                </a:cubicBezTo>
                <a:lnTo>
                  <a:pt x="169808" y="1758414"/>
                </a:lnTo>
                <a:lnTo>
                  <a:pt x="166286" y="1755510"/>
                </a:lnTo>
                <a:cubicBezTo>
                  <a:pt x="161221" y="1774006"/>
                  <a:pt x="155312" y="1810577"/>
                  <a:pt x="153971" y="1808209"/>
                </a:cubicBezTo>
                <a:cubicBezTo>
                  <a:pt x="152539" y="1805676"/>
                  <a:pt x="155706" y="1775811"/>
                  <a:pt x="158174" y="1748576"/>
                </a:cubicBezTo>
                <a:lnTo>
                  <a:pt x="153011" y="1754319"/>
                </a:lnTo>
                <a:lnTo>
                  <a:pt x="154035" y="1743844"/>
                </a:lnTo>
                <a:cubicBezTo>
                  <a:pt x="153214" y="1743205"/>
                  <a:pt x="152406" y="1742330"/>
                  <a:pt x="151608" y="1741443"/>
                </a:cubicBezTo>
                <a:lnTo>
                  <a:pt x="153378" y="1736318"/>
                </a:lnTo>
                <a:cubicBezTo>
                  <a:pt x="153389" y="1734225"/>
                  <a:pt x="153314" y="1733870"/>
                  <a:pt x="153192" y="1733468"/>
                </a:cubicBezTo>
                <a:lnTo>
                  <a:pt x="157641" y="1726958"/>
                </a:lnTo>
                <a:cubicBezTo>
                  <a:pt x="157856" y="1725847"/>
                  <a:pt x="158077" y="1724910"/>
                  <a:pt x="158301" y="1723963"/>
                </a:cubicBezTo>
                <a:cubicBezTo>
                  <a:pt x="155509" y="1724312"/>
                  <a:pt x="150892" y="1724721"/>
                  <a:pt x="150500" y="1720536"/>
                </a:cubicBezTo>
                <a:cubicBezTo>
                  <a:pt x="150031" y="1715513"/>
                  <a:pt x="153302" y="1714073"/>
                  <a:pt x="155957" y="1696800"/>
                </a:cubicBezTo>
                <a:cubicBezTo>
                  <a:pt x="155466" y="1692893"/>
                  <a:pt x="154943" y="1688200"/>
                  <a:pt x="154388" y="1683178"/>
                </a:cubicBezTo>
                <a:cubicBezTo>
                  <a:pt x="152549" y="1681658"/>
                  <a:pt x="150065" y="1680321"/>
                  <a:pt x="147492" y="1678134"/>
                </a:cubicBezTo>
                <a:cubicBezTo>
                  <a:pt x="141133" y="1697999"/>
                  <a:pt x="134013" y="1726973"/>
                  <a:pt x="131074" y="1718333"/>
                </a:cubicBezTo>
                <a:cubicBezTo>
                  <a:pt x="129455" y="1713575"/>
                  <a:pt x="129683" y="1699341"/>
                  <a:pt x="130516" y="1682183"/>
                </a:cubicBezTo>
                <a:lnTo>
                  <a:pt x="127666" y="1690022"/>
                </a:lnTo>
                <a:lnTo>
                  <a:pt x="126266" y="1680217"/>
                </a:lnTo>
                <a:cubicBezTo>
                  <a:pt x="126255" y="1669095"/>
                  <a:pt x="128192" y="1640672"/>
                  <a:pt x="129451" y="1612739"/>
                </a:cubicBezTo>
                <a:lnTo>
                  <a:pt x="127160" y="1607460"/>
                </a:lnTo>
                <a:cubicBezTo>
                  <a:pt x="128135" y="1601354"/>
                  <a:pt x="128998" y="1600083"/>
                  <a:pt x="130141" y="1598997"/>
                </a:cubicBezTo>
                <a:cubicBezTo>
                  <a:pt x="130210" y="1598125"/>
                  <a:pt x="130249" y="1597117"/>
                  <a:pt x="130286" y="1596119"/>
                </a:cubicBezTo>
                <a:lnTo>
                  <a:pt x="126688" y="1596350"/>
                </a:lnTo>
                <a:lnTo>
                  <a:pt x="129471" y="1585802"/>
                </a:lnTo>
                <a:cubicBezTo>
                  <a:pt x="130061" y="1588338"/>
                  <a:pt x="130611" y="1591014"/>
                  <a:pt x="131204" y="1593473"/>
                </a:cubicBezTo>
                <a:lnTo>
                  <a:pt x="133590" y="1564688"/>
                </a:lnTo>
                <a:lnTo>
                  <a:pt x="110194" y="1582440"/>
                </a:lnTo>
                <a:lnTo>
                  <a:pt x="110545" y="1567665"/>
                </a:lnTo>
                <a:lnTo>
                  <a:pt x="134098" y="1552866"/>
                </a:lnTo>
                <a:lnTo>
                  <a:pt x="134828" y="1549758"/>
                </a:lnTo>
                <a:lnTo>
                  <a:pt x="145558" y="1420326"/>
                </a:lnTo>
                <a:lnTo>
                  <a:pt x="112555" y="1285035"/>
                </a:lnTo>
                <a:lnTo>
                  <a:pt x="112563" y="1284737"/>
                </a:lnTo>
                <a:lnTo>
                  <a:pt x="155384" y="1301811"/>
                </a:lnTo>
                <a:lnTo>
                  <a:pt x="155454" y="1300965"/>
                </a:lnTo>
                <a:lnTo>
                  <a:pt x="129631" y="1285708"/>
                </a:lnTo>
                <a:lnTo>
                  <a:pt x="128172" y="1281045"/>
                </a:lnTo>
                <a:lnTo>
                  <a:pt x="126865" y="1284073"/>
                </a:lnTo>
                <a:lnTo>
                  <a:pt x="112838" y="1275787"/>
                </a:lnTo>
                <a:lnTo>
                  <a:pt x="113291" y="1260999"/>
                </a:lnTo>
                <a:lnTo>
                  <a:pt x="132588" y="1219463"/>
                </a:lnTo>
                <a:lnTo>
                  <a:pt x="131809" y="1214756"/>
                </a:lnTo>
                <a:lnTo>
                  <a:pt x="132962" y="1212114"/>
                </a:lnTo>
                <a:lnTo>
                  <a:pt x="132456" y="1206507"/>
                </a:lnTo>
                <a:lnTo>
                  <a:pt x="135029" y="1207073"/>
                </a:lnTo>
                <a:lnTo>
                  <a:pt x="124304" y="1173051"/>
                </a:lnTo>
                <a:lnTo>
                  <a:pt x="114532" y="1220460"/>
                </a:lnTo>
                <a:lnTo>
                  <a:pt x="114824" y="1210962"/>
                </a:lnTo>
                <a:lnTo>
                  <a:pt x="101620" y="1236511"/>
                </a:lnTo>
                <a:lnTo>
                  <a:pt x="101452" y="1239521"/>
                </a:lnTo>
                <a:lnTo>
                  <a:pt x="101007" y="1237697"/>
                </a:lnTo>
                <a:lnTo>
                  <a:pt x="84157" y="1270300"/>
                </a:lnTo>
                <a:lnTo>
                  <a:pt x="90651" y="1241859"/>
                </a:lnTo>
                <a:lnTo>
                  <a:pt x="98566" y="1227692"/>
                </a:lnTo>
                <a:lnTo>
                  <a:pt x="96149" y="1217783"/>
                </a:lnTo>
                <a:lnTo>
                  <a:pt x="104766" y="1180048"/>
                </a:lnTo>
                <a:lnTo>
                  <a:pt x="102504" y="1220642"/>
                </a:lnTo>
                <a:lnTo>
                  <a:pt x="115224" y="1197872"/>
                </a:lnTo>
                <a:lnTo>
                  <a:pt x="117961" y="1108484"/>
                </a:lnTo>
                <a:lnTo>
                  <a:pt x="119929" y="1113643"/>
                </a:lnTo>
                <a:lnTo>
                  <a:pt x="128672" y="1075354"/>
                </a:lnTo>
                <a:lnTo>
                  <a:pt x="143242" y="1081165"/>
                </a:lnTo>
                <a:lnTo>
                  <a:pt x="130718" y="1141929"/>
                </a:lnTo>
                <a:lnTo>
                  <a:pt x="141070" y="1169071"/>
                </a:lnTo>
                <a:lnTo>
                  <a:pt x="142290" y="1167346"/>
                </a:lnTo>
                <a:cubicBezTo>
                  <a:pt x="141812" y="1164678"/>
                  <a:pt x="139756" y="1163569"/>
                  <a:pt x="140491" y="1161019"/>
                </a:cubicBezTo>
                <a:lnTo>
                  <a:pt x="142318" y="1157878"/>
                </a:lnTo>
                <a:lnTo>
                  <a:pt x="154679" y="1149456"/>
                </a:lnTo>
                <a:cubicBezTo>
                  <a:pt x="152047" y="1148748"/>
                  <a:pt x="149683" y="1147846"/>
                  <a:pt x="148148" y="1146252"/>
                </a:cubicBezTo>
                <a:lnTo>
                  <a:pt x="147117" y="1146603"/>
                </a:lnTo>
                <a:lnTo>
                  <a:pt x="147433" y="1145089"/>
                </a:lnTo>
                <a:cubicBezTo>
                  <a:pt x="146414" y="1143963"/>
                  <a:pt x="146021" y="1142151"/>
                  <a:pt x="146415" y="1139707"/>
                </a:cubicBezTo>
                <a:lnTo>
                  <a:pt x="148258" y="1134433"/>
                </a:lnTo>
                <a:cubicBezTo>
                  <a:pt x="145607" y="1129227"/>
                  <a:pt x="143807" y="1123903"/>
                  <a:pt x="144728" y="1118927"/>
                </a:cubicBezTo>
                <a:lnTo>
                  <a:pt x="152043" y="1108586"/>
                </a:lnTo>
                <a:lnTo>
                  <a:pt x="150603" y="1109077"/>
                </a:lnTo>
                <a:lnTo>
                  <a:pt x="153305" y="1100528"/>
                </a:lnTo>
                <a:cubicBezTo>
                  <a:pt x="150349" y="1094699"/>
                  <a:pt x="147790" y="1088957"/>
                  <a:pt x="148383" y="1083214"/>
                </a:cubicBezTo>
                <a:lnTo>
                  <a:pt x="172702" y="1092913"/>
                </a:lnTo>
                <a:lnTo>
                  <a:pt x="175753" y="1056102"/>
                </a:lnTo>
                <a:lnTo>
                  <a:pt x="124537" y="1025841"/>
                </a:lnTo>
                <a:lnTo>
                  <a:pt x="120669" y="1020042"/>
                </a:lnTo>
                <a:lnTo>
                  <a:pt x="121129" y="1005005"/>
                </a:lnTo>
                <a:cubicBezTo>
                  <a:pt x="124584" y="1005570"/>
                  <a:pt x="127319" y="1004678"/>
                  <a:pt x="128450" y="1001731"/>
                </a:cubicBezTo>
                <a:cubicBezTo>
                  <a:pt x="130453" y="996507"/>
                  <a:pt x="126337" y="985945"/>
                  <a:pt x="122074" y="974160"/>
                </a:cubicBezTo>
                <a:lnTo>
                  <a:pt x="122374" y="964340"/>
                </a:lnTo>
                <a:cubicBezTo>
                  <a:pt x="131659" y="951775"/>
                  <a:pt x="142925" y="940272"/>
                  <a:pt x="143846" y="931156"/>
                </a:cubicBezTo>
                <a:cubicBezTo>
                  <a:pt x="144136" y="928295"/>
                  <a:pt x="143597" y="925765"/>
                  <a:pt x="142085" y="924503"/>
                </a:cubicBezTo>
                <a:lnTo>
                  <a:pt x="190274" y="880958"/>
                </a:lnTo>
                <a:lnTo>
                  <a:pt x="193241" y="845171"/>
                </a:lnTo>
                <a:lnTo>
                  <a:pt x="147845" y="880375"/>
                </a:lnTo>
                <a:lnTo>
                  <a:pt x="147183" y="877872"/>
                </a:lnTo>
                <a:lnTo>
                  <a:pt x="128829" y="895122"/>
                </a:lnTo>
                <a:lnTo>
                  <a:pt x="124406" y="898552"/>
                </a:lnTo>
                <a:lnTo>
                  <a:pt x="146436" y="875049"/>
                </a:lnTo>
                <a:cubicBezTo>
                  <a:pt x="144837" y="870921"/>
                  <a:pt x="141780" y="867967"/>
                  <a:pt x="138429" y="865185"/>
                </a:cubicBezTo>
                <a:lnTo>
                  <a:pt x="195885" y="813265"/>
                </a:lnTo>
                <a:lnTo>
                  <a:pt x="196361" y="807527"/>
                </a:lnTo>
                <a:lnTo>
                  <a:pt x="131652" y="857709"/>
                </a:lnTo>
                <a:lnTo>
                  <a:pt x="130046" y="857698"/>
                </a:lnTo>
                <a:cubicBezTo>
                  <a:pt x="128656" y="856582"/>
                  <a:pt x="127406" y="855273"/>
                  <a:pt x="126397" y="853682"/>
                </a:cubicBezTo>
                <a:cubicBezTo>
                  <a:pt x="134386" y="838998"/>
                  <a:pt x="143089" y="824564"/>
                  <a:pt x="142833" y="816938"/>
                </a:cubicBezTo>
                <a:cubicBezTo>
                  <a:pt x="142820" y="816572"/>
                  <a:pt x="142792" y="816216"/>
                  <a:pt x="142441" y="816281"/>
                </a:cubicBezTo>
                <a:lnTo>
                  <a:pt x="142732" y="815187"/>
                </a:lnTo>
                <a:lnTo>
                  <a:pt x="135790" y="809296"/>
                </a:lnTo>
                <a:lnTo>
                  <a:pt x="132480" y="808469"/>
                </a:lnTo>
                <a:lnTo>
                  <a:pt x="288082" y="480561"/>
                </a:lnTo>
                <a:cubicBezTo>
                  <a:pt x="292126" y="470580"/>
                  <a:pt x="294857" y="463137"/>
                  <a:pt x="294291" y="461817"/>
                </a:cubicBezTo>
                <a:cubicBezTo>
                  <a:pt x="293612" y="460237"/>
                  <a:pt x="286333" y="473119"/>
                  <a:pt x="278568" y="485832"/>
                </a:cubicBezTo>
                <a:cubicBezTo>
                  <a:pt x="277553" y="486129"/>
                  <a:pt x="276142" y="487052"/>
                  <a:pt x="274641" y="488274"/>
                </a:cubicBezTo>
                <a:cubicBezTo>
                  <a:pt x="275091" y="487099"/>
                  <a:pt x="275539" y="485928"/>
                  <a:pt x="275969" y="484739"/>
                </a:cubicBezTo>
                <a:lnTo>
                  <a:pt x="135152" y="759931"/>
                </a:lnTo>
                <a:lnTo>
                  <a:pt x="128663" y="758996"/>
                </a:lnTo>
                <a:lnTo>
                  <a:pt x="129195" y="741611"/>
                </a:lnTo>
                <a:lnTo>
                  <a:pt x="128230" y="758933"/>
                </a:lnTo>
                <a:lnTo>
                  <a:pt x="128030" y="758904"/>
                </a:lnTo>
                <a:lnTo>
                  <a:pt x="121868" y="785891"/>
                </a:lnTo>
                <a:lnTo>
                  <a:pt x="95680" y="837070"/>
                </a:lnTo>
                <a:lnTo>
                  <a:pt x="94527" y="835268"/>
                </a:lnTo>
                <a:lnTo>
                  <a:pt x="119307" y="715038"/>
                </a:lnTo>
                <a:lnTo>
                  <a:pt x="114905" y="718026"/>
                </a:lnTo>
                <a:cubicBezTo>
                  <a:pt x="116794" y="710888"/>
                  <a:pt x="118295" y="704247"/>
                  <a:pt x="118713" y="698292"/>
                </a:cubicBezTo>
                <a:cubicBezTo>
                  <a:pt x="128185" y="693878"/>
                  <a:pt x="136685" y="689590"/>
                  <a:pt x="143454" y="685493"/>
                </a:cubicBezTo>
                <a:cubicBezTo>
                  <a:pt x="143390" y="683569"/>
                  <a:pt x="143389" y="681751"/>
                  <a:pt x="143853" y="680667"/>
                </a:cubicBezTo>
                <a:lnTo>
                  <a:pt x="144496" y="675403"/>
                </a:lnTo>
                <a:lnTo>
                  <a:pt x="154132" y="678650"/>
                </a:lnTo>
                <a:cubicBezTo>
                  <a:pt x="154632" y="678449"/>
                  <a:pt x="155101" y="678138"/>
                  <a:pt x="155537" y="677831"/>
                </a:cubicBezTo>
                <a:lnTo>
                  <a:pt x="158690" y="674471"/>
                </a:lnTo>
                <a:lnTo>
                  <a:pt x="158307" y="672100"/>
                </a:lnTo>
                <a:lnTo>
                  <a:pt x="158690" y="671496"/>
                </a:lnTo>
                <a:lnTo>
                  <a:pt x="157733" y="662704"/>
                </a:lnTo>
                <a:lnTo>
                  <a:pt x="158588" y="660022"/>
                </a:lnTo>
                <a:cubicBezTo>
                  <a:pt x="158298" y="659838"/>
                  <a:pt x="158002" y="659654"/>
                  <a:pt x="157700" y="659491"/>
                </a:cubicBezTo>
                <a:lnTo>
                  <a:pt x="157660" y="654418"/>
                </a:lnTo>
                <a:lnTo>
                  <a:pt x="158589" y="650114"/>
                </a:lnTo>
                <a:cubicBezTo>
                  <a:pt x="157308" y="648911"/>
                  <a:pt x="155914" y="647725"/>
                  <a:pt x="154499" y="646501"/>
                </a:cubicBezTo>
                <a:cubicBezTo>
                  <a:pt x="162642" y="643258"/>
                  <a:pt x="169544" y="639210"/>
                  <a:pt x="174334" y="634222"/>
                </a:cubicBezTo>
                <a:lnTo>
                  <a:pt x="177132" y="616703"/>
                </a:lnTo>
                <a:lnTo>
                  <a:pt x="181507" y="620445"/>
                </a:lnTo>
                <a:cubicBezTo>
                  <a:pt x="181635" y="615281"/>
                  <a:pt x="179274" y="610119"/>
                  <a:pt x="175108" y="605244"/>
                </a:cubicBezTo>
                <a:cubicBezTo>
                  <a:pt x="175089" y="605266"/>
                  <a:pt x="175069" y="605290"/>
                  <a:pt x="175050" y="605309"/>
                </a:cubicBezTo>
                <a:lnTo>
                  <a:pt x="177132" y="586018"/>
                </a:lnTo>
                <a:lnTo>
                  <a:pt x="181507" y="591550"/>
                </a:lnTo>
                <a:cubicBezTo>
                  <a:pt x="181635" y="583911"/>
                  <a:pt x="179275" y="576272"/>
                  <a:pt x="175108" y="569061"/>
                </a:cubicBezTo>
                <a:cubicBezTo>
                  <a:pt x="169767" y="578262"/>
                  <a:pt x="164479" y="587799"/>
                  <a:pt x="162016" y="585333"/>
                </a:cubicBezTo>
                <a:lnTo>
                  <a:pt x="160783" y="579841"/>
                </a:lnTo>
                <a:cubicBezTo>
                  <a:pt x="160726" y="577122"/>
                  <a:pt x="160972" y="573655"/>
                  <a:pt x="161368" y="569835"/>
                </a:cubicBezTo>
                <a:lnTo>
                  <a:pt x="157533" y="574129"/>
                </a:lnTo>
                <a:lnTo>
                  <a:pt x="157110" y="570101"/>
                </a:lnTo>
                <a:lnTo>
                  <a:pt x="159269" y="548056"/>
                </a:lnTo>
                <a:cubicBezTo>
                  <a:pt x="157326" y="545728"/>
                  <a:pt x="155291" y="543659"/>
                  <a:pt x="153177" y="541705"/>
                </a:cubicBezTo>
                <a:lnTo>
                  <a:pt x="145171" y="554332"/>
                </a:lnTo>
                <a:lnTo>
                  <a:pt x="143898" y="550591"/>
                </a:lnTo>
                <a:lnTo>
                  <a:pt x="143888" y="549830"/>
                </a:lnTo>
                <a:lnTo>
                  <a:pt x="183527" y="380957"/>
                </a:lnTo>
                <a:lnTo>
                  <a:pt x="183594" y="380817"/>
                </a:lnTo>
                <a:cubicBezTo>
                  <a:pt x="186171" y="382236"/>
                  <a:pt x="188983" y="384952"/>
                  <a:pt x="191855" y="387273"/>
                </a:cubicBezTo>
                <a:cubicBezTo>
                  <a:pt x="192649" y="383942"/>
                  <a:pt x="192952" y="379218"/>
                  <a:pt x="193117" y="374204"/>
                </a:cubicBezTo>
                <a:lnTo>
                  <a:pt x="189684" y="367982"/>
                </a:lnTo>
                <a:lnTo>
                  <a:pt x="189922" y="367481"/>
                </a:lnTo>
                <a:lnTo>
                  <a:pt x="193406" y="366174"/>
                </a:lnTo>
                <a:lnTo>
                  <a:pt x="195124" y="356518"/>
                </a:lnTo>
                <a:lnTo>
                  <a:pt x="198668" y="349050"/>
                </a:lnTo>
                <a:cubicBezTo>
                  <a:pt x="204444" y="350649"/>
                  <a:pt x="213784" y="366754"/>
                  <a:pt x="219190" y="363455"/>
                </a:cubicBezTo>
                <a:lnTo>
                  <a:pt x="220665" y="361702"/>
                </a:lnTo>
                <a:cubicBezTo>
                  <a:pt x="220640" y="358649"/>
                  <a:pt x="220980" y="357901"/>
                  <a:pt x="221627" y="357130"/>
                </a:cubicBezTo>
                <a:lnTo>
                  <a:pt x="223839" y="355494"/>
                </a:lnTo>
                <a:lnTo>
                  <a:pt x="226610" y="346358"/>
                </a:lnTo>
                <a:lnTo>
                  <a:pt x="226610" y="310710"/>
                </a:lnTo>
                <a:lnTo>
                  <a:pt x="166286" y="310710"/>
                </a:lnTo>
                <a:cubicBezTo>
                  <a:pt x="166535" y="296345"/>
                  <a:pt x="161935" y="271215"/>
                  <a:pt x="163939" y="259212"/>
                </a:cubicBezTo>
                <a:cubicBezTo>
                  <a:pt x="170049" y="259345"/>
                  <a:pt x="174627" y="259666"/>
                  <a:pt x="178462" y="260055"/>
                </a:cubicBezTo>
                <a:lnTo>
                  <a:pt x="179628" y="260938"/>
                </a:lnTo>
                <a:cubicBezTo>
                  <a:pt x="179637" y="260938"/>
                  <a:pt x="179645" y="260938"/>
                  <a:pt x="179654" y="260942"/>
                </a:cubicBezTo>
                <a:lnTo>
                  <a:pt x="179529" y="260152"/>
                </a:lnTo>
                <a:lnTo>
                  <a:pt x="187930" y="260910"/>
                </a:lnTo>
                <a:cubicBezTo>
                  <a:pt x="189057" y="255591"/>
                  <a:pt x="170105" y="243985"/>
                  <a:pt x="180088" y="241662"/>
                </a:cubicBezTo>
                <a:cubicBezTo>
                  <a:pt x="183094" y="241852"/>
                  <a:pt x="185863" y="242040"/>
                  <a:pt x="188419" y="242333"/>
                </a:cubicBezTo>
                <a:lnTo>
                  <a:pt x="191856" y="246529"/>
                </a:lnTo>
                <a:cubicBezTo>
                  <a:pt x="192045" y="245353"/>
                  <a:pt x="192207" y="244061"/>
                  <a:pt x="192110" y="242631"/>
                </a:cubicBezTo>
                <a:cubicBezTo>
                  <a:pt x="207555" y="243685"/>
                  <a:pt x="214672" y="244738"/>
                  <a:pt x="221512" y="245611"/>
                </a:cubicBezTo>
                <a:cubicBezTo>
                  <a:pt x="221534" y="245611"/>
                  <a:pt x="221554" y="245612"/>
                  <a:pt x="221576" y="245615"/>
                </a:cubicBezTo>
                <a:lnTo>
                  <a:pt x="220385" y="244685"/>
                </a:lnTo>
                <a:cubicBezTo>
                  <a:pt x="209058" y="241813"/>
                  <a:pt x="198069" y="238464"/>
                  <a:pt x="196748" y="235406"/>
                </a:cubicBezTo>
                <a:lnTo>
                  <a:pt x="226714" y="230952"/>
                </a:lnTo>
                <a:lnTo>
                  <a:pt x="233249" y="231657"/>
                </a:lnTo>
                <a:cubicBezTo>
                  <a:pt x="237726" y="231065"/>
                  <a:pt x="241992" y="230265"/>
                  <a:pt x="241229" y="228795"/>
                </a:cubicBezTo>
                <a:cubicBezTo>
                  <a:pt x="242329" y="228282"/>
                  <a:pt x="243466" y="228284"/>
                  <a:pt x="244630" y="228289"/>
                </a:cubicBezTo>
                <a:lnTo>
                  <a:pt x="243993" y="227805"/>
                </a:lnTo>
                <a:lnTo>
                  <a:pt x="266885" y="219597"/>
                </a:lnTo>
                <a:cubicBezTo>
                  <a:pt x="271696" y="220144"/>
                  <a:pt x="276495" y="220750"/>
                  <a:pt x="281291" y="221309"/>
                </a:cubicBezTo>
                <a:cubicBezTo>
                  <a:pt x="282021" y="219540"/>
                  <a:pt x="281123" y="217206"/>
                  <a:pt x="279615" y="214668"/>
                </a:cubicBezTo>
                <a:cubicBezTo>
                  <a:pt x="278920" y="214333"/>
                  <a:pt x="278773" y="213996"/>
                  <a:pt x="278962" y="213687"/>
                </a:cubicBezTo>
                <a:lnTo>
                  <a:pt x="278857" y="213527"/>
                </a:lnTo>
                <a:lnTo>
                  <a:pt x="294420" y="197126"/>
                </a:lnTo>
                <a:cubicBezTo>
                  <a:pt x="301135" y="197849"/>
                  <a:pt x="308259" y="198981"/>
                  <a:pt x="315484" y="200147"/>
                </a:cubicBezTo>
                <a:cubicBezTo>
                  <a:pt x="283761" y="233455"/>
                  <a:pt x="254786" y="263778"/>
                  <a:pt x="280508" y="265098"/>
                </a:cubicBezTo>
                <a:cubicBezTo>
                  <a:pt x="300789" y="266137"/>
                  <a:pt x="356601" y="239146"/>
                  <a:pt x="421723" y="211663"/>
                </a:cubicBezTo>
                <a:cubicBezTo>
                  <a:pt x="437638" y="209817"/>
                  <a:pt x="456987" y="206595"/>
                  <a:pt x="476281" y="202866"/>
                </a:cubicBezTo>
                <a:cubicBezTo>
                  <a:pt x="453377" y="238157"/>
                  <a:pt x="430958" y="271310"/>
                  <a:pt x="458300" y="271721"/>
                </a:cubicBezTo>
                <a:cubicBezTo>
                  <a:pt x="471908" y="271921"/>
                  <a:pt x="497174" y="259771"/>
                  <a:pt x="528706" y="243108"/>
                </a:cubicBezTo>
                <a:lnTo>
                  <a:pt x="532714" y="241021"/>
                </a:lnTo>
                <a:cubicBezTo>
                  <a:pt x="549921" y="232076"/>
                  <a:pt x="568651" y="221971"/>
                  <a:pt x="588379" y="211850"/>
                </a:cubicBezTo>
                <a:lnTo>
                  <a:pt x="596270" y="233920"/>
                </a:lnTo>
                <a:cubicBezTo>
                  <a:pt x="615465" y="234001"/>
                  <a:pt x="641403" y="234638"/>
                  <a:pt x="667573" y="235009"/>
                </a:cubicBezTo>
                <a:cubicBezTo>
                  <a:pt x="653277" y="230368"/>
                  <a:pt x="633673" y="225615"/>
                  <a:pt x="632259" y="223372"/>
                </a:cubicBezTo>
                <a:cubicBezTo>
                  <a:pt x="638669" y="221640"/>
                  <a:pt x="690022" y="230261"/>
                  <a:pt x="721230" y="233679"/>
                </a:cubicBezTo>
                <a:lnTo>
                  <a:pt x="728491" y="228297"/>
                </a:lnTo>
                <a:lnTo>
                  <a:pt x="732881" y="223562"/>
                </a:lnTo>
                <a:cubicBezTo>
                  <a:pt x="704905" y="216752"/>
                  <a:pt x="649577" y="208808"/>
                  <a:pt x="653163" y="207005"/>
                </a:cubicBezTo>
                <a:cubicBezTo>
                  <a:pt x="656992" y="205079"/>
                  <a:pt x="702170" y="209337"/>
                  <a:pt x="743375" y="212654"/>
                </a:cubicBezTo>
                <a:lnTo>
                  <a:pt x="734685" y="205714"/>
                </a:lnTo>
                <a:lnTo>
                  <a:pt x="750531" y="207092"/>
                </a:lnTo>
                <a:cubicBezTo>
                  <a:pt x="751499" y="205988"/>
                  <a:pt x="752823" y="204900"/>
                  <a:pt x="754163" y="203828"/>
                </a:cubicBezTo>
                <a:lnTo>
                  <a:pt x="755319" y="204183"/>
                </a:lnTo>
                <a:lnTo>
                  <a:pt x="755319" y="304663"/>
                </a:lnTo>
                <a:lnTo>
                  <a:pt x="811582" y="304663"/>
                </a:lnTo>
                <a:cubicBezTo>
                  <a:pt x="799012" y="302474"/>
                  <a:pt x="789964" y="300482"/>
                  <a:pt x="791565" y="299079"/>
                </a:cubicBezTo>
                <a:lnTo>
                  <a:pt x="819699" y="297438"/>
                </a:lnTo>
                <a:lnTo>
                  <a:pt x="862144" y="294347"/>
                </a:lnTo>
                <a:cubicBezTo>
                  <a:pt x="865921" y="293230"/>
                  <a:pt x="869953" y="292043"/>
                  <a:pt x="873080" y="290961"/>
                </a:cubicBezTo>
                <a:lnTo>
                  <a:pt x="871173" y="289348"/>
                </a:lnTo>
                <a:lnTo>
                  <a:pt x="862386" y="279598"/>
                </a:lnTo>
                <a:cubicBezTo>
                  <a:pt x="856196" y="277511"/>
                  <a:pt x="850136" y="275055"/>
                  <a:pt x="849133" y="272714"/>
                </a:cubicBezTo>
                <a:cubicBezTo>
                  <a:pt x="847489" y="268877"/>
                  <a:pt x="857832" y="266919"/>
                  <a:pt x="873342" y="266697"/>
                </a:cubicBezTo>
                <a:lnTo>
                  <a:pt x="864819" y="258552"/>
                </a:lnTo>
                <a:cubicBezTo>
                  <a:pt x="880437" y="259072"/>
                  <a:pt x="886094" y="260077"/>
                  <a:pt x="891722" y="260908"/>
                </a:cubicBezTo>
                <a:cubicBezTo>
                  <a:pt x="892487" y="255591"/>
                  <a:pt x="879678" y="243985"/>
                  <a:pt x="886424" y="241661"/>
                </a:cubicBezTo>
                <a:cubicBezTo>
                  <a:pt x="902770" y="243193"/>
                  <a:pt x="908737" y="244536"/>
                  <a:pt x="914418" y="245611"/>
                </a:cubicBezTo>
                <a:cubicBezTo>
                  <a:pt x="914434" y="245611"/>
                  <a:pt x="914447" y="245612"/>
                  <a:pt x="914461" y="245613"/>
                </a:cubicBezTo>
                <a:lnTo>
                  <a:pt x="913658" y="244685"/>
                </a:lnTo>
                <a:cubicBezTo>
                  <a:pt x="906002" y="241813"/>
                  <a:pt x="898576" y="238464"/>
                  <a:pt x="897682" y="235405"/>
                </a:cubicBezTo>
                <a:lnTo>
                  <a:pt x="917934" y="230952"/>
                </a:lnTo>
                <a:lnTo>
                  <a:pt x="922351" y="231655"/>
                </a:lnTo>
                <a:lnTo>
                  <a:pt x="927744" y="228795"/>
                </a:lnTo>
                <a:cubicBezTo>
                  <a:pt x="928487" y="228282"/>
                  <a:pt x="929255" y="228283"/>
                  <a:pt x="930042" y="228289"/>
                </a:cubicBezTo>
                <a:lnTo>
                  <a:pt x="929612" y="227805"/>
                </a:lnTo>
                <a:lnTo>
                  <a:pt x="945082" y="219595"/>
                </a:lnTo>
                <a:cubicBezTo>
                  <a:pt x="948333" y="220144"/>
                  <a:pt x="951577" y="220750"/>
                  <a:pt x="954818" y="221309"/>
                </a:cubicBezTo>
                <a:cubicBezTo>
                  <a:pt x="955312" y="219540"/>
                  <a:pt x="954705" y="217206"/>
                  <a:pt x="953685" y="214668"/>
                </a:cubicBezTo>
                <a:cubicBezTo>
                  <a:pt x="953216" y="214331"/>
                  <a:pt x="953116" y="213995"/>
                  <a:pt x="953243" y="213686"/>
                </a:cubicBezTo>
                <a:lnTo>
                  <a:pt x="953172" y="213527"/>
                </a:lnTo>
                <a:lnTo>
                  <a:pt x="963691" y="197126"/>
                </a:lnTo>
                <a:cubicBezTo>
                  <a:pt x="968230" y="197849"/>
                  <a:pt x="973044" y="198981"/>
                  <a:pt x="977927" y="200145"/>
                </a:cubicBezTo>
                <a:cubicBezTo>
                  <a:pt x="956488" y="233454"/>
                  <a:pt x="936906" y="263778"/>
                  <a:pt x="954290" y="265098"/>
                </a:cubicBezTo>
                <a:cubicBezTo>
                  <a:pt x="967997" y="266137"/>
                  <a:pt x="1005713" y="239145"/>
                  <a:pt x="1049724" y="211663"/>
                </a:cubicBezTo>
                <a:cubicBezTo>
                  <a:pt x="1060480" y="209817"/>
                  <a:pt x="1073556" y="206595"/>
                  <a:pt x="1086596" y="202866"/>
                </a:cubicBezTo>
                <a:cubicBezTo>
                  <a:pt x="1071116" y="238157"/>
                  <a:pt x="1055964" y="271308"/>
                  <a:pt x="1074444" y="271721"/>
                </a:cubicBezTo>
                <a:cubicBezTo>
                  <a:pt x="1083640" y="271921"/>
                  <a:pt x="1100714" y="259769"/>
                  <a:pt x="1122024" y="243106"/>
                </a:cubicBezTo>
                <a:lnTo>
                  <a:pt x="1124732" y="241021"/>
                </a:lnTo>
                <a:cubicBezTo>
                  <a:pt x="1136363" y="232074"/>
                  <a:pt x="1149021" y="221971"/>
                  <a:pt x="1162353" y="211849"/>
                </a:cubicBezTo>
                <a:lnTo>
                  <a:pt x="1167687" y="233919"/>
                </a:lnTo>
                <a:cubicBezTo>
                  <a:pt x="1180659" y="234001"/>
                  <a:pt x="1198188" y="234638"/>
                  <a:pt x="1215874" y="235008"/>
                </a:cubicBezTo>
                <a:cubicBezTo>
                  <a:pt x="1204961" y="229767"/>
                  <a:pt x="1189476" y="224383"/>
                  <a:pt x="1192008" y="223372"/>
                </a:cubicBezTo>
                <a:cubicBezTo>
                  <a:pt x="1196340" y="221640"/>
                  <a:pt x="1231044" y="230261"/>
                  <a:pt x="1252136" y="233678"/>
                </a:cubicBezTo>
                <a:lnTo>
                  <a:pt x="1257043" y="228297"/>
                </a:lnTo>
                <a:lnTo>
                  <a:pt x="1260011" y="223561"/>
                </a:lnTo>
                <a:cubicBezTo>
                  <a:pt x="1241102" y="216751"/>
                  <a:pt x="1203712" y="208808"/>
                  <a:pt x="1206134" y="207004"/>
                </a:cubicBezTo>
                <a:cubicBezTo>
                  <a:pt x="1208723" y="205079"/>
                  <a:pt x="1239256" y="209337"/>
                  <a:pt x="1267101" y="212654"/>
                </a:cubicBezTo>
                <a:lnTo>
                  <a:pt x="1261229" y="205714"/>
                </a:lnTo>
                <a:lnTo>
                  <a:pt x="1271938" y="207090"/>
                </a:lnTo>
                <a:cubicBezTo>
                  <a:pt x="1272591" y="205988"/>
                  <a:pt x="1273487" y="204900"/>
                  <a:pt x="1274393" y="203828"/>
                </a:cubicBezTo>
                <a:lnTo>
                  <a:pt x="1279633" y="206207"/>
                </a:lnTo>
                <a:cubicBezTo>
                  <a:pt x="1281772" y="206221"/>
                  <a:pt x="1282137" y="206120"/>
                  <a:pt x="1282547" y="205957"/>
                </a:cubicBezTo>
                <a:lnTo>
                  <a:pt x="1289203" y="211938"/>
                </a:lnTo>
                <a:cubicBezTo>
                  <a:pt x="1290338" y="212227"/>
                  <a:pt x="1291297" y="212525"/>
                  <a:pt x="1292264" y="212827"/>
                </a:cubicBezTo>
                <a:cubicBezTo>
                  <a:pt x="1291907" y="209072"/>
                  <a:pt x="1291489" y="202864"/>
                  <a:pt x="1295767" y="202338"/>
                </a:cubicBezTo>
                <a:cubicBezTo>
                  <a:pt x="1300903" y="201707"/>
                  <a:pt x="1302376" y="206106"/>
                  <a:pt x="1320035" y="209676"/>
                </a:cubicBezTo>
                <a:cubicBezTo>
                  <a:pt x="1324029" y="209013"/>
                  <a:pt x="1328826" y="208312"/>
                  <a:pt x="1333962" y="207564"/>
                </a:cubicBezTo>
                <a:cubicBezTo>
                  <a:pt x="1335515" y="205093"/>
                  <a:pt x="1336881" y="201753"/>
                  <a:pt x="1339119" y="198294"/>
                </a:cubicBezTo>
                <a:cubicBezTo>
                  <a:pt x="1321347" y="190814"/>
                  <a:pt x="1296447" y="182549"/>
                  <a:pt x="1296417" y="177952"/>
                </a:cubicBezTo>
                <a:lnTo>
                  <a:pt x="1298021" y="176220"/>
                </a:lnTo>
                <a:cubicBezTo>
                  <a:pt x="1302885" y="174045"/>
                  <a:pt x="1317437" y="174351"/>
                  <a:pt x="1334979" y="175470"/>
                </a:cubicBezTo>
                <a:lnTo>
                  <a:pt x="1326964" y="171638"/>
                </a:lnTo>
                <a:lnTo>
                  <a:pt x="1336988" y="169757"/>
                </a:lnTo>
                <a:cubicBezTo>
                  <a:pt x="1348359" y="169741"/>
                  <a:pt x="1377418" y="172345"/>
                  <a:pt x="1405976" y="174038"/>
                </a:cubicBezTo>
                <a:lnTo>
                  <a:pt x="1411373" y="170960"/>
                </a:lnTo>
                <a:cubicBezTo>
                  <a:pt x="1417615" y="172271"/>
                  <a:pt x="1418915" y="173429"/>
                  <a:pt x="1420027" y="174968"/>
                </a:cubicBezTo>
                <a:cubicBezTo>
                  <a:pt x="1420918" y="175059"/>
                  <a:pt x="1421948" y="175112"/>
                  <a:pt x="1422967" y="175161"/>
                </a:cubicBezTo>
                <a:cubicBezTo>
                  <a:pt x="1422871" y="173501"/>
                  <a:pt x="1422626" y="171566"/>
                  <a:pt x="1422695" y="169566"/>
                </a:cubicBezTo>
                <a:cubicBezTo>
                  <a:pt x="1403450" y="163624"/>
                  <a:pt x="1376713" y="157188"/>
                  <a:pt x="1381554" y="153863"/>
                </a:cubicBezTo>
                <a:cubicBezTo>
                  <a:pt x="1384223" y="152030"/>
                  <a:pt x="1395343" y="151805"/>
                  <a:pt x="1409089" y="152108"/>
                </a:cubicBezTo>
                <a:lnTo>
                  <a:pt x="1401283" y="149410"/>
                </a:lnTo>
                <a:lnTo>
                  <a:pt x="1407979" y="147641"/>
                </a:lnTo>
                <a:cubicBezTo>
                  <a:pt x="1416254" y="147279"/>
                  <a:pt x="1438083" y="148275"/>
                  <a:pt x="1459348" y="148848"/>
                </a:cubicBezTo>
                <a:lnTo>
                  <a:pt x="1465233" y="147321"/>
                </a:lnTo>
                <a:lnTo>
                  <a:pt x="1465899" y="147488"/>
                </a:lnTo>
                <a:cubicBezTo>
                  <a:pt x="1474462" y="147580"/>
                  <a:pt x="1477011" y="148151"/>
                  <a:pt x="1479773" y="148759"/>
                </a:cubicBezTo>
                <a:lnTo>
                  <a:pt x="1493492" y="148293"/>
                </a:lnTo>
                <a:cubicBezTo>
                  <a:pt x="1493362" y="147560"/>
                  <a:pt x="1493253" y="146806"/>
                  <a:pt x="1493161" y="146042"/>
                </a:cubicBezTo>
                <a:cubicBezTo>
                  <a:pt x="1486559" y="140158"/>
                  <a:pt x="1477629" y="133805"/>
                  <a:pt x="1478651" y="130461"/>
                </a:cubicBezTo>
                <a:lnTo>
                  <a:pt x="1481332" y="128752"/>
                </a:lnTo>
                <a:cubicBezTo>
                  <a:pt x="1482757" y="128488"/>
                  <a:pt x="1484633" y="128487"/>
                  <a:pt x="1486730" y="128617"/>
                </a:cubicBezTo>
                <a:lnTo>
                  <a:pt x="1485799" y="124150"/>
                </a:lnTo>
                <a:lnTo>
                  <a:pt x="1501467" y="125193"/>
                </a:lnTo>
                <a:lnTo>
                  <a:pt x="1505302" y="125327"/>
                </a:lnTo>
                <a:lnTo>
                  <a:pt x="1515607" y="124039"/>
                </a:lnTo>
                <a:cubicBezTo>
                  <a:pt x="1519283" y="120378"/>
                  <a:pt x="1506298" y="103620"/>
                  <a:pt x="1507854" y="102195"/>
                </a:cubicBezTo>
                <a:cubicBezTo>
                  <a:pt x="1511705" y="103215"/>
                  <a:pt x="1519667" y="111573"/>
                  <a:pt x="1524942" y="115494"/>
                </a:cubicBezTo>
                <a:cubicBezTo>
                  <a:pt x="1525448" y="114653"/>
                  <a:pt x="1528167" y="106863"/>
                  <a:pt x="1529708" y="106890"/>
                </a:cubicBezTo>
                <a:cubicBezTo>
                  <a:pt x="1531249" y="106918"/>
                  <a:pt x="1529776" y="110875"/>
                  <a:pt x="1534185" y="115655"/>
                </a:cubicBezTo>
                <a:lnTo>
                  <a:pt x="1533938" y="116622"/>
                </a:lnTo>
                <a:cubicBezTo>
                  <a:pt x="1538213" y="112843"/>
                  <a:pt x="1543632" y="100789"/>
                  <a:pt x="1550831" y="99472"/>
                </a:cubicBezTo>
                <a:cubicBezTo>
                  <a:pt x="1557033" y="98336"/>
                  <a:pt x="1561706" y="104298"/>
                  <a:pt x="1564173" y="113361"/>
                </a:cubicBezTo>
                <a:lnTo>
                  <a:pt x="1571274" y="108393"/>
                </a:lnTo>
                <a:cubicBezTo>
                  <a:pt x="1580021" y="110430"/>
                  <a:pt x="1577605" y="117187"/>
                  <a:pt x="1576343" y="123850"/>
                </a:cubicBezTo>
                <a:lnTo>
                  <a:pt x="1588943" y="121657"/>
                </a:lnTo>
                <a:cubicBezTo>
                  <a:pt x="1588193" y="119640"/>
                  <a:pt x="1588024" y="117998"/>
                  <a:pt x="1588591" y="116923"/>
                </a:cubicBezTo>
                <a:cubicBezTo>
                  <a:pt x="1593218" y="117014"/>
                  <a:pt x="1595053" y="118264"/>
                  <a:pt x="1597036" y="119865"/>
                </a:cubicBezTo>
                <a:lnTo>
                  <a:pt x="1601107" y="119101"/>
                </a:lnTo>
                <a:cubicBezTo>
                  <a:pt x="1599849" y="109641"/>
                  <a:pt x="1601386" y="103659"/>
                  <a:pt x="1606447" y="104666"/>
                </a:cubicBezTo>
                <a:cubicBezTo>
                  <a:pt x="1609959" y="105365"/>
                  <a:pt x="1614422" y="109905"/>
                  <a:pt x="1618374" y="114550"/>
                </a:cubicBezTo>
                <a:lnTo>
                  <a:pt x="1619496" y="115077"/>
                </a:lnTo>
                <a:cubicBezTo>
                  <a:pt x="1619488" y="115068"/>
                  <a:pt x="1619488" y="115060"/>
                  <a:pt x="1619486" y="115051"/>
                </a:cubicBezTo>
                <a:cubicBezTo>
                  <a:pt x="1615990" y="108278"/>
                  <a:pt x="1611183" y="100778"/>
                  <a:pt x="1612377" y="98446"/>
                </a:cubicBezTo>
                <a:cubicBezTo>
                  <a:pt x="1614333" y="94636"/>
                  <a:pt x="1628564" y="102805"/>
                  <a:pt x="1634449" y="102672"/>
                </a:cubicBezTo>
                <a:cubicBezTo>
                  <a:pt x="1631506" y="95989"/>
                  <a:pt x="1627769" y="89203"/>
                  <a:pt x="1629226" y="86801"/>
                </a:cubicBezTo>
                <a:cubicBezTo>
                  <a:pt x="1632207" y="86817"/>
                  <a:pt x="1632546" y="87008"/>
                  <a:pt x="1632906" y="87232"/>
                </a:cubicBezTo>
                <a:lnTo>
                  <a:pt x="1639171" y="92262"/>
                </a:lnTo>
                <a:cubicBezTo>
                  <a:pt x="1638239" y="85468"/>
                  <a:pt x="1638685" y="80432"/>
                  <a:pt x="1643590" y="78455"/>
                </a:cubicBezTo>
                <a:cubicBezTo>
                  <a:pt x="1648765" y="79830"/>
                  <a:pt x="1656160" y="91942"/>
                  <a:pt x="1658848" y="94665"/>
                </a:cubicBezTo>
                <a:lnTo>
                  <a:pt x="1659713" y="94791"/>
                </a:lnTo>
                <a:lnTo>
                  <a:pt x="1659897" y="86046"/>
                </a:lnTo>
                <a:cubicBezTo>
                  <a:pt x="1660904" y="86031"/>
                  <a:pt x="1665172" y="93855"/>
                  <a:pt x="1665772" y="94700"/>
                </a:cubicBezTo>
                <a:cubicBezTo>
                  <a:pt x="1668006" y="90835"/>
                  <a:pt x="1670599" y="82596"/>
                  <a:pt x="1672852" y="81513"/>
                </a:cubicBezTo>
                <a:cubicBezTo>
                  <a:pt x="1674332" y="82952"/>
                  <a:pt x="1671060" y="99636"/>
                  <a:pt x="1674645" y="103329"/>
                </a:cubicBezTo>
                <a:lnTo>
                  <a:pt x="1681861" y="104699"/>
                </a:lnTo>
                <a:lnTo>
                  <a:pt x="1682826" y="103031"/>
                </a:lnTo>
                <a:lnTo>
                  <a:pt x="1684352" y="104594"/>
                </a:lnTo>
                <a:lnTo>
                  <a:pt x="1694377" y="103671"/>
                </a:lnTo>
                <a:lnTo>
                  <a:pt x="1695176" y="108138"/>
                </a:lnTo>
                <a:cubicBezTo>
                  <a:pt x="1696516" y="108024"/>
                  <a:pt x="1697759" y="108038"/>
                  <a:pt x="1698788" y="108313"/>
                </a:cubicBezTo>
                <a:lnTo>
                  <a:pt x="1701098" y="110046"/>
                </a:lnTo>
                <a:cubicBezTo>
                  <a:pt x="1702829" y="113403"/>
                  <a:pt x="1698943" y="119696"/>
                  <a:pt x="1696441" y="125538"/>
                </a:cubicBezTo>
                <a:cubicBezTo>
                  <a:pt x="1696914" y="127541"/>
                  <a:pt x="1697310" y="129477"/>
                  <a:pt x="1697667" y="131138"/>
                </a:cubicBezTo>
                <a:cubicBezTo>
                  <a:pt x="1702143" y="130108"/>
                  <a:pt x="1707133" y="127905"/>
                  <a:pt x="1711414" y="126844"/>
                </a:cubicBezTo>
                <a:lnTo>
                  <a:pt x="1705663" y="119220"/>
                </a:lnTo>
                <a:lnTo>
                  <a:pt x="1709063" y="117438"/>
                </a:lnTo>
                <a:cubicBezTo>
                  <a:pt x="1712034" y="116914"/>
                  <a:pt x="1716331" y="117467"/>
                  <a:pt x="1721005" y="118206"/>
                </a:cubicBezTo>
                <a:cubicBezTo>
                  <a:pt x="1723243" y="124145"/>
                  <a:pt x="1726192" y="128325"/>
                  <a:pt x="1729613" y="130228"/>
                </a:cubicBezTo>
                <a:lnTo>
                  <a:pt x="1739522" y="125727"/>
                </a:lnTo>
                <a:lnTo>
                  <a:pt x="1741976" y="125886"/>
                </a:lnTo>
                <a:cubicBezTo>
                  <a:pt x="1751023" y="114254"/>
                  <a:pt x="1760138" y="85497"/>
                  <a:pt x="1771405" y="53226"/>
                </a:cubicBezTo>
                <a:lnTo>
                  <a:pt x="1775323" y="65722"/>
                </a:lnTo>
                <a:cubicBezTo>
                  <a:pt x="1783221" y="67096"/>
                  <a:pt x="1803371" y="35682"/>
                  <a:pt x="1827839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-13000" t="-3000" r="-34000" b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43"/>
          <p:cNvSpPr/>
          <p:nvPr/>
        </p:nvSpPr>
        <p:spPr>
          <a:xfrm>
            <a:off x="467544" y="1892913"/>
            <a:ext cx="1282399" cy="1087458"/>
          </a:xfrm>
          <a:prstGeom prst="heart">
            <a:avLst/>
          </a:prstGeom>
          <a:blipFill dpi="0" rotWithShape="0">
            <a:blip r:embed="rId2"/>
            <a:srcRect/>
            <a:stretch>
              <a:fillRect l="-12000" t="-7000" r="-16000" b="-6000"/>
            </a:stretch>
          </a:blip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0160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35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2" y="0"/>
            <a:ext cx="9143998" cy="5715000"/>
            <a:chOff x="272273" y="275847"/>
            <a:chExt cx="2547194" cy="1591997"/>
          </a:xfrm>
        </p:grpSpPr>
        <p:sp>
          <p:nvSpPr>
            <p:cNvPr id="57" name="矩形 56"/>
            <p:cNvSpPr/>
            <p:nvPr/>
          </p:nvSpPr>
          <p:spPr>
            <a:xfrm>
              <a:off x="272273" y="275847"/>
              <a:ext cx="1574165" cy="53499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846438" y="275847"/>
              <a:ext cx="973029" cy="1591997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72273" y="812704"/>
              <a:ext cx="1574165" cy="105514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411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73" b="8965"/>
          <a:stretch/>
        </p:blipFill>
        <p:spPr bwMode="auto">
          <a:xfrm>
            <a:off x="2484212" y="4620"/>
            <a:ext cx="6659330" cy="5707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835696" y="4619"/>
            <a:ext cx="5328592" cy="570741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1647" y="1057300"/>
            <a:ext cx="4358385" cy="669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强调文字的</a:t>
            </a:r>
            <a:r>
              <a:rPr lang="zh-CN" altLang="en-US" sz="3200" b="1" dirty="0" smtClean="0">
                <a:solidFill>
                  <a:srgbClr val="CC0066"/>
                </a:solidFill>
              </a:rPr>
              <a:t>图文结合</a:t>
            </a:r>
            <a:endParaRPr lang="en-US" altLang="zh-CN" sz="2400" b="1" dirty="0">
              <a:solidFill>
                <a:srgbClr val="CC006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1647" y="1855870"/>
            <a:ext cx="471842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ingdings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好的配图也需要针对不同的版面进行恰当地裁剪。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ingdings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强调的内容占页面的比例</a:t>
            </a:r>
            <a:r>
              <a:rPr lang="zh-CN" altLang="en-US" dirty="0" smtClean="0">
                <a:solidFill>
                  <a:srgbClr val="CC0066"/>
                </a:solidFill>
              </a:rPr>
              <a:t>接近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0.618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ingdings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同样的，图片的裁剪也需要注意黄金分割，保留图片的“亮点”。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9526" y="1812317"/>
            <a:ext cx="3622434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矩形 15"/>
          <p:cNvSpPr/>
          <p:nvPr/>
        </p:nvSpPr>
        <p:spPr>
          <a:xfrm>
            <a:off x="6084168" y="4813329"/>
            <a:ext cx="2981212" cy="45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图片来源于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锐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普论坛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9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9" r="-145" b="8844"/>
          <a:stretch/>
        </p:blipFill>
        <p:spPr bwMode="auto">
          <a:xfrm>
            <a:off x="-24095" y="-12383"/>
            <a:ext cx="916809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矩形 24"/>
          <p:cNvSpPr/>
          <p:nvPr/>
        </p:nvSpPr>
        <p:spPr>
          <a:xfrm>
            <a:off x="5508104" y="3192827"/>
            <a:ext cx="3491880" cy="108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CC0066"/>
                </a:solidFill>
              </a:rPr>
              <a:t>强调</a:t>
            </a:r>
            <a:r>
              <a:rPr lang="zh-CN" altLang="en-US" sz="3200" b="1" dirty="0" smtClean="0">
                <a:solidFill>
                  <a:srgbClr val="CC0066"/>
                </a:solidFill>
              </a:rPr>
              <a:t>图片的</a:t>
            </a:r>
            <a:endParaRPr lang="en-US" altLang="zh-CN" sz="3200" b="1" dirty="0" smtClean="0">
              <a:solidFill>
                <a:srgbClr val="CC0066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</a:rPr>
              <a:t>图文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</a:rPr>
              <a:t>结合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68144" y="4346950"/>
            <a:ext cx="2736304" cy="932563"/>
          </a:xfrm>
          <a:prstGeom prst="rect">
            <a:avLst/>
          </a:prstGeom>
          <a:solidFill>
            <a:srgbClr val="CC0066"/>
          </a:solidFill>
        </p:spPr>
        <p:txBody>
          <a:bodyPr wrap="square" lIns="14400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</a:rPr>
              <a:t>给文字添加区别于图片的颜色框也可以实现突出文字的效果。这种效果我认为更倾向于均衡强调</a:t>
            </a:r>
            <a:endParaRPr lang="en-US" altLang="zh-CN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26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示例欣赏篇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438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合 149"/>
          <p:cNvGrpSpPr/>
          <p:nvPr/>
        </p:nvGrpSpPr>
        <p:grpSpPr>
          <a:xfrm>
            <a:off x="3554566" y="1987418"/>
            <a:ext cx="1718870" cy="1446146"/>
            <a:chOff x="1124938" y="1771394"/>
            <a:chExt cx="1718870" cy="1446146"/>
          </a:xfrm>
        </p:grpSpPr>
        <p:sp>
          <p:nvSpPr>
            <p:cNvPr id="4" name="任意多边形 3"/>
            <p:cNvSpPr/>
            <p:nvPr/>
          </p:nvSpPr>
          <p:spPr>
            <a:xfrm>
              <a:off x="1264102" y="1809334"/>
              <a:ext cx="1440543" cy="1364343"/>
            </a:xfrm>
            <a:custGeom>
              <a:avLst/>
              <a:gdLst>
                <a:gd name="connsiteX0" fmla="*/ 718458 w 1440543"/>
                <a:gd name="connsiteY0" fmla="*/ 0 h 1364343"/>
                <a:gd name="connsiteX1" fmla="*/ 0 w 1440543"/>
                <a:gd name="connsiteY1" fmla="*/ 522514 h 1364343"/>
                <a:gd name="connsiteX2" fmla="*/ 279400 w 1440543"/>
                <a:gd name="connsiteY2" fmla="*/ 1364343 h 1364343"/>
                <a:gd name="connsiteX3" fmla="*/ 1161143 w 1440543"/>
                <a:gd name="connsiteY3" fmla="*/ 1364343 h 1364343"/>
                <a:gd name="connsiteX4" fmla="*/ 1440543 w 1440543"/>
                <a:gd name="connsiteY4" fmla="*/ 526143 h 1364343"/>
                <a:gd name="connsiteX5" fmla="*/ 718458 w 1440543"/>
                <a:gd name="connsiteY5" fmla="*/ 0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0543" h="1364343">
                  <a:moveTo>
                    <a:pt x="718458" y="0"/>
                  </a:moveTo>
                  <a:lnTo>
                    <a:pt x="0" y="522514"/>
                  </a:lnTo>
                  <a:lnTo>
                    <a:pt x="279400" y="1364343"/>
                  </a:lnTo>
                  <a:lnTo>
                    <a:pt x="1161143" y="1364343"/>
                  </a:lnTo>
                  <a:lnTo>
                    <a:pt x="1440543" y="526143"/>
                  </a:lnTo>
                  <a:lnTo>
                    <a:pt x="718458" y="0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1124938" y="1771394"/>
              <a:ext cx="1718870" cy="1446146"/>
              <a:chOff x="1259632" y="1845874"/>
              <a:chExt cx="1718870" cy="1446146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1397449" y="2410234"/>
                <a:ext cx="1443237" cy="0"/>
                <a:chOff x="2476720" y="4009628"/>
                <a:chExt cx="3600000" cy="0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2476720" y="4009628"/>
                  <a:ext cx="1375200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3851920" y="4009628"/>
                  <a:ext cx="2224800" cy="0"/>
                </a:xfrm>
                <a:prstGeom prst="line">
                  <a:avLst/>
                </a:prstGeom>
                <a:ln w="6350">
                  <a:solidFill>
                    <a:srgbClr val="CCCC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3851920" y="4009628"/>
                  <a:ext cx="838800" cy="0"/>
                </a:xfrm>
                <a:prstGeom prst="line">
                  <a:avLst/>
                </a:prstGeom>
                <a:ln w="6350">
                  <a:solidFill>
                    <a:schemeClr val="accent5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3" name="组合 92"/>
              <p:cNvGrpSpPr/>
              <p:nvPr/>
            </p:nvGrpSpPr>
            <p:grpSpPr>
              <a:xfrm rot="4320000">
                <a:off x="1617607" y="2570402"/>
                <a:ext cx="1443236" cy="0"/>
                <a:chOff x="2476720" y="4009628"/>
                <a:chExt cx="3600000" cy="0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>
                  <a:off x="2476720" y="4009628"/>
                  <a:ext cx="1375200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>
                  <a:off x="3851920" y="4009628"/>
                  <a:ext cx="2224800" cy="0"/>
                </a:xfrm>
                <a:prstGeom prst="line">
                  <a:avLst/>
                </a:prstGeom>
                <a:ln w="6350">
                  <a:solidFill>
                    <a:srgbClr val="CCCC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3851920" y="4009628"/>
                  <a:ext cx="838800" cy="0"/>
                </a:xfrm>
                <a:prstGeom prst="line">
                  <a:avLst/>
                </a:prstGeom>
                <a:ln w="6350">
                  <a:solidFill>
                    <a:schemeClr val="accent5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4" name="组合 93"/>
              <p:cNvGrpSpPr/>
              <p:nvPr/>
            </p:nvGrpSpPr>
            <p:grpSpPr>
              <a:xfrm rot="17280000">
                <a:off x="1174481" y="2567492"/>
                <a:ext cx="1443236" cy="0"/>
                <a:chOff x="2476720" y="4009628"/>
                <a:chExt cx="3600000" cy="0"/>
              </a:xfrm>
            </p:grpSpPr>
            <p:cxnSp>
              <p:nvCxnSpPr>
                <p:cNvPr id="103" name="直接连接符 102"/>
                <p:cNvCxnSpPr/>
                <p:nvPr/>
              </p:nvCxnSpPr>
              <p:spPr>
                <a:xfrm>
                  <a:off x="2476720" y="4009628"/>
                  <a:ext cx="1375200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>
                  <a:off x="3851920" y="4009628"/>
                  <a:ext cx="2224800" cy="0"/>
                </a:xfrm>
                <a:prstGeom prst="line">
                  <a:avLst/>
                </a:prstGeom>
                <a:ln w="6350">
                  <a:solidFill>
                    <a:srgbClr val="CCCC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851920" y="4009628"/>
                  <a:ext cx="838800" cy="0"/>
                </a:xfrm>
                <a:prstGeom prst="line">
                  <a:avLst/>
                </a:prstGeom>
                <a:ln w="6350">
                  <a:solidFill>
                    <a:schemeClr val="accent5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5" name="组合 94"/>
              <p:cNvGrpSpPr/>
              <p:nvPr/>
            </p:nvGrpSpPr>
            <p:grpSpPr>
              <a:xfrm rot="12960000">
                <a:off x="1259632" y="2832545"/>
                <a:ext cx="1443237" cy="0"/>
                <a:chOff x="2476720" y="4009628"/>
                <a:chExt cx="3600000" cy="0"/>
              </a:xfrm>
            </p:grpSpPr>
            <p:cxnSp>
              <p:nvCxnSpPr>
                <p:cNvPr id="100" name="直接连接符 99"/>
                <p:cNvCxnSpPr/>
                <p:nvPr/>
              </p:nvCxnSpPr>
              <p:spPr>
                <a:xfrm>
                  <a:off x="2476720" y="4009628"/>
                  <a:ext cx="1375200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>
                  <a:off x="3851920" y="4009628"/>
                  <a:ext cx="2224800" cy="0"/>
                </a:xfrm>
                <a:prstGeom prst="line">
                  <a:avLst/>
                </a:prstGeom>
                <a:ln w="6350">
                  <a:solidFill>
                    <a:srgbClr val="CCCC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>
                  <a:off x="3851920" y="4009628"/>
                  <a:ext cx="838800" cy="0"/>
                </a:xfrm>
                <a:prstGeom prst="line">
                  <a:avLst/>
                </a:prstGeom>
                <a:ln w="6350">
                  <a:solidFill>
                    <a:schemeClr val="accent5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6" name="组合 95"/>
              <p:cNvGrpSpPr/>
              <p:nvPr/>
            </p:nvGrpSpPr>
            <p:grpSpPr>
              <a:xfrm rot="8640000">
                <a:off x="1535265" y="2829635"/>
                <a:ext cx="1443237" cy="0"/>
                <a:chOff x="2476720" y="4009628"/>
                <a:chExt cx="3600000" cy="0"/>
              </a:xfrm>
            </p:grpSpPr>
            <p:cxnSp>
              <p:nvCxnSpPr>
                <p:cNvPr id="97" name="直接连接符 96"/>
                <p:cNvCxnSpPr/>
                <p:nvPr/>
              </p:nvCxnSpPr>
              <p:spPr>
                <a:xfrm>
                  <a:off x="2476720" y="4009628"/>
                  <a:ext cx="1375200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>
                  <a:off x="3851920" y="4009628"/>
                  <a:ext cx="2224800" cy="0"/>
                </a:xfrm>
                <a:prstGeom prst="line">
                  <a:avLst/>
                </a:prstGeom>
                <a:ln w="6350">
                  <a:solidFill>
                    <a:srgbClr val="CCCC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/>
                <p:nvPr/>
              </p:nvCxnSpPr>
              <p:spPr>
                <a:xfrm>
                  <a:off x="3851920" y="4009628"/>
                  <a:ext cx="838800" cy="0"/>
                </a:xfrm>
                <a:prstGeom prst="line">
                  <a:avLst/>
                </a:prstGeom>
                <a:ln w="6350">
                  <a:solidFill>
                    <a:schemeClr val="accent5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黄金分割</a:t>
            </a:r>
            <a:r>
              <a:rPr lang="zh-CN" altLang="en-US" dirty="0">
                <a:solidFill>
                  <a:srgbClr val="CCCC00"/>
                </a:solidFill>
              </a:rPr>
              <a:t>三角形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475656" y="3870258"/>
            <a:ext cx="6192688" cy="1003466"/>
            <a:chOff x="1475656" y="4158290"/>
            <a:chExt cx="6192688" cy="1003466"/>
          </a:xfrm>
        </p:grpSpPr>
        <p:sp>
          <p:nvSpPr>
            <p:cNvPr id="44" name="圆角矩形 43"/>
            <p:cNvSpPr/>
            <p:nvPr/>
          </p:nvSpPr>
          <p:spPr>
            <a:xfrm>
              <a:off x="1475656" y="4158290"/>
              <a:ext cx="6192688" cy="1003466"/>
            </a:xfrm>
            <a:prstGeom prst="roundRect">
              <a:avLst/>
            </a:prstGeom>
            <a:pattFill prst="dkDnDiag">
              <a:fgClr>
                <a:schemeClr val="tx1">
                  <a:lumMod val="85000"/>
                  <a:lumOff val="15000"/>
                </a:schemeClr>
              </a:fgClr>
              <a:bgClr>
                <a:schemeClr val="tx1">
                  <a:lumMod val="75000"/>
                  <a:lumOff val="25000"/>
                </a:schemeClr>
              </a:bgClr>
            </a:pattFill>
            <a:ln>
              <a:gradFill flip="none" rotWithShape="1">
                <a:gsLst>
                  <a:gs pos="0">
                    <a:schemeClr val="bg1"/>
                  </a:gs>
                  <a:gs pos="50000">
                    <a:schemeClr val="bg1"/>
                  </a:gs>
                  <a:gs pos="18750">
                    <a:srgbClr val="FFFFFF">
                      <a:alpha val="0"/>
                    </a:srgbClr>
                  </a:gs>
                  <a:gs pos="75000">
                    <a:srgbClr val="FFFFFF">
                      <a:alpha val="0"/>
                    </a:srgb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603134" y="4297660"/>
              <a:ext cx="5937732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利用线段上的两个黄金分割点，可以</a:t>
              </a:r>
              <a:r>
                <a:rPr lang="zh-CN" altLang="en-US" sz="1600" dirty="0" smtClean="0">
                  <a:solidFill>
                    <a:schemeClr val="bg1"/>
                  </a:solidFill>
                </a:rPr>
                <a:t>作出黄金分割三角形、正五角星、正</a:t>
              </a:r>
              <a:r>
                <a:rPr lang="zh-CN" altLang="en-US" sz="1600" dirty="0">
                  <a:solidFill>
                    <a:schemeClr val="bg1"/>
                  </a:solidFill>
                </a:rPr>
                <a:t>五边形</a:t>
              </a:r>
              <a:r>
                <a:rPr lang="zh-CN" altLang="en-US" sz="1600" dirty="0" smtClean="0">
                  <a:solidFill>
                    <a:schemeClr val="bg1"/>
                  </a:solidFill>
                </a:rPr>
                <a:t>等。其中的三角形都是黄金分割三角形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648" y="1987418"/>
            <a:ext cx="1718870" cy="1446146"/>
            <a:chOff x="1259632" y="1845874"/>
            <a:chExt cx="1718870" cy="1446146"/>
          </a:xfrm>
        </p:grpSpPr>
        <p:grpSp>
          <p:nvGrpSpPr>
            <p:cNvPr id="52" name="组合 51"/>
            <p:cNvGrpSpPr/>
            <p:nvPr/>
          </p:nvGrpSpPr>
          <p:grpSpPr>
            <a:xfrm>
              <a:off x="1397449" y="2410234"/>
              <a:ext cx="1443237" cy="0"/>
              <a:chOff x="2476720" y="4009628"/>
              <a:chExt cx="3600000" cy="0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2476720" y="4009628"/>
                <a:ext cx="137520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3851920" y="4009628"/>
                <a:ext cx="2224800" cy="0"/>
              </a:xfrm>
              <a:prstGeom prst="line">
                <a:avLst/>
              </a:prstGeom>
              <a:ln w="6350">
                <a:solidFill>
                  <a:srgbClr val="CCCC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851920" y="4009628"/>
                <a:ext cx="838800" cy="0"/>
              </a:xfrm>
              <a:prstGeom prst="line">
                <a:avLst/>
              </a:prstGeom>
              <a:ln w="63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 rot="4320000">
              <a:off x="1617607" y="2570402"/>
              <a:ext cx="1443236" cy="0"/>
              <a:chOff x="2476720" y="4009628"/>
              <a:chExt cx="3600000" cy="0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2476720" y="4009628"/>
                <a:ext cx="137520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3851920" y="4009628"/>
                <a:ext cx="2224800" cy="0"/>
              </a:xfrm>
              <a:prstGeom prst="line">
                <a:avLst/>
              </a:prstGeom>
              <a:ln w="6350">
                <a:solidFill>
                  <a:srgbClr val="CCCC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3851920" y="4009628"/>
                <a:ext cx="838800" cy="0"/>
              </a:xfrm>
              <a:prstGeom prst="line">
                <a:avLst/>
              </a:prstGeom>
              <a:ln w="63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/>
            <p:cNvGrpSpPr/>
            <p:nvPr/>
          </p:nvGrpSpPr>
          <p:grpSpPr>
            <a:xfrm rot="17280000">
              <a:off x="1174481" y="2567492"/>
              <a:ext cx="1443236" cy="0"/>
              <a:chOff x="2476720" y="4009628"/>
              <a:chExt cx="3600000" cy="0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2476720" y="4009628"/>
                <a:ext cx="137520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851920" y="4009628"/>
                <a:ext cx="2224800" cy="0"/>
              </a:xfrm>
              <a:prstGeom prst="line">
                <a:avLst/>
              </a:prstGeom>
              <a:ln w="6350">
                <a:solidFill>
                  <a:srgbClr val="CCCC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3851920" y="4009628"/>
                <a:ext cx="838800" cy="0"/>
              </a:xfrm>
              <a:prstGeom prst="line">
                <a:avLst/>
              </a:prstGeom>
              <a:ln w="63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组合 60"/>
            <p:cNvGrpSpPr/>
            <p:nvPr/>
          </p:nvGrpSpPr>
          <p:grpSpPr>
            <a:xfrm rot="12960000">
              <a:off x="1259632" y="2832545"/>
              <a:ext cx="1443237" cy="0"/>
              <a:chOff x="2476720" y="4009628"/>
              <a:chExt cx="3600000" cy="0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2476720" y="4009628"/>
                <a:ext cx="137520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3851920" y="4009628"/>
                <a:ext cx="2224800" cy="0"/>
              </a:xfrm>
              <a:prstGeom prst="line">
                <a:avLst/>
              </a:prstGeom>
              <a:ln w="6350">
                <a:solidFill>
                  <a:srgbClr val="CCCC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3851920" y="4009628"/>
                <a:ext cx="838800" cy="0"/>
              </a:xfrm>
              <a:prstGeom prst="line">
                <a:avLst/>
              </a:prstGeom>
              <a:ln w="63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 rot="8640000">
              <a:off x="1535265" y="2829635"/>
              <a:ext cx="1443237" cy="0"/>
              <a:chOff x="2476720" y="4009628"/>
              <a:chExt cx="3600000" cy="0"/>
            </a:xfrm>
          </p:grpSpPr>
          <p:cxnSp>
            <p:nvCxnSpPr>
              <p:cNvPr id="67" name="直接连接符 66"/>
              <p:cNvCxnSpPr/>
              <p:nvPr/>
            </p:nvCxnSpPr>
            <p:spPr>
              <a:xfrm>
                <a:off x="2476720" y="4009628"/>
                <a:ext cx="137520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3851920" y="4009628"/>
                <a:ext cx="2224800" cy="0"/>
              </a:xfrm>
              <a:prstGeom prst="line">
                <a:avLst/>
              </a:prstGeom>
              <a:ln w="6350">
                <a:solidFill>
                  <a:srgbClr val="CCCC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3851920" y="4009628"/>
                <a:ext cx="838800" cy="0"/>
              </a:xfrm>
              <a:prstGeom prst="line">
                <a:avLst/>
              </a:prstGeom>
              <a:ln w="63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5850619" y="2210716"/>
            <a:ext cx="1800202" cy="1035946"/>
            <a:chOff x="2096898" y="2207997"/>
            <a:chExt cx="915771" cy="526991"/>
          </a:xfrm>
        </p:grpSpPr>
        <p:sp>
          <p:nvSpPr>
            <p:cNvPr id="135" name="任意多边形 134"/>
            <p:cNvSpPr/>
            <p:nvPr/>
          </p:nvSpPr>
          <p:spPr>
            <a:xfrm>
              <a:off x="2096898" y="2207997"/>
              <a:ext cx="341832" cy="526991"/>
            </a:xfrm>
            <a:custGeom>
              <a:avLst/>
              <a:gdLst>
                <a:gd name="connsiteX0" fmla="*/ 0 w 341832"/>
                <a:gd name="connsiteY0" fmla="*/ 524142 h 526991"/>
                <a:gd name="connsiteX1" fmla="*/ 170916 w 341832"/>
                <a:gd name="connsiteY1" fmla="*/ 0 h 526991"/>
                <a:gd name="connsiteX2" fmla="*/ 341832 w 341832"/>
                <a:gd name="connsiteY2" fmla="*/ 526991 h 526991"/>
                <a:gd name="connsiteX3" fmla="*/ 0 w 341832"/>
                <a:gd name="connsiteY3" fmla="*/ 524142 h 526991"/>
                <a:gd name="connsiteX0" fmla="*/ 0 w 341832"/>
                <a:gd name="connsiteY0" fmla="*/ 526991 h 526991"/>
                <a:gd name="connsiteX1" fmla="*/ 170916 w 341832"/>
                <a:gd name="connsiteY1" fmla="*/ 0 h 526991"/>
                <a:gd name="connsiteX2" fmla="*/ 341832 w 341832"/>
                <a:gd name="connsiteY2" fmla="*/ 526991 h 526991"/>
                <a:gd name="connsiteX3" fmla="*/ 0 w 341832"/>
                <a:gd name="connsiteY3" fmla="*/ 526991 h 5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832" h="526991">
                  <a:moveTo>
                    <a:pt x="0" y="526991"/>
                  </a:moveTo>
                  <a:lnTo>
                    <a:pt x="170916" y="0"/>
                  </a:lnTo>
                  <a:lnTo>
                    <a:pt x="341832" y="526991"/>
                  </a:lnTo>
                  <a:lnTo>
                    <a:pt x="0" y="526991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2286276" y="2207997"/>
              <a:ext cx="726393" cy="526991"/>
            </a:xfrm>
            <a:custGeom>
              <a:avLst/>
              <a:gdLst>
                <a:gd name="connsiteX0" fmla="*/ 0 w 341832"/>
                <a:gd name="connsiteY0" fmla="*/ 524142 h 526991"/>
                <a:gd name="connsiteX1" fmla="*/ 170916 w 341832"/>
                <a:gd name="connsiteY1" fmla="*/ 0 h 526991"/>
                <a:gd name="connsiteX2" fmla="*/ 341832 w 341832"/>
                <a:gd name="connsiteY2" fmla="*/ 526991 h 526991"/>
                <a:gd name="connsiteX3" fmla="*/ 0 w 341832"/>
                <a:gd name="connsiteY3" fmla="*/ 524142 h 526991"/>
                <a:gd name="connsiteX0" fmla="*/ 0 w 341832"/>
                <a:gd name="connsiteY0" fmla="*/ 526991 h 526991"/>
                <a:gd name="connsiteX1" fmla="*/ 170916 w 341832"/>
                <a:gd name="connsiteY1" fmla="*/ 0 h 526991"/>
                <a:gd name="connsiteX2" fmla="*/ 341832 w 341832"/>
                <a:gd name="connsiteY2" fmla="*/ 526991 h 526991"/>
                <a:gd name="connsiteX3" fmla="*/ 0 w 341832"/>
                <a:gd name="connsiteY3" fmla="*/ 526991 h 526991"/>
                <a:gd name="connsiteX0" fmla="*/ 726393 w 726393"/>
                <a:gd name="connsiteY0" fmla="*/ 526991 h 526991"/>
                <a:gd name="connsiteX1" fmla="*/ 0 w 726393"/>
                <a:gd name="connsiteY1" fmla="*/ 0 h 526991"/>
                <a:gd name="connsiteX2" fmla="*/ 170916 w 726393"/>
                <a:gd name="connsiteY2" fmla="*/ 526991 h 526991"/>
                <a:gd name="connsiteX3" fmla="*/ 726393 w 726393"/>
                <a:gd name="connsiteY3" fmla="*/ 526991 h 5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393" h="526991">
                  <a:moveTo>
                    <a:pt x="726393" y="526991"/>
                  </a:moveTo>
                  <a:lnTo>
                    <a:pt x="0" y="0"/>
                  </a:lnTo>
                  <a:lnTo>
                    <a:pt x="170916" y="526991"/>
                  </a:lnTo>
                  <a:lnTo>
                    <a:pt x="726393" y="526991"/>
                  </a:lnTo>
                  <a:close/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64" y="2500968"/>
            <a:ext cx="1440000" cy="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845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02" y="-2"/>
            <a:ext cx="7666797" cy="5715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矩形 28"/>
          <p:cNvSpPr/>
          <p:nvPr/>
        </p:nvSpPr>
        <p:spPr>
          <a:xfrm>
            <a:off x="804765" y="5231127"/>
            <a:ext cx="2981212" cy="45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图片来源于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锐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普论坛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77088" y="697258"/>
            <a:ext cx="6989824" cy="4320480"/>
            <a:chOff x="1659600" y="1561373"/>
            <a:chExt cx="5824823" cy="3600383"/>
          </a:xfrm>
        </p:grpSpPr>
        <p:grpSp>
          <p:nvGrpSpPr>
            <p:cNvPr id="30" name="组合 29"/>
            <p:cNvGrpSpPr/>
            <p:nvPr/>
          </p:nvGrpSpPr>
          <p:grpSpPr>
            <a:xfrm rot="10800000">
              <a:off x="1659600" y="1561373"/>
              <a:ext cx="5824512" cy="3600383"/>
              <a:chOff x="1610888" y="1376983"/>
              <a:chExt cx="5824803" cy="360056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610890" y="1376983"/>
                <a:ext cx="2224800" cy="2224799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835690" y="1376984"/>
                <a:ext cx="3600001" cy="3600564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610888" y="3602276"/>
                <a:ext cx="1375269" cy="1375271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986046" y="4127904"/>
                <a:ext cx="849642" cy="849643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3310065" y="3602277"/>
                <a:ext cx="525626" cy="525627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986157" y="3601771"/>
                <a:ext cx="324016" cy="324016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986157" y="3926294"/>
                <a:ext cx="201610" cy="201610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3187767" y="4005498"/>
                <a:ext cx="122406" cy="122406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任意多边形 30"/>
            <p:cNvSpPr/>
            <p:nvPr/>
          </p:nvSpPr>
          <p:spPr>
            <a:xfrm rot="10800000">
              <a:off x="1666441" y="1567130"/>
              <a:ext cx="5817982" cy="3591017"/>
            </a:xfrm>
            <a:custGeom>
              <a:avLst/>
              <a:gdLst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33"/>
                <a:gd name="connsiteX1" fmla="*/ 2489200 w 9156700"/>
                <a:gd name="connsiteY1" fmla="*/ 4330700 h 5664233"/>
                <a:gd name="connsiteX2" fmla="*/ 2171700 w 9156700"/>
                <a:gd name="connsiteY2" fmla="*/ 4013200 h 5664233"/>
                <a:gd name="connsiteX3" fmla="*/ 2679700 w 9156700"/>
                <a:gd name="connsiteY3" fmla="*/ 3492500 h 5664233"/>
                <a:gd name="connsiteX4" fmla="*/ 3505200 w 9156700"/>
                <a:gd name="connsiteY4" fmla="*/ 4330700 h 5664233"/>
                <a:gd name="connsiteX5" fmla="*/ 2171700 w 9156700"/>
                <a:gd name="connsiteY5" fmla="*/ 5664200 h 5664233"/>
                <a:gd name="connsiteX6" fmla="*/ 0 w 9156700"/>
                <a:gd name="connsiteY6" fmla="*/ 3492500 h 5664233"/>
                <a:gd name="connsiteX7" fmla="*/ 3505200 w 9156700"/>
                <a:gd name="connsiteY7" fmla="*/ 0 h 5664233"/>
                <a:gd name="connsiteX8" fmla="*/ 9156700 w 9156700"/>
                <a:gd name="connsiteY8" fmla="*/ 5664200 h 5664233"/>
                <a:gd name="connsiteX0" fmla="*/ 2667049 w 9156749"/>
                <a:gd name="connsiteY0" fmla="*/ 4165600 h 5664233"/>
                <a:gd name="connsiteX1" fmla="*/ 2489249 w 9156749"/>
                <a:gd name="connsiteY1" fmla="*/ 4330700 h 5664233"/>
                <a:gd name="connsiteX2" fmla="*/ 2171749 w 9156749"/>
                <a:gd name="connsiteY2" fmla="*/ 4013200 h 5664233"/>
                <a:gd name="connsiteX3" fmla="*/ 2679749 w 9156749"/>
                <a:gd name="connsiteY3" fmla="*/ 3492500 h 5664233"/>
                <a:gd name="connsiteX4" fmla="*/ 3505249 w 9156749"/>
                <a:gd name="connsiteY4" fmla="*/ 4330700 h 5664233"/>
                <a:gd name="connsiteX5" fmla="*/ 2171749 w 9156749"/>
                <a:gd name="connsiteY5" fmla="*/ 5664200 h 5664233"/>
                <a:gd name="connsiteX6" fmla="*/ 49 w 9156749"/>
                <a:gd name="connsiteY6" fmla="*/ 3492500 h 5664233"/>
                <a:gd name="connsiteX7" fmla="*/ 3505249 w 9156749"/>
                <a:gd name="connsiteY7" fmla="*/ 0 h 5664233"/>
                <a:gd name="connsiteX8" fmla="*/ 9156749 w 9156749"/>
                <a:gd name="connsiteY8" fmla="*/ 5664200 h 5664233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56"/>
                <a:gd name="connsiteY0" fmla="*/ 4165775 h 5664408"/>
                <a:gd name="connsiteX1" fmla="*/ 2489249 w 9156756"/>
                <a:gd name="connsiteY1" fmla="*/ 4330875 h 5664408"/>
                <a:gd name="connsiteX2" fmla="*/ 2171749 w 9156756"/>
                <a:gd name="connsiteY2" fmla="*/ 4013375 h 5664408"/>
                <a:gd name="connsiteX3" fmla="*/ 2679749 w 9156756"/>
                <a:gd name="connsiteY3" fmla="*/ 3492675 h 5664408"/>
                <a:gd name="connsiteX4" fmla="*/ 3505249 w 9156756"/>
                <a:gd name="connsiteY4" fmla="*/ 4330875 h 5664408"/>
                <a:gd name="connsiteX5" fmla="*/ 2171749 w 9156756"/>
                <a:gd name="connsiteY5" fmla="*/ 5664375 h 5664408"/>
                <a:gd name="connsiteX6" fmla="*/ 49 w 9156756"/>
                <a:gd name="connsiteY6" fmla="*/ 3492675 h 5664408"/>
                <a:gd name="connsiteX7" fmla="*/ 3505249 w 9156756"/>
                <a:gd name="connsiteY7" fmla="*/ 175 h 5664408"/>
                <a:gd name="connsiteX8" fmla="*/ 9156749 w 9156756"/>
                <a:gd name="connsiteY8" fmla="*/ 5664375 h 5664408"/>
                <a:gd name="connsiteX0" fmla="*/ 2667055 w 9156762"/>
                <a:gd name="connsiteY0" fmla="*/ 4165775 h 5664408"/>
                <a:gd name="connsiteX1" fmla="*/ 2489255 w 9156762"/>
                <a:gd name="connsiteY1" fmla="*/ 4330875 h 5664408"/>
                <a:gd name="connsiteX2" fmla="*/ 2171755 w 9156762"/>
                <a:gd name="connsiteY2" fmla="*/ 4013375 h 5664408"/>
                <a:gd name="connsiteX3" fmla="*/ 2679755 w 9156762"/>
                <a:gd name="connsiteY3" fmla="*/ 3492675 h 5664408"/>
                <a:gd name="connsiteX4" fmla="*/ 3505255 w 9156762"/>
                <a:gd name="connsiteY4" fmla="*/ 4330875 h 5664408"/>
                <a:gd name="connsiteX5" fmla="*/ 2171755 w 9156762"/>
                <a:gd name="connsiteY5" fmla="*/ 5664375 h 5664408"/>
                <a:gd name="connsiteX6" fmla="*/ 55 w 9156762"/>
                <a:gd name="connsiteY6" fmla="*/ 3492675 h 5664408"/>
                <a:gd name="connsiteX7" fmla="*/ 3505255 w 9156762"/>
                <a:gd name="connsiteY7" fmla="*/ 175 h 5664408"/>
                <a:gd name="connsiteX8" fmla="*/ 9156755 w 9156762"/>
                <a:gd name="connsiteY8" fmla="*/ 5664375 h 5664408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817 h 5664456"/>
                <a:gd name="connsiteX1" fmla="*/ 2489255 w 9156762"/>
                <a:gd name="connsiteY1" fmla="*/ 4330917 h 5664456"/>
                <a:gd name="connsiteX2" fmla="*/ 2171755 w 9156762"/>
                <a:gd name="connsiteY2" fmla="*/ 4013417 h 5664456"/>
                <a:gd name="connsiteX3" fmla="*/ 2679755 w 9156762"/>
                <a:gd name="connsiteY3" fmla="*/ 3492717 h 5664456"/>
                <a:gd name="connsiteX4" fmla="*/ 3505255 w 9156762"/>
                <a:gd name="connsiteY4" fmla="*/ 4330917 h 5664456"/>
                <a:gd name="connsiteX5" fmla="*/ 2171755 w 9156762"/>
                <a:gd name="connsiteY5" fmla="*/ 5664417 h 5664456"/>
                <a:gd name="connsiteX6" fmla="*/ 55 w 9156762"/>
                <a:gd name="connsiteY6" fmla="*/ 3492717 h 5664456"/>
                <a:gd name="connsiteX7" fmla="*/ 3505255 w 9156762"/>
                <a:gd name="connsiteY7" fmla="*/ 217 h 5664456"/>
                <a:gd name="connsiteX8" fmla="*/ 9156755 w 9156762"/>
                <a:gd name="connsiteY8" fmla="*/ 5664417 h 5664456"/>
                <a:gd name="connsiteX0" fmla="*/ 2667105 w 9156812"/>
                <a:gd name="connsiteY0" fmla="*/ 4165822 h 5664461"/>
                <a:gd name="connsiteX1" fmla="*/ 2489305 w 9156812"/>
                <a:gd name="connsiteY1" fmla="*/ 4330922 h 5664461"/>
                <a:gd name="connsiteX2" fmla="*/ 2171805 w 9156812"/>
                <a:gd name="connsiteY2" fmla="*/ 4013422 h 5664461"/>
                <a:gd name="connsiteX3" fmla="*/ 2679805 w 9156812"/>
                <a:gd name="connsiteY3" fmla="*/ 3492722 h 5664461"/>
                <a:gd name="connsiteX4" fmla="*/ 3505305 w 9156812"/>
                <a:gd name="connsiteY4" fmla="*/ 4330922 h 5664461"/>
                <a:gd name="connsiteX5" fmla="*/ 2171805 w 9156812"/>
                <a:gd name="connsiteY5" fmla="*/ 5664422 h 5664461"/>
                <a:gd name="connsiteX6" fmla="*/ 105 w 9156812"/>
                <a:gd name="connsiteY6" fmla="*/ 3492722 h 5664461"/>
                <a:gd name="connsiteX7" fmla="*/ 3505305 w 9156812"/>
                <a:gd name="connsiteY7" fmla="*/ 222 h 5664461"/>
                <a:gd name="connsiteX8" fmla="*/ 9156805 w 9156812"/>
                <a:gd name="connsiteY8" fmla="*/ 5664422 h 5664461"/>
                <a:gd name="connsiteX0" fmla="*/ 2667113 w 9156820"/>
                <a:gd name="connsiteY0" fmla="*/ 4165730 h 5664369"/>
                <a:gd name="connsiteX1" fmla="*/ 2489313 w 9156820"/>
                <a:gd name="connsiteY1" fmla="*/ 4330830 h 5664369"/>
                <a:gd name="connsiteX2" fmla="*/ 2171813 w 9156820"/>
                <a:gd name="connsiteY2" fmla="*/ 4013330 h 5664369"/>
                <a:gd name="connsiteX3" fmla="*/ 2679813 w 9156820"/>
                <a:gd name="connsiteY3" fmla="*/ 3492630 h 5664369"/>
                <a:gd name="connsiteX4" fmla="*/ 3505313 w 9156820"/>
                <a:gd name="connsiteY4" fmla="*/ 4330830 h 5664369"/>
                <a:gd name="connsiteX5" fmla="*/ 2171813 w 9156820"/>
                <a:gd name="connsiteY5" fmla="*/ 5664330 h 5664369"/>
                <a:gd name="connsiteX6" fmla="*/ 113 w 9156820"/>
                <a:gd name="connsiteY6" fmla="*/ 3492630 h 5664369"/>
                <a:gd name="connsiteX7" fmla="*/ 3505313 w 9156820"/>
                <a:gd name="connsiteY7" fmla="*/ 130 h 5664369"/>
                <a:gd name="connsiteX8" fmla="*/ 9156813 w 9156820"/>
                <a:gd name="connsiteY8" fmla="*/ 5664330 h 5664369"/>
                <a:gd name="connsiteX0" fmla="*/ 2667116 w 9156823"/>
                <a:gd name="connsiteY0" fmla="*/ 4165649 h 5664288"/>
                <a:gd name="connsiteX1" fmla="*/ 2489316 w 9156823"/>
                <a:gd name="connsiteY1" fmla="*/ 4330749 h 5664288"/>
                <a:gd name="connsiteX2" fmla="*/ 2171816 w 9156823"/>
                <a:gd name="connsiteY2" fmla="*/ 4013249 h 5664288"/>
                <a:gd name="connsiteX3" fmla="*/ 2679816 w 9156823"/>
                <a:gd name="connsiteY3" fmla="*/ 3492549 h 5664288"/>
                <a:gd name="connsiteX4" fmla="*/ 3505316 w 9156823"/>
                <a:gd name="connsiteY4" fmla="*/ 4330749 h 5664288"/>
                <a:gd name="connsiteX5" fmla="*/ 2171816 w 9156823"/>
                <a:gd name="connsiteY5" fmla="*/ 5664249 h 5664288"/>
                <a:gd name="connsiteX6" fmla="*/ 116 w 9156823"/>
                <a:gd name="connsiteY6" fmla="*/ 3492549 h 5664288"/>
                <a:gd name="connsiteX7" fmla="*/ 3505316 w 9156823"/>
                <a:gd name="connsiteY7" fmla="*/ 49 h 5664288"/>
                <a:gd name="connsiteX8" fmla="*/ 9156816 w 9156823"/>
                <a:gd name="connsiteY8" fmla="*/ 5664249 h 5664288"/>
                <a:gd name="connsiteX0" fmla="*/ 2667116 w 9156823"/>
                <a:gd name="connsiteY0" fmla="*/ 4165601 h 5664240"/>
                <a:gd name="connsiteX1" fmla="*/ 2489316 w 9156823"/>
                <a:gd name="connsiteY1" fmla="*/ 4330701 h 5664240"/>
                <a:gd name="connsiteX2" fmla="*/ 2171816 w 9156823"/>
                <a:gd name="connsiteY2" fmla="*/ 4013201 h 5664240"/>
                <a:gd name="connsiteX3" fmla="*/ 2679816 w 9156823"/>
                <a:gd name="connsiteY3" fmla="*/ 3492501 h 5664240"/>
                <a:gd name="connsiteX4" fmla="*/ 3505316 w 9156823"/>
                <a:gd name="connsiteY4" fmla="*/ 4330701 h 5664240"/>
                <a:gd name="connsiteX5" fmla="*/ 2171816 w 9156823"/>
                <a:gd name="connsiteY5" fmla="*/ 5664201 h 5664240"/>
                <a:gd name="connsiteX6" fmla="*/ 116 w 9156823"/>
                <a:gd name="connsiteY6" fmla="*/ 3492501 h 5664240"/>
                <a:gd name="connsiteX7" fmla="*/ 3505316 w 9156823"/>
                <a:gd name="connsiteY7" fmla="*/ 1 h 5664240"/>
                <a:gd name="connsiteX8" fmla="*/ 9156816 w 9156823"/>
                <a:gd name="connsiteY8" fmla="*/ 5664201 h 5664240"/>
                <a:gd name="connsiteX0" fmla="*/ 2667116 w 9156816"/>
                <a:gd name="connsiteY0" fmla="*/ 4165601 h 5664240"/>
                <a:gd name="connsiteX1" fmla="*/ 2489316 w 9156816"/>
                <a:gd name="connsiteY1" fmla="*/ 4330701 h 5664240"/>
                <a:gd name="connsiteX2" fmla="*/ 2171816 w 9156816"/>
                <a:gd name="connsiteY2" fmla="*/ 4013201 h 5664240"/>
                <a:gd name="connsiteX3" fmla="*/ 2679816 w 9156816"/>
                <a:gd name="connsiteY3" fmla="*/ 3492501 h 5664240"/>
                <a:gd name="connsiteX4" fmla="*/ 3505316 w 9156816"/>
                <a:gd name="connsiteY4" fmla="*/ 4330701 h 5664240"/>
                <a:gd name="connsiteX5" fmla="*/ 2171816 w 9156816"/>
                <a:gd name="connsiteY5" fmla="*/ 5664201 h 5664240"/>
                <a:gd name="connsiteX6" fmla="*/ 116 w 9156816"/>
                <a:gd name="connsiteY6" fmla="*/ 3492501 h 5664240"/>
                <a:gd name="connsiteX7" fmla="*/ 3505316 w 9156816"/>
                <a:gd name="connsiteY7" fmla="*/ 1 h 5664240"/>
                <a:gd name="connsiteX8" fmla="*/ 9156816 w 9156816"/>
                <a:gd name="connsiteY8" fmla="*/ 5664201 h 5664240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091 w 9156791"/>
                <a:gd name="connsiteY0" fmla="*/ 4165652 h 5664291"/>
                <a:gd name="connsiteX1" fmla="*/ 2489291 w 9156791"/>
                <a:gd name="connsiteY1" fmla="*/ 4330752 h 5664291"/>
                <a:gd name="connsiteX2" fmla="*/ 2171791 w 9156791"/>
                <a:gd name="connsiteY2" fmla="*/ 4013252 h 5664291"/>
                <a:gd name="connsiteX3" fmla="*/ 2679791 w 9156791"/>
                <a:gd name="connsiteY3" fmla="*/ 3492552 h 5664291"/>
                <a:gd name="connsiteX4" fmla="*/ 3505291 w 9156791"/>
                <a:gd name="connsiteY4" fmla="*/ 4330752 h 5664291"/>
                <a:gd name="connsiteX5" fmla="*/ 2171791 w 9156791"/>
                <a:gd name="connsiteY5" fmla="*/ 5664252 h 5664291"/>
                <a:gd name="connsiteX6" fmla="*/ 91 w 9156791"/>
                <a:gd name="connsiteY6" fmla="*/ 3492552 h 5664291"/>
                <a:gd name="connsiteX7" fmla="*/ 3505291 w 9156791"/>
                <a:gd name="connsiteY7" fmla="*/ 52 h 5664291"/>
                <a:gd name="connsiteX8" fmla="*/ 9156791 w 9156791"/>
                <a:gd name="connsiteY8" fmla="*/ 5664252 h 5664291"/>
                <a:gd name="connsiteX0" fmla="*/ 2667002 w 9156702"/>
                <a:gd name="connsiteY0" fmla="*/ 4165652 h 5664291"/>
                <a:gd name="connsiteX1" fmla="*/ 2489202 w 9156702"/>
                <a:gd name="connsiteY1" fmla="*/ 4330752 h 5664291"/>
                <a:gd name="connsiteX2" fmla="*/ 2171702 w 9156702"/>
                <a:gd name="connsiteY2" fmla="*/ 4013252 h 5664291"/>
                <a:gd name="connsiteX3" fmla="*/ 2679702 w 9156702"/>
                <a:gd name="connsiteY3" fmla="*/ 3492552 h 5664291"/>
                <a:gd name="connsiteX4" fmla="*/ 3505202 w 9156702"/>
                <a:gd name="connsiteY4" fmla="*/ 4330752 h 5664291"/>
                <a:gd name="connsiteX5" fmla="*/ 2171702 w 9156702"/>
                <a:gd name="connsiteY5" fmla="*/ 5664252 h 5664291"/>
                <a:gd name="connsiteX6" fmla="*/ 2 w 9156702"/>
                <a:gd name="connsiteY6" fmla="*/ 3492552 h 5664291"/>
                <a:gd name="connsiteX7" fmla="*/ 3505202 w 9156702"/>
                <a:gd name="connsiteY7" fmla="*/ 52 h 5664291"/>
                <a:gd name="connsiteX8" fmla="*/ 9156702 w 9156702"/>
                <a:gd name="connsiteY8" fmla="*/ 5664252 h 5664291"/>
                <a:gd name="connsiteX0" fmla="*/ 2667623 w 9157323"/>
                <a:gd name="connsiteY0" fmla="*/ 4165652 h 5664291"/>
                <a:gd name="connsiteX1" fmla="*/ 2489823 w 9157323"/>
                <a:gd name="connsiteY1" fmla="*/ 4330752 h 5664291"/>
                <a:gd name="connsiteX2" fmla="*/ 2172323 w 9157323"/>
                <a:gd name="connsiteY2" fmla="*/ 4013252 h 5664291"/>
                <a:gd name="connsiteX3" fmla="*/ 2680323 w 9157323"/>
                <a:gd name="connsiteY3" fmla="*/ 3492552 h 5664291"/>
                <a:gd name="connsiteX4" fmla="*/ 3505823 w 9157323"/>
                <a:gd name="connsiteY4" fmla="*/ 4330752 h 5664291"/>
                <a:gd name="connsiteX5" fmla="*/ 2172323 w 9157323"/>
                <a:gd name="connsiteY5" fmla="*/ 5664252 h 5664291"/>
                <a:gd name="connsiteX6" fmla="*/ 623 w 9157323"/>
                <a:gd name="connsiteY6" fmla="*/ 3492552 h 5664291"/>
                <a:gd name="connsiteX7" fmla="*/ 3505823 w 9157323"/>
                <a:gd name="connsiteY7" fmla="*/ 52 h 5664291"/>
                <a:gd name="connsiteX8" fmla="*/ 9157323 w 9157323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31 w 9156931"/>
                <a:gd name="connsiteY0" fmla="*/ 4165652 h 5677985"/>
                <a:gd name="connsiteX1" fmla="*/ 2489431 w 9156931"/>
                <a:gd name="connsiteY1" fmla="*/ 4330752 h 5677985"/>
                <a:gd name="connsiteX2" fmla="*/ 2171931 w 9156931"/>
                <a:gd name="connsiteY2" fmla="*/ 4013252 h 5677985"/>
                <a:gd name="connsiteX3" fmla="*/ 2679931 w 9156931"/>
                <a:gd name="connsiteY3" fmla="*/ 3492552 h 5677985"/>
                <a:gd name="connsiteX4" fmla="*/ 3500083 w 9156931"/>
                <a:gd name="connsiteY4" fmla="*/ 4330752 h 5677985"/>
                <a:gd name="connsiteX5" fmla="*/ 2171931 w 9156931"/>
                <a:gd name="connsiteY5" fmla="*/ 5664252 h 5677985"/>
                <a:gd name="connsiteX6" fmla="*/ 231 w 9156931"/>
                <a:gd name="connsiteY6" fmla="*/ 3492552 h 5677985"/>
                <a:gd name="connsiteX7" fmla="*/ 3505431 w 9156931"/>
                <a:gd name="connsiteY7" fmla="*/ 52 h 5677985"/>
                <a:gd name="connsiteX8" fmla="*/ 9156931 w 9156931"/>
                <a:gd name="connsiteY8" fmla="*/ 5664252 h 5677985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000 w 9156700"/>
                <a:gd name="connsiteY0" fmla="*/ 4165652 h 5664252"/>
                <a:gd name="connsiteX1" fmla="*/ 2489200 w 9156700"/>
                <a:gd name="connsiteY1" fmla="*/ 4330752 h 5664252"/>
                <a:gd name="connsiteX2" fmla="*/ 2171700 w 9156700"/>
                <a:gd name="connsiteY2" fmla="*/ 4013252 h 5664252"/>
                <a:gd name="connsiteX3" fmla="*/ 2679700 w 9156700"/>
                <a:gd name="connsiteY3" fmla="*/ 3492552 h 5664252"/>
                <a:gd name="connsiteX4" fmla="*/ 3499852 w 9156700"/>
                <a:gd name="connsiteY4" fmla="*/ 4330752 h 5664252"/>
                <a:gd name="connsiteX5" fmla="*/ 2171700 w 9156700"/>
                <a:gd name="connsiteY5" fmla="*/ 5664252 h 5664252"/>
                <a:gd name="connsiteX6" fmla="*/ 0 w 9156700"/>
                <a:gd name="connsiteY6" fmla="*/ 3492552 h 5664252"/>
                <a:gd name="connsiteX7" fmla="*/ 3505200 w 9156700"/>
                <a:gd name="connsiteY7" fmla="*/ 52 h 5664252"/>
                <a:gd name="connsiteX8" fmla="*/ 9156700 w 9156700"/>
                <a:gd name="connsiteY8" fmla="*/ 5664252 h 5664252"/>
                <a:gd name="connsiteX0" fmla="*/ 2667000 w 9156702"/>
                <a:gd name="connsiteY0" fmla="*/ 4165654 h 5664254"/>
                <a:gd name="connsiteX1" fmla="*/ 2489200 w 9156702"/>
                <a:gd name="connsiteY1" fmla="*/ 4330754 h 5664254"/>
                <a:gd name="connsiteX2" fmla="*/ 2171700 w 9156702"/>
                <a:gd name="connsiteY2" fmla="*/ 4013254 h 5664254"/>
                <a:gd name="connsiteX3" fmla="*/ 2679700 w 9156702"/>
                <a:gd name="connsiteY3" fmla="*/ 3492554 h 5664254"/>
                <a:gd name="connsiteX4" fmla="*/ 3499852 w 9156702"/>
                <a:gd name="connsiteY4" fmla="*/ 4330754 h 5664254"/>
                <a:gd name="connsiteX5" fmla="*/ 2171700 w 9156702"/>
                <a:gd name="connsiteY5" fmla="*/ 5664254 h 5664254"/>
                <a:gd name="connsiteX6" fmla="*/ 0 w 9156702"/>
                <a:gd name="connsiteY6" fmla="*/ 3492554 h 5664254"/>
                <a:gd name="connsiteX7" fmla="*/ 3505200 w 9156702"/>
                <a:gd name="connsiteY7" fmla="*/ 54 h 5664254"/>
                <a:gd name="connsiteX8" fmla="*/ 9156702 w 9156702"/>
                <a:gd name="connsiteY8" fmla="*/ 5645332 h 5664254"/>
                <a:gd name="connsiteX0" fmla="*/ 2667000 w 9150394"/>
                <a:gd name="connsiteY0" fmla="*/ 4165654 h 5664254"/>
                <a:gd name="connsiteX1" fmla="*/ 2489200 w 9150394"/>
                <a:gd name="connsiteY1" fmla="*/ 4330754 h 5664254"/>
                <a:gd name="connsiteX2" fmla="*/ 2171700 w 9150394"/>
                <a:gd name="connsiteY2" fmla="*/ 4013254 h 5664254"/>
                <a:gd name="connsiteX3" fmla="*/ 2679700 w 9150394"/>
                <a:gd name="connsiteY3" fmla="*/ 3492554 h 5664254"/>
                <a:gd name="connsiteX4" fmla="*/ 3499852 w 9150394"/>
                <a:gd name="connsiteY4" fmla="*/ 4330754 h 5664254"/>
                <a:gd name="connsiteX5" fmla="*/ 2171700 w 9150394"/>
                <a:gd name="connsiteY5" fmla="*/ 5664254 h 5664254"/>
                <a:gd name="connsiteX6" fmla="*/ 0 w 9150394"/>
                <a:gd name="connsiteY6" fmla="*/ 3492554 h 5664254"/>
                <a:gd name="connsiteX7" fmla="*/ 3505200 w 9150394"/>
                <a:gd name="connsiteY7" fmla="*/ 54 h 5664254"/>
                <a:gd name="connsiteX8" fmla="*/ 9150394 w 9150394"/>
                <a:gd name="connsiteY8" fmla="*/ 5651640 h 5664254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79700 w 9150394"/>
                <a:gd name="connsiteY3" fmla="*/ 3492554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194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5693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1455 w 9150394"/>
                <a:gd name="connsiteY7" fmla="*/ 55 h 5647897"/>
                <a:gd name="connsiteX8" fmla="*/ 9150394 w 9150394"/>
                <a:gd name="connsiteY8" fmla="*/ 5647897 h 5647897"/>
                <a:gd name="connsiteX0" fmla="*/ 2670746 w 9150394"/>
                <a:gd name="connsiteY0" fmla="*/ 4128204 h 5644151"/>
                <a:gd name="connsiteX1" fmla="*/ 2485456 w 9150394"/>
                <a:gd name="connsiteY1" fmla="*/ 4315776 h 5644151"/>
                <a:gd name="connsiteX2" fmla="*/ 2164210 w 9150394"/>
                <a:gd name="connsiteY2" fmla="*/ 4005766 h 5644151"/>
                <a:gd name="connsiteX3" fmla="*/ 2668467 w 9150394"/>
                <a:gd name="connsiteY3" fmla="*/ 3488811 h 5644151"/>
                <a:gd name="connsiteX4" fmla="*/ 3499852 w 9150394"/>
                <a:gd name="connsiteY4" fmla="*/ 4323265 h 5644151"/>
                <a:gd name="connsiteX5" fmla="*/ 2178007 w 9150394"/>
                <a:gd name="connsiteY5" fmla="*/ 5644150 h 5644151"/>
                <a:gd name="connsiteX6" fmla="*/ 0 w 9150394"/>
                <a:gd name="connsiteY6" fmla="*/ 3485065 h 5644151"/>
                <a:gd name="connsiteX7" fmla="*/ 3505202 w 9150394"/>
                <a:gd name="connsiteY7" fmla="*/ 54 h 5644151"/>
                <a:gd name="connsiteX8" fmla="*/ 9150394 w 9150394"/>
                <a:gd name="connsiteY8" fmla="*/ 5644151 h 5644151"/>
                <a:gd name="connsiteX0" fmla="*/ 2670746 w 9150394"/>
                <a:gd name="connsiteY0" fmla="*/ 4135694 h 5651641"/>
                <a:gd name="connsiteX1" fmla="*/ 2485456 w 9150394"/>
                <a:gd name="connsiteY1" fmla="*/ 4323266 h 5651641"/>
                <a:gd name="connsiteX2" fmla="*/ 2164210 w 9150394"/>
                <a:gd name="connsiteY2" fmla="*/ 4013256 h 5651641"/>
                <a:gd name="connsiteX3" fmla="*/ 2668467 w 9150394"/>
                <a:gd name="connsiteY3" fmla="*/ 3496301 h 5651641"/>
                <a:gd name="connsiteX4" fmla="*/ 3499852 w 9150394"/>
                <a:gd name="connsiteY4" fmla="*/ 4330755 h 5651641"/>
                <a:gd name="connsiteX5" fmla="*/ 2178007 w 9150394"/>
                <a:gd name="connsiteY5" fmla="*/ 5651640 h 5651641"/>
                <a:gd name="connsiteX6" fmla="*/ 0 w 9150394"/>
                <a:gd name="connsiteY6" fmla="*/ 3492555 h 5651641"/>
                <a:gd name="connsiteX7" fmla="*/ 3505202 w 9150394"/>
                <a:gd name="connsiteY7" fmla="*/ 54 h 5651641"/>
                <a:gd name="connsiteX8" fmla="*/ 9150394 w 9150394"/>
                <a:gd name="connsiteY8" fmla="*/ 5651641 h 5651641"/>
                <a:gd name="connsiteX0" fmla="*/ 2670746 w 9150394"/>
                <a:gd name="connsiteY0" fmla="*/ 4124460 h 5640407"/>
                <a:gd name="connsiteX1" fmla="*/ 2485456 w 9150394"/>
                <a:gd name="connsiteY1" fmla="*/ 4312032 h 5640407"/>
                <a:gd name="connsiteX2" fmla="*/ 2164210 w 9150394"/>
                <a:gd name="connsiteY2" fmla="*/ 4002022 h 5640407"/>
                <a:gd name="connsiteX3" fmla="*/ 2668467 w 9150394"/>
                <a:gd name="connsiteY3" fmla="*/ 3485067 h 5640407"/>
                <a:gd name="connsiteX4" fmla="*/ 3499852 w 9150394"/>
                <a:gd name="connsiteY4" fmla="*/ 4319521 h 5640407"/>
                <a:gd name="connsiteX5" fmla="*/ 2178007 w 9150394"/>
                <a:gd name="connsiteY5" fmla="*/ 5640406 h 5640407"/>
                <a:gd name="connsiteX6" fmla="*/ 0 w 9150394"/>
                <a:gd name="connsiteY6" fmla="*/ 3481321 h 5640407"/>
                <a:gd name="connsiteX7" fmla="*/ 3482731 w 9150394"/>
                <a:gd name="connsiteY7" fmla="*/ 55 h 5640407"/>
                <a:gd name="connsiteX8" fmla="*/ 9150394 w 9150394"/>
                <a:gd name="connsiteY8" fmla="*/ 5640407 h 5640407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8948 w 9150394"/>
                <a:gd name="connsiteY7" fmla="*/ 54 h 5647897"/>
                <a:gd name="connsiteX8" fmla="*/ 9150394 w 9150394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8 w 9150426"/>
                <a:gd name="connsiteY0" fmla="*/ 4131950 h 5647897"/>
                <a:gd name="connsiteX1" fmla="*/ 2485488 w 9150426"/>
                <a:gd name="connsiteY1" fmla="*/ 4319522 h 5647897"/>
                <a:gd name="connsiteX2" fmla="*/ 2164242 w 9150426"/>
                <a:gd name="connsiteY2" fmla="*/ 4009512 h 5647897"/>
                <a:gd name="connsiteX3" fmla="*/ 2668499 w 9150426"/>
                <a:gd name="connsiteY3" fmla="*/ 3492557 h 5647897"/>
                <a:gd name="connsiteX4" fmla="*/ 3499884 w 9150426"/>
                <a:gd name="connsiteY4" fmla="*/ 4327011 h 5647897"/>
                <a:gd name="connsiteX5" fmla="*/ 2178039 w 9150426"/>
                <a:gd name="connsiteY5" fmla="*/ 5647896 h 5647897"/>
                <a:gd name="connsiteX6" fmla="*/ 32 w 9150426"/>
                <a:gd name="connsiteY6" fmla="*/ 3488811 h 5647897"/>
                <a:gd name="connsiteX7" fmla="*/ 3508980 w 9150426"/>
                <a:gd name="connsiteY7" fmla="*/ 54 h 5647897"/>
                <a:gd name="connsiteX8" fmla="*/ 9150426 w 9150426"/>
                <a:gd name="connsiteY8" fmla="*/ 5647897 h 5647897"/>
                <a:gd name="connsiteX0" fmla="*/ 2670802 w 9150450"/>
                <a:gd name="connsiteY0" fmla="*/ 4131950 h 5647897"/>
                <a:gd name="connsiteX1" fmla="*/ 2485512 w 9150450"/>
                <a:gd name="connsiteY1" fmla="*/ 4319522 h 5647897"/>
                <a:gd name="connsiteX2" fmla="*/ 2164266 w 9150450"/>
                <a:gd name="connsiteY2" fmla="*/ 4009512 h 5647897"/>
                <a:gd name="connsiteX3" fmla="*/ 2668523 w 9150450"/>
                <a:gd name="connsiteY3" fmla="*/ 3492557 h 5647897"/>
                <a:gd name="connsiteX4" fmla="*/ 3499908 w 9150450"/>
                <a:gd name="connsiteY4" fmla="*/ 4327011 h 5647897"/>
                <a:gd name="connsiteX5" fmla="*/ 2178063 w 9150450"/>
                <a:gd name="connsiteY5" fmla="*/ 5647896 h 5647897"/>
                <a:gd name="connsiteX6" fmla="*/ 56 w 9150450"/>
                <a:gd name="connsiteY6" fmla="*/ 3488811 h 5647897"/>
                <a:gd name="connsiteX7" fmla="*/ 3509004 w 9150450"/>
                <a:gd name="connsiteY7" fmla="*/ 54 h 5647897"/>
                <a:gd name="connsiteX8" fmla="*/ 9150450 w 9150450"/>
                <a:gd name="connsiteY8" fmla="*/ 5647897 h 5647897"/>
                <a:gd name="connsiteX0" fmla="*/ 2670785 w 9150433"/>
                <a:gd name="connsiteY0" fmla="*/ 4131950 h 5647897"/>
                <a:gd name="connsiteX1" fmla="*/ 2485495 w 9150433"/>
                <a:gd name="connsiteY1" fmla="*/ 4319522 h 5647897"/>
                <a:gd name="connsiteX2" fmla="*/ 2164249 w 9150433"/>
                <a:gd name="connsiteY2" fmla="*/ 4009512 h 5647897"/>
                <a:gd name="connsiteX3" fmla="*/ 2668506 w 9150433"/>
                <a:gd name="connsiteY3" fmla="*/ 3492557 h 5647897"/>
                <a:gd name="connsiteX4" fmla="*/ 3499891 w 9150433"/>
                <a:gd name="connsiteY4" fmla="*/ 4327011 h 5647897"/>
                <a:gd name="connsiteX5" fmla="*/ 2178046 w 9150433"/>
                <a:gd name="connsiteY5" fmla="*/ 5647896 h 5647897"/>
                <a:gd name="connsiteX6" fmla="*/ 39 w 9150433"/>
                <a:gd name="connsiteY6" fmla="*/ 3488811 h 5647897"/>
                <a:gd name="connsiteX7" fmla="*/ 3508987 w 9150433"/>
                <a:gd name="connsiteY7" fmla="*/ 54 h 5647897"/>
                <a:gd name="connsiteX8" fmla="*/ 9150433 w 9150433"/>
                <a:gd name="connsiteY8" fmla="*/ 5647897 h 5647897"/>
                <a:gd name="connsiteX0" fmla="*/ 2670780 w 9150428"/>
                <a:gd name="connsiteY0" fmla="*/ 4131950 h 5647897"/>
                <a:gd name="connsiteX1" fmla="*/ 2485490 w 9150428"/>
                <a:gd name="connsiteY1" fmla="*/ 4319522 h 5647897"/>
                <a:gd name="connsiteX2" fmla="*/ 2164244 w 9150428"/>
                <a:gd name="connsiteY2" fmla="*/ 4009512 h 5647897"/>
                <a:gd name="connsiteX3" fmla="*/ 2668501 w 9150428"/>
                <a:gd name="connsiteY3" fmla="*/ 3492557 h 5647897"/>
                <a:gd name="connsiteX4" fmla="*/ 3499886 w 9150428"/>
                <a:gd name="connsiteY4" fmla="*/ 4327011 h 5647897"/>
                <a:gd name="connsiteX5" fmla="*/ 2178041 w 9150428"/>
                <a:gd name="connsiteY5" fmla="*/ 5647896 h 5647897"/>
                <a:gd name="connsiteX6" fmla="*/ 34 w 9150428"/>
                <a:gd name="connsiteY6" fmla="*/ 3488811 h 5647897"/>
                <a:gd name="connsiteX7" fmla="*/ 3508982 w 9150428"/>
                <a:gd name="connsiteY7" fmla="*/ 54 h 5647897"/>
                <a:gd name="connsiteX8" fmla="*/ 9150428 w 9150428"/>
                <a:gd name="connsiteY8" fmla="*/ 5647897 h 564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0428" h="5647897">
                  <a:moveTo>
                    <a:pt x="2670780" y="4131950"/>
                  </a:moveTo>
                  <a:cubicBezTo>
                    <a:pt x="2673276" y="4238785"/>
                    <a:pt x="2577603" y="4319050"/>
                    <a:pt x="2485490" y="4319522"/>
                  </a:cubicBezTo>
                  <a:cubicBezTo>
                    <a:pt x="2362895" y="4320535"/>
                    <a:pt x="2172157" y="4253453"/>
                    <a:pt x="2164244" y="4009512"/>
                  </a:cubicBezTo>
                  <a:cubicBezTo>
                    <a:pt x="2161679" y="3717444"/>
                    <a:pt x="2349028" y="3499356"/>
                    <a:pt x="2668501" y="3492557"/>
                  </a:cubicBezTo>
                  <a:cubicBezTo>
                    <a:pt x="3062296" y="3489502"/>
                    <a:pt x="3505570" y="3814003"/>
                    <a:pt x="3499886" y="4327011"/>
                  </a:cubicBezTo>
                  <a:cubicBezTo>
                    <a:pt x="3494202" y="4984398"/>
                    <a:pt x="2969897" y="5616480"/>
                    <a:pt x="2178041" y="5647896"/>
                  </a:cubicBezTo>
                  <a:cubicBezTo>
                    <a:pt x="1111374" y="5647229"/>
                    <a:pt x="-7133" y="5049853"/>
                    <a:pt x="34" y="3488811"/>
                  </a:cubicBezTo>
                  <a:cubicBezTo>
                    <a:pt x="-3269" y="1587662"/>
                    <a:pt x="1437405" y="1746"/>
                    <a:pt x="3508982" y="54"/>
                  </a:cubicBezTo>
                  <a:cubicBezTo>
                    <a:pt x="6855855" y="-13831"/>
                    <a:pt x="9144163" y="2686934"/>
                    <a:pt x="9150428" y="5647897"/>
                  </a:cubicBezTo>
                </a:path>
              </a:pathLst>
            </a:custGeom>
            <a:noFill/>
            <a:ln w="3175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55576" y="4185582"/>
            <a:ext cx="5827236" cy="4001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很多优秀模板</a:t>
            </a:r>
            <a:r>
              <a:rPr lang="zh-CN" altLang="en-US" sz="2000" dirty="0" smtClean="0">
                <a:solidFill>
                  <a:srgbClr val="FFC000"/>
                </a:solidFill>
              </a:rPr>
              <a:t>有意或无意</a:t>
            </a:r>
            <a:r>
              <a:rPr lang="zh-CN" altLang="en-US" sz="2000" dirty="0" smtClean="0">
                <a:solidFill>
                  <a:schemeClr val="bg1"/>
                </a:solidFill>
              </a:rPr>
              <a:t>使用了黄金分割进行设计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907956" y="5060761"/>
            <a:ext cx="2981212" cy="45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图片来源于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锐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普论坛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 rot="10800000" flipH="1" flipV="1">
            <a:off x="850163" y="846649"/>
            <a:ext cx="7328090" cy="4531130"/>
            <a:chOff x="1659600" y="1561373"/>
            <a:chExt cx="5824823" cy="3600383"/>
          </a:xfrm>
        </p:grpSpPr>
        <p:grpSp>
          <p:nvGrpSpPr>
            <p:cNvPr id="17" name="组合 16"/>
            <p:cNvGrpSpPr/>
            <p:nvPr/>
          </p:nvGrpSpPr>
          <p:grpSpPr>
            <a:xfrm rot="10800000">
              <a:off x="1659600" y="1561373"/>
              <a:ext cx="5824512" cy="3600383"/>
              <a:chOff x="1610888" y="1376983"/>
              <a:chExt cx="5824803" cy="360056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610890" y="1376983"/>
                <a:ext cx="2224800" cy="2224799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835690" y="1376984"/>
                <a:ext cx="3600001" cy="3600564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10888" y="3602276"/>
                <a:ext cx="1375269" cy="1375271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986046" y="4127904"/>
                <a:ext cx="849642" cy="849643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310065" y="3602277"/>
                <a:ext cx="525626" cy="525627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986157" y="3601771"/>
                <a:ext cx="324016" cy="324016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86157" y="3926294"/>
                <a:ext cx="201610" cy="201610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87767" y="4005498"/>
                <a:ext cx="122406" cy="122406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任意多边形 17"/>
            <p:cNvSpPr/>
            <p:nvPr/>
          </p:nvSpPr>
          <p:spPr>
            <a:xfrm rot="10800000">
              <a:off x="1666441" y="1567130"/>
              <a:ext cx="5817982" cy="3591017"/>
            </a:xfrm>
            <a:custGeom>
              <a:avLst/>
              <a:gdLst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33"/>
                <a:gd name="connsiteX1" fmla="*/ 2489200 w 9156700"/>
                <a:gd name="connsiteY1" fmla="*/ 4330700 h 5664233"/>
                <a:gd name="connsiteX2" fmla="*/ 2171700 w 9156700"/>
                <a:gd name="connsiteY2" fmla="*/ 4013200 h 5664233"/>
                <a:gd name="connsiteX3" fmla="*/ 2679700 w 9156700"/>
                <a:gd name="connsiteY3" fmla="*/ 3492500 h 5664233"/>
                <a:gd name="connsiteX4" fmla="*/ 3505200 w 9156700"/>
                <a:gd name="connsiteY4" fmla="*/ 4330700 h 5664233"/>
                <a:gd name="connsiteX5" fmla="*/ 2171700 w 9156700"/>
                <a:gd name="connsiteY5" fmla="*/ 5664200 h 5664233"/>
                <a:gd name="connsiteX6" fmla="*/ 0 w 9156700"/>
                <a:gd name="connsiteY6" fmla="*/ 3492500 h 5664233"/>
                <a:gd name="connsiteX7" fmla="*/ 3505200 w 9156700"/>
                <a:gd name="connsiteY7" fmla="*/ 0 h 5664233"/>
                <a:gd name="connsiteX8" fmla="*/ 9156700 w 9156700"/>
                <a:gd name="connsiteY8" fmla="*/ 5664200 h 5664233"/>
                <a:gd name="connsiteX0" fmla="*/ 2667049 w 9156749"/>
                <a:gd name="connsiteY0" fmla="*/ 4165600 h 5664233"/>
                <a:gd name="connsiteX1" fmla="*/ 2489249 w 9156749"/>
                <a:gd name="connsiteY1" fmla="*/ 4330700 h 5664233"/>
                <a:gd name="connsiteX2" fmla="*/ 2171749 w 9156749"/>
                <a:gd name="connsiteY2" fmla="*/ 4013200 h 5664233"/>
                <a:gd name="connsiteX3" fmla="*/ 2679749 w 9156749"/>
                <a:gd name="connsiteY3" fmla="*/ 3492500 h 5664233"/>
                <a:gd name="connsiteX4" fmla="*/ 3505249 w 9156749"/>
                <a:gd name="connsiteY4" fmla="*/ 4330700 h 5664233"/>
                <a:gd name="connsiteX5" fmla="*/ 2171749 w 9156749"/>
                <a:gd name="connsiteY5" fmla="*/ 5664200 h 5664233"/>
                <a:gd name="connsiteX6" fmla="*/ 49 w 9156749"/>
                <a:gd name="connsiteY6" fmla="*/ 3492500 h 5664233"/>
                <a:gd name="connsiteX7" fmla="*/ 3505249 w 9156749"/>
                <a:gd name="connsiteY7" fmla="*/ 0 h 5664233"/>
                <a:gd name="connsiteX8" fmla="*/ 9156749 w 9156749"/>
                <a:gd name="connsiteY8" fmla="*/ 5664200 h 5664233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56"/>
                <a:gd name="connsiteY0" fmla="*/ 4165775 h 5664408"/>
                <a:gd name="connsiteX1" fmla="*/ 2489249 w 9156756"/>
                <a:gd name="connsiteY1" fmla="*/ 4330875 h 5664408"/>
                <a:gd name="connsiteX2" fmla="*/ 2171749 w 9156756"/>
                <a:gd name="connsiteY2" fmla="*/ 4013375 h 5664408"/>
                <a:gd name="connsiteX3" fmla="*/ 2679749 w 9156756"/>
                <a:gd name="connsiteY3" fmla="*/ 3492675 h 5664408"/>
                <a:gd name="connsiteX4" fmla="*/ 3505249 w 9156756"/>
                <a:gd name="connsiteY4" fmla="*/ 4330875 h 5664408"/>
                <a:gd name="connsiteX5" fmla="*/ 2171749 w 9156756"/>
                <a:gd name="connsiteY5" fmla="*/ 5664375 h 5664408"/>
                <a:gd name="connsiteX6" fmla="*/ 49 w 9156756"/>
                <a:gd name="connsiteY6" fmla="*/ 3492675 h 5664408"/>
                <a:gd name="connsiteX7" fmla="*/ 3505249 w 9156756"/>
                <a:gd name="connsiteY7" fmla="*/ 175 h 5664408"/>
                <a:gd name="connsiteX8" fmla="*/ 9156749 w 9156756"/>
                <a:gd name="connsiteY8" fmla="*/ 5664375 h 5664408"/>
                <a:gd name="connsiteX0" fmla="*/ 2667055 w 9156762"/>
                <a:gd name="connsiteY0" fmla="*/ 4165775 h 5664408"/>
                <a:gd name="connsiteX1" fmla="*/ 2489255 w 9156762"/>
                <a:gd name="connsiteY1" fmla="*/ 4330875 h 5664408"/>
                <a:gd name="connsiteX2" fmla="*/ 2171755 w 9156762"/>
                <a:gd name="connsiteY2" fmla="*/ 4013375 h 5664408"/>
                <a:gd name="connsiteX3" fmla="*/ 2679755 w 9156762"/>
                <a:gd name="connsiteY3" fmla="*/ 3492675 h 5664408"/>
                <a:gd name="connsiteX4" fmla="*/ 3505255 w 9156762"/>
                <a:gd name="connsiteY4" fmla="*/ 4330875 h 5664408"/>
                <a:gd name="connsiteX5" fmla="*/ 2171755 w 9156762"/>
                <a:gd name="connsiteY5" fmla="*/ 5664375 h 5664408"/>
                <a:gd name="connsiteX6" fmla="*/ 55 w 9156762"/>
                <a:gd name="connsiteY6" fmla="*/ 3492675 h 5664408"/>
                <a:gd name="connsiteX7" fmla="*/ 3505255 w 9156762"/>
                <a:gd name="connsiteY7" fmla="*/ 175 h 5664408"/>
                <a:gd name="connsiteX8" fmla="*/ 9156755 w 9156762"/>
                <a:gd name="connsiteY8" fmla="*/ 5664375 h 5664408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817 h 5664456"/>
                <a:gd name="connsiteX1" fmla="*/ 2489255 w 9156762"/>
                <a:gd name="connsiteY1" fmla="*/ 4330917 h 5664456"/>
                <a:gd name="connsiteX2" fmla="*/ 2171755 w 9156762"/>
                <a:gd name="connsiteY2" fmla="*/ 4013417 h 5664456"/>
                <a:gd name="connsiteX3" fmla="*/ 2679755 w 9156762"/>
                <a:gd name="connsiteY3" fmla="*/ 3492717 h 5664456"/>
                <a:gd name="connsiteX4" fmla="*/ 3505255 w 9156762"/>
                <a:gd name="connsiteY4" fmla="*/ 4330917 h 5664456"/>
                <a:gd name="connsiteX5" fmla="*/ 2171755 w 9156762"/>
                <a:gd name="connsiteY5" fmla="*/ 5664417 h 5664456"/>
                <a:gd name="connsiteX6" fmla="*/ 55 w 9156762"/>
                <a:gd name="connsiteY6" fmla="*/ 3492717 h 5664456"/>
                <a:gd name="connsiteX7" fmla="*/ 3505255 w 9156762"/>
                <a:gd name="connsiteY7" fmla="*/ 217 h 5664456"/>
                <a:gd name="connsiteX8" fmla="*/ 9156755 w 9156762"/>
                <a:gd name="connsiteY8" fmla="*/ 5664417 h 5664456"/>
                <a:gd name="connsiteX0" fmla="*/ 2667105 w 9156812"/>
                <a:gd name="connsiteY0" fmla="*/ 4165822 h 5664461"/>
                <a:gd name="connsiteX1" fmla="*/ 2489305 w 9156812"/>
                <a:gd name="connsiteY1" fmla="*/ 4330922 h 5664461"/>
                <a:gd name="connsiteX2" fmla="*/ 2171805 w 9156812"/>
                <a:gd name="connsiteY2" fmla="*/ 4013422 h 5664461"/>
                <a:gd name="connsiteX3" fmla="*/ 2679805 w 9156812"/>
                <a:gd name="connsiteY3" fmla="*/ 3492722 h 5664461"/>
                <a:gd name="connsiteX4" fmla="*/ 3505305 w 9156812"/>
                <a:gd name="connsiteY4" fmla="*/ 4330922 h 5664461"/>
                <a:gd name="connsiteX5" fmla="*/ 2171805 w 9156812"/>
                <a:gd name="connsiteY5" fmla="*/ 5664422 h 5664461"/>
                <a:gd name="connsiteX6" fmla="*/ 105 w 9156812"/>
                <a:gd name="connsiteY6" fmla="*/ 3492722 h 5664461"/>
                <a:gd name="connsiteX7" fmla="*/ 3505305 w 9156812"/>
                <a:gd name="connsiteY7" fmla="*/ 222 h 5664461"/>
                <a:gd name="connsiteX8" fmla="*/ 9156805 w 9156812"/>
                <a:gd name="connsiteY8" fmla="*/ 5664422 h 5664461"/>
                <a:gd name="connsiteX0" fmla="*/ 2667113 w 9156820"/>
                <a:gd name="connsiteY0" fmla="*/ 4165730 h 5664369"/>
                <a:gd name="connsiteX1" fmla="*/ 2489313 w 9156820"/>
                <a:gd name="connsiteY1" fmla="*/ 4330830 h 5664369"/>
                <a:gd name="connsiteX2" fmla="*/ 2171813 w 9156820"/>
                <a:gd name="connsiteY2" fmla="*/ 4013330 h 5664369"/>
                <a:gd name="connsiteX3" fmla="*/ 2679813 w 9156820"/>
                <a:gd name="connsiteY3" fmla="*/ 3492630 h 5664369"/>
                <a:gd name="connsiteX4" fmla="*/ 3505313 w 9156820"/>
                <a:gd name="connsiteY4" fmla="*/ 4330830 h 5664369"/>
                <a:gd name="connsiteX5" fmla="*/ 2171813 w 9156820"/>
                <a:gd name="connsiteY5" fmla="*/ 5664330 h 5664369"/>
                <a:gd name="connsiteX6" fmla="*/ 113 w 9156820"/>
                <a:gd name="connsiteY6" fmla="*/ 3492630 h 5664369"/>
                <a:gd name="connsiteX7" fmla="*/ 3505313 w 9156820"/>
                <a:gd name="connsiteY7" fmla="*/ 130 h 5664369"/>
                <a:gd name="connsiteX8" fmla="*/ 9156813 w 9156820"/>
                <a:gd name="connsiteY8" fmla="*/ 5664330 h 5664369"/>
                <a:gd name="connsiteX0" fmla="*/ 2667116 w 9156823"/>
                <a:gd name="connsiteY0" fmla="*/ 4165649 h 5664288"/>
                <a:gd name="connsiteX1" fmla="*/ 2489316 w 9156823"/>
                <a:gd name="connsiteY1" fmla="*/ 4330749 h 5664288"/>
                <a:gd name="connsiteX2" fmla="*/ 2171816 w 9156823"/>
                <a:gd name="connsiteY2" fmla="*/ 4013249 h 5664288"/>
                <a:gd name="connsiteX3" fmla="*/ 2679816 w 9156823"/>
                <a:gd name="connsiteY3" fmla="*/ 3492549 h 5664288"/>
                <a:gd name="connsiteX4" fmla="*/ 3505316 w 9156823"/>
                <a:gd name="connsiteY4" fmla="*/ 4330749 h 5664288"/>
                <a:gd name="connsiteX5" fmla="*/ 2171816 w 9156823"/>
                <a:gd name="connsiteY5" fmla="*/ 5664249 h 5664288"/>
                <a:gd name="connsiteX6" fmla="*/ 116 w 9156823"/>
                <a:gd name="connsiteY6" fmla="*/ 3492549 h 5664288"/>
                <a:gd name="connsiteX7" fmla="*/ 3505316 w 9156823"/>
                <a:gd name="connsiteY7" fmla="*/ 49 h 5664288"/>
                <a:gd name="connsiteX8" fmla="*/ 9156816 w 9156823"/>
                <a:gd name="connsiteY8" fmla="*/ 5664249 h 5664288"/>
                <a:gd name="connsiteX0" fmla="*/ 2667116 w 9156823"/>
                <a:gd name="connsiteY0" fmla="*/ 4165601 h 5664240"/>
                <a:gd name="connsiteX1" fmla="*/ 2489316 w 9156823"/>
                <a:gd name="connsiteY1" fmla="*/ 4330701 h 5664240"/>
                <a:gd name="connsiteX2" fmla="*/ 2171816 w 9156823"/>
                <a:gd name="connsiteY2" fmla="*/ 4013201 h 5664240"/>
                <a:gd name="connsiteX3" fmla="*/ 2679816 w 9156823"/>
                <a:gd name="connsiteY3" fmla="*/ 3492501 h 5664240"/>
                <a:gd name="connsiteX4" fmla="*/ 3505316 w 9156823"/>
                <a:gd name="connsiteY4" fmla="*/ 4330701 h 5664240"/>
                <a:gd name="connsiteX5" fmla="*/ 2171816 w 9156823"/>
                <a:gd name="connsiteY5" fmla="*/ 5664201 h 5664240"/>
                <a:gd name="connsiteX6" fmla="*/ 116 w 9156823"/>
                <a:gd name="connsiteY6" fmla="*/ 3492501 h 5664240"/>
                <a:gd name="connsiteX7" fmla="*/ 3505316 w 9156823"/>
                <a:gd name="connsiteY7" fmla="*/ 1 h 5664240"/>
                <a:gd name="connsiteX8" fmla="*/ 9156816 w 9156823"/>
                <a:gd name="connsiteY8" fmla="*/ 5664201 h 5664240"/>
                <a:gd name="connsiteX0" fmla="*/ 2667116 w 9156816"/>
                <a:gd name="connsiteY0" fmla="*/ 4165601 h 5664240"/>
                <a:gd name="connsiteX1" fmla="*/ 2489316 w 9156816"/>
                <a:gd name="connsiteY1" fmla="*/ 4330701 h 5664240"/>
                <a:gd name="connsiteX2" fmla="*/ 2171816 w 9156816"/>
                <a:gd name="connsiteY2" fmla="*/ 4013201 h 5664240"/>
                <a:gd name="connsiteX3" fmla="*/ 2679816 w 9156816"/>
                <a:gd name="connsiteY3" fmla="*/ 3492501 h 5664240"/>
                <a:gd name="connsiteX4" fmla="*/ 3505316 w 9156816"/>
                <a:gd name="connsiteY4" fmla="*/ 4330701 h 5664240"/>
                <a:gd name="connsiteX5" fmla="*/ 2171816 w 9156816"/>
                <a:gd name="connsiteY5" fmla="*/ 5664201 h 5664240"/>
                <a:gd name="connsiteX6" fmla="*/ 116 w 9156816"/>
                <a:gd name="connsiteY6" fmla="*/ 3492501 h 5664240"/>
                <a:gd name="connsiteX7" fmla="*/ 3505316 w 9156816"/>
                <a:gd name="connsiteY7" fmla="*/ 1 h 5664240"/>
                <a:gd name="connsiteX8" fmla="*/ 9156816 w 9156816"/>
                <a:gd name="connsiteY8" fmla="*/ 5664201 h 5664240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091 w 9156791"/>
                <a:gd name="connsiteY0" fmla="*/ 4165652 h 5664291"/>
                <a:gd name="connsiteX1" fmla="*/ 2489291 w 9156791"/>
                <a:gd name="connsiteY1" fmla="*/ 4330752 h 5664291"/>
                <a:gd name="connsiteX2" fmla="*/ 2171791 w 9156791"/>
                <a:gd name="connsiteY2" fmla="*/ 4013252 h 5664291"/>
                <a:gd name="connsiteX3" fmla="*/ 2679791 w 9156791"/>
                <a:gd name="connsiteY3" fmla="*/ 3492552 h 5664291"/>
                <a:gd name="connsiteX4" fmla="*/ 3505291 w 9156791"/>
                <a:gd name="connsiteY4" fmla="*/ 4330752 h 5664291"/>
                <a:gd name="connsiteX5" fmla="*/ 2171791 w 9156791"/>
                <a:gd name="connsiteY5" fmla="*/ 5664252 h 5664291"/>
                <a:gd name="connsiteX6" fmla="*/ 91 w 9156791"/>
                <a:gd name="connsiteY6" fmla="*/ 3492552 h 5664291"/>
                <a:gd name="connsiteX7" fmla="*/ 3505291 w 9156791"/>
                <a:gd name="connsiteY7" fmla="*/ 52 h 5664291"/>
                <a:gd name="connsiteX8" fmla="*/ 9156791 w 9156791"/>
                <a:gd name="connsiteY8" fmla="*/ 5664252 h 5664291"/>
                <a:gd name="connsiteX0" fmla="*/ 2667002 w 9156702"/>
                <a:gd name="connsiteY0" fmla="*/ 4165652 h 5664291"/>
                <a:gd name="connsiteX1" fmla="*/ 2489202 w 9156702"/>
                <a:gd name="connsiteY1" fmla="*/ 4330752 h 5664291"/>
                <a:gd name="connsiteX2" fmla="*/ 2171702 w 9156702"/>
                <a:gd name="connsiteY2" fmla="*/ 4013252 h 5664291"/>
                <a:gd name="connsiteX3" fmla="*/ 2679702 w 9156702"/>
                <a:gd name="connsiteY3" fmla="*/ 3492552 h 5664291"/>
                <a:gd name="connsiteX4" fmla="*/ 3505202 w 9156702"/>
                <a:gd name="connsiteY4" fmla="*/ 4330752 h 5664291"/>
                <a:gd name="connsiteX5" fmla="*/ 2171702 w 9156702"/>
                <a:gd name="connsiteY5" fmla="*/ 5664252 h 5664291"/>
                <a:gd name="connsiteX6" fmla="*/ 2 w 9156702"/>
                <a:gd name="connsiteY6" fmla="*/ 3492552 h 5664291"/>
                <a:gd name="connsiteX7" fmla="*/ 3505202 w 9156702"/>
                <a:gd name="connsiteY7" fmla="*/ 52 h 5664291"/>
                <a:gd name="connsiteX8" fmla="*/ 9156702 w 9156702"/>
                <a:gd name="connsiteY8" fmla="*/ 5664252 h 5664291"/>
                <a:gd name="connsiteX0" fmla="*/ 2667623 w 9157323"/>
                <a:gd name="connsiteY0" fmla="*/ 4165652 h 5664291"/>
                <a:gd name="connsiteX1" fmla="*/ 2489823 w 9157323"/>
                <a:gd name="connsiteY1" fmla="*/ 4330752 h 5664291"/>
                <a:gd name="connsiteX2" fmla="*/ 2172323 w 9157323"/>
                <a:gd name="connsiteY2" fmla="*/ 4013252 h 5664291"/>
                <a:gd name="connsiteX3" fmla="*/ 2680323 w 9157323"/>
                <a:gd name="connsiteY3" fmla="*/ 3492552 h 5664291"/>
                <a:gd name="connsiteX4" fmla="*/ 3505823 w 9157323"/>
                <a:gd name="connsiteY4" fmla="*/ 4330752 h 5664291"/>
                <a:gd name="connsiteX5" fmla="*/ 2172323 w 9157323"/>
                <a:gd name="connsiteY5" fmla="*/ 5664252 h 5664291"/>
                <a:gd name="connsiteX6" fmla="*/ 623 w 9157323"/>
                <a:gd name="connsiteY6" fmla="*/ 3492552 h 5664291"/>
                <a:gd name="connsiteX7" fmla="*/ 3505823 w 9157323"/>
                <a:gd name="connsiteY7" fmla="*/ 52 h 5664291"/>
                <a:gd name="connsiteX8" fmla="*/ 9157323 w 9157323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31 w 9156931"/>
                <a:gd name="connsiteY0" fmla="*/ 4165652 h 5677985"/>
                <a:gd name="connsiteX1" fmla="*/ 2489431 w 9156931"/>
                <a:gd name="connsiteY1" fmla="*/ 4330752 h 5677985"/>
                <a:gd name="connsiteX2" fmla="*/ 2171931 w 9156931"/>
                <a:gd name="connsiteY2" fmla="*/ 4013252 h 5677985"/>
                <a:gd name="connsiteX3" fmla="*/ 2679931 w 9156931"/>
                <a:gd name="connsiteY3" fmla="*/ 3492552 h 5677985"/>
                <a:gd name="connsiteX4" fmla="*/ 3500083 w 9156931"/>
                <a:gd name="connsiteY4" fmla="*/ 4330752 h 5677985"/>
                <a:gd name="connsiteX5" fmla="*/ 2171931 w 9156931"/>
                <a:gd name="connsiteY5" fmla="*/ 5664252 h 5677985"/>
                <a:gd name="connsiteX6" fmla="*/ 231 w 9156931"/>
                <a:gd name="connsiteY6" fmla="*/ 3492552 h 5677985"/>
                <a:gd name="connsiteX7" fmla="*/ 3505431 w 9156931"/>
                <a:gd name="connsiteY7" fmla="*/ 52 h 5677985"/>
                <a:gd name="connsiteX8" fmla="*/ 9156931 w 9156931"/>
                <a:gd name="connsiteY8" fmla="*/ 5664252 h 5677985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000 w 9156700"/>
                <a:gd name="connsiteY0" fmla="*/ 4165652 h 5664252"/>
                <a:gd name="connsiteX1" fmla="*/ 2489200 w 9156700"/>
                <a:gd name="connsiteY1" fmla="*/ 4330752 h 5664252"/>
                <a:gd name="connsiteX2" fmla="*/ 2171700 w 9156700"/>
                <a:gd name="connsiteY2" fmla="*/ 4013252 h 5664252"/>
                <a:gd name="connsiteX3" fmla="*/ 2679700 w 9156700"/>
                <a:gd name="connsiteY3" fmla="*/ 3492552 h 5664252"/>
                <a:gd name="connsiteX4" fmla="*/ 3499852 w 9156700"/>
                <a:gd name="connsiteY4" fmla="*/ 4330752 h 5664252"/>
                <a:gd name="connsiteX5" fmla="*/ 2171700 w 9156700"/>
                <a:gd name="connsiteY5" fmla="*/ 5664252 h 5664252"/>
                <a:gd name="connsiteX6" fmla="*/ 0 w 9156700"/>
                <a:gd name="connsiteY6" fmla="*/ 3492552 h 5664252"/>
                <a:gd name="connsiteX7" fmla="*/ 3505200 w 9156700"/>
                <a:gd name="connsiteY7" fmla="*/ 52 h 5664252"/>
                <a:gd name="connsiteX8" fmla="*/ 9156700 w 9156700"/>
                <a:gd name="connsiteY8" fmla="*/ 5664252 h 5664252"/>
                <a:gd name="connsiteX0" fmla="*/ 2667000 w 9156702"/>
                <a:gd name="connsiteY0" fmla="*/ 4165654 h 5664254"/>
                <a:gd name="connsiteX1" fmla="*/ 2489200 w 9156702"/>
                <a:gd name="connsiteY1" fmla="*/ 4330754 h 5664254"/>
                <a:gd name="connsiteX2" fmla="*/ 2171700 w 9156702"/>
                <a:gd name="connsiteY2" fmla="*/ 4013254 h 5664254"/>
                <a:gd name="connsiteX3" fmla="*/ 2679700 w 9156702"/>
                <a:gd name="connsiteY3" fmla="*/ 3492554 h 5664254"/>
                <a:gd name="connsiteX4" fmla="*/ 3499852 w 9156702"/>
                <a:gd name="connsiteY4" fmla="*/ 4330754 h 5664254"/>
                <a:gd name="connsiteX5" fmla="*/ 2171700 w 9156702"/>
                <a:gd name="connsiteY5" fmla="*/ 5664254 h 5664254"/>
                <a:gd name="connsiteX6" fmla="*/ 0 w 9156702"/>
                <a:gd name="connsiteY6" fmla="*/ 3492554 h 5664254"/>
                <a:gd name="connsiteX7" fmla="*/ 3505200 w 9156702"/>
                <a:gd name="connsiteY7" fmla="*/ 54 h 5664254"/>
                <a:gd name="connsiteX8" fmla="*/ 9156702 w 9156702"/>
                <a:gd name="connsiteY8" fmla="*/ 5645332 h 5664254"/>
                <a:gd name="connsiteX0" fmla="*/ 2667000 w 9150394"/>
                <a:gd name="connsiteY0" fmla="*/ 4165654 h 5664254"/>
                <a:gd name="connsiteX1" fmla="*/ 2489200 w 9150394"/>
                <a:gd name="connsiteY1" fmla="*/ 4330754 h 5664254"/>
                <a:gd name="connsiteX2" fmla="*/ 2171700 w 9150394"/>
                <a:gd name="connsiteY2" fmla="*/ 4013254 h 5664254"/>
                <a:gd name="connsiteX3" fmla="*/ 2679700 w 9150394"/>
                <a:gd name="connsiteY3" fmla="*/ 3492554 h 5664254"/>
                <a:gd name="connsiteX4" fmla="*/ 3499852 w 9150394"/>
                <a:gd name="connsiteY4" fmla="*/ 4330754 h 5664254"/>
                <a:gd name="connsiteX5" fmla="*/ 2171700 w 9150394"/>
                <a:gd name="connsiteY5" fmla="*/ 5664254 h 5664254"/>
                <a:gd name="connsiteX6" fmla="*/ 0 w 9150394"/>
                <a:gd name="connsiteY6" fmla="*/ 3492554 h 5664254"/>
                <a:gd name="connsiteX7" fmla="*/ 3505200 w 9150394"/>
                <a:gd name="connsiteY7" fmla="*/ 54 h 5664254"/>
                <a:gd name="connsiteX8" fmla="*/ 9150394 w 9150394"/>
                <a:gd name="connsiteY8" fmla="*/ 5651640 h 5664254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79700 w 9150394"/>
                <a:gd name="connsiteY3" fmla="*/ 3492554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194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5693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1455 w 9150394"/>
                <a:gd name="connsiteY7" fmla="*/ 55 h 5647897"/>
                <a:gd name="connsiteX8" fmla="*/ 9150394 w 9150394"/>
                <a:gd name="connsiteY8" fmla="*/ 5647897 h 5647897"/>
                <a:gd name="connsiteX0" fmla="*/ 2670746 w 9150394"/>
                <a:gd name="connsiteY0" fmla="*/ 4128204 h 5644151"/>
                <a:gd name="connsiteX1" fmla="*/ 2485456 w 9150394"/>
                <a:gd name="connsiteY1" fmla="*/ 4315776 h 5644151"/>
                <a:gd name="connsiteX2" fmla="*/ 2164210 w 9150394"/>
                <a:gd name="connsiteY2" fmla="*/ 4005766 h 5644151"/>
                <a:gd name="connsiteX3" fmla="*/ 2668467 w 9150394"/>
                <a:gd name="connsiteY3" fmla="*/ 3488811 h 5644151"/>
                <a:gd name="connsiteX4" fmla="*/ 3499852 w 9150394"/>
                <a:gd name="connsiteY4" fmla="*/ 4323265 h 5644151"/>
                <a:gd name="connsiteX5" fmla="*/ 2178007 w 9150394"/>
                <a:gd name="connsiteY5" fmla="*/ 5644150 h 5644151"/>
                <a:gd name="connsiteX6" fmla="*/ 0 w 9150394"/>
                <a:gd name="connsiteY6" fmla="*/ 3485065 h 5644151"/>
                <a:gd name="connsiteX7" fmla="*/ 3505202 w 9150394"/>
                <a:gd name="connsiteY7" fmla="*/ 54 h 5644151"/>
                <a:gd name="connsiteX8" fmla="*/ 9150394 w 9150394"/>
                <a:gd name="connsiteY8" fmla="*/ 5644151 h 5644151"/>
                <a:gd name="connsiteX0" fmla="*/ 2670746 w 9150394"/>
                <a:gd name="connsiteY0" fmla="*/ 4135694 h 5651641"/>
                <a:gd name="connsiteX1" fmla="*/ 2485456 w 9150394"/>
                <a:gd name="connsiteY1" fmla="*/ 4323266 h 5651641"/>
                <a:gd name="connsiteX2" fmla="*/ 2164210 w 9150394"/>
                <a:gd name="connsiteY2" fmla="*/ 4013256 h 5651641"/>
                <a:gd name="connsiteX3" fmla="*/ 2668467 w 9150394"/>
                <a:gd name="connsiteY3" fmla="*/ 3496301 h 5651641"/>
                <a:gd name="connsiteX4" fmla="*/ 3499852 w 9150394"/>
                <a:gd name="connsiteY4" fmla="*/ 4330755 h 5651641"/>
                <a:gd name="connsiteX5" fmla="*/ 2178007 w 9150394"/>
                <a:gd name="connsiteY5" fmla="*/ 5651640 h 5651641"/>
                <a:gd name="connsiteX6" fmla="*/ 0 w 9150394"/>
                <a:gd name="connsiteY6" fmla="*/ 3492555 h 5651641"/>
                <a:gd name="connsiteX7" fmla="*/ 3505202 w 9150394"/>
                <a:gd name="connsiteY7" fmla="*/ 54 h 5651641"/>
                <a:gd name="connsiteX8" fmla="*/ 9150394 w 9150394"/>
                <a:gd name="connsiteY8" fmla="*/ 5651641 h 5651641"/>
                <a:gd name="connsiteX0" fmla="*/ 2670746 w 9150394"/>
                <a:gd name="connsiteY0" fmla="*/ 4124460 h 5640407"/>
                <a:gd name="connsiteX1" fmla="*/ 2485456 w 9150394"/>
                <a:gd name="connsiteY1" fmla="*/ 4312032 h 5640407"/>
                <a:gd name="connsiteX2" fmla="*/ 2164210 w 9150394"/>
                <a:gd name="connsiteY2" fmla="*/ 4002022 h 5640407"/>
                <a:gd name="connsiteX3" fmla="*/ 2668467 w 9150394"/>
                <a:gd name="connsiteY3" fmla="*/ 3485067 h 5640407"/>
                <a:gd name="connsiteX4" fmla="*/ 3499852 w 9150394"/>
                <a:gd name="connsiteY4" fmla="*/ 4319521 h 5640407"/>
                <a:gd name="connsiteX5" fmla="*/ 2178007 w 9150394"/>
                <a:gd name="connsiteY5" fmla="*/ 5640406 h 5640407"/>
                <a:gd name="connsiteX6" fmla="*/ 0 w 9150394"/>
                <a:gd name="connsiteY6" fmla="*/ 3481321 h 5640407"/>
                <a:gd name="connsiteX7" fmla="*/ 3482731 w 9150394"/>
                <a:gd name="connsiteY7" fmla="*/ 55 h 5640407"/>
                <a:gd name="connsiteX8" fmla="*/ 9150394 w 9150394"/>
                <a:gd name="connsiteY8" fmla="*/ 5640407 h 5640407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8948 w 9150394"/>
                <a:gd name="connsiteY7" fmla="*/ 54 h 5647897"/>
                <a:gd name="connsiteX8" fmla="*/ 9150394 w 9150394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8 w 9150426"/>
                <a:gd name="connsiteY0" fmla="*/ 4131950 h 5647897"/>
                <a:gd name="connsiteX1" fmla="*/ 2485488 w 9150426"/>
                <a:gd name="connsiteY1" fmla="*/ 4319522 h 5647897"/>
                <a:gd name="connsiteX2" fmla="*/ 2164242 w 9150426"/>
                <a:gd name="connsiteY2" fmla="*/ 4009512 h 5647897"/>
                <a:gd name="connsiteX3" fmla="*/ 2668499 w 9150426"/>
                <a:gd name="connsiteY3" fmla="*/ 3492557 h 5647897"/>
                <a:gd name="connsiteX4" fmla="*/ 3499884 w 9150426"/>
                <a:gd name="connsiteY4" fmla="*/ 4327011 h 5647897"/>
                <a:gd name="connsiteX5" fmla="*/ 2178039 w 9150426"/>
                <a:gd name="connsiteY5" fmla="*/ 5647896 h 5647897"/>
                <a:gd name="connsiteX6" fmla="*/ 32 w 9150426"/>
                <a:gd name="connsiteY6" fmla="*/ 3488811 h 5647897"/>
                <a:gd name="connsiteX7" fmla="*/ 3508980 w 9150426"/>
                <a:gd name="connsiteY7" fmla="*/ 54 h 5647897"/>
                <a:gd name="connsiteX8" fmla="*/ 9150426 w 9150426"/>
                <a:gd name="connsiteY8" fmla="*/ 5647897 h 5647897"/>
                <a:gd name="connsiteX0" fmla="*/ 2670802 w 9150450"/>
                <a:gd name="connsiteY0" fmla="*/ 4131950 h 5647897"/>
                <a:gd name="connsiteX1" fmla="*/ 2485512 w 9150450"/>
                <a:gd name="connsiteY1" fmla="*/ 4319522 h 5647897"/>
                <a:gd name="connsiteX2" fmla="*/ 2164266 w 9150450"/>
                <a:gd name="connsiteY2" fmla="*/ 4009512 h 5647897"/>
                <a:gd name="connsiteX3" fmla="*/ 2668523 w 9150450"/>
                <a:gd name="connsiteY3" fmla="*/ 3492557 h 5647897"/>
                <a:gd name="connsiteX4" fmla="*/ 3499908 w 9150450"/>
                <a:gd name="connsiteY4" fmla="*/ 4327011 h 5647897"/>
                <a:gd name="connsiteX5" fmla="*/ 2178063 w 9150450"/>
                <a:gd name="connsiteY5" fmla="*/ 5647896 h 5647897"/>
                <a:gd name="connsiteX6" fmla="*/ 56 w 9150450"/>
                <a:gd name="connsiteY6" fmla="*/ 3488811 h 5647897"/>
                <a:gd name="connsiteX7" fmla="*/ 3509004 w 9150450"/>
                <a:gd name="connsiteY7" fmla="*/ 54 h 5647897"/>
                <a:gd name="connsiteX8" fmla="*/ 9150450 w 9150450"/>
                <a:gd name="connsiteY8" fmla="*/ 5647897 h 5647897"/>
                <a:gd name="connsiteX0" fmla="*/ 2670785 w 9150433"/>
                <a:gd name="connsiteY0" fmla="*/ 4131950 h 5647897"/>
                <a:gd name="connsiteX1" fmla="*/ 2485495 w 9150433"/>
                <a:gd name="connsiteY1" fmla="*/ 4319522 h 5647897"/>
                <a:gd name="connsiteX2" fmla="*/ 2164249 w 9150433"/>
                <a:gd name="connsiteY2" fmla="*/ 4009512 h 5647897"/>
                <a:gd name="connsiteX3" fmla="*/ 2668506 w 9150433"/>
                <a:gd name="connsiteY3" fmla="*/ 3492557 h 5647897"/>
                <a:gd name="connsiteX4" fmla="*/ 3499891 w 9150433"/>
                <a:gd name="connsiteY4" fmla="*/ 4327011 h 5647897"/>
                <a:gd name="connsiteX5" fmla="*/ 2178046 w 9150433"/>
                <a:gd name="connsiteY5" fmla="*/ 5647896 h 5647897"/>
                <a:gd name="connsiteX6" fmla="*/ 39 w 9150433"/>
                <a:gd name="connsiteY6" fmla="*/ 3488811 h 5647897"/>
                <a:gd name="connsiteX7" fmla="*/ 3508987 w 9150433"/>
                <a:gd name="connsiteY7" fmla="*/ 54 h 5647897"/>
                <a:gd name="connsiteX8" fmla="*/ 9150433 w 9150433"/>
                <a:gd name="connsiteY8" fmla="*/ 5647897 h 5647897"/>
                <a:gd name="connsiteX0" fmla="*/ 2670780 w 9150428"/>
                <a:gd name="connsiteY0" fmla="*/ 4131950 h 5647897"/>
                <a:gd name="connsiteX1" fmla="*/ 2485490 w 9150428"/>
                <a:gd name="connsiteY1" fmla="*/ 4319522 h 5647897"/>
                <a:gd name="connsiteX2" fmla="*/ 2164244 w 9150428"/>
                <a:gd name="connsiteY2" fmla="*/ 4009512 h 5647897"/>
                <a:gd name="connsiteX3" fmla="*/ 2668501 w 9150428"/>
                <a:gd name="connsiteY3" fmla="*/ 3492557 h 5647897"/>
                <a:gd name="connsiteX4" fmla="*/ 3499886 w 9150428"/>
                <a:gd name="connsiteY4" fmla="*/ 4327011 h 5647897"/>
                <a:gd name="connsiteX5" fmla="*/ 2178041 w 9150428"/>
                <a:gd name="connsiteY5" fmla="*/ 5647896 h 5647897"/>
                <a:gd name="connsiteX6" fmla="*/ 34 w 9150428"/>
                <a:gd name="connsiteY6" fmla="*/ 3488811 h 5647897"/>
                <a:gd name="connsiteX7" fmla="*/ 3508982 w 9150428"/>
                <a:gd name="connsiteY7" fmla="*/ 54 h 5647897"/>
                <a:gd name="connsiteX8" fmla="*/ 9150428 w 9150428"/>
                <a:gd name="connsiteY8" fmla="*/ 5647897 h 564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0428" h="5647897">
                  <a:moveTo>
                    <a:pt x="2670780" y="4131950"/>
                  </a:moveTo>
                  <a:cubicBezTo>
                    <a:pt x="2673276" y="4238785"/>
                    <a:pt x="2577603" y="4319050"/>
                    <a:pt x="2485490" y="4319522"/>
                  </a:cubicBezTo>
                  <a:cubicBezTo>
                    <a:pt x="2362895" y="4320535"/>
                    <a:pt x="2172157" y="4253453"/>
                    <a:pt x="2164244" y="4009512"/>
                  </a:cubicBezTo>
                  <a:cubicBezTo>
                    <a:pt x="2161679" y="3717444"/>
                    <a:pt x="2349028" y="3499356"/>
                    <a:pt x="2668501" y="3492557"/>
                  </a:cubicBezTo>
                  <a:cubicBezTo>
                    <a:pt x="3062296" y="3489502"/>
                    <a:pt x="3505570" y="3814003"/>
                    <a:pt x="3499886" y="4327011"/>
                  </a:cubicBezTo>
                  <a:cubicBezTo>
                    <a:pt x="3494202" y="4984398"/>
                    <a:pt x="2969897" y="5616480"/>
                    <a:pt x="2178041" y="5647896"/>
                  </a:cubicBezTo>
                  <a:cubicBezTo>
                    <a:pt x="1111374" y="5647229"/>
                    <a:pt x="-7133" y="5049853"/>
                    <a:pt x="34" y="3488811"/>
                  </a:cubicBezTo>
                  <a:cubicBezTo>
                    <a:pt x="-3269" y="1587662"/>
                    <a:pt x="1437405" y="1746"/>
                    <a:pt x="3508982" y="54"/>
                  </a:cubicBezTo>
                  <a:cubicBezTo>
                    <a:pt x="6855855" y="-13831"/>
                    <a:pt x="9144163" y="2686934"/>
                    <a:pt x="9150428" y="5647897"/>
                  </a:cubicBezTo>
                </a:path>
              </a:pathLst>
            </a:cu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853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1" y="337221"/>
            <a:ext cx="897595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5999335" y="378688"/>
            <a:ext cx="298121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图片来源于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锐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普论坛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flipV="1">
            <a:off x="563956" y="360878"/>
            <a:ext cx="8016088" cy="4944893"/>
            <a:chOff x="1659600" y="1561373"/>
            <a:chExt cx="5824823" cy="3600383"/>
          </a:xfrm>
        </p:grpSpPr>
        <p:grpSp>
          <p:nvGrpSpPr>
            <p:cNvPr id="18" name="组合 17"/>
            <p:cNvGrpSpPr/>
            <p:nvPr/>
          </p:nvGrpSpPr>
          <p:grpSpPr>
            <a:xfrm rot="10800000">
              <a:off x="1659600" y="1561373"/>
              <a:ext cx="5824512" cy="3600383"/>
              <a:chOff x="1610888" y="1376983"/>
              <a:chExt cx="5824803" cy="3600565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610890" y="1376983"/>
                <a:ext cx="2224800" cy="2224799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35690" y="1376984"/>
                <a:ext cx="3600001" cy="3600564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610888" y="3602276"/>
                <a:ext cx="1375269" cy="1375271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986046" y="4127904"/>
                <a:ext cx="849642" cy="849643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310065" y="3602277"/>
                <a:ext cx="525626" cy="525627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86157" y="3601771"/>
                <a:ext cx="324016" cy="324016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986157" y="3926294"/>
                <a:ext cx="201610" cy="201610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187767" y="4005498"/>
                <a:ext cx="122406" cy="122406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 rot="10800000">
              <a:off x="1666441" y="1567130"/>
              <a:ext cx="5817982" cy="3591017"/>
            </a:xfrm>
            <a:custGeom>
              <a:avLst/>
              <a:gdLst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33"/>
                <a:gd name="connsiteX1" fmla="*/ 2489200 w 9156700"/>
                <a:gd name="connsiteY1" fmla="*/ 4330700 h 5664233"/>
                <a:gd name="connsiteX2" fmla="*/ 2171700 w 9156700"/>
                <a:gd name="connsiteY2" fmla="*/ 4013200 h 5664233"/>
                <a:gd name="connsiteX3" fmla="*/ 2679700 w 9156700"/>
                <a:gd name="connsiteY3" fmla="*/ 3492500 h 5664233"/>
                <a:gd name="connsiteX4" fmla="*/ 3505200 w 9156700"/>
                <a:gd name="connsiteY4" fmla="*/ 4330700 h 5664233"/>
                <a:gd name="connsiteX5" fmla="*/ 2171700 w 9156700"/>
                <a:gd name="connsiteY5" fmla="*/ 5664200 h 5664233"/>
                <a:gd name="connsiteX6" fmla="*/ 0 w 9156700"/>
                <a:gd name="connsiteY6" fmla="*/ 3492500 h 5664233"/>
                <a:gd name="connsiteX7" fmla="*/ 3505200 w 9156700"/>
                <a:gd name="connsiteY7" fmla="*/ 0 h 5664233"/>
                <a:gd name="connsiteX8" fmla="*/ 9156700 w 9156700"/>
                <a:gd name="connsiteY8" fmla="*/ 5664200 h 5664233"/>
                <a:gd name="connsiteX0" fmla="*/ 2667049 w 9156749"/>
                <a:gd name="connsiteY0" fmla="*/ 4165600 h 5664233"/>
                <a:gd name="connsiteX1" fmla="*/ 2489249 w 9156749"/>
                <a:gd name="connsiteY1" fmla="*/ 4330700 h 5664233"/>
                <a:gd name="connsiteX2" fmla="*/ 2171749 w 9156749"/>
                <a:gd name="connsiteY2" fmla="*/ 4013200 h 5664233"/>
                <a:gd name="connsiteX3" fmla="*/ 2679749 w 9156749"/>
                <a:gd name="connsiteY3" fmla="*/ 3492500 h 5664233"/>
                <a:gd name="connsiteX4" fmla="*/ 3505249 w 9156749"/>
                <a:gd name="connsiteY4" fmla="*/ 4330700 h 5664233"/>
                <a:gd name="connsiteX5" fmla="*/ 2171749 w 9156749"/>
                <a:gd name="connsiteY5" fmla="*/ 5664200 h 5664233"/>
                <a:gd name="connsiteX6" fmla="*/ 49 w 9156749"/>
                <a:gd name="connsiteY6" fmla="*/ 3492500 h 5664233"/>
                <a:gd name="connsiteX7" fmla="*/ 3505249 w 9156749"/>
                <a:gd name="connsiteY7" fmla="*/ 0 h 5664233"/>
                <a:gd name="connsiteX8" fmla="*/ 9156749 w 9156749"/>
                <a:gd name="connsiteY8" fmla="*/ 5664200 h 5664233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56"/>
                <a:gd name="connsiteY0" fmla="*/ 4165775 h 5664408"/>
                <a:gd name="connsiteX1" fmla="*/ 2489249 w 9156756"/>
                <a:gd name="connsiteY1" fmla="*/ 4330875 h 5664408"/>
                <a:gd name="connsiteX2" fmla="*/ 2171749 w 9156756"/>
                <a:gd name="connsiteY2" fmla="*/ 4013375 h 5664408"/>
                <a:gd name="connsiteX3" fmla="*/ 2679749 w 9156756"/>
                <a:gd name="connsiteY3" fmla="*/ 3492675 h 5664408"/>
                <a:gd name="connsiteX4" fmla="*/ 3505249 w 9156756"/>
                <a:gd name="connsiteY4" fmla="*/ 4330875 h 5664408"/>
                <a:gd name="connsiteX5" fmla="*/ 2171749 w 9156756"/>
                <a:gd name="connsiteY5" fmla="*/ 5664375 h 5664408"/>
                <a:gd name="connsiteX6" fmla="*/ 49 w 9156756"/>
                <a:gd name="connsiteY6" fmla="*/ 3492675 h 5664408"/>
                <a:gd name="connsiteX7" fmla="*/ 3505249 w 9156756"/>
                <a:gd name="connsiteY7" fmla="*/ 175 h 5664408"/>
                <a:gd name="connsiteX8" fmla="*/ 9156749 w 9156756"/>
                <a:gd name="connsiteY8" fmla="*/ 5664375 h 5664408"/>
                <a:gd name="connsiteX0" fmla="*/ 2667055 w 9156762"/>
                <a:gd name="connsiteY0" fmla="*/ 4165775 h 5664408"/>
                <a:gd name="connsiteX1" fmla="*/ 2489255 w 9156762"/>
                <a:gd name="connsiteY1" fmla="*/ 4330875 h 5664408"/>
                <a:gd name="connsiteX2" fmla="*/ 2171755 w 9156762"/>
                <a:gd name="connsiteY2" fmla="*/ 4013375 h 5664408"/>
                <a:gd name="connsiteX3" fmla="*/ 2679755 w 9156762"/>
                <a:gd name="connsiteY3" fmla="*/ 3492675 h 5664408"/>
                <a:gd name="connsiteX4" fmla="*/ 3505255 w 9156762"/>
                <a:gd name="connsiteY4" fmla="*/ 4330875 h 5664408"/>
                <a:gd name="connsiteX5" fmla="*/ 2171755 w 9156762"/>
                <a:gd name="connsiteY5" fmla="*/ 5664375 h 5664408"/>
                <a:gd name="connsiteX6" fmla="*/ 55 w 9156762"/>
                <a:gd name="connsiteY6" fmla="*/ 3492675 h 5664408"/>
                <a:gd name="connsiteX7" fmla="*/ 3505255 w 9156762"/>
                <a:gd name="connsiteY7" fmla="*/ 175 h 5664408"/>
                <a:gd name="connsiteX8" fmla="*/ 9156755 w 9156762"/>
                <a:gd name="connsiteY8" fmla="*/ 5664375 h 5664408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817 h 5664456"/>
                <a:gd name="connsiteX1" fmla="*/ 2489255 w 9156762"/>
                <a:gd name="connsiteY1" fmla="*/ 4330917 h 5664456"/>
                <a:gd name="connsiteX2" fmla="*/ 2171755 w 9156762"/>
                <a:gd name="connsiteY2" fmla="*/ 4013417 h 5664456"/>
                <a:gd name="connsiteX3" fmla="*/ 2679755 w 9156762"/>
                <a:gd name="connsiteY3" fmla="*/ 3492717 h 5664456"/>
                <a:gd name="connsiteX4" fmla="*/ 3505255 w 9156762"/>
                <a:gd name="connsiteY4" fmla="*/ 4330917 h 5664456"/>
                <a:gd name="connsiteX5" fmla="*/ 2171755 w 9156762"/>
                <a:gd name="connsiteY5" fmla="*/ 5664417 h 5664456"/>
                <a:gd name="connsiteX6" fmla="*/ 55 w 9156762"/>
                <a:gd name="connsiteY6" fmla="*/ 3492717 h 5664456"/>
                <a:gd name="connsiteX7" fmla="*/ 3505255 w 9156762"/>
                <a:gd name="connsiteY7" fmla="*/ 217 h 5664456"/>
                <a:gd name="connsiteX8" fmla="*/ 9156755 w 9156762"/>
                <a:gd name="connsiteY8" fmla="*/ 5664417 h 5664456"/>
                <a:gd name="connsiteX0" fmla="*/ 2667105 w 9156812"/>
                <a:gd name="connsiteY0" fmla="*/ 4165822 h 5664461"/>
                <a:gd name="connsiteX1" fmla="*/ 2489305 w 9156812"/>
                <a:gd name="connsiteY1" fmla="*/ 4330922 h 5664461"/>
                <a:gd name="connsiteX2" fmla="*/ 2171805 w 9156812"/>
                <a:gd name="connsiteY2" fmla="*/ 4013422 h 5664461"/>
                <a:gd name="connsiteX3" fmla="*/ 2679805 w 9156812"/>
                <a:gd name="connsiteY3" fmla="*/ 3492722 h 5664461"/>
                <a:gd name="connsiteX4" fmla="*/ 3505305 w 9156812"/>
                <a:gd name="connsiteY4" fmla="*/ 4330922 h 5664461"/>
                <a:gd name="connsiteX5" fmla="*/ 2171805 w 9156812"/>
                <a:gd name="connsiteY5" fmla="*/ 5664422 h 5664461"/>
                <a:gd name="connsiteX6" fmla="*/ 105 w 9156812"/>
                <a:gd name="connsiteY6" fmla="*/ 3492722 h 5664461"/>
                <a:gd name="connsiteX7" fmla="*/ 3505305 w 9156812"/>
                <a:gd name="connsiteY7" fmla="*/ 222 h 5664461"/>
                <a:gd name="connsiteX8" fmla="*/ 9156805 w 9156812"/>
                <a:gd name="connsiteY8" fmla="*/ 5664422 h 5664461"/>
                <a:gd name="connsiteX0" fmla="*/ 2667113 w 9156820"/>
                <a:gd name="connsiteY0" fmla="*/ 4165730 h 5664369"/>
                <a:gd name="connsiteX1" fmla="*/ 2489313 w 9156820"/>
                <a:gd name="connsiteY1" fmla="*/ 4330830 h 5664369"/>
                <a:gd name="connsiteX2" fmla="*/ 2171813 w 9156820"/>
                <a:gd name="connsiteY2" fmla="*/ 4013330 h 5664369"/>
                <a:gd name="connsiteX3" fmla="*/ 2679813 w 9156820"/>
                <a:gd name="connsiteY3" fmla="*/ 3492630 h 5664369"/>
                <a:gd name="connsiteX4" fmla="*/ 3505313 w 9156820"/>
                <a:gd name="connsiteY4" fmla="*/ 4330830 h 5664369"/>
                <a:gd name="connsiteX5" fmla="*/ 2171813 w 9156820"/>
                <a:gd name="connsiteY5" fmla="*/ 5664330 h 5664369"/>
                <a:gd name="connsiteX6" fmla="*/ 113 w 9156820"/>
                <a:gd name="connsiteY6" fmla="*/ 3492630 h 5664369"/>
                <a:gd name="connsiteX7" fmla="*/ 3505313 w 9156820"/>
                <a:gd name="connsiteY7" fmla="*/ 130 h 5664369"/>
                <a:gd name="connsiteX8" fmla="*/ 9156813 w 9156820"/>
                <a:gd name="connsiteY8" fmla="*/ 5664330 h 5664369"/>
                <a:gd name="connsiteX0" fmla="*/ 2667116 w 9156823"/>
                <a:gd name="connsiteY0" fmla="*/ 4165649 h 5664288"/>
                <a:gd name="connsiteX1" fmla="*/ 2489316 w 9156823"/>
                <a:gd name="connsiteY1" fmla="*/ 4330749 h 5664288"/>
                <a:gd name="connsiteX2" fmla="*/ 2171816 w 9156823"/>
                <a:gd name="connsiteY2" fmla="*/ 4013249 h 5664288"/>
                <a:gd name="connsiteX3" fmla="*/ 2679816 w 9156823"/>
                <a:gd name="connsiteY3" fmla="*/ 3492549 h 5664288"/>
                <a:gd name="connsiteX4" fmla="*/ 3505316 w 9156823"/>
                <a:gd name="connsiteY4" fmla="*/ 4330749 h 5664288"/>
                <a:gd name="connsiteX5" fmla="*/ 2171816 w 9156823"/>
                <a:gd name="connsiteY5" fmla="*/ 5664249 h 5664288"/>
                <a:gd name="connsiteX6" fmla="*/ 116 w 9156823"/>
                <a:gd name="connsiteY6" fmla="*/ 3492549 h 5664288"/>
                <a:gd name="connsiteX7" fmla="*/ 3505316 w 9156823"/>
                <a:gd name="connsiteY7" fmla="*/ 49 h 5664288"/>
                <a:gd name="connsiteX8" fmla="*/ 9156816 w 9156823"/>
                <a:gd name="connsiteY8" fmla="*/ 5664249 h 5664288"/>
                <a:gd name="connsiteX0" fmla="*/ 2667116 w 9156823"/>
                <a:gd name="connsiteY0" fmla="*/ 4165601 h 5664240"/>
                <a:gd name="connsiteX1" fmla="*/ 2489316 w 9156823"/>
                <a:gd name="connsiteY1" fmla="*/ 4330701 h 5664240"/>
                <a:gd name="connsiteX2" fmla="*/ 2171816 w 9156823"/>
                <a:gd name="connsiteY2" fmla="*/ 4013201 h 5664240"/>
                <a:gd name="connsiteX3" fmla="*/ 2679816 w 9156823"/>
                <a:gd name="connsiteY3" fmla="*/ 3492501 h 5664240"/>
                <a:gd name="connsiteX4" fmla="*/ 3505316 w 9156823"/>
                <a:gd name="connsiteY4" fmla="*/ 4330701 h 5664240"/>
                <a:gd name="connsiteX5" fmla="*/ 2171816 w 9156823"/>
                <a:gd name="connsiteY5" fmla="*/ 5664201 h 5664240"/>
                <a:gd name="connsiteX6" fmla="*/ 116 w 9156823"/>
                <a:gd name="connsiteY6" fmla="*/ 3492501 h 5664240"/>
                <a:gd name="connsiteX7" fmla="*/ 3505316 w 9156823"/>
                <a:gd name="connsiteY7" fmla="*/ 1 h 5664240"/>
                <a:gd name="connsiteX8" fmla="*/ 9156816 w 9156823"/>
                <a:gd name="connsiteY8" fmla="*/ 5664201 h 5664240"/>
                <a:gd name="connsiteX0" fmla="*/ 2667116 w 9156816"/>
                <a:gd name="connsiteY0" fmla="*/ 4165601 h 5664240"/>
                <a:gd name="connsiteX1" fmla="*/ 2489316 w 9156816"/>
                <a:gd name="connsiteY1" fmla="*/ 4330701 h 5664240"/>
                <a:gd name="connsiteX2" fmla="*/ 2171816 w 9156816"/>
                <a:gd name="connsiteY2" fmla="*/ 4013201 h 5664240"/>
                <a:gd name="connsiteX3" fmla="*/ 2679816 w 9156816"/>
                <a:gd name="connsiteY3" fmla="*/ 3492501 h 5664240"/>
                <a:gd name="connsiteX4" fmla="*/ 3505316 w 9156816"/>
                <a:gd name="connsiteY4" fmla="*/ 4330701 h 5664240"/>
                <a:gd name="connsiteX5" fmla="*/ 2171816 w 9156816"/>
                <a:gd name="connsiteY5" fmla="*/ 5664201 h 5664240"/>
                <a:gd name="connsiteX6" fmla="*/ 116 w 9156816"/>
                <a:gd name="connsiteY6" fmla="*/ 3492501 h 5664240"/>
                <a:gd name="connsiteX7" fmla="*/ 3505316 w 9156816"/>
                <a:gd name="connsiteY7" fmla="*/ 1 h 5664240"/>
                <a:gd name="connsiteX8" fmla="*/ 9156816 w 9156816"/>
                <a:gd name="connsiteY8" fmla="*/ 5664201 h 5664240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091 w 9156791"/>
                <a:gd name="connsiteY0" fmla="*/ 4165652 h 5664291"/>
                <a:gd name="connsiteX1" fmla="*/ 2489291 w 9156791"/>
                <a:gd name="connsiteY1" fmla="*/ 4330752 h 5664291"/>
                <a:gd name="connsiteX2" fmla="*/ 2171791 w 9156791"/>
                <a:gd name="connsiteY2" fmla="*/ 4013252 h 5664291"/>
                <a:gd name="connsiteX3" fmla="*/ 2679791 w 9156791"/>
                <a:gd name="connsiteY3" fmla="*/ 3492552 h 5664291"/>
                <a:gd name="connsiteX4" fmla="*/ 3505291 w 9156791"/>
                <a:gd name="connsiteY4" fmla="*/ 4330752 h 5664291"/>
                <a:gd name="connsiteX5" fmla="*/ 2171791 w 9156791"/>
                <a:gd name="connsiteY5" fmla="*/ 5664252 h 5664291"/>
                <a:gd name="connsiteX6" fmla="*/ 91 w 9156791"/>
                <a:gd name="connsiteY6" fmla="*/ 3492552 h 5664291"/>
                <a:gd name="connsiteX7" fmla="*/ 3505291 w 9156791"/>
                <a:gd name="connsiteY7" fmla="*/ 52 h 5664291"/>
                <a:gd name="connsiteX8" fmla="*/ 9156791 w 9156791"/>
                <a:gd name="connsiteY8" fmla="*/ 5664252 h 5664291"/>
                <a:gd name="connsiteX0" fmla="*/ 2667002 w 9156702"/>
                <a:gd name="connsiteY0" fmla="*/ 4165652 h 5664291"/>
                <a:gd name="connsiteX1" fmla="*/ 2489202 w 9156702"/>
                <a:gd name="connsiteY1" fmla="*/ 4330752 h 5664291"/>
                <a:gd name="connsiteX2" fmla="*/ 2171702 w 9156702"/>
                <a:gd name="connsiteY2" fmla="*/ 4013252 h 5664291"/>
                <a:gd name="connsiteX3" fmla="*/ 2679702 w 9156702"/>
                <a:gd name="connsiteY3" fmla="*/ 3492552 h 5664291"/>
                <a:gd name="connsiteX4" fmla="*/ 3505202 w 9156702"/>
                <a:gd name="connsiteY4" fmla="*/ 4330752 h 5664291"/>
                <a:gd name="connsiteX5" fmla="*/ 2171702 w 9156702"/>
                <a:gd name="connsiteY5" fmla="*/ 5664252 h 5664291"/>
                <a:gd name="connsiteX6" fmla="*/ 2 w 9156702"/>
                <a:gd name="connsiteY6" fmla="*/ 3492552 h 5664291"/>
                <a:gd name="connsiteX7" fmla="*/ 3505202 w 9156702"/>
                <a:gd name="connsiteY7" fmla="*/ 52 h 5664291"/>
                <a:gd name="connsiteX8" fmla="*/ 9156702 w 9156702"/>
                <a:gd name="connsiteY8" fmla="*/ 5664252 h 5664291"/>
                <a:gd name="connsiteX0" fmla="*/ 2667623 w 9157323"/>
                <a:gd name="connsiteY0" fmla="*/ 4165652 h 5664291"/>
                <a:gd name="connsiteX1" fmla="*/ 2489823 w 9157323"/>
                <a:gd name="connsiteY1" fmla="*/ 4330752 h 5664291"/>
                <a:gd name="connsiteX2" fmla="*/ 2172323 w 9157323"/>
                <a:gd name="connsiteY2" fmla="*/ 4013252 h 5664291"/>
                <a:gd name="connsiteX3" fmla="*/ 2680323 w 9157323"/>
                <a:gd name="connsiteY3" fmla="*/ 3492552 h 5664291"/>
                <a:gd name="connsiteX4" fmla="*/ 3505823 w 9157323"/>
                <a:gd name="connsiteY4" fmla="*/ 4330752 h 5664291"/>
                <a:gd name="connsiteX5" fmla="*/ 2172323 w 9157323"/>
                <a:gd name="connsiteY5" fmla="*/ 5664252 h 5664291"/>
                <a:gd name="connsiteX6" fmla="*/ 623 w 9157323"/>
                <a:gd name="connsiteY6" fmla="*/ 3492552 h 5664291"/>
                <a:gd name="connsiteX7" fmla="*/ 3505823 w 9157323"/>
                <a:gd name="connsiteY7" fmla="*/ 52 h 5664291"/>
                <a:gd name="connsiteX8" fmla="*/ 9157323 w 9157323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31 w 9156931"/>
                <a:gd name="connsiteY0" fmla="*/ 4165652 h 5677985"/>
                <a:gd name="connsiteX1" fmla="*/ 2489431 w 9156931"/>
                <a:gd name="connsiteY1" fmla="*/ 4330752 h 5677985"/>
                <a:gd name="connsiteX2" fmla="*/ 2171931 w 9156931"/>
                <a:gd name="connsiteY2" fmla="*/ 4013252 h 5677985"/>
                <a:gd name="connsiteX3" fmla="*/ 2679931 w 9156931"/>
                <a:gd name="connsiteY3" fmla="*/ 3492552 h 5677985"/>
                <a:gd name="connsiteX4" fmla="*/ 3500083 w 9156931"/>
                <a:gd name="connsiteY4" fmla="*/ 4330752 h 5677985"/>
                <a:gd name="connsiteX5" fmla="*/ 2171931 w 9156931"/>
                <a:gd name="connsiteY5" fmla="*/ 5664252 h 5677985"/>
                <a:gd name="connsiteX6" fmla="*/ 231 w 9156931"/>
                <a:gd name="connsiteY6" fmla="*/ 3492552 h 5677985"/>
                <a:gd name="connsiteX7" fmla="*/ 3505431 w 9156931"/>
                <a:gd name="connsiteY7" fmla="*/ 52 h 5677985"/>
                <a:gd name="connsiteX8" fmla="*/ 9156931 w 9156931"/>
                <a:gd name="connsiteY8" fmla="*/ 5664252 h 5677985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000 w 9156700"/>
                <a:gd name="connsiteY0" fmla="*/ 4165652 h 5664252"/>
                <a:gd name="connsiteX1" fmla="*/ 2489200 w 9156700"/>
                <a:gd name="connsiteY1" fmla="*/ 4330752 h 5664252"/>
                <a:gd name="connsiteX2" fmla="*/ 2171700 w 9156700"/>
                <a:gd name="connsiteY2" fmla="*/ 4013252 h 5664252"/>
                <a:gd name="connsiteX3" fmla="*/ 2679700 w 9156700"/>
                <a:gd name="connsiteY3" fmla="*/ 3492552 h 5664252"/>
                <a:gd name="connsiteX4" fmla="*/ 3499852 w 9156700"/>
                <a:gd name="connsiteY4" fmla="*/ 4330752 h 5664252"/>
                <a:gd name="connsiteX5" fmla="*/ 2171700 w 9156700"/>
                <a:gd name="connsiteY5" fmla="*/ 5664252 h 5664252"/>
                <a:gd name="connsiteX6" fmla="*/ 0 w 9156700"/>
                <a:gd name="connsiteY6" fmla="*/ 3492552 h 5664252"/>
                <a:gd name="connsiteX7" fmla="*/ 3505200 w 9156700"/>
                <a:gd name="connsiteY7" fmla="*/ 52 h 5664252"/>
                <a:gd name="connsiteX8" fmla="*/ 9156700 w 9156700"/>
                <a:gd name="connsiteY8" fmla="*/ 5664252 h 5664252"/>
                <a:gd name="connsiteX0" fmla="*/ 2667000 w 9156702"/>
                <a:gd name="connsiteY0" fmla="*/ 4165654 h 5664254"/>
                <a:gd name="connsiteX1" fmla="*/ 2489200 w 9156702"/>
                <a:gd name="connsiteY1" fmla="*/ 4330754 h 5664254"/>
                <a:gd name="connsiteX2" fmla="*/ 2171700 w 9156702"/>
                <a:gd name="connsiteY2" fmla="*/ 4013254 h 5664254"/>
                <a:gd name="connsiteX3" fmla="*/ 2679700 w 9156702"/>
                <a:gd name="connsiteY3" fmla="*/ 3492554 h 5664254"/>
                <a:gd name="connsiteX4" fmla="*/ 3499852 w 9156702"/>
                <a:gd name="connsiteY4" fmla="*/ 4330754 h 5664254"/>
                <a:gd name="connsiteX5" fmla="*/ 2171700 w 9156702"/>
                <a:gd name="connsiteY5" fmla="*/ 5664254 h 5664254"/>
                <a:gd name="connsiteX6" fmla="*/ 0 w 9156702"/>
                <a:gd name="connsiteY6" fmla="*/ 3492554 h 5664254"/>
                <a:gd name="connsiteX7" fmla="*/ 3505200 w 9156702"/>
                <a:gd name="connsiteY7" fmla="*/ 54 h 5664254"/>
                <a:gd name="connsiteX8" fmla="*/ 9156702 w 9156702"/>
                <a:gd name="connsiteY8" fmla="*/ 5645332 h 5664254"/>
                <a:gd name="connsiteX0" fmla="*/ 2667000 w 9150394"/>
                <a:gd name="connsiteY0" fmla="*/ 4165654 h 5664254"/>
                <a:gd name="connsiteX1" fmla="*/ 2489200 w 9150394"/>
                <a:gd name="connsiteY1" fmla="*/ 4330754 h 5664254"/>
                <a:gd name="connsiteX2" fmla="*/ 2171700 w 9150394"/>
                <a:gd name="connsiteY2" fmla="*/ 4013254 h 5664254"/>
                <a:gd name="connsiteX3" fmla="*/ 2679700 w 9150394"/>
                <a:gd name="connsiteY3" fmla="*/ 3492554 h 5664254"/>
                <a:gd name="connsiteX4" fmla="*/ 3499852 w 9150394"/>
                <a:gd name="connsiteY4" fmla="*/ 4330754 h 5664254"/>
                <a:gd name="connsiteX5" fmla="*/ 2171700 w 9150394"/>
                <a:gd name="connsiteY5" fmla="*/ 5664254 h 5664254"/>
                <a:gd name="connsiteX6" fmla="*/ 0 w 9150394"/>
                <a:gd name="connsiteY6" fmla="*/ 3492554 h 5664254"/>
                <a:gd name="connsiteX7" fmla="*/ 3505200 w 9150394"/>
                <a:gd name="connsiteY7" fmla="*/ 54 h 5664254"/>
                <a:gd name="connsiteX8" fmla="*/ 9150394 w 9150394"/>
                <a:gd name="connsiteY8" fmla="*/ 5651640 h 5664254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79700 w 9150394"/>
                <a:gd name="connsiteY3" fmla="*/ 3492554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194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5693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1455 w 9150394"/>
                <a:gd name="connsiteY7" fmla="*/ 55 h 5647897"/>
                <a:gd name="connsiteX8" fmla="*/ 9150394 w 9150394"/>
                <a:gd name="connsiteY8" fmla="*/ 5647897 h 5647897"/>
                <a:gd name="connsiteX0" fmla="*/ 2670746 w 9150394"/>
                <a:gd name="connsiteY0" fmla="*/ 4128204 h 5644151"/>
                <a:gd name="connsiteX1" fmla="*/ 2485456 w 9150394"/>
                <a:gd name="connsiteY1" fmla="*/ 4315776 h 5644151"/>
                <a:gd name="connsiteX2" fmla="*/ 2164210 w 9150394"/>
                <a:gd name="connsiteY2" fmla="*/ 4005766 h 5644151"/>
                <a:gd name="connsiteX3" fmla="*/ 2668467 w 9150394"/>
                <a:gd name="connsiteY3" fmla="*/ 3488811 h 5644151"/>
                <a:gd name="connsiteX4" fmla="*/ 3499852 w 9150394"/>
                <a:gd name="connsiteY4" fmla="*/ 4323265 h 5644151"/>
                <a:gd name="connsiteX5" fmla="*/ 2178007 w 9150394"/>
                <a:gd name="connsiteY5" fmla="*/ 5644150 h 5644151"/>
                <a:gd name="connsiteX6" fmla="*/ 0 w 9150394"/>
                <a:gd name="connsiteY6" fmla="*/ 3485065 h 5644151"/>
                <a:gd name="connsiteX7" fmla="*/ 3505202 w 9150394"/>
                <a:gd name="connsiteY7" fmla="*/ 54 h 5644151"/>
                <a:gd name="connsiteX8" fmla="*/ 9150394 w 9150394"/>
                <a:gd name="connsiteY8" fmla="*/ 5644151 h 5644151"/>
                <a:gd name="connsiteX0" fmla="*/ 2670746 w 9150394"/>
                <a:gd name="connsiteY0" fmla="*/ 4135694 h 5651641"/>
                <a:gd name="connsiteX1" fmla="*/ 2485456 w 9150394"/>
                <a:gd name="connsiteY1" fmla="*/ 4323266 h 5651641"/>
                <a:gd name="connsiteX2" fmla="*/ 2164210 w 9150394"/>
                <a:gd name="connsiteY2" fmla="*/ 4013256 h 5651641"/>
                <a:gd name="connsiteX3" fmla="*/ 2668467 w 9150394"/>
                <a:gd name="connsiteY3" fmla="*/ 3496301 h 5651641"/>
                <a:gd name="connsiteX4" fmla="*/ 3499852 w 9150394"/>
                <a:gd name="connsiteY4" fmla="*/ 4330755 h 5651641"/>
                <a:gd name="connsiteX5" fmla="*/ 2178007 w 9150394"/>
                <a:gd name="connsiteY5" fmla="*/ 5651640 h 5651641"/>
                <a:gd name="connsiteX6" fmla="*/ 0 w 9150394"/>
                <a:gd name="connsiteY6" fmla="*/ 3492555 h 5651641"/>
                <a:gd name="connsiteX7" fmla="*/ 3505202 w 9150394"/>
                <a:gd name="connsiteY7" fmla="*/ 54 h 5651641"/>
                <a:gd name="connsiteX8" fmla="*/ 9150394 w 9150394"/>
                <a:gd name="connsiteY8" fmla="*/ 5651641 h 5651641"/>
                <a:gd name="connsiteX0" fmla="*/ 2670746 w 9150394"/>
                <a:gd name="connsiteY0" fmla="*/ 4124460 h 5640407"/>
                <a:gd name="connsiteX1" fmla="*/ 2485456 w 9150394"/>
                <a:gd name="connsiteY1" fmla="*/ 4312032 h 5640407"/>
                <a:gd name="connsiteX2" fmla="*/ 2164210 w 9150394"/>
                <a:gd name="connsiteY2" fmla="*/ 4002022 h 5640407"/>
                <a:gd name="connsiteX3" fmla="*/ 2668467 w 9150394"/>
                <a:gd name="connsiteY3" fmla="*/ 3485067 h 5640407"/>
                <a:gd name="connsiteX4" fmla="*/ 3499852 w 9150394"/>
                <a:gd name="connsiteY4" fmla="*/ 4319521 h 5640407"/>
                <a:gd name="connsiteX5" fmla="*/ 2178007 w 9150394"/>
                <a:gd name="connsiteY5" fmla="*/ 5640406 h 5640407"/>
                <a:gd name="connsiteX6" fmla="*/ 0 w 9150394"/>
                <a:gd name="connsiteY6" fmla="*/ 3481321 h 5640407"/>
                <a:gd name="connsiteX7" fmla="*/ 3482731 w 9150394"/>
                <a:gd name="connsiteY7" fmla="*/ 55 h 5640407"/>
                <a:gd name="connsiteX8" fmla="*/ 9150394 w 9150394"/>
                <a:gd name="connsiteY8" fmla="*/ 5640407 h 5640407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8948 w 9150394"/>
                <a:gd name="connsiteY7" fmla="*/ 54 h 5647897"/>
                <a:gd name="connsiteX8" fmla="*/ 9150394 w 9150394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8 w 9150426"/>
                <a:gd name="connsiteY0" fmla="*/ 4131950 h 5647897"/>
                <a:gd name="connsiteX1" fmla="*/ 2485488 w 9150426"/>
                <a:gd name="connsiteY1" fmla="*/ 4319522 h 5647897"/>
                <a:gd name="connsiteX2" fmla="*/ 2164242 w 9150426"/>
                <a:gd name="connsiteY2" fmla="*/ 4009512 h 5647897"/>
                <a:gd name="connsiteX3" fmla="*/ 2668499 w 9150426"/>
                <a:gd name="connsiteY3" fmla="*/ 3492557 h 5647897"/>
                <a:gd name="connsiteX4" fmla="*/ 3499884 w 9150426"/>
                <a:gd name="connsiteY4" fmla="*/ 4327011 h 5647897"/>
                <a:gd name="connsiteX5" fmla="*/ 2178039 w 9150426"/>
                <a:gd name="connsiteY5" fmla="*/ 5647896 h 5647897"/>
                <a:gd name="connsiteX6" fmla="*/ 32 w 9150426"/>
                <a:gd name="connsiteY6" fmla="*/ 3488811 h 5647897"/>
                <a:gd name="connsiteX7" fmla="*/ 3508980 w 9150426"/>
                <a:gd name="connsiteY7" fmla="*/ 54 h 5647897"/>
                <a:gd name="connsiteX8" fmla="*/ 9150426 w 9150426"/>
                <a:gd name="connsiteY8" fmla="*/ 5647897 h 5647897"/>
                <a:gd name="connsiteX0" fmla="*/ 2670802 w 9150450"/>
                <a:gd name="connsiteY0" fmla="*/ 4131950 h 5647897"/>
                <a:gd name="connsiteX1" fmla="*/ 2485512 w 9150450"/>
                <a:gd name="connsiteY1" fmla="*/ 4319522 h 5647897"/>
                <a:gd name="connsiteX2" fmla="*/ 2164266 w 9150450"/>
                <a:gd name="connsiteY2" fmla="*/ 4009512 h 5647897"/>
                <a:gd name="connsiteX3" fmla="*/ 2668523 w 9150450"/>
                <a:gd name="connsiteY3" fmla="*/ 3492557 h 5647897"/>
                <a:gd name="connsiteX4" fmla="*/ 3499908 w 9150450"/>
                <a:gd name="connsiteY4" fmla="*/ 4327011 h 5647897"/>
                <a:gd name="connsiteX5" fmla="*/ 2178063 w 9150450"/>
                <a:gd name="connsiteY5" fmla="*/ 5647896 h 5647897"/>
                <a:gd name="connsiteX6" fmla="*/ 56 w 9150450"/>
                <a:gd name="connsiteY6" fmla="*/ 3488811 h 5647897"/>
                <a:gd name="connsiteX7" fmla="*/ 3509004 w 9150450"/>
                <a:gd name="connsiteY7" fmla="*/ 54 h 5647897"/>
                <a:gd name="connsiteX8" fmla="*/ 9150450 w 9150450"/>
                <a:gd name="connsiteY8" fmla="*/ 5647897 h 5647897"/>
                <a:gd name="connsiteX0" fmla="*/ 2670785 w 9150433"/>
                <a:gd name="connsiteY0" fmla="*/ 4131950 h 5647897"/>
                <a:gd name="connsiteX1" fmla="*/ 2485495 w 9150433"/>
                <a:gd name="connsiteY1" fmla="*/ 4319522 h 5647897"/>
                <a:gd name="connsiteX2" fmla="*/ 2164249 w 9150433"/>
                <a:gd name="connsiteY2" fmla="*/ 4009512 h 5647897"/>
                <a:gd name="connsiteX3" fmla="*/ 2668506 w 9150433"/>
                <a:gd name="connsiteY3" fmla="*/ 3492557 h 5647897"/>
                <a:gd name="connsiteX4" fmla="*/ 3499891 w 9150433"/>
                <a:gd name="connsiteY4" fmla="*/ 4327011 h 5647897"/>
                <a:gd name="connsiteX5" fmla="*/ 2178046 w 9150433"/>
                <a:gd name="connsiteY5" fmla="*/ 5647896 h 5647897"/>
                <a:gd name="connsiteX6" fmla="*/ 39 w 9150433"/>
                <a:gd name="connsiteY6" fmla="*/ 3488811 h 5647897"/>
                <a:gd name="connsiteX7" fmla="*/ 3508987 w 9150433"/>
                <a:gd name="connsiteY7" fmla="*/ 54 h 5647897"/>
                <a:gd name="connsiteX8" fmla="*/ 9150433 w 9150433"/>
                <a:gd name="connsiteY8" fmla="*/ 5647897 h 5647897"/>
                <a:gd name="connsiteX0" fmla="*/ 2670780 w 9150428"/>
                <a:gd name="connsiteY0" fmla="*/ 4131950 h 5647897"/>
                <a:gd name="connsiteX1" fmla="*/ 2485490 w 9150428"/>
                <a:gd name="connsiteY1" fmla="*/ 4319522 h 5647897"/>
                <a:gd name="connsiteX2" fmla="*/ 2164244 w 9150428"/>
                <a:gd name="connsiteY2" fmla="*/ 4009512 h 5647897"/>
                <a:gd name="connsiteX3" fmla="*/ 2668501 w 9150428"/>
                <a:gd name="connsiteY3" fmla="*/ 3492557 h 5647897"/>
                <a:gd name="connsiteX4" fmla="*/ 3499886 w 9150428"/>
                <a:gd name="connsiteY4" fmla="*/ 4327011 h 5647897"/>
                <a:gd name="connsiteX5" fmla="*/ 2178041 w 9150428"/>
                <a:gd name="connsiteY5" fmla="*/ 5647896 h 5647897"/>
                <a:gd name="connsiteX6" fmla="*/ 34 w 9150428"/>
                <a:gd name="connsiteY6" fmla="*/ 3488811 h 5647897"/>
                <a:gd name="connsiteX7" fmla="*/ 3508982 w 9150428"/>
                <a:gd name="connsiteY7" fmla="*/ 54 h 5647897"/>
                <a:gd name="connsiteX8" fmla="*/ 9150428 w 9150428"/>
                <a:gd name="connsiteY8" fmla="*/ 5647897 h 564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0428" h="5647897">
                  <a:moveTo>
                    <a:pt x="2670780" y="4131950"/>
                  </a:moveTo>
                  <a:cubicBezTo>
                    <a:pt x="2673276" y="4238785"/>
                    <a:pt x="2577603" y="4319050"/>
                    <a:pt x="2485490" y="4319522"/>
                  </a:cubicBezTo>
                  <a:cubicBezTo>
                    <a:pt x="2362895" y="4320535"/>
                    <a:pt x="2172157" y="4253453"/>
                    <a:pt x="2164244" y="4009512"/>
                  </a:cubicBezTo>
                  <a:cubicBezTo>
                    <a:pt x="2161679" y="3717444"/>
                    <a:pt x="2349028" y="3499356"/>
                    <a:pt x="2668501" y="3492557"/>
                  </a:cubicBezTo>
                  <a:cubicBezTo>
                    <a:pt x="3062296" y="3489502"/>
                    <a:pt x="3505570" y="3814003"/>
                    <a:pt x="3499886" y="4327011"/>
                  </a:cubicBezTo>
                  <a:cubicBezTo>
                    <a:pt x="3494202" y="4984398"/>
                    <a:pt x="2969897" y="5616480"/>
                    <a:pt x="2178041" y="5647896"/>
                  </a:cubicBezTo>
                  <a:cubicBezTo>
                    <a:pt x="1111374" y="5647229"/>
                    <a:pt x="-7133" y="5049853"/>
                    <a:pt x="34" y="3488811"/>
                  </a:cubicBezTo>
                  <a:cubicBezTo>
                    <a:pt x="-3269" y="1587662"/>
                    <a:pt x="1437405" y="1746"/>
                    <a:pt x="3508982" y="54"/>
                  </a:cubicBezTo>
                  <a:cubicBezTo>
                    <a:pt x="6855855" y="-13831"/>
                    <a:pt x="9144163" y="2686934"/>
                    <a:pt x="9150428" y="5647897"/>
                  </a:cubicBezTo>
                </a:path>
              </a:pathLst>
            </a:custGeom>
            <a:noFill/>
            <a:ln w="3175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620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6" y="59633"/>
            <a:ext cx="8964490" cy="5583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 rot="10800000" flipV="1">
            <a:off x="728358" y="265212"/>
            <a:ext cx="7686898" cy="4742082"/>
            <a:chOff x="1610888" y="1376983"/>
            <a:chExt cx="5824803" cy="3600565"/>
          </a:xfrm>
        </p:grpSpPr>
        <p:sp>
          <p:nvSpPr>
            <p:cNvPr id="18" name="矩形 17"/>
            <p:cNvSpPr/>
            <p:nvPr/>
          </p:nvSpPr>
          <p:spPr>
            <a:xfrm>
              <a:off x="1610890" y="1376983"/>
              <a:ext cx="2224800" cy="2224799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835690" y="1376984"/>
              <a:ext cx="3600001" cy="3600564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610888" y="3602276"/>
              <a:ext cx="1375269" cy="1375271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86046" y="4127904"/>
              <a:ext cx="849642" cy="849643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310065" y="3602277"/>
              <a:ext cx="525626" cy="525627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986157" y="3601771"/>
              <a:ext cx="324016" cy="324016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986157" y="3926294"/>
              <a:ext cx="201610" cy="201610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187767" y="4005498"/>
              <a:ext cx="122406" cy="122406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655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" y="54666"/>
            <a:ext cx="9013410" cy="562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 rot="10800000">
            <a:off x="899594" y="595003"/>
            <a:ext cx="7344422" cy="4539904"/>
            <a:chOff x="1610888" y="1376983"/>
            <a:chExt cx="5824803" cy="3600565"/>
          </a:xfrm>
        </p:grpSpPr>
        <p:sp>
          <p:nvSpPr>
            <p:cNvPr id="19" name="矩形 18"/>
            <p:cNvSpPr/>
            <p:nvPr/>
          </p:nvSpPr>
          <p:spPr>
            <a:xfrm>
              <a:off x="1610890" y="1376983"/>
              <a:ext cx="2224800" cy="2224799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835690" y="1376984"/>
              <a:ext cx="3600001" cy="3600564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610888" y="3602276"/>
              <a:ext cx="1375269" cy="1375271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986046" y="4127904"/>
              <a:ext cx="849642" cy="849643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310065" y="3602277"/>
              <a:ext cx="525626" cy="525627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986157" y="3601771"/>
              <a:ext cx="324016" cy="324016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986157" y="3926294"/>
              <a:ext cx="201610" cy="201610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87767" y="4005498"/>
              <a:ext cx="122406" cy="122406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454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80" y="11322"/>
            <a:ext cx="8532440" cy="569235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flipV="1">
            <a:off x="844081" y="634474"/>
            <a:ext cx="7455838" cy="4599290"/>
            <a:chOff x="1659600" y="1561373"/>
            <a:chExt cx="5824823" cy="3600383"/>
          </a:xfrm>
        </p:grpSpPr>
        <p:grpSp>
          <p:nvGrpSpPr>
            <p:cNvPr id="16" name="组合 15"/>
            <p:cNvGrpSpPr/>
            <p:nvPr/>
          </p:nvGrpSpPr>
          <p:grpSpPr>
            <a:xfrm rot="10800000">
              <a:off x="1659600" y="1561373"/>
              <a:ext cx="5824512" cy="3600383"/>
              <a:chOff x="1610888" y="1376983"/>
              <a:chExt cx="5824803" cy="360056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610890" y="1376983"/>
                <a:ext cx="2224800" cy="2224799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835690" y="1376984"/>
                <a:ext cx="3600001" cy="3600564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610888" y="3602276"/>
                <a:ext cx="1375269" cy="1375271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986046" y="4127904"/>
                <a:ext cx="849642" cy="849643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310065" y="3602277"/>
                <a:ext cx="525626" cy="525627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986157" y="3601771"/>
                <a:ext cx="324016" cy="324016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986157" y="3926294"/>
                <a:ext cx="201610" cy="201610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187767" y="4005498"/>
                <a:ext cx="122406" cy="122406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任意多边形 16"/>
            <p:cNvSpPr/>
            <p:nvPr/>
          </p:nvSpPr>
          <p:spPr>
            <a:xfrm rot="10800000">
              <a:off x="1666441" y="1567130"/>
              <a:ext cx="5817982" cy="3591017"/>
            </a:xfrm>
            <a:custGeom>
              <a:avLst/>
              <a:gdLst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33"/>
                <a:gd name="connsiteX1" fmla="*/ 2489200 w 9156700"/>
                <a:gd name="connsiteY1" fmla="*/ 4330700 h 5664233"/>
                <a:gd name="connsiteX2" fmla="*/ 2171700 w 9156700"/>
                <a:gd name="connsiteY2" fmla="*/ 4013200 h 5664233"/>
                <a:gd name="connsiteX3" fmla="*/ 2679700 w 9156700"/>
                <a:gd name="connsiteY3" fmla="*/ 3492500 h 5664233"/>
                <a:gd name="connsiteX4" fmla="*/ 3505200 w 9156700"/>
                <a:gd name="connsiteY4" fmla="*/ 4330700 h 5664233"/>
                <a:gd name="connsiteX5" fmla="*/ 2171700 w 9156700"/>
                <a:gd name="connsiteY5" fmla="*/ 5664200 h 5664233"/>
                <a:gd name="connsiteX6" fmla="*/ 0 w 9156700"/>
                <a:gd name="connsiteY6" fmla="*/ 3492500 h 5664233"/>
                <a:gd name="connsiteX7" fmla="*/ 3505200 w 9156700"/>
                <a:gd name="connsiteY7" fmla="*/ 0 h 5664233"/>
                <a:gd name="connsiteX8" fmla="*/ 9156700 w 9156700"/>
                <a:gd name="connsiteY8" fmla="*/ 5664200 h 5664233"/>
                <a:gd name="connsiteX0" fmla="*/ 2667049 w 9156749"/>
                <a:gd name="connsiteY0" fmla="*/ 4165600 h 5664233"/>
                <a:gd name="connsiteX1" fmla="*/ 2489249 w 9156749"/>
                <a:gd name="connsiteY1" fmla="*/ 4330700 h 5664233"/>
                <a:gd name="connsiteX2" fmla="*/ 2171749 w 9156749"/>
                <a:gd name="connsiteY2" fmla="*/ 4013200 h 5664233"/>
                <a:gd name="connsiteX3" fmla="*/ 2679749 w 9156749"/>
                <a:gd name="connsiteY3" fmla="*/ 3492500 h 5664233"/>
                <a:gd name="connsiteX4" fmla="*/ 3505249 w 9156749"/>
                <a:gd name="connsiteY4" fmla="*/ 4330700 h 5664233"/>
                <a:gd name="connsiteX5" fmla="*/ 2171749 w 9156749"/>
                <a:gd name="connsiteY5" fmla="*/ 5664200 h 5664233"/>
                <a:gd name="connsiteX6" fmla="*/ 49 w 9156749"/>
                <a:gd name="connsiteY6" fmla="*/ 3492500 h 5664233"/>
                <a:gd name="connsiteX7" fmla="*/ 3505249 w 9156749"/>
                <a:gd name="connsiteY7" fmla="*/ 0 h 5664233"/>
                <a:gd name="connsiteX8" fmla="*/ 9156749 w 9156749"/>
                <a:gd name="connsiteY8" fmla="*/ 5664200 h 5664233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56"/>
                <a:gd name="connsiteY0" fmla="*/ 4165775 h 5664408"/>
                <a:gd name="connsiteX1" fmla="*/ 2489249 w 9156756"/>
                <a:gd name="connsiteY1" fmla="*/ 4330875 h 5664408"/>
                <a:gd name="connsiteX2" fmla="*/ 2171749 w 9156756"/>
                <a:gd name="connsiteY2" fmla="*/ 4013375 h 5664408"/>
                <a:gd name="connsiteX3" fmla="*/ 2679749 w 9156756"/>
                <a:gd name="connsiteY3" fmla="*/ 3492675 h 5664408"/>
                <a:gd name="connsiteX4" fmla="*/ 3505249 w 9156756"/>
                <a:gd name="connsiteY4" fmla="*/ 4330875 h 5664408"/>
                <a:gd name="connsiteX5" fmla="*/ 2171749 w 9156756"/>
                <a:gd name="connsiteY5" fmla="*/ 5664375 h 5664408"/>
                <a:gd name="connsiteX6" fmla="*/ 49 w 9156756"/>
                <a:gd name="connsiteY6" fmla="*/ 3492675 h 5664408"/>
                <a:gd name="connsiteX7" fmla="*/ 3505249 w 9156756"/>
                <a:gd name="connsiteY7" fmla="*/ 175 h 5664408"/>
                <a:gd name="connsiteX8" fmla="*/ 9156749 w 9156756"/>
                <a:gd name="connsiteY8" fmla="*/ 5664375 h 5664408"/>
                <a:gd name="connsiteX0" fmla="*/ 2667055 w 9156762"/>
                <a:gd name="connsiteY0" fmla="*/ 4165775 h 5664408"/>
                <a:gd name="connsiteX1" fmla="*/ 2489255 w 9156762"/>
                <a:gd name="connsiteY1" fmla="*/ 4330875 h 5664408"/>
                <a:gd name="connsiteX2" fmla="*/ 2171755 w 9156762"/>
                <a:gd name="connsiteY2" fmla="*/ 4013375 h 5664408"/>
                <a:gd name="connsiteX3" fmla="*/ 2679755 w 9156762"/>
                <a:gd name="connsiteY3" fmla="*/ 3492675 h 5664408"/>
                <a:gd name="connsiteX4" fmla="*/ 3505255 w 9156762"/>
                <a:gd name="connsiteY4" fmla="*/ 4330875 h 5664408"/>
                <a:gd name="connsiteX5" fmla="*/ 2171755 w 9156762"/>
                <a:gd name="connsiteY5" fmla="*/ 5664375 h 5664408"/>
                <a:gd name="connsiteX6" fmla="*/ 55 w 9156762"/>
                <a:gd name="connsiteY6" fmla="*/ 3492675 h 5664408"/>
                <a:gd name="connsiteX7" fmla="*/ 3505255 w 9156762"/>
                <a:gd name="connsiteY7" fmla="*/ 175 h 5664408"/>
                <a:gd name="connsiteX8" fmla="*/ 9156755 w 9156762"/>
                <a:gd name="connsiteY8" fmla="*/ 5664375 h 5664408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817 h 5664456"/>
                <a:gd name="connsiteX1" fmla="*/ 2489255 w 9156762"/>
                <a:gd name="connsiteY1" fmla="*/ 4330917 h 5664456"/>
                <a:gd name="connsiteX2" fmla="*/ 2171755 w 9156762"/>
                <a:gd name="connsiteY2" fmla="*/ 4013417 h 5664456"/>
                <a:gd name="connsiteX3" fmla="*/ 2679755 w 9156762"/>
                <a:gd name="connsiteY3" fmla="*/ 3492717 h 5664456"/>
                <a:gd name="connsiteX4" fmla="*/ 3505255 w 9156762"/>
                <a:gd name="connsiteY4" fmla="*/ 4330917 h 5664456"/>
                <a:gd name="connsiteX5" fmla="*/ 2171755 w 9156762"/>
                <a:gd name="connsiteY5" fmla="*/ 5664417 h 5664456"/>
                <a:gd name="connsiteX6" fmla="*/ 55 w 9156762"/>
                <a:gd name="connsiteY6" fmla="*/ 3492717 h 5664456"/>
                <a:gd name="connsiteX7" fmla="*/ 3505255 w 9156762"/>
                <a:gd name="connsiteY7" fmla="*/ 217 h 5664456"/>
                <a:gd name="connsiteX8" fmla="*/ 9156755 w 9156762"/>
                <a:gd name="connsiteY8" fmla="*/ 5664417 h 5664456"/>
                <a:gd name="connsiteX0" fmla="*/ 2667105 w 9156812"/>
                <a:gd name="connsiteY0" fmla="*/ 4165822 h 5664461"/>
                <a:gd name="connsiteX1" fmla="*/ 2489305 w 9156812"/>
                <a:gd name="connsiteY1" fmla="*/ 4330922 h 5664461"/>
                <a:gd name="connsiteX2" fmla="*/ 2171805 w 9156812"/>
                <a:gd name="connsiteY2" fmla="*/ 4013422 h 5664461"/>
                <a:gd name="connsiteX3" fmla="*/ 2679805 w 9156812"/>
                <a:gd name="connsiteY3" fmla="*/ 3492722 h 5664461"/>
                <a:gd name="connsiteX4" fmla="*/ 3505305 w 9156812"/>
                <a:gd name="connsiteY4" fmla="*/ 4330922 h 5664461"/>
                <a:gd name="connsiteX5" fmla="*/ 2171805 w 9156812"/>
                <a:gd name="connsiteY5" fmla="*/ 5664422 h 5664461"/>
                <a:gd name="connsiteX6" fmla="*/ 105 w 9156812"/>
                <a:gd name="connsiteY6" fmla="*/ 3492722 h 5664461"/>
                <a:gd name="connsiteX7" fmla="*/ 3505305 w 9156812"/>
                <a:gd name="connsiteY7" fmla="*/ 222 h 5664461"/>
                <a:gd name="connsiteX8" fmla="*/ 9156805 w 9156812"/>
                <a:gd name="connsiteY8" fmla="*/ 5664422 h 5664461"/>
                <a:gd name="connsiteX0" fmla="*/ 2667113 w 9156820"/>
                <a:gd name="connsiteY0" fmla="*/ 4165730 h 5664369"/>
                <a:gd name="connsiteX1" fmla="*/ 2489313 w 9156820"/>
                <a:gd name="connsiteY1" fmla="*/ 4330830 h 5664369"/>
                <a:gd name="connsiteX2" fmla="*/ 2171813 w 9156820"/>
                <a:gd name="connsiteY2" fmla="*/ 4013330 h 5664369"/>
                <a:gd name="connsiteX3" fmla="*/ 2679813 w 9156820"/>
                <a:gd name="connsiteY3" fmla="*/ 3492630 h 5664369"/>
                <a:gd name="connsiteX4" fmla="*/ 3505313 w 9156820"/>
                <a:gd name="connsiteY4" fmla="*/ 4330830 h 5664369"/>
                <a:gd name="connsiteX5" fmla="*/ 2171813 w 9156820"/>
                <a:gd name="connsiteY5" fmla="*/ 5664330 h 5664369"/>
                <a:gd name="connsiteX6" fmla="*/ 113 w 9156820"/>
                <a:gd name="connsiteY6" fmla="*/ 3492630 h 5664369"/>
                <a:gd name="connsiteX7" fmla="*/ 3505313 w 9156820"/>
                <a:gd name="connsiteY7" fmla="*/ 130 h 5664369"/>
                <a:gd name="connsiteX8" fmla="*/ 9156813 w 9156820"/>
                <a:gd name="connsiteY8" fmla="*/ 5664330 h 5664369"/>
                <a:gd name="connsiteX0" fmla="*/ 2667116 w 9156823"/>
                <a:gd name="connsiteY0" fmla="*/ 4165649 h 5664288"/>
                <a:gd name="connsiteX1" fmla="*/ 2489316 w 9156823"/>
                <a:gd name="connsiteY1" fmla="*/ 4330749 h 5664288"/>
                <a:gd name="connsiteX2" fmla="*/ 2171816 w 9156823"/>
                <a:gd name="connsiteY2" fmla="*/ 4013249 h 5664288"/>
                <a:gd name="connsiteX3" fmla="*/ 2679816 w 9156823"/>
                <a:gd name="connsiteY3" fmla="*/ 3492549 h 5664288"/>
                <a:gd name="connsiteX4" fmla="*/ 3505316 w 9156823"/>
                <a:gd name="connsiteY4" fmla="*/ 4330749 h 5664288"/>
                <a:gd name="connsiteX5" fmla="*/ 2171816 w 9156823"/>
                <a:gd name="connsiteY5" fmla="*/ 5664249 h 5664288"/>
                <a:gd name="connsiteX6" fmla="*/ 116 w 9156823"/>
                <a:gd name="connsiteY6" fmla="*/ 3492549 h 5664288"/>
                <a:gd name="connsiteX7" fmla="*/ 3505316 w 9156823"/>
                <a:gd name="connsiteY7" fmla="*/ 49 h 5664288"/>
                <a:gd name="connsiteX8" fmla="*/ 9156816 w 9156823"/>
                <a:gd name="connsiteY8" fmla="*/ 5664249 h 5664288"/>
                <a:gd name="connsiteX0" fmla="*/ 2667116 w 9156823"/>
                <a:gd name="connsiteY0" fmla="*/ 4165601 h 5664240"/>
                <a:gd name="connsiteX1" fmla="*/ 2489316 w 9156823"/>
                <a:gd name="connsiteY1" fmla="*/ 4330701 h 5664240"/>
                <a:gd name="connsiteX2" fmla="*/ 2171816 w 9156823"/>
                <a:gd name="connsiteY2" fmla="*/ 4013201 h 5664240"/>
                <a:gd name="connsiteX3" fmla="*/ 2679816 w 9156823"/>
                <a:gd name="connsiteY3" fmla="*/ 3492501 h 5664240"/>
                <a:gd name="connsiteX4" fmla="*/ 3505316 w 9156823"/>
                <a:gd name="connsiteY4" fmla="*/ 4330701 h 5664240"/>
                <a:gd name="connsiteX5" fmla="*/ 2171816 w 9156823"/>
                <a:gd name="connsiteY5" fmla="*/ 5664201 h 5664240"/>
                <a:gd name="connsiteX6" fmla="*/ 116 w 9156823"/>
                <a:gd name="connsiteY6" fmla="*/ 3492501 h 5664240"/>
                <a:gd name="connsiteX7" fmla="*/ 3505316 w 9156823"/>
                <a:gd name="connsiteY7" fmla="*/ 1 h 5664240"/>
                <a:gd name="connsiteX8" fmla="*/ 9156816 w 9156823"/>
                <a:gd name="connsiteY8" fmla="*/ 5664201 h 5664240"/>
                <a:gd name="connsiteX0" fmla="*/ 2667116 w 9156816"/>
                <a:gd name="connsiteY0" fmla="*/ 4165601 h 5664240"/>
                <a:gd name="connsiteX1" fmla="*/ 2489316 w 9156816"/>
                <a:gd name="connsiteY1" fmla="*/ 4330701 h 5664240"/>
                <a:gd name="connsiteX2" fmla="*/ 2171816 w 9156816"/>
                <a:gd name="connsiteY2" fmla="*/ 4013201 h 5664240"/>
                <a:gd name="connsiteX3" fmla="*/ 2679816 w 9156816"/>
                <a:gd name="connsiteY3" fmla="*/ 3492501 h 5664240"/>
                <a:gd name="connsiteX4" fmla="*/ 3505316 w 9156816"/>
                <a:gd name="connsiteY4" fmla="*/ 4330701 h 5664240"/>
                <a:gd name="connsiteX5" fmla="*/ 2171816 w 9156816"/>
                <a:gd name="connsiteY5" fmla="*/ 5664201 h 5664240"/>
                <a:gd name="connsiteX6" fmla="*/ 116 w 9156816"/>
                <a:gd name="connsiteY6" fmla="*/ 3492501 h 5664240"/>
                <a:gd name="connsiteX7" fmla="*/ 3505316 w 9156816"/>
                <a:gd name="connsiteY7" fmla="*/ 1 h 5664240"/>
                <a:gd name="connsiteX8" fmla="*/ 9156816 w 9156816"/>
                <a:gd name="connsiteY8" fmla="*/ 5664201 h 5664240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091 w 9156791"/>
                <a:gd name="connsiteY0" fmla="*/ 4165652 h 5664291"/>
                <a:gd name="connsiteX1" fmla="*/ 2489291 w 9156791"/>
                <a:gd name="connsiteY1" fmla="*/ 4330752 h 5664291"/>
                <a:gd name="connsiteX2" fmla="*/ 2171791 w 9156791"/>
                <a:gd name="connsiteY2" fmla="*/ 4013252 h 5664291"/>
                <a:gd name="connsiteX3" fmla="*/ 2679791 w 9156791"/>
                <a:gd name="connsiteY3" fmla="*/ 3492552 h 5664291"/>
                <a:gd name="connsiteX4" fmla="*/ 3505291 w 9156791"/>
                <a:gd name="connsiteY4" fmla="*/ 4330752 h 5664291"/>
                <a:gd name="connsiteX5" fmla="*/ 2171791 w 9156791"/>
                <a:gd name="connsiteY5" fmla="*/ 5664252 h 5664291"/>
                <a:gd name="connsiteX6" fmla="*/ 91 w 9156791"/>
                <a:gd name="connsiteY6" fmla="*/ 3492552 h 5664291"/>
                <a:gd name="connsiteX7" fmla="*/ 3505291 w 9156791"/>
                <a:gd name="connsiteY7" fmla="*/ 52 h 5664291"/>
                <a:gd name="connsiteX8" fmla="*/ 9156791 w 9156791"/>
                <a:gd name="connsiteY8" fmla="*/ 5664252 h 5664291"/>
                <a:gd name="connsiteX0" fmla="*/ 2667002 w 9156702"/>
                <a:gd name="connsiteY0" fmla="*/ 4165652 h 5664291"/>
                <a:gd name="connsiteX1" fmla="*/ 2489202 w 9156702"/>
                <a:gd name="connsiteY1" fmla="*/ 4330752 h 5664291"/>
                <a:gd name="connsiteX2" fmla="*/ 2171702 w 9156702"/>
                <a:gd name="connsiteY2" fmla="*/ 4013252 h 5664291"/>
                <a:gd name="connsiteX3" fmla="*/ 2679702 w 9156702"/>
                <a:gd name="connsiteY3" fmla="*/ 3492552 h 5664291"/>
                <a:gd name="connsiteX4" fmla="*/ 3505202 w 9156702"/>
                <a:gd name="connsiteY4" fmla="*/ 4330752 h 5664291"/>
                <a:gd name="connsiteX5" fmla="*/ 2171702 w 9156702"/>
                <a:gd name="connsiteY5" fmla="*/ 5664252 h 5664291"/>
                <a:gd name="connsiteX6" fmla="*/ 2 w 9156702"/>
                <a:gd name="connsiteY6" fmla="*/ 3492552 h 5664291"/>
                <a:gd name="connsiteX7" fmla="*/ 3505202 w 9156702"/>
                <a:gd name="connsiteY7" fmla="*/ 52 h 5664291"/>
                <a:gd name="connsiteX8" fmla="*/ 9156702 w 9156702"/>
                <a:gd name="connsiteY8" fmla="*/ 5664252 h 5664291"/>
                <a:gd name="connsiteX0" fmla="*/ 2667623 w 9157323"/>
                <a:gd name="connsiteY0" fmla="*/ 4165652 h 5664291"/>
                <a:gd name="connsiteX1" fmla="*/ 2489823 w 9157323"/>
                <a:gd name="connsiteY1" fmla="*/ 4330752 h 5664291"/>
                <a:gd name="connsiteX2" fmla="*/ 2172323 w 9157323"/>
                <a:gd name="connsiteY2" fmla="*/ 4013252 h 5664291"/>
                <a:gd name="connsiteX3" fmla="*/ 2680323 w 9157323"/>
                <a:gd name="connsiteY3" fmla="*/ 3492552 h 5664291"/>
                <a:gd name="connsiteX4" fmla="*/ 3505823 w 9157323"/>
                <a:gd name="connsiteY4" fmla="*/ 4330752 h 5664291"/>
                <a:gd name="connsiteX5" fmla="*/ 2172323 w 9157323"/>
                <a:gd name="connsiteY5" fmla="*/ 5664252 h 5664291"/>
                <a:gd name="connsiteX6" fmla="*/ 623 w 9157323"/>
                <a:gd name="connsiteY6" fmla="*/ 3492552 h 5664291"/>
                <a:gd name="connsiteX7" fmla="*/ 3505823 w 9157323"/>
                <a:gd name="connsiteY7" fmla="*/ 52 h 5664291"/>
                <a:gd name="connsiteX8" fmla="*/ 9157323 w 9157323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31 w 9156931"/>
                <a:gd name="connsiteY0" fmla="*/ 4165652 h 5677985"/>
                <a:gd name="connsiteX1" fmla="*/ 2489431 w 9156931"/>
                <a:gd name="connsiteY1" fmla="*/ 4330752 h 5677985"/>
                <a:gd name="connsiteX2" fmla="*/ 2171931 w 9156931"/>
                <a:gd name="connsiteY2" fmla="*/ 4013252 h 5677985"/>
                <a:gd name="connsiteX3" fmla="*/ 2679931 w 9156931"/>
                <a:gd name="connsiteY3" fmla="*/ 3492552 h 5677985"/>
                <a:gd name="connsiteX4" fmla="*/ 3500083 w 9156931"/>
                <a:gd name="connsiteY4" fmla="*/ 4330752 h 5677985"/>
                <a:gd name="connsiteX5" fmla="*/ 2171931 w 9156931"/>
                <a:gd name="connsiteY5" fmla="*/ 5664252 h 5677985"/>
                <a:gd name="connsiteX6" fmla="*/ 231 w 9156931"/>
                <a:gd name="connsiteY6" fmla="*/ 3492552 h 5677985"/>
                <a:gd name="connsiteX7" fmla="*/ 3505431 w 9156931"/>
                <a:gd name="connsiteY7" fmla="*/ 52 h 5677985"/>
                <a:gd name="connsiteX8" fmla="*/ 9156931 w 9156931"/>
                <a:gd name="connsiteY8" fmla="*/ 5664252 h 5677985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000 w 9156700"/>
                <a:gd name="connsiteY0" fmla="*/ 4165652 h 5664252"/>
                <a:gd name="connsiteX1" fmla="*/ 2489200 w 9156700"/>
                <a:gd name="connsiteY1" fmla="*/ 4330752 h 5664252"/>
                <a:gd name="connsiteX2" fmla="*/ 2171700 w 9156700"/>
                <a:gd name="connsiteY2" fmla="*/ 4013252 h 5664252"/>
                <a:gd name="connsiteX3" fmla="*/ 2679700 w 9156700"/>
                <a:gd name="connsiteY3" fmla="*/ 3492552 h 5664252"/>
                <a:gd name="connsiteX4" fmla="*/ 3499852 w 9156700"/>
                <a:gd name="connsiteY4" fmla="*/ 4330752 h 5664252"/>
                <a:gd name="connsiteX5" fmla="*/ 2171700 w 9156700"/>
                <a:gd name="connsiteY5" fmla="*/ 5664252 h 5664252"/>
                <a:gd name="connsiteX6" fmla="*/ 0 w 9156700"/>
                <a:gd name="connsiteY6" fmla="*/ 3492552 h 5664252"/>
                <a:gd name="connsiteX7" fmla="*/ 3505200 w 9156700"/>
                <a:gd name="connsiteY7" fmla="*/ 52 h 5664252"/>
                <a:gd name="connsiteX8" fmla="*/ 9156700 w 9156700"/>
                <a:gd name="connsiteY8" fmla="*/ 5664252 h 5664252"/>
                <a:gd name="connsiteX0" fmla="*/ 2667000 w 9156702"/>
                <a:gd name="connsiteY0" fmla="*/ 4165654 h 5664254"/>
                <a:gd name="connsiteX1" fmla="*/ 2489200 w 9156702"/>
                <a:gd name="connsiteY1" fmla="*/ 4330754 h 5664254"/>
                <a:gd name="connsiteX2" fmla="*/ 2171700 w 9156702"/>
                <a:gd name="connsiteY2" fmla="*/ 4013254 h 5664254"/>
                <a:gd name="connsiteX3" fmla="*/ 2679700 w 9156702"/>
                <a:gd name="connsiteY3" fmla="*/ 3492554 h 5664254"/>
                <a:gd name="connsiteX4" fmla="*/ 3499852 w 9156702"/>
                <a:gd name="connsiteY4" fmla="*/ 4330754 h 5664254"/>
                <a:gd name="connsiteX5" fmla="*/ 2171700 w 9156702"/>
                <a:gd name="connsiteY5" fmla="*/ 5664254 h 5664254"/>
                <a:gd name="connsiteX6" fmla="*/ 0 w 9156702"/>
                <a:gd name="connsiteY6" fmla="*/ 3492554 h 5664254"/>
                <a:gd name="connsiteX7" fmla="*/ 3505200 w 9156702"/>
                <a:gd name="connsiteY7" fmla="*/ 54 h 5664254"/>
                <a:gd name="connsiteX8" fmla="*/ 9156702 w 9156702"/>
                <a:gd name="connsiteY8" fmla="*/ 5645332 h 5664254"/>
                <a:gd name="connsiteX0" fmla="*/ 2667000 w 9150394"/>
                <a:gd name="connsiteY0" fmla="*/ 4165654 h 5664254"/>
                <a:gd name="connsiteX1" fmla="*/ 2489200 w 9150394"/>
                <a:gd name="connsiteY1" fmla="*/ 4330754 h 5664254"/>
                <a:gd name="connsiteX2" fmla="*/ 2171700 w 9150394"/>
                <a:gd name="connsiteY2" fmla="*/ 4013254 h 5664254"/>
                <a:gd name="connsiteX3" fmla="*/ 2679700 w 9150394"/>
                <a:gd name="connsiteY3" fmla="*/ 3492554 h 5664254"/>
                <a:gd name="connsiteX4" fmla="*/ 3499852 w 9150394"/>
                <a:gd name="connsiteY4" fmla="*/ 4330754 h 5664254"/>
                <a:gd name="connsiteX5" fmla="*/ 2171700 w 9150394"/>
                <a:gd name="connsiteY5" fmla="*/ 5664254 h 5664254"/>
                <a:gd name="connsiteX6" fmla="*/ 0 w 9150394"/>
                <a:gd name="connsiteY6" fmla="*/ 3492554 h 5664254"/>
                <a:gd name="connsiteX7" fmla="*/ 3505200 w 9150394"/>
                <a:gd name="connsiteY7" fmla="*/ 54 h 5664254"/>
                <a:gd name="connsiteX8" fmla="*/ 9150394 w 9150394"/>
                <a:gd name="connsiteY8" fmla="*/ 5651640 h 5664254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79700 w 9150394"/>
                <a:gd name="connsiteY3" fmla="*/ 3492554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194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5693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1455 w 9150394"/>
                <a:gd name="connsiteY7" fmla="*/ 55 h 5647897"/>
                <a:gd name="connsiteX8" fmla="*/ 9150394 w 9150394"/>
                <a:gd name="connsiteY8" fmla="*/ 5647897 h 5647897"/>
                <a:gd name="connsiteX0" fmla="*/ 2670746 w 9150394"/>
                <a:gd name="connsiteY0" fmla="*/ 4128204 h 5644151"/>
                <a:gd name="connsiteX1" fmla="*/ 2485456 w 9150394"/>
                <a:gd name="connsiteY1" fmla="*/ 4315776 h 5644151"/>
                <a:gd name="connsiteX2" fmla="*/ 2164210 w 9150394"/>
                <a:gd name="connsiteY2" fmla="*/ 4005766 h 5644151"/>
                <a:gd name="connsiteX3" fmla="*/ 2668467 w 9150394"/>
                <a:gd name="connsiteY3" fmla="*/ 3488811 h 5644151"/>
                <a:gd name="connsiteX4" fmla="*/ 3499852 w 9150394"/>
                <a:gd name="connsiteY4" fmla="*/ 4323265 h 5644151"/>
                <a:gd name="connsiteX5" fmla="*/ 2178007 w 9150394"/>
                <a:gd name="connsiteY5" fmla="*/ 5644150 h 5644151"/>
                <a:gd name="connsiteX6" fmla="*/ 0 w 9150394"/>
                <a:gd name="connsiteY6" fmla="*/ 3485065 h 5644151"/>
                <a:gd name="connsiteX7" fmla="*/ 3505202 w 9150394"/>
                <a:gd name="connsiteY7" fmla="*/ 54 h 5644151"/>
                <a:gd name="connsiteX8" fmla="*/ 9150394 w 9150394"/>
                <a:gd name="connsiteY8" fmla="*/ 5644151 h 5644151"/>
                <a:gd name="connsiteX0" fmla="*/ 2670746 w 9150394"/>
                <a:gd name="connsiteY0" fmla="*/ 4135694 h 5651641"/>
                <a:gd name="connsiteX1" fmla="*/ 2485456 w 9150394"/>
                <a:gd name="connsiteY1" fmla="*/ 4323266 h 5651641"/>
                <a:gd name="connsiteX2" fmla="*/ 2164210 w 9150394"/>
                <a:gd name="connsiteY2" fmla="*/ 4013256 h 5651641"/>
                <a:gd name="connsiteX3" fmla="*/ 2668467 w 9150394"/>
                <a:gd name="connsiteY3" fmla="*/ 3496301 h 5651641"/>
                <a:gd name="connsiteX4" fmla="*/ 3499852 w 9150394"/>
                <a:gd name="connsiteY4" fmla="*/ 4330755 h 5651641"/>
                <a:gd name="connsiteX5" fmla="*/ 2178007 w 9150394"/>
                <a:gd name="connsiteY5" fmla="*/ 5651640 h 5651641"/>
                <a:gd name="connsiteX6" fmla="*/ 0 w 9150394"/>
                <a:gd name="connsiteY6" fmla="*/ 3492555 h 5651641"/>
                <a:gd name="connsiteX7" fmla="*/ 3505202 w 9150394"/>
                <a:gd name="connsiteY7" fmla="*/ 54 h 5651641"/>
                <a:gd name="connsiteX8" fmla="*/ 9150394 w 9150394"/>
                <a:gd name="connsiteY8" fmla="*/ 5651641 h 5651641"/>
                <a:gd name="connsiteX0" fmla="*/ 2670746 w 9150394"/>
                <a:gd name="connsiteY0" fmla="*/ 4124460 h 5640407"/>
                <a:gd name="connsiteX1" fmla="*/ 2485456 w 9150394"/>
                <a:gd name="connsiteY1" fmla="*/ 4312032 h 5640407"/>
                <a:gd name="connsiteX2" fmla="*/ 2164210 w 9150394"/>
                <a:gd name="connsiteY2" fmla="*/ 4002022 h 5640407"/>
                <a:gd name="connsiteX3" fmla="*/ 2668467 w 9150394"/>
                <a:gd name="connsiteY3" fmla="*/ 3485067 h 5640407"/>
                <a:gd name="connsiteX4" fmla="*/ 3499852 w 9150394"/>
                <a:gd name="connsiteY4" fmla="*/ 4319521 h 5640407"/>
                <a:gd name="connsiteX5" fmla="*/ 2178007 w 9150394"/>
                <a:gd name="connsiteY5" fmla="*/ 5640406 h 5640407"/>
                <a:gd name="connsiteX6" fmla="*/ 0 w 9150394"/>
                <a:gd name="connsiteY6" fmla="*/ 3481321 h 5640407"/>
                <a:gd name="connsiteX7" fmla="*/ 3482731 w 9150394"/>
                <a:gd name="connsiteY7" fmla="*/ 55 h 5640407"/>
                <a:gd name="connsiteX8" fmla="*/ 9150394 w 9150394"/>
                <a:gd name="connsiteY8" fmla="*/ 5640407 h 5640407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8948 w 9150394"/>
                <a:gd name="connsiteY7" fmla="*/ 54 h 5647897"/>
                <a:gd name="connsiteX8" fmla="*/ 9150394 w 9150394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8 w 9150426"/>
                <a:gd name="connsiteY0" fmla="*/ 4131950 h 5647897"/>
                <a:gd name="connsiteX1" fmla="*/ 2485488 w 9150426"/>
                <a:gd name="connsiteY1" fmla="*/ 4319522 h 5647897"/>
                <a:gd name="connsiteX2" fmla="*/ 2164242 w 9150426"/>
                <a:gd name="connsiteY2" fmla="*/ 4009512 h 5647897"/>
                <a:gd name="connsiteX3" fmla="*/ 2668499 w 9150426"/>
                <a:gd name="connsiteY3" fmla="*/ 3492557 h 5647897"/>
                <a:gd name="connsiteX4" fmla="*/ 3499884 w 9150426"/>
                <a:gd name="connsiteY4" fmla="*/ 4327011 h 5647897"/>
                <a:gd name="connsiteX5" fmla="*/ 2178039 w 9150426"/>
                <a:gd name="connsiteY5" fmla="*/ 5647896 h 5647897"/>
                <a:gd name="connsiteX6" fmla="*/ 32 w 9150426"/>
                <a:gd name="connsiteY6" fmla="*/ 3488811 h 5647897"/>
                <a:gd name="connsiteX7" fmla="*/ 3508980 w 9150426"/>
                <a:gd name="connsiteY7" fmla="*/ 54 h 5647897"/>
                <a:gd name="connsiteX8" fmla="*/ 9150426 w 9150426"/>
                <a:gd name="connsiteY8" fmla="*/ 5647897 h 5647897"/>
                <a:gd name="connsiteX0" fmla="*/ 2670802 w 9150450"/>
                <a:gd name="connsiteY0" fmla="*/ 4131950 h 5647897"/>
                <a:gd name="connsiteX1" fmla="*/ 2485512 w 9150450"/>
                <a:gd name="connsiteY1" fmla="*/ 4319522 h 5647897"/>
                <a:gd name="connsiteX2" fmla="*/ 2164266 w 9150450"/>
                <a:gd name="connsiteY2" fmla="*/ 4009512 h 5647897"/>
                <a:gd name="connsiteX3" fmla="*/ 2668523 w 9150450"/>
                <a:gd name="connsiteY3" fmla="*/ 3492557 h 5647897"/>
                <a:gd name="connsiteX4" fmla="*/ 3499908 w 9150450"/>
                <a:gd name="connsiteY4" fmla="*/ 4327011 h 5647897"/>
                <a:gd name="connsiteX5" fmla="*/ 2178063 w 9150450"/>
                <a:gd name="connsiteY5" fmla="*/ 5647896 h 5647897"/>
                <a:gd name="connsiteX6" fmla="*/ 56 w 9150450"/>
                <a:gd name="connsiteY6" fmla="*/ 3488811 h 5647897"/>
                <a:gd name="connsiteX7" fmla="*/ 3509004 w 9150450"/>
                <a:gd name="connsiteY7" fmla="*/ 54 h 5647897"/>
                <a:gd name="connsiteX8" fmla="*/ 9150450 w 9150450"/>
                <a:gd name="connsiteY8" fmla="*/ 5647897 h 5647897"/>
                <a:gd name="connsiteX0" fmla="*/ 2670785 w 9150433"/>
                <a:gd name="connsiteY0" fmla="*/ 4131950 h 5647897"/>
                <a:gd name="connsiteX1" fmla="*/ 2485495 w 9150433"/>
                <a:gd name="connsiteY1" fmla="*/ 4319522 h 5647897"/>
                <a:gd name="connsiteX2" fmla="*/ 2164249 w 9150433"/>
                <a:gd name="connsiteY2" fmla="*/ 4009512 h 5647897"/>
                <a:gd name="connsiteX3" fmla="*/ 2668506 w 9150433"/>
                <a:gd name="connsiteY3" fmla="*/ 3492557 h 5647897"/>
                <a:gd name="connsiteX4" fmla="*/ 3499891 w 9150433"/>
                <a:gd name="connsiteY4" fmla="*/ 4327011 h 5647897"/>
                <a:gd name="connsiteX5" fmla="*/ 2178046 w 9150433"/>
                <a:gd name="connsiteY5" fmla="*/ 5647896 h 5647897"/>
                <a:gd name="connsiteX6" fmla="*/ 39 w 9150433"/>
                <a:gd name="connsiteY6" fmla="*/ 3488811 h 5647897"/>
                <a:gd name="connsiteX7" fmla="*/ 3508987 w 9150433"/>
                <a:gd name="connsiteY7" fmla="*/ 54 h 5647897"/>
                <a:gd name="connsiteX8" fmla="*/ 9150433 w 9150433"/>
                <a:gd name="connsiteY8" fmla="*/ 5647897 h 5647897"/>
                <a:gd name="connsiteX0" fmla="*/ 2670780 w 9150428"/>
                <a:gd name="connsiteY0" fmla="*/ 4131950 h 5647897"/>
                <a:gd name="connsiteX1" fmla="*/ 2485490 w 9150428"/>
                <a:gd name="connsiteY1" fmla="*/ 4319522 h 5647897"/>
                <a:gd name="connsiteX2" fmla="*/ 2164244 w 9150428"/>
                <a:gd name="connsiteY2" fmla="*/ 4009512 h 5647897"/>
                <a:gd name="connsiteX3" fmla="*/ 2668501 w 9150428"/>
                <a:gd name="connsiteY3" fmla="*/ 3492557 h 5647897"/>
                <a:gd name="connsiteX4" fmla="*/ 3499886 w 9150428"/>
                <a:gd name="connsiteY4" fmla="*/ 4327011 h 5647897"/>
                <a:gd name="connsiteX5" fmla="*/ 2178041 w 9150428"/>
                <a:gd name="connsiteY5" fmla="*/ 5647896 h 5647897"/>
                <a:gd name="connsiteX6" fmla="*/ 34 w 9150428"/>
                <a:gd name="connsiteY6" fmla="*/ 3488811 h 5647897"/>
                <a:gd name="connsiteX7" fmla="*/ 3508982 w 9150428"/>
                <a:gd name="connsiteY7" fmla="*/ 54 h 5647897"/>
                <a:gd name="connsiteX8" fmla="*/ 9150428 w 9150428"/>
                <a:gd name="connsiteY8" fmla="*/ 5647897 h 564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0428" h="5647897">
                  <a:moveTo>
                    <a:pt x="2670780" y="4131950"/>
                  </a:moveTo>
                  <a:cubicBezTo>
                    <a:pt x="2673276" y="4238785"/>
                    <a:pt x="2577603" y="4319050"/>
                    <a:pt x="2485490" y="4319522"/>
                  </a:cubicBezTo>
                  <a:cubicBezTo>
                    <a:pt x="2362895" y="4320535"/>
                    <a:pt x="2172157" y="4253453"/>
                    <a:pt x="2164244" y="4009512"/>
                  </a:cubicBezTo>
                  <a:cubicBezTo>
                    <a:pt x="2161679" y="3717444"/>
                    <a:pt x="2349028" y="3499356"/>
                    <a:pt x="2668501" y="3492557"/>
                  </a:cubicBezTo>
                  <a:cubicBezTo>
                    <a:pt x="3062296" y="3489502"/>
                    <a:pt x="3505570" y="3814003"/>
                    <a:pt x="3499886" y="4327011"/>
                  </a:cubicBezTo>
                  <a:cubicBezTo>
                    <a:pt x="3494202" y="4984398"/>
                    <a:pt x="2969897" y="5616480"/>
                    <a:pt x="2178041" y="5647896"/>
                  </a:cubicBezTo>
                  <a:cubicBezTo>
                    <a:pt x="1111374" y="5647229"/>
                    <a:pt x="-7133" y="5049853"/>
                    <a:pt x="34" y="3488811"/>
                  </a:cubicBezTo>
                  <a:cubicBezTo>
                    <a:pt x="-3269" y="1587662"/>
                    <a:pt x="1437405" y="1746"/>
                    <a:pt x="3508982" y="54"/>
                  </a:cubicBezTo>
                  <a:cubicBezTo>
                    <a:pt x="6855855" y="-13831"/>
                    <a:pt x="9144163" y="2686934"/>
                    <a:pt x="9150428" y="5647897"/>
                  </a:cubicBezTo>
                </a:path>
              </a:pathLst>
            </a:custGeom>
            <a:noFill/>
            <a:ln w="3175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95536" y="100363"/>
            <a:ext cx="2981212" cy="45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图片来源于</a:t>
            </a:r>
            <a:r>
              <a:rPr lang="zh-CN" altLang="en-US" sz="2000" b="1" dirty="0">
                <a:solidFill>
                  <a:srgbClr val="FFC000"/>
                </a:solidFill>
              </a:rPr>
              <a:t>锐</a:t>
            </a:r>
            <a:r>
              <a:rPr lang="zh-CN" altLang="en-US" sz="2000" b="1" dirty="0" smtClean="0">
                <a:solidFill>
                  <a:srgbClr val="FFC000"/>
                </a:solidFill>
              </a:rPr>
              <a:t>普论坛</a:t>
            </a:r>
            <a:endParaRPr lang="en-US" altLang="zh-CN" sz="2000" b="1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08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"/>
          <a:stretch/>
        </p:blipFill>
        <p:spPr bwMode="auto">
          <a:xfrm>
            <a:off x="856124" y="0"/>
            <a:ext cx="7431752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5091755" y="5060761"/>
            <a:ext cx="2981212" cy="45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图片来源于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锐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普论坛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 flipV="1">
            <a:off x="1691681" y="1176135"/>
            <a:ext cx="5760640" cy="3553572"/>
            <a:chOff x="1659600" y="1561373"/>
            <a:chExt cx="5824823" cy="3600383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1659600" y="1561373"/>
              <a:ext cx="5824512" cy="3600383"/>
              <a:chOff x="1610888" y="1376983"/>
              <a:chExt cx="5824803" cy="3600565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610890" y="1376983"/>
                <a:ext cx="2224800" cy="2224799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835690" y="1376984"/>
                <a:ext cx="3600001" cy="3600564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610888" y="3602276"/>
                <a:ext cx="1375269" cy="1375271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986046" y="4127904"/>
                <a:ext cx="849642" cy="849643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310065" y="3602277"/>
                <a:ext cx="525626" cy="525627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986157" y="3601771"/>
                <a:ext cx="324016" cy="324016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986157" y="3926294"/>
                <a:ext cx="201610" cy="201610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187767" y="4005498"/>
                <a:ext cx="122406" cy="122406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 rot="10800000">
              <a:off x="1666441" y="1567130"/>
              <a:ext cx="5817982" cy="3591017"/>
            </a:xfrm>
            <a:custGeom>
              <a:avLst/>
              <a:gdLst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33"/>
                <a:gd name="connsiteX1" fmla="*/ 2489200 w 9156700"/>
                <a:gd name="connsiteY1" fmla="*/ 4330700 h 5664233"/>
                <a:gd name="connsiteX2" fmla="*/ 2171700 w 9156700"/>
                <a:gd name="connsiteY2" fmla="*/ 4013200 h 5664233"/>
                <a:gd name="connsiteX3" fmla="*/ 2679700 w 9156700"/>
                <a:gd name="connsiteY3" fmla="*/ 3492500 h 5664233"/>
                <a:gd name="connsiteX4" fmla="*/ 3505200 w 9156700"/>
                <a:gd name="connsiteY4" fmla="*/ 4330700 h 5664233"/>
                <a:gd name="connsiteX5" fmla="*/ 2171700 w 9156700"/>
                <a:gd name="connsiteY5" fmla="*/ 5664200 h 5664233"/>
                <a:gd name="connsiteX6" fmla="*/ 0 w 9156700"/>
                <a:gd name="connsiteY6" fmla="*/ 3492500 h 5664233"/>
                <a:gd name="connsiteX7" fmla="*/ 3505200 w 9156700"/>
                <a:gd name="connsiteY7" fmla="*/ 0 h 5664233"/>
                <a:gd name="connsiteX8" fmla="*/ 9156700 w 9156700"/>
                <a:gd name="connsiteY8" fmla="*/ 5664200 h 5664233"/>
                <a:gd name="connsiteX0" fmla="*/ 2667049 w 9156749"/>
                <a:gd name="connsiteY0" fmla="*/ 4165600 h 5664233"/>
                <a:gd name="connsiteX1" fmla="*/ 2489249 w 9156749"/>
                <a:gd name="connsiteY1" fmla="*/ 4330700 h 5664233"/>
                <a:gd name="connsiteX2" fmla="*/ 2171749 w 9156749"/>
                <a:gd name="connsiteY2" fmla="*/ 4013200 h 5664233"/>
                <a:gd name="connsiteX3" fmla="*/ 2679749 w 9156749"/>
                <a:gd name="connsiteY3" fmla="*/ 3492500 h 5664233"/>
                <a:gd name="connsiteX4" fmla="*/ 3505249 w 9156749"/>
                <a:gd name="connsiteY4" fmla="*/ 4330700 h 5664233"/>
                <a:gd name="connsiteX5" fmla="*/ 2171749 w 9156749"/>
                <a:gd name="connsiteY5" fmla="*/ 5664200 h 5664233"/>
                <a:gd name="connsiteX6" fmla="*/ 49 w 9156749"/>
                <a:gd name="connsiteY6" fmla="*/ 3492500 h 5664233"/>
                <a:gd name="connsiteX7" fmla="*/ 3505249 w 9156749"/>
                <a:gd name="connsiteY7" fmla="*/ 0 h 5664233"/>
                <a:gd name="connsiteX8" fmla="*/ 9156749 w 9156749"/>
                <a:gd name="connsiteY8" fmla="*/ 5664200 h 5664233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56"/>
                <a:gd name="connsiteY0" fmla="*/ 4165775 h 5664408"/>
                <a:gd name="connsiteX1" fmla="*/ 2489249 w 9156756"/>
                <a:gd name="connsiteY1" fmla="*/ 4330875 h 5664408"/>
                <a:gd name="connsiteX2" fmla="*/ 2171749 w 9156756"/>
                <a:gd name="connsiteY2" fmla="*/ 4013375 h 5664408"/>
                <a:gd name="connsiteX3" fmla="*/ 2679749 w 9156756"/>
                <a:gd name="connsiteY3" fmla="*/ 3492675 h 5664408"/>
                <a:gd name="connsiteX4" fmla="*/ 3505249 w 9156756"/>
                <a:gd name="connsiteY4" fmla="*/ 4330875 h 5664408"/>
                <a:gd name="connsiteX5" fmla="*/ 2171749 w 9156756"/>
                <a:gd name="connsiteY5" fmla="*/ 5664375 h 5664408"/>
                <a:gd name="connsiteX6" fmla="*/ 49 w 9156756"/>
                <a:gd name="connsiteY6" fmla="*/ 3492675 h 5664408"/>
                <a:gd name="connsiteX7" fmla="*/ 3505249 w 9156756"/>
                <a:gd name="connsiteY7" fmla="*/ 175 h 5664408"/>
                <a:gd name="connsiteX8" fmla="*/ 9156749 w 9156756"/>
                <a:gd name="connsiteY8" fmla="*/ 5664375 h 5664408"/>
                <a:gd name="connsiteX0" fmla="*/ 2667055 w 9156762"/>
                <a:gd name="connsiteY0" fmla="*/ 4165775 h 5664408"/>
                <a:gd name="connsiteX1" fmla="*/ 2489255 w 9156762"/>
                <a:gd name="connsiteY1" fmla="*/ 4330875 h 5664408"/>
                <a:gd name="connsiteX2" fmla="*/ 2171755 w 9156762"/>
                <a:gd name="connsiteY2" fmla="*/ 4013375 h 5664408"/>
                <a:gd name="connsiteX3" fmla="*/ 2679755 w 9156762"/>
                <a:gd name="connsiteY3" fmla="*/ 3492675 h 5664408"/>
                <a:gd name="connsiteX4" fmla="*/ 3505255 w 9156762"/>
                <a:gd name="connsiteY4" fmla="*/ 4330875 h 5664408"/>
                <a:gd name="connsiteX5" fmla="*/ 2171755 w 9156762"/>
                <a:gd name="connsiteY5" fmla="*/ 5664375 h 5664408"/>
                <a:gd name="connsiteX6" fmla="*/ 55 w 9156762"/>
                <a:gd name="connsiteY6" fmla="*/ 3492675 h 5664408"/>
                <a:gd name="connsiteX7" fmla="*/ 3505255 w 9156762"/>
                <a:gd name="connsiteY7" fmla="*/ 175 h 5664408"/>
                <a:gd name="connsiteX8" fmla="*/ 9156755 w 9156762"/>
                <a:gd name="connsiteY8" fmla="*/ 5664375 h 5664408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817 h 5664456"/>
                <a:gd name="connsiteX1" fmla="*/ 2489255 w 9156762"/>
                <a:gd name="connsiteY1" fmla="*/ 4330917 h 5664456"/>
                <a:gd name="connsiteX2" fmla="*/ 2171755 w 9156762"/>
                <a:gd name="connsiteY2" fmla="*/ 4013417 h 5664456"/>
                <a:gd name="connsiteX3" fmla="*/ 2679755 w 9156762"/>
                <a:gd name="connsiteY3" fmla="*/ 3492717 h 5664456"/>
                <a:gd name="connsiteX4" fmla="*/ 3505255 w 9156762"/>
                <a:gd name="connsiteY4" fmla="*/ 4330917 h 5664456"/>
                <a:gd name="connsiteX5" fmla="*/ 2171755 w 9156762"/>
                <a:gd name="connsiteY5" fmla="*/ 5664417 h 5664456"/>
                <a:gd name="connsiteX6" fmla="*/ 55 w 9156762"/>
                <a:gd name="connsiteY6" fmla="*/ 3492717 h 5664456"/>
                <a:gd name="connsiteX7" fmla="*/ 3505255 w 9156762"/>
                <a:gd name="connsiteY7" fmla="*/ 217 h 5664456"/>
                <a:gd name="connsiteX8" fmla="*/ 9156755 w 9156762"/>
                <a:gd name="connsiteY8" fmla="*/ 5664417 h 5664456"/>
                <a:gd name="connsiteX0" fmla="*/ 2667105 w 9156812"/>
                <a:gd name="connsiteY0" fmla="*/ 4165822 h 5664461"/>
                <a:gd name="connsiteX1" fmla="*/ 2489305 w 9156812"/>
                <a:gd name="connsiteY1" fmla="*/ 4330922 h 5664461"/>
                <a:gd name="connsiteX2" fmla="*/ 2171805 w 9156812"/>
                <a:gd name="connsiteY2" fmla="*/ 4013422 h 5664461"/>
                <a:gd name="connsiteX3" fmla="*/ 2679805 w 9156812"/>
                <a:gd name="connsiteY3" fmla="*/ 3492722 h 5664461"/>
                <a:gd name="connsiteX4" fmla="*/ 3505305 w 9156812"/>
                <a:gd name="connsiteY4" fmla="*/ 4330922 h 5664461"/>
                <a:gd name="connsiteX5" fmla="*/ 2171805 w 9156812"/>
                <a:gd name="connsiteY5" fmla="*/ 5664422 h 5664461"/>
                <a:gd name="connsiteX6" fmla="*/ 105 w 9156812"/>
                <a:gd name="connsiteY6" fmla="*/ 3492722 h 5664461"/>
                <a:gd name="connsiteX7" fmla="*/ 3505305 w 9156812"/>
                <a:gd name="connsiteY7" fmla="*/ 222 h 5664461"/>
                <a:gd name="connsiteX8" fmla="*/ 9156805 w 9156812"/>
                <a:gd name="connsiteY8" fmla="*/ 5664422 h 5664461"/>
                <a:gd name="connsiteX0" fmla="*/ 2667113 w 9156820"/>
                <a:gd name="connsiteY0" fmla="*/ 4165730 h 5664369"/>
                <a:gd name="connsiteX1" fmla="*/ 2489313 w 9156820"/>
                <a:gd name="connsiteY1" fmla="*/ 4330830 h 5664369"/>
                <a:gd name="connsiteX2" fmla="*/ 2171813 w 9156820"/>
                <a:gd name="connsiteY2" fmla="*/ 4013330 h 5664369"/>
                <a:gd name="connsiteX3" fmla="*/ 2679813 w 9156820"/>
                <a:gd name="connsiteY3" fmla="*/ 3492630 h 5664369"/>
                <a:gd name="connsiteX4" fmla="*/ 3505313 w 9156820"/>
                <a:gd name="connsiteY4" fmla="*/ 4330830 h 5664369"/>
                <a:gd name="connsiteX5" fmla="*/ 2171813 w 9156820"/>
                <a:gd name="connsiteY5" fmla="*/ 5664330 h 5664369"/>
                <a:gd name="connsiteX6" fmla="*/ 113 w 9156820"/>
                <a:gd name="connsiteY6" fmla="*/ 3492630 h 5664369"/>
                <a:gd name="connsiteX7" fmla="*/ 3505313 w 9156820"/>
                <a:gd name="connsiteY7" fmla="*/ 130 h 5664369"/>
                <a:gd name="connsiteX8" fmla="*/ 9156813 w 9156820"/>
                <a:gd name="connsiteY8" fmla="*/ 5664330 h 5664369"/>
                <a:gd name="connsiteX0" fmla="*/ 2667116 w 9156823"/>
                <a:gd name="connsiteY0" fmla="*/ 4165649 h 5664288"/>
                <a:gd name="connsiteX1" fmla="*/ 2489316 w 9156823"/>
                <a:gd name="connsiteY1" fmla="*/ 4330749 h 5664288"/>
                <a:gd name="connsiteX2" fmla="*/ 2171816 w 9156823"/>
                <a:gd name="connsiteY2" fmla="*/ 4013249 h 5664288"/>
                <a:gd name="connsiteX3" fmla="*/ 2679816 w 9156823"/>
                <a:gd name="connsiteY3" fmla="*/ 3492549 h 5664288"/>
                <a:gd name="connsiteX4" fmla="*/ 3505316 w 9156823"/>
                <a:gd name="connsiteY4" fmla="*/ 4330749 h 5664288"/>
                <a:gd name="connsiteX5" fmla="*/ 2171816 w 9156823"/>
                <a:gd name="connsiteY5" fmla="*/ 5664249 h 5664288"/>
                <a:gd name="connsiteX6" fmla="*/ 116 w 9156823"/>
                <a:gd name="connsiteY6" fmla="*/ 3492549 h 5664288"/>
                <a:gd name="connsiteX7" fmla="*/ 3505316 w 9156823"/>
                <a:gd name="connsiteY7" fmla="*/ 49 h 5664288"/>
                <a:gd name="connsiteX8" fmla="*/ 9156816 w 9156823"/>
                <a:gd name="connsiteY8" fmla="*/ 5664249 h 5664288"/>
                <a:gd name="connsiteX0" fmla="*/ 2667116 w 9156823"/>
                <a:gd name="connsiteY0" fmla="*/ 4165601 h 5664240"/>
                <a:gd name="connsiteX1" fmla="*/ 2489316 w 9156823"/>
                <a:gd name="connsiteY1" fmla="*/ 4330701 h 5664240"/>
                <a:gd name="connsiteX2" fmla="*/ 2171816 w 9156823"/>
                <a:gd name="connsiteY2" fmla="*/ 4013201 h 5664240"/>
                <a:gd name="connsiteX3" fmla="*/ 2679816 w 9156823"/>
                <a:gd name="connsiteY3" fmla="*/ 3492501 h 5664240"/>
                <a:gd name="connsiteX4" fmla="*/ 3505316 w 9156823"/>
                <a:gd name="connsiteY4" fmla="*/ 4330701 h 5664240"/>
                <a:gd name="connsiteX5" fmla="*/ 2171816 w 9156823"/>
                <a:gd name="connsiteY5" fmla="*/ 5664201 h 5664240"/>
                <a:gd name="connsiteX6" fmla="*/ 116 w 9156823"/>
                <a:gd name="connsiteY6" fmla="*/ 3492501 h 5664240"/>
                <a:gd name="connsiteX7" fmla="*/ 3505316 w 9156823"/>
                <a:gd name="connsiteY7" fmla="*/ 1 h 5664240"/>
                <a:gd name="connsiteX8" fmla="*/ 9156816 w 9156823"/>
                <a:gd name="connsiteY8" fmla="*/ 5664201 h 5664240"/>
                <a:gd name="connsiteX0" fmla="*/ 2667116 w 9156816"/>
                <a:gd name="connsiteY0" fmla="*/ 4165601 h 5664240"/>
                <a:gd name="connsiteX1" fmla="*/ 2489316 w 9156816"/>
                <a:gd name="connsiteY1" fmla="*/ 4330701 h 5664240"/>
                <a:gd name="connsiteX2" fmla="*/ 2171816 w 9156816"/>
                <a:gd name="connsiteY2" fmla="*/ 4013201 h 5664240"/>
                <a:gd name="connsiteX3" fmla="*/ 2679816 w 9156816"/>
                <a:gd name="connsiteY3" fmla="*/ 3492501 h 5664240"/>
                <a:gd name="connsiteX4" fmla="*/ 3505316 w 9156816"/>
                <a:gd name="connsiteY4" fmla="*/ 4330701 h 5664240"/>
                <a:gd name="connsiteX5" fmla="*/ 2171816 w 9156816"/>
                <a:gd name="connsiteY5" fmla="*/ 5664201 h 5664240"/>
                <a:gd name="connsiteX6" fmla="*/ 116 w 9156816"/>
                <a:gd name="connsiteY6" fmla="*/ 3492501 h 5664240"/>
                <a:gd name="connsiteX7" fmla="*/ 3505316 w 9156816"/>
                <a:gd name="connsiteY7" fmla="*/ 1 h 5664240"/>
                <a:gd name="connsiteX8" fmla="*/ 9156816 w 9156816"/>
                <a:gd name="connsiteY8" fmla="*/ 5664201 h 5664240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091 w 9156791"/>
                <a:gd name="connsiteY0" fmla="*/ 4165652 h 5664291"/>
                <a:gd name="connsiteX1" fmla="*/ 2489291 w 9156791"/>
                <a:gd name="connsiteY1" fmla="*/ 4330752 h 5664291"/>
                <a:gd name="connsiteX2" fmla="*/ 2171791 w 9156791"/>
                <a:gd name="connsiteY2" fmla="*/ 4013252 h 5664291"/>
                <a:gd name="connsiteX3" fmla="*/ 2679791 w 9156791"/>
                <a:gd name="connsiteY3" fmla="*/ 3492552 h 5664291"/>
                <a:gd name="connsiteX4" fmla="*/ 3505291 w 9156791"/>
                <a:gd name="connsiteY4" fmla="*/ 4330752 h 5664291"/>
                <a:gd name="connsiteX5" fmla="*/ 2171791 w 9156791"/>
                <a:gd name="connsiteY5" fmla="*/ 5664252 h 5664291"/>
                <a:gd name="connsiteX6" fmla="*/ 91 w 9156791"/>
                <a:gd name="connsiteY6" fmla="*/ 3492552 h 5664291"/>
                <a:gd name="connsiteX7" fmla="*/ 3505291 w 9156791"/>
                <a:gd name="connsiteY7" fmla="*/ 52 h 5664291"/>
                <a:gd name="connsiteX8" fmla="*/ 9156791 w 9156791"/>
                <a:gd name="connsiteY8" fmla="*/ 5664252 h 5664291"/>
                <a:gd name="connsiteX0" fmla="*/ 2667002 w 9156702"/>
                <a:gd name="connsiteY0" fmla="*/ 4165652 h 5664291"/>
                <a:gd name="connsiteX1" fmla="*/ 2489202 w 9156702"/>
                <a:gd name="connsiteY1" fmla="*/ 4330752 h 5664291"/>
                <a:gd name="connsiteX2" fmla="*/ 2171702 w 9156702"/>
                <a:gd name="connsiteY2" fmla="*/ 4013252 h 5664291"/>
                <a:gd name="connsiteX3" fmla="*/ 2679702 w 9156702"/>
                <a:gd name="connsiteY3" fmla="*/ 3492552 h 5664291"/>
                <a:gd name="connsiteX4" fmla="*/ 3505202 w 9156702"/>
                <a:gd name="connsiteY4" fmla="*/ 4330752 h 5664291"/>
                <a:gd name="connsiteX5" fmla="*/ 2171702 w 9156702"/>
                <a:gd name="connsiteY5" fmla="*/ 5664252 h 5664291"/>
                <a:gd name="connsiteX6" fmla="*/ 2 w 9156702"/>
                <a:gd name="connsiteY6" fmla="*/ 3492552 h 5664291"/>
                <a:gd name="connsiteX7" fmla="*/ 3505202 w 9156702"/>
                <a:gd name="connsiteY7" fmla="*/ 52 h 5664291"/>
                <a:gd name="connsiteX8" fmla="*/ 9156702 w 9156702"/>
                <a:gd name="connsiteY8" fmla="*/ 5664252 h 5664291"/>
                <a:gd name="connsiteX0" fmla="*/ 2667623 w 9157323"/>
                <a:gd name="connsiteY0" fmla="*/ 4165652 h 5664291"/>
                <a:gd name="connsiteX1" fmla="*/ 2489823 w 9157323"/>
                <a:gd name="connsiteY1" fmla="*/ 4330752 h 5664291"/>
                <a:gd name="connsiteX2" fmla="*/ 2172323 w 9157323"/>
                <a:gd name="connsiteY2" fmla="*/ 4013252 h 5664291"/>
                <a:gd name="connsiteX3" fmla="*/ 2680323 w 9157323"/>
                <a:gd name="connsiteY3" fmla="*/ 3492552 h 5664291"/>
                <a:gd name="connsiteX4" fmla="*/ 3505823 w 9157323"/>
                <a:gd name="connsiteY4" fmla="*/ 4330752 h 5664291"/>
                <a:gd name="connsiteX5" fmla="*/ 2172323 w 9157323"/>
                <a:gd name="connsiteY5" fmla="*/ 5664252 h 5664291"/>
                <a:gd name="connsiteX6" fmla="*/ 623 w 9157323"/>
                <a:gd name="connsiteY6" fmla="*/ 3492552 h 5664291"/>
                <a:gd name="connsiteX7" fmla="*/ 3505823 w 9157323"/>
                <a:gd name="connsiteY7" fmla="*/ 52 h 5664291"/>
                <a:gd name="connsiteX8" fmla="*/ 9157323 w 9157323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31 w 9156931"/>
                <a:gd name="connsiteY0" fmla="*/ 4165652 h 5677985"/>
                <a:gd name="connsiteX1" fmla="*/ 2489431 w 9156931"/>
                <a:gd name="connsiteY1" fmla="*/ 4330752 h 5677985"/>
                <a:gd name="connsiteX2" fmla="*/ 2171931 w 9156931"/>
                <a:gd name="connsiteY2" fmla="*/ 4013252 h 5677985"/>
                <a:gd name="connsiteX3" fmla="*/ 2679931 w 9156931"/>
                <a:gd name="connsiteY3" fmla="*/ 3492552 h 5677985"/>
                <a:gd name="connsiteX4" fmla="*/ 3500083 w 9156931"/>
                <a:gd name="connsiteY4" fmla="*/ 4330752 h 5677985"/>
                <a:gd name="connsiteX5" fmla="*/ 2171931 w 9156931"/>
                <a:gd name="connsiteY5" fmla="*/ 5664252 h 5677985"/>
                <a:gd name="connsiteX6" fmla="*/ 231 w 9156931"/>
                <a:gd name="connsiteY6" fmla="*/ 3492552 h 5677985"/>
                <a:gd name="connsiteX7" fmla="*/ 3505431 w 9156931"/>
                <a:gd name="connsiteY7" fmla="*/ 52 h 5677985"/>
                <a:gd name="connsiteX8" fmla="*/ 9156931 w 9156931"/>
                <a:gd name="connsiteY8" fmla="*/ 5664252 h 5677985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000 w 9156700"/>
                <a:gd name="connsiteY0" fmla="*/ 4165652 h 5664252"/>
                <a:gd name="connsiteX1" fmla="*/ 2489200 w 9156700"/>
                <a:gd name="connsiteY1" fmla="*/ 4330752 h 5664252"/>
                <a:gd name="connsiteX2" fmla="*/ 2171700 w 9156700"/>
                <a:gd name="connsiteY2" fmla="*/ 4013252 h 5664252"/>
                <a:gd name="connsiteX3" fmla="*/ 2679700 w 9156700"/>
                <a:gd name="connsiteY3" fmla="*/ 3492552 h 5664252"/>
                <a:gd name="connsiteX4" fmla="*/ 3499852 w 9156700"/>
                <a:gd name="connsiteY4" fmla="*/ 4330752 h 5664252"/>
                <a:gd name="connsiteX5" fmla="*/ 2171700 w 9156700"/>
                <a:gd name="connsiteY5" fmla="*/ 5664252 h 5664252"/>
                <a:gd name="connsiteX6" fmla="*/ 0 w 9156700"/>
                <a:gd name="connsiteY6" fmla="*/ 3492552 h 5664252"/>
                <a:gd name="connsiteX7" fmla="*/ 3505200 w 9156700"/>
                <a:gd name="connsiteY7" fmla="*/ 52 h 5664252"/>
                <a:gd name="connsiteX8" fmla="*/ 9156700 w 9156700"/>
                <a:gd name="connsiteY8" fmla="*/ 5664252 h 5664252"/>
                <a:gd name="connsiteX0" fmla="*/ 2667000 w 9156702"/>
                <a:gd name="connsiteY0" fmla="*/ 4165654 h 5664254"/>
                <a:gd name="connsiteX1" fmla="*/ 2489200 w 9156702"/>
                <a:gd name="connsiteY1" fmla="*/ 4330754 h 5664254"/>
                <a:gd name="connsiteX2" fmla="*/ 2171700 w 9156702"/>
                <a:gd name="connsiteY2" fmla="*/ 4013254 h 5664254"/>
                <a:gd name="connsiteX3" fmla="*/ 2679700 w 9156702"/>
                <a:gd name="connsiteY3" fmla="*/ 3492554 h 5664254"/>
                <a:gd name="connsiteX4" fmla="*/ 3499852 w 9156702"/>
                <a:gd name="connsiteY4" fmla="*/ 4330754 h 5664254"/>
                <a:gd name="connsiteX5" fmla="*/ 2171700 w 9156702"/>
                <a:gd name="connsiteY5" fmla="*/ 5664254 h 5664254"/>
                <a:gd name="connsiteX6" fmla="*/ 0 w 9156702"/>
                <a:gd name="connsiteY6" fmla="*/ 3492554 h 5664254"/>
                <a:gd name="connsiteX7" fmla="*/ 3505200 w 9156702"/>
                <a:gd name="connsiteY7" fmla="*/ 54 h 5664254"/>
                <a:gd name="connsiteX8" fmla="*/ 9156702 w 9156702"/>
                <a:gd name="connsiteY8" fmla="*/ 5645332 h 5664254"/>
                <a:gd name="connsiteX0" fmla="*/ 2667000 w 9150394"/>
                <a:gd name="connsiteY0" fmla="*/ 4165654 h 5664254"/>
                <a:gd name="connsiteX1" fmla="*/ 2489200 w 9150394"/>
                <a:gd name="connsiteY1" fmla="*/ 4330754 h 5664254"/>
                <a:gd name="connsiteX2" fmla="*/ 2171700 w 9150394"/>
                <a:gd name="connsiteY2" fmla="*/ 4013254 h 5664254"/>
                <a:gd name="connsiteX3" fmla="*/ 2679700 w 9150394"/>
                <a:gd name="connsiteY3" fmla="*/ 3492554 h 5664254"/>
                <a:gd name="connsiteX4" fmla="*/ 3499852 w 9150394"/>
                <a:gd name="connsiteY4" fmla="*/ 4330754 h 5664254"/>
                <a:gd name="connsiteX5" fmla="*/ 2171700 w 9150394"/>
                <a:gd name="connsiteY5" fmla="*/ 5664254 h 5664254"/>
                <a:gd name="connsiteX6" fmla="*/ 0 w 9150394"/>
                <a:gd name="connsiteY6" fmla="*/ 3492554 h 5664254"/>
                <a:gd name="connsiteX7" fmla="*/ 3505200 w 9150394"/>
                <a:gd name="connsiteY7" fmla="*/ 54 h 5664254"/>
                <a:gd name="connsiteX8" fmla="*/ 9150394 w 9150394"/>
                <a:gd name="connsiteY8" fmla="*/ 5651640 h 5664254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79700 w 9150394"/>
                <a:gd name="connsiteY3" fmla="*/ 3492554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194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5693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1455 w 9150394"/>
                <a:gd name="connsiteY7" fmla="*/ 55 h 5647897"/>
                <a:gd name="connsiteX8" fmla="*/ 9150394 w 9150394"/>
                <a:gd name="connsiteY8" fmla="*/ 5647897 h 5647897"/>
                <a:gd name="connsiteX0" fmla="*/ 2670746 w 9150394"/>
                <a:gd name="connsiteY0" fmla="*/ 4128204 h 5644151"/>
                <a:gd name="connsiteX1" fmla="*/ 2485456 w 9150394"/>
                <a:gd name="connsiteY1" fmla="*/ 4315776 h 5644151"/>
                <a:gd name="connsiteX2" fmla="*/ 2164210 w 9150394"/>
                <a:gd name="connsiteY2" fmla="*/ 4005766 h 5644151"/>
                <a:gd name="connsiteX3" fmla="*/ 2668467 w 9150394"/>
                <a:gd name="connsiteY3" fmla="*/ 3488811 h 5644151"/>
                <a:gd name="connsiteX4" fmla="*/ 3499852 w 9150394"/>
                <a:gd name="connsiteY4" fmla="*/ 4323265 h 5644151"/>
                <a:gd name="connsiteX5" fmla="*/ 2178007 w 9150394"/>
                <a:gd name="connsiteY5" fmla="*/ 5644150 h 5644151"/>
                <a:gd name="connsiteX6" fmla="*/ 0 w 9150394"/>
                <a:gd name="connsiteY6" fmla="*/ 3485065 h 5644151"/>
                <a:gd name="connsiteX7" fmla="*/ 3505202 w 9150394"/>
                <a:gd name="connsiteY7" fmla="*/ 54 h 5644151"/>
                <a:gd name="connsiteX8" fmla="*/ 9150394 w 9150394"/>
                <a:gd name="connsiteY8" fmla="*/ 5644151 h 5644151"/>
                <a:gd name="connsiteX0" fmla="*/ 2670746 w 9150394"/>
                <a:gd name="connsiteY0" fmla="*/ 4135694 h 5651641"/>
                <a:gd name="connsiteX1" fmla="*/ 2485456 w 9150394"/>
                <a:gd name="connsiteY1" fmla="*/ 4323266 h 5651641"/>
                <a:gd name="connsiteX2" fmla="*/ 2164210 w 9150394"/>
                <a:gd name="connsiteY2" fmla="*/ 4013256 h 5651641"/>
                <a:gd name="connsiteX3" fmla="*/ 2668467 w 9150394"/>
                <a:gd name="connsiteY3" fmla="*/ 3496301 h 5651641"/>
                <a:gd name="connsiteX4" fmla="*/ 3499852 w 9150394"/>
                <a:gd name="connsiteY4" fmla="*/ 4330755 h 5651641"/>
                <a:gd name="connsiteX5" fmla="*/ 2178007 w 9150394"/>
                <a:gd name="connsiteY5" fmla="*/ 5651640 h 5651641"/>
                <a:gd name="connsiteX6" fmla="*/ 0 w 9150394"/>
                <a:gd name="connsiteY6" fmla="*/ 3492555 h 5651641"/>
                <a:gd name="connsiteX7" fmla="*/ 3505202 w 9150394"/>
                <a:gd name="connsiteY7" fmla="*/ 54 h 5651641"/>
                <a:gd name="connsiteX8" fmla="*/ 9150394 w 9150394"/>
                <a:gd name="connsiteY8" fmla="*/ 5651641 h 5651641"/>
                <a:gd name="connsiteX0" fmla="*/ 2670746 w 9150394"/>
                <a:gd name="connsiteY0" fmla="*/ 4124460 h 5640407"/>
                <a:gd name="connsiteX1" fmla="*/ 2485456 w 9150394"/>
                <a:gd name="connsiteY1" fmla="*/ 4312032 h 5640407"/>
                <a:gd name="connsiteX2" fmla="*/ 2164210 w 9150394"/>
                <a:gd name="connsiteY2" fmla="*/ 4002022 h 5640407"/>
                <a:gd name="connsiteX3" fmla="*/ 2668467 w 9150394"/>
                <a:gd name="connsiteY3" fmla="*/ 3485067 h 5640407"/>
                <a:gd name="connsiteX4" fmla="*/ 3499852 w 9150394"/>
                <a:gd name="connsiteY4" fmla="*/ 4319521 h 5640407"/>
                <a:gd name="connsiteX5" fmla="*/ 2178007 w 9150394"/>
                <a:gd name="connsiteY5" fmla="*/ 5640406 h 5640407"/>
                <a:gd name="connsiteX6" fmla="*/ 0 w 9150394"/>
                <a:gd name="connsiteY6" fmla="*/ 3481321 h 5640407"/>
                <a:gd name="connsiteX7" fmla="*/ 3482731 w 9150394"/>
                <a:gd name="connsiteY7" fmla="*/ 55 h 5640407"/>
                <a:gd name="connsiteX8" fmla="*/ 9150394 w 9150394"/>
                <a:gd name="connsiteY8" fmla="*/ 5640407 h 5640407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8948 w 9150394"/>
                <a:gd name="connsiteY7" fmla="*/ 54 h 5647897"/>
                <a:gd name="connsiteX8" fmla="*/ 9150394 w 9150394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8 w 9150426"/>
                <a:gd name="connsiteY0" fmla="*/ 4131950 h 5647897"/>
                <a:gd name="connsiteX1" fmla="*/ 2485488 w 9150426"/>
                <a:gd name="connsiteY1" fmla="*/ 4319522 h 5647897"/>
                <a:gd name="connsiteX2" fmla="*/ 2164242 w 9150426"/>
                <a:gd name="connsiteY2" fmla="*/ 4009512 h 5647897"/>
                <a:gd name="connsiteX3" fmla="*/ 2668499 w 9150426"/>
                <a:gd name="connsiteY3" fmla="*/ 3492557 h 5647897"/>
                <a:gd name="connsiteX4" fmla="*/ 3499884 w 9150426"/>
                <a:gd name="connsiteY4" fmla="*/ 4327011 h 5647897"/>
                <a:gd name="connsiteX5" fmla="*/ 2178039 w 9150426"/>
                <a:gd name="connsiteY5" fmla="*/ 5647896 h 5647897"/>
                <a:gd name="connsiteX6" fmla="*/ 32 w 9150426"/>
                <a:gd name="connsiteY6" fmla="*/ 3488811 h 5647897"/>
                <a:gd name="connsiteX7" fmla="*/ 3508980 w 9150426"/>
                <a:gd name="connsiteY7" fmla="*/ 54 h 5647897"/>
                <a:gd name="connsiteX8" fmla="*/ 9150426 w 9150426"/>
                <a:gd name="connsiteY8" fmla="*/ 5647897 h 5647897"/>
                <a:gd name="connsiteX0" fmla="*/ 2670802 w 9150450"/>
                <a:gd name="connsiteY0" fmla="*/ 4131950 h 5647897"/>
                <a:gd name="connsiteX1" fmla="*/ 2485512 w 9150450"/>
                <a:gd name="connsiteY1" fmla="*/ 4319522 h 5647897"/>
                <a:gd name="connsiteX2" fmla="*/ 2164266 w 9150450"/>
                <a:gd name="connsiteY2" fmla="*/ 4009512 h 5647897"/>
                <a:gd name="connsiteX3" fmla="*/ 2668523 w 9150450"/>
                <a:gd name="connsiteY3" fmla="*/ 3492557 h 5647897"/>
                <a:gd name="connsiteX4" fmla="*/ 3499908 w 9150450"/>
                <a:gd name="connsiteY4" fmla="*/ 4327011 h 5647897"/>
                <a:gd name="connsiteX5" fmla="*/ 2178063 w 9150450"/>
                <a:gd name="connsiteY5" fmla="*/ 5647896 h 5647897"/>
                <a:gd name="connsiteX6" fmla="*/ 56 w 9150450"/>
                <a:gd name="connsiteY6" fmla="*/ 3488811 h 5647897"/>
                <a:gd name="connsiteX7" fmla="*/ 3509004 w 9150450"/>
                <a:gd name="connsiteY7" fmla="*/ 54 h 5647897"/>
                <a:gd name="connsiteX8" fmla="*/ 9150450 w 9150450"/>
                <a:gd name="connsiteY8" fmla="*/ 5647897 h 5647897"/>
                <a:gd name="connsiteX0" fmla="*/ 2670785 w 9150433"/>
                <a:gd name="connsiteY0" fmla="*/ 4131950 h 5647897"/>
                <a:gd name="connsiteX1" fmla="*/ 2485495 w 9150433"/>
                <a:gd name="connsiteY1" fmla="*/ 4319522 h 5647897"/>
                <a:gd name="connsiteX2" fmla="*/ 2164249 w 9150433"/>
                <a:gd name="connsiteY2" fmla="*/ 4009512 h 5647897"/>
                <a:gd name="connsiteX3" fmla="*/ 2668506 w 9150433"/>
                <a:gd name="connsiteY3" fmla="*/ 3492557 h 5647897"/>
                <a:gd name="connsiteX4" fmla="*/ 3499891 w 9150433"/>
                <a:gd name="connsiteY4" fmla="*/ 4327011 h 5647897"/>
                <a:gd name="connsiteX5" fmla="*/ 2178046 w 9150433"/>
                <a:gd name="connsiteY5" fmla="*/ 5647896 h 5647897"/>
                <a:gd name="connsiteX6" fmla="*/ 39 w 9150433"/>
                <a:gd name="connsiteY6" fmla="*/ 3488811 h 5647897"/>
                <a:gd name="connsiteX7" fmla="*/ 3508987 w 9150433"/>
                <a:gd name="connsiteY7" fmla="*/ 54 h 5647897"/>
                <a:gd name="connsiteX8" fmla="*/ 9150433 w 9150433"/>
                <a:gd name="connsiteY8" fmla="*/ 5647897 h 5647897"/>
                <a:gd name="connsiteX0" fmla="*/ 2670780 w 9150428"/>
                <a:gd name="connsiteY0" fmla="*/ 4131950 h 5647897"/>
                <a:gd name="connsiteX1" fmla="*/ 2485490 w 9150428"/>
                <a:gd name="connsiteY1" fmla="*/ 4319522 h 5647897"/>
                <a:gd name="connsiteX2" fmla="*/ 2164244 w 9150428"/>
                <a:gd name="connsiteY2" fmla="*/ 4009512 h 5647897"/>
                <a:gd name="connsiteX3" fmla="*/ 2668501 w 9150428"/>
                <a:gd name="connsiteY3" fmla="*/ 3492557 h 5647897"/>
                <a:gd name="connsiteX4" fmla="*/ 3499886 w 9150428"/>
                <a:gd name="connsiteY4" fmla="*/ 4327011 h 5647897"/>
                <a:gd name="connsiteX5" fmla="*/ 2178041 w 9150428"/>
                <a:gd name="connsiteY5" fmla="*/ 5647896 h 5647897"/>
                <a:gd name="connsiteX6" fmla="*/ 34 w 9150428"/>
                <a:gd name="connsiteY6" fmla="*/ 3488811 h 5647897"/>
                <a:gd name="connsiteX7" fmla="*/ 3508982 w 9150428"/>
                <a:gd name="connsiteY7" fmla="*/ 54 h 5647897"/>
                <a:gd name="connsiteX8" fmla="*/ 9150428 w 9150428"/>
                <a:gd name="connsiteY8" fmla="*/ 5647897 h 564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0428" h="5647897">
                  <a:moveTo>
                    <a:pt x="2670780" y="4131950"/>
                  </a:moveTo>
                  <a:cubicBezTo>
                    <a:pt x="2673276" y="4238785"/>
                    <a:pt x="2577603" y="4319050"/>
                    <a:pt x="2485490" y="4319522"/>
                  </a:cubicBezTo>
                  <a:cubicBezTo>
                    <a:pt x="2362895" y="4320535"/>
                    <a:pt x="2172157" y="4253453"/>
                    <a:pt x="2164244" y="4009512"/>
                  </a:cubicBezTo>
                  <a:cubicBezTo>
                    <a:pt x="2161679" y="3717444"/>
                    <a:pt x="2349028" y="3499356"/>
                    <a:pt x="2668501" y="3492557"/>
                  </a:cubicBezTo>
                  <a:cubicBezTo>
                    <a:pt x="3062296" y="3489502"/>
                    <a:pt x="3505570" y="3814003"/>
                    <a:pt x="3499886" y="4327011"/>
                  </a:cubicBezTo>
                  <a:cubicBezTo>
                    <a:pt x="3494202" y="4984398"/>
                    <a:pt x="2969897" y="5616480"/>
                    <a:pt x="2178041" y="5647896"/>
                  </a:cubicBezTo>
                  <a:cubicBezTo>
                    <a:pt x="1111374" y="5647229"/>
                    <a:pt x="-7133" y="5049853"/>
                    <a:pt x="34" y="3488811"/>
                  </a:cubicBezTo>
                  <a:cubicBezTo>
                    <a:pt x="-3269" y="1587662"/>
                    <a:pt x="1437405" y="1746"/>
                    <a:pt x="3508982" y="54"/>
                  </a:cubicBezTo>
                  <a:cubicBezTo>
                    <a:pt x="6855855" y="-13831"/>
                    <a:pt x="9144163" y="2686934"/>
                    <a:pt x="9150428" y="5647897"/>
                  </a:cubicBezTo>
                </a:path>
              </a:pathLst>
            </a:cu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888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50376" y="-8717"/>
            <a:ext cx="7643248" cy="57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3608" y="1561356"/>
            <a:ext cx="2812800" cy="885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b="1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</a:rPr>
              <a:t>：</a:t>
            </a:r>
            <a:r>
              <a:rPr lang="en-US" altLang="zh-CN" sz="4400" b="1" dirty="0" smtClean="0">
                <a:solidFill>
                  <a:schemeClr val="accent6">
                    <a:lumMod val="75000"/>
                  </a:schemeClr>
                </a:solidFill>
              </a:rPr>
              <a:t>3 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</a:rPr>
              <a:t>幻灯片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3608" y="2366156"/>
            <a:ext cx="388843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推荐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主体内容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在黄金矩形范围内设计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范围之外可用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修饰性元素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补充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</a:rPr>
              <a:t>例如标题、页脚、</a:t>
            </a:r>
            <a:r>
              <a:rPr lang="en-US" altLang="zh-CN" sz="1200" b="1" dirty="0" smtClean="0">
                <a:solidFill>
                  <a:srgbClr val="C00000"/>
                </a:solidFill>
              </a:rPr>
              <a:t>logo</a:t>
            </a:r>
            <a:r>
              <a:rPr lang="zh-CN" altLang="en-US" sz="1200" b="1" dirty="0" smtClean="0">
                <a:solidFill>
                  <a:srgbClr val="C00000"/>
                </a:solidFill>
              </a:rPr>
              <a:t>、留白、主体背景延伸等</a:t>
            </a:r>
            <a:endParaRPr lang="en-US" altLang="zh-CN" sz="1200" b="1" dirty="0" smtClean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9353" y="1"/>
            <a:ext cx="7643248" cy="49531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59353" y="5226756"/>
            <a:ext cx="7643248" cy="48824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10800000">
            <a:off x="750376" y="495315"/>
            <a:ext cx="7642840" cy="4724370"/>
            <a:chOff x="1610888" y="1376983"/>
            <a:chExt cx="5824803" cy="3600565"/>
          </a:xfrm>
        </p:grpSpPr>
        <p:sp>
          <p:nvSpPr>
            <p:cNvPr id="5" name="矩形 4"/>
            <p:cNvSpPr/>
            <p:nvPr/>
          </p:nvSpPr>
          <p:spPr>
            <a:xfrm>
              <a:off x="1610890" y="1376983"/>
              <a:ext cx="2224800" cy="2224799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835690" y="1376984"/>
              <a:ext cx="3600001" cy="3600564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610888" y="3602276"/>
              <a:ext cx="1375269" cy="1375271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986046" y="4127904"/>
              <a:ext cx="849642" cy="849643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310065" y="3602277"/>
              <a:ext cx="525626" cy="525627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86157" y="3601771"/>
              <a:ext cx="324016" cy="324016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986157" y="3926294"/>
              <a:ext cx="201610" cy="201610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187767" y="4005498"/>
              <a:ext cx="122406" cy="122406"/>
            </a:xfrm>
            <a:prstGeom prst="rect">
              <a:avLst/>
            </a:pr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08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4608" y="113514"/>
            <a:ext cx="5047672" cy="5120250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18864" y="536848"/>
            <a:ext cx="8085584" cy="952500"/>
          </a:xfrm>
        </p:spPr>
        <p:txBody>
          <a:bodyPr>
            <a:normAutofit/>
          </a:bodyPr>
          <a:lstStyle/>
          <a:p>
            <a:pPr algn="ctr"/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</a:rPr>
              <a:t>结 语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539750" y="1489348"/>
            <a:ext cx="7920682" cy="3429272"/>
          </a:xfrm>
        </p:spPr>
        <p:txBody>
          <a:bodyPr>
            <a:noAutofit/>
          </a:bodyPr>
          <a:lstStyle/>
          <a:p>
            <a:pPr algn="just">
              <a:lnSpc>
                <a:spcPct val="13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zh-CN" altLang="en-US" sz="1800" dirty="0" smtClean="0"/>
              <a:t>黄金分割对</a:t>
            </a:r>
            <a:r>
              <a:rPr lang="en-US" altLang="zh-CN" sz="1800" dirty="0" smtClean="0"/>
              <a:t>PPT</a:t>
            </a:r>
            <a:r>
              <a:rPr lang="zh-CN" altLang="en-US" sz="1800" dirty="0" smtClean="0"/>
              <a:t>设计有重要的借鉴意义，无论是模板、自由版式、图片、文字，还是表格等都可以从中受益很多。限于水平，本</a:t>
            </a:r>
            <a:r>
              <a:rPr lang="en-US" altLang="zh-CN" sz="1800" dirty="0" err="1" smtClean="0"/>
              <a:t>ppt</a:t>
            </a:r>
            <a:r>
              <a:rPr lang="zh-CN" altLang="en-US" sz="1800" dirty="0" smtClean="0"/>
              <a:t>只谈了其简单运用。</a:t>
            </a:r>
            <a:endParaRPr lang="en-US" altLang="zh-CN" sz="1800" dirty="0"/>
          </a:p>
          <a:p>
            <a:pPr algn="just">
              <a:lnSpc>
                <a:spcPct val="13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zh-CN" altLang="en-US" sz="1800" dirty="0" smtClean="0"/>
              <a:t>在设计</a:t>
            </a:r>
            <a:r>
              <a:rPr lang="en-US" altLang="zh-CN" sz="1800" dirty="0" smtClean="0"/>
              <a:t>PPT</a:t>
            </a:r>
            <a:r>
              <a:rPr lang="zh-CN" altLang="en-US" sz="1800" dirty="0"/>
              <a:t>时</a:t>
            </a:r>
            <a:r>
              <a:rPr lang="zh-CN" altLang="en-US" sz="1800" dirty="0" smtClean="0"/>
              <a:t>，</a:t>
            </a:r>
            <a:r>
              <a:rPr lang="zh-CN" altLang="en-US" sz="1800" dirty="0"/>
              <a:t>黄金</a:t>
            </a:r>
            <a:r>
              <a:rPr lang="zh-CN" altLang="en-US" sz="1800" dirty="0" smtClean="0"/>
              <a:t>比例有一个允许变化的幅度，刻意去追求完美的黄金分割</a:t>
            </a:r>
            <a:r>
              <a:rPr lang="zh-CN" altLang="en-US" sz="1800" dirty="0"/>
              <a:t>，反而可能弄巧成拙</a:t>
            </a:r>
            <a:r>
              <a:rPr lang="zh-CN" altLang="en-US" sz="1800" dirty="0" smtClean="0"/>
              <a:t>。我们只要记住两点就够了：</a:t>
            </a:r>
            <a:r>
              <a:rPr lang="en-US" altLang="zh-CN" sz="1800" dirty="0" smtClean="0">
                <a:solidFill>
                  <a:srgbClr val="C00000"/>
                </a:solidFill>
              </a:rPr>
              <a:t>1.</a:t>
            </a:r>
            <a:r>
              <a:rPr lang="zh-CN" altLang="en-US" sz="1800" dirty="0" smtClean="0">
                <a:solidFill>
                  <a:srgbClr val="C00000"/>
                </a:solidFill>
              </a:rPr>
              <a:t>突出强调；</a:t>
            </a:r>
            <a:r>
              <a:rPr lang="en-US" altLang="zh-CN" sz="1800" dirty="0" smtClean="0">
                <a:solidFill>
                  <a:srgbClr val="CC0066"/>
                </a:solidFill>
              </a:rPr>
              <a:t>2.</a:t>
            </a:r>
            <a:r>
              <a:rPr lang="zh-CN" altLang="en-US" sz="1800" dirty="0" smtClean="0">
                <a:solidFill>
                  <a:srgbClr val="CC0066"/>
                </a:solidFill>
              </a:rPr>
              <a:t>看起来舒服</a:t>
            </a:r>
            <a:r>
              <a:rPr lang="zh-CN" altLang="en-US" sz="1800" dirty="0" smtClean="0"/>
              <a:t>。做到这两点，其实已经无意中运用了黄金分割。当然我更推荐大家有意识地去运用黄金分割，让设计</a:t>
            </a:r>
            <a:r>
              <a:rPr lang="en-US" altLang="zh-CN" sz="1800" dirty="0" err="1" smtClean="0"/>
              <a:t>ppt</a:t>
            </a:r>
            <a:r>
              <a:rPr lang="zh-CN" altLang="en-US" sz="1800" dirty="0" smtClean="0"/>
              <a:t>更有效率。</a:t>
            </a:r>
            <a:endParaRPr lang="en-US" altLang="zh-CN" sz="1800" dirty="0" smtClean="0"/>
          </a:p>
          <a:p>
            <a:pPr algn="just">
              <a:lnSpc>
                <a:spcPct val="13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zh-CN" altLang="en-US" sz="1800" dirty="0" smtClean="0"/>
              <a:t>本</a:t>
            </a:r>
            <a:r>
              <a:rPr lang="en-US" altLang="zh-CN" sz="1800" dirty="0" err="1" smtClean="0"/>
              <a:t>ppt</a:t>
            </a:r>
            <a:r>
              <a:rPr lang="zh-CN" altLang="en-US" sz="1800" dirty="0" smtClean="0"/>
              <a:t>使用了</a:t>
            </a:r>
            <a:r>
              <a:rPr lang="zh-CN" altLang="en-US" sz="1800" dirty="0"/>
              <a:t>大量</a:t>
            </a:r>
            <a:r>
              <a:rPr lang="zh-CN" altLang="en-US" sz="1800" dirty="0" smtClean="0"/>
              <a:t>来自锐普论坛的图片，就不一 一点名了。在此感谢大家的分享！</a:t>
            </a:r>
            <a:endParaRPr lang="en-US" altLang="zh-CN" sz="1800" dirty="0" smtClean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801716"/>
            <a:ext cx="12922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24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49544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49814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92231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91928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322651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6378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317978" y="3870258"/>
            <a:ext cx="4508044" cy="656586"/>
            <a:chOff x="1693896" y="4158290"/>
            <a:chExt cx="5756208" cy="501733"/>
          </a:xfrm>
        </p:grpSpPr>
        <p:sp>
          <p:nvSpPr>
            <p:cNvPr id="44" name="圆角矩形 43"/>
            <p:cNvSpPr/>
            <p:nvPr/>
          </p:nvSpPr>
          <p:spPr>
            <a:xfrm>
              <a:off x="1693896" y="4158290"/>
              <a:ext cx="5756208" cy="501733"/>
            </a:xfrm>
            <a:prstGeom prst="roundRect">
              <a:avLst/>
            </a:prstGeom>
            <a:pattFill prst="dkDnDiag">
              <a:fgClr>
                <a:schemeClr val="tx1">
                  <a:lumMod val="85000"/>
                  <a:lumOff val="15000"/>
                </a:schemeClr>
              </a:fgClr>
              <a:bgClr>
                <a:schemeClr val="tx1">
                  <a:lumMod val="75000"/>
                  <a:lumOff val="25000"/>
                </a:schemeClr>
              </a:bgClr>
            </a:pattFill>
            <a:ln>
              <a:gradFill flip="none" rotWithShape="1">
                <a:gsLst>
                  <a:gs pos="0">
                    <a:schemeClr val="bg1"/>
                  </a:gs>
                  <a:gs pos="50000">
                    <a:schemeClr val="bg1"/>
                  </a:gs>
                  <a:gs pos="18750">
                    <a:srgbClr val="FFFFFF">
                      <a:alpha val="0"/>
                    </a:srgbClr>
                  </a:gs>
                  <a:gs pos="75000">
                    <a:srgbClr val="FFFFFF">
                      <a:alpha val="0"/>
                    </a:srgb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05589" y="4257693"/>
              <a:ext cx="5367523" cy="29633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正五角星与默认五角星哪个看起来更舒服？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6" name="五角星 145"/>
          <p:cNvSpPr>
            <a:spLocks noChangeAspect="1"/>
          </p:cNvSpPr>
          <p:nvPr/>
        </p:nvSpPr>
        <p:spPr>
          <a:xfrm>
            <a:off x="4937243" y="1717881"/>
            <a:ext cx="1371600" cy="13716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2849011" y="1717881"/>
            <a:ext cx="1429656" cy="1370664"/>
          </a:xfrm>
          <a:custGeom>
            <a:avLst/>
            <a:gdLst>
              <a:gd name="connsiteX0" fmla="*/ 0 w 1436914"/>
              <a:gd name="connsiteY0" fmla="*/ 526728 h 1377921"/>
              <a:gd name="connsiteX1" fmla="*/ 539369 w 1436914"/>
              <a:gd name="connsiteY1" fmla="*/ 526728 h 1377921"/>
              <a:gd name="connsiteX2" fmla="*/ 712136 w 1436914"/>
              <a:gd name="connsiteY2" fmla="*/ 0 h 1377921"/>
              <a:gd name="connsiteX3" fmla="*/ 884903 w 1436914"/>
              <a:gd name="connsiteY3" fmla="*/ 530942 h 1377921"/>
              <a:gd name="connsiteX4" fmla="*/ 1436914 w 1436914"/>
              <a:gd name="connsiteY4" fmla="*/ 530942 h 1377921"/>
              <a:gd name="connsiteX5" fmla="*/ 990248 w 1436914"/>
              <a:gd name="connsiteY5" fmla="*/ 855407 h 1377921"/>
              <a:gd name="connsiteX6" fmla="*/ 1158801 w 1436914"/>
              <a:gd name="connsiteY6" fmla="*/ 1377921 h 1377921"/>
              <a:gd name="connsiteX7" fmla="*/ 707922 w 1436914"/>
              <a:gd name="connsiteY7" fmla="*/ 1053456 h 1377921"/>
              <a:gd name="connsiteX8" fmla="*/ 269684 w 1436914"/>
              <a:gd name="connsiteY8" fmla="*/ 1377921 h 1377921"/>
              <a:gd name="connsiteX9" fmla="*/ 438237 w 1436914"/>
              <a:gd name="connsiteY9" fmla="*/ 859620 h 1377921"/>
              <a:gd name="connsiteX10" fmla="*/ 0 w 1436914"/>
              <a:gd name="connsiteY10" fmla="*/ 526728 h 1377921"/>
              <a:gd name="connsiteX0" fmla="*/ 0 w 1436914"/>
              <a:gd name="connsiteY0" fmla="*/ 526728 h 1377921"/>
              <a:gd name="connsiteX1" fmla="*/ 539369 w 1436914"/>
              <a:gd name="connsiteY1" fmla="*/ 526728 h 1377921"/>
              <a:gd name="connsiteX2" fmla="*/ 712136 w 1436914"/>
              <a:gd name="connsiteY2" fmla="*/ 0 h 1377921"/>
              <a:gd name="connsiteX3" fmla="*/ 884903 w 1436914"/>
              <a:gd name="connsiteY3" fmla="*/ 530942 h 1377921"/>
              <a:gd name="connsiteX4" fmla="*/ 1436914 w 1436914"/>
              <a:gd name="connsiteY4" fmla="*/ 530942 h 1377921"/>
              <a:gd name="connsiteX5" fmla="*/ 990248 w 1436914"/>
              <a:gd name="connsiteY5" fmla="*/ 855407 h 1377921"/>
              <a:gd name="connsiteX6" fmla="*/ 1158801 w 1436914"/>
              <a:gd name="connsiteY6" fmla="*/ 1377921 h 1377921"/>
              <a:gd name="connsiteX7" fmla="*/ 707922 w 1436914"/>
              <a:gd name="connsiteY7" fmla="*/ 1053456 h 1377921"/>
              <a:gd name="connsiteX8" fmla="*/ 269684 w 1436914"/>
              <a:gd name="connsiteY8" fmla="*/ 1377921 h 1377921"/>
              <a:gd name="connsiteX9" fmla="*/ 442451 w 1436914"/>
              <a:gd name="connsiteY9" fmla="*/ 846979 h 1377921"/>
              <a:gd name="connsiteX10" fmla="*/ 0 w 1436914"/>
              <a:gd name="connsiteY10" fmla="*/ 526728 h 1377921"/>
              <a:gd name="connsiteX0" fmla="*/ 0 w 1436914"/>
              <a:gd name="connsiteY0" fmla="*/ 526728 h 1377921"/>
              <a:gd name="connsiteX1" fmla="*/ 539369 w 1436914"/>
              <a:gd name="connsiteY1" fmla="*/ 526728 h 1377921"/>
              <a:gd name="connsiteX2" fmla="*/ 712136 w 1436914"/>
              <a:gd name="connsiteY2" fmla="*/ 0 h 1377921"/>
              <a:gd name="connsiteX3" fmla="*/ 884903 w 1436914"/>
              <a:gd name="connsiteY3" fmla="*/ 530942 h 1377921"/>
              <a:gd name="connsiteX4" fmla="*/ 1436914 w 1436914"/>
              <a:gd name="connsiteY4" fmla="*/ 530942 h 1377921"/>
              <a:gd name="connsiteX5" fmla="*/ 990248 w 1436914"/>
              <a:gd name="connsiteY5" fmla="*/ 855407 h 1377921"/>
              <a:gd name="connsiteX6" fmla="*/ 1158801 w 1436914"/>
              <a:gd name="connsiteY6" fmla="*/ 1377921 h 1377921"/>
              <a:gd name="connsiteX7" fmla="*/ 707922 w 1436914"/>
              <a:gd name="connsiteY7" fmla="*/ 1053456 h 1377921"/>
              <a:gd name="connsiteX8" fmla="*/ 261256 w 1436914"/>
              <a:gd name="connsiteY8" fmla="*/ 1369494 h 1377921"/>
              <a:gd name="connsiteX9" fmla="*/ 442451 w 1436914"/>
              <a:gd name="connsiteY9" fmla="*/ 846979 h 1377921"/>
              <a:gd name="connsiteX10" fmla="*/ 0 w 1436914"/>
              <a:gd name="connsiteY10" fmla="*/ 526728 h 1377921"/>
              <a:gd name="connsiteX0" fmla="*/ 0 w 1436914"/>
              <a:gd name="connsiteY0" fmla="*/ 526728 h 1382136"/>
              <a:gd name="connsiteX1" fmla="*/ 539369 w 1436914"/>
              <a:gd name="connsiteY1" fmla="*/ 526728 h 1382136"/>
              <a:gd name="connsiteX2" fmla="*/ 712136 w 1436914"/>
              <a:gd name="connsiteY2" fmla="*/ 0 h 1382136"/>
              <a:gd name="connsiteX3" fmla="*/ 884903 w 1436914"/>
              <a:gd name="connsiteY3" fmla="*/ 530942 h 1382136"/>
              <a:gd name="connsiteX4" fmla="*/ 1436914 w 1436914"/>
              <a:gd name="connsiteY4" fmla="*/ 530942 h 1382136"/>
              <a:gd name="connsiteX5" fmla="*/ 990248 w 1436914"/>
              <a:gd name="connsiteY5" fmla="*/ 855407 h 1382136"/>
              <a:gd name="connsiteX6" fmla="*/ 1158801 w 1436914"/>
              <a:gd name="connsiteY6" fmla="*/ 1377921 h 1382136"/>
              <a:gd name="connsiteX7" fmla="*/ 707922 w 1436914"/>
              <a:gd name="connsiteY7" fmla="*/ 1053456 h 1382136"/>
              <a:gd name="connsiteX8" fmla="*/ 252828 w 1436914"/>
              <a:gd name="connsiteY8" fmla="*/ 1382136 h 1382136"/>
              <a:gd name="connsiteX9" fmla="*/ 442451 w 1436914"/>
              <a:gd name="connsiteY9" fmla="*/ 846979 h 1382136"/>
              <a:gd name="connsiteX10" fmla="*/ 0 w 1436914"/>
              <a:gd name="connsiteY10" fmla="*/ 526728 h 1382136"/>
              <a:gd name="connsiteX0" fmla="*/ 0 w 1436914"/>
              <a:gd name="connsiteY0" fmla="*/ 526728 h 1377921"/>
              <a:gd name="connsiteX1" fmla="*/ 539369 w 1436914"/>
              <a:gd name="connsiteY1" fmla="*/ 526728 h 1377921"/>
              <a:gd name="connsiteX2" fmla="*/ 712136 w 1436914"/>
              <a:gd name="connsiteY2" fmla="*/ 0 h 1377921"/>
              <a:gd name="connsiteX3" fmla="*/ 884903 w 1436914"/>
              <a:gd name="connsiteY3" fmla="*/ 530942 h 1377921"/>
              <a:gd name="connsiteX4" fmla="*/ 1436914 w 1436914"/>
              <a:gd name="connsiteY4" fmla="*/ 530942 h 1377921"/>
              <a:gd name="connsiteX5" fmla="*/ 990248 w 1436914"/>
              <a:gd name="connsiteY5" fmla="*/ 855407 h 1377921"/>
              <a:gd name="connsiteX6" fmla="*/ 1158801 w 1436914"/>
              <a:gd name="connsiteY6" fmla="*/ 1377921 h 1377921"/>
              <a:gd name="connsiteX7" fmla="*/ 707922 w 1436914"/>
              <a:gd name="connsiteY7" fmla="*/ 1053456 h 1377921"/>
              <a:gd name="connsiteX8" fmla="*/ 272181 w 1436914"/>
              <a:gd name="connsiteY8" fmla="*/ 1367622 h 1377921"/>
              <a:gd name="connsiteX9" fmla="*/ 442451 w 1436914"/>
              <a:gd name="connsiteY9" fmla="*/ 846979 h 1377921"/>
              <a:gd name="connsiteX10" fmla="*/ 0 w 1436914"/>
              <a:gd name="connsiteY10" fmla="*/ 526728 h 1377921"/>
              <a:gd name="connsiteX0" fmla="*/ 0 w 1436914"/>
              <a:gd name="connsiteY0" fmla="*/ 526728 h 1368245"/>
              <a:gd name="connsiteX1" fmla="*/ 539369 w 1436914"/>
              <a:gd name="connsiteY1" fmla="*/ 526728 h 1368245"/>
              <a:gd name="connsiteX2" fmla="*/ 712136 w 1436914"/>
              <a:gd name="connsiteY2" fmla="*/ 0 h 1368245"/>
              <a:gd name="connsiteX3" fmla="*/ 884903 w 1436914"/>
              <a:gd name="connsiteY3" fmla="*/ 530942 h 1368245"/>
              <a:gd name="connsiteX4" fmla="*/ 1436914 w 1436914"/>
              <a:gd name="connsiteY4" fmla="*/ 530942 h 1368245"/>
              <a:gd name="connsiteX5" fmla="*/ 990248 w 1436914"/>
              <a:gd name="connsiteY5" fmla="*/ 855407 h 1368245"/>
              <a:gd name="connsiteX6" fmla="*/ 1158801 w 1436914"/>
              <a:gd name="connsiteY6" fmla="*/ 1368245 h 1368245"/>
              <a:gd name="connsiteX7" fmla="*/ 707922 w 1436914"/>
              <a:gd name="connsiteY7" fmla="*/ 1053456 h 1368245"/>
              <a:gd name="connsiteX8" fmla="*/ 272181 w 1436914"/>
              <a:gd name="connsiteY8" fmla="*/ 1367622 h 1368245"/>
              <a:gd name="connsiteX9" fmla="*/ 442451 w 1436914"/>
              <a:gd name="connsiteY9" fmla="*/ 846979 h 1368245"/>
              <a:gd name="connsiteX10" fmla="*/ 0 w 1436914"/>
              <a:gd name="connsiteY10" fmla="*/ 526728 h 1368245"/>
              <a:gd name="connsiteX0" fmla="*/ 0 w 1427237"/>
              <a:gd name="connsiteY0" fmla="*/ 526728 h 1368245"/>
              <a:gd name="connsiteX1" fmla="*/ 539369 w 1427237"/>
              <a:gd name="connsiteY1" fmla="*/ 526728 h 1368245"/>
              <a:gd name="connsiteX2" fmla="*/ 712136 w 1427237"/>
              <a:gd name="connsiteY2" fmla="*/ 0 h 1368245"/>
              <a:gd name="connsiteX3" fmla="*/ 884903 w 1427237"/>
              <a:gd name="connsiteY3" fmla="*/ 530942 h 1368245"/>
              <a:gd name="connsiteX4" fmla="*/ 1427237 w 1427237"/>
              <a:gd name="connsiteY4" fmla="*/ 528523 h 1368245"/>
              <a:gd name="connsiteX5" fmla="*/ 990248 w 1427237"/>
              <a:gd name="connsiteY5" fmla="*/ 855407 h 1368245"/>
              <a:gd name="connsiteX6" fmla="*/ 1158801 w 1427237"/>
              <a:gd name="connsiteY6" fmla="*/ 1368245 h 1368245"/>
              <a:gd name="connsiteX7" fmla="*/ 707922 w 1427237"/>
              <a:gd name="connsiteY7" fmla="*/ 1053456 h 1368245"/>
              <a:gd name="connsiteX8" fmla="*/ 272181 w 1427237"/>
              <a:gd name="connsiteY8" fmla="*/ 1367622 h 1368245"/>
              <a:gd name="connsiteX9" fmla="*/ 442451 w 1427237"/>
              <a:gd name="connsiteY9" fmla="*/ 846979 h 1368245"/>
              <a:gd name="connsiteX10" fmla="*/ 0 w 1427237"/>
              <a:gd name="connsiteY10" fmla="*/ 526728 h 1368245"/>
              <a:gd name="connsiteX0" fmla="*/ 0 w 1427237"/>
              <a:gd name="connsiteY0" fmla="*/ 526728 h 1368245"/>
              <a:gd name="connsiteX1" fmla="*/ 539369 w 1427237"/>
              <a:gd name="connsiteY1" fmla="*/ 526728 h 1368245"/>
              <a:gd name="connsiteX2" fmla="*/ 712136 w 1427237"/>
              <a:gd name="connsiteY2" fmla="*/ 0 h 1368245"/>
              <a:gd name="connsiteX3" fmla="*/ 882484 w 1427237"/>
              <a:gd name="connsiteY3" fmla="*/ 526104 h 1368245"/>
              <a:gd name="connsiteX4" fmla="*/ 1427237 w 1427237"/>
              <a:gd name="connsiteY4" fmla="*/ 528523 h 1368245"/>
              <a:gd name="connsiteX5" fmla="*/ 990248 w 1427237"/>
              <a:gd name="connsiteY5" fmla="*/ 855407 h 1368245"/>
              <a:gd name="connsiteX6" fmla="*/ 1158801 w 1427237"/>
              <a:gd name="connsiteY6" fmla="*/ 1368245 h 1368245"/>
              <a:gd name="connsiteX7" fmla="*/ 707922 w 1427237"/>
              <a:gd name="connsiteY7" fmla="*/ 1053456 h 1368245"/>
              <a:gd name="connsiteX8" fmla="*/ 272181 w 1427237"/>
              <a:gd name="connsiteY8" fmla="*/ 1367622 h 1368245"/>
              <a:gd name="connsiteX9" fmla="*/ 442451 w 1427237"/>
              <a:gd name="connsiteY9" fmla="*/ 846979 h 1368245"/>
              <a:gd name="connsiteX10" fmla="*/ 0 w 1427237"/>
              <a:gd name="connsiteY10" fmla="*/ 526728 h 1368245"/>
              <a:gd name="connsiteX0" fmla="*/ 0 w 1427237"/>
              <a:gd name="connsiteY0" fmla="*/ 526728 h 1368245"/>
              <a:gd name="connsiteX1" fmla="*/ 539369 w 1427237"/>
              <a:gd name="connsiteY1" fmla="*/ 526728 h 1368245"/>
              <a:gd name="connsiteX2" fmla="*/ 712136 w 1427237"/>
              <a:gd name="connsiteY2" fmla="*/ 0 h 1368245"/>
              <a:gd name="connsiteX3" fmla="*/ 892160 w 1427237"/>
              <a:gd name="connsiteY3" fmla="*/ 528523 h 1368245"/>
              <a:gd name="connsiteX4" fmla="*/ 1427237 w 1427237"/>
              <a:gd name="connsiteY4" fmla="*/ 528523 h 1368245"/>
              <a:gd name="connsiteX5" fmla="*/ 990248 w 1427237"/>
              <a:gd name="connsiteY5" fmla="*/ 855407 h 1368245"/>
              <a:gd name="connsiteX6" fmla="*/ 1158801 w 1427237"/>
              <a:gd name="connsiteY6" fmla="*/ 1368245 h 1368245"/>
              <a:gd name="connsiteX7" fmla="*/ 707922 w 1427237"/>
              <a:gd name="connsiteY7" fmla="*/ 1053456 h 1368245"/>
              <a:gd name="connsiteX8" fmla="*/ 272181 w 1427237"/>
              <a:gd name="connsiteY8" fmla="*/ 1367622 h 1368245"/>
              <a:gd name="connsiteX9" fmla="*/ 442451 w 1427237"/>
              <a:gd name="connsiteY9" fmla="*/ 846979 h 1368245"/>
              <a:gd name="connsiteX10" fmla="*/ 0 w 1427237"/>
              <a:gd name="connsiteY10" fmla="*/ 526728 h 1368245"/>
              <a:gd name="connsiteX0" fmla="*/ 0 w 1427237"/>
              <a:gd name="connsiteY0" fmla="*/ 526728 h 1368245"/>
              <a:gd name="connsiteX1" fmla="*/ 539369 w 1427237"/>
              <a:gd name="connsiteY1" fmla="*/ 526728 h 1368245"/>
              <a:gd name="connsiteX2" fmla="*/ 712136 w 1427237"/>
              <a:gd name="connsiteY2" fmla="*/ 0 h 1368245"/>
              <a:gd name="connsiteX3" fmla="*/ 892160 w 1427237"/>
              <a:gd name="connsiteY3" fmla="*/ 528523 h 1368245"/>
              <a:gd name="connsiteX4" fmla="*/ 1427237 w 1427237"/>
              <a:gd name="connsiteY4" fmla="*/ 528523 h 1368245"/>
              <a:gd name="connsiteX5" fmla="*/ 990248 w 1427237"/>
              <a:gd name="connsiteY5" fmla="*/ 845731 h 1368245"/>
              <a:gd name="connsiteX6" fmla="*/ 1158801 w 1427237"/>
              <a:gd name="connsiteY6" fmla="*/ 1368245 h 1368245"/>
              <a:gd name="connsiteX7" fmla="*/ 707922 w 1427237"/>
              <a:gd name="connsiteY7" fmla="*/ 1053456 h 1368245"/>
              <a:gd name="connsiteX8" fmla="*/ 272181 w 1427237"/>
              <a:gd name="connsiteY8" fmla="*/ 1367622 h 1368245"/>
              <a:gd name="connsiteX9" fmla="*/ 442451 w 1427237"/>
              <a:gd name="connsiteY9" fmla="*/ 846979 h 1368245"/>
              <a:gd name="connsiteX10" fmla="*/ 0 w 1427237"/>
              <a:gd name="connsiteY10" fmla="*/ 526728 h 1368245"/>
              <a:gd name="connsiteX0" fmla="*/ 0 w 1427237"/>
              <a:gd name="connsiteY0" fmla="*/ 526728 h 1368245"/>
              <a:gd name="connsiteX1" fmla="*/ 546626 w 1427237"/>
              <a:gd name="connsiteY1" fmla="*/ 524309 h 1368245"/>
              <a:gd name="connsiteX2" fmla="*/ 712136 w 1427237"/>
              <a:gd name="connsiteY2" fmla="*/ 0 h 1368245"/>
              <a:gd name="connsiteX3" fmla="*/ 892160 w 1427237"/>
              <a:gd name="connsiteY3" fmla="*/ 528523 h 1368245"/>
              <a:gd name="connsiteX4" fmla="*/ 1427237 w 1427237"/>
              <a:gd name="connsiteY4" fmla="*/ 528523 h 1368245"/>
              <a:gd name="connsiteX5" fmla="*/ 990248 w 1427237"/>
              <a:gd name="connsiteY5" fmla="*/ 845731 h 1368245"/>
              <a:gd name="connsiteX6" fmla="*/ 1158801 w 1427237"/>
              <a:gd name="connsiteY6" fmla="*/ 1368245 h 1368245"/>
              <a:gd name="connsiteX7" fmla="*/ 707922 w 1427237"/>
              <a:gd name="connsiteY7" fmla="*/ 1053456 h 1368245"/>
              <a:gd name="connsiteX8" fmla="*/ 272181 w 1427237"/>
              <a:gd name="connsiteY8" fmla="*/ 1367622 h 1368245"/>
              <a:gd name="connsiteX9" fmla="*/ 442451 w 1427237"/>
              <a:gd name="connsiteY9" fmla="*/ 846979 h 1368245"/>
              <a:gd name="connsiteX10" fmla="*/ 0 w 1427237"/>
              <a:gd name="connsiteY10" fmla="*/ 526728 h 1368245"/>
              <a:gd name="connsiteX0" fmla="*/ 0 w 1427237"/>
              <a:gd name="connsiteY0" fmla="*/ 529147 h 1370664"/>
              <a:gd name="connsiteX1" fmla="*/ 546626 w 1427237"/>
              <a:gd name="connsiteY1" fmla="*/ 526728 h 1370664"/>
              <a:gd name="connsiteX2" fmla="*/ 716974 w 1427237"/>
              <a:gd name="connsiteY2" fmla="*/ 0 h 1370664"/>
              <a:gd name="connsiteX3" fmla="*/ 892160 w 1427237"/>
              <a:gd name="connsiteY3" fmla="*/ 530942 h 1370664"/>
              <a:gd name="connsiteX4" fmla="*/ 1427237 w 1427237"/>
              <a:gd name="connsiteY4" fmla="*/ 530942 h 1370664"/>
              <a:gd name="connsiteX5" fmla="*/ 990248 w 1427237"/>
              <a:gd name="connsiteY5" fmla="*/ 848150 h 1370664"/>
              <a:gd name="connsiteX6" fmla="*/ 1158801 w 1427237"/>
              <a:gd name="connsiteY6" fmla="*/ 1370664 h 1370664"/>
              <a:gd name="connsiteX7" fmla="*/ 707922 w 1427237"/>
              <a:gd name="connsiteY7" fmla="*/ 1055875 h 1370664"/>
              <a:gd name="connsiteX8" fmla="*/ 272181 w 1427237"/>
              <a:gd name="connsiteY8" fmla="*/ 1370041 h 1370664"/>
              <a:gd name="connsiteX9" fmla="*/ 442451 w 1427237"/>
              <a:gd name="connsiteY9" fmla="*/ 849398 h 1370664"/>
              <a:gd name="connsiteX10" fmla="*/ 0 w 1427237"/>
              <a:gd name="connsiteY10" fmla="*/ 529147 h 1370664"/>
              <a:gd name="connsiteX0" fmla="*/ 0 w 1429656"/>
              <a:gd name="connsiteY0" fmla="*/ 526728 h 1370664"/>
              <a:gd name="connsiteX1" fmla="*/ 549045 w 1429656"/>
              <a:gd name="connsiteY1" fmla="*/ 526728 h 1370664"/>
              <a:gd name="connsiteX2" fmla="*/ 719393 w 1429656"/>
              <a:gd name="connsiteY2" fmla="*/ 0 h 1370664"/>
              <a:gd name="connsiteX3" fmla="*/ 894579 w 1429656"/>
              <a:gd name="connsiteY3" fmla="*/ 530942 h 1370664"/>
              <a:gd name="connsiteX4" fmla="*/ 1429656 w 1429656"/>
              <a:gd name="connsiteY4" fmla="*/ 530942 h 1370664"/>
              <a:gd name="connsiteX5" fmla="*/ 992667 w 1429656"/>
              <a:gd name="connsiteY5" fmla="*/ 848150 h 1370664"/>
              <a:gd name="connsiteX6" fmla="*/ 1161220 w 1429656"/>
              <a:gd name="connsiteY6" fmla="*/ 1370664 h 1370664"/>
              <a:gd name="connsiteX7" fmla="*/ 710341 w 1429656"/>
              <a:gd name="connsiteY7" fmla="*/ 1055875 h 1370664"/>
              <a:gd name="connsiteX8" fmla="*/ 274600 w 1429656"/>
              <a:gd name="connsiteY8" fmla="*/ 1370041 h 1370664"/>
              <a:gd name="connsiteX9" fmla="*/ 444870 w 1429656"/>
              <a:gd name="connsiteY9" fmla="*/ 849398 h 1370664"/>
              <a:gd name="connsiteX10" fmla="*/ 0 w 1429656"/>
              <a:gd name="connsiteY10" fmla="*/ 526728 h 1370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9656" h="1370664">
                <a:moveTo>
                  <a:pt x="0" y="526728"/>
                </a:moveTo>
                <a:lnTo>
                  <a:pt x="549045" y="526728"/>
                </a:lnTo>
                <a:lnTo>
                  <a:pt x="719393" y="0"/>
                </a:lnTo>
                <a:lnTo>
                  <a:pt x="894579" y="530942"/>
                </a:lnTo>
                <a:lnTo>
                  <a:pt x="1429656" y="530942"/>
                </a:lnTo>
                <a:lnTo>
                  <a:pt x="992667" y="848150"/>
                </a:lnTo>
                <a:lnTo>
                  <a:pt x="1161220" y="1370664"/>
                </a:lnTo>
                <a:lnTo>
                  <a:pt x="710341" y="1055875"/>
                </a:lnTo>
                <a:lnTo>
                  <a:pt x="274600" y="1370041"/>
                </a:lnTo>
                <a:lnTo>
                  <a:pt x="444870" y="849398"/>
                </a:lnTo>
                <a:lnTo>
                  <a:pt x="0" y="526728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2434" y="314553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正五角星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074942" y="3145532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默认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五角星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15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11760" y="1561356"/>
            <a:ext cx="4464497" cy="2761200"/>
            <a:chOff x="2411760" y="1561356"/>
            <a:chExt cx="4464497" cy="27612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411760" y="4320624"/>
              <a:ext cx="4464000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>
              <a:off x="5495656" y="2941956"/>
              <a:ext cx="2761200" cy="0"/>
            </a:xfrm>
            <a:prstGeom prst="line">
              <a:avLst/>
            </a:prstGeom>
            <a:ln w="22225">
              <a:solidFill>
                <a:srgbClr val="CC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412257" y="1561356"/>
              <a:ext cx="4464000" cy="0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1037213" y="2941956"/>
              <a:ext cx="2761200" cy="0"/>
            </a:xfrm>
            <a:prstGeom prst="line">
              <a:avLst/>
            </a:prstGeom>
            <a:ln w="22225">
              <a:solidFill>
                <a:srgbClr val="CC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黄金</a:t>
            </a:r>
            <a:r>
              <a:rPr lang="zh-CN" altLang="en-US" dirty="0" smtClean="0">
                <a:solidFill>
                  <a:srgbClr val="CCCC00"/>
                </a:solidFill>
              </a:rPr>
              <a:t>矩形</a:t>
            </a:r>
            <a:endParaRPr lang="zh-CN" altLang="en-US" dirty="0">
              <a:solidFill>
                <a:srgbClr val="CCCC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87043" y="2589188"/>
            <a:ext cx="1713931" cy="417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短</a:t>
            </a:r>
            <a:r>
              <a:rPr lang="zh-CN" altLang="en-US" sz="1600" dirty="0" smtClean="0"/>
              <a:t>边</a:t>
            </a:r>
            <a:r>
              <a:rPr lang="en-US" altLang="zh-CN" sz="1600" dirty="0"/>
              <a:t>/</a:t>
            </a:r>
            <a:r>
              <a:rPr lang="zh-CN" altLang="en-US" sz="1600" dirty="0" smtClean="0"/>
              <a:t>长边≈</a:t>
            </a:r>
            <a:r>
              <a:rPr lang="en-US" altLang="zh-CN" sz="1600" dirty="0"/>
              <a:t>0</a:t>
            </a:r>
            <a:r>
              <a:rPr lang="en-US" altLang="zh-CN" sz="1600" dirty="0" smtClean="0"/>
              <a:t>.618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019640" y="4457624"/>
            <a:ext cx="5144648" cy="610256"/>
            <a:chOff x="2019640" y="4451900"/>
            <a:chExt cx="5144648" cy="391253"/>
          </a:xfrm>
        </p:grpSpPr>
        <p:sp>
          <p:nvSpPr>
            <p:cNvPr id="44" name="圆角矩形 43"/>
            <p:cNvSpPr/>
            <p:nvPr/>
          </p:nvSpPr>
          <p:spPr>
            <a:xfrm>
              <a:off x="2033972" y="4451900"/>
              <a:ext cx="5115984" cy="391253"/>
            </a:xfrm>
            <a:prstGeom prst="roundRect">
              <a:avLst/>
            </a:prstGeom>
            <a:pattFill prst="dkDnDiag">
              <a:fgClr>
                <a:schemeClr val="tx1">
                  <a:lumMod val="85000"/>
                  <a:lumOff val="15000"/>
                </a:schemeClr>
              </a:fgClr>
              <a:bgClr>
                <a:schemeClr val="tx1">
                  <a:lumMod val="75000"/>
                  <a:lumOff val="25000"/>
                </a:schemeClr>
              </a:bgClr>
            </a:pattFill>
            <a:ln>
              <a:gradFill flip="none" rotWithShape="1">
                <a:gsLst>
                  <a:gs pos="0">
                    <a:schemeClr val="bg1"/>
                  </a:gs>
                  <a:gs pos="50000">
                    <a:schemeClr val="bg1"/>
                  </a:gs>
                  <a:gs pos="18750">
                    <a:srgbClr val="FFFFFF">
                      <a:alpha val="0"/>
                    </a:srgbClr>
                  </a:gs>
                  <a:gs pos="75000">
                    <a:srgbClr val="FFFFFF">
                      <a:alpha val="0"/>
                    </a:srgb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019640" y="4501755"/>
              <a:ext cx="5144648" cy="26638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</a:rPr>
                <a:t>我们</a:t>
              </a:r>
              <a:r>
                <a:rPr lang="zh-CN" altLang="en-US" sz="1400" dirty="0">
                  <a:solidFill>
                    <a:schemeClr val="bg1"/>
                  </a:solidFill>
                </a:rPr>
                <a:t>身边的很多东西都符合这个规律，不信可以找找</a:t>
              </a:r>
              <a:r>
                <a:rPr lang="en-US" altLang="zh-CN" sz="1400" dirty="0">
                  <a:solidFill>
                    <a:schemeClr val="bg1"/>
                  </a:solidFill>
                </a:rPr>
                <a:t>^_^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706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黄金矩形</a:t>
            </a:r>
            <a:r>
              <a:rPr lang="zh-CN" altLang="en-US" dirty="0">
                <a:solidFill>
                  <a:srgbClr val="CCCC00"/>
                </a:solidFill>
              </a:rPr>
              <a:t>深入分割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659600" y="1561373"/>
            <a:ext cx="5824823" cy="3600383"/>
            <a:chOff x="1659600" y="1561373"/>
            <a:chExt cx="5824823" cy="3600383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1659600" y="1561373"/>
              <a:ext cx="5824512" cy="3600383"/>
              <a:chOff x="1610888" y="1376983"/>
              <a:chExt cx="5824803" cy="3600565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610890" y="1376983"/>
                <a:ext cx="2224800" cy="2224799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835690" y="1376984"/>
                <a:ext cx="3600001" cy="3600564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610888" y="3602276"/>
                <a:ext cx="1375269" cy="1375271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986046" y="4127904"/>
                <a:ext cx="849642" cy="849643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310065" y="3602277"/>
                <a:ext cx="525626" cy="525627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986157" y="3601771"/>
                <a:ext cx="324016" cy="324016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986157" y="3926294"/>
                <a:ext cx="201610" cy="201610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187767" y="4005498"/>
                <a:ext cx="122406" cy="122406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 rot="10800000">
              <a:off x="1666441" y="1567130"/>
              <a:ext cx="5817982" cy="3591017"/>
            </a:xfrm>
            <a:custGeom>
              <a:avLst/>
              <a:gdLst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00"/>
                <a:gd name="connsiteX1" fmla="*/ 2489200 w 9156700"/>
                <a:gd name="connsiteY1" fmla="*/ 4330700 h 5664200"/>
                <a:gd name="connsiteX2" fmla="*/ 2171700 w 9156700"/>
                <a:gd name="connsiteY2" fmla="*/ 4013200 h 5664200"/>
                <a:gd name="connsiteX3" fmla="*/ 2679700 w 9156700"/>
                <a:gd name="connsiteY3" fmla="*/ 3492500 h 5664200"/>
                <a:gd name="connsiteX4" fmla="*/ 3505200 w 9156700"/>
                <a:gd name="connsiteY4" fmla="*/ 4330700 h 5664200"/>
                <a:gd name="connsiteX5" fmla="*/ 2171700 w 9156700"/>
                <a:gd name="connsiteY5" fmla="*/ 5664200 h 5664200"/>
                <a:gd name="connsiteX6" fmla="*/ 0 w 9156700"/>
                <a:gd name="connsiteY6" fmla="*/ 3492500 h 5664200"/>
                <a:gd name="connsiteX7" fmla="*/ 3505200 w 9156700"/>
                <a:gd name="connsiteY7" fmla="*/ 0 h 5664200"/>
                <a:gd name="connsiteX8" fmla="*/ 9156700 w 9156700"/>
                <a:gd name="connsiteY8" fmla="*/ 5664200 h 5664200"/>
                <a:gd name="connsiteX0" fmla="*/ 2667000 w 9156700"/>
                <a:gd name="connsiteY0" fmla="*/ 4165600 h 5664233"/>
                <a:gd name="connsiteX1" fmla="*/ 2489200 w 9156700"/>
                <a:gd name="connsiteY1" fmla="*/ 4330700 h 5664233"/>
                <a:gd name="connsiteX2" fmla="*/ 2171700 w 9156700"/>
                <a:gd name="connsiteY2" fmla="*/ 4013200 h 5664233"/>
                <a:gd name="connsiteX3" fmla="*/ 2679700 w 9156700"/>
                <a:gd name="connsiteY3" fmla="*/ 3492500 h 5664233"/>
                <a:gd name="connsiteX4" fmla="*/ 3505200 w 9156700"/>
                <a:gd name="connsiteY4" fmla="*/ 4330700 h 5664233"/>
                <a:gd name="connsiteX5" fmla="*/ 2171700 w 9156700"/>
                <a:gd name="connsiteY5" fmla="*/ 5664200 h 5664233"/>
                <a:gd name="connsiteX6" fmla="*/ 0 w 9156700"/>
                <a:gd name="connsiteY6" fmla="*/ 3492500 h 5664233"/>
                <a:gd name="connsiteX7" fmla="*/ 3505200 w 9156700"/>
                <a:gd name="connsiteY7" fmla="*/ 0 h 5664233"/>
                <a:gd name="connsiteX8" fmla="*/ 9156700 w 9156700"/>
                <a:gd name="connsiteY8" fmla="*/ 5664200 h 5664233"/>
                <a:gd name="connsiteX0" fmla="*/ 2667049 w 9156749"/>
                <a:gd name="connsiteY0" fmla="*/ 4165600 h 5664233"/>
                <a:gd name="connsiteX1" fmla="*/ 2489249 w 9156749"/>
                <a:gd name="connsiteY1" fmla="*/ 4330700 h 5664233"/>
                <a:gd name="connsiteX2" fmla="*/ 2171749 w 9156749"/>
                <a:gd name="connsiteY2" fmla="*/ 4013200 h 5664233"/>
                <a:gd name="connsiteX3" fmla="*/ 2679749 w 9156749"/>
                <a:gd name="connsiteY3" fmla="*/ 3492500 h 5664233"/>
                <a:gd name="connsiteX4" fmla="*/ 3505249 w 9156749"/>
                <a:gd name="connsiteY4" fmla="*/ 4330700 h 5664233"/>
                <a:gd name="connsiteX5" fmla="*/ 2171749 w 9156749"/>
                <a:gd name="connsiteY5" fmla="*/ 5664200 h 5664233"/>
                <a:gd name="connsiteX6" fmla="*/ 49 w 9156749"/>
                <a:gd name="connsiteY6" fmla="*/ 3492500 h 5664233"/>
                <a:gd name="connsiteX7" fmla="*/ 3505249 w 9156749"/>
                <a:gd name="connsiteY7" fmla="*/ 0 h 5664233"/>
                <a:gd name="connsiteX8" fmla="*/ 9156749 w 9156749"/>
                <a:gd name="connsiteY8" fmla="*/ 5664200 h 5664233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49"/>
                <a:gd name="connsiteY0" fmla="*/ 4165775 h 5664408"/>
                <a:gd name="connsiteX1" fmla="*/ 2489249 w 9156749"/>
                <a:gd name="connsiteY1" fmla="*/ 4330875 h 5664408"/>
                <a:gd name="connsiteX2" fmla="*/ 2171749 w 9156749"/>
                <a:gd name="connsiteY2" fmla="*/ 4013375 h 5664408"/>
                <a:gd name="connsiteX3" fmla="*/ 2679749 w 9156749"/>
                <a:gd name="connsiteY3" fmla="*/ 3492675 h 5664408"/>
                <a:gd name="connsiteX4" fmla="*/ 3505249 w 9156749"/>
                <a:gd name="connsiteY4" fmla="*/ 4330875 h 5664408"/>
                <a:gd name="connsiteX5" fmla="*/ 2171749 w 9156749"/>
                <a:gd name="connsiteY5" fmla="*/ 5664375 h 5664408"/>
                <a:gd name="connsiteX6" fmla="*/ 49 w 9156749"/>
                <a:gd name="connsiteY6" fmla="*/ 3492675 h 5664408"/>
                <a:gd name="connsiteX7" fmla="*/ 3505249 w 9156749"/>
                <a:gd name="connsiteY7" fmla="*/ 175 h 5664408"/>
                <a:gd name="connsiteX8" fmla="*/ 9156749 w 9156749"/>
                <a:gd name="connsiteY8" fmla="*/ 5664375 h 5664408"/>
                <a:gd name="connsiteX0" fmla="*/ 2667049 w 9156756"/>
                <a:gd name="connsiteY0" fmla="*/ 4165775 h 5664408"/>
                <a:gd name="connsiteX1" fmla="*/ 2489249 w 9156756"/>
                <a:gd name="connsiteY1" fmla="*/ 4330875 h 5664408"/>
                <a:gd name="connsiteX2" fmla="*/ 2171749 w 9156756"/>
                <a:gd name="connsiteY2" fmla="*/ 4013375 h 5664408"/>
                <a:gd name="connsiteX3" fmla="*/ 2679749 w 9156756"/>
                <a:gd name="connsiteY3" fmla="*/ 3492675 h 5664408"/>
                <a:gd name="connsiteX4" fmla="*/ 3505249 w 9156756"/>
                <a:gd name="connsiteY4" fmla="*/ 4330875 h 5664408"/>
                <a:gd name="connsiteX5" fmla="*/ 2171749 w 9156756"/>
                <a:gd name="connsiteY5" fmla="*/ 5664375 h 5664408"/>
                <a:gd name="connsiteX6" fmla="*/ 49 w 9156756"/>
                <a:gd name="connsiteY6" fmla="*/ 3492675 h 5664408"/>
                <a:gd name="connsiteX7" fmla="*/ 3505249 w 9156756"/>
                <a:gd name="connsiteY7" fmla="*/ 175 h 5664408"/>
                <a:gd name="connsiteX8" fmla="*/ 9156749 w 9156756"/>
                <a:gd name="connsiteY8" fmla="*/ 5664375 h 5664408"/>
                <a:gd name="connsiteX0" fmla="*/ 2667055 w 9156762"/>
                <a:gd name="connsiteY0" fmla="*/ 4165775 h 5664408"/>
                <a:gd name="connsiteX1" fmla="*/ 2489255 w 9156762"/>
                <a:gd name="connsiteY1" fmla="*/ 4330875 h 5664408"/>
                <a:gd name="connsiteX2" fmla="*/ 2171755 w 9156762"/>
                <a:gd name="connsiteY2" fmla="*/ 4013375 h 5664408"/>
                <a:gd name="connsiteX3" fmla="*/ 2679755 w 9156762"/>
                <a:gd name="connsiteY3" fmla="*/ 3492675 h 5664408"/>
                <a:gd name="connsiteX4" fmla="*/ 3505255 w 9156762"/>
                <a:gd name="connsiteY4" fmla="*/ 4330875 h 5664408"/>
                <a:gd name="connsiteX5" fmla="*/ 2171755 w 9156762"/>
                <a:gd name="connsiteY5" fmla="*/ 5664375 h 5664408"/>
                <a:gd name="connsiteX6" fmla="*/ 55 w 9156762"/>
                <a:gd name="connsiteY6" fmla="*/ 3492675 h 5664408"/>
                <a:gd name="connsiteX7" fmla="*/ 3505255 w 9156762"/>
                <a:gd name="connsiteY7" fmla="*/ 175 h 5664408"/>
                <a:gd name="connsiteX8" fmla="*/ 9156755 w 9156762"/>
                <a:gd name="connsiteY8" fmla="*/ 5664375 h 5664408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775 h 5664414"/>
                <a:gd name="connsiteX1" fmla="*/ 2489255 w 9156762"/>
                <a:gd name="connsiteY1" fmla="*/ 4330875 h 5664414"/>
                <a:gd name="connsiteX2" fmla="*/ 2171755 w 9156762"/>
                <a:gd name="connsiteY2" fmla="*/ 4013375 h 5664414"/>
                <a:gd name="connsiteX3" fmla="*/ 2679755 w 9156762"/>
                <a:gd name="connsiteY3" fmla="*/ 3492675 h 5664414"/>
                <a:gd name="connsiteX4" fmla="*/ 3505255 w 9156762"/>
                <a:gd name="connsiteY4" fmla="*/ 4330875 h 5664414"/>
                <a:gd name="connsiteX5" fmla="*/ 2171755 w 9156762"/>
                <a:gd name="connsiteY5" fmla="*/ 5664375 h 5664414"/>
                <a:gd name="connsiteX6" fmla="*/ 55 w 9156762"/>
                <a:gd name="connsiteY6" fmla="*/ 3492675 h 5664414"/>
                <a:gd name="connsiteX7" fmla="*/ 3505255 w 9156762"/>
                <a:gd name="connsiteY7" fmla="*/ 175 h 5664414"/>
                <a:gd name="connsiteX8" fmla="*/ 9156755 w 9156762"/>
                <a:gd name="connsiteY8" fmla="*/ 5664375 h 5664414"/>
                <a:gd name="connsiteX0" fmla="*/ 2667055 w 9156762"/>
                <a:gd name="connsiteY0" fmla="*/ 4165817 h 5664456"/>
                <a:gd name="connsiteX1" fmla="*/ 2489255 w 9156762"/>
                <a:gd name="connsiteY1" fmla="*/ 4330917 h 5664456"/>
                <a:gd name="connsiteX2" fmla="*/ 2171755 w 9156762"/>
                <a:gd name="connsiteY2" fmla="*/ 4013417 h 5664456"/>
                <a:gd name="connsiteX3" fmla="*/ 2679755 w 9156762"/>
                <a:gd name="connsiteY3" fmla="*/ 3492717 h 5664456"/>
                <a:gd name="connsiteX4" fmla="*/ 3505255 w 9156762"/>
                <a:gd name="connsiteY4" fmla="*/ 4330917 h 5664456"/>
                <a:gd name="connsiteX5" fmla="*/ 2171755 w 9156762"/>
                <a:gd name="connsiteY5" fmla="*/ 5664417 h 5664456"/>
                <a:gd name="connsiteX6" fmla="*/ 55 w 9156762"/>
                <a:gd name="connsiteY6" fmla="*/ 3492717 h 5664456"/>
                <a:gd name="connsiteX7" fmla="*/ 3505255 w 9156762"/>
                <a:gd name="connsiteY7" fmla="*/ 217 h 5664456"/>
                <a:gd name="connsiteX8" fmla="*/ 9156755 w 9156762"/>
                <a:gd name="connsiteY8" fmla="*/ 5664417 h 5664456"/>
                <a:gd name="connsiteX0" fmla="*/ 2667105 w 9156812"/>
                <a:gd name="connsiteY0" fmla="*/ 4165822 h 5664461"/>
                <a:gd name="connsiteX1" fmla="*/ 2489305 w 9156812"/>
                <a:gd name="connsiteY1" fmla="*/ 4330922 h 5664461"/>
                <a:gd name="connsiteX2" fmla="*/ 2171805 w 9156812"/>
                <a:gd name="connsiteY2" fmla="*/ 4013422 h 5664461"/>
                <a:gd name="connsiteX3" fmla="*/ 2679805 w 9156812"/>
                <a:gd name="connsiteY3" fmla="*/ 3492722 h 5664461"/>
                <a:gd name="connsiteX4" fmla="*/ 3505305 w 9156812"/>
                <a:gd name="connsiteY4" fmla="*/ 4330922 h 5664461"/>
                <a:gd name="connsiteX5" fmla="*/ 2171805 w 9156812"/>
                <a:gd name="connsiteY5" fmla="*/ 5664422 h 5664461"/>
                <a:gd name="connsiteX6" fmla="*/ 105 w 9156812"/>
                <a:gd name="connsiteY6" fmla="*/ 3492722 h 5664461"/>
                <a:gd name="connsiteX7" fmla="*/ 3505305 w 9156812"/>
                <a:gd name="connsiteY7" fmla="*/ 222 h 5664461"/>
                <a:gd name="connsiteX8" fmla="*/ 9156805 w 9156812"/>
                <a:gd name="connsiteY8" fmla="*/ 5664422 h 5664461"/>
                <a:gd name="connsiteX0" fmla="*/ 2667113 w 9156820"/>
                <a:gd name="connsiteY0" fmla="*/ 4165730 h 5664369"/>
                <a:gd name="connsiteX1" fmla="*/ 2489313 w 9156820"/>
                <a:gd name="connsiteY1" fmla="*/ 4330830 h 5664369"/>
                <a:gd name="connsiteX2" fmla="*/ 2171813 w 9156820"/>
                <a:gd name="connsiteY2" fmla="*/ 4013330 h 5664369"/>
                <a:gd name="connsiteX3" fmla="*/ 2679813 w 9156820"/>
                <a:gd name="connsiteY3" fmla="*/ 3492630 h 5664369"/>
                <a:gd name="connsiteX4" fmla="*/ 3505313 w 9156820"/>
                <a:gd name="connsiteY4" fmla="*/ 4330830 h 5664369"/>
                <a:gd name="connsiteX5" fmla="*/ 2171813 w 9156820"/>
                <a:gd name="connsiteY5" fmla="*/ 5664330 h 5664369"/>
                <a:gd name="connsiteX6" fmla="*/ 113 w 9156820"/>
                <a:gd name="connsiteY6" fmla="*/ 3492630 h 5664369"/>
                <a:gd name="connsiteX7" fmla="*/ 3505313 w 9156820"/>
                <a:gd name="connsiteY7" fmla="*/ 130 h 5664369"/>
                <a:gd name="connsiteX8" fmla="*/ 9156813 w 9156820"/>
                <a:gd name="connsiteY8" fmla="*/ 5664330 h 5664369"/>
                <a:gd name="connsiteX0" fmla="*/ 2667116 w 9156823"/>
                <a:gd name="connsiteY0" fmla="*/ 4165649 h 5664288"/>
                <a:gd name="connsiteX1" fmla="*/ 2489316 w 9156823"/>
                <a:gd name="connsiteY1" fmla="*/ 4330749 h 5664288"/>
                <a:gd name="connsiteX2" fmla="*/ 2171816 w 9156823"/>
                <a:gd name="connsiteY2" fmla="*/ 4013249 h 5664288"/>
                <a:gd name="connsiteX3" fmla="*/ 2679816 w 9156823"/>
                <a:gd name="connsiteY3" fmla="*/ 3492549 h 5664288"/>
                <a:gd name="connsiteX4" fmla="*/ 3505316 w 9156823"/>
                <a:gd name="connsiteY4" fmla="*/ 4330749 h 5664288"/>
                <a:gd name="connsiteX5" fmla="*/ 2171816 w 9156823"/>
                <a:gd name="connsiteY5" fmla="*/ 5664249 h 5664288"/>
                <a:gd name="connsiteX6" fmla="*/ 116 w 9156823"/>
                <a:gd name="connsiteY6" fmla="*/ 3492549 h 5664288"/>
                <a:gd name="connsiteX7" fmla="*/ 3505316 w 9156823"/>
                <a:gd name="connsiteY7" fmla="*/ 49 h 5664288"/>
                <a:gd name="connsiteX8" fmla="*/ 9156816 w 9156823"/>
                <a:gd name="connsiteY8" fmla="*/ 5664249 h 5664288"/>
                <a:gd name="connsiteX0" fmla="*/ 2667116 w 9156823"/>
                <a:gd name="connsiteY0" fmla="*/ 4165601 h 5664240"/>
                <a:gd name="connsiteX1" fmla="*/ 2489316 w 9156823"/>
                <a:gd name="connsiteY1" fmla="*/ 4330701 h 5664240"/>
                <a:gd name="connsiteX2" fmla="*/ 2171816 w 9156823"/>
                <a:gd name="connsiteY2" fmla="*/ 4013201 h 5664240"/>
                <a:gd name="connsiteX3" fmla="*/ 2679816 w 9156823"/>
                <a:gd name="connsiteY3" fmla="*/ 3492501 h 5664240"/>
                <a:gd name="connsiteX4" fmla="*/ 3505316 w 9156823"/>
                <a:gd name="connsiteY4" fmla="*/ 4330701 h 5664240"/>
                <a:gd name="connsiteX5" fmla="*/ 2171816 w 9156823"/>
                <a:gd name="connsiteY5" fmla="*/ 5664201 h 5664240"/>
                <a:gd name="connsiteX6" fmla="*/ 116 w 9156823"/>
                <a:gd name="connsiteY6" fmla="*/ 3492501 h 5664240"/>
                <a:gd name="connsiteX7" fmla="*/ 3505316 w 9156823"/>
                <a:gd name="connsiteY7" fmla="*/ 1 h 5664240"/>
                <a:gd name="connsiteX8" fmla="*/ 9156816 w 9156823"/>
                <a:gd name="connsiteY8" fmla="*/ 5664201 h 5664240"/>
                <a:gd name="connsiteX0" fmla="*/ 2667116 w 9156816"/>
                <a:gd name="connsiteY0" fmla="*/ 4165601 h 5664240"/>
                <a:gd name="connsiteX1" fmla="*/ 2489316 w 9156816"/>
                <a:gd name="connsiteY1" fmla="*/ 4330701 h 5664240"/>
                <a:gd name="connsiteX2" fmla="*/ 2171816 w 9156816"/>
                <a:gd name="connsiteY2" fmla="*/ 4013201 h 5664240"/>
                <a:gd name="connsiteX3" fmla="*/ 2679816 w 9156816"/>
                <a:gd name="connsiteY3" fmla="*/ 3492501 h 5664240"/>
                <a:gd name="connsiteX4" fmla="*/ 3505316 w 9156816"/>
                <a:gd name="connsiteY4" fmla="*/ 4330701 h 5664240"/>
                <a:gd name="connsiteX5" fmla="*/ 2171816 w 9156816"/>
                <a:gd name="connsiteY5" fmla="*/ 5664201 h 5664240"/>
                <a:gd name="connsiteX6" fmla="*/ 116 w 9156816"/>
                <a:gd name="connsiteY6" fmla="*/ 3492501 h 5664240"/>
                <a:gd name="connsiteX7" fmla="*/ 3505316 w 9156816"/>
                <a:gd name="connsiteY7" fmla="*/ 1 h 5664240"/>
                <a:gd name="connsiteX8" fmla="*/ 9156816 w 9156816"/>
                <a:gd name="connsiteY8" fmla="*/ 5664201 h 5664240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695 w 9157395"/>
                <a:gd name="connsiteY0" fmla="*/ 4165652 h 5664291"/>
                <a:gd name="connsiteX1" fmla="*/ 2489895 w 9157395"/>
                <a:gd name="connsiteY1" fmla="*/ 4330752 h 5664291"/>
                <a:gd name="connsiteX2" fmla="*/ 2172395 w 9157395"/>
                <a:gd name="connsiteY2" fmla="*/ 4013252 h 5664291"/>
                <a:gd name="connsiteX3" fmla="*/ 2680395 w 9157395"/>
                <a:gd name="connsiteY3" fmla="*/ 3492552 h 5664291"/>
                <a:gd name="connsiteX4" fmla="*/ 3505895 w 9157395"/>
                <a:gd name="connsiteY4" fmla="*/ 4330752 h 5664291"/>
                <a:gd name="connsiteX5" fmla="*/ 2172395 w 9157395"/>
                <a:gd name="connsiteY5" fmla="*/ 5664252 h 5664291"/>
                <a:gd name="connsiteX6" fmla="*/ 695 w 9157395"/>
                <a:gd name="connsiteY6" fmla="*/ 3492552 h 5664291"/>
                <a:gd name="connsiteX7" fmla="*/ 3505895 w 9157395"/>
                <a:gd name="connsiteY7" fmla="*/ 52 h 5664291"/>
                <a:gd name="connsiteX8" fmla="*/ 9157395 w 9157395"/>
                <a:gd name="connsiteY8" fmla="*/ 5664252 h 5664291"/>
                <a:gd name="connsiteX0" fmla="*/ 2667091 w 9156791"/>
                <a:gd name="connsiteY0" fmla="*/ 4165652 h 5664291"/>
                <a:gd name="connsiteX1" fmla="*/ 2489291 w 9156791"/>
                <a:gd name="connsiteY1" fmla="*/ 4330752 h 5664291"/>
                <a:gd name="connsiteX2" fmla="*/ 2171791 w 9156791"/>
                <a:gd name="connsiteY2" fmla="*/ 4013252 h 5664291"/>
                <a:gd name="connsiteX3" fmla="*/ 2679791 w 9156791"/>
                <a:gd name="connsiteY3" fmla="*/ 3492552 h 5664291"/>
                <a:gd name="connsiteX4" fmla="*/ 3505291 w 9156791"/>
                <a:gd name="connsiteY4" fmla="*/ 4330752 h 5664291"/>
                <a:gd name="connsiteX5" fmla="*/ 2171791 w 9156791"/>
                <a:gd name="connsiteY5" fmla="*/ 5664252 h 5664291"/>
                <a:gd name="connsiteX6" fmla="*/ 91 w 9156791"/>
                <a:gd name="connsiteY6" fmla="*/ 3492552 h 5664291"/>
                <a:gd name="connsiteX7" fmla="*/ 3505291 w 9156791"/>
                <a:gd name="connsiteY7" fmla="*/ 52 h 5664291"/>
                <a:gd name="connsiteX8" fmla="*/ 9156791 w 9156791"/>
                <a:gd name="connsiteY8" fmla="*/ 5664252 h 5664291"/>
                <a:gd name="connsiteX0" fmla="*/ 2667002 w 9156702"/>
                <a:gd name="connsiteY0" fmla="*/ 4165652 h 5664291"/>
                <a:gd name="connsiteX1" fmla="*/ 2489202 w 9156702"/>
                <a:gd name="connsiteY1" fmla="*/ 4330752 h 5664291"/>
                <a:gd name="connsiteX2" fmla="*/ 2171702 w 9156702"/>
                <a:gd name="connsiteY2" fmla="*/ 4013252 h 5664291"/>
                <a:gd name="connsiteX3" fmla="*/ 2679702 w 9156702"/>
                <a:gd name="connsiteY3" fmla="*/ 3492552 h 5664291"/>
                <a:gd name="connsiteX4" fmla="*/ 3505202 w 9156702"/>
                <a:gd name="connsiteY4" fmla="*/ 4330752 h 5664291"/>
                <a:gd name="connsiteX5" fmla="*/ 2171702 w 9156702"/>
                <a:gd name="connsiteY5" fmla="*/ 5664252 h 5664291"/>
                <a:gd name="connsiteX6" fmla="*/ 2 w 9156702"/>
                <a:gd name="connsiteY6" fmla="*/ 3492552 h 5664291"/>
                <a:gd name="connsiteX7" fmla="*/ 3505202 w 9156702"/>
                <a:gd name="connsiteY7" fmla="*/ 52 h 5664291"/>
                <a:gd name="connsiteX8" fmla="*/ 9156702 w 9156702"/>
                <a:gd name="connsiteY8" fmla="*/ 5664252 h 5664291"/>
                <a:gd name="connsiteX0" fmla="*/ 2667623 w 9157323"/>
                <a:gd name="connsiteY0" fmla="*/ 4165652 h 5664291"/>
                <a:gd name="connsiteX1" fmla="*/ 2489823 w 9157323"/>
                <a:gd name="connsiteY1" fmla="*/ 4330752 h 5664291"/>
                <a:gd name="connsiteX2" fmla="*/ 2172323 w 9157323"/>
                <a:gd name="connsiteY2" fmla="*/ 4013252 h 5664291"/>
                <a:gd name="connsiteX3" fmla="*/ 2680323 w 9157323"/>
                <a:gd name="connsiteY3" fmla="*/ 3492552 h 5664291"/>
                <a:gd name="connsiteX4" fmla="*/ 3505823 w 9157323"/>
                <a:gd name="connsiteY4" fmla="*/ 4330752 h 5664291"/>
                <a:gd name="connsiteX5" fmla="*/ 2172323 w 9157323"/>
                <a:gd name="connsiteY5" fmla="*/ 5664252 h 5664291"/>
                <a:gd name="connsiteX6" fmla="*/ 623 w 9157323"/>
                <a:gd name="connsiteY6" fmla="*/ 3492552 h 5664291"/>
                <a:gd name="connsiteX7" fmla="*/ 3505823 w 9157323"/>
                <a:gd name="connsiteY7" fmla="*/ 52 h 5664291"/>
                <a:gd name="connsiteX8" fmla="*/ 9157323 w 9157323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66 w 9156966"/>
                <a:gd name="connsiteY0" fmla="*/ 4165652 h 5664291"/>
                <a:gd name="connsiteX1" fmla="*/ 2489466 w 9156966"/>
                <a:gd name="connsiteY1" fmla="*/ 4330752 h 5664291"/>
                <a:gd name="connsiteX2" fmla="*/ 2171966 w 9156966"/>
                <a:gd name="connsiteY2" fmla="*/ 4013252 h 5664291"/>
                <a:gd name="connsiteX3" fmla="*/ 2679966 w 9156966"/>
                <a:gd name="connsiteY3" fmla="*/ 3492552 h 5664291"/>
                <a:gd name="connsiteX4" fmla="*/ 3505466 w 9156966"/>
                <a:gd name="connsiteY4" fmla="*/ 4330752 h 5664291"/>
                <a:gd name="connsiteX5" fmla="*/ 2171966 w 9156966"/>
                <a:gd name="connsiteY5" fmla="*/ 5664252 h 5664291"/>
                <a:gd name="connsiteX6" fmla="*/ 266 w 9156966"/>
                <a:gd name="connsiteY6" fmla="*/ 3492552 h 5664291"/>
                <a:gd name="connsiteX7" fmla="*/ 3505466 w 9156966"/>
                <a:gd name="connsiteY7" fmla="*/ 52 h 5664291"/>
                <a:gd name="connsiteX8" fmla="*/ 9156966 w 9156966"/>
                <a:gd name="connsiteY8" fmla="*/ 5664252 h 5664291"/>
                <a:gd name="connsiteX0" fmla="*/ 2667231 w 9156931"/>
                <a:gd name="connsiteY0" fmla="*/ 4165652 h 5677985"/>
                <a:gd name="connsiteX1" fmla="*/ 2489431 w 9156931"/>
                <a:gd name="connsiteY1" fmla="*/ 4330752 h 5677985"/>
                <a:gd name="connsiteX2" fmla="*/ 2171931 w 9156931"/>
                <a:gd name="connsiteY2" fmla="*/ 4013252 h 5677985"/>
                <a:gd name="connsiteX3" fmla="*/ 2679931 w 9156931"/>
                <a:gd name="connsiteY3" fmla="*/ 3492552 h 5677985"/>
                <a:gd name="connsiteX4" fmla="*/ 3500083 w 9156931"/>
                <a:gd name="connsiteY4" fmla="*/ 4330752 h 5677985"/>
                <a:gd name="connsiteX5" fmla="*/ 2171931 w 9156931"/>
                <a:gd name="connsiteY5" fmla="*/ 5664252 h 5677985"/>
                <a:gd name="connsiteX6" fmla="*/ 231 w 9156931"/>
                <a:gd name="connsiteY6" fmla="*/ 3492552 h 5677985"/>
                <a:gd name="connsiteX7" fmla="*/ 3505431 w 9156931"/>
                <a:gd name="connsiteY7" fmla="*/ 52 h 5677985"/>
                <a:gd name="connsiteX8" fmla="*/ 9156931 w 9156931"/>
                <a:gd name="connsiteY8" fmla="*/ 5664252 h 5677985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237 w 9156937"/>
                <a:gd name="connsiteY0" fmla="*/ 4165652 h 5664252"/>
                <a:gd name="connsiteX1" fmla="*/ 2489437 w 9156937"/>
                <a:gd name="connsiteY1" fmla="*/ 4330752 h 5664252"/>
                <a:gd name="connsiteX2" fmla="*/ 2171937 w 9156937"/>
                <a:gd name="connsiteY2" fmla="*/ 4013252 h 5664252"/>
                <a:gd name="connsiteX3" fmla="*/ 2679937 w 9156937"/>
                <a:gd name="connsiteY3" fmla="*/ 3492552 h 5664252"/>
                <a:gd name="connsiteX4" fmla="*/ 3500089 w 9156937"/>
                <a:gd name="connsiteY4" fmla="*/ 4330752 h 5664252"/>
                <a:gd name="connsiteX5" fmla="*/ 2171937 w 9156937"/>
                <a:gd name="connsiteY5" fmla="*/ 5664252 h 5664252"/>
                <a:gd name="connsiteX6" fmla="*/ 237 w 9156937"/>
                <a:gd name="connsiteY6" fmla="*/ 3492552 h 5664252"/>
                <a:gd name="connsiteX7" fmla="*/ 3505437 w 9156937"/>
                <a:gd name="connsiteY7" fmla="*/ 52 h 5664252"/>
                <a:gd name="connsiteX8" fmla="*/ 9156937 w 9156937"/>
                <a:gd name="connsiteY8" fmla="*/ 5664252 h 5664252"/>
                <a:gd name="connsiteX0" fmla="*/ 2667000 w 9156700"/>
                <a:gd name="connsiteY0" fmla="*/ 4165652 h 5664252"/>
                <a:gd name="connsiteX1" fmla="*/ 2489200 w 9156700"/>
                <a:gd name="connsiteY1" fmla="*/ 4330752 h 5664252"/>
                <a:gd name="connsiteX2" fmla="*/ 2171700 w 9156700"/>
                <a:gd name="connsiteY2" fmla="*/ 4013252 h 5664252"/>
                <a:gd name="connsiteX3" fmla="*/ 2679700 w 9156700"/>
                <a:gd name="connsiteY3" fmla="*/ 3492552 h 5664252"/>
                <a:gd name="connsiteX4" fmla="*/ 3499852 w 9156700"/>
                <a:gd name="connsiteY4" fmla="*/ 4330752 h 5664252"/>
                <a:gd name="connsiteX5" fmla="*/ 2171700 w 9156700"/>
                <a:gd name="connsiteY5" fmla="*/ 5664252 h 5664252"/>
                <a:gd name="connsiteX6" fmla="*/ 0 w 9156700"/>
                <a:gd name="connsiteY6" fmla="*/ 3492552 h 5664252"/>
                <a:gd name="connsiteX7" fmla="*/ 3505200 w 9156700"/>
                <a:gd name="connsiteY7" fmla="*/ 52 h 5664252"/>
                <a:gd name="connsiteX8" fmla="*/ 9156700 w 9156700"/>
                <a:gd name="connsiteY8" fmla="*/ 5664252 h 5664252"/>
                <a:gd name="connsiteX0" fmla="*/ 2667000 w 9156702"/>
                <a:gd name="connsiteY0" fmla="*/ 4165654 h 5664254"/>
                <a:gd name="connsiteX1" fmla="*/ 2489200 w 9156702"/>
                <a:gd name="connsiteY1" fmla="*/ 4330754 h 5664254"/>
                <a:gd name="connsiteX2" fmla="*/ 2171700 w 9156702"/>
                <a:gd name="connsiteY2" fmla="*/ 4013254 h 5664254"/>
                <a:gd name="connsiteX3" fmla="*/ 2679700 w 9156702"/>
                <a:gd name="connsiteY3" fmla="*/ 3492554 h 5664254"/>
                <a:gd name="connsiteX4" fmla="*/ 3499852 w 9156702"/>
                <a:gd name="connsiteY4" fmla="*/ 4330754 h 5664254"/>
                <a:gd name="connsiteX5" fmla="*/ 2171700 w 9156702"/>
                <a:gd name="connsiteY5" fmla="*/ 5664254 h 5664254"/>
                <a:gd name="connsiteX6" fmla="*/ 0 w 9156702"/>
                <a:gd name="connsiteY6" fmla="*/ 3492554 h 5664254"/>
                <a:gd name="connsiteX7" fmla="*/ 3505200 w 9156702"/>
                <a:gd name="connsiteY7" fmla="*/ 54 h 5664254"/>
                <a:gd name="connsiteX8" fmla="*/ 9156702 w 9156702"/>
                <a:gd name="connsiteY8" fmla="*/ 5645332 h 5664254"/>
                <a:gd name="connsiteX0" fmla="*/ 2667000 w 9150394"/>
                <a:gd name="connsiteY0" fmla="*/ 4165654 h 5664254"/>
                <a:gd name="connsiteX1" fmla="*/ 2489200 w 9150394"/>
                <a:gd name="connsiteY1" fmla="*/ 4330754 h 5664254"/>
                <a:gd name="connsiteX2" fmla="*/ 2171700 w 9150394"/>
                <a:gd name="connsiteY2" fmla="*/ 4013254 h 5664254"/>
                <a:gd name="connsiteX3" fmla="*/ 2679700 w 9150394"/>
                <a:gd name="connsiteY3" fmla="*/ 3492554 h 5664254"/>
                <a:gd name="connsiteX4" fmla="*/ 3499852 w 9150394"/>
                <a:gd name="connsiteY4" fmla="*/ 4330754 h 5664254"/>
                <a:gd name="connsiteX5" fmla="*/ 2171700 w 9150394"/>
                <a:gd name="connsiteY5" fmla="*/ 5664254 h 5664254"/>
                <a:gd name="connsiteX6" fmla="*/ 0 w 9150394"/>
                <a:gd name="connsiteY6" fmla="*/ 3492554 h 5664254"/>
                <a:gd name="connsiteX7" fmla="*/ 3505200 w 9150394"/>
                <a:gd name="connsiteY7" fmla="*/ 54 h 5664254"/>
                <a:gd name="connsiteX8" fmla="*/ 9150394 w 9150394"/>
                <a:gd name="connsiteY8" fmla="*/ 5651640 h 5664254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79700 w 9150394"/>
                <a:gd name="connsiteY3" fmla="*/ 3492554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71700 w 9150394"/>
                <a:gd name="connsiteY2" fmla="*/ 4013254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9200 w 9150394"/>
                <a:gd name="connsiteY1" fmla="*/ 4330754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0 w 9150394"/>
                <a:gd name="connsiteY0" fmla="*/ 4165654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943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24457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67001 w 9150394"/>
                <a:gd name="connsiteY0" fmla="*/ 4131948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5693 h 5651640"/>
                <a:gd name="connsiteX1" fmla="*/ 2485456 w 9150394"/>
                <a:gd name="connsiteY1" fmla="*/ 4323265 h 5651640"/>
                <a:gd name="connsiteX2" fmla="*/ 2164210 w 9150394"/>
                <a:gd name="connsiteY2" fmla="*/ 4013255 h 5651640"/>
                <a:gd name="connsiteX3" fmla="*/ 2668467 w 9150394"/>
                <a:gd name="connsiteY3" fmla="*/ 3496300 h 5651640"/>
                <a:gd name="connsiteX4" fmla="*/ 3499852 w 9150394"/>
                <a:gd name="connsiteY4" fmla="*/ 4330754 h 5651640"/>
                <a:gd name="connsiteX5" fmla="*/ 2178007 w 9150394"/>
                <a:gd name="connsiteY5" fmla="*/ 5651639 h 5651640"/>
                <a:gd name="connsiteX6" fmla="*/ 0 w 9150394"/>
                <a:gd name="connsiteY6" fmla="*/ 3492554 h 5651640"/>
                <a:gd name="connsiteX7" fmla="*/ 3505200 w 9150394"/>
                <a:gd name="connsiteY7" fmla="*/ 54 h 5651640"/>
                <a:gd name="connsiteX8" fmla="*/ 9150394 w 9150394"/>
                <a:gd name="connsiteY8" fmla="*/ 5651640 h 5651640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1455 w 9150394"/>
                <a:gd name="connsiteY7" fmla="*/ 55 h 5647897"/>
                <a:gd name="connsiteX8" fmla="*/ 9150394 w 9150394"/>
                <a:gd name="connsiteY8" fmla="*/ 5647897 h 5647897"/>
                <a:gd name="connsiteX0" fmla="*/ 2670746 w 9150394"/>
                <a:gd name="connsiteY0" fmla="*/ 4128204 h 5644151"/>
                <a:gd name="connsiteX1" fmla="*/ 2485456 w 9150394"/>
                <a:gd name="connsiteY1" fmla="*/ 4315776 h 5644151"/>
                <a:gd name="connsiteX2" fmla="*/ 2164210 w 9150394"/>
                <a:gd name="connsiteY2" fmla="*/ 4005766 h 5644151"/>
                <a:gd name="connsiteX3" fmla="*/ 2668467 w 9150394"/>
                <a:gd name="connsiteY3" fmla="*/ 3488811 h 5644151"/>
                <a:gd name="connsiteX4" fmla="*/ 3499852 w 9150394"/>
                <a:gd name="connsiteY4" fmla="*/ 4323265 h 5644151"/>
                <a:gd name="connsiteX5" fmla="*/ 2178007 w 9150394"/>
                <a:gd name="connsiteY5" fmla="*/ 5644150 h 5644151"/>
                <a:gd name="connsiteX6" fmla="*/ 0 w 9150394"/>
                <a:gd name="connsiteY6" fmla="*/ 3485065 h 5644151"/>
                <a:gd name="connsiteX7" fmla="*/ 3505202 w 9150394"/>
                <a:gd name="connsiteY7" fmla="*/ 54 h 5644151"/>
                <a:gd name="connsiteX8" fmla="*/ 9150394 w 9150394"/>
                <a:gd name="connsiteY8" fmla="*/ 5644151 h 5644151"/>
                <a:gd name="connsiteX0" fmla="*/ 2670746 w 9150394"/>
                <a:gd name="connsiteY0" fmla="*/ 4135694 h 5651641"/>
                <a:gd name="connsiteX1" fmla="*/ 2485456 w 9150394"/>
                <a:gd name="connsiteY1" fmla="*/ 4323266 h 5651641"/>
                <a:gd name="connsiteX2" fmla="*/ 2164210 w 9150394"/>
                <a:gd name="connsiteY2" fmla="*/ 4013256 h 5651641"/>
                <a:gd name="connsiteX3" fmla="*/ 2668467 w 9150394"/>
                <a:gd name="connsiteY3" fmla="*/ 3496301 h 5651641"/>
                <a:gd name="connsiteX4" fmla="*/ 3499852 w 9150394"/>
                <a:gd name="connsiteY4" fmla="*/ 4330755 h 5651641"/>
                <a:gd name="connsiteX5" fmla="*/ 2178007 w 9150394"/>
                <a:gd name="connsiteY5" fmla="*/ 5651640 h 5651641"/>
                <a:gd name="connsiteX6" fmla="*/ 0 w 9150394"/>
                <a:gd name="connsiteY6" fmla="*/ 3492555 h 5651641"/>
                <a:gd name="connsiteX7" fmla="*/ 3505202 w 9150394"/>
                <a:gd name="connsiteY7" fmla="*/ 54 h 5651641"/>
                <a:gd name="connsiteX8" fmla="*/ 9150394 w 9150394"/>
                <a:gd name="connsiteY8" fmla="*/ 5651641 h 5651641"/>
                <a:gd name="connsiteX0" fmla="*/ 2670746 w 9150394"/>
                <a:gd name="connsiteY0" fmla="*/ 4124460 h 5640407"/>
                <a:gd name="connsiteX1" fmla="*/ 2485456 w 9150394"/>
                <a:gd name="connsiteY1" fmla="*/ 4312032 h 5640407"/>
                <a:gd name="connsiteX2" fmla="*/ 2164210 w 9150394"/>
                <a:gd name="connsiteY2" fmla="*/ 4002022 h 5640407"/>
                <a:gd name="connsiteX3" fmla="*/ 2668467 w 9150394"/>
                <a:gd name="connsiteY3" fmla="*/ 3485067 h 5640407"/>
                <a:gd name="connsiteX4" fmla="*/ 3499852 w 9150394"/>
                <a:gd name="connsiteY4" fmla="*/ 4319521 h 5640407"/>
                <a:gd name="connsiteX5" fmla="*/ 2178007 w 9150394"/>
                <a:gd name="connsiteY5" fmla="*/ 5640406 h 5640407"/>
                <a:gd name="connsiteX6" fmla="*/ 0 w 9150394"/>
                <a:gd name="connsiteY6" fmla="*/ 3481321 h 5640407"/>
                <a:gd name="connsiteX7" fmla="*/ 3482731 w 9150394"/>
                <a:gd name="connsiteY7" fmla="*/ 55 h 5640407"/>
                <a:gd name="connsiteX8" fmla="*/ 9150394 w 9150394"/>
                <a:gd name="connsiteY8" fmla="*/ 5640407 h 5640407"/>
                <a:gd name="connsiteX0" fmla="*/ 2670746 w 9150394"/>
                <a:gd name="connsiteY0" fmla="*/ 4131950 h 5647897"/>
                <a:gd name="connsiteX1" fmla="*/ 2485456 w 9150394"/>
                <a:gd name="connsiteY1" fmla="*/ 4319522 h 5647897"/>
                <a:gd name="connsiteX2" fmla="*/ 2164210 w 9150394"/>
                <a:gd name="connsiteY2" fmla="*/ 4009512 h 5647897"/>
                <a:gd name="connsiteX3" fmla="*/ 2668467 w 9150394"/>
                <a:gd name="connsiteY3" fmla="*/ 3492557 h 5647897"/>
                <a:gd name="connsiteX4" fmla="*/ 3499852 w 9150394"/>
                <a:gd name="connsiteY4" fmla="*/ 4327011 h 5647897"/>
                <a:gd name="connsiteX5" fmla="*/ 2178007 w 9150394"/>
                <a:gd name="connsiteY5" fmla="*/ 5647896 h 5647897"/>
                <a:gd name="connsiteX6" fmla="*/ 0 w 9150394"/>
                <a:gd name="connsiteY6" fmla="*/ 3488811 h 5647897"/>
                <a:gd name="connsiteX7" fmla="*/ 3508948 w 9150394"/>
                <a:gd name="connsiteY7" fmla="*/ 54 h 5647897"/>
                <a:gd name="connsiteX8" fmla="*/ 9150394 w 9150394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0 w 9150418"/>
                <a:gd name="connsiteY0" fmla="*/ 4131950 h 5647897"/>
                <a:gd name="connsiteX1" fmla="*/ 2485480 w 9150418"/>
                <a:gd name="connsiteY1" fmla="*/ 4319522 h 5647897"/>
                <a:gd name="connsiteX2" fmla="*/ 2164234 w 9150418"/>
                <a:gd name="connsiteY2" fmla="*/ 4009512 h 5647897"/>
                <a:gd name="connsiteX3" fmla="*/ 2668491 w 9150418"/>
                <a:gd name="connsiteY3" fmla="*/ 3492557 h 5647897"/>
                <a:gd name="connsiteX4" fmla="*/ 3499876 w 9150418"/>
                <a:gd name="connsiteY4" fmla="*/ 4327011 h 5647897"/>
                <a:gd name="connsiteX5" fmla="*/ 2178031 w 9150418"/>
                <a:gd name="connsiteY5" fmla="*/ 5647896 h 5647897"/>
                <a:gd name="connsiteX6" fmla="*/ 24 w 9150418"/>
                <a:gd name="connsiteY6" fmla="*/ 3488811 h 5647897"/>
                <a:gd name="connsiteX7" fmla="*/ 3508972 w 9150418"/>
                <a:gd name="connsiteY7" fmla="*/ 54 h 5647897"/>
                <a:gd name="connsiteX8" fmla="*/ 9150418 w 9150418"/>
                <a:gd name="connsiteY8" fmla="*/ 5647897 h 5647897"/>
                <a:gd name="connsiteX0" fmla="*/ 2670778 w 9150426"/>
                <a:gd name="connsiteY0" fmla="*/ 4131950 h 5647897"/>
                <a:gd name="connsiteX1" fmla="*/ 2485488 w 9150426"/>
                <a:gd name="connsiteY1" fmla="*/ 4319522 h 5647897"/>
                <a:gd name="connsiteX2" fmla="*/ 2164242 w 9150426"/>
                <a:gd name="connsiteY2" fmla="*/ 4009512 h 5647897"/>
                <a:gd name="connsiteX3" fmla="*/ 2668499 w 9150426"/>
                <a:gd name="connsiteY3" fmla="*/ 3492557 h 5647897"/>
                <a:gd name="connsiteX4" fmla="*/ 3499884 w 9150426"/>
                <a:gd name="connsiteY4" fmla="*/ 4327011 h 5647897"/>
                <a:gd name="connsiteX5" fmla="*/ 2178039 w 9150426"/>
                <a:gd name="connsiteY5" fmla="*/ 5647896 h 5647897"/>
                <a:gd name="connsiteX6" fmla="*/ 32 w 9150426"/>
                <a:gd name="connsiteY6" fmla="*/ 3488811 h 5647897"/>
                <a:gd name="connsiteX7" fmla="*/ 3508980 w 9150426"/>
                <a:gd name="connsiteY7" fmla="*/ 54 h 5647897"/>
                <a:gd name="connsiteX8" fmla="*/ 9150426 w 9150426"/>
                <a:gd name="connsiteY8" fmla="*/ 5647897 h 5647897"/>
                <a:gd name="connsiteX0" fmla="*/ 2670802 w 9150450"/>
                <a:gd name="connsiteY0" fmla="*/ 4131950 h 5647897"/>
                <a:gd name="connsiteX1" fmla="*/ 2485512 w 9150450"/>
                <a:gd name="connsiteY1" fmla="*/ 4319522 h 5647897"/>
                <a:gd name="connsiteX2" fmla="*/ 2164266 w 9150450"/>
                <a:gd name="connsiteY2" fmla="*/ 4009512 h 5647897"/>
                <a:gd name="connsiteX3" fmla="*/ 2668523 w 9150450"/>
                <a:gd name="connsiteY3" fmla="*/ 3492557 h 5647897"/>
                <a:gd name="connsiteX4" fmla="*/ 3499908 w 9150450"/>
                <a:gd name="connsiteY4" fmla="*/ 4327011 h 5647897"/>
                <a:gd name="connsiteX5" fmla="*/ 2178063 w 9150450"/>
                <a:gd name="connsiteY5" fmla="*/ 5647896 h 5647897"/>
                <a:gd name="connsiteX6" fmla="*/ 56 w 9150450"/>
                <a:gd name="connsiteY6" fmla="*/ 3488811 h 5647897"/>
                <a:gd name="connsiteX7" fmla="*/ 3509004 w 9150450"/>
                <a:gd name="connsiteY7" fmla="*/ 54 h 5647897"/>
                <a:gd name="connsiteX8" fmla="*/ 9150450 w 9150450"/>
                <a:gd name="connsiteY8" fmla="*/ 5647897 h 5647897"/>
                <a:gd name="connsiteX0" fmla="*/ 2670785 w 9150433"/>
                <a:gd name="connsiteY0" fmla="*/ 4131950 h 5647897"/>
                <a:gd name="connsiteX1" fmla="*/ 2485495 w 9150433"/>
                <a:gd name="connsiteY1" fmla="*/ 4319522 h 5647897"/>
                <a:gd name="connsiteX2" fmla="*/ 2164249 w 9150433"/>
                <a:gd name="connsiteY2" fmla="*/ 4009512 h 5647897"/>
                <a:gd name="connsiteX3" fmla="*/ 2668506 w 9150433"/>
                <a:gd name="connsiteY3" fmla="*/ 3492557 h 5647897"/>
                <a:gd name="connsiteX4" fmla="*/ 3499891 w 9150433"/>
                <a:gd name="connsiteY4" fmla="*/ 4327011 h 5647897"/>
                <a:gd name="connsiteX5" fmla="*/ 2178046 w 9150433"/>
                <a:gd name="connsiteY5" fmla="*/ 5647896 h 5647897"/>
                <a:gd name="connsiteX6" fmla="*/ 39 w 9150433"/>
                <a:gd name="connsiteY6" fmla="*/ 3488811 h 5647897"/>
                <a:gd name="connsiteX7" fmla="*/ 3508987 w 9150433"/>
                <a:gd name="connsiteY7" fmla="*/ 54 h 5647897"/>
                <a:gd name="connsiteX8" fmla="*/ 9150433 w 9150433"/>
                <a:gd name="connsiteY8" fmla="*/ 5647897 h 5647897"/>
                <a:gd name="connsiteX0" fmla="*/ 2670780 w 9150428"/>
                <a:gd name="connsiteY0" fmla="*/ 4131950 h 5647897"/>
                <a:gd name="connsiteX1" fmla="*/ 2485490 w 9150428"/>
                <a:gd name="connsiteY1" fmla="*/ 4319522 h 5647897"/>
                <a:gd name="connsiteX2" fmla="*/ 2164244 w 9150428"/>
                <a:gd name="connsiteY2" fmla="*/ 4009512 h 5647897"/>
                <a:gd name="connsiteX3" fmla="*/ 2668501 w 9150428"/>
                <a:gd name="connsiteY3" fmla="*/ 3492557 h 5647897"/>
                <a:gd name="connsiteX4" fmla="*/ 3499886 w 9150428"/>
                <a:gd name="connsiteY4" fmla="*/ 4327011 h 5647897"/>
                <a:gd name="connsiteX5" fmla="*/ 2178041 w 9150428"/>
                <a:gd name="connsiteY5" fmla="*/ 5647896 h 5647897"/>
                <a:gd name="connsiteX6" fmla="*/ 34 w 9150428"/>
                <a:gd name="connsiteY6" fmla="*/ 3488811 h 5647897"/>
                <a:gd name="connsiteX7" fmla="*/ 3508982 w 9150428"/>
                <a:gd name="connsiteY7" fmla="*/ 54 h 5647897"/>
                <a:gd name="connsiteX8" fmla="*/ 9150428 w 9150428"/>
                <a:gd name="connsiteY8" fmla="*/ 5647897 h 564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0428" h="5647897">
                  <a:moveTo>
                    <a:pt x="2670780" y="4131950"/>
                  </a:moveTo>
                  <a:cubicBezTo>
                    <a:pt x="2673276" y="4238785"/>
                    <a:pt x="2577603" y="4319050"/>
                    <a:pt x="2485490" y="4319522"/>
                  </a:cubicBezTo>
                  <a:cubicBezTo>
                    <a:pt x="2362895" y="4320535"/>
                    <a:pt x="2172157" y="4253453"/>
                    <a:pt x="2164244" y="4009512"/>
                  </a:cubicBezTo>
                  <a:cubicBezTo>
                    <a:pt x="2161679" y="3717444"/>
                    <a:pt x="2349028" y="3499356"/>
                    <a:pt x="2668501" y="3492557"/>
                  </a:cubicBezTo>
                  <a:cubicBezTo>
                    <a:pt x="3062296" y="3489502"/>
                    <a:pt x="3505570" y="3814003"/>
                    <a:pt x="3499886" y="4327011"/>
                  </a:cubicBezTo>
                  <a:cubicBezTo>
                    <a:pt x="3494202" y="4984398"/>
                    <a:pt x="2969897" y="5616480"/>
                    <a:pt x="2178041" y="5647896"/>
                  </a:cubicBezTo>
                  <a:cubicBezTo>
                    <a:pt x="1111374" y="5647229"/>
                    <a:pt x="-7133" y="5049853"/>
                    <a:pt x="34" y="3488811"/>
                  </a:cubicBezTo>
                  <a:cubicBezTo>
                    <a:pt x="-3269" y="1587662"/>
                    <a:pt x="1437405" y="1746"/>
                    <a:pt x="3508982" y="54"/>
                  </a:cubicBezTo>
                  <a:cubicBezTo>
                    <a:pt x="6855855" y="-13831"/>
                    <a:pt x="9144163" y="2686934"/>
                    <a:pt x="9150428" y="5647897"/>
                  </a:cubicBezTo>
                </a:path>
              </a:pathLst>
            </a:custGeom>
            <a:noFill/>
            <a:ln w="3175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157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圆角矩形 114"/>
          <p:cNvSpPr/>
          <p:nvPr/>
        </p:nvSpPr>
        <p:spPr>
          <a:xfrm>
            <a:off x="606361" y="1777380"/>
            <a:ext cx="2237447" cy="2649347"/>
          </a:xfrm>
          <a:prstGeom prst="roundRect">
            <a:avLst>
              <a:gd name="adj" fmla="val 3933"/>
            </a:avLst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8750">
                  <a:srgbClr val="FFFFFF">
                    <a:alpha val="0"/>
                  </a:srgbClr>
                </a:gs>
                <a:gs pos="75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黄金矩形的</a:t>
            </a:r>
            <a:r>
              <a:rPr lang="zh-CN" altLang="en-US" dirty="0">
                <a:solidFill>
                  <a:srgbClr val="CCCC00"/>
                </a:solidFill>
              </a:rPr>
              <a:t>黄金分割线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3568" y="1874742"/>
            <a:ext cx="208823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一个黄金矩形有</a:t>
            </a:r>
            <a:r>
              <a:rPr lang="en-US" altLang="zh-CN" sz="1600" dirty="0" smtClean="0">
                <a:solidFill>
                  <a:schemeClr val="bg1"/>
                </a:solidFill>
              </a:rPr>
              <a:t>12</a:t>
            </a:r>
            <a:r>
              <a:rPr lang="zh-CN" altLang="en-US" sz="1600" dirty="0" smtClean="0">
                <a:solidFill>
                  <a:schemeClr val="bg1"/>
                </a:solidFill>
              </a:rPr>
              <a:t>条黄金分割线，使得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矩形 39"/>
              <p:cNvSpPr/>
              <p:nvPr/>
            </p:nvSpPr>
            <p:spPr>
              <a:xfrm>
                <a:off x="822384" y="2616295"/>
                <a:ext cx="1805400" cy="7208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sz="2000" b="0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𝑆</m:t>
                          </m:r>
                        </m:den>
                      </m:f>
                      <m:r>
                        <a:rPr lang="en-US" altLang="zh-CN" sz="2000" b="0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CN" sz="2000" b="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sz="2000" b="0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CN" sz="2000" b="0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40" name="矩形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384" y="2616295"/>
                <a:ext cx="1805400" cy="7208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3131840" y="2738222"/>
            <a:ext cx="1216800" cy="752400"/>
            <a:chOff x="1659598" y="1561936"/>
            <a:chExt cx="5824514" cy="3599819"/>
          </a:xfrm>
        </p:grpSpPr>
        <p:grpSp>
          <p:nvGrpSpPr>
            <p:cNvPr id="67" name="组合 66"/>
            <p:cNvGrpSpPr/>
            <p:nvPr/>
          </p:nvGrpSpPr>
          <p:grpSpPr>
            <a:xfrm rot="10800000">
              <a:off x="1659601" y="1561936"/>
              <a:ext cx="5824511" cy="3599819"/>
              <a:chOff x="1610888" y="1376984"/>
              <a:chExt cx="5824802" cy="3600001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1610889" y="1376984"/>
                <a:ext cx="2224800" cy="36000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3835688" y="1376984"/>
                <a:ext cx="3600002" cy="3600001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1610890" y="1376984"/>
                <a:ext cx="2224800" cy="222479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1610888" y="3599511"/>
                <a:ext cx="1377475" cy="1377474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23" name="直接连接符 122"/>
            <p:cNvCxnSpPr/>
            <p:nvPr/>
          </p:nvCxnSpPr>
          <p:spPr>
            <a:xfrm flipV="1">
              <a:off x="1659598" y="1571693"/>
              <a:ext cx="4447106" cy="3581920"/>
            </a:xfrm>
            <a:prstGeom prst="line">
              <a:avLst/>
            </a:prstGeom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/>
          <p:cNvGrpSpPr/>
          <p:nvPr/>
        </p:nvGrpSpPr>
        <p:grpSpPr>
          <a:xfrm flipV="1">
            <a:off x="4590735" y="2738222"/>
            <a:ext cx="1216800" cy="752400"/>
            <a:chOff x="1659601" y="1561932"/>
            <a:chExt cx="5824511" cy="3599823"/>
          </a:xfrm>
        </p:grpSpPr>
        <p:grpSp>
          <p:nvGrpSpPr>
            <p:cNvPr id="125" name="组合 124"/>
            <p:cNvGrpSpPr/>
            <p:nvPr/>
          </p:nvGrpSpPr>
          <p:grpSpPr>
            <a:xfrm rot="10800000">
              <a:off x="1659601" y="1561936"/>
              <a:ext cx="5824511" cy="3599819"/>
              <a:chOff x="1610888" y="1376984"/>
              <a:chExt cx="5824802" cy="3600001"/>
            </a:xfrm>
          </p:grpSpPr>
          <p:sp>
            <p:nvSpPr>
              <p:cNvPr id="127" name="矩形 126"/>
              <p:cNvSpPr/>
              <p:nvPr/>
            </p:nvSpPr>
            <p:spPr>
              <a:xfrm>
                <a:off x="1610889" y="1376984"/>
                <a:ext cx="2224800" cy="36000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3835689" y="1376984"/>
                <a:ext cx="3600001" cy="36000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1610890" y="1376984"/>
                <a:ext cx="2224800" cy="222479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1610888" y="3599511"/>
                <a:ext cx="1377475" cy="1377474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26" name="直接连接符 125"/>
            <p:cNvCxnSpPr/>
            <p:nvPr/>
          </p:nvCxnSpPr>
          <p:spPr>
            <a:xfrm flipV="1">
              <a:off x="1659601" y="1561932"/>
              <a:ext cx="4447102" cy="3573889"/>
            </a:xfrm>
            <a:prstGeom prst="line">
              <a:avLst/>
            </a:prstGeom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 flipH="1">
            <a:off x="6049630" y="2738222"/>
            <a:ext cx="1216800" cy="752400"/>
            <a:chOff x="1659599" y="1561936"/>
            <a:chExt cx="5824513" cy="3599819"/>
          </a:xfrm>
        </p:grpSpPr>
        <p:grpSp>
          <p:nvGrpSpPr>
            <p:cNvPr id="132" name="组合 131"/>
            <p:cNvGrpSpPr/>
            <p:nvPr/>
          </p:nvGrpSpPr>
          <p:grpSpPr>
            <a:xfrm rot="10800000">
              <a:off x="1659601" y="1561936"/>
              <a:ext cx="5824511" cy="3599819"/>
              <a:chOff x="1610888" y="1376984"/>
              <a:chExt cx="5824802" cy="3600001"/>
            </a:xfrm>
          </p:grpSpPr>
          <p:sp>
            <p:nvSpPr>
              <p:cNvPr id="134" name="矩形 133"/>
              <p:cNvSpPr/>
              <p:nvPr/>
            </p:nvSpPr>
            <p:spPr>
              <a:xfrm>
                <a:off x="1610889" y="1376984"/>
                <a:ext cx="2224800" cy="36000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3835689" y="1376984"/>
                <a:ext cx="3600001" cy="36000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1610890" y="1376984"/>
                <a:ext cx="2224800" cy="222479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1610888" y="3599511"/>
                <a:ext cx="1377475" cy="1377474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3" name="直接连接符 132"/>
            <p:cNvCxnSpPr/>
            <p:nvPr/>
          </p:nvCxnSpPr>
          <p:spPr>
            <a:xfrm flipV="1">
              <a:off x="1659599" y="1571693"/>
              <a:ext cx="4427565" cy="3581920"/>
            </a:xfrm>
            <a:prstGeom prst="line">
              <a:avLst/>
            </a:prstGeom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组合 137"/>
          <p:cNvGrpSpPr/>
          <p:nvPr/>
        </p:nvGrpSpPr>
        <p:grpSpPr>
          <a:xfrm flipH="1" flipV="1">
            <a:off x="7508525" y="2738222"/>
            <a:ext cx="1216800" cy="752400"/>
            <a:chOff x="1659601" y="1561936"/>
            <a:chExt cx="5824511" cy="3599819"/>
          </a:xfrm>
        </p:grpSpPr>
        <p:grpSp>
          <p:nvGrpSpPr>
            <p:cNvPr id="139" name="组合 138"/>
            <p:cNvGrpSpPr/>
            <p:nvPr/>
          </p:nvGrpSpPr>
          <p:grpSpPr>
            <a:xfrm rot="10800000">
              <a:off x="1659601" y="1561936"/>
              <a:ext cx="5824511" cy="3599819"/>
              <a:chOff x="1610888" y="1376984"/>
              <a:chExt cx="5824802" cy="3600001"/>
            </a:xfrm>
          </p:grpSpPr>
          <p:sp>
            <p:nvSpPr>
              <p:cNvPr id="141" name="矩形 140"/>
              <p:cNvSpPr/>
              <p:nvPr/>
            </p:nvSpPr>
            <p:spPr>
              <a:xfrm>
                <a:off x="1610889" y="1376984"/>
                <a:ext cx="2224800" cy="36000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3835689" y="1376984"/>
                <a:ext cx="3600001" cy="36000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1610890" y="1376984"/>
                <a:ext cx="2224800" cy="222479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矩形 143"/>
              <p:cNvSpPr/>
              <p:nvPr/>
            </p:nvSpPr>
            <p:spPr>
              <a:xfrm>
                <a:off x="1610888" y="3599511"/>
                <a:ext cx="1377475" cy="1377474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0" name="直接连接符 139"/>
            <p:cNvCxnSpPr/>
            <p:nvPr/>
          </p:nvCxnSpPr>
          <p:spPr>
            <a:xfrm flipV="1">
              <a:off x="1681123" y="1641104"/>
              <a:ext cx="4344904" cy="3492495"/>
            </a:xfrm>
            <a:prstGeom prst="line">
              <a:avLst/>
            </a:prstGeom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049630" y="1794273"/>
            <a:ext cx="1216800" cy="752400"/>
            <a:chOff x="6228600" y="1808858"/>
            <a:chExt cx="1221246" cy="753022"/>
          </a:xfrm>
        </p:grpSpPr>
        <p:sp>
          <p:nvSpPr>
            <p:cNvPr id="259" name="矩形 258"/>
            <p:cNvSpPr/>
            <p:nvPr/>
          </p:nvSpPr>
          <p:spPr>
            <a:xfrm rot="10800000" flipH="1">
              <a:off x="6228600" y="1808858"/>
              <a:ext cx="1221246" cy="753022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233046" y="2096513"/>
              <a:ext cx="1216800" cy="0"/>
            </a:xfrm>
            <a:prstGeom prst="line">
              <a:avLst/>
            </a:prstGeom>
            <a:ln w="12700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3131840" y="1794273"/>
            <a:ext cx="1216800" cy="752400"/>
            <a:chOff x="3332753" y="1812720"/>
            <a:chExt cx="1218391" cy="753022"/>
          </a:xfrm>
        </p:grpSpPr>
        <p:grpSp>
          <p:nvGrpSpPr>
            <p:cNvPr id="242" name="组合 241"/>
            <p:cNvGrpSpPr/>
            <p:nvPr/>
          </p:nvGrpSpPr>
          <p:grpSpPr>
            <a:xfrm rot="10800000">
              <a:off x="3332753" y="1812720"/>
              <a:ext cx="1218391" cy="753022"/>
              <a:chOff x="1610889" y="1376984"/>
              <a:chExt cx="5824801" cy="3600001"/>
            </a:xfrm>
          </p:grpSpPr>
          <p:sp>
            <p:nvSpPr>
              <p:cNvPr id="244" name="矩形 243"/>
              <p:cNvSpPr/>
              <p:nvPr/>
            </p:nvSpPr>
            <p:spPr>
              <a:xfrm>
                <a:off x="1610889" y="1376984"/>
                <a:ext cx="2224800" cy="360000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矩形 244"/>
              <p:cNvSpPr/>
              <p:nvPr/>
            </p:nvSpPr>
            <p:spPr>
              <a:xfrm>
                <a:off x="3835688" y="1376984"/>
                <a:ext cx="3600002" cy="3600001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15" name="直接连接符 214"/>
            <p:cNvCxnSpPr/>
            <p:nvPr/>
          </p:nvCxnSpPr>
          <p:spPr>
            <a:xfrm>
              <a:off x="4085776" y="1812720"/>
              <a:ext cx="0" cy="748494"/>
            </a:xfrm>
            <a:prstGeom prst="line">
              <a:avLst/>
            </a:prstGeom>
            <a:ln w="12700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3131840" y="3674326"/>
            <a:ext cx="1216800" cy="752400"/>
            <a:chOff x="1659601" y="4321504"/>
            <a:chExt cx="1359597" cy="840253"/>
          </a:xfrm>
        </p:grpSpPr>
        <p:grpSp>
          <p:nvGrpSpPr>
            <p:cNvPr id="5" name="组合 4"/>
            <p:cNvGrpSpPr/>
            <p:nvPr/>
          </p:nvGrpSpPr>
          <p:grpSpPr>
            <a:xfrm>
              <a:off x="1659601" y="4321504"/>
              <a:ext cx="1359597" cy="840253"/>
              <a:chOff x="1659600" y="1561936"/>
              <a:chExt cx="5824801" cy="3599821"/>
            </a:xfrm>
          </p:grpSpPr>
          <p:grpSp>
            <p:nvGrpSpPr>
              <p:cNvPr id="145" name="组合 144"/>
              <p:cNvGrpSpPr/>
              <p:nvPr/>
            </p:nvGrpSpPr>
            <p:grpSpPr>
              <a:xfrm rot="10800000">
                <a:off x="1659600" y="1561936"/>
                <a:ext cx="5824510" cy="3599821"/>
                <a:chOff x="1610888" y="1376984"/>
                <a:chExt cx="5824802" cy="3600001"/>
              </a:xfrm>
            </p:grpSpPr>
            <p:sp>
              <p:nvSpPr>
                <p:cNvPr id="147" name="矩形 146"/>
                <p:cNvSpPr/>
                <p:nvPr/>
              </p:nvSpPr>
              <p:spPr>
                <a:xfrm>
                  <a:off x="1610889" y="1376984"/>
                  <a:ext cx="2224800" cy="360000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矩形 147"/>
                <p:cNvSpPr/>
                <p:nvPr/>
              </p:nvSpPr>
              <p:spPr>
                <a:xfrm>
                  <a:off x="3835689" y="1376984"/>
                  <a:ext cx="3600001" cy="360000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矩形 148"/>
                <p:cNvSpPr/>
                <p:nvPr/>
              </p:nvSpPr>
              <p:spPr>
                <a:xfrm>
                  <a:off x="1610890" y="1376984"/>
                  <a:ext cx="2224800" cy="222479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矩形 149"/>
                <p:cNvSpPr/>
                <p:nvPr/>
              </p:nvSpPr>
              <p:spPr>
                <a:xfrm>
                  <a:off x="1610888" y="3599511"/>
                  <a:ext cx="1377475" cy="1377474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矩形 150"/>
                <p:cNvSpPr/>
                <p:nvPr/>
              </p:nvSpPr>
              <p:spPr>
                <a:xfrm>
                  <a:off x="2988361" y="4129663"/>
                  <a:ext cx="847327" cy="847322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56" name="直接连接符 155"/>
              <p:cNvCxnSpPr/>
              <p:nvPr/>
            </p:nvCxnSpPr>
            <p:spPr>
              <a:xfrm flipV="1">
                <a:off x="1659600" y="2409218"/>
                <a:ext cx="5824801" cy="2752539"/>
              </a:xfrm>
              <a:prstGeom prst="line">
                <a:avLst/>
              </a:prstGeom>
              <a:ln w="12700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/>
            <p:cNvCxnSpPr/>
            <p:nvPr/>
          </p:nvCxnSpPr>
          <p:spPr>
            <a:xfrm>
              <a:off x="2622804" y="4519272"/>
              <a:ext cx="389086" cy="1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7" name="组合 156"/>
          <p:cNvGrpSpPr/>
          <p:nvPr/>
        </p:nvGrpSpPr>
        <p:grpSpPr>
          <a:xfrm rot="10800000" flipH="1">
            <a:off x="4590735" y="3674326"/>
            <a:ext cx="1216800" cy="752400"/>
            <a:chOff x="1659601" y="4321504"/>
            <a:chExt cx="1359597" cy="840253"/>
          </a:xfrm>
        </p:grpSpPr>
        <p:grpSp>
          <p:nvGrpSpPr>
            <p:cNvPr id="158" name="组合 157"/>
            <p:cNvGrpSpPr/>
            <p:nvPr/>
          </p:nvGrpSpPr>
          <p:grpSpPr>
            <a:xfrm>
              <a:off x="1659601" y="4321504"/>
              <a:ext cx="1359597" cy="840253"/>
              <a:chOff x="1659600" y="1561936"/>
              <a:chExt cx="5824801" cy="3599821"/>
            </a:xfrm>
          </p:grpSpPr>
          <p:grpSp>
            <p:nvGrpSpPr>
              <p:cNvPr id="160" name="组合 159"/>
              <p:cNvGrpSpPr/>
              <p:nvPr/>
            </p:nvGrpSpPr>
            <p:grpSpPr>
              <a:xfrm rot="10800000">
                <a:off x="1659600" y="1561936"/>
                <a:ext cx="5824510" cy="3599821"/>
                <a:chOff x="1610888" y="1376984"/>
                <a:chExt cx="5824802" cy="3600001"/>
              </a:xfrm>
            </p:grpSpPr>
            <p:sp>
              <p:nvSpPr>
                <p:cNvPr id="162" name="矩形 161"/>
                <p:cNvSpPr/>
                <p:nvPr/>
              </p:nvSpPr>
              <p:spPr>
                <a:xfrm>
                  <a:off x="1610889" y="1376984"/>
                  <a:ext cx="2224800" cy="360000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矩形 162"/>
                <p:cNvSpPr/>
                <p:nvPr/>
              </p:nvSpPr>
              <p:spPr>
                <a:xfrm>
                  <a:off x="3835689" y="1376984"/>
                  <a:ext cx="3600001" cy="360000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矩形 163"/>
                <p:cNvSpPr/>
                <p:nvPr/>
              </p:nvSpPr>
              <p:spPr>
                <a:xfrm>
                  <a:off x="1610890" y="1376984"/>
                  <a:ext cx="2224800" cy="222479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>
                  <a:off x="1610888" y="3599511"/>
                  <a:ext cx="1377475" cy="1377474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>
                  <a:off x="2988361" y="4129663"/>
                  <a:ext cx="847327" cy="847322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61" name="直接连接符 160"/>
              <p:cNvCxnSpPr/>
              <p:nvPr/>
            </p:nvCxnSpPr>
            <p:spPr>
              <a:xfrm flipV="1">
                <a:off x="1659600" y="2409218"/>
                <a:ext cx="5824801" cy="2752539"/>
              </a:xfrm>
              <a:prstGeom prst="line">
                <a:avLst/>
              </a:prstGeom>
              <a:ln w="12700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9" name="直接连接符 158"/>
            <p:cNvCxnSpPr/>
            <p:nvPr/>
          </p:nvCxnSpPr>
          <p:spPr>
            <a:xfrm>
              <a:off x="2622804" y="4519272"/>
              <a:ext cx="389086" cy="1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7" name="组合 166"/>
          <p:cNvGrpSpPr/>
          <p:nvPr/>
        </p:nvGrpSpPr>
        <p:grpSpPr>
          <a:xfrm flipH="1">
            <a:off x="6049630" y="3674326"/>
            <a:ext cx="1216800" cy="752400"/>
            <a:chOff x="1659601" y="4321504"/>
            <a:chExt cx="1359597" cy="840253"/>
          </a:xfrm>
        </p:grpSpPr>
        <p:grpSp>
          <p:nvGrpSpPr>
            <p:cNvPr id="168" name="组合 167"/>
            <p:cNvGrpSpPr/>
            <p:nvPr/>
          </p:nvGrpSpPr>
          <p:grpSpPr>
            <a:xfrm>
              <a:off x="1659601" y="4321504"/>
              <a:ext cx="1359597" cy="840253"/>
              <a:chOff x="1659600" y="1561936"/>
              <a:chExt cx="5824801" cy="3599821"/>
            </a:xfrm>
          </p:grpSpPr>
          <p:grpSp>
            <p:nvGrpSpPr>
              <p:cNvPr id="170" name="组合 169"/>
              <p:cNvGrpSpPr/>
              <p:nvPr/>
            </p:nvGrpSpPr>
            <p:grpSpPr>
              <a:xfrm rot="10800000">
                <a:off x="1659600" y="1561936"/>
                <a:ext cx="5824510" cy="3599821"/>
                <a:chOff x="1610888" y="1376984"/>
                <a:chExt cx="5824802" cy="3600001"/>
              </a:xfrm>
            </p:grpSpPr>
            <p:sp>
              <p:nvSpPr>
                <p:cNvPr id="172" name="矩形 171"/>
                <p:cNvSpPr/>
                <p:nvPr/>
              </p:nvSpPr>
              <p:spPr>
                <a:xfrm>
                  <a:off x="1610889" y="1376984"/>
                  <a:ext cx="2224800" cy="360000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3835689" y="1376984"/>
                  <a:ext cx="3600001" cy="360000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1610890" y="1376984"/>
                  <a:ext cx="2224800" cy="222479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1610888" y="3599511"/>
                  <a:ext cx="1377475" cy="1377474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2988361" y="4129663"/>
                  <a:ext cx="847327" cy="847322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71" name="直接连接符 170"/>
              <p:cNvCxnSpPr/>
              <p:nvPr/>
            </p:nvCxnSpPr>
            <p:spPr>
              <a:xfrm flipV="1">
                <a:off x="1659600" y="2409218"/>
                <a:ext cx="5824801" cy="2752539"/>
              </a:xfrm>
              <a:prstGeom prst="line">
                <a:avLst/>
              </a:prstGeom>
              <a:ln w="12700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9" name="直接连接符 168"/>
            <p:cNvCxnSpPr/>
            <p:nvPr/>
          </p:nvCxnSpPr>
          <p:spPr>
            <a:xfrm>
              <a:off x="2622804" y="4519272"/>
              <a:ext cx="389086" cy="1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7" name="组合 176"/>
          <p:cNvGrpSpPr/>
          <p:nvPr/>
        </p:nvGrpSpPr>
        <p:grpSpPr>
          <a:xfrm rot="10800000">
            <a:off x="7508526" y="3674326"/>
            <a:ext cx="1216800" cy="752400"/>
            <a:chOff x="1659601" y="4321504"/>
            <a:chExt cx="1359597" cy="840253"/>
          </a:xfrm>
        </p:grpSpPr>
        <p:grpSp>
          <p:nvGrpSpPr>
            <p:cNvPr id="178" name="组合 177"/>
            <p:cNvGrpSpPr/>
            <p:nvPr/>
          </p:nvGrpSpPr>
          <p:grpSpPr>
            <a:xfrm>
              <a:off x="1659601" y="4321504"/>
              <a:ext cx="1359597" cy="840253"/>
              <a:chOff x="1659600" y="1561936"/>
              <a:chExt cx="5824801" cy="3599821"/>
            </a:xfrm>
          </p:grpSpPr>
          <p:grpSp>
            <p:nvGrpSpPr>
              <p:cNvPr id="180" name="组合 179"/>
              <p:cNvGrpSpPr/>
              <p:nvPr/>
            </p:nvGrpSpPr>
            <p:grpSpPr>
              <a:xfrm rot="10800000">
                <a:off x="1659600" y="1561936"/>
                <a:ext cx="5824510" cy="3599821"/>
                <a:chOff x="1610888" y="1376984"/>
                <a:chExt cx="5824802" cy="3600001"/>
              </a:xfrm>
            </p:grpSpPr>
            <p:sp>
              <p:nvSpPr>
                <p:cNvPr id="182" name="矩形 181"/>
                <p:cNvSpPr/>
                <p:nvPr/>
              </p:nvSpPr>
              <p:spPr>
                <a:xfrm>
                  <a:off x="1610889" y="1376984"/>
                  <a:ext cx="2224800" cy="360000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3835689" y="1376984"/>
                  <a:ext cx="3600001" cy="360000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4" name="矩形 183"/>
                <p:cNvSpPr/>
                <p:nvPr/>
              </p:nvSpPr>
              <p:spPr>
                <a:xfrm>
                  <a:off x="1610890" y="1376984"/>
                  <a:ext cx="2224800" cy="222479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1610888" y="3599511"/>
                  <a:ext cx="1377475" cy="1377474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2988361" y="4129663"/>
                  <a:ext cx="847327" cy="847322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81" name="直接连接符 180"/>
              <p:cNvCxnSpPr/>
              <p:nvPr/>
            </p:nvCxnSpPr>
            <p:spPr>
              <a:xfrm flipV="1">
                <a:off x="1659600" y="2409218"/>
                <a:ext cx="5824801" cy="2752539"/>
              </a:xfrm>
              <a:prstGeom prst="line">
                <a:avLst/>
              </a:prstGeom>
              <a:ln w="12700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9" name="直接连接符 178"/>
            <p:cNvCxnSpPr/>
            <p:nvPr/>
          </p:nvCxnSpPr>
          <p:spPr>
            <a:xfrm>
              <a:off x="2622804" y="4519272"/>
              <a:ext cx="389086" cy="1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1" name="组合 230"/>
          <p:cNvGrpSpPr/>
          <p:nvPr/>
        </p:nvGrpSpPr>
        <p:grpSpPr>
          <a:xfrm>
            <a:off x="4590734" y="1794274"/>
            <a:ext cx="1216802" cy="751039"/>
            <a:chOff x="4813594" y="1794274"/>
            <a:chExt cx="1216802" cy="751039"/>
          </a:xfrm>
        </p:grpSpPr>
        <p:sp>
          <p:nvSpPr>
            <p:cNvPr id="252" name="矩形 251"/>
            <p:cNvSpPr/>
            <p:nvPr/>
          </p:nvSpPr>
          <p:spPr>
            <a:xfrm rot="10800000" flipV="1">
              <a:off x="4813594" y="1794274"/>
              <a:ext cx="1216801" cy="751039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4813596" y="2259255"/>
              <a:ext cx="1216800" cy="0"/>
            </a:xfrm>
            <a:prstGeom prst="line">
              <a:avLst/>
            </a:prstGeom>
            <a:ln w="12700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2" name="组合 231"/>
          <p:cNvGrpSpPr/>
          <p:nvPr/>
        </p:nvGrpSpPr>
        <p:grpSpPr>
          <a:xfrm>
            <a:off x="7508525" y="1794273"/>
            <a:ext cx="1215415" cy="752400"/>
            <a:chOff x="7643599" y="1794273"/>
            <a:chExt cx="1215415" cy="752400"/>
          </a:xfrm>
        </p:grpSpPr>
        <p:sp>
          <p:nvSpPr>
            <p:cNvPr id="267" name="矩形 266"/>
            <p:cNvSpPr/>
            <p:nvPr/>
          </p:nvSpPr>
          <p:spPr>
            <a:xfrm rot="10800000" flipH="1" flipV="1">
              <a:off x="7643599" y="1794273"/>
              <a:ext cx="1215415" cy="752400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0" name="直接连接符 229"/>
            <p:cNvCxnSpPr/>
            <p:nvPr/>
          </p:nvCxnSpPr>
          <p:spPr>
            <a:xfrm>
              <a:off x="8107617" y="1798124"/>
              <a:ext cx="0" cy="744699"/>
            </a:xfrm>
            <a:prstGeom prst="line">
              <a:avLst/>
            </a:prstGeom>
            <a:ln w="12700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3" name="矩形 232"/>
          <p:cNvSpPr/>
          <p:nvPr/>
        </p:nvSpPr>
        <p:spPr>
          <a:xfrm>
            <a:off x="606361" y="5089748"/>
            <a:ext cx="4736376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rgbClr val="C00000"/>
                </a:solidFill>
              </a:rPr>
              <a:t>PS</a:t>
            </a:r>
            <a:r>
              <a:rPr lang="zh-CN" altLang="en-US" sz="1200" dirty="0" smtClean="0">
                <a:solidFill>
                  <a:srgbClr val="C00000"/>
                </a:solidFill>
              </a:rPr>
              <a:t>：目前发现如图</a:t>
            </a:r>
            <a:r>
              <a:rPr lang="en-US" altLang="zh-CN" sz="1200" dirty="0" smtClean="0">
                <a:solidFill>
                  <a:srgbClr val="C00000"/>
                </a:solidFill>
              </a:rPr>
              <a:t>12</a:t>
            </a:r>
            <a:r>
              <a:rPr lang="zh-CN" altLang="en-US" sz="1200" dirty="0" smtClean="0">
                <a:solidFill>
                  <a:srgbClr val="C00000"/>
                </a:solidFill>
              </a:rPr>
              <a:t>条黄金分割线，如有错误，欢迎大家指正！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234" name="矩形 233"/>
          <p:cNvSpPr/>
          <p:nvPr/>
        </p:nvSpPr>
        <p:spPr>
          <a:xfrm>
            <a:off x="683568" y="3325086"/>
            <a:ext cx="2088232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FFFF00"/>
                </a:solidFill>
              </a:rPr>
              <a:t>其中，</a:t>
            </a:r>
            <a:r>
              <a:rPr lang="zh-CN" altLang="en-US" sz="1100" dirty="0" smtClean="0">
                <a:solidFill>
                  <a:schemeClr val="bg1"/>
                </a:solidFill>
              </a:rPr>
              <a:t>一条分割线将面积为</a:t>
            </a:r>
            <a:r>
              <a:rPr lang="en-US" altLang="zh-CN" sz="1100" dirty="0" smtClean="0">
                <a:solidFill>
                  <a:srgbClr val="FFFF00"/>
                </a:solidFill>
              </a:rPr>
              <a:t>S</a:t>
            </a:r>
            <a:r>
              <a:rPr lang="zh-CN" altLang="en-US" sz="1100" dirty="0">
                <a:solidFill>
                  <a:schemeClr val="bg1"/>
                </a:solidFill>
              </a:rPr>
              <a:t>的黄金矩形划分为两部分：</a:t>
            </a:r>
            <a:endParaRPr lang="en-US" altLang="zh-CN" sz="1100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FFFF00"/>
                </a:solidFill>
              </a:rPr>
              <a:t>S1</a:t>
            </a:r>
            <a:r>
              <a:rPr lang="zh-CN" altLang="en-US" sz="1100" dirty="0">
                <a:solidFill>
                  <a:schemeClr val="bg1"/>
                </a:solidFill>
              </a:rPr>
              <a:t>为较</a:t>
            </a:r>
            <a:r>
              <a:rPr lang="zh-CN" altLang="en-US" sz="1100" dirty="0">
                <a:solidFill>
                  <a:srgbClr val="FFFF00"/>
                </a:solidFill>
              </a:rPr>
              <a:t>大</a:t>
            </a:r>
            <a:r>
              <a:rPr lang="zh-CN" altLang="en-US" sz="1100" dirty="0">
                <a:solidFill>
                  <a:schemeClr val="bg1"/>
                </a:solidFill>
              </a:rPr>
              <a:t>面积形状</a:t>
            </a:r>
            <a:r>
              <a:rPr lang="zh-CN" altLang="en-US" sz="1100" dirty="0" smtClean="0">
                <a:solidFill>
                  <a:schemeClr val="bg1"/>
                </a:solidFill>
              </a:rPr>
              <a:t>；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100" dirty="0" smtClean="0">
                <a:solidFill>
                  <a:srgbClr val="FFFF00"/>
                </a:solidFill>
              </a:rPr>
              <a:t>S2</a:t>
            </a:r>
            <a:r>
              <a:rPr lang="zh-CN" altLang="en-US" sz="1100" dirty="0" smtClean="0">
                <a:solidFill>
                  <a:schemeClr val="bg1"/>
                </a:solidFill>
              </a:rPr>
              <a:t>为较</a:t>
            </a:r>
            <a:r>
              <a:rPr lang="zh-CN" altLang="en-US" sz="1100" dirty="0" smtClean="0">
                <a:solidFill>
                  <a:srgbClr val="FFFF00"/>
                </a:solidFill>
              </a:rPr>
              <a:t>小</a:t>
            </a:r>
            <a:r>
              <a:rPr lang="zh-CN" altLang="en-US" sz="1100" dirty="0" smtClean="0">
                <a:solidFill>
                  <a:schemeClr val="bg1"/>
                </a:solidFill>
              </a:rPr>
              <a:t>面积形状。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96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</TotalTime>
  <Words>2560</Words>
  <Application>Microsoft Office PowerPoint</Application>
  <PresentationFormat>全屏显示(16:10)</PresentationFormat>
  <Paragraphs>224</Paragraphs>
  <Slides>59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59</vt:i4>
      </vt:variant>
    </vt:vector>
  </HeadingPairs>
  <TitlesOfParts>
    <vt:vector size="72" baseType="lpstr">
      <vt:lpstr>Meiryo</vt:lpstr>
      <vt:lpstr>华文行楷</vt:lpstr>
      <vt:lpstr>隶书</vt:lpstr>
      <vt:lpstr>宋体</vt:lpstr>
      <vt:lpstr>微软雅黑</vt:lpstr>
      <vt:lpstr>Arial</vt:lpstr>
      <vt:lpstr>Calibri</vt:lpstr>
      <vt:lpstr>Calibri Light</vt:lpstr>
      <vt:lpstr>Cambria Math</vt:lpstr>
      <vt:lpstr>Segoe UI</vt:lpstr>
      <vt:lpstr>Wingdings</vt:lpstr>
      <vt:lpstr>Office 主题​​</vt:lpstr>
      <vt:lpstr>Office Theme</vt:lpstr>
      <vt:lpstr>PowerPoint 演示文稿</vt:lpstr>
      <vt:lpstr>基础知识篇</vt:lpstr>
      <vt:lpstr>黄金分割</vt:lpstr>
      <vt:lpstr>黄金分割点</vt:lpstr>
      <vt:lpstr>黄金分割三角形</vt:lpstr>
      <vt:lpstr>PowerPoint 演示文稿</vt:lpstr>
      <vt:lpstr>黄金矩形</vt:lpstr>
      <vt:lpstr>黄金矩形深入分割</vt:lpstr>
      <vt:lpstr>黄金矩形的黄金分割线</vt:lpstr>
      <vt:lpstr>黄金矩形的黄金分割线</vt:lpstr>
      <vt:lpstr>简单运用篇</vt:lpstr>
      <vt:lpstr>首先明确强调的内容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示例欣赏篇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结 语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黄金分割在PPT设计中的运用</dc:title>
  <dc:creator>Only for Design</dc:creator>
  <cp:lastModifiedBy>Administrator</cp:lastModifiedBy>
  <cp:revision>367</cp:revision>
  <dcterms:created xsi:type="dcterms:W3CDTF">2013-04-01T07:46:08Z</dcterms:created>
  <dcterms:modified xsi:type="dcterms:W3CDTF">2016-01-18T03:10:56Z</dcterms:modified>
</cp:coreProperties>
</file>