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9"/>
  </p:notesMasterIdLst>
  <p:sldIdLst>
    <p:sldId id="256" r:id="rId4"/>
    <p:sldId id="257" r:id="rId5"/>
    <p:sldId id="258" r:id="rId6"/>
    <p:sldId id="259" r:id="rId7"/>
    <p:sldId id="260" r:id="rId8"/>
    <p:sldId id="267" r:id="rId9"/>
    <p:sldId id="266" r:id="rId10"/>
    <p:sldId id="265" r:id="rId11"/>
    <p:sldId id="261" r:id="rId12"/>
    <p:sldId id="264" r:id="rId13"/>
    <p:sldId id="263" r:id="rId14"/>
    <p:sldId id="270" r:id="rId15"/>
    <p:sldId id="262" r:id="rId16"/>
    <p:sldId id="269" r:id="rId17"/>
    <p:sldId id="271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585"/>
    <a:srgbClr val="FF5B5B"/>
    <a:srgbClr val="FFCE33"/>
    <a:srgbClr val="FFD653"/>
    <a:srgbClr val="FF3737"/>
    <a:srgbClr val="2DD1A6"/>
    <a:srgbClr val="FF4B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78FEDB-DEA6-44CC-BDE3-0AEDBD12F581}" type="datetimeFigureOut">
              <a:rPr lang="zh-CN" altLang="en-US" smtClean="0"/>
              <a:t>2016/1/18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5AC2D9-11E8-4E0D-8275-9F45EFBDC7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530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12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C1C12-8259-4D71-8335-3E4938A27428}" type="datetimeFigureOut">
              <a:rPr lang="zh-CN" altLang="en-US" smtClean="0"/>
              <a:t>2016/1/18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D6CB9-62F4-4EA6-B7F6-A817C38EE6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10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C1C12-8259-4D71-8335-3E4938A27428}" type="datetimeFigureOut">
              <a:rPr lang="zh-CN" altLang="en-US" smtClean="0"/>
              <a:t>2016/1/18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D6CB9-62F4-4EA6-B7F6-A817C38EE6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439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C1C12-8259-4D71-8335-3E4938A27428}" type="datetimeFigureOut">
              <a:rPr lang="zh-CN" altLang="en-US" smtClean="0"/>
              <a:t>2016/1/18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D6CB9-62F4-4EA6-B7F6-A817C38EE6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1463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ABB48-43C5-411A-A8B5-7EE2E09ED0AD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2016/1/18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46D3F-E17A-434F-9E9C-D8D185082790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8787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ABB48-43C5-411A-A8B5-7EE2E09ED0AD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2016/1/18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46D3F-E17A-434F-9E9C-D8D185082790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0515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ABB48-43C5-411A-A8B5-7EE2E09ED0AD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2016/1/18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46D3F-E17A-434F-9E9C-D8D185082790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0965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ABB48-43C5-411A-A8B5-7EE2E09ED0AD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2016/1/18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46D3F-E17A-434F-9E9C-D8D185082790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74045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ABB48-43C5-411A-A8B5-7EE2E09ED0AD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2016/1/18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46D3F-E17A-434F-9E9C-D8D185082790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8045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ABB48-43C5-411A-A8B5-7EE2E09ED0AD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2016/1/18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46D3F-E17A-434F-9E9C-D8D185082790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50978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ABB48-43C5-411A-A8B5-7EE2E09ED0AD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2016/1/18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46D3F-E17A-434F-9E9C-D8D185082790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8999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ABB48-43C5-411A-A8B5-7EE2E09ED0AD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2016/1/18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46D3F-E17A-434F-9E9C-D8D185082790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761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C1C12-8259-4D71-8335-3E4938A27428}" type="datetimeFigureOut">
              <a:rPr lang="zh-CN" altLang="en-US" smtClean="0"/>
              <a:t>2016/1/18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D6CB9-62F4-4EA6-B7F6-A817C38EE6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2364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ABB48-43C5-411A-A8B5-7EE2E09ED0AD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2016/1/18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46D3F-E17A-434F-9E9C-D8D185082790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4847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ABB48-43C5-411A-A8B5-7EE2E09ED0AD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2016/1/18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46D3F-E17A-434F-9E9C-D8D185082790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9437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ABB48-43C5-411A-A8B5-7EE2E09ED0AD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2016/1/18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46D3F-E17A-434F-9E9C-D8D185082790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9210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42038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92192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4838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2078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3741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0282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80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C1C12-8259-4D71-8335-3E4938A27428}" type="datetimeFigureOut">
              <a:rPr lang="zh-CN" altLang="en-US" smtClean="0"/>
              <a:t>2016/1/18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D6CB9-62F4-4EA6-B7F6-A817C38EE6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03860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19667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82936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67830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534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C1C12-8259-4D71-8335-3E4938A27428}" type="datetimeFigureOut">
              <a:rPr lang="zh-CN" altLang="en-US" smtClean="0"/>
              <a:t>2016/1/18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D6CB9-62F4-4EA6-B7F6-A817C38EE6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813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C1C12-8259-4D71-8335-3E4938A27428}" type="datetimeFigureOut">
              <a:rPr lang="zh-CN" altLang="en-US" smtClean="0"/>
              <a:t>2016/1/18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D6CB9-62F4-4EA6-B7F6-A817C38EE6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933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C1C12-8259-4D71-8335-3E4938A27428}" type="datetimeFigureOut">
              <a:rPr lang="zh-CN" altLang="en-US" smtClean="0"/>
              <a:t>2016/1/18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D6CB9-62F4-4EA6-B7F6-A817C38EE6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914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C1C12-8259-4D71-8335-3E4938A27428}" type="datetimeFigureOut">
              <a:rPr lang="zh-CN" altLang="en-US" smtClean="0"/>
              <a:t>2016/1/18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D6CB9-62F4-4EA6-B7F6-A817C38EE6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8895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C1C12-8259-4D71-8335-3E4938A27428}" type="datetimeFigureOut">
              <a:rPr lang="zh-CN" altLang="en-US" smtClean="0"/>
              <a:t>2016/1/18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D6CB9-62F4-4EA6-B7F6-A817C38EE6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7504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C1C12-8259-4D71-8335-3E4938A27428}" type="datetimeFigureOut">
              <a:rPr lang="zh-CN" altLang="en-US" smtClean="0"/>
              <a:t>2016/1/18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D6CB9-62F4-4EA6-B7F6-A817C38EE6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012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6C1C12-8259-4D71-8335-3E4938A27428}" type="datetimeFigureOut">
              <a:rPr lang="zh-CN" altLang="en-US" smtClean="0"/>
              <a:t>2016/1/18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8D6CB9-62F4-4EA6-B7F6-A817C38EE6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983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ABB48-43C5-411A-A8B5-7EE2E09ED0AD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2016/1/18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E46D3F-E17A-434F-9E9C-D8D185082790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165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89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pptstore.net/shangwu_ppt/12176.html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ptstore.net/author/hrz007/" TargetMode="Externa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0" y="0"/>
            <a:ext cx="12192000" cy="4648200"/>
          </a:xfrm>
          <a:custGeom>
            <a:avLst/>
            <a:gdLst>
              <a:gd name="connsiteX0" fmla="*/ 0 w 12192000"/>
              <a:gd name="connsiteY0" fmla="*/ 0 h 4648200"/>
              <a:gd name="connsiteX1" fmla="*/ 12192000 w 12192000"/>
              <a:gd name="connsiteY1" fmla="*/ 0 h 4648200"/>
              <a:gd name="connsiteX2" fmla="*/ 12192000 w 12192000"/>
              <a:gd name="connsiteY2" fmla="*/ 4648200 h 4648200"/>
              <a:gd name="connsiteX3" fmla="*/ 7048953 w 12192000"/>
              <a:gd name="connsiteY3" fmla="*/ 4648200 h 4648200"/>
              <a:gd name="connsiteX4" fmla="*/ 6125028 w 12192000"/>
              <a:gd name="connsiteY4" fmla="*/ 3724275 h 4648200"/>
              <a:gd name="connsiteX5" fmla="*/ 5201103 w 12192000"/>
              <a:gd name="connsiteY5" fmla="*/ 4648200 h 4648200"/>
              <a:gd name="connsiteX6" fmla="*/ 0 w 12192000"/>
              <a:gd name="connsiteY6" fmla="*/ 4648200 h 4648200"/>
              <a:gd name="connsiteX7" fmla="*/ 0 w 12192000"/>
              <a:gd name="connsiteY7" fmla="*/ 0 h 464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648200">
                <a:moveTo>
                  <a:pt x="0" y="0"/>
                </a:moveTo>
                <a:lnTo>
                  <a:pt x="12192000" y="0"/>
                </a:lnTo>
                <a:lnTo>
                  <a:pt x="12192000" y="4648200"/>
                </a:lnTo>
                <a:lnTo>
                  <a:pt x="7048953" y="4648200"/>
                </a:lnTo>
                <a:cubicBezTo>
                  <a:pt x="7048953" y="4137930"/>
                  <a:pt x="6635298" y="3724275"/>
                  <a:pt x="6125028" y="3724275"/>
                </a:cubicBezTo>
                <a:cubicBezTo>
                  <a:pt x="5614758" y="3724275"/>
                  <a:pt x="5201103" y="4137930"/>
                  <a:pt x="5201103" y="4648200"/>
                </a:cubicBezTo>
                <a:lnTo>
                  <a:pt x="0" y="4648200"/>
                </a:lnTo>
                <a:lnTo>
                  <a:pt x="0" y="0"/>
                </a:lnTo>
                <a:close/>
              </a:path>
            </a:pathLst>
          </a:custGeom>
          <a:solidFill>
            <a:srgbClr val="2DD1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5201103" y="4648201"/>
            <a:ext cx="1847850" cy="923925"/>
          </a:xfrm>
          <a:custGeom>
            <a:avLst/>
            <a:gdLst>
              <a:gd name="connsiteX0" fmla="*/ 0 w 1847850"/>
              <a:gd name="connsiteY0" fmla="*/ 0 h 923925"/>
              <a:gd name="connsiteX1" fmla="*/ 1847850 w 1847850"/>
              <a:gd name="connsiteY1" fmla="*/ 0 h 923925"/>
              <a:gd name="connsiteX2" fmla="*/ 923925 w 1847850"/>
              <a:gd name="connsiteY2" fmla="*/ 923925 h 923925"/>
              <a:gd name="connsiteX3" fmla="*/ 0 w 1847850"/>
              <a:gd name="connsiteY3" fmla="*/ 0 h 923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7850" h="923925">
                <a:moveTo>
                  <a:pt x="0" y="0"/>
                </a:moveTo>
                <a:lnTo>
                  <a:pt x="1847850" y="0"/>
                </a:lnTo>
                <a:cubicBezTo>
                  <a:pt x="1847850" y="510270"/>
                  <a:pt x="1434195" y="923925"/>
                  <a:pt x="923925" y="923925"/>
                </a:cubicBezTo>
                <a:cubicBezTo>
                  <a:pt x="413655" y="923925"/>
                  <a:pt x="0" y="510270"/>
                  <a:pt x="0" y="0"/>
                </a:cubicBezTo>
                <a:close/>
              </a:path>
            </a:pathLst>
          </a:custGeom>
          <a:solidFill>
            <a:srgbClr val="2DD1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140858" y="1770102"/>
            <a:ext cx="791028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扁平化结构图的画法</a:t>
            </a:r>
            <a:endParaRPr lang="zh-CN" altLang="en-US" sz="66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04144" y="4086881"/>
            <a:ext cx="13837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PPT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篇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11576" y="5886450"/>
            <a:ext cx="50027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财务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小生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HRZ------------PPT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小教程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造字工房悦黑体验版常规体" pitchFamily="2" charset="-122"/>
              <a:ea typeface="造字工房悦黑体验版常规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1414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34833" y="4771453"/>
            <a:ext cx="4093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和上一步骤类似，调节至大小基本一致！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7159" y="1270338"/>
            <a:ext cx="4093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3.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插入饼形或扇形 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3181349" y="1015327"/>
            <a:ext cx="619126" cy="6191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椭圆 1"/>
          <p:cNvSpPr/>
          <p:nvPr/>
        </p:nvSpPr>
        <p:spPr>
          <a:xfrm>
            <a:off x="1159304" y="1938394"/>
            <a:ext cx="2419350" cy="2419350"/>
          </a:xfrm>
          <a:prstGeom prst="ellipse">
            <a:avLst/>
          </a:prstGeom>
          <a:noFill/>
          <a:ln w="57150">
            <a:solidFill>
              <a:srgbClr val="FF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3944108" y="1053427"/>
            <a:ext cx="635229" cy="567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椭圆 9"/>
          <p:cNvSpPr/>
          <p:nvPr/>
        </p:nvSpPr>
        <p:spPr>
          <a:xfrm>
            <a:off x="7296150" y="2019300"/>
            <a:ext cx="2419350" cy="2419350"/>
          </a:xfrm>
          <a:prstGeom prst="ellipse">
            <a:avLst/>
          </a:prstGeom>
          <a:noFill/>
          <a:ln w="57150">
            <a:solidFill>
              <a:srgbClr val="FF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饼形 10"/>
          <p:cNvSpPr/>
          <p:nvPr/>
        </p:nvSpPr>
        <p:spPr>
          <a:xfrm>
            <a:off x="7319233" y="2042383"/>
            <a:ext cx="2373184" cy="2373184"/>
          </a:xfrm>
          <a:prstGeom prst="pie">
            <a:avLst>
              <a:gd name="adj1" fmla="val 0"/>
              <a:gd name="adj2" fmla="val 10838545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饼形 13"/>
          <p:cNvSpPr/>
          <p:nvPr/>
        </p:nvSpPr>
        <p:spPr>
          <a:xfrm>
            <a:off x="1182387" y="1961477"/>
            <a:ext cx="2373184" cy="2373184"/>
          </a:xfrm>
          <a:prstGeom prst="pie">
            <a:avLst>
              <a:gd name="adj1" fmla="val 0"/>
              <a:gd name="adj2" fmla="val 1111912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002233" y="5089563"/>
            <a:ext cx="21227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在 格式一栏</a:t>
            </a:r>
            <a:r>
              <a:rPr lang="en-US" altLang="zh-CN" sz="20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---</a:t>
            </a:r>
            <a:r>
              <a:rPr lang="zh-CN" altLang="en-US" sz="20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编辑形状 （下拉菜单</a:t>
            </a:r>
            <a:r>
              <a:rPr lang="en-US" altLang="zh-CN" sz="20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)---</a:t>
            </a:r>
            <a:r>
              <a:rPr lang="zh-CN" altLang="en-US" sz="20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编辑顶点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955969" y="1213230"/>
            <a:ext cx="40930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4.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利用（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2013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版本）编辑形状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---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编辑顶点工具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7207094" y="3178044"/>
            <a:ext cx="2622705" cy="139091"/>
            <a:chOff x="5087686" y="2966454"/>
            <a:chExt cx="1237063" cy="41612"/>
          </a:xfrm>
        </p:grpSpPr>
        <p:sp>
          <p:nvSpPr>
            <p:cNvPr id="19" name="矩形 18"/>
            <p:cNvSpPr/>
            <p:nvPr/>
          </p:nvSpPr>
          <p:spPr>
            <a:xfrm flipV="1">
              <a:off x="5087686" y="2966454"/>
              <a:ext cx="60378" cy="38805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 rot="10800000">
              <a:off x="5129691" y="2969261"/>
              <a:ext cx="1195058" cy="38805"/>
              <a:chOff x="5228456" y="3085645"/>
              <a:chExt cx="1195058" cy="38805"/>
            </a:xfrm>
          </p:grpSpPr>
          <p:cxnSp>
            <p:nvCxnSpPr>
              <p:cNvPr id="22" name="直接连接符 21"/>
              <p:cNvCxnSpPr>
                <a:stCxn id="10" idx="2"/>
              </p:cNvCxnSpPr>
              <p:nvPr/>
            </p:nvCxnSpPr>
            <p:spPr>
              <a:xfrm rot="10800000" flipV="1">
                <a:off x="5288834" y="3112020"/>
                <a:ext cx="1134680" cy="9635"/>
              </a:xfrm>
              <a:prstGeom prst="lin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3" name="矩形 22"/>
              <p:cNvSpPr/>
              <p:nvPr/>
            </p:nvSpPr>
            <p:spPr>
              <a:xfrm flipV="1">
                <a:off x="5228456" y="3085645"/>
                <a:ext cx="60378" cy="38805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501" y="5002486"/>
            <a:ext cx="1714500" cy="1181100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0" y="0"/>
            <a:ext cx="12192000" cy="723900"/>
          </a:xfrm>
          <a:prstGeom prst="rect">
            <a:avLst/>
          </a:prstGeom>
          <a:solidFill>
            <a:srgbClr val="2DD1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73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823360" y="2229630"/>
            <a:ext cx="2460894" cy="2419350"/>
            <a:chOff x="1117760" y="1938394"/>
            <a:chExt cx="2460894" cy="2419350"/>
          </a:xfrm>
        </p:grpSpPr>
        <p:sp>
          <p:nvSpPr>
            <p:cNvPr id="3" name="椭圆 2"/>
            <p:cNvSpPr/>
            <p:nvPr/>
          </p:nvSpPr>
          <p:spPr>
            <a:xfrm>
              <a:off x="1159304" y="1938394"/>
              <a:ext cx="2419350" cy="2419350"/>
            </a:xfrm>
            <a:prstGeom prst="ellipse">
              <a:avLst/>
            </a:prstGeom>
            <a:noFill/>
            <a:ln w="57150">
              <a:solidFill>
                <a:srgbClr val="FF37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弦形 3"/>
            <p:cNvSpPr/>
            <p:nvPr/>
          </p:nvSpPr>
          <p:spPr>
            <a:xfrm rot="17564993">
              <a:off x="1281240" y="2106768"/>
              <a:ext cx="2066930" cy="2393890"/>
            </a:xfrm>
            <a:custGeom>
              <a:avLst/>
              <a:gdLst>
                <a:gd name="connsiteX0" fmla="*/ 1993514 w 2335547"/>
                <a:gd name="connsiteY0" fmla="*/ 1993514 h 2335547"/>
                <a:gd name="connsiteX1" fmla="*/ 583886 w 2335547"/>
                <a:gd name="connsiteY1" fmla="*/ 2179095 h 2335547"/>
                <a:gd name="connsiteX2" fmla="*/ 39790 w 2335547"/>
                <a:gd name="connsiteY2" fmla="*/ 865531 h 2335547"/>
                <a:gd name="connsiteX3" fmla="*/ 1167773 w 2335547"/>
                <a:gd name="connsiteY3" fmla="*/ -1 h 2335547"/>
                <a:gd name="connsiteX4" fmla="*/ 1993514 w 2335547"/>
                <a:gd name="connsiteY4" fmla="*/ 1993514 h 2335547"/>
                <a:gd name="connsiteX0" fmla="*/ 1993620 w 1993620"/>
                <a:gd name="connsiteY0" fmla="*/ 2037325 h 2379385"/>
                <a:gd name="connsiteX1" fmla="*/ 583992 w 1993620"/>
                <a:gd name="connsiteY1" fmla="*/ 2222906 h 2379385"/>
                <a:gd name="connsiteX2" fmla="*/ 39896 w 1993620"/>
                <a:gd name="connsiteY2" fmla="*/ 909342 h 2379385"/>
                <a:gd name="connsiteX3" fmla="*/ 1167879 w 1993620"/>
                <a:gd name="connsiteY3" fmla="*/ 43810 h 2379385"/>
                <a:gd name="connsiteX4" fmla="*/ 1993620 w 1993620"/>
                <a:gd name="connsiteY4" fmla="*/ 2037325 h 2379385"/>
                <a:gd name="connsiteX0" fmla="*/ 1993620 w 1993620"/>
                <a:gd name="connsiteY0" fmla="*/ 2007753 h 2349813"/>
                <a:gd name="connsiteX1" fmla="*/ 583992 w 1993620"/>
                <a:gd name="connsiteY1" fmla="*/ 2193334 h 2349813"/>
                <a:gd name="connsiteX2" fmla="*/ 39896 w 1993620"/>
                <a:gd name="connsiteY2" fmla="*/ 879770 h 2349813"/>
                <a:gd name="connsiteX3" fmla="*/ 1167879 w 1993620"/>
                <a:gd name="connsiteY3" fmla="*/ 14238 h 2349813"/>
                <a:gd name="connsiteX4" fmla="*/ 1993620 w 1993620"/>
                <a:gd name="connsiteY4" fmla="*/ 2007753 h 2349813"/>
                <a:gd name="connsiteX0" fmla="*/ 1993620 w 2099605"/>
                <a:gd name="connsiteY0" fmla="*/ 2007753 h 2349813"/>
                <a:gd name="connsiteX1" fmla="*/ 583992 w 2099605"/>
                <a:gd name="connsiteY1" fmla="*/ 2193334 h 2349813"/>
                <a:gd name="connsiteX2" fmla="*/ 39896 w 2099605"/>
                <a:gd name="connsiteY2" fmla="*/ 879770 h 2349813"/>
                <a:gd name="connsiteX3" fmla="*/ 1167879 w 2099605"/>
                <a:gd name="connsiteY3" fmla="*/ 14238 h 2349813"/>
                <a:gd name="connsiteX4" fmla="*/ 1993620 w 2099605"/>
                <a:gd name="connsiteY4" fmla="*/ 2007753 h 2349813"/>
                <a:gd name="connsiteX0" fmla="*/ 1993620 w 2066930"/>
                <a:gd name="connsiteY0" fmla="*/ 2007753 h 2349813"/>
                <a:gd name="connsiteX1" fmla="*/ 583992 w 2066930"/>
                <a:gd name="connsiteY1" fmla="*/ 2193334 h 2349813"/>
                <a:gd name="connsiteX2" fmla="*/ 39896 w 2066930"/>
                <a:gd name="connsiteY2" fmla="*/ 879770 h 2349813"/>
                <a:gd name="connsiteX3" fmla="*/ 1167879 w 2066930"/>
                <a:gd name="connsiteY3" fmla="*/ 14238 h 2349813"/>
                <a:gd name="connsiteX4" fmla="*/ 1993620 w 2066930"/>
                <a:gd name="connsiteY4" fmla="*/ 2007753 h 2349813"/>
                <a:gd name="connsiteX0" fmla="*/ 1993620 w 2066930"/>
                <a:gd name="connsiteY0" fmla="*/ 2007753 h 2349813"/>
                <a:gd name="connsiteX1" fmla="*/ 583992 w 2066930"/>
                <a:gd name="connsiteY1" fmla="*/ 2193334 h 2349813"/>
                <a:gd name="connsiteX2" fmla="*/ 39896 w 2066930"/>
                <a:gd name="connsiteY2" fmla="*/ 879770 h 2349813"/>
                <a:gd name="connsiteX3" fmla="*/ 1167879 w 2066930"/>
                <a:gd name="connsiteY3" fmla="*/ 14238 h 2349813"/>
                <a:gd name="connsiteX4" fmla="*/ 1993620 w 2066930"/>
                <a:gd name="connsiteY4" fmla="*/ 2007753 h 2349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6930" h="2349813">
                  <a:moveTo>
                    <a:pt x="1993620" y="2007753"/>
                  </a:moveTo>
                  <a:cubicBezTo>
                    <a:pt x="1619885" y="2381488"/>
                    <a:pt x="1041722" y="2457605"/>
                    <a:pt x="583992" y="2193334"/>
                  </a:cubicBezTo>
                  <a:cubicBezTo>
                    <a:pt x="126262" y="1929063"/>
                    <a:pt x="-96901" y="1390301"/>
                    <a:pt x="39896" y="879770"/>
                  </a:cubicBezTo>
                  <a:cubicBezTo>
                    <a:pt x="176693" y="369238"/>
                    <a:pt x="782717" y="-87199"/>
                    <a:pt x="1167879" y="14238"/>
                  </a:cubicBezTo>
                  <a:cubicBezTo>
                    <a:pt x="837313" y="1056722"/>
                    <a:pt x="2419381" y="1586377"/>
                    <a:pt x="1993620" y="2007753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125431" y="5345489"/>
            <a:ext cx="40930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在编辑</a:t>
            </a:r>
            <a:r>
              <a:rPr lang="zh-CN" altLang="en-US" sz="20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顶点下点击顶点，出现俩个白色的点，拉伸圆内侧的线，可以多调试，就会有这个效果啦！</a:t>
            </a:r>
            <a:endParaRPr lang="zh-CN" altLang="en-US" sz="20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69129" y="5345489"/>
            <a:ext cx="4093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配好色，那就成了啊！是不是很简单啊，可是比高数容易多了啊！</a:t>
            </a:r>
            <a:endParaRPr lang="zh-CN" altLang="en-US" sz="20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42262" y="1238249"/>
            <a:ext cx="1998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5.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具体操作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1458343" y="2229630"/>
            <a:ext cx="2748961" cy="2419350"/>
            <a:chOff x="2125093" y="1981980"/>
            <a:chExt cx="2748961" cy="2419350"/>
          </a:xfrm>
        </p:grpSpPr>
        <p:grpSp>
          <p:nvGrpSpPr>
            <p:cNvPr id="11" name="组合 10"/>
            <p:cNvGrpSpPr/>
            <p:nvPr/>
          </p:nvGrpSpPr>
          <p:grpSpPr>
            <a:xfrm>
              <a:off x="2413160" y="1981980"/>
              <a:ext cx="2460894" cy="2419350"/>
              <a:chOff x="1117760" y="1938394"/>
              <a:chExt cx="2460894" cy="2419350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1159304" y="1938394"/>
                <a:ext cx="2419350" cy="2419350"/>
              </a:xfrm>
              <a:prstGeom prst="ellipse">
                <a:avLst/>
              </a:prstGeom>
              <a:noFill/>
              <a:ln w="57150">
                <a:solidFill>
                  <a:srgbClr val="FF373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弦形 3"/>
              <p:cNvSpPr/>
              <p:nvPr/>
            </p:nvSpPr>
            <p:spPr>
              <a:xfrm rot="17564993">
                <a:off x="1281240" y="2106768"/>
                <a:ext cx="2066930" cy="2393890"/>
              </a:xfrm>
              <a:custGeom>
                <a:avLst/>
                <a:gdLst>
                  <a:gd name="connsiteX0" fmla="*/ 1993514 w 2335547"/>
                  <a:gd name="connsiteY0" fmla="*/ 1993514 h 2335547"/>
                  <a:gd name="connsiteX1" fmla="*/ 583886 w 2335547"/>
                  <a:gd name="connsiteY1" fmla="*/ 2179095 h 2335547"/>
                  <a:gd name="connsiteX2" fmla="*/ 39790 w 2335547"/>
                  <a:gd name="connsiteY2" fmla="*/ 865531 h 2335547"/>
                  <a:gd name="connsiteX3" fmla="*/ 1167773 w 2335547"/>
                  <a:gd name="connsiteY3" fmla="*/ -1 h 2335547"/>
                  <a:gd name="connsiteX4" fmla="*/ 1993514 w 2335547"/>
                  <a:gd name="connsiteY4" fmla="*/ 1993514 h 2335547"/>
                  <a:gd name="connsiteX0" fmla="*/ 1993620 w 1993620"/>
                  <a:gd name="connsiteY0" fmla="*/ 2037325 h 2379385"/>
                  <a:gd name="connsiteX1" fmla="*/ 583992 w 1993620"/>
                  <a:gd name="connsiteY1" fmla="*/ 2222906 h 2379385"/>
                  <a:gd name="connsiteX2" fmla="*/ 39896 w 1993620"/>
                  <a:gd name="connsiteY2" fmla="*/ 909342 h 2379385"/>
                  <a:gd name="connsiteX3" fmla="*/ 1167879 w 1993620"/>
                  <a:gd name="connsiteY3" fmla="*/ 43810 h 2379385"/>
                  <a:gd name="connsiteX4" fmla="*/ 1993620 w 1993620"/>
                  <a:gd name="connsiteY4" fmla="*/ 2037325 h 2379385"/>
                  <a:gd name="connsiteX0" fmla="*/ 1993620 w 1993620"/>
                  <a:gd name="connsiteY0" fmla="*/ 2007753 h 2349813"/>
                  <a:gd name="connsiteX1" fmla="*/ 583992 w 1993620"/>
                  <a:gd name="connsiteY1" fmla="*/ 2193334 h 2349813"/>
                  <a:gd name="connsiteX2" fmla="*/ 39896 w 1993620"/>
                  <a:gd name="connsiteY2" fmla="*/ 879770 h 2349813"/>
                  <a:gd name="connsiteX3" fmla="*/ 1167879 w 1993620"/>
                  <a:gd name="connsiteY3" fmla="*/ 14238 h 2349813"/>
                  <a:gd name="connsiteX4" fmla="*/ 1993620 w 1993620"/>
                  <a:gd name="connsiteY4" fmla="*/ 2007753 h 2349813"/>
                  <a:gd name="connsiteX0" fmla="*/ 1993620 w 2099605"/>
                  <a:gd name="connsiteY0" fmla="*/ 2007753 h 2349813"/>
                  <a:gd name="connsiteX1" fmla="*/ 583992 w 2099605"/>
                  <a:gd name="connsiteY1" fmla="*/ 2193334 h 2349813"/>
                  <a:gd name="connsiteX2" fmla="*/ 39896 w 2099605"/>
                  <a:gd name="connsiteY2" fmla="*/ 879770 h 2349813"/>
                  <a:gd name="connsiteX3" fmla="*/ 1167879 w 2099605"/>
                  <a:gd name="connsiteY3" fmla="*/ 14238 h 2349813"/>
                  <a:gd name="connsiteX4" fmla="*/ 1993620 w 2099605"/>
                  <a:gd name="connsiteY4" fmla="*/ 2007753 h 2349813"/>
                  <a:gd name="connsiteX0" fmla="*/ 1993620 w 2066930"/>
                  <a:gd name="connsiteY0" fmla="*/ 2007753 h 2349813"/>
                  <a:gd name="connsiteX1" fmla="*/ 583992 w 2066930"/>
                  <a:gd name="connsiteY1" fmla="*/ 2193334 h 2349813"/>
                  <a:gd name="connsiteX2" fmla="*/ 39896 w 2066930"/>
                  <a:gd name="connsiteY2" fmla="*/ 879770 h 2349813"/>
                  <a:gd name="connsiteX3" fmla="*/ 1167879 w 2066930"/>
                  <a:gd name="connsiteY3" fmla="*/ 14238 h 2349813"/>
                  <a:gd name="connsiteX4" fmla="*/ 1993620 w 2066930"/>
                  <a:gd name="connsiteY4" fmla="*/ 2007753 h 2349813"/>
                  <a:gd name="connsiteX0" fmla="*/ 1993620 w 2066930"/>
                  <a:gd name="connsiteY0" fmla="*/ 2007753 h 2349813"/>
                  <a:gd name="connsiteX1" fmla="*/ 583992 w 2066930"/>
                  <a:gd name="connsiteY1" fmla="*/ 2193334 h 2349813"/>
                  <a:gd name="connsiteX2" fmla="*/ 39896 w 2066930"/>
                  <a:gd name="connsiteY2" fmla="*/ 879770 h 2349813"/>
                  <a:gd name="connsiteX3" fmla="*/ 1167879 w 2066930"/>
                  <a:gd name="connsiteY3" fmla="*/ 14238 h 2349813"/>
                  <a:gd name="connsiteX4" fmla="*/ 1993620 w 2066930"/>
                  <a:gd name="connsiteY4" fmla="*/ 2007753 h 2349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6930" h="2349813">
                    <a:moveTo>
                      <a:pt x="1993620" y="2007753"/>
                    </a:moveTo>
                    <a:cubicBezTo>
                      <a:pt x="1619885" y="2381488"/>
                      <a:pt x="1041722" y="2457605"/>
                      <a:pt x="583992" y="2193334"/>
                    </a:cubicBezTo>
                    <a:cubicBezTo>
                      <a:pt x="126262" y="1929063"/>
                      <a:pt x="-96901" y="1390301"/>
                      <a:pt x="39896" y="879770"/>
                    </a:cubicBezTo>
                    <a:cubicBezTo>
                      <a:pt x="176693" y="369238"/>
                      <a:pt x="782717" y="-87199"/>
                      <a:pt x="1167879" y="14238"/>
                    </a:cubicBezTo>
                    <a:cubicBezTo>
                      <a:pt x="837313" y="1056722"/>
                      <a:pt x="2419381" y="1586377"/>
                      <a:pt x="1993620" y="200775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2125093" y="2714168"/>
              <a:ext cx="1273674" cy="863286"/>
              <a:chOff x="7740698" y="3075103"/>
              <a:chExt cx="1273674" cy="863286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8117976" y="3075103"/>
                <a:ext cx="896396" cy="607277"/>
                <a:chOff x="8117976" y="3075103"/>
                <a:chExt cx="896396" cy="607277"/>
              </a:xfrm>
            </p:grpSpPr>
            <p:cxnSp>
              <p:nvCxnSpPr>
                <p:cNvPr id="19" name="直接连接符 18"/>
                <p:cNvCxnSpPr>
                  <a:endCxn id="21" idx="3"/>
                </p:cNvCxnSpPr>
                <p:nvPr/>
              </p:nvCxnSpPr>
              <p:spPr>
                <a:xfrm flipH="1" flipV="1">
                  <a:off x="8166124" y="3171399"/>
                  <a:ext cx="785906" cy="436678"/>
                </a:xfrm>
                <a:prstGeom prst="line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 w="63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20" name="矩形 19"/>
                <p:cNvSpPr/>
                <p:nvPr/>
              </p:nvSpPr>
              <p:spPr>
                <a:xfrm rot="5400000" flipV="1">
                  <a:off x="8918076" y="3586084"/>
                  <a:ext cx="96296" cy="96296"/>
                </a:xfrm>
                <a:prstGeom prst="rect">
                  <a:avLst/>
                </a:prstGeom>
                <a:solidFill>
                  <a:schemeClr val="bg1"/>
                </a:solidFill>
                <a:ln w="63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 rot="5400000" flipV="1">
                  <a:off x="8117976" y="3075103"/>
                  <a:ext cx="96296" cy="96296"/>
                </a:xfrm>
                <a:prstGeom prst="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" name="组合 15"/>
              <p:cNvGrpSpPr/>
              <p:nvPr/>
            </p:nvGrpSpPr>
            <p:grpSpPr>
              <a:xfrm rot="10800000">
                <a:off x="7740698" y="3176535"/>
                <a:ext cx="429148" cy="761854"/>
                <a:chOff x="8166124" y="2309734"/>
                <a:chExt cx="429148" cy="761854"/>
              </a:xfrm>
            </p:grpSpPr>
            <p:cxnSp>
              <p:nvCxnSpPr>
                <p:cNvPr id="17" name="直接连接符 16"/>
                <p:cNvCxnSpPr/>
                <p:nvPr/>
              </p:nvCxnSpPr>
              <p:spPr>
                <a:xfrm rot="10800000" flipH="1">
                  <a:off x="8166124" y="2329829"/>
                  <a:ext cx="339064" cy="741759"/>
                </a:xfrm>
                <a:prstGeom prst="line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 w="63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8" name="矩形 17"/>
                <p:cNvSpPr/>
                <p:nvPr/>
              </p:nvSpPr>
              <p:spPr>
                <a:xfrm rot="5400000" flipV="1">
                  <a:off x="8498976" y="2309734"/>
                  <a:ext cx="96296" cy="96296"/>
                </a:xfrm>
                <a:prstGeom prst="rect">
                  <a:avLst/>
                </a:prstGeom>
                <a:solidFill>
                  <a:schemeClr val="bg1"/>
                </a:solidFill>
                <a:ln w="63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26" name="矩形 25"/>
          <p:cNvSpPr/>
          <p:nvPr/>
        </p:nvSpPr>
        <p:spPr>
          <a:xfrm>
            <a:off x="0" y="0"/>
            <a:ext cx="12192000" cy="723900"/>
          </a:xfrm>
          <a:prstGeom prst="rect">
            <a:avLst/>
          </a:prstGeom>
          <a:solidFill>
            <a:srgbClr val="2DD1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229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0" y="0"/>
            <a:ext cx="12192000" cy="723900"/>
          </a:xfrm>
          <a:prstGeom prst="rect">
            <a:avLst/>
          </a:prstGeom>
          <a:solidFill>
            <a:srgbClr val="2DD1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192150" y="1097068"/>
            <a:ext cx="3823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6.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编辑顶点还能干啥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造字工房悦黑体验版常规体" pitchFamily="2" charset="-122"/>
              <a:ea typeface="造字工房悦黑体验版常规体" pitchFamily="2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1886175" y="6112704"/>
            <a:ext cx="841965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4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财务小生</a:t>
            </a:r>
            <a:r>
              <a:rPr lang="en-US" altLang="zh-CN" dirty="0" err="1" smtClean="0">
                <a:solidFill>
                  <a:schemeClr val="accent4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hrz</a:t>
            </a:r>
            <a:r>
              <a:rPr lang="zh-CN" altLang="en-US" dirty="0" smtClean="0">
                <a:solidFill>
                  <a:schemeClr val="accent4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最新力作</a:t>
            </a:r>
            <a:r>
              <a:rPr lang="en-US" altLang="zh-CN" dirty="0">
                <a:solidFill>
                  <a:schemeClr val="accent4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--《【3in1 </a:t>
            </a:r>
            <a:r>
              <a:rPr lang="zh-CN" altLang="en-US" dirty="0">
                <a:solidFill>
                  <a:schemeClr val="accent4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红黄蓝</a:t>
            </a:r>
            <a:r>
              <a:rPr lang="en-US" altLang="zh-CN" dirty="0">
                <a:solidFill>
                  <a:schemeClr val="accent4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】</a:t>
            </a:r>
            <a:r>
              <a:rPr lang="zh-CN" altLang="en-US" dirty="0">
                <a:solidFill>
                  <a:schemeClr val="accent4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清新简约杂志风格模板</a:t>
            </a:r>
            <a:r>
              <a:rPr lang="en-US" altLang="zh-CN" dirty="0">
                <a:solidFill>
                  <a:schemeClr val="accent4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03</a:t>
            </a:r>
            <a:r>
              <a:rPr lang="en-US" altLang="zh-CN" dirty="0" smtClean="0">
                <a:solidFill>
                  <a:schemeClr val="accent4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》</a:t>
            </a:r>
            <a:r>
              <a:rPr lang="zh-CN" altLang="en-US" dirty="0" smtClean="0">
                <a:solidFill>
                  <a:schemeClr val="accent4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内容截取</a:t>
            </a:r>
            <a:endParaRPr lang="en-US" altLang="zh-CN" dirty="0" smtClean="0">
              <a:solidFill>
                <a:schemeClr val="accent4">
                  <a:lumMod val="50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ctr"/>
            <a:r>
              <a:rPr lang="zh-CN" altLang="en-US" sz="1600" dirty="0">
                <a:solidFill>
                  <a:schemeClr val="accent4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作品下载</a:t>
            </a:r>
            <a:r>
              <a:rPr lang="zh-CN" altLang="en-US" sz="1600" dirty="0" smtClean="0">
                <a:solidFill>
                  <a:schemeClr val="accent4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地址：</a:t>
            </a:r>
            <a:r>
              <a:rPr lang="en-US" altLang="zh-CN" sz="1600" dirty="0">
                <a:hlinkClick r:id="rId2"/>
              </a:rPr>
              <a:t>http://www.pptstore.net/shangwu_ppt/12176.html</a:t>
            </a:r>
            <a:endParaRPr lang="zh-CN" altLang="en-US" sz="1600" dirty="0">
              <a:solidFill>
                <a:schemeClr val="accent4">
                  <a:lumMod val="50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991" y="2524779"/>
            <a:ext cx="4724809" cy="253005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0195" y="2519458"/>
            <a:ext cx="2755631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601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0" y="0"/>
            <a:ext cx="12192000" cy="6249472"/>
          </a:xfrm>
          <a:custGeom>
            <a:avLst/>
            <a:gdLst>
              <a:gd name="connsiteX0" fmla="*/ 0 w 12192000"/>
              <a:gd name="connsiteY0" fmla="*/ 0 h 6249472"/>
              <a:gd name="connsiteX1" fmla="*/ 12192000 w 12192000"/>
              <a:gd name="connsiteY1" fmla="*/ 0 h 6249472"/>
              <a:gd name="connsiteX2" fmla="*/ 12192000 w 12192000"/>
              <a:gd name="connsiteY2" fmla="*/ 5848350 h 6249472"/>
              <a:gd name="connsiteX3" fmla="*/ 11598658 w 12192000"/>
              <a:gd name="connsiteY3" fmla="*/ 5848350 h 6249472"/>
              <a:gd name="connsiteX4" fmla="*/ 11415486 w 12192000"/>
              <a:gd name="connsiteY4" fmla="*/ 6249472 h 6249472"/>
              <a:gd name="connsiteX5" fmla="*/ 11232314 w 12192000"/>
              <a:gd name="connsiteY5" fmla="*/ 5848350 h 6249472"/>
              <a:gd name="connsiteX6" fmla="*/ 0 w 12192000"/>
              <a:gd name="connsiteY6" fmla="*/ 5848350 h 6249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249472">
                <a:moveTo>
                  <a:pt x="0" y="0"/>
                </a:moveTo>
                <a:lnTo>
                  <a:pt x="12192000" y="0"/>
                </a:lnTo>
                <a:lnTo>
                  <a:pt x="12192000" y="5848350"/>
                </a:lnTo>
                <a:lnTo>
                  <a:pt x="11598658" y="5848350"/>
                </a:lnTo>
                <a:lnTo>
                  <a:pt x="11415486" y="6249472"/>
                </a:lnTo>
                <a:lnTo>
                  <a:pt x="11232314" y="5848350"/>
                </a:lnTo>
                <a:lnTo>
                  <a:pt x="0" y="5848350"/>
                </a:lnTo>
                <a:close/>
              </a:path>
            </a:pathLst>
          </a:custGeom>
          <a:solidFill>
            <a:srgbClr val="2DD1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483244" y="6172736"/>
            <a:ext cx="7226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做的有点快，所以还是有点缝隙的，请大家见谅！下期再见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~~~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97792" y="1862346"/>
            <a:ext cx="239641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6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抛 砖 引 玉 </a:t>
            </a:r>
            <a:endParaRPr lang="zh-CN" altLang="en-US" sz="6600" spc="6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30572" y="1619095"/>
            <a:ext cx="4914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rgbClr val="FFCE33"/>
                </a:solidFill>
              </a:rPr>
              <a:t>“</a:t>
            </a:r>
            <a:endParaRPr lang="zh-CN" altLang="en-US" sz="6000" b="1" dirty="0">
              <a:solidFill>
                <a:srgbClr val="FFCE33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 rot="10800000">
            <a:off x="7711942" y="3305890"/>
            <a:ext cx="4914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rgbClr val="FFCE33"/>
                </a:solidFill>
              </a:rPr>
              <a:t>“</a:t>
            </a:r>
            <a:endParaRPr lang="zh-CN" altLang="en-US" sz="6000" b="1" dirty="0">
              <a:solidFill>
                <a:srgbClr val="FFCE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863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485647" y="2260816"/>
            <a:ext cx="3220707" cy="663679"/>
            <a:chOff x="4485647" y="2420472"/>
            <a:chExt cx="3220707" cy="663679"/>
          </a:xfrm>
        </p:grpSpPr>
        <p:sp>
          <p:nvSpPr>
            <p:cNvPr id="3" name="矩形 2"/>
            <p:cNvSpPr/>
            <p:nvPr/>
          </p:nvSpPr>
          <p:spPr>
            <a:xfrm>
              <a:off x="4485647" y="2420472"/>
              <a:ext cx="3220707" cy="663679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848138" y="2449500"/>
              <a:ext cx="249572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FFFF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Droid Sans" panose="020B0606030804020204" pitchFamily="34" charset="0"/>
                </a:rPr>
                <a:t>财务小生</a:t>
              </a:r>
              <a:r>
                <a:rPr lang="en-US" altLang="zh-CN" sz="3200" dirty="0">
                  <a:solidFill>
                    <a:srgbClr val="FFFFFF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Droid Sans" panose="020B0606030804020204" pitchFamily="34" charset="0"/>
                </a:rPr>
                <a:t>hrz</a:t>
              </a:r>
              <a:endParaRPr lang="zh-CN" altLang="en-US" sz="3200" dirty="0">
                <a:solidFill>
                  <a:srgbClr val="FFFFFF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Droid Sans" panose="020B0606030804020204" pitchFamily="34" charset="0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253972" y="3233370"/>
            <a:ext cx="56840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Droid Sans" panose="020B0606030804020204" pitchFamily="34" charset="0"/>
              </a:rPr>
              <a:t>个人作品页面</a:t>
            </a:r>
            <a:r>
              <a:rPr lang="zh-CN" altLang="en-US" dirty="0">
                <a:solidFill>
                  <a:srgbClr val="000000">
                    <a:lumMod val="85000"/>
                    <a:lumOff val="15000"/>
                  </a:srgb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Droid Sans" panose="020B0606030804020204" pitchFamily="34" charset="0"/>
              </a:rPr>
              <a:t>：</a:t>
            </a:r>
            <a:r>
              <a:rPr lang="en-US" altLang="zh-CN" dirty="0">
                <a:solidFill>
                  <a:srgbClr val="F62A34"/>
                </a:solidFill>
                <a:hlinkClick r:id="rId2"/>
              </a:rPr>
              <a:t>http://www.pptstore.net/author/hrz007/</a:t>
            </a:r>
            <a:endParaRPr lang="zh-CN" altLang="en-US" dirty="0">
              <a:solidFill>
                <a:srgbClr val="F62A34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  <a:cs typeface="Droid Sans" panose="020B0606030804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249151" y="4520005"/>
            <a:ext cx="1655600" cy="465584"/>
            <a:chOff x="4843836" y="4255380"/>
            <a:chExt cx="815475" cy="465584"/>
          </a:xfrm>
        </p:grpSpPr>
        <p:sp>
          <p:nvSpPr>
            <p:cNvPr id="7" name="矩形 6"/>
            <p:cNvSpPr/>
            <p:nvPr/>
          </p:nvSpPr>
          <p:spPr>
            <a:xfrm>
              <a:off x="4843836" y="4255380"/>
              <a:ext cx="815475" cy="46558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919781" y="4255380"/>
              <a:ext cx="6414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Thanks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4613062" y="3809008"/>
            <a:ext cx="29658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Droid Sans" panose="020B0606030804020204" pitchFamily="34" charset="0"/>
              </a:rPr>
              <a:t>新浪微博：</a:t>
            </a:r>
            <a:r>
              <a:rPr lang="en-US" altLang="zh-CN" b="1" dirty="0">
                <a:solidFill>
                  <a:srgbClr val="E53B47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Droid Sans" panose="020B0606030804020204" pitchFamily="34" charset="0"/>
              </a:rPr>
              <a:t>@</a:t>
            </a:r>
            <a:r>
              <a:rPr lang="zh-CN" altLang="en-US" b="1" dirty="0">
                <a:solidFill>
                  <a:srgbClr val="E53B47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Droid Sans" panose="020B0606030804020204" pitchFamily="34" charset="0"/>
              </a:rPr>
              <a:t>财务小生</a:t>
            </a:r>
            <a:r>
              <a:rPr lang="en-US" altLang="zh-CN" b="1" dirty="0">
                <a:solidFill>
                  <a:srgbClr val="E53B47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Droid Sans" panose="020B0606030804020204" pitchFamily="34" charset="0"/>
              </a:rPr>
              <a:t>HRZ</a:t>
            </a:r>
            <a:endParaRPr lang="zh-CN" altLang="en-US" b="1" dirty="0">
              <a:solidFill>
                <a:srgbClr val="E53B47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  <a:cs typeface="Droid Sans" panose="020B06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5876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3000">
        <p14:flip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057692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2DD1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718301" y="849227"/>
            <a:ext cx="524147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目前，扁平化风格高热不退，看了很多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大神们的精美作品，都不缺乏扁平化的流程结构图，或许你还在网上搜寻扁平化的图形，又或是直接下载模板借用，但遇到特定的结构时，怎么办？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63443" y="4246279"/>
            <a:ext cx="43851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4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为什么不自己画一个呢？什么？鼠绘不行？我教你</a:t>
            </a:r>
            <a:r>
              <a:rPr lang="zh-CN" altLang="en-US" sz="3200" b="1" dirty="0" smtClean="0">
                <a:solidFill>
                  <a:schemeClr val="accent4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呀！</a:t>
            </a:r>
            <a:endParaRPr lang="zh-CN" altLang="en-US" sz="3200" b="1" dirty="0">
              <a:solidFill>
                <a:schemeClr val="accent4">
                  <a:lumMod val="50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0765" y="914346"/>
            <a:ext cx="2586779" cy="2065084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9486" y="3748633"/>
            <a:ext cx="2768058" cy="2564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95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2134487" y="1781642"/>
            <a:ext cx="8011885" cy="3942416"/>
            <a:chOff x="4051176" y="1457792"/>
            <a:chExt cx="7371328" cy="3942416"/>
          </a:xfrm>
        </p:grpSpPr>
        <p:sp>
          <p:nvSpPr>
            <p:cNvPr id="4" name="任意多边形 3"/>
            <p:cNvSpPr/>
            <p:nvPr/>
          </p:nvSpPr>
          <p:spPr>
            <a:xfrm rot="5400000">
              <a:off x="4170322" y="1965091"/>
              <a:ext cx="2294716" cy="2511429"/>
            </a:xfrm>
            <a:custGeom>
              <a:avLst/>
              <a:gdLst>
                <a:gd name="connsiteX0" fmla="*/ 2733675 w 2733675"/>
                <a:gd name="connsiteY0" fmla="*/ 1514475 h 1514475"/>
                <a:gd name="connsiteX1" fmla="*/ 0 w 2733675"/>
                <a:gd name="connsiteY1" fmla="*/ 542925 h 1514475"/>
                <a:gd name="connsiteX2" fmla="*/ 9525 w 2733675"/>
                <a:gd name="connsiteY2" fmla="*/ 0 h 1514475"/>
                <a:gd name="connsiteX3" fmla="*/ 2733675 w 2733675"/>
                <a:gd name="connsiteY3" fmla="*/ 971550 h 1514475"/>
                <a:gd name="connsiteX4" fmla="*/ 2733675 w 2733675"/>
                <a:gd name="connsiteY4" fmla="*/ 1514475 h 151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3675" h="1514475">
                  <a:moveTo>
                    <a:pt x="2733675" y="1514475"/>
                  </a:moveTo>
                  <a:lnTo>
                    <a:pt x="0" y="542925"/>
                  </a:lnTo>
                  <a:lnTo>
                    <a:pt x="9525" y="0"/>
                  </a:lnTo>
                  <a:lnTo>
                    <a:pt x="2733675" y="971550"/>
                  </a:lnTo>
                  <a:lnTo>
                    <a:pt x="2733675" y="151447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 rot="5400000">
              <a:off x="5289506" y="1872947"/>
              <a:ext cx="3310148" cy="2479838"/>
            </a:xfrm>
            <a:custGeom>
              <a:avLst/>
              <a:gdLst>
                <a:gd name="connsiteX0" fmla="*/ 3933825 w 3943350"/>
                <a:gd name="connsiteY0" fmla="*/ 1495425 h 1495425"/>
                <a:gd name="connsiteX1" fmla="*/ 0 w 3943350"/>
                <a:gd name="connsiteY1" fmla="*/ 552450 h 1495425"/>
                <a:gd name="connsiteX2" fmla="*/ 9525 w 3943350"/>
                <a:gd name="connsiteY2" fmla="*/ 0 h 1495425"/>
                <a:gd name="connsiteX3" fmla="*/ 3943350 w 3943350"/>
                <a:gd name="connsiteY3" fmla="*/ 962025 h 1495425"/>
                <a:gd name="connsiteX4" fmla="*/ 3933825 w 3943350"/>
                <a:gd name="connsiteY4" fmla="*/ 1495425 h 1495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43350" h="1495425">
                  <a:moveTo>
                    <a:pt x="3933825" y="1495425"/>
                  </a:moveTo>
                  <a:lnTo>
                    <a:pt x="0" y="552450"/>
                  </a:lnTo>
                  <a:lnTo>
                    <a:pt x="9525" y="0"/>
                  </a:lnTo>
                  <a:lnTo>
                    <a:pt x="3943350" y="962025"/>
                  </a:lnTo>
                  <a:lnTo>
                    <a:pt x="3933825" y="149542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 rot="5400000">
              <a:off x="6904511" y="2460912"/>
              <a:ext cx="3318144" cy="2527224"/>
            </a:xfrm>
            <a:custGeom>
              <a:avLst/>
              <a:gdLst>
                <a:gd name="connsiteX0" fmla="*/ 3952875 w 3952875"/>
                <a:gd name="connsiteY0" fmla="*/ 1524000 h 1524000"/>
                <a:gd name="connsiteX1" fmla="*/ 0 w 3952875"/>
                <a:gd name="connsiteY1" fmla="*/ 561975 h 1524000"/>
                <a:gd name="connsiteX2" fmla="*/ 9525 w 3952875"/>
                <a:gd name="connsiteY2" fmla="*/ 0 h 1524000"/>
                <a:gd name="connsiteX3" fmla="*/ 3943350 w 3952875"/>
                <a:gd name="connsiteY3" fmla="*/ 981075 h 1524000"/>
                <a:gd name="connsiteX4" fmla="*/ 3952875 w 3952875"/>
                <a:gd name="connsiteY4" fmla="*/ 152400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2875" h="1524000">
                  <a:moveTo>
                    <a:pt x="3952875" y="1524000"/>
                  </a:moveTo>
                  <a:lnTo>
                    <a:pt x="0" y="561975"/>
                  </a:lnTo>
                  <a:lnTo>
                    <a:pt x="9525" y="0"/>
                  </a:lnTo>
                  <a:lnTo>
                    <a:pt x="3943350" y="981075"/>
                  </a:lnTo>
                  <a:lnTo>
                    <a:pt x="3952875" y="152400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 rot="5400000">
              <a:off x="9015336" y="2360772"/>
              <a:ext cx="2318703" cy="2495633"/>
            </a:xfrm>
            <a:custGeom>
              <a:avLst/>
              <a:gdLst>
                <a:gd name="connsiteX0" fmla="*/ 2752725 w 2762250"/>
                <a:gd name="connsiteY0" fmla="*/ 1504950 h 1504950"/>
                <a:gd name="connsiteX1" fmla="*/ 0 w 2762250"/>
                <a:gd name="connsiteY1" fmla="*/ 542925 h 1504950"/>
                <a:gd name="connsiteX2" fmla="*/ 0 w 2762250"/>
                <a:gd name="connsiteY2" fmla="*/ 0 h 1504950"/>
                <a:gd name="connsiteX3" fmla="*/ 2762250 w 2762250"/>
                <a:gd name="connsiteY3" fmla="*/ 962025 h 1504950"/>
                <a:gd name="connsiteX4" fmla="*/ 2752725 w 2762250"/>
                <a:gd name="connsiteY4" fmla="*/ 1504950 h 150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2250" h="1504950">
                  <a:moveTo>
                    <a:pt x="2752725" y="1504950"/>
                  </a:moveTo>
                  <a:lnTo>
                    <a:pt x="0" y="542925"/>
                  </a:lnTo>
                  <a:lnTo>
                    <a:pt x="0" y="0"/>
                  </a:lnTo>
                  <a:lnTo>
                    <a:pt x="2762250" y="962025"/>
                  </a:lnTo>
                  <a:lnTo>
                    <a:pt x="2752725" y="150495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051176" y="2460494"/>
              <a:ext cx="900798" cy="1911638"/>
              <a:chOff x="4051176" y="2460494"/>
              <a:chExt cx="900798" cy="1911638"/>
            </a:xfrm>
          </p:grpSpPr>
          <p:sp>
            <p:nvSpPr>
              <p:cNvPr id="9" name="矩形 8"/>
              <p:cNvSpPr/>
              <p:nvPr/>
            </p:nvSpPr>
            <p:spPr>
              <a:xfrm rot="5400000">
                <a:off x="3545756" y="2965914"/>
                <a:ext cx="1911638" cy="900798"/>
              </a:xfrm>
              <a:prstGeom prst="rect">
                <a:avLst/>
              </a:prstGeom>
              <a:solidFill>
                <a:srgbClr val="FF5B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4265696" y="2593298"/>
                <a:ext cx="59960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 smtClea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01</a:t>
                </a:r>
                <a:endParaRPr lang="zh-CN" altLang="en-US" sz="2000" b="1" dirty="0">
                  <a:solidFill>
                    <a:schemeClr val="bg1"/>
                  </a:solidFill>
                  <a:latin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4070763" y="2985860"/>
                <a:ext cx="850378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400" dirty="0" smtClea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Text your content </a:t>
                </a:r>
                <a:endParaRPr lang="zh-CN" altLang="en-US" sz="1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5668636" y="2074661"/>
              <a:ext cx="900802" cy="2683303"/>
              <a:chOff x="5668636" y="2074661"/>
              <a:chExt cx="900802" cy="2683303"/>
            </a:xfrm>
          </p:grpSpPr>
          <p:sp>
            <p:nvSpPr>
              <p:cNvPr id="13" name="矩形 12"/>
              <p:cNvSpPr/>
              <p:nvPr/>
            </p:nvSpPr>
            <p:spPr>
              <a:xfrm rot="5400000">
                <a:off x="4777387" y="2965914"/>
                <a:ext cx="2683303" cy="900798"/>
              </a:xfrm>
              <a:prstGeom prst="rect">
                <a:avLst/>
              </a:prstGeom>
              <a:solidFill>
                <a:srgbClr val="FF4B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5845517" y="2193188"/>
                <a:ext cx="59960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 smtClea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02</a:t>
                </a:r>
                <a:endParaRPr lang="zh-CN" altLang="en-US" sz="2000" b="1" dirty="0">
                  <a:solidFill>
                    <a:schemeClr val="bg1"/>
                  </a:solidFill>
                  <a:latin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5668636" y="2985860"/>
                <a:ext cx="850378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400" dirty="0" smtClea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Text your content </a:t>
                </a:r>
                <a:endParaRPr lang="zh-CN" altLang="en-US" sz="1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7286101" y="1460836"/>
              <a:ext cx="900796" cy="3939372"/>
              <a:chOff x="7286101" y="1460836"/>
              <a:chExt cx="900796" cy="3939372"/>
            </a:xfrm>
          </p:grpSpPr>
          <p:sp>
            <p:nvSpPr>
              <p:cNvPr id="17" name="矩形 16"/>
              <p:cNvSpPr/>
              <p:nvPr/>
            </p:nvSpPr>
            <p:spPr>
              <a:xfrm rot="5400000">
                <a:off x="5766813" y="2980124"/>
                <a:ext cx="3939372" cy="900796"/>
              </a:xfrm>
              <a:prstGeom prst="rect">
                <a:avLst/>
              </a:prstGeom>
              <a:solidFill>
                <a:srgbClr val="FF373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7436696" y="1561567"/>
                <a:ext cx="59960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 smtClea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03</a:t>
                </a:r>
                <a:endParaRPr lang="zh-CN" altLang="en-US" sz="2000" b="1" dirty="0">
                  <a:solidFill>
                    <a:schemeClr val="bg1"/>
                  </a:solidFill>
                  <a:latin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7313633" y="2830357"/>
                <a:ext cx="850378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Text your content </a:t>
                </a:r>
                <a:endParaRPr lang="zh-CN" altLang="en-US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8903559" y="2061564"/>
              <a:ext cx="900796" cy="2706376"/>
              <a:chOff x="8903559" y="2061564"/>
              <a:chExt cx="900796" cy="2706376"/>
            </a:xfrm>
          </p:grpSpPr>
          <p:sp>
            <p:nvSpPr>
              <p:cNvPr id="21" name="矩形 20"/>
              <p:cNvSpPr/>
              <p:nvPr/>
            </p:nvSpPr>
            <p:spPr>
              <a:xfrm rot="5400000">
                <a:off x="8000769" y="2964354"/>
                <a:ext cx="2706376" cy="900796"/>
              </a:xfrm>
              <a:prstGeom prst="rect">
                <a:avLst/>
              </a:prstGeom>
              <a:solidFill>
                <a:srgbClr val="FF4B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9054154" y="2193188"/>
                <a:ext cx="59960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 smtClea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04</a:t>
                </a:r>
                <a:endParaRPr lang="zh-CN" altLang="en-US" sz="2000" b="1" dirty="0">
                  <a:solidFill>
                    <a:schemeClr val="bg1"/>
                  </a:solidFill>
                  <a:latin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8903559" y="2985860"/>
                <a:ext cx="850378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400" dirty="0" smtClea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Text your content </a:t>
                </a:r>
                <a:endParaRPr lang="zh-CN" altLang="en-US" sz="1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10521020" y="2449240"/>
              <a:ext cx="900796" cy="1922892"/>
              <a:chOff x="10521020" y="2449240"/>
              <a:chExt cx="900796" cy="1922892"/>
            </a:xfrm>
          </p:grpSpPr>
          <p:sp>
            <p:nvSpPr>
              <p:cNvPr id="25" name="矩形 24"/>
              <p:cNvSpPr/>
              <p:nvPr/>
            </p:nvSpPr>
            <p:spPr>
              <a:xfrm rot="5400000">
                <a:off x="10009972" y="2960288"/>
                <a:ext cx="1922892" cy="900796"/>
              </a:xfrm>
              <a:prstGeom prst="rect">
                <a:avLst/>
              </a:prstGeom>
              <a:solidFill>
                <a:srgbClr val="FF5B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10671615" y="2582932"/>
                <a:ext cx="59960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 smtClea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05</a:t>
                </a:r>
                <a:endParaRPr lang="zh-CN" altLang="en-US" sz="2000" b="1" dirty="0">
                  <a:solidFill>
                    <a:schemeClr val="bg1"/>
                  </a:solidFill>
                  <a:latin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10555435" y="2985860"/>
                <a:ext cx="850378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400" dirty="0" smtClean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Text your content </a:t>
                </a:r>
                <a:endParaRPr lang="zh-CN" altLang="en-US" sz="1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0" y="0"/>
            <a:ext cx="12192000" cy="723900"/>
          </a:xfrm>
          <a:prstGeom prst="rect">
            <a:avLst/>
          </a:prstGeom>
          <a:solidFill>
            <a:srgbClr val="2DD1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438650" y="101084"/>
            <a:ext cx="3403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一、有阴影的扁平框</a:t>
            </a:r>
            <a:endParaRPr lang="zh-CN" altLang="en-US" sz="28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214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9084" y="1360311"/>
            <a:ext cx="38943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1.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插入几个矩形，并排列好。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造字工房悦黑体验版常规体" pitchFamily="2" charset="-122"/>
              <a:ea typeface="造字工房悦黑体验版常规体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49084" y="2169886"/>
            <a:ext cx="3526973" cy="2938142"/>
            <a:chOff x="1074054" y="1712686"/>
            <a:chExt cx="3526973" cy="2938142"/>
          </a:xfrm>
          <a:solidFill>
            <a:schemeClr val="accent4">
              <a:lumMod val="75000"/>
            </a:schemeClr>
          </a:solidFill>
        </p:grpSpPr>
        <p:sp>
          <p:nvSpPr>
            <p:cNvPr id="3" name="矩形 2"/>
            <p:cNvSpPr/>
            <p:nvPr/>
          </p:nvSpPr>
          <p:spPr>
            <a:xfrm>
              <a:off x="1074054" y="1712686"/>
              <a:ext cx="1146629" cy="4781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074054" y="2327674"/>
              <a:ext cx="2481943" cy="4781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074054" y="2942662"/>
              <a:ext cx="3526973" cy="4781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074054" y="3557650"/>
              <a:ext cx="2481945" cy="4781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074054" y="4172639"/>
              <a:ext cx="1146629" cy="4781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474584" y="5641303"/>
            <a:ext cx="5242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可利用 格式 </a:t>
            </a:r>
            <a:r>
              <a:rPr lang="en-US" altLang="zh-CN" sz="24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–</a:t>
            </a:r>
            <a:r>
              <a:rPr lang="zh-CN" altLang="en-US" sz="24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对齐</a:t>
            </a:r>
            <a:r>
              <a:rPr lang="en-US" altLang="zh-CN" sz="24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-</a:t>
            </a:r>
            <a:r>
              <a:rPr lang="zh-CN" altLang="en-US" sz="24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左对齐</a:t>
            </a:r>
            <a:r>
              <a:rPr lang="en-US" altLang="zh-CN" sz="24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/</a:t>
            </a:r>
            <a:r>
              <a:rPr lang="zh-CN" altLang="en-US" sz="24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纵向</a:t>
            </a:r>
            <a:r>
              <a:rPr lang="zh-CN" altLang="en-US" sz="24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分布</a:t>
            </a:r>
            <a:endParaRPr lang="zh-CN" altLang="en-US" sz="24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460340" y="2169886"/>
            <a:ext cx="3526973" cy="2938142"/>
            <a:chOff x="7460340" y="1683657"/>
            <a:chExt cx="3526973" cy="2938142"/>
          </a:xfrm>
          <a:solidFill>
            <a:schemeClr val="accent4">
              <a:lumMod val="75000"/>
            </a:schemeClr>
          </a:solidFill>
        </p:grpSpPr>
        <p:sp>
          <p:nvSpPr>
            <p:cNvPr id="11" name="矩形 10"/>
            <p:cNvSpPr/>
            <p:nvPr/>
          </p:nvSpPr>
          <p:spPr>
            <a:xfrm>
              <a:off x="8650512" y="1683657"/>
              <a:ext cx="1146629" cy="4781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982855" y="2298645"/>
              <a:ext cx="2481943" cy="4781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7460340" y="2913633"/>
              <a:ext cx="3526973" cy="4781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7982854" y="3528621"/>
              <a:ext cx="2481945" cy="4781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8650512" y="4143610"/>
              <a:ext cx="1146629" cy="4781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6915150" y="1400628"/>
            <a:ext cx="4638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2.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调节 格式栏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—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对齐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--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左右居中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0"/>
            <a:ext cx="12192000" cy="723900"/>
          </a:xfrm>
          <a:prstGeom prst="rect">
            <a:avLst/>
          </a:prstGeom>
          <a:solidFill>
            <a:srgbClr val="2DD1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5526312" y="100340"/>
            <a:ext cx="3086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步 </a:t>
            </a:r>
            <a:r>
              <a:rPr lang="zh-CN" altLang="en-US" sz="2800" b="1" dirty="0" smtClean="0">
                <a:solidFill>
                  <a:schemeClr val="bg1"/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  骤</a:t>
            </a:r>
            <a:endParaRPr lang="zh-CN" altLang="en-US" sz="2800" b="1" dirty="0">
              <a:solidFill>
                <a:schemeClr val="bg1"/>
              </a:solidFill>
              <a:latin typeface="造字工房悦黑体验版常规体" pitchFamily="2" charset="-122"/>
              <a:ea typeface="造字工房悦黑体验版常规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2541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1346197" y="1392463"/>
            <a:ext cx="3526973" cy="3649341"/>
            <a:chOff x="507997" y="1944913"/>
            <a:chExt cx="3526973" cy="3649341"/>
          </a:xfrm>
        </p:grpSpPr>
        <p:grpSp>
          <p:nvGrpSpPr>
            <p:cNvPr id="16" name="组合 15"/>
            <p:cNvGrpSpPr/>
            <p:nvPr/>
          </p:nvGrpSpPr>
          <p:grpSpPr>
            <a:xfrm>
              <a:off x="507997" y="1944913"/>
              <a:ext cx="3526973" cy="3605799"/>
              <a:chOff x="507997" y="1944913"/>
              <a:chExt cx="3526973" cy="3605799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10" name="矩形 9"/>
              <p:cNvSpPr/>
              <p:nvPr/>
            </p:nvSpPr>
            <p:spPr>
              <a:xfrm>
                <a:off x="1698169" y="1944913"/>
                <a:ext cx="1146629" cy="47818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1030512" y="2661502"/>
                <a:ext cx="2481943" cy="47818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507997" y="3465176"/>
                <a:ext cx="3526973" cy="47818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1030511" y="4326906"/>
                <a:ext cx="2481945" cy="47818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1698169" y="5072523"/>
                <a:ext cx="1146629" cy="47818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矩形 24"/>
            <p:cNvSpPr/>
            <p:nvPr/>
          </p:nvSpPr>
          <p:spPr>
            <a:xfrm rot="16200000" flipV="1">
              <a:off x="959215" y="4704771"/>
              <a:ext cx="171619" cy="171619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rot="16200000" flipV="1">
              <a:off x="2729960" y="5422635"/>
              <a:ext cx="171619" cy="171619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 rot="16200000" flipV="1">
              <a:off x="959215" y="4228584"/>
              <a:ext cx="171619" cy="171619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rot="16200000" flipV="1">
              <a:off x="2729960" y="4950701"/>
              <a:ext cx="171619" cy="171619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384139" y="1369369"/>
            <a:ext cx="3526973" cy="3605799"/>
            <a:chOff x="5021939" y="1944913"/>
            <a:chExt cx="3526973" cy="3605799"/>
          </a:xfrm>
          <a:solidFill>
            <a:schemeClr val="accent4">
              <a:lumMod val="75000"/>
            </a:schemeClr>
          </a:solidFill>
        </p:grpSpPr>
        <p:grpSp>
          <p:nvGrpSpPr>
            <p:cNvPr id="17" name="组合 16"/>
            <p:cNvGrpSpPr/>
            <p:nvPr/>
          </p:nvGrpSpPr>
          <p:grpSpPr>
            <a:xfrm>
              <a:off x="5021939" y="1944913"/>
              <a:ext cx="3526973" cy="3605799"/>
              <a:chOff x="507997" y="1944913"/>
              <a:chExt cx="3526973" cy="3605799"/>
            </a:xfrm>
            <a:grpFill/>
          </p:grpSpPr>
          <p:sp>
            <p:nvSpPr>
              <p:cNvPr id="18" name="矩形 17"/>
              <p:cNvSpPr/>
              <p:nvPr/>
            </p:nvSpPr>
            <p:spPr>
              <a:xfrm>
                <a:off x="1698169" y="1944913"/>
                <a:ext cx="1146629" cy="47818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1030512" y="2661502"/>
                <a:ext cx="2481943" cy="47818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507997" y="3465176"/>
                <a:ext cx="3526973" cy="47818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1030511" y="4326906"/>
                <a:ext cx="2481945" cy="47818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698169" y="5072523"/>
                <a:ext cx="1146629" cy="47818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任意多边形 28"/>
            <p:cNvSpPr/>
            <p:nvPr/>
          </p:nvSpPr>
          <p:spPr>
            <a:xfrm>
              <a:off x="5529943" y="4339771"/>
              <a:ext cx="1828800" cy="1204686"/>
            </a:xfrm>
            <a:custGeom>
              <a:avLst/>
              <a:gdLst>
                <a:gd name="connsiteX0" fmla="*/ 0 w 1828800"/>
                <a:gd name="connsiteY0" fmla="*/ 478972 h 1204686"/>
                <a:gd name="connsiteX1" fmla="*/ 1828800 w 1828800"/>
                <a:gd name="connsiteY1" fmla="*/ 1204686 h 1204686"/>
                <a:gd name="connsiteX2" fmla="*/ 1814286 w 1828800"/>
                <a:gd name="connsiteY2" fmla="*/ 725715 h 1204686"/>
                <a:gd name="connsiteX3" fmla="*/ 14514 w 1828800"/>
                <a:gd name="connsiteY3" fmla="*/ 0 h 1204686"/>
                <a:gd name="connsiteX4" fmla="*/ 0 w 1828800"/>
                <a:gd name="connsiteY4" fmla="*/ 478972 h 1204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8800" h="1204686">
                  <a:moveTo>
                    <a:pt x="0" y="478972"/>
                  </a:moveTo>
                  <a:lnTo>
                    <a:pt x="1828800" y="1204686"/>
                  </a:lnTo>
                  <a:lnTo>
                    <a:pt x="1814286" y="725715"/>
                  </a:lnTo>
                  <a:lnTo>
                    <a:pt x="14514" y="0"/>
                  </a:lnTo>
                  <a:lnTo>
                    <a:pt x="0" y="478972"/>
                  </a:lnTo>
                  <a:close/>
                </a:path>
              </a:pathLst>
            </a:cu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0138" y="5679640"/>
            <a:ext cx="4093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用多边形工具沿着四个顶点画出闭合的矩形，是个平行四边形哟！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6762750" y="5541141"/>
            <a:ext cx="52478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具体画的时候，可能点不好去找（我是视力不行），你可以按住</a:t>
            </a:r>
            <a:r>
              <a:rPr lang="en-US" altLang="zh-CN" sz="20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ctrl +</a:t>
            </a:r>
            <a:r>
              <a:rPr lang="zh-CN" altLang="en-US" sz="20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鼠标滚轮 </a:t>
            </a:r>
            <a:r>
              <a:rPr lang="en-US" altLang="zh-CN" sz="20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---</a:t>
            </a:r>
            <a:r>
              <a:rPr lang="en-US" altLang="zh-CN" sz="20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  <a:sym typeface="Wingdings" panose="05000000000000000000" pitchFamily="2" charset="2"/>
              </a:rPr>
              <a:t></a:t>
            </a:r>
            <a:r>
              <a:rPr lang="zh-CN" altLang="en-US" sz="20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  <a:sym typeface="Wingdings" panose="05000000000000000000" pitchFamily="2" charset="2"/>
              </a:rPr>
              <a:t>放大版图，什么点都看得清了！</a:t>
            </a:r>
            <a:endParaRPr lang="zh-CN" altLang="en-US" sz="20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0" y="0"/>
            <a:ext cx="12192000" cy="723900"/>
          </a:xfrm>
          <a:prstGeom prst="rect">
            <a:avLst/>
          </a:prstGeom>
          <a:solidFill>
            <a:srgbClr val="2DD1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536166" y="132877"/>
            <a:ext cx="26765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3.</a:t>
            </a:r>
            <a:r>
              <a:rPr lang="zh-CN" altLang="en-US" sz="2800" b="1" dirty="0">
                <a:solidFill>
                  <a:schemeClr val="bg1"/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插入</a:t>
            </a:r>
            <a:r>
              <a:rPr lang="en-US" altLang="zh-CN" sz="2800" b="1" dirty="0">
                <a:solidFill>
                  <a:schemeClr val="bg1"/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--</a:t>
            </a:r>
            <a:r>
              <a:rPr lang="zh-CN" altLang="en-US" sz="2800" b="1" dirty="0">
                <a:solidFill>
                  <a:schemeClr val="bg1"/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多边形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 l="11150" t="20058" r="46" b="17131"/>
          <a:stretch/>
        </p:blipFill>
        <p:spPr>
          <a:xfrm>
            <a:off x="7372351" y="152400"/>
            <a:ext cx="4191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80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533067" y="1857375"/>
            <a:ext cx="3526973" cy="3617137"/>
            <a:chOff x="1533067" y="1552575"/>
            <a:chExt cx="3526973" cy="3617137"/>
          </a:xfrm>
          <a:solidFill>
            <a:schemeClr val="accent4">
              <a:lumMod val="75000"/>
            </a:schemeClr>
          </a:solidFill>
        </p:grpSpPr>
        <p:sp>
          <p:nvSpPr>
            <p:cNvPr id="5" name="矩形 4"/>
            <p:cNvSpPr/>
            <p:nvPr/>
          </p:nvSpPr>
          <p:spPr>
            <a:xfrm>
              <a:off x="2723239" y="1563913"/>
              <a:ext cx="1146629" cy="4781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2055582" y="2280502"/>
              <a:ext cx="2481943" cy="4781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533067" y="3084176"/>
              <a:ext cx="3526973" cy="4781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2055581" y="3945906"/>
              <a:ext cx="2481945" cy="4781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723239" y="4691523"/>
              <a:ext cx="1146629" cy="4781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2041071" y="3958771"/>
              <a:ext cx="1828800" cy="1204686"/>
            </a:xfrm>
            <a:custGeom>
              <a:avLst/>
              <a:gdLst>
                <a:gd name="connsiteX0" fmla="*/ 0 w 1828800"/>
                <a:gd name="connsiteY0" fmla="*/ 478972 h 1204686"/>
                <a:gd name="connsiteX1" fmla="*/ 1828800 w 1828800"/>
                <a:gd name="connsiteY1" fmla="*/ 1204686 h 1204686"/>
                <a:gd name="connsiteX2" fmla="*/ 1814286 w 1828800"/>
                <a:gd name="connsiteY2" fmla="*/ 725715 h 1204686"/>
                <a:gd name="connsiteX3" fmla="*/ 14514 w 1828800"/>
                <a:gd name="connsiteY3" fmla="*/ 0 h 1204686"/>
                <a:gd name="connsiteX4" fmla="*/ 0 w 1828800"/>
                <a:gd name="connsiteY4" fmla="*/ 478972 h 1204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8800" h="1204686">
                  <a:moveTo>
                    <a:pt x="0" y="478972"/>
                  </a:moveTo>
                  <a:lnTo>
                    <a:pt x="1828800" y="1204686"/>
                  </a:lnTo>
                  <a:lnTo>
                    <a:pt x="1814286" y="725715"/>
                  </a:lnTo>
                  <a:lnTo>
                    <a:pt x="14514" y="0"/>
                  </a:lnTo>
                  <a:lnTo>
                    <a:pt x="0" y="478972"/>
                  </a:lnTo>
                  <a:close/>
                </a:path>
              </a:pathLst>
            </a:cu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1533525" y="3076575"/>
              <a:ext cx="2990850" cy="1333500"/>
            </a:xfrm>
            <a:custGeom>
              <a:avLst/>
              <a:gdLst>
                <a:gd name="connsiteX0" fmla="*/ 0 w 2990850"/>
                <a:gd name="connsiteY0" fmla="*/ 0 h 1333500"/>
                <a:gd name="connsiteX1" fmla="*/ 2990850 w 2990850"/>
                <a:gd name="connsiteY1" fmla="*/ 876300 h 1333500"/>
                <a:gd name="connsiteX2" fmla="*/ 2990850 w 2990850"/>
                <a:gd name="connsiteY2" fmla="*/ 1333500 h 1333500"/>
                <a:gd name="connsiteX3" fmla="*/ 9525 w 2990850"/>
                <a:gd name="connsiteY3" fmla="*/ 476250 h 1333500"/>
                <a:gd name="connsiteX4" fmla="*/ 0 w 2990850"/>
                <a:gd name="connsiteY4" fmla="*/ 0 h 133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0850" h="1333500">
                  <a:moveTo>
                    <a:pt x="0" y="0"/>
                  </a:moveTo>
                  <a:lnTo>
                    <a:pt x="2990850" y="876300"/>
                  </a:lnTo>
                  <a:lnTo>
                    <a:pt x="2990850" y="1333500"/>
                  </a:lnTo>
                  <a:lnTo>
                    <a:pt x="9525" y="476250"/>
                  </a:lnTo>
                  <a:lnTo>
                    <a:pt x="0" y="0"/>
                  </a:lnTo>
                  <a:close/>
                </a:path>
              </a:pathLst>
            </a:cu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2038350" y="2266950"/>
              <a:ext cx="3009900" cy="1295400"/>
            </a:xfrm>
            <a:custGeom>
              <a:avLst/>
              <a:gdLst>
                <a:gd name="connsiteX0" fmla="*/ 0 w 3009900"/>
                <a:gd name="connsiteY0" fmla="*/ 0 h 1295400"/>
                <a:gd name="connsiteX1" fmla="*/ 3009900 w 3009900"/>
                <a:gd name="connsiteY1" fmla="*/ 819150 h 1295400"/>
                <a:gd name="connsiteX2" fmla="*/ 3009900 w 3009900"/>
                <a:gd name="connsiteY2" fmla="*/ 1295400 h 1295400"/>
                <a:gd name="connsiteX3" fmla="*/ 28575 w 3009900"/>
                <a:gd name="connsiteY3" fmla="*/ 495300 h 1295400"/>
                <a:gd name="connsiteX4" fmla="*/ 0 w 3009900"/>
                <a:gd name="connsiteY4" fmla="*/ 0 h 129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9900" h="1295400">
                  <a:moveTo>
                    <a:pt x="0" y="0"/>
                  </a:moveTo>
                  <a:lnTo>
                    <a:pt x="3009900" y="819150"/>
                  </a:lnTo>
                  <a:lnTo>
                    <a:pt x="3009900" y="1295400"/>
                  </a:lnTo>
                  <a:lnTo>
                    <a:pt x="28575" y="495300"/>
                  </a:lnTo>
                  <a:lnTo>
                    <a:pt x="0" y="0"/>
                  </a:lnTo>
                  <a:close/>
                </a:path>
              </a:pathLst>
            </a:cu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2705100" y="1552575"/>
              <a:ext cx="1819275" cy="1200150"/>
            </a:xfrm>
            <a:custGeom>
              <a:avLst/>
              <a:gdLst>
                <a:gd name="connsiteX0" fmla="*/ 0 w 1819275"/>
                <a:gd name="connsiteY0" fmla="*/ 0 h 1200150"/>
                <a:gd name="connsiteX1" fmla="*/ 1800225 w 1819275"/>
                <a:gd name="connsiteY1" fmla="*/ 723900 h 1200150"/>
                <a:gd name="connsiteX2" fmla="*/ 1819275 w 1819275"/>
                <a:gd name="connsiteY2" fmla="*/ 1200150 h 1200150"/>
                <a:gd name="connsiteX3" fmla="*/ 28575 w 1819275"/>
                <a:gd name="connsiteY3" fmla="*/ 476250 h 1200150"/>
                <a:gd name="connsiteX4" fmla="*/ 0 w 1819275"/>
                <a:gd name="connsiteY4" fmla="*/ 0 h 120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9275" h="1200150">
                  <a:moveTo>
                    <a:pt x="0" y="0"/>
                  </a:moveTo>
                  <a:lnTo>
                    <a:pt x="1800225" y="723900"/>
                  </a:lnTo>
                  <a:lnTo>
                    <a:pt x="1819275" y="1200150"/>
                  </a:lnTo>
                  <a:lnTo>
                    <a:pt x="28575" y="476250"/>
                  </a:lnTo>
                  <a:lnTo>
                    <a:pt x="0" y="0"/>
                  </a:lnTo>
                  <a:close/>
                </a:path>
              </a:pathLst>
            </a:cu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114717" y="1933575"/>
            <a:ext cx="3526973" cy="3617137"/>
            <a:chOff x="7114717" y="1933575"/>
            <a:chExt cx="3526973" cy="3617137"/>
          </a:xfrm>
        </p:grpSpPr>
        <p:sp>
          <p:nvSpPr>
            <p:cNvPr id="15" name="矩形 14"/>
            <p:cNvSpPr/>
            <p:nvPr/>
          </p:nvSpPr>
          <p:spPr>
            <a:xfrm>
              <a:off x="8304889" y="1944913"/>
              <a:ext cx="1146629" cy="478189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7637232" y="2661502"/>
              <a:ext cx="2481943" cy="478189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7114717" y="3465176"/>
              <a:ext cx="3526973" cy="478189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7637231" y="4326906"/>
              <a:ext cx="2481945" cy="478189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8304889" y="5072523"/>
              <a:ext cx="1146629" cy="478189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7622721" y="4339771"/>
              <a:ext cx="1828800" cy="1204686"/>
            </a:xfrm>
            <a:custGeom>
              <a:avLst/>
              <a:gdLst>
                <a:gd name="connsiteX0" fmla="*/ 0 w 1828800"/>
                <a:gd name="connsiteY0" fmla="*/ 478972 h 1204686"/>
                <a:gd name="connsiteX1" fmla="*/ 1828800 w 1828800"/>
                <a:gd name="connsiteY1" fmla="*/ 1204686 h 1204686"/>
                <a:gd name="connsiteX2" fmla="*/ 1814286 w 1828800"/>
                <a:gd name="connsiteY2" fmla="*/ 725715 h 1204686"/>
                <a:gd name="connsiteX3" fmla="*/ 14514 w 1828800"/>
                <a:gd name="connsiteY3" fmla="*/ 0 h 1204686"/>
                <a:gd name="connsiteX4" fmla="*/ 0 w 1828800"/>
                <a:gd name="connsiteY4" fmla="*/ 478972 h 1204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8800" h="1204686">
                  <a:moveTo>
                    <a:pt x="0" y="478972"/>
                  </a:moveTo>
                  <a:lnTo>
                    <a:pt x="1828800" y="1204686"/>
                  </a:lnTo>
                  <a:lnTo>
                    <a:pt x="1814286" y="725715"/>
                  </a:lnTo>
                  <a:lnTo>
                    <a:pt x="14514" y="0"/>
                  </a:lnTo>
                  <a:lnTo>
                    <a:pt x="0" y="47897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7115175" y="3457575"/>
              <a:ext cx="2990850" cy="1333500"/>
            </a:xfrm>
            <a:custGeom>
              <a:avLst/>
              <a:gdLst>
                <a:gd name="connsiteX0" fmla="*/ 0 w 2990850"/>
                <a:gd name="connsiteY0" fmla="*/ 0 h 1333500"/>
                <a:gd name="connsiteX1" fmla="*/ 2990850 w 2990850"/>
                <a:gd name="connsiteY1" fmla="*/ 876300 h 1333500"/>
                <a:gd name="connsiteX2" fmla="*/ 2990850 w 2990850"/>
                <a:gd name="connsiteY2" fmla="*/ 1333500 h 1333500"/>
                <a:gd name="connsiteX3" fmla="*/ 9525 w 2990850"/>
                <a:gd name="connsiteY3" fmla="*/ 476250 h 1333500"/>
                <a:gd name="connsiteX4" fmla="*/ 0 w 2990850"/>
                <a:gd name="connsiteY4" fmla="*/ 0 h 133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0850" h="1333500">
                  <a:moveTo>
                    <a:pt x="0" y="0"/>
                  </a:moveTo>
                  <a:lnTo>
                    <a:pt x="2990850" y="876300"/>
                  </a:lnTo>
                  <a:lnTo>
                    <a:pt x="2990850" y="1333500"/>
                  </a:lnTo>
                  <a:lnTo>
                    <a:pt x="9525" y="4762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7620000" y="2647950"/>
              <a:ext cx="3009900" cy="1295400"/>
            </a:xfrm>
            <a:custGeom>
              <a:avLst/>
              <a:gdLst>
                <a:gd name="connsiteX0" fmla="*/ 0 w 3009900"/>
                <a:gd name="connsiteY0" fmla="*/ 0 h 1295400"/>
                <a:gd name="connsiteX1" fmla="*/ 3009900 w 3009900"/>
                <a:gd name="connsiteY1" fmla="*/ 819150 h 1295400"/>
                <a:gd name="connsiteX2" fmla="*/ 3009900 w 3009900"/>
                <a:gd name="connsiteY2" fmla="*/ 1295400 h 1295400"/>
                <a:gd name="connsiteX3" fmla="*/ 28575 w 3009900"/>
                <a:gd name="connsiteY3" fmla="*/ 495300 h 1295400"/>
                <a:gd name="connsiteX4" fmla="*/ 0 w 3009900"/>
                <a:gd name="connsiteY4" fmla="*/ 0 h 129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9900" h="1295400">
                  <a:moveTo>
                    <a:pt x="0" y="0"/>
                  </a:moveTo>
                  <a:lnTo>
                    <a:pt x="3009900" y="819150"/>
                  </a:lnTo>
                  <a:lnTo>
                    <a:pt x="3009900" y="1295400"/>
                  </a:lnTo>
                  <a:lnTo>
                    <a:pt x="28575" y="4953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8286750" y="1933575"/>
              <a:ext cx="1819275" cy="1200150"/>
            </a:xfrm>
            <a:custGeom>
              <a:avLst/>
              <a:gdLst>
                <a:gd name="connsiteX0" fmla="*/ 0 w 1819275"/>
                <a:gd name="connsiteY0" fmla="*/ 0 h 1200150"/>
                <a:gd name="connsiteX1" fmla="*/ 1800225 w 1819275"/>
                <a:gd name="connsiteY1" fmla="*/ 723900 h 1200150"/>
                <a:gd name="connsiteX2" fmla="*/ 1819275 w 1819275"/>
                <a:gd name="connsiteY2" fmla="*/ 1200150 h 1200150"/>
                <a:gd name="connsiteX3" fmla="*/ 28575 w 1819275"/>
                <a:gd name="connsiteY3" fmla="*/ 476250 h 1200150"/>
                <a:gd name="connsiteX4" fmla="*/ 0 w 1819275"/>
                <a:gd name="connsiteY4" fmla="*/ 0 h 120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9275" h="1200150">
                  <a:moveTo>
                    <a:pt x="0" y="0"/>
                  </a:moveTo>
                  <a:lnTo>
                    <a:pt x="1800225" y="723900"/>
                  </a:lnTo>
                  <a:lnTo>
                    <a:pt x="1819275" y="1200150"/>
                  </a:lnTo>
                  <a:lnTo>
                    <a:pt x="28575" y="4762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1250037" y="5984630"/>
            <a:ext cx="4093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重复几次，你的阴影就画好了，接下来就是调节了！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982955" y="5984630"/>
            <a:ext cx="44268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可以先吧平行四边形们填充为黑灰色，组合 </a:t>
            </a:r>
            <a:r>
              <a:rPr lang="en-US" altLang="zh-CN" sz="2000" dirty="0" err="1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ctrl+G</a:t>
            </a:r>
            <a:r>
              <a:rPr lang="en-US" altLang="zh-CN" sz="20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zh-CN" altLang="en-US" sz="20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组合。</a:t>
            </a:r>
          </a:p>
        </p:txBody>
      </p:sp>
      <p:sp>
        <p:nvSpPr>
          <p:cNvPr id="28" name="矩形 27"/>
          <p:cNvSpPr/>
          <p:nvPr/>
        </p:nvSpPr>
        <p:spPr>
          <a:xfrm>
            <a:off x="0" y="0"/>
            <a:ext cx="12192000" cy="723900"/>
          </a:xfrm>
          <a:prstGeom prst="rect">
            <a:avLst/>
          </a:prstGeom>
          <a:solidFill>
            <a:srgbClr val="2DD1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4049484" y="111515"/>
            <a:ext cx="4093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4.</a:t>
            </a:r>
            <a:r>
              <a:rPr lang="zh-CN" altLang="en-US" sz="2800" b="1" dirty="0">
                <a:solidFill>
                  <a:schemeClr val="bg1"/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调节阴影的位置和配色</a:t>
            </a:r>
          </a:p>
        </p:txBody>
      </p:sp>
    </p:spTree>
    <p:extLst>
      <p:ext uri="{BB962C8B-B14F-4D97-AF65-F5344CB8AC3E}">
        <p14:creationId xmlns:p14="http://schemas.microsoft.com/office/powerpoint/2010/main" val="195568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/>
          <p:cNvGrpSpPr/>
          <p:nvPr/>
        </p:nvGrpSpPr>
        <p:grpSpPr>
          <a:xfrm>
            <a:off x="1052283" y="1475467"/>
            <a:ext cx="3526973" cy="3617137"/>
            <a:chOff x="1494967" y="1476375"/>
            <a:chExt cx="3526973" cy="3617137"/>
          </a:xfrm>
        </p:grpSpPr>
        <p:grpSp>
          <p:nvGrpSpPr>
            <p:cNvPr id="11" name="组合 10"/>
            <p:cNvGrpSpPr/>
            <p:nvPr/>
          </p:nvGrpSpPr>
          <p:grpSpPr>
            <a:xfrm>
              <a:off x="1495425" y="1476375"/>
              <a:ext cx="3514725" cy="3610882"/>
              <a:chOff x="1495425" y="1476375"/>
              <a:chExt cx="3514725" cy="3610882"/>
            </a:xfrm>
          </p:grpSpPr>
          <p:sp>
            <p:nvSpPr>
              <p:cNvPr id="7" name="任意多边形 6"/>
              <p:cNvSpPr/>
              <p:nvPr/>
            </p:nvSpPr>
            <p:spPr>
              <a:xfrm>
                <a:off x="2002971" y="3882571"/>
                <a:ext cx="1828800" cy="1204686"/>
              </a:xfrm>
              <a:custGeom>
                <a:avLst/>
                <a:gdLst>
                  <a:gd name="connsiteX0" fmla="*/ 0 w 1828800"/>
                  <a:gd name="connsiteY0" fmla="*/ 478972 h 1204686"/>
                  <a:gd name="connsiteX1" fmla="*/ 1828800 w 1828800"/>
                  <a:gd name="connsiteY1" fmla="*/ 1204686 h 1204686"/>
                  <a:gd name="connsiteX2" fmla="*/ 1814286 w 1828800"/>
                  <a:gd name="connsiteY2" fmla="*/ 725715 h 1204686"/>
                  <a:gd name="connsiteX3" fmla="*/ 14514 w 1828800"/>
                  <a:gd name="connsiteY3" fmla="*/ 0 h 1204686"/>
                  <a:gd name="connsiteX4" fmla="*/ 0 w 1828800"/>
                  <a:gd name="connsiteY4" fmla="*/ 478972 h 1204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8800" h="1204686">
                    <a:moveTo>
                      <a:pt x="0" y="478972"/>
                    </a:moveTo>
                    <a:lnTo>
                      <a:pt x="1828800" y="1204686"/>
                    </a:lnTo>
                    <a:lnTo>
                      <a:pt x="1814286" y="725715"/>
                    </a:lnTo>
                    <a:lnTo>
                      <a:pt x="14514" y="0"/>
                    </a:lnTo>
                    <a:lnTo>
                      <a:pt x="0" y="478972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1495425" y="3000375"/>
                <a:ext cx="2990850" cy="1333500"/>
              </a:xfrm>
              <a:custGeom>
                <a:avLst/>
                <a:gdLst>
                  <a:gd name="connsiteX0" fmla="*/ 0 w 2990850"/>
                  <a:gd name="connsiteY0" fmla="*/ 0 h 1333500"/>
                  <a:gd name="connsiteX1" fmla="*/ 2990850 w 2990850"/>
                  <a:gd name="connsiteY1" fmla="*/ 876300 h 1333500"/>
                  <a:gd name="connsiteX2" fmla="*/ 2990850 w 2990850"/>
                  <a:gd name="connsiteY2" fmla="*/ 1333500 h 1333500"/>
                  <a:gd name="connsiteX3" fmla="*/ 9525 w 2990850"/>
                  <a:gd name="connsiteY3" fmla="*/ 476250 h 1333500"/>
                  <a:gd name="connsiteX4" fmla="*/ 0 w 2990850"/>
                  <a:gd name="connsiteY4" fmla="*/ 0 h 133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90850" h="1333500">
                    <a:moveTo>
                      <a:pt x="0" y="0"/>
                    </a:moveTo>
                    <a:lnTo>
                      <a:pt x="2990850" y="876300"/>
                    </a:lnTo>
                    <a:lnTo>
                      <a:pt x="2990850" y="1333500"/>
                    </a:lnTo>
                    <a:lnTo>
                      <a:pt x="9525" y="4762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2000250" y="2190750"/>
                <a:ext cx="3009900" cy="1295400"/>
              </a:xfrm>
              <a:custGeom>
                <a:avLst/>
                <a:gdLst>
                  <a:gd name="connsiteX0" fmla="*/ 0 w 3009900"/>
                  <a:gd name="connsiteY0" fmla="*/ 0 h 1295400"/>
                  <a:gd name="connsiteX1" fmla="*/ 3009900 w 3009900"/>
                  <a:gd name="connsiteY1" fmla="*/ 819150 h 1295400"/>
                  <a:gd name="connsiteX2" fmla="*/ 3009900 w 3009900"/>
                  <a:gd name="connsiteY2" fmla="*/ 1295400 h 1295400"/>
                  <a:gd name="connsiteX3" fmla="*/ 28575 w 3009900"/>
                  <a:gd name="connsiteY3" fmla="*/ 495300 h 1295400"/>
                  <a:gd name="connsiteX4" fmla="*/ 0 w 3009900"/>
                  <a:gd name="connsiteY4" fmla="*/ 0 h 129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9900" h="1295400">
                    <a:moveTo>
                      <a:pt x="0" y="0"/>
                    </a:moveTo>
                    <a:lnTo>
                      <a:pt x="3009900" y="819150"/>
                    </a:lnTo>
                    <a:lnTo>
                      <a:pt x="3009900" y="1295400"/>
                    </a:lnTo>
                    <a:lnTo>
                      <a:pt x="28575" y="4953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2667000" y="1476375"/>
                <a:ext cx="1819275" cy="1200150"/>
              </a:xfrm>
              <a:custGeom>
                <a:avLst/>
                <a:gdLst>
                  <a:gd name="connsiteX0" fmla="*/ 0 w 1819275"/>
                  <a:gd name="connsiteY0" fmla="*/ 0 h 1200150"/>
                  <a:gd name="connsiteX1" fmla="*/ 1800225 w 1819275"/>
                  <a:gd name="connsiteY1" fmla="*/ 723900 h 1200150"/>
                  <a:gd name="connsiteX2" fmla="*/ 1819275 w 1819275"/>
                  <a:gd name="connsiteY2" fmla="*/ 1200150 h 1200150"/>
                  <a:gd name="connsiteX3" fmla="*/ 28575 w 1819275"/>
                  <a:gd name="connsiteY3" fmla="*/ 476250 h 1200150"/>
                  <a:gd name="connsiteX4" fmla="*/ 0 w 1819275"/>
                  <a:gd name="connsiteY4" fmla="*/ 0 h 1200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9275" h="1200150">
                    <a:moveTo>
                      <a:pt x="0" y="0"/>
                    </a:moveTo>
                    <a:lnTo>
                      <a:pt x="1800225" y="723900"/>
                    </a:lnTo>
                    <a:lnTo>
                      <a:pt x="1819275" y="1200150"/>
                    </a:lnTo>
                    <a:lnTo>
                      <a:pt x="28575" y="4762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494967" y="1487713"/>
              <a:ext cx="3526973" cy="3605799"/>
              <a:chOff x="1494967" y="1487713"/>
              <a:chExt cx="3526973" cy="3605799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685139" y="1487713"/>
                <a:ext cx="1146629" cy="478189"/>
              </a:xfrm>
              <a:prstGeom prst="rect">
                <a:avLst/>
              </a:prstGeom>
              <a:solidFill>
                <a:srgbClr val="FF5B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2017482" y="2204302"/>
                <a:ext cx="2481943" cy="478189"/>
              </a:xfrm>
              <a:prstGeom prst="rect">
                <a:avLst/>
              </a:prstGeom>
              <a:solidFill>
                <a:srgbClr val="FF4B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1494967" y="3007976"/>
                <a:ext cx="3526973" cy="478189"/>
              </a:xfrm>
              <a:prstGeom prst="rect">
                <a:avLst/>
              </a:prstGeom>
              <a:solidFill>
                <a:srgbClr val="FF373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2017481" y="3869706"/>
                <a:ext cx="2481945" cy="478189"/>
              </a:xfrm>
              <a:prstGeom prst="rect">
                <a:avLst/>
              </a:prstGeom>
              <a:solidFill>
                <a:srgbClr val="FF4B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2685139" y="4615323"/>
                <a:ext cx="1146629" cy="478189"/>
              </a:xfrm>
              <a:prstGeom prst="rect">
                <a:avLst/>
              </a:prstGeom>
              <a:solidFill>
                <a:srgbClr val="FF5B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>
            <a:off x="1021439" y="5617379"/>
            <a:ext cx="4093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至于底层，就可以吧你要展示的扁平框填充为自己想要的颜色啦！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359803" y="5625652"/>
            <a:ext cx="4093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各种变形</a:t>
            </a:r>
            <a:r>
              <a:rPr lang="en-US" altLang="zh-CN" sz="20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~~</a:t>
            </a:r>
            <a:r>
              <a:rPr lang="zh-CN" altLang="en-US" sz="20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各种阴影的扁平样式大家多多练习就好啦！</a:t>
            </a:r>
          </a:p>
        </p:txBody>
      </p:sp>
      <p:grpSp>
        <p:nvGrpSpPr>
          <p:cNvPr id="59" name="组合 58"/>
          <p:cNvGrpSpPr/>
          <p:nvPr/>
        </p:nvGrpSpPr>
        <p:grpSpPr>
          <a:xfrm rot="16200000">
            <a:off x="7441625" y="1441723"/>
            <a:ext cx="3526973" cy="3617137"/>
            <a:chOff x="1494967" y="1476375"/>
            <a:chExt cx="3526973" cy="3617137"/>
          </a:xfrm>
        </p:grpSpPr>
        <p:grpSp>
          <p:nvGrpSpPr>
            <p:cNvPr id="60" name="组合 59"/>
            <p:cNvGrpSpPr/>
            <p:nvPr/>
          </p:nvGrpSpPr>
          <p:grpSpPr>
            <a:xfrm>
              <a:off x="1495425" y="1476375"/>
              <a:ext cx="3514725" cy="3610882"/>
              <a:chOff x="1495425" y="1476375"/>
              <a:chExt cx="3514725" cy="3610882"/>
            </a:xfrm>
          </p:grpSpPr>
          <p:sp>
            <p:nvSpPr>
              <p:cNvPr id="67" name="任意多边形 66"/>
              <p:cNvSpPr/>
              <p:nvPr/>
            </p:nvSpPr>
            <p:spPr>
              <a:xfrm>
                <a:off x="2002971" y="3882571"/>
                <a:ext cx="1828800" cy="1204686"/>
              </a:xfrm>
              <a:custGeom>
                <a:avLst/>
                <a:gdLst>
                  <a:gd name="connsiteX0" fmla="*/ 0 w 1828800"/>
                  <a:gd name="connsiteY0" fmla="*/ 478972 h 1204686"/>
                  <a:gd name="connsiteX1" fmla="*/ 1828800 w 1828800"/>
                  <a:gd name="connsiteY1" fmla="*/ 1204686 h 1204686"/>
                  <a:gd name="connsiteX2" fmla="*/ 1814286 w 1828800"/>
                  <a:gd name="connsiteY2" fmla="*/ 725715 h 1204686"/>
                  <a:gd name="connsiteX3" fmla="*/ 14514 w 1828800"/>
                  <a:gd name="connsiteY3" fmla="*/ 0 h 1204686"/>
                  <a:gd name="connsiteX4" fmla="*/ 0 w 1828800"/>
                  <a:gd name="connsiteY4" fmla="*/ 478972 h 1204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8800" h="1204686">
                    <a:moveTo>
                      <a:pt x="0" y="478972"/>
                    </a:moveTo>
                    <a:lnTo>
                      <a:pt x="1828800" y="1204686"/>
                    </a:lnTo>
                    <a:lnTo>
                      <a:pt x="1814286" y="725715"/>
                    </a:lnTo>
                    <a:lnTo>
                      <a:pt x="14514" y="0"/>
                    </a:lnTo>
                    <a:lnTo>
                      <a:pt x="0" y="478972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任意多边形 67"/>
              <p:cNvSpPr/>
              <p:nvPr/>
            </p:nvSpPr>
            <p:spPr>
              <a:xfrm>
                <a:off x="1495425" y="3000375"/>
                <a:ext cx="2990850" cy="1333500"/>
              </a:xfrm>
              <a:custGeom>
                <a:avLst/>
                <a:gdLst>
                  <a:gd name="connsiteX0" fmla="*/ 0 w 2990850"/>
                  <a:gd name="connsiteY0" fmla="*/ 0 h 1333500"/>
                  <a:gd name="connsiteX1" fmla="*/ 2990850 w 2990850"/>
                  <a:gd name="connsiteY1" fmla="*/ 876300 h 1333500"/>
                  <a:gd name="connsiteX2" fmla="*/ 2990850 w 2990850"/>
                  <a:gd name="connsiteY2" fmla="*/ 1333500 h 1333500"/>
                  <a:gd name="connsiteX3" fmla="*/ 9525 w 2990850"/>
                  <a:gd name="connsiteY3" fmla="*/ 476250 h 1333500"/>
                  <a:gd name="connsiteX4" fmla="*/ 0 w 2990850"/>
                  <a:gd name="connsiteY4" fmla="*/ 0 h 133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90850" h="1333500">
                    <a:moveTo>
                      <a:pt x="0" y="0"/>
                    </a:moveTo>
                    <a:lnTo>
                      <a:pt x="2990850" y="876300"/>
                    </a:lnTo>
                    <a:lnTo>
                      <a:pt x="2990850" y="1333500"/>
                    </a:lnTo>
                    <a:lnTo>
                      <a:pt x="9525" y="4762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任意多边形 68"/>
              <p:cNvSpPr/>
              <p:nvPr/>
            </p:nvSpPr>
            <p:spPr>
              <a:xfrm>
                <a:off x="2000250" y="2190750"/>
                <a:ext cx="3009900" cy="1295400"/>
              </a:xfrm>
              <a:custGeom>
                <a:avLst/>
                <a:gdLst>
                  <a:gd name="connsiteX0" fmla="*/ 0 w 3009900"/>
                  <a:gd name="connsiteY0" fmla="*/ 0 h 1295400"/>
                  <a:gd name="connsiteX1" fmla="*/ 3009900 w 3009900"/>
                  <a:gd name="connsiteY1" fmla="*/ 819150 h 1295400"/>
                  <a:gd name="connsiteX2" fmla="*/ 3009900 w 3009900"/>
                  <a:gd name="connsiteY2" fmla="*/ 1295400 h 1295400"/>
                  <a:gd name="connsiteX3" fmla="*/ 28575 w 3009900"/>
                  <a:gd name="connsiteY3" fmla="*/ 495300 h 1295400"/>
                  <a:gd name="connsiteX4" fmla="*/ 0 w 3009900"/>
                  <a:gd name="connsiteY4" fmla="*/ 0 h 129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9900" h="1295400">
                    <a:moveTo>
                      <a:pt x="0" y="0"/>
                    </a:moveTo>
                    <a:lnTo>
                      <a:pt x="3009900" y="819150"/>
                    </a:lnTo>
                    <a:lnTo>
                      <a:pt x="3009900" y="1295400"/>
                    </a:lnTo>
                    <a:lnTo>
                      <a:pt x="28575" y="4953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任意多边形 69"/>
              <p:cNvSpPr/>
              <p:nvPr/>
            </p:nvSpPr>
            <p:spPr>
              <a:xfrm>
                <a:off x="2667000" y="1476375"/>
                <a:ext cx="1819275" cy="1200150"/>
              </a:xfrm>
              <a:custGeom>
                <a:avLst/>
                <a:gdLst>
                  <a:gd name="connsiteX0" fmla="*/ 0 w 1819275"/>
                  <a:gd name="connsiteY0" fmla="*/ 0 h 1200150"/>
                  <a:gd name="connsiteX1" fmla="*/ 1800225 w 1819275"/>
                  <a:gd name="connsiteY1" fmla="*/ 723900 h 1200150"/>
                  <a:gd name="connsiteX2" fmla="*/ 1819275 w 1819275"/>
                  <a:gd name="connsiteY2" fmla="*/ 1200150 h 1200150"/>
                  <a:gd name="connsiteX3" fmla="*/ 28575 w 1819275"/>
                  <a:gd name="connsiteY3" fmla="*/ 476250 h 1200150"/>
                  <a:gd name="connsiteX4" fmla="*/ 0 w 1819275"/>
                  <a:gd name="connsiteY4" fmla="*/ 0 h 1200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9275" h="1200150">
                    <a:moveTo>
                      <a:pt x="0" y="0"/>
                    </a:moveTo>
                    <a:lnTo>
                      <a:pt x="1800225" y="723900"/>
                    </a:lnTo>
                    <a:lnTo>
                      <a:pt x="1819275" y="1200150"/>
                    </a:lnTo>
                    <a:lnTo>
                      <a:pt x="28575" y="4762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1494967" y="1487713"/>
              <a:ext cx="3526973" cy="3605799"/>
              <a:chOff x="1494967" y="1487713"/>
              <a:chExt cx="3526973" cy="3605799"/>
            </a:xfrm>
          </p:grpSpPr>
          <p:sp>
            <p:nvSpPr>
              <p:cNvPr id="62" name="矩形 61"/>
              <p:cNvSpPr/>
              <p:nvPr/>
            </p:nvSpPr>
            <p:spPr>
              <a:xfrm>
                <a:off x="2685139" y="1487713"/>
                <a:ext cx="1146629" cy="478189"/>
              </a:xfrm>
              <a:prstGeom prst="rect">
                <a:avLst/>
              </a:prstGeom>
              <a:solidFill>
                <a:srgbClr val="FF5B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2017482" y="2204302"/>
                <a:ext cx="2481943" cy="478189"/>
              </a:xfrm>
              <a:prstGeom prst="rect">
                <a:avLst/>
              </a:prstGeom>
              <a:solidFill>
                <a:srgbClr val="FF4B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1494967" y="3007976"/>
                <a:ext cx="3526973" cy="478189"/>
              </a:xfrm>
              <a:prstGeom prst="rect">
                <a:avLst/>
              </a:prstGeom>
              <a:solidFill>
                <a:srgbClr val="FF373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2017481" y="3869706"/>
                <a:ext cx="2481945" cy="478189"/>
              </a:xfrm>
              <a:prstGeom prst="rect">
                <a:avLst/>
              </a:prstGeom>
              <a:solidFill>
                <a:srgbClr val="FF4B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2685139" y="4615323"/>
                <a:ext cx="1146629" cy="478189"/>
              </a:xfrm>
              <a:prstGeom prst="rect">
                <a:avLst/>
              </a:prstGeom>
              <a:solidFill>
                <a:srgbClr val="FF5B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1" name="矩形 70"/>
          <p:cNvSpPr/>
          <p:nvPr/>
        </p:nvSpPr>
        <p:spPr>
          <a:xfrm>
            <a:off x="0" y="0"/>
            <a:ext cx="12192000" cy="723900"/>
          </a:xfrm>
          <a:prstGeom prst="rect">
            <a:avLst/>
          </a:prstGeom>
          <a:solidFill>
            <a:srgbClr val="2DD1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3825761" y="131117"/>
            <a:ext cx="45404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5.</a:t>
            </a:r>
            <a:r>
              <a:rPr lang="zh-CN" altLang="en-US" sz="2800" b="1" dirty="0">
                <a:solidFill>
                  <a:schemeClr val="bg1"/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扁平化话的图形最终显示</a:t>
            </a:r>
          </a:p>
        </p:txBody>
      </p:sp>
    </p:spTree>
    <p:extLst>
      <p:ext uri="{BB962C8B-B14F-4D97-AF65-F5344CB8AC3E}">
        <p14:creationId xmlns:p14="http://schemas.microsoft.com/office/powerpoint/2010/main" val="109822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00866" y="2609850"/>
            <a:ext cx="1891058" cy="1865505"/>
            <a:chOff x="1189665" y="2013544"/>
            <a:chExt cx="2452489" cy="2419350"/>
          </a:xfrm>
        </p:grpSpPr>
        <p:sp>
          <p:nvSpPr>
            <p:cNvPr id="5" name="弦形 5"/>
            <p:cNvSpPr/>
            <p:nvPr/>
          </p:nvSpPr>
          <p:spPr>
            <a:xfrm rot="17575249">
              <a:off x="1378651" y="2199921"/>
              <a:ext cx="2011349" cy="2389321"/>
            </a:xfrm>
            <a:custGeom>
              <a:avLst/>
              <a:gdLst>
                <a:gd name="connsiteX0" fmla="*/ 1999777 w 2331044"/>
                <a:gd name="connsiteY0" fmla="*/ 2028901 h 2389292"/>
                <a:gd name="connsiteX1" fmla="*/ 571942 w 2331044"/>
                <a:gd name="connsiteY1" fmla="*/ 2222758 h 2389292"/>
                <a:gd name="connsiteX2" fmla="*/ 37894 w 2331044"/>
                <a:gd name="connsiteY2" fmla="*/ 892500 h 2389292"/>
                <a:gd name="connsiteX3" fmla="*/ 1165522 w 2331044"/>
                <a:gd name="connsiteY3" fmla="*/ 1 h 2389292"/>
                <a:gd name="connsiteX4" fmla="*/ 1999777 w 2331044"/>
                <a:gd name="connsiteY4" fmla="*/ 2028901 h 2389292"/>
                <a:gd name="connsiteX0" fmla="*/ 1999873 w 1999873"/>
                <a:gd name="connsiteY0" fmla="*/ 2028900 h 2389321"/>
                <a:gd name="connsiteX1" fmla="*/ 572038 w 1999873"/>
                <a:gd name="connsiteY1" fmla="*/ 2222757 h 2389321"/>
                <a:gd name="connsiteX2" fmla="*/ 37990 w 1999873"/>
                <a:gd name="connsiteY2" fmla="*/ 892499 h 2389321"/>
                <a:gd name="connsiteX3" fmla="*/ 1165618 w 1999873"/>
                <a:gd name="connsiteY3" fmla="*/ 0 h 2389321"/>
                <a:gd name="connsiteX4" fmla="*/ 1999873 w 1999873"/>
                <a:gd name="connsiteY4" fmla="*/ 2028900 h 2389321"/>
                <a:gd name="connsiteX0" fmla="*/ 1999873 w 2011349"/>
                <a:gd name="connsiteY0" fmla="*/ 2028900 h 2389321"/>
                <a:gd name="connsiteX1" fmla="*/ 572038 w 2011349"/>
                <a:gd name="connsiteY1" fmla="*/ 2222757 h 2389321"/>
                <a:gd name="connsiteX2" fmla="*/ 37990 w 2011349"/>
                <a:gd name="connsiteY2" fmla="*/ 892499 h 2389321"/>
                <a:gd name="connsiteX3" fmla="*/ 1165618 w 2011349"/>
                <a:gd name="connsiteY3" fmla="*/ 0 h 2389321"/>
                <a:gd name="connsiteX4" fmla="*/ 1999873 w 2011349"/>
                <a:gd name="connsiteY4" fmla="*/ 2028900 h 2389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1349" h="2389321">
                  <a:moveTo>
                    <a:pt x="1999873" y="2028900"/>
                  </a:moveTo>
                  <a:cubicBezTo>
                    <a:pt x="1624489" y="2423278"/>
                    <a:pt x="1034650" y="2503361"/>
                    <a:pt x="572038" y="2222757"/>
                  </a:cubicBezTo>
                  <a:cubicBezTo>
                    <a:pt x="124330" y="1951193"/>
                    <a:pt x="-93585" y="1408390"/>
                    <a:pt x="37990" y="892499"/>
                  </a:cubicBezTo>
                  <a:cubicBezTo>
                    <a:pt x="172079" y="366751"/>
                    <a:pt x="635450" y="0"/>
                    <a:pt x="1165618" y="0"/>
                  </a:cubicBezTo>
                  <a:cubicBezTo>
                    <a:pt x="881836" y="651897"/>
                    <a:pt x="2143756" y="1339637"/>
                    <a:pt x="1999873" y="2028900"/>
                  </a:cubicBezTo>
                  <a:close/>
                </a:path>
              </a:pathLst>
            </a:custGeom>
            <a:solidFill>
              <a:srgbClr val="FF85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222804" y="2013544"/>
              <a:ext cx="2419350" cy="2419350"/>
            </a:xfrm>
            <a:prstGeom prst="ellipse">
              <a:avLst/>
            </a:prstGeom>
            <a:noFill/>
            <a:ln w="57150">
              <a:solidFill>
                <a:srgbClr val="FF37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334271" y="2609850"/>
            <a:ext cx="1889986" cy="1880192"/>
            <a:chOff x="4575604" y="1937344"/>
            <a:chExt cx="2451100" cy="2438398"/>
          </a:xfrm>
        </p:grpSpPr>
        <p:sp>
          <p:nvSpPr>
            <p:cNvPr id="8" name="饼形 11"/>
            <p:cNvSpPr/>
            <p:nvPr/>
          </p:nvSpPr>
          <p:spPr>
            <a:xfrm>
              <a:off x="4575619" y="2833148"/>
              <a:ext cx="2451085" cy="1542594"/>
            </a:xfrm>
            <a:custGeom>
              <a:avLst/>
              <a:gdLst>
                <a:gd name="connsiteX0" fmla="*/ 2451100 w 2451100"/>
                <a:gd name="connsiteY0" fmla="*/ 1225550 h 2451100"/>
                <a:gd name="connsiteX1" fmla="*/ 1228525 w 2451100"/>
                <a:gd name="connsiteY1" fmla="*/ 2451096 h 2451100"/>
                <a:gd name="connsiteX2" fmla="*/ 15 w 2451100"/>
                <a:gd name="connsiteY2" fmla="*/ 1231499 h 2451100"/>
                <a:gd name="connsiteX3" fmla="*/ 1225550 w 2451100"/>
                <a:gd name="connsiteY3" fmla="*/ 1225550 h 2451100"/>
                <a:gd name="connsiteX4" fmla="*/ 2451100 w 2451100"/>
                <a:gd name="connsiteY4" fmla="*/ 1225550 h 2451100"/>
                <a:gd name="connsiteX0" fmla="*/ 2451085 w 2451085"/>
                <a:gd name="connsiteY0" fmla="*/ 0 h 1225549"/>
                <a:gd name="connsiteX1" fmla="*/ 1228510 w 2451085"/>
                <a:gd name="connsiteY1" fmla="*/ 1225546 h 1225549"/>
                <a:gd name="connsiteX2" fmla="*/ 0 w 2451085"/>
                <a:gd name="connsiteY2" fmla="*/ 5949 h 1225549"/>
                <a:gd name="connsiteX3" fmla="*/ 1225535 w 2451085"/>
                <a:gd name="connsiteY3" fmla="*/ 0 h 1225549"/>
                <a:gd name="connsiteX4" fmla="*/ 2451085 w 2451085"/>
                <a:gd name="connsiteY4" fmla="*/ 0 h 1225549"/>
                <a:gd name="connsiteX0" fmla="*/ 2451085 w 2451085"/>
                <a:gd name="connsiteY0" fmla="*/ 276577 h 1502126"/>
                <a:gd name="connsiteX1" fmla="*/ 1228510 w 2451085"/>
                <a:gd name="connsiteY1" fmla="*/ 1502123 h 1502126"/>
                <a:gd name="connsiteX2" fmla="*/ 0 w 2451085"/>
                <a:gd name="connsiteY2" fmla="*/ 282526 h 1502126"/>
                <a:gd name="connsiteX3" fmla="*/ 1225535 w 2451085"/>
                <a:gd name="connsiteY3" fmla="*/ 276577 h 1502126"/>
                <a:gd name="connsiteX4" fmla="*/ 2451085 w 2451085"/>
                <a:gd name="connsiteY4" fmla="*/ 276577 h 1502126"/>
                <a:gd name="connsiteX0" fmla="*/ 2451085 w 2451085"/>
                <a:gd name="connsiteY0" fmla="*/ 276577 h 1502126"/>
                <a:gd name="connsiteX1" fmla="*/ 1228510 w 2451085"/>
                <a:gd name="connsiteY1" fmla="*/ 1502123 h 1502126"/>
                <a:gd name="connsiteX2" fmla="*/ 0 w 2451085"/>
                <a:gd name="connsiteY2" fmla="*/ 282526 h 1502126"/>
                <a:gd name="connsiteX3" fmla="*/ 1225535 w 2451085"/>
                <a:gd name="connsiteY3" fmla="*/ 276577 h 1502126"/>
                <a:gd name="connsiteX4" fmla="*/ 2451085 w 2451085"/>
                <a:gd name="connsiteY4" fmla="*/ 276577 h 1502126"/>
                <a:gd name="connsiteX0" fmla="*/ 2451085 w 2451085"/>
                <a:gd name="connsiteY0" fmla="*/ 317045 h 1542594"/>
                <a:gd name="connsiteX1" fmla="*/ 1228510 w 2451085"/>
                <a:gd name="connsiteY1" fmla="*/ 1542591 h 1542594"/>
                <a:gd name="connsiteX2" fmla="*/ 0 w 2451085"/>
                <a:gd name="connsiteY2" fmla="*/ 322994 h 1542594"/>
                <a:gd name="connsiteX3" fmla="*/ 1225535 w 2451085"/>
                <a:gd name="connsiteY3" fmla="*/ 317045 h 1542594"/>
                <a:gd name="connsiteX4" fmla="*/ 2451085 w 2451085"/>
                <a:gd name="connsiteY4" fmla="*/ 317045 h 1542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1085" h="1542594">
                  <a:moveTo>
                    <a:pt x="2451085" y="317045"/>
                  </a:moveTo>
                  <a:cubicBezTo>
                    <a:pt x="2451085" y="992736"/>
                    <a:pt x="1904199" y="1540951"/>
                    <a:pt x="1228510" y="1542591"/>
                  </a:cubicBezTo>
                  <a:cubicBezTo>
                    <a:pt x="552821" y="1544231"/>
                    <a:pt x="3280" y="998677"/>
                    <a:pt x="0" y="322994"/>
                  </a:cubicBezTo>
                  <a:cubicBezTo>
                    <a:pt x="814912" y="714711"/>
                    <a:pt x="867823" y="471428"/>
                    <a:pt x="1225535" y="317045"/>
                  </a:cubicBezTo>
                  <a:cubicBezTo>
                    <a:pt x="1621352" y="151945"/>
                    <a:pt x="2245768" y="-305255"/>
                    <a:pt x="2451085" y="317045"/>
                  </a:cubicBezTo>
                  <a:close/>
                </a:path>
              </a:pathLst>
            </a:custGeom>
            <a:solidFill>
              <a:srgbClr val="FF85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575604" y="1937344"/>
              <a:ext cx="2419350" cy="2419350"/>
            </a:xfrm>
            <a:prstGeom prst="ellipse">
              <a:avLst/>
            </a:prstGeom>
            <a:noFill/>
            <a:ln w="57150">
              <a:solidFill>
                <a:srgbClr val="FF37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766604" y="2609850"/>
            <a:ext cx="1889986" cy="1880192"/>
            <a:chOff x="8055404" y="1994494"/>
            <a:chExt cx="2451100" cy="2438398"/>
          </a:xfrm>
        </p:grpSpPr>
        <p:sp>
          <p:nvSpPr>
            <p:cNvPr id="11" name="饼形 13"/>
            <p:cNvSpPr/>
            <p:nvPr/>
          </p:nvSpPr>
          <p:spPr>
            <a:xfrm>
              <a:off x="8055419" y="3207343"/>
              <a:ext cx="2451085" cy="1225549"/>
            </a:xfrm>
            <a:custGeom>
              <a:avLst/>
              <a:gdLst>
                <a:gd name="connsiteX0" fmla="*/ 2451100 w 2451100"/>
                <a:gd name="connsiteY0" fmla="*/ 1225550 h 2451100"/>
                <a:gd name="connsiteX1" fmla="*/ 1228525 w 2451100"/>
                <a:gd name="connsiteY1" fmla="*/ 2451096 h 2451100"/>
                <a:gd name="connsiteX2" fmla="*/ 15 w 2451100"/>
                <a:gd name="connsiteY2" fmla="*/ 1231499 h 2451100"/>
                <a:gd name="connsiteX3" fmla="*/ 1225550 w 2451100"/>
                <a:gd name="connsiteY3" fmla="*/ 1225550 h 2451100"/>
                <a:gd name="connsiteX4" fmla="*/ 2451100 w 2451100"/>
                <a:gd name="connsiteY4" fmla="*/ 1225550 h 2451100"/>
                <a:gd name="connsiteX0" fmla="*/ 2451085 w 2451085"/>
                <a:gd name="connsiteY0" fmla="*/ 0 h 1225549"/>
                <a:gd name="connsiteX1" fmla="*/ 1228510 w 2451085"/>
                <a:gd name="connsiteY1" fmla="*/ 1225546 h 1225549"/>
                <a:gd name="connsiteX2" fmla="*/ 0 w 2451085"/>
                <a:gd name="connsiteY2" fmla="*/ 5949 h 1225549"/>
                <a:gd name="connsiteX3" fmla="*/ 1225535 w 2451085"/>
                <a:gd name="connsiteY3" fmla="*/ 0 h 1225549"/>
                <a:gd name="connsiteX4" fmla="*/ 2451085 w 2451085"/>
                <a:gd name="connsiteY4" fmla="*/ 0 h 1225549"/>
                <a:gd name="connsiteX0" fmla="*/ 2451085 w 2451085"/>
                <a:gd name="connsiteY0" fmla="*/ 0 h 1225549"/>
                <a:gd name="connsiteX1" fmla="*/ 1228510 w 2451085"/>
                <a:gd name="connsiteY1" fmla="*/ 1225546 h 1225549"/>
                <a:gd name="connsiteX2" fmla="*/ 0 w 2451085"/>
                <a:gd name="connsiteY2" fmla="*/ 5949 h 1225549"/>
                <a:gd name="connsiteX3" fmla="*/ 1225535 w 2451085"/>
                <a:gd name="connsiteY3" fmla="*/ 0 h 1225549"/>
                <a:gd name="connsiteX4" fmla="*/ 2451085 w 2451085"/>
                <a:gd name="connsiteY4" fmla="*/ 0 h 1225549"/>
                <a:gd name="connsiteX0" fmla="*/ 2451085 w 2451085"/>
                <a:gd name="connsiteY0" fmla="*/ 0 h 1225549"/>
                <a:gd name="connsiteX1" fmla="*/ 1228510 w 2451085"/>
                <a:gd name="connsiteY1" fmla="*/ 1225546 h 1225549"/>
                <a:gd name="connsiteX2" fmla="*/ 0 w 2451085"/>
                <a:gd name="connsiteY2" fmla="*/ 5949 h 1225549"/>
                <a:gd name="connsiteX3" fmla="*/ 1225535 w 2451085"/>
                <a:gd name="connsiteY3" fmla="*/ 0 h 1225549"/>
                <a:gd name="connsiteX4" fmla="*/ 2451085 w 2451085"/>
                <a:gd name="connsiteY4" fmla="*/ 0 h 1225549"/>
                <a:gd name="connsiteX0" fmla="*/ 2451085 w 2451085"/>
                <a:gd name="connsiteY0" fmla="*/ 0 h 1225549"/>
                <a:gd name="connsiteX1" fmla="*/ 1228510 w 2451085"/>
                <a:gd name="connsiteY1" fmla="*/ 1225546 h 1225549"/>
                <a:gd name="connsiteX2" fmla="*/ 0 w 2451085"/>
                <a:gd name="connsiteY2" fmla="*/ 5949 h 1225549"/>
                <a:gd name="connsiteX3" fmla="*/ 1225535 w 2451085"/>
                <a:gd name="connsiteY3" fmla="*/ 0 h 1225549"/>
                <a:gd name="connsiteX4" fmla="*/ 2451085 w 2451085"/>
                <a:gd name="connsiteY4" fmla="*/ 0 h 1225549"/>
                <a:gd name="connsiteX0" fmla="*/ 2451085 w 2451085"/>
                <a:gd name="connsiteY0" fmla="*/ 0 h 1225549"/>
                <a:gd name="connsiteX1" fmla="*/ 1228510 w 2451085"/>
                <a:gd name="connsiteY1" fmla="*/ 1225546 h 1225549"/>
                <a:gd name="connsiteX2" fmla="*/ 0 w 2451085"/>
                <a:gd name="connsiteY2" fmla="*/ 5949 h 1225549"/>
                <a:gd name="connsiteX3" fmla="*/ 1225535 w 2451085"/>
                <a:gd name="connsiteY3" fmla="*/ 0 h 1225549"/>
                <a:gd name="connsiteX4" fmla="*/ 2451085 w 2451085"/>
                <a:gd name="connsiteY4" fmla="*/ 0 h 1225549"/>
                <a:gd name="connsiteX0" fmla="*/ 2451085 w 2451085"/>
                <a:gd name="connsiteY0" fmla="*/ 0 h 1225549"/>
                <a:gd name="connsiteX1" fmla="*/ 1228510 w 2451085"/>
                <a:gd name="connsiteY1" fmla="*/ 1225546 h 1225549"/>
                <a:gd name="connsiteX2" fmla="*/ 0 w 2451085"/>
                <a:gd name="connsiteY2" fmla="*/ 5949 h 1225549"/>
                <a:gd name="connsiteX3" fmla="*/ 1225535 w 2451085"/>
                <a:gd name="connsiteY3" fmla="*/ 0 h 1225549"/>
                <a:gd name="connsiteX4" fmla="*/ 2451085 w 2451085"/>
                <a:gd name="connsiteY4" fmla="*/ 0 h 1225549"/>
                <a:gd name="connsiteX0" fmla="*/ 2451085 w 2451085"/>
                <a:gd name="connsiteY0" fmla="*/ 83060 h 1308609"/>
                <a:gd name="connsiteX1" fmla="*/ 1228510 w 2451085"/>
                <a:gd name="connsiteY1" fmla="*/ 1308606 h 1308609"/>
                <a:gd name="connsiteX2" fmla="*/ 0 w 2451085"/>
                <a:gd name="connsiteY2" fmla="*/ 89009 h 1308609"/>
                <a:gd name="connsiteX3" fmla="*/ 1225535 w 2451085"/>
                <a:gd name="connsiteY3" fmla="*/ 83060 h 1308609"/>
                <a:gd name="connsiteX4" fmla="*/ 2451085 w 2451085"/>
                <a:gd name="connsiteY4" fmla="*/ 83060 h 1308609"/>
                <a:gd name="connsiteX0" fmla="*/ 2451085 w 2451085"/>
                <a:gd name="connsiteY0" fmla="*/ 0 h 1225549"/>
                <a:gd name="connsiteX1" fmla="*/ 1228510 w 2451085"/>
                <a:gd name="connsiteY1" fmla="*/ 1225546 h 1225549"/>
                <a:gd name="connsiteX2" fmla="*/ 0 w 2451085"/>
                <a:gd name="connsiteY2" fmla="*/ 5949 h 1225549"/>
                <a:gd name="connsiteX3" fmla="*/ 1225535 w 2451085"/>
                <a:gd name="connsiteY3" fmla="*/ 0 h 1225549"/>
                <a:gd name="connsiteX4" fmla="*/ 2451085 w 2451085"/>
                <a:gd name="connsiteY4" fmla="*/ 0 h 1225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1085" h="1225549">
                  <a:moveTo>
                    <a:pt x="2451085" y="0"/>
                  </a:moveTo>
                  <a:cubicBezTo>
                    <a:pt x="2451085" y="675691"/>
                    <a:pt x="1904199" y="1223906"/>
                    <a:pt x="1228510" y="1225546"/>
                  </a:cubicBezTo>
                  <a:cubicBezTo>
                    <a:pt x="552821" y="1227186"/>
                    <a:pt x="3280" y="681632"/>
                    <a:pt x="0" y="5949"/>
                  </a:cubicBezTo>
                  <a:cubicBezTo>
                    <a:pt x="522812" y="397666"/>
                    <a:pt x="613823" y="230583"/>
                    <a:pt x="1225535" y="0"/>
                  </a:cubicBezTo>
                  <a:cubicBezTo>
                    <a:pt x="2396052" y="88900"/>
                    <a:pt x="2093368" y="520700"/>
                    <a:pt x="2451085" y="0"/>
                  </a:cubicBezTo>
                  <a:close/>
                </a:path>
              </a:pathLst>
            </a:custGeom>
            <a:solidFill>
              <a:srgbClr val="FF85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8055404" y="1994494"/>
              <a:ext cx="2419350" cy="2419350"/>
            </a:xfrm>
            <a:prstGeom prst="ellipse">
              <a:avLst/>
            </a:prstGeom>
            <a:noFill/>
            <a:ln w="57150">
              <a:solidFill>
                <a:srgbClr val="FF37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463571" y="3786713"/>
            <a:ext cx="10141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85%</a:t>
            </a:r>
            <a:endParaRPr lang="zh-CN" altLang="en-US" sz="2400" b="1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805620" y="3786713"/>
            <a:ext cx="10141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55%</a:t>
            </a:r>
            <a:endParaRPr lang="zh-CN" altLang="en-US" sz="2400" b="1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223869" y="3786713"/>
            <a:ext cx="10141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40%</a:t>
            </a:r>
            <a:endParaRPr lang="zh-CN" altLang="en-US" sz="2400" b="1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616330" y="5227506"/>
            <a:ext cx="2708589" cy="584775"/>
            <a:chOff x="447618" y="1864523"/>
            <a:chExt cx="2708589" cy="584775"/>
          </a:xfrm>
        </p:grpSpPr>
        <p:sp>
          <p:nvSpPr>
            <p:cNvPr id="18" name="文本框 17"/>
            <p:cNvSpPr txBox="1"/>
            <p:nvPr/>
          </p:nvSpPr>
          <p:spPr>
            <a:xfrm>
              <a:off x="447618" y="1890766"/>
              <a:ext cx="5996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50D1A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01</a:t>
              </a:r>
              <a:endParaRPr lang="zh-CN" altLang="en-US" sz="2000" b="1" dirty="0">
                <a:solidFill>
                  <a:srgbClr val="F50D1A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914129" y="1864523"/>
              <a:ext cx="224207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Bargaining power of suppliers</a:t>
              </a:r>
              <a:endParaRPr lang="zh-CN" altLang="en-US" sz="1600" dirty="0"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089107" y="5227506"/>
            <a:ext cx="2708589" cy="584775"/>
            <a:chOff x="447618" y="1864523"/>
            <a:chExt cx="2708589" cy="584775"/>
          </a:xfrm>
        </p:grpSpPr>
        <p:sp>
          <p:nvSpPr>
            <p:cNvPr id="21" name="文本框 20"/>
            <p:cNvSpPr txBox="1"/>
            <p:nvPr/>
          </p:nvSpPr>
          <p:spPr>
            <a:xfrm>
              <a:off x="447618" y="1890766"/>
              <a:ext cx="5996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50D1A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02</a:t>
              </a:r>
              <a:endParaRPr lang="zh-CN" altLang="en-US" sz="2000" b="1" dirty="0">
                <a:solidFill>
                  <a:srgbClr val="F50D1A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14129" y="1864523"/>
              <a:ext cx="224207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Bargaining power of suppliers</a:t>
              </a:r>
              <a:endParaRPr lang="zh-CN" altLang="en-US" sz="1600" dirty="0"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561884" y="5227506"/>
            <a:ext cx="2708589" cy="584775"/>
            <a:chOff x="447618" y="1864523"/>
            <a:chExt cx="2708589" cy="584775"/>
          </a:xfrm>
        </p:grpSpPr>
        <p:sp>
          <p:nvSpPr>
            <p:cNvPr id="24" name="文本框 23"/>
            <p:cNvSpPr txBox="1"/>
            <p:nvPr/>
          </p:nvSpPr>
          <p:spPr>
            <a:xfrm>
              <a:off x="447618" y="1890766"/>
              <a:ext cx="5996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50D1A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03</a:t>
              </a:r>
              <a:endParaRPr lang="zh-CN" altLang="en-US" sz="2000" b="1" dirty="0">
                <a:solidFill>
                  <a:srgbClr val="F50D1A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914129" y="1864523"/>
              <a:ext cx="224207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Bargaining power of suppliers</a:t>
              </a:r>
              <a:endParaRPr lang="zh-CN" altLang="en-US" sz="1600" dirty="0"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0" y="0"/>
            <a:ext cx="12192000" cy="723900"/>
          </a:xfrm>
          <a:prstGeom prst="rect">
            <a:avLst/>
          </a:prstGeom>
          <a:solidFill>
            <a:srgbClr val="2DD1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362846" y="1407067"/>
            <a:ext cx="54663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二、利用编辑顶点来做弧形图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646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390650" y="2247900"/>
            <a:ext cx="2419350" cy="241935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53859" y="1296769"/>
            <a:ext cx="4093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1.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插入一个圆形，如下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造字工房悦黑体验版常规体" pitchFamily="2" charset="-122"/>
              <a:ea typeface="造字工房悦黑体验版常规体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30059" y="5248364"/>
            <a:ext cx="4093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按住</a:t>
            </a:r>
            <a:r>
              <a:rPr lang="en-US" altLang="zh-CN" sz="20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shift</a:t>
            </a:r>
            <a:r>
              <a:rPr lang="zh-CN" altLang="en-US" sz="20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键，便可以画出圆形</a:t>
            </a:r>
            <a:endParaRPr lang="zh-CN" altLang="en-US" sz="20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8210550" y="2247900"/>
            <a:ext cx="2419350" cy="2419350"/>
          </a:xfrm>
          <a:prstGeom prst="ellipse">
            <a:avLst/>
          </a:prstGeom>
          <a:noFill/>
          <a:ln w="57150">
            <a:solidFill>
              <a:srgbClr val="FF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936012" y="5174396"/>
            <a:ext cx="46273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我设置的是红色和</a:t>
            </a:r>
            <a:r>
              <a:rPr lang="en-US" altLang="zh-CN" sz="20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4.5</a:t>
            </a:r>
            <a:r>
              <a:rPr lang="zh-CN" altLang="en-US" sz="20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磅的轮库（轮库适中即可）</a:t>
            </a:r>
            <a:endParaRPr lang="zh-CN" altLang="en-US" sz="20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83209" y="1250603"/>
            <a:ext cx="4093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2.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设置为 无填充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-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有形状轮廓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造字工房悦黑体验版常规体" pitchFamily="2" charset="-122"/>
              <a:ea typeface="造字工房悦黑体验版常规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12192000" cy="723900"/>
          </a:xfrm>
          <a:prstGeom prst="rect">
            <a:avLst/>
          </a:prstGeom>
          <a:solidFill>
            <a:srgbClr val="2DD1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526312" y="100340"/>
            <a:ext cx="3086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步 </a:t>
            </a:r>
            <a:r>
              <a:rPr lang="zh-CN" altLang="en-US" sz="2800" b="1" dirty="0" smtClean="0">
                <a:solidFill>
                  <a:schemeClr val="bg1"/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  骤</a:t>
            </a:r>
            <a:endParaRPr lang="zh-CN" altLang="en-US" sz="2800" b="1" dirty="0">
              <a:solidFill>
                <a:schemeClr val="bg1"/>
              </a:solidFill>
              <a:latin typeface="造字工房悦黑体验版常规体" pitchFamily="2" charset="-122"/>
              <a:ea typeface="造字工房悦黑体验版常规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2832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18C80"/>
      </a:accent1>
      <a:accent2>
        <a:srgbClr val="F2CF61"/>
      </a:accent2>
      <a:accent3>
        <a:srgbClr val="A6E582"/>
      </a:accent3>
      <a:accent4>
        <a:srgbClr val="51D9B5"/>
      </a:accent4>
      <a:accent5>
        <a:srgbClr val="D95B5B"/>
      </a:accent5>
      <a:accent6>
        <a:srgbClr val="BFBFBF"/>
      </a:accent6>
      <a:hlink>
        <a:srgbClr val="D95B5B"/>
      </a:hlink>
      <a:folHlink>
        <a:srgbClr val="F2CF61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3737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18C80"/>
      </a:accent1>
      <a:accent2>
        <a:srgbClr val="F2CF61"/>
      </a:accent2>
      <a:accent3>
        <a:srgbClr val="A6E582"/>
      </a:accent3>
      <a:accent4>
        <a:srgbClr val="51D9B5"/>
      </a:accent4>
      <a:accent5>
        <a:srgbClr val="D95B5B"/>
      </a:accent5>
      <a:accent6>
        <a:srgbClr val="BFBFBF"/>
      </a:accent6>
      <a:hlink>
        <a:srgbClr val="D95B5B"/>
      </a:hlink>
      <a:folHlink>
        <a:srgbClr val="F2CF61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0000">
            <a:alpha val="60000"/>
          </a:srgbClr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D95B5B"/>
    </a:hlink>
    <a:folHlink>
      <a:srgbClr val="F2CF61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D95B5B"/>
    </a:hlink>
    <a:folHlink>
      <a:srgbClr val="F2CF61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D95B5B"/>
    </a:hlink>
    <a:folHlink>
      <a:srgbClr val="F2CF61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D95B5B"/>
    </a:hlink>
    <a:folHlink>
      <a:srgbClr val="F2CF6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839</Words>
  <Application>Microsoft Office PowerPoint</Application>
  <PresentationFormat>宽屏</PresentationFormat>
  <Paragraphs>69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32" baseType="lpstr">
      <vt:lpstr>宋体</vt:lpstr>
      <vt:lpstr>方正正纤黑简体</vt:lpstr>
      <vt:lpstr>Calibri Light</vt:lpstr>
      <vt:lpstr>Microsoft JhengHei UI</vt:lpstr>
      <vt:lpstr>Open Sans</vt:lpstr>
      <vt:lpstr>Calibri</vt:lpstr>
      <vt:lpstr>方正正中黑简体</vt:lpstr>
      <vt:lpstr>微软雅黑</vt:lpstr>
      <vt:lpstr>Droid Sans</vt:lpstr>
      <vt:lpstr>Arial</vt:lpstr>
      <vt:lpstr>造字工房悦黑体验版常规体</vt:lpstr>
      <vt:lpstr>Wingdings</vt:lpstr>
      <vt:lpstr>冬青黑体简体中文 W3</vt:lpstr>
      <vt:lpstr>Meiryo</vt:lpstr>
      <vt:lpstr>Office 主题</vt:lpstr>
      <vt:lpstr>1_Office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四川大学商学院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贺镕庄</dc:creator>
  <cp:lastModifiedBy>Administrator</cp:lastModifiedBy>
  <cp:revision>21</cp:revision>
  <dcterms:created xsi:type="dcterms:W3CDTF">2014-11-22T15:35:22Z</dcterms:created>
  <dcterms:modified xsi:type="dcterms:W3CDTF">2016-01-18T03:25:46Z</dcterms:modified>
</cp:coreProperties>
</file>