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65" r:id="rId4"/>
    <p:sldId id="266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3918" autoAdjust="0"/>
  </p:normalViewPr>
  <p:slideViewPr>
    <p:cSldViewPr>
      <p:cViewPr varScale="1">
        <p:scale>
          <a:sx n="114" d="100"/>
          <a:sy n="114" d="100"/>
        </p:scale>
        <p:origin x="312" y="10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D489DB-D7AF-4ED6-806A-DA5CC75D6CF6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A5D0F6-1030-461D-A884-8178F2EDB37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21112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33763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30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21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2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2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4622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0142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59817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244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6128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65713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0529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1077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132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63871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801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76406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2967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6017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4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7295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665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45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4699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7909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4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670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://www.1ppt.com/" TargetMode="Externa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31D2A-7BF0-4CA8-9FC6-103D19B7BB63}" type="datetimeFigureOut">
              <a:rPr lang="zh-CN" altLang="en-US" smtClean="0"/>
              <a:t>2016/1/22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4A584-97C1-40CF-95F2-2980F579C72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229104" y="7587772"/>
            <a:ext cx="3647152" cy="3970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 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</a:t>
            </a:r>
            <a:r>
              <a:rPr lang="en-US" altLang="zh-CN" sz="18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52233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22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1581208"/>
            <a:ext cx="3792514" cy="1998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76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34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70557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：www.1ppt.com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73</Words>
  <Application>Microsoft Office PowerPoint</Application>
  <PresentationFormat>全屏显示(16:9)</PresentationFormat>
  <Paragraphs>7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第一PPT：www.1ppt.com​</vt:lpstr>
      <vt:lpstr>Office Theme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第一PPT模板网：www.1ppt.com</dc:subject>
  <dc:creator>ppt</dc:creator>
  <cp:keywords/>
  <dc:description>第一PPT模板网：www.1ppt.com</dc:description>
  <cp:lastModifiedBy>Administrator</cp:lastModifiedBy>
  <cp:revision>16</cp:revision>
  <dcterms:created xsi:type="dcterms:W3CDTF">2016-01-06T08:07:12Z</dcterms:created>
  <dcterms:modified xsi:type="dcterms:W3CDTF">2016-01-22T03:56:12Z</dcterms:modified>
  <cp:category/>
</cp:coreProperties>
</file>