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02A3C6-E65E-4F04-84FC-D0A72AFB333B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874F9B-9EF4-4900-AD1B-3AA47A8BD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850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6980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500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4321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9557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554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453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249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6346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202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5938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7016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950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68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1749" y="36401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在这里补充本页标题</a:t>
            </a:r>
            <a:endParaRPr lang="en-US" altLang="zh-CN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3392" y="748687"/>
            <a:ext cx="26642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2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6237312"/>
            <a:ext cx="12192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19336" y="6453336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公司名称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55797" y="6453336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www.500d.me</a:t>
            </a:r>
            <a:endParaRPr lang="zh-CN" altLang="en-US" sz="12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微博 324"/>
          <p:cNvSpPr>
            <a:spLocks noChangeAspect="1"/>
          </p:cNvSpPr>
          <p:nvPr/>
        </p:nvSpPr>
        <p:spPr bwMode="auto">
          <a:xfrm>
            <a:off x="11280683" y="6455083"/>
            <a:ext cx="223200" cy="223200"/>
          </a:xfrm>
          <a:custGeom>
            <a:avLst/>
            <a:gdLst>
              <a:gd name="T0" fmla="*/ 1747 w 684048"/>
              <a:gd name="T1" fmla="*/ 7402 h 556307"/>
              <a:gd name="T2" fmla="*/ 1952 w 684048"/>
              <a:gd name="T3" fmla="*/ 8406 h 556307"/>
              <a:gd name="T4" fmla="*/ 1863 w 684048"/>
              <a:gd name="T5" fmla="*/ 7326 h 556307"/>
              <a:gd name="T6" fmla="*/ 2307 w 684048"/>
              <a:gd name="T7" fmla="*/ 7063 h 556307"/>
              <a:gd name="T8" fmla="*/ 2375 w 684048"/>
              <a:gd name="T9" fmla="*/ 7400 h 556307"/>
              <a:gd name="T10" fmla="*/ 2374 w 684048"/>
              <a:gd name="T11" fmla="*/ 7052 h 556307"/>
              <a:gd name="T12" fmla="*/ 3074 w 684048"/>
              <a:gd name="T13" fmla="*/ 7319 h 556307"/>
              <a:gd name="T14" fmla="*/ 1187 w 684048"/>
              <a:gd name="T15" fmla="*/ 7814 h 556307"/>
              <a:gd name="T16" fmla="*/ 2228 w 684048"/>
              <a:gd name="T17" fmla="*/ 5676 h 556307"/>
              <a:gd name="T18" fmla="*/ 2138 w 684048"/>
              <a:gd name="T19" fmla="*/ 4862 h 556307"/>
              <a:gd name="T20" fmla="*/ 2387 w 684048"/>
              <a:gd name="T21" fmla="*/ 9821 h 556307"/>
              <a:gd name="T22" fmla="*/ 2483 w 684048"/>
              <a:gd name="T23" fmla="*/ 4822 h 556307"/>
              <a:gd name="T24" fmla="*/ 4933 w 684048"/>
              <a:gd name="T25" fmla="*/ 3497 h 556307"/>
              <a:gd name="T26" fmla="*/ 4849 w 684048"/>
              <a:gd name="T27" fmla="*/ 4386 h 556307"/>
              <a:gd name="T28" fmla="*/ 4837 w 684048"/>
              <a:gd name="T29" fmla="*/ 4433 h 556307"/>
              <a:gd name="T30" fmla="*/ 4826 w 684048"/>
              <a:gd name="T31" fmla="*/ 4469 h 556307"/>
              <a:gd name="T32" fmla="*/ 4583 w 684048"/>
              <a:gd name="T33" fmla="*/ 4560 h 556307"/>
              <a:gd name="T34" fmla="*/ 4522 w 684048"/>
              <a:gd name="T35" fmla="*/ 4039 h 556307"/>
              <a:gd name="T36" fmla="*/ 4529 w 684048"/>
              <a:gd name="T37" fmla="*/ 3160 h 556307"/>
              <a:gd name="T38" fmla="*/ 4012 w 684048"/>
              <a:gd name="T39" fmla="*/ 2761 h 556307"/>
              <a:gd name="T40" fmla="*/ 3836 w 684048"/>
              <a:gd name="T41" fmla="*/ 2449 h 556307"/>
              <a:gd name="T42" fmla="*/ 3958 w 684048"/>
              <a:gd name="T43" fmla="*/ 2021 h 556307"/>
              <a:gd name="T44" fmla="*/ 2395 w 684048"/>
              <a:gd name="T45" fmla="*/ 1568 h 556307"/>
              <a:gd name="T46" fmla="*/ 4066 w 684048"/>
              <a:gd name="T47" fmla="*/ 3236 h 556307"/>
              <a:gd name="T48" fmla="*/ 4703 w 684048"/>
              <a:gd name="T49" fmla="*/ 8344 h 556307"/>
              <a:gd name="T50" fmla="*/ 2395 w 684048"/>
              <a:gd name="T51" fmla="*/ 1568 h 556307"/>
              <a:gd name="T52" fmla="*/ 5717 w 684048"/>
              <a:gd name="T53" fmla="*/ 3725 h 556307"/>
              <a:gd name="T54" fmla="*/ 5619 w 684048"/>
              <a:gd name="T55" fmla="*/ 4910 h 556307"/>
              <a:gd name="T56" fmla="*/ 5331 w 684048"/>
              <a:gd name="T57" fmla="*/ 5022 h 556307"/>
              <a:gd name="T58" fmla="*/ 5215 w 684048"/>
              <a:gd name="T59" fmla="*/ 4576 h 556307"/>
              <a:gd name="T60" fmla="*/ 4087 w 684048"/>
              <a:gd name="T61" fmla="*/ 999 h 556307"/>
              <a:gd name="T62" fmla="*/ 3928 w 684048"/>
              <a:gd name="T63" fmla="*/ 1036 h 556307"/>
              <a:gd name="T64" fmla="*/ 3734 w 684048"/>
              <a:gd name="T65" fmla="*/ 719 h 556307"/>
              <a:gd name="T66" fmla="*/ 3817 w 684048"/>
              <a:gd name="T67" fmla="*/ 71 h 556307"/>
              <a:gd name="T68" fmla="*/ 4087 w 684048"/>
              <a:gd name="T69" fmla="*/ 0 h 55630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rgbClr val="C3C4C0"/>
          </a:solidFill>
          <a:ln>
            <a:noFill/>
          </a:ln>
          <a:extLst/>
        </p:spPr>
        <p:txBody>
          <a:bodyPr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信息6 348"/>
          <p:cNvSpPr>
            <a:spLocks noChangeAspect="1"/>
          </p:cNvSpPr>
          <p:nvPr/>
        </p:nvSpPr>
        <p:spPr bwMode="auto">
          <a:xfrm>
            <a:off x="11720383" y="6455083"/>
            <a:ext cx="223200" cy="223200"/>
          </a:xfrm>
          <a:custGeom>
            <a:avLst/>
            <a:gdLst>
              <a:gd name="T0" fmla="*/ 465 w 833225"/>
              <a:gd name="T1" fmla="*/ 239 h 624687"/>
              <a:gd name="T2" fmla="*/ 436 w 833225"/>
              <a:gd name="T3" fmla="*/ 275 h 624687"/>
              <a:gd name="T4" fmla="*/ 465 w 833225"/>
              <a:gd name="T5" fmla="*/ 310 h 624687"/>
              <a:gd name="T6" fmla="*/ 494 w 833225"/>
              <a:gd name="T7" fmla="*/ 275 h 624687"/>
              <a:gd name="T8" fmla="*/ 465 w 833225"/>
              <a:gd name="T9" fmla="*/ 239 h 624687"/>
              <a:gd name="T10" fmla="*/ 342 w 833225"/>
              <a:gd name="T11" fmla="*/ 239 h 624687"/>
              <a:gd name="T12" fmla="*/ 313 w 833225"/>
              <a:gd name="T13" fmla="*/ 275 h 624687"/>
              <a:gd name="T14" fmla="*/ 342 w 833225"/>
              <a:gd name="T15" fmla="*/ 310 h 624687"/>
              <a:gd name="T16" fmla="*/ 371 w 833225"/>
              <a:gd name="T17" fmla="*/ 275 h 624687"/>
              <a:gd name="T18" fmla="*/ 342 w 833225"/>
              <a:gd name="T19" fmla="*/ 239 h 624687"/>
              <a:gd name="T20" fmla="*/ 219 w 833225"/>
              <a:gd name="T21" fmla="*/ 239 h 624687"/>
              <a:gd name="T22" fmla="*/ 190 w 833225"/>
              <a:gd name="T23" fmla="*/ 275 h 624687"/>
              <a:gd name="T24" fmla="*/ 219 w 833225"/>
              <a:gd name="T25" fmla="*/ 310 h 624687"/>
              <a:gd name="T26" fmla="*/ 248 w 833225"/>
              <a:gd name="T27" fmla="*/ 275 h 624687"/>
              <a:gd name="T28" fmla="*/ 219 w 833225"/>
              <a:gd name="T29" fmla="*/ 239 h 624687"/>
              <a:gd name="T30" fmla="*/ 345 w 833225"/>
              <a:gd name="T31" fmla="*/ 0 h 624687"/>
              <a:gd name="T32" fmla="*/ 438 w 833225"/>
              <a:gd name="T33" fmla="*/ 13 h 624687"/>
              <a:gd name="T34" fmla="*/ 635 w 833225"/>
              <a:gd name="T35" fmla="*/ 397 h 624687"/>
              <a:gd name="T36" fmla="*/ 292 w 833225"/>
              <a:gd name="T37" fmla="*/ 547 h 624687"/>
              <a:gd name="T38" fmla="*/ 196 w 833225"/>
              <a:gd name="T39" fmla="*/ 618 h 624687"/>
              <a:gd name="T40" fmla="*/ 171 w 833225"/>
              <a:gd name="T41" fmla="*/ 514 h 624687"/>
              <a:gd name="T42" fmla="*/ 95 w 833225"/>
              <a:gd name="T43" fmla="*/ 83 h 624687"/>
              <a:gd name="T44" fmla="*/ 345 w 833225"/>
              <a:gd name="T45" fmla="*/ 0 h 6246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33225" h="624687">
                <a:moveTo>
                  <a:pt x="577329" y="241699"/>
                </a:moveTo>
                <a:cubicBezTo>
                  <a:pt x="557445" y="241699"/>
                  <a:pt x="541325" y="257819"/>
                  <a:pt x="541325" y="277703"/>
                </a:cubicBezTo>
                <a:cubicBezTo>
                  <a:pt x="541325" y="297587"/>
                  <a:pt x="557445" y="313707"/>
                  <a:pt x="577329" y="313707"/>
                </a:cubicBezTo>
                <a:cubicBezTo>
                  <a:pt x="597213" y="313707"/>
                  <a:pt x="613333" y="297587"/>
                  <a:pt x="613333" y="277703"/>
                </a:cubicBezTo>
                <a:cubicBezTo>
                  <a:pt x="613333" y="257819"/>
                  <a:pt x="597213" y="241699"/>
                  <a:pt x="577329" y="241699"/>
                </a:cubicBezTo>
                <a:close/>
                <a:moveTo>
                  <a:pt x="424929" y="241699"/>
                </a:moveTo>
                <a:cubicBezTo>
                  <a:pt x="405045" y="241699"/>
                  <a:pt x="388925" y="257819"/>
                  <a:pt x="388925" y="277703"/>
                </a:cubicBezTo>
                <a:cubicBezTo>
                  <a:pt x="388925" y="297587"/>
                  <a:pt x="405045" y="313707"/>
                  <a:pt x="424929" y="313707"/>
                </a:cubicBezTo>
                <a:cubicBezTo>
                  <a:pt x="444813" y="313707"/>
                  <a:pt x="460933" y="297587"/>
                  <a:pt x="460933" y="277703"/>
                </a:cubicBezTo>
                <a:cubicBezTo>
                  <a:pt x="460933" y="257819"/>
                  <a:pt x="444813" y="241699"/>
                  <a:pt x="424929" y="241699"/>
                </a:cubicBezTo>
                <a:close/>
                <a:moveTo>
                  <a:pt x="272529" y="241699"/>
                </a:moveTo>
                <a:cubicBezTo>
                  <a:pt x="252645" y="241699"/>
                  <a:pt x="236525" y="257819"/>
                  <a:pt x="236525" y="277703"/>
                </a:cubicBezTo>
                <a:cubicBezTo>
                  <a:pt x="236525" y="297587"/>
                  <a:pt x="252645" y="313707"/>
                  <a:pt x="272529" y="313707"/>
                </a:cubicBezTo>
                <a:cubicBezTo>
                  <a:pt x="292413" y="313707"/>
                  <a:pt x="308533" y="297587"/>
                  <a:pt x="308533" y="277703"/>
                </a:cubicBezTo>
                <a:cubicBezTo>
                  <a:pt x="308533" y="257819"/>
                  <a:pt x="292413" y="241699"/>
                  <a:pt x="272529" y="241699"/>
                </a:cubicBezTo>
                <a:close/>
                <a:moveTo>
                  <a:pt x="429066" y="124"/>
                </a:moveTo>
                <a:cubicBezTo>
                  <a:pt x="467414" y="891"/>
                  <a:pt x="505944" y="5202"/>
                  <a:pt x="543580" y="13237"/>
                </a:cubicBezTo>
                <a:cubicBezTo>
                  <a:pt x="786614" y="65121"/>
                  <a:pt x="903137" y="249172"/>
                  <a:pt x="789350" y="401436"/>
                </a:cubicBezTo>
                <a:cubicBezTo>
                  <a:pt x="710142" y="507428"/>
                  <a:pt x="538801" y="568267"/>
                  <a:pt x="362652" y="552944"/>
                </a:cubicBezTo>
                <a:lnTo>
                  <a:pt x="243007" y="624687"/>
                </a:lnTo>
                <a:lnTo>
                  <a:pt x="211865" y="519440"/>
                </a:lnTo>
                <a:cubicBezTo>
                  <a:pt x="-26035" y="429957"/>
                  <a:pt x="-72481" y="214611"/>
                  <a:pt x="117966" y="84077"/>
                </a:cubicBezTo>
                <a:cubicBezTo>
                  <a:pt x="200623" y="27423"/>
                  <a:pt x="314022" y="-2176"/>
                  <a:pt x="429066" y="124"/>
                </a:cubicBezTo>
                <a:close/>
              </a:path>
            </a:pathLst>
          </a:custGeom>
          <a:solidFill>
            <a:srgbClr val="C3C4C0"/>
          </a:solidFill>
          <a:ln>
            <a:noFill/>
          </a:ln>
          <a:extLst/>
        </p:spPr>
        <p:txBody>
          <a:bodyPr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66"/>
          <p:cNvSpPr>
            <a:spLocks noChangeAspect="1" noEditPoints="1"/>
          </p:cNvSpPr>
          <p:nvPr/>
        </p:nvSpPr>
        <p:spPr bwMode="auto">
          <a:xfrm>
            <a:off x="10840983" y="6455083"/>
            <a:ext cx="223200" cy="223200"/>
          </a:xfrm>
          <a:custGeom>
            <a:avLst/>
            <a:gdLst>
              <a:gd name="T0" fmla="*/ 2147483646 w 322"/>
              <a:gd name="T1" fmla="*/ 2147483646 h 321"/>
              <a:gd name="T2" fmla="*/ 2147483646 w 322"/>
              <a:gd name="T3" fmla="*/ 2147483646 h 321"/>
              <a:gd name="T4" fmla="*/ 2147483646 w 322"/>
              <a:gd name="T5" fmla="*/ 2147483646 h 321"/>
              <a:gd name="T6" fmla="*/ 2147483646 w 322"/>
              <a:gd name="T7" fmla="*/ 2147483646 h 321"/>
              <a:gd name="T8" fmla="*/ 2147483646 w 322"/>
              <a:gd name="T9" fmla="*/ 2147483646 h 321"/>
              <a:gd name="T10" fmla="*/ 2147483646 w 322"/>
              <a:gd name="T11" fmla="*/ 2147483646 h 321"/>
              <a:gd name="T12" fmla="*/ 2147483646 w 322"/>
              <a:gd name="T13" fmla="*/ 2147483646 h 321"/>
              <a:gd name="T14" fmla="*/ 2147483646 w 322"/>
              <a:gd name="T15" fmla="*/ 2147483646 h 321"/>
              <a:gd name="T16" fmla="*/ 2147483646 w 322"/>
              <a:gd name="T17" fmla="*/ 2147483646 h 321"/>
              <a:gd name="T18" fmla="*/ 2147483646 w 322"/>
              <a:gd name="T19" fmla="*/ 2147483646 h 321"/>
              <a:gd name="T20" fmla="*/ 2147483646 w 322"/>
              <a:gd name="T21" fmla="*/ 2147483646 h 321"/>
              <a:gd name="T22" fmla="*/ 2147483646 w 322"/>
              <a:gd name="T23" fmla="*/ 2147483646 h 321"/>
              <a:gd name="T24" fmla="*/ 2147483646 w 322"/>
              <a:gd name="T25" fmla="*/ 2147483646 h 321"/>
              <a:gd name="T26" fmla="*/ 2147483646 w 322"/>
              <a:gd name="T27" fmla="*/ 2147483646 h 321"/>
              <a:gd name="T28" fmla="*/ 2147483646 w 322"/>
              <a:gd name="T29" fmla="*/ 2147483646 h 321"/>
              <a:gd name="T30" fmla="*/ 2147483646 w 322"/>
              <a:gd name="T31" fmla="*/ 2147483646 h 321"/>
              <a:gd name="T32" fmla="*/ 2147483646 w 322"/>
              <a:gd name="T33" fmla="*/ 2147483646 h 321"/>
              <a:gd name="T34" fmla="*/ 2147483646 w 322"/>
              <a:gd name="T35" fmla="*/ 2147483646 h 321"/>
              <a:gd name="T36" fmla="*/ 2147483646 w 322"/>
              <a:gd name="T37" fmla="*/ 2147483646 h 321"/>
              <a:gd name="T38" fmla="*/ 2147483646 w 322"/>
              <a:gd name="T39" fmla="*/ 2147483646 h 321"/>
              <a:gd name="T40" fmla="*/ 2147483646 w 322"/>
              <a:gd name="T41" fmla="*/ 2147483646 h 321"/>
              <a:gd name="T42" fmla="*/ 2147483646 w 322"/>
              <a:gd name="T43" fmla="*/ 2147483646 h 321"/>
              <a:gd name="T44" fmla="*/ 2147483646 w 322"/>
              <a:gd name="T45" fmla="*/ 2147483646 h 321"/>
              <a:gd name="T46" fmla="*/ 2147483646 w 322"/>
              <a:gd name="T47" fmla="*/ 2147483646 h 321"/>
              <a:gd name="T48" fmla="*/ 2147483646 w 322"/>
              <a:gd name="T49" fmla="*/ 2147483646 h 321"/>
              <a:gd name="T50" fmla="*/ 2147483646 w 322"/>
              <a:gd name="T51" fmla="*/ 2147483646 h 321"/>
              <a:gd name="T52" fmla="*/ 2147483646 w 322"/>
              <a:gd name="T53" fmla="*/ 2147483646 h 321"/>
              <a:gd name="T54" fmla="*/ 2147483646 w 322"/>
              <a:gd name="T55" fmla="*/ 2147483646 h 321"/>
              <a:gd name="T56" fmla="*/ 2147483646 w 322"/>
              <a:gd name="T57" fmla="*/ 2147483646 h 321"/>
              <a:gd name="T58" fmla="*/ 2147483646 w 322"/>
              <a:gd name="T59" fmla="*/ 2147483646 h 321"/>
              <a:gd name="T60" fmla="*/ 2147483646 w 322"/>
              <a:gd name="T61" fmla="*/ 2147483646 h 321"/>
              <a:gd name="T62" fmla="*/ 2147483646 w 322"/>
              <a:gd name="T63" fmla="*/ 2147483646 h 321"/>
              <a:gd name="T64" fmla="*/ 2147483646 w 322"/>
              <a:gd name="T65" fmla="*/ 2147483646 h 321"/>
              <a:gd name="T66" fmla="*/ 2147483646 w 322"/>
              <a:gd name="T67" fmla="*/ 2147483646 h 32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22" h="321">
                <a:moveTo>
                  <a:pt x="220" y="123"/>
                </a:moveTo>
                <a:cubicBezTo>
                  <a:pt x="220" y="25"/>
                  <a:pt x="220" y="25"/>
                  <a:pt x="220" y="25"/>
                </a:cubicBezTo>
                <a:cubicBezTo>
                  <a:pt x="220" y="25"/>
                  <a:pt x="173" y="0"/>
                  <a:pt x="117" y="19"/>
                </a:cubicBezTo>
                <a:cubicBezTo>
                  <a:pt x="220" y="123"/>
                  <a:pt x="220" y="123"/>
                  <a:pt x="220" y="123"/>
                </a:cubicBezTo>
                <a:close/>
                <a:moveTo>
                  <a:pt x="229" y="180"/>
                </a:moveTo>
                <a:cubicBezTo>
                  <a:pt x="229" y="29"/>
                  <a:pt x="229" y="29"/>
                  <a:pt x="229" y="29"/>
                </a:cubicBezTo>
                <a:cubicBezTo>
                  <a:pt x="229" y="29"/>
                  <a:pt x="286" y="55"/>
                  <a:pt x="302" y="117"/>
                </a:cubicBezTo>
                <a:cubicBezTo>
                  <a:pt x="229" y="180"/>
                  <a:pt x="229" y="180"/>
                  <a:pt x="229" y="180"/>
                </a:cubicBezTo>
                <a:close/>
                <a:moveTo>
                  <a:pt x="199" y="224"/>
                </a:moveTo>
                <a:cubicBezTo>
                  <a:pt x="303" y="126"/>
                  <a:pt x="303" y="126"/>
                  <a:pt x="303" y="126"/>
                </a:cubicBezTo>
                <a:cubicBezTo>
                  <a:pt x="303" y="126"/>
                  <a:pt x="322" y="156"/>
                  <a:pt x="294" y="224"/>
                </a:cubicBezTo>
                <a:cubicBezTo>
                  <a:pt x="199" y="224"/>
                  <a:pt x="199" y="224"/>
                  <a:pt x="199" y="224"/>
                </a:cubicBezTo>
                <a:close/>
                <a:moveTo>
                  <a:pt x="146" y="237"/>
                </a:moveTo>
                <a:cubicBezTo>
                  <a:pt x="287" y="237"/>
                  <a:pt x="287" y="237"/>
                  <a:pt x="287" y="237"/>
                </a:cubicBezTo>
                <a:cubicBezTo>
                  <a:pt x="287" y="237"/>
                  <a:pt x="270" y="283"/>
                  <a:pt x="209" y="302"/>
                </a:cubicBezTo>
                <a:cubicBezTo>
                  <a:pt x="146" y="237"/>
                  <a:pt x="146" y="237"/>
                  <a:pt x="146" y="237"/>
                </a:cubicBezTo>
                <a:close/>
                <a:moveTo>
                  <a:pt x="100" y="206"/>
                </a:moveTo>
                <a:cubicBezTo>
                  <a:pt x="100" y="297"/>
                  <a:pt x="100" y="297"/>
                  <a:pt x="100" y="297"/>
                </a:cubicBezTo>
                <a:cubicBezTo>
                  <a:pt x="100" y="297"/>
                  <a:pt x="136" y="321"/>
                  <a:pt x="199" y="305"/>
                </a:cubicBezTo>
                <a:cubicBezTo>
                  <a:pt x="100" y="206"/>
                  <a:pt x="100" y="206"/>
                  <a:pt x="100" y="206"/>
                </a:cubicBezTo>
                <a:close/>
                <a:moveTo>
                  <a:pt x="18" y="210"/>
                </a:moveTo>
                <a:cubicBezTo>
                  <a:pt x="90" y="146"/>
                  <a:pt x="90" y="146"/>
                  <a:pt x="90" y="146"/>
                </a:cubicBezTo>
                <a:cubicBezTo>
                  <a:pt x="90" y="292"/>
                  <a:pt x="90" y="292"/>
                  <a:pt x="90" y="292"/>
                </a:cubicBezTo>
                <a:cubicBezTo>
                  <a:pt x="90" y="292"/>
                  <a:pt x="47" y="277"/>
                  <a:pt x="18" y="210"/>
                </a:cubicBezTo>
                <a:close/>
                <a:moveTo>
                  <a:pt x="17" y="200"/>
                </a:moveTo>
                <a:cubicBezTo>
                  <a:pt x="17" y="200"/>
                  <a:pt x="0" y="147"/>
                  <a:pt x="23" y="102"/>
                </a:cubicBezTo>
                <a:cubicBezTo>
                  <a:pt x="121" y="102"/>
                  <a:pt x="121" y="102"/>
                  <a:pt x="121" y="102"/>
                </a:cubicBezTo>
                <a:cubicBezTo>
                  <a:pt x="17" y="200"/>
                  <a:pt x="17" y="200"/>
                  <a:pt x="17" y="200"/>
                </a:cubicBezTo>
                <a:close/>
                <a:moveTo>
                  <a:pt x="29" y="91"/>
                </a:moveTo>
                <a:cubicBezTo>
                  <a:pt x="29" y="91"/>
                  <a:pt x="50" y="45"/>
                  <a:pt x="106" y="23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29" y="91"/>
                  <a:pt x="29" y="91"/>
                  <a:pt x="29" y="91"/>
                </a:cubicBezTo>
                <a:close/>
                <a:moveTo>
                  <a:pt x="29" y="91"/>
                </a:moveTo>
                <a:cubicBezTo>
                  <a:pt x="29" y="91"/>
                  <a:pt x="29" y="91"/>
                  <a:pt x="29" y="91"/>
                </a:cubicBezTo>
              </a:path>
            </a:pathLst>
          </a:custGeom>
          <a:solidFill>
            <a:srgbClr val="C3C4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0" y="404664"/>
            <a:ext cx="623392" cy="288032"/>
          </a:xfrm>
          <a:custGeom>
            <a:avLst/>
            <a:gdLst>
              <a:gd name="connsiteX0" fmla="*/ 0 w 623392"/>
              <a:gd name="connsiteY0" fmla="*/ 0 h 288032"/>
              <a:gd name="connsiteX1" fmla="*/ 311358 w 623392"/>
              <a:gd name="connsiteY1" fmla="*/ 0 h 288032"/>
              <a:gd name="connsiteX2" fmla="*/ 335360 w 623392"/>
              <a:gd name="connsiteY2" fmla="*/ 0 h 288032"/>
              <a:gd name="connsiteX3" fmla="*/ 575386 w 623392"/>
              <a:gd name="connsiteY3" fmla="*/ 0 h 288032"/>
              <a:gd name="connsiteX4" fmla="*/ 623392 w 623392"/>
              <a:gd name="connsiteY4" fmla="*/ 48006 h 288032"/>
              <a:gd name="connsiteX5" fmla="*/ 623392 w 623392"/>
              <a:gd name="connsiteY5" fmla="*/ 240026 h 288032"/>
              <a:gd name="connsiteX6" fmla="*/ 575386 w 623392"/>
              <a:gd name="connsiteY6" fmla="*/ 288032 h 288032"/>
              <a:gd name="connsiteX7" fmla="*/ 335360 w 623392"/>
              <a:gd name="connsiteY7" fmla="*/ 288032 h 288032"/>
              <a:gd name="connsiteX8" fmla="*/ 311358 w 623392"/>
              <a:gd name="connsiteY8" fmla="*/ 288032 h 288032"/>
              <a:gd name="connsiteX9" fmla="*/ 0 w 623392"/>
              <a:gd name="connsiteY9" fmla="*/ 288032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3392" h="288032">
                <a:moveTo>
                  <a:pt x="0" y="0"/>
                </a:moveTo>
                <a:lnTo>
                  <a:pt x="311358" y="0"/>
                </a:lnTo>
                <a:lnTo>
                  <a:pt x="335360" y="0"/>
                </a:lnTo>
                <a:lnTo>
                  <a:pt x="575386" y="0"/>
                </a:lnTo>
                <a:cubicBezTo>
                  <a:pt x="601899" y="0"/>
                  <a:pt x="623392" y="21493"/>
                  <a:pt x="623392" y="48006"/>
                </a:cubicBezTo>
                <a:lnTo>
                  <a:pt x="623392" y="240026"/>
                </a:lnTo>
                <a:cubicBezTo>
                  <a:pt x="623392" y="266539"/>
                  <a:pt x="601899" y="288032"/>
                  <a:pt x="575386" y="288032"/>
                </a:cubicBezTo>
                <a:lnTo>
                  <a:pt x="335360" y="288032"/>
                </a:lnTo>
                <a:lnTo>
                  <a:pt x="311358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ED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5067350" y="955675"/>
            <a:ext cx="2682875" cy="2287588"/>
          </a:xfrm>
          <a:custGeom>
            <a:avLst/>
            <a:gdLst>
              <a:gd name="T0" fmla="*/ 673 w 714"/>
              <a:gd name="T1" fmla="*/ 51 h 609"/>
              <a:gd name="T2" fmla="*/ 632 w 714"/>
              <a:gd name="T3" fmla="*/ 59 h 609"/>
              <a:gd name="T4" fmla="*/ 609 w 714"/>
              <a:gd name="T5" fmla="*/ 28 h 609"/>
              <a:gd name="T6" fmla="*/ 584 w 714"/>
              <a:gd name="T7" fmla="*/ 30 h 609"/>
              <a:gd name="T8" fmla="*/ 564 w 714"/>
              <a:gd name="T9" fmla="*/ 11 h 609"/>
              <a:gd name="T10" fmla="*/ 570 w 714"/>
              <a:gd name="T11" fmla="*/ 22 h 609"/>
              <a:gd name="T12" fmla="*/ 575 w 714"/>
              <a:gd name="T13" fmla="*/ 42 h 609"/>
              <a:gd name="T14" fmla="*/ 553 w 714"/>
              <a:gd name="T15" fmla="*/ 122 h 609"/>
              <a:gd name="T16" fmla="*/ 491 w 714"/>
              <a:gd name="T17" fmla="*/ 157 h 609"/>
              <a:gd name="T18" fmla="*/ 522 w 714"/>
              <a:gd name="T19" fmla="*/ 214 h 609"/>
              <a:gd name="T20" fmla="*/ 568 w 714"/>
              <a:gd name="T21" fmla="*/ 214 h 609"/>
              <a:gd name="T22" fmla="*/ 509 w 714"/>
              <a:gd name="T23" fmla="*/ 270 h 609"/>
              <a:gd name="T24" fmla="*/ 455 w 714"/>
              <a:gd name="T25" fmla="*/ 332 h 609"/>
              <a:gd name="T26" fmla="*/ 393 w 714"/>
              <a:gd name="T27" fmla="*/ 364 h 609"/>
              <a:gd name="T28" fmla="*/ 353 w 714"/>
              <a:gd name="T29" fmla="*/ 422 h 609"/>
              <a:gd name="T30" fmla="*/ 215 w 714"/>
              <a:gd name="T31" fmla="*/ 465 h 609"/>
              <a:gd name="T32" fmla="*/ 101 w 714"/>
              <a:gd name="T33" fmla="*/ 427 h 609"/>
              <a:gd name="T34" fmla="*/ 1 w 714"/>
              <a:gd name="T35" fmla="*/ 422 h 609"/>
              <a:gd name="T36" fmla="*/ 12 w 714"/>
              <a:gd name="T37" fmla="*/ 454 h 609"/>
              <a:gd name="T38" fmla="*/ 23 w 714"/>
              <a:gd name="T39" fmla="*/ 494 h 609"/>
              <a:gd name="T40" fmla="*/ 69 w 714"/>
              <a:gd name="T41" fmla="*/ 483 h 609"/>
              <a:gd name="T42" fmla="*/ 69 w 714"/>
              <a:gd name="T43" fmla="*/ 522 h 609"/>
              <a:gd name="T44" fmla="*/ 95 w 714"/>
              <a:gd name="T45" fmla="*/ 541 h 609"/>
              <a:gd name="T46" fmla="*/ 109 w 714"/>
              <a:gd name="T47" fmla="*/ 559 h 609"/>
              <a:gd name="T48" fmla="*/ 121 w 714"/>
              <a:gd name="T49" fmla="*/ 556 h 609"/>
              <a:gd name="T50" fmla="*/ 180 w 714"/>
              <a:gd name="T51" fmla="*/ 535 h 609"/>
              <a:gd name="T52" fmla="*/ 191 w 714"/>
              <a:gd name="T53" fmla="*/ 562 h 609"/>
              <a:gd name="T54" fmla="*/ 167 w 714"/>
              <a:gd name="T55" fmla="*/ 581 h 609"/>
              <a:gd name="T56" fmla="*/ 209 w 714"/>
              <a:gd name="T57" fmla="*/ 605 h 609"/>
              <a:gd name="T58" fmla="*/ 237 w 714"/>
              <a:gd name="T59" fmla="*/ 553 h 609"/>
              <a:gd name="T60" fmla="*/ 261 w 714"/>
              <a:gd name="T61" fmla="*/ 546 h 609"/>
              <a:gd name="T62" fmla="*/ 270 w 714"/>
              <a:gd name="T63" fmla="*/ 590 h 609"/>
              <a:gd name="T64" fmla="*/ 307 w 714"/>
              <a:gd name="T65" fmla="*/ 608 h 609"/>
              <a:gd name="T66" fmla="*/ 333 w 714"/>
              <a:gd name="T67" fmla="*/ 564 h 609"/>
              <a:gd name="T68" fmla="*/ 367 w 714"/>
              <a:gd name="T69" fmla="*/ 538 h 609"/>
              <a:gd name="T70" fmla="*/ 377 w 714"/>
              <a:gd name="T71" fmla="*/ 533 h 609"/>
              <a:gd name="T72" fmla="*/ 403 w 714"/>
              <a:gd name="T73" fmla="*/ 526 h 609"/>
              <a:gd name="T74" fmla="*/ 425 w 714"/>
              <a:gd name="T75" fmla="*/ 503 h 609"/>
              <a:gd name="T76" fmla="*/ 457 w 714"/>
              <a:gd name="T77" fmla="*/ 492 h 609"/>
              <a:gd name="T78" fmla="*/ 456 w 714"/>
              <a:gd name="T79" fmla="*/ 462 h 609"/>
              <a:gd name="T80" fmla="*/ 479 w 714"/>
              <a:gd name="T81" fmla="*/ 420 h 609"/>
              <a:gd name="T82" fmla="*/ 494 w 714"/>
              <a:gd name="T83" fmla="*/ 448 h 609"/>
              <a:gd name="T84" fmla="*/ 506 w 714"/>
              <a:gd name="T85" fmla="*/ 432 h 609"/>
              <a:gd name="T86" fmla="*/ 537 w 714"/>
              <a:gd name="T87" fmla="*/ 403 h 609"/>
              <a:gd name="T88" fmla="*/ 562 w 714"/>
              <a:gd name="T89" fmla="*/ 398 h 609"/>
              <a:gd name="T90" fmla="*/ 572 w 714"/>
              <a:gd name="T91" fmla="*/ 417 h 609"/>
              <a:gd name="T92" fmla="*/ 601 w 714"/>
              <a:gd name="T93" fmla="*/ 444 h 609"/>
              <a:gd name="T94" fmla="*/ 613 w 714"/>
              <a:gd name="T95" fmla="*/ 436 h 609"/>
              <a:gd name="T96" fmla="*/ 633 w 714"/>
              <a:gd name="T97" fmla="*/ 416 h 609"/>
              <a:gd name="T98" fmla="*/ 677 w 714"/>
              <a:gd name="T99" fmla="*/ 385 h 609"/>
              <a:gd name="T100" fmla="*/ 712 w 714"/>
              <a:gd name="T101" fmla="*/ 354 h 609"/>
              <a:gd name="T102" fmla="*/ 699 w 714"/>
              <a:gd name="T103" fmla="*/ 324 h 609"/>
              <a:gd name="T104" fmla="*/ 674 w 714"/>
              <a:gd name="T105" fmla="*/ 322 h 609"/>
              <a:gd name="T106" fmla="*/ 657 w 714"/>
              <a:gd name="T107" fmla="*/ 295 h 609"/>
              <a:gd name="T108" fmla="*/ 637 w 714"/>
              <a:gd name="T109" fmla="*/ 263 h 609"/>
              <a:gd name="T110" fmla="*/ 652 w 714"/>
              <a:gd name="T111" fmla="*/ 254 h 609"/>
              <a:gd name="T112" fmla="*/ 662 w 714"/>
              <a:gd name="T113" fmla="*/ 226 h 609"/>
              <a:gd name="T114" fmla="*/ 657 w 714"/>
              <a:gd name="T115" fmla="*/ 190 h 609"/>
              <a:gd name="T116" fmla="*/ 672 w 714"/>
              <a:gd name="T117" fmla="*/ 168 h 609"/>
              <a:gd name="T118" fmla="*/ 691 w 714"/>
              <a:gd name="T119" fmla="*/ 163 h 609"/>
              <a:gd name="T120" fmla="*/ 699 w 714"/>
              <a:gd name="T121" fmla="*/ 125 h 609"/>
              <a:gd name="T122" fmla="*/ 701 w 714"/>
              <a:gd name="T123" fmla="*/ 84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4551412" y="2503488"/>
            <a:ext cx="1714500" cy="1449388"/>
          </a:xfrm>
          <a:custGeom>
            <a:avLst/>
            <a:gdLst>
              <a:gd name="T0" fmla="*/ 268 w 456"/>
              <a:gd name="T1" fmla="*/ 154 h 386"/>
              <a:gd name="T2" fmla="*/ 258 w 456"/>
              <a:gd name="T3" fmla="*/ 160 h 386"/>
              <a:gd name="T4" fmla="*/ 222 w 456"/>
              <a:gd name="T5" fmla="*/ 128 h 386"/>
              <a:gd name="T6" fmla="*/ 196 w 456"/>
              <a:gd name="T7" fmla="*/ 107 h 386"/>
              <a:gd name="T8" fmla="*/ 199 w 456"/>
              <a:gd name="T9" fmla="*/ 78 h 386"/>
              <a:gd name="T10" fmla="*/ 170 w 456"/>
              <a:gd name="T11" fmla="*/ 86 h 386"/>
              <a:gd name="T12" fmla="*/ 148 w 456"/>
              <a:gd name="T13" fmla="*/ 58 h 386"/>
              <a:gd name="T14" fmla="*/ 138 w 456"/>
              <a:gd name="T15" fmla="*/ 24 h 386"/>
              <a:gd name="T16" fmla="*/ 128 w 456"/>
              <a:gd name="T17" fmla="*/ 7 h 386"/>
              <a:gd name="T18" fmla="*/ 105 w 456"/>
              <a:gd name="T19" fmla="*/ 15 h 386"/>
              <a:gd name="T20" fmla="*/ 89 w 456"/>
              <a:gd name="T21" fmla="*/ 32 h 386"/>
              <a:gd name="T22" fmla="*/ 49 w 456"/>
              <a:gd name="T23" fmla="*/ 44 h 386"/>
              <a:gd name="T24" fmla="*/ 25 w 456"/>
              <a:gd name="T25" fmla="*/ 73 h 386"/>
              <a:gd name="T26" fmla="*/ 2 w 456"/>
              <a:gd name="T27" fmla="*/ 92 h 386"/>
              <a:gd name="T28" fmla="*/ 33 w 456"/>
              <a:gd name="T29" fmla="*/ 119 h 386"/>
              <a:gd name="T30" fmla="*/ 56 w 456"/>
              <a:gd name="T31" fmla="*/ 127 h 386"/>
              <a:gd name="T32" fmla="*/ 112 w 456"/>
              <a:gd name="T33" fmla="*/ 150 h 386"/>
              <a:gd name="T34" fmla="*/ 152 w 456"/>
              <a:gd name="T35" fmla="*/ 142 h 386"/>
              <a:gd name="T36" fmla="*/ 186 w 456"/>
              <a:gd name="T37" fmla="*/ 156 h 386"/>
              <a:gd name="T38" fmla="*/ 216 w 456"/>
              <a:gd name="T39" fmla="*/ 168 h 386"/>
              <a:gd name="T40" fmla="*/ 262 w 456"/>
              <a:gd name="T41" fmla="*/ 203 h 386"/>
              <a:gd name="T42" fmla="*/ 274 w 456"/>
              <a:gd name="T43" fmla="*/ 220 h 386"/>
              <a:gd name="T44" fmla="*/ 271 w 456"/>
              <a:gd name="T45" fmla="*/ 288 h 386"/>
              <a:gd name="T46" fmla="*/ 252 w 456"/>
              <a:gd name="T47" fmla="*/ 322 h 386"/>
              <a:gd name="T48" fmla="*/ 224 w 456"/>
              <a:gd name="T49" fmla="*/ 333 h 386"/>
              <a:gd name="T50" fmla="*/ 250 w 456"/>
              <a:gd name="T51" fmla="*/ 352 h 386"/>
              <a:gd name="T52" fmla="*/ 262 w 456"/>
              <a:gd name="T53" fmla="*/ 348 h 386"/>
              <a:gd name="T54" fmla="*/ 263 w 456"/>
              <a:gd name="T55" fmla="*/ 335 h 386"/>
              <a:gd name="T56" fmla="*/ 276 w 456"/>
              <a:gd name="T57" fmla="*/ 322 h 386"/>
              <a:gd name="T58" fmla="*/ 288 w 456"/>
              <a:gd name="T59" fmla="*/ 332 h 386"/>
              <a:gd name="T60" fmla="*/ 322 w 456"/>
              <a:gd name="T61" fmla="*/ 346 h 386"/>
              <a:gd name="T62" fmla="*/ 334 w 456"/>
              <a:gd name="T63" fmla="*/ 366 h 386"/>
              <a:gd name="T64" fmla="*/ 364 w 456"/>
              <a:gd name="T65" fmla="*/ 375 h 386"/>
              <a:gd name="T66" fmla="*/ 364 w 456"/>
              <a:gd name="T67" fmla="*/ 357 h 386"/>
              <a:gd name="T68" fmla="*/ 368 w 456"/>
              <a:gd name="T69" fmla="*/ 350 h 386"/>
              <a:gd name="T70" fmla="*/ 383 w 456"/>
              <a:gd name="T71" fmla="*/ 324 h 386"/>
              <a:gd name="T72" fmla="*/ 385 w 456"/>
              <a:gd name="T73" fmla="*/ 307 h 386"/>
              <a:gd name="T74" fmla="*/ 400 w 456"/>
              <a:gd name="T75" fmla="*/ 290 h 386"/>
              <a:gd name="T76" fmla="*/ 423 w 456"/>
              <a:gd name="T77" fmla="*/ 286 h 386"/>
              <a:gd name="T78" fmla="*/ 446 w 456"/>
              <a:gd name="T79" fmla="*/ 278 h 386"/>
              <a:gd name="T80" fmla="*/ 453 w 456"/>
              <a:gd name="T81" fmla="*/ 244 h 386"/>
              <a:gd name="T82" fmla="*/ 412 w 456"/>
              <a:gd name="T83" fmla="*/ 218 h 386"/>
              <a:gd name="T84" fmla="*/ 396 w 456"/>
              <a:gd name="T85" fmla="*/ 246 h 386"/>
              <a:gd name="T86" fmla="*/ 408 w 456"/>
              <a:gd name="T87" fmla="*/ 255 h 386"/>
              <a:gd name="T88" fmla="*/ 406 w 456"/>
              <a:gd name="T89" fmla="*/ 270 h 386"/>
              <a:gd name="T90" fmla="*/ 389 w 456"/>
              <a:gd name="T91" fmla="*/ 275 h 386"/>
              <a:gd name="T92" fmla="*/ 374 w 456"/>
              <a:gd name="T93" fmla="*/ 284 h 386"/>
              <a:gd name="T94" fmla="*/ 363 w 456"/>
              <a:gd name="T95" fmla="*/ 273 h 386"/>
              <a:gd name="T96" fmla="*/ 356 w 456"/>
              <a:gd name="T97" fmla="*/ 256 h 386"/>
              <a:gd name="T98" fmla="*/ 350 w 456"/>
              <a:gd name="T99" fmla="*/ 238 h 386"/>
              <a:gd name="T100" fmla="*/ 326 w 456"/>
              <a:gd name="T101" fmla="*/ 208 h 386"/>
              <a:gd name="T102" fmla="*/ 299 w 456"/>
              <a:gd name="T103" fmla="*/ 188 h 386"/>
              <a:gd name="T104" fmla="*/ 300 w 456"/>
              <a:gd name="T105" fmla="*/ 168 h 386"/>
              <a:gd name="T106" fmla="*/ 325 w 456"/>
              <a:gd name="T107" fmla="*/ 142 h 386"/>
              <a:gd name="T108" fmla="*/ 296 w 456"/>
              <a:gd name="T109" fmla="*/ 143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5769025" y="3006725"/>
            <a:ext cx="346075" cy="571500"/>
          </a:xfrm>
          <a:custGeom>
            <a:avLst/>
            <a:gdLst>
              <a:gd name="T0" fmla="*/ 46 w 92"/>
              <a:gd name="T1" fmla="*/ 29 h 152"/>
              <a:gd name="T2" fmla="*/ 46 w 92"/>
              <a:gd name="T3" fmla="*/ 43 h 152"/>
              <a:gd name="T4" fmla="*/ 42 w 92"/>
              <a:gd name="T5" fmla="*/ 54 h 152"/>
              <a:gd name="T6" fmla="*/ 38 w 92"/>
              <a:gd name="T7" fmla="*/ 62 h 152"/>
              <a:gd name="T8" fmla="*/ 37 w 92"/>
              <a:gd name="T9" fmla="*/ 61 h 152"/>
              <a:gd name="T10" fmla="*/ 22 w 92"/>
              <a:gd name="T11" fmla="*/ 65 h 152"/>
              <a:gd name="T12" fmla="*/ 6 w 92"/>
              <a:gd name="T13" fmla="*/ 67 h 152"/>
              <a:gd name="T14" fmla="*/ 4 w 92"/>
              <a:gd name="T15" fmla="*/ 70 h 152"/>
              <a:gd name="T16" fmla="*/ 19 w 92"/>
              <a:gd name="T17" fmla="*/ 72 h 152"/>
              <a:gd name="T18" fmla="*/ 20 w 92"/>
              <a:gd name="T19" fmla="*/ 72 h 152"/>
              <a:gd name="T20" fmla="*/ 24 w 92"/>
              <a:gd name="T21" fmla="*/ 81 h 152"/>
              <a:gd name="T22" fmla="*/ 30 w 92"/>
              <a:gd name="T23" fmla="*/ 92 h 152"/>
              <a:gd name="T24" fmla="*/ 35 w 92"/>
              <a:gd name="T25" fmla="*/ 108 h 152"/>
              <a:gd name="T26" fmla="*/ 36 w 92"/>
              <a:gd name="T27" fmla="*/ 108 h 152"/>
              <a:gd name="T28" fmla="*/ 38 w 92"/>
              <a:gd name="T29" fmla="*/ 116 h 152"/>
              <a:gd name="T30" fmla="*/ 36 w 92"/>
              <a:gd name="T31" fmla="*/ 124 h 152"/>
              <a:gd name="T32" fmla="*/ 36 w 92"/>
              <a:gd name="T33" fmla="*/ 132 h 152"/>
              <a:gd name="T34" fmla="*/ 50 w 92"/>
              <a:gd name="T35" fmla="*/ 140 h 152"/>
              <a:gd name="T36" fmla="*/ 58 w 92"/>
              <a:gd name="T37" fmla="*/ 151 h 152"/>
              <a:gd name="T38" fmla="*/ 62 w 92"/>
              <a:gd name="T39" fmla="*/ 152 h 152"/>
              <a:gd name="T40" fmla="*/ 61 w 92"/>
              <a:gd name="T41" fmla="*/ 139 h 152"/>
              <a:gd name="T42" fmla="*/ 70 w 92"/>
              <a:gd name="T43" fmla="*/ 134 h 152"/>
              <a:gd name="T44" fmla="*/ 71 w 92"/>
              <a:gd name="T45" fmla="*/ 134 h 152"/>
              <a:gd name="T46" fmla="*/ 72 w 92"/>
              <a:gd name="T47" fmla="*/ 134 h 152"/>
              <a:gd name="T48" fmla="*/ 78 w 92"/>
              <a:gd name="T49" fmla="*/ 133 h 152"/>
              <a:gd name="T50" fmla="*/ 79 w 92"/>
              <a:gd name="T51" fmla="*/ 122 h 152"/>
              <a:gd name="T52" fmla="*/ 74 w 92"/>
              <a:gd name="T53" fmla="*/ 116 h 152"/>
              <a:gd name="T54" fmla="*/ 69 w 92"/>
              <a:gd name="T55" fmla="*/ 116 h 152"/>
              <a:gd name="T56" fmla="*/ 66 w 92"/>
              <a:gd name="T57" fmla="*/ 105 h 152"/>
              <a:gd name="T58" fmla="*/ 68 w 92"/>
              <a:gd name="T59" fmla="*/ 84 h 152"/>
              <a:gd name="T60" fmla="*/ 82 w 92"/>
              <a:gd name="T61" fmla="*/ 80 h 152"/>
              <a:gd name="T62" fmla="*/ 92 w 92"/>
              <a:gd name="T63" fmla="*/ 54 h 152"/>
              <a:gd name="T64" fmla="*/ 84 w 92"/>
              <a:gd name="T65" fmla="*/ 48 h 152"/>
              <a:gd name="T66" fmla="*/ 83 w 92"/>
              <a:gd name="T67" fmla="*/ 48 h 152"/>
              <a:gd name="T68" fmla="*/ 76 w 92"/>
              <a:gd name="T69" fmla="*/ 48 h 152"/>
              <a:gd name="T70" fmla="*/ 72 w 92"/>
              <a:gd name="T71" fmla="*/ 42 h 152"/>
              <a:gd name="T72" fmla="*/ 71 w 92"/>
              <a:gd name="T73" fmla="*/ 42 h 152"/>
              <a:gd name="T74" fmla="*/ 73 w 92"/>
              <a:gd name="T75" fmla="*/ 26 h 152"/>
              <a:gd name="T76" fmla="*/ 76 w 92"/>
              <a:gd name="T77" fmla="*/ 18 h 152"/>
              <a:gd name="T78" fmla="*/ 78 w 92"/>
              <a:gd name="T79" fmla="*/ 10 h 152"/>
              <a:gd name="T80" fmla="*/ 64 w 92"/>
              <a:gd name="T81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2495600" y="1503363"/>
            <a:ext cx="2451100" cy="1852613"/>
          </a:xfrm>
          <a:custGeom>
            <a:avLst/>
            <a:gdLst>
              <a:gd name="T0" fmla="*/ 639 w 652"/>
              <a:gd name="T1" fmla="*/ 228 h 493"/>
              <a:gd name="T2" fmla="*/ 612 w 652"/>
              <a:gd name="T3" fmla="*/ 204 h 493"/>
              <a:gd name="T4" fmla="*/ 596 w 652"/>
              <a:gd name="T5" fmla="*/ 184 h 493"/>
              <a:gd name="T6" fmla="*/ 520 w 652"/>
              <a:gd name="T7" fmla="*/ 166 h 493"/>
              <a:gd name="T8" fmla="*/ 524 w 652"/>
              <a:gd name="T9" fmla="*/ 90 h 493"/>
              <a:gd name="T10" fmla="*/ 470 w 652"/>
              <a:gd name="T11" fmla="*/ 25 h 493"/>
              <a:gd name="T12" fmla="*/ 443 w 652"/>
              <a:gd name="T13" fmla="*/ 7 h 493"/>
              <a:gd name="T14" fmla="*/ 401 w 652"/>
              <a:gd name="T15" fmla="*/ 61 h 493"/>
              <a:gd name="T16" fmla="*/ 309 w 652"/>
              <a:gd name="T17" fmla="*/ 112 h 493"/>
              <a:gd name="T18" fmla="*/ 291 w 652"/>
              <a:gd name="T19" fmla="*/ 115 h 493"/>
              <a:gd name="T20" fmla="*/ 237 w 652"/>
              <a:gd name="T21" fmla="*/ 110 h 493"/>
              <a:gd name="T22" fmla="*/ 245 w 652"/>
              <a:gd name="T23" fmla="*/ 168 h 493"/>
              <a:gd name="T24" fmla="*/ 234 w 652"/>
              <a:gd name="T25" fmla="*/ 198 h 493"/>
              <a:gd name="T26" fmla="*/ 226 w 652"/>
              <a:gd name="T27" fmla="*/ 196 h 493"/>
              <a:gd name="T28" fmla="*/ 202 w 652"/>
              <a:gd name="T29" fmla="*/ 224 h 493"/>
              <a:gd name="T30" fmla="*/ 165 w 652"/>
              <a:gd name="T31" fmla="*/ 234 h 493"/>
              <a:gd name="T32" fmla="*/ 92 w 652"/>
              <a:gd name="T33" fmla="*/ 253 h 493"/>
              <a:gd name="T34" fmla="*/ 53 w 652"/>
              <a:gd name="T35" fmla="*/ 247 h 493"/>
              <a:gd name="T36" fmla="*/ 33 w 652"/>
              <a:gd name="T37" fmla="*/ 240 h 493"/>
              <a:gd name="T38" fmla="*/ 5 w 652"/>
              <a:gd name="T39" fmla="*/ 284 h 493"/>
              <a:gd name="T40" fmla="*/ 27 w 652"/>
              <a:gd name="T41" fmla="*/ 303 h 493"/>
              <a:gd name="T42" fmla="*/ 21 w 652"/>
              <a:gd name="T43" fmla="*/ 356 h 493"/>
              <a:gd name="T44" fmla="*/ 21 w 652"/>
              <a:gd name="T45" fmla="*/ 367 h 493"/>
              <a:gd name="T46" fmla="*/ 60 w 652"/>
              <a:gd name="T47" fmla="*/ 417 h 493"/>
              <a:gd name="T48" fmla="*/ 85 w 652"/>
              <a:gd name="T49" fmla="*/ 443 h 493"/>
              <a:gd name="T50" fmla="*/ 105 w 652"/>
              <a:gd name="T51" fmla="*/ 490 h 493"/>
              <a:gd name="T52" fmla="*/ 130 w 652"/>
              <a:gd name="T53" fmla="*/ 493 h 493"/>
              <a:gd name="T54" fmla="*/ 145 w 652"/>
              <a:gd name="T55" fmla="*/ 466 h 493"/>
              <a:gd name="T56" fmla="*/ 165 w 652"/>
              <a:gd name="T57" fmla="*/ 468 h 493"/>
              <a:gd name="T58" fmla="*/ 230 w 652"/>
              <a:gd name="T59" fmla="*/ 465 h 493"/>
              <a:gd name="T60" fmla="*/ 251 w 652"/>
              <a:gd name="T61" fmla="*/ 480 h 493"/>
              <a:gd name="T62" fmla="*/ 285 w 652"/>
              <a:gd name="T63" fmla="*/ 480 h 493"/>
              <a:gd name="T64" fmla="*/ 360 w 652"/>
              <a:gd name="T65" fmla="*/ 470 h 493"/>
              <a:gd name="T66" fmla="*/ 413 w 652"/>
              <a:gd name="T67" fmla="*/ 472 h 493"/>
              <a:gd name="T68" fmla="*/ 446 w 652"/>
              <a:gd name="T69" fmla="*/ 484 h 493"/>
              <a:gd name="T70" fmla="*/ 473 w 652"/>
              <a:gd name="T71" fmla="*/ 491 h 493"/>
              <a:gd name="T72" fmla="*/ 469 w 652"/>
              <a:gd name="T73" fmla="*/ 470 h 493"/>
              <a:gd name="T74" fmla="*/ 477 w 652"/>
              <a:gd name="T75" fmla="*/ 460 h 493"/>
              <a:gd name="T76" fmla="*/ 479 w 652"/>
              <a:gd name="T77" fmla="*/ 446 h 493"/>
              <a:gd name="T78" fmla="*/ 461 w 652"/>
              <a:gd name="T79" fmla="*/ 428 h 493"/>
              <a:gd name="T80" fmla="*/ 462 w 652"/>
              <a:gd name="T81" fmla="*/ 414 h 493"/>
              <a:gd name="T82" fmla="*/ 494 w 652"/>
              <a:gd name="T83" fmla="*/ 396 h 493"/>
              <a:gd name="T84" fmla="*/ 527 w 652"/>
              <a:gd name="T85" fmla="*/ 390 h 493"/>
              <a:gd name="T86" fmla="*/ 544 w 652"/>
              <a:gd name="T87" fmla="*/ 375 h 493"/>
              <a:gd name="T88" fmla="*/ 545 w 652"/>
              <a:gd name="T89" fmla="*/ 367 h 493"/>
              <a:gd name="T90" fmla="*/ 547 w 652"/>
              <a:gd name="T91" fmla="*/ 343 h 493"/>
              <a:gd name="T92" fmla="*/ 585 w 652"/>
              <a:gd name="T93" fmla="*/ 314 h 493"/>
              <a:gd name="T94" fmla="*/ 603 w 652"/>
              <a:gd name="T95" fmla="*/ 302 h 493"/>
              <a:gd name="T96" fmla="*/ 635 w 652"/>
              <a:gd name="T97" fmla="*/ 294 h 493"/>
              <a:gd name="T98" fmla="*/ 648 w 652"/>
              <a:gd name="T99" fmla="*/ 281 h 493"/>
              <a:gd name="T100" fmla="*/ 651 w 652"/>
              <a:gd name="T101" fmla="*/ 266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4086275" y="2957513"/>
            <a:ext cx="1525588" cy="1093788"/>
          </a:xfrm>
          <a:custGeom>
            <a:avLst/>
            <a:gdLst>
              <a:gd name="T0" fmla="*/ 241 w 406"/>
              <a:gd name="T1" fmla="*/ 29 h 291"/>
              <a:gd name="T2" fmla="*/ 228 w 406"/>
              <a:gd name="T3" fmla="*/ 42 h 291"/>
              <a:gd name="T4" fmla="*/ 190 w 406"/>
              <a:gd name="T5" fmla="*/ 14 h 291"/>
              <a:gd name="T6" fmla="*/ 178 w 406"/>
              <a:gd name="T7" fmla="*/ 9 h 291"/>
              <a:gd name="T8" fmla="*/ 144 w 406"/>
              <a:gd name="T9" fmla="*/ 2 h 291"/>
              <a:gd name="T10" fmla="*/ 114 w 406"/>
              <a:gd name="T11" fmla="*/ 5 h 291"/>
              <a:gd name="T12" fmla="*/ 98 w 406"/>
              <a:gd name="T13" fmla="*/ 10 h 291"/>
              <a:gd name="T14" fmla="*/ 72 w 406"/>
              <a:gd name="T15" fmla="*/ 13 h 291"/>
              <a:gd name="T16" fmla="*/ 41 w 406"/>
              <a:gd name="T17" fmla="*/ 20 h 291"/>
              <a:gd name="T18" fmla="*/ 49 w 406"/>
              <a:gd name="T19" fmla="*/ 45 h 291"/>
              <a:gd name="T20" fmla="*/ 62 w 406"/>
              <a:gd name="T21" fmla="*/ 65 h 291"/>
              <a:gd name="T22" fmla="*/ 52 w 406"/>
              <a:gd name="T23" fmla="*/ 89 h 291"/>
              <a:gd name="T24" fmla="*/ 56 w 406"/>
              <a:gd name="T25" fmla="*/ 102 h 291"/>
              <a:gd name="T26" fmla="*/ 30 w 406"/>
              <a:gd name="T27" fmla="*/ 105 h 291"/>
              <a:gd name="T28" fmla="*/ 10 w 406"/>
              <a:gd name="T29" fmla="*/ 121 h 291"/>
              <a:gd name="T30" fmla="*/ 2 w 406"/>
              <a:gd name="T31" fmla="*/ 136 h 291"/>
              <a:gd name="T32" fmla="*/ 5 w 406"/>
              <a:gd name="T33" fmla="*/ 169 h 291"/>
              <a:gd name="T34" fmla="*/ 8 w 406"/>
              <a:gd name="T35" fmla="*/ 197 h 291"/>
              <a:gd name="T36" fmla="*/ 38 w 406"/>
              <a:gd name="T37" fmla="*/ 209 h 291"/>
              <a:gd name="T38" fmla="*/ 50 w 406"/>
              <a:gd name="T39" fmla="*/ 217 h 291"/>
              <a:gd name="T40" fmla="*/ 63 w 406"/>
              <a:gd name="T41" fmla="*/ 229 h 291"/>
              <a:gd name="T42" fmla="*/ 93 w 406"/>
              <a:gd name="T43" fmla="*/ 241 h 291"/>
              <a:gd name="T44" fmla="*/ 136 w 406"/>
              <a:gd name="T45" fmla="*/ 250 h 291"/>
              <a:gd name="T46" fmla="*/ 158 w 406"/>
              <a:gd name="T47" fmla="*/ 256 h 291"/>
              <a:gd name="T48" fmla="*/ 170 w 406"/>
              <a:gd name="T49" fmla="*/ 268 h 291"/>
              <a:gd name="T50" fmla="*/ 174 w 406"/>
              <a:gd name="T51" fmla="*/ 277 h 291"/>
              <a:gd name="T52" fmla="*/ 183 w 406"/>
              <a:gd name="T53" fmla="*/ 289 h 291"/>
              <a:gd name="T54" fmla="*/ 195 w 406"/>
              <a:gd name="T55" fmla="*/ 284 h 291"/>
              <a:gd name="T56" fmla="*/ 210 w 406"/>
              <a:gd name="T57" fmla="*/ 279 h 291"/>
              <a:gd name="T58" fmla="*/ 222 w 406"/>
              <a:gd name="T59" fmla="*/ 276 h 291"/>
              <a:gd name="T60" fmla="*/ 226 w 406"/>
              <a:gd name="T61" fmla="*/ 261 h 291"/>
              <a:gd name="T62" fmla="*/ 242 w 406"/>
              <a:gd name="T63" fmla="*/ 235 h 291"/>
              <a:gd name="T64" fmla="*/ 239 w 406"/>
              <a:gd name="T65" fmla="*/ 210 h 291"/>
              <a:gd name="T66" fmla="*/ 246 w 406"/>
              <a:gd name="T67" fmla="*/ 203 h 291"/>
              <a:gd name="T68" fmla="*/ 278 w 406"/>
              <a:gd name="T69" fmla="*/ 213 h 291"/>
              <a:gd name="T70" fmla="*/ 284 w 406"/>
              <a:gd name="T71" fmla="*/ 231 h 291"/>
              <a:gd name="T72" fmla="*/ 299 w 406"/>
              <a:gd name="T73" fmla="*/ 249 h 291"/>
              <a:gd name="T74" fmla="*/ 325 w 406"/>
              <a:gd name="T75" fmla="*/ 259 h 291"/>
              <a:gd name="T76" fmla="*/ 332 w 406"/>
              <a:gd name="T77" fmla="*/ 261 h 291"/>
              <a:gd name="T78" fmla="*/ 350 w 406"/>
              <a:gd name="T79" fmla="*/ 254 h 291"/>
              <a:gd name="T80" fmla="*/ 361 w 406"/>
              <a:gd name="T81" fmla="*/ 236 h 291"/>
              <a:gd name="T82" fmla="*/ 346 w 406"/>
              <a:gd name="T83" fmla="*/ 229 h 291"/>
              <a:gd name="T84" fmla="*/ 367 w 406"/>
              <a:gd name="T85" fmla="*/ 203 h 291"/>
              <a:gd name="T86" fmla="*/ 376 w 406"/>
              <a:gd name="T87" fmla="*/ 175 h 291"/>
              <a:gd name="T88" fmla="*/ 402 w 406"/>
              <a:gd name="T89" fmla="*/ 145 h 291"/>
              <a:gd name="T90" fmla="*/ 400 w 406"/>
              <a:gd name="T91" fmla="*/ 127 h 291"/>
              <a:gd name="T92" fmla="*/ 382 w 406"/>
              <a:gd name="T93" fmla="*/ 84 h 291"/>
              <a:gd name="T94" fmla="*/ 368 w 406"/>
              <a:gd name="T95" fmla="*/ 79 h 291"/>
              <a:gd name="T96" fmla="*/ 336 w 406"/>
              <a:gd name="T97" fmla="*/ 50 h 291"/>
              <a:gd name="T98" fmla="*/ 328 w 406"/>
              <a:gd name="T99" fmla="*/ 53 h 291"/>
              <a:gd name="T100" fmla="*/ 308 w 406"/>
              <a:gd name="T101" fmla="*/ 39 h 291"/>
              <a:gd name="T102" fmla="*/ 281 w 406"/>
              <a:gd name="T103" fmla="*/ 25 h 291"/>
              <a:gd name="T104" fmla="*/ 272 w 406"/>
              <a:gd name="T105" fmla="*/ 27 h 291"/>
              <a:gd name="T106" fmla="*/ 242 w 406"/>
              <a:gd name="T107" fmla="*/ 15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ED55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4960987" y="3724275"/>
            <a:ext cx="1319213" cy="1157288"/>
          </a:xfrm>
          <a:custGeom>
            <a:avLst/>
            <a:gdLst>
              <a:gd name="T0" fmla="*/ 10 w 351"/>
              <a:gd name="T1" fmla="*/ 14 h 308"/>
              <a:gd name="T2" fmla="*/ 9 w 351"/>
              <a:gd name="T3" fmla="*/ 35 h 308"/>
              <a:gd name="T4" fmla="*/ 5 w 351"/>
              <a:gd name="T5" fmla="*/ 57 h 308"/>
              <a:gd name="T6" fmla="*/ 19 w 351"/>
              <a:gd name="T7" fmla="*/ 69 h 308"/>
              <a:gd name="T8" fmla="*/ 35 w 351"/>
              <a:gd name="T9" fmla="*/ 97 h 308"/>
              <a:gd name="T10" fmla="*/ 37 w 351"/>
              <a:gd name="T11" fmla="*/ 122 h 308"/>
              <a:gd name="T12" fmla="*/ 45 w 351"/>
              <a:gd name="T13" fmla="*/ 143 h 308"/>
              <a:gd name="T14" fmla="*/ 50 w 351"/>
              <a:gd name="T15" fmla="*/ 175 h 308"/>
              <a:gd name="T16" fmla="*/ 47 w 351"/>
              <a:gd name="T17" fmla="*/ 218 h 308"/>
              <a:gd name="T18" fmla="*/ 55 w 351"/>
              <a:gd name="T19" fmla="*/ 231 h 308"/>
              <a:gd name="T20" fmla="*/ 62 w 351"/>
              <a:gd name="T21" fmla="*/ 213 h 308"/>
              <a:gd name="T22" fmla="*/ 78 w 351"/>
              <a:gd name="T23" fmla="*/ 220 h 308"/>
              <a:gd name="T24" fmla="*/ 85 w 351"/>
              <a:gd name="T25" fmla="*/ 237 h 308"/>
              <a:gd name="T26" fmla="*/ 102 w 351"/>
              <a:gd name="T27" fmla="*/ 239 h 308"/>
              <a:gd name="T28" fmla="*/ 119 w 351"/>
              <a:gd name="T29" fmla="*/ 279 h 308"/>
              <a:gd name="T30" fmla="*/ 123 w 351"/>
              <a:gd name="T31" fmla="*/ 299 h 308"/>
              <a:gd name="T32" fmla="*/ 131 w 351"/>
              <a:gd name="T33" fmla="*/ 308 h 308"/>
              <a:gd name="T34" fmla="*/ 153 w 351"/>
              <a:gd name="T35" fmla="*/ 293 h 308"/>
              <a:gd name="T36" fmla="*/ 164 w 351"/>
              <a:gd name="T37" fmla="*/ 268 h 308"/>
              <a:gd name="T38" fmla="*/ 173 w 351"/>
              <a:gd name="T39" fmla="*/ 255 h 308"/>
              <a:gd name="T40" fmla="*/ 187 w 351"/>
              <a:gd name="T41" fmla="*/ 235 h 308"/>
              <a:gd name="T42" fmla="*/ 195 w 351"/>
              <a:gd name="T43" fmla="*/ 218 h 308"/>
              <a:gd name="T44" fmla="*/ 221 w 351"/>
              <a:gd name="T45" fmla="*/ 225 h 308"/>
              <a:gd name="T46" fmla="*/ 229 w 351"/>
              <a:gd name="T47" fmla="*/ 236 h 308"/>
              <a:gd name="T48" fmla="*/ 240 w 351"/>
              <a:gd name="T49" fmla="*/ 233 h 308"/>
              <a:gd name="T50" fmla="*/ 255 w 351"/>
              <a:gd name="T51" fmla="*/ 249 h 308"/>
              <a:gd name="T52" fmla="*/ 275 w 351"/>
              <a:gd name="T53" fmla="*/ 233 h 308"/>
              <a:gd name="T54" fmla="*/ 264 w 351"/>
              <a:gd name="T55" fmla="*/ 229 h 308"/>
              <a:gd name="T56" fmla="*/ 259 w 351"/>
              <a:gd name="T57" fmla="*/ 210 h 308"/>
              <a:gd name="T58" fmla="*/ 275 w 351"/>
              <a:gd name="T59" fmla="*/ 209 h 308"/>
              <a:gd name="T60" fmla="*/ 259 w 351"/>
              <a:gd name="T61" fmla="*/ 187 h 308"/>
              <a:gd name="T62" fmla="*/ 255 w 351"/>
              <a:gd name="T63" fmla="*/ 163 h 308"/>
              <a:gd name="T64" fmla="*/ 303 w 351"/>
              <a:gd name="T65" fmla="*/ 143 h 308"/>
              <a:gd name="T66" fmla="*/ 327 w 351"/>
              <a:gd name="T67" fmla="*/ 121 h 308"/>
              <a:gd name="T68" fmla="*/ 333 w 351"/>
              <a:gd name="T69" fmla="*/ 111 h 308"/>
              <a:gd name="T70" fmla="*/ 343 w 351"/>
              <a:gd name="T71" fmla="*/ 85 h 308"/>
              <a:gd name="T72" fmla="*/ 325 w 351"/>
              <a:gd name="T73" fmla="*/ 78 h 308"/>
              <a:gd name="T74" fmla="*/ 315 w 351"/>
              <a:gd name="T75" fmla="*/ 68 h 308"/>
              <a:gd name="T76" fmla="*/ 304 w 351"/>
              <a:gd name="T77" fmla="*/ 73 h 308"/>
              <a:gd name="T78" fmla="*/ 298 w 351"/>
              <a:gd name="T79" fmla="*/ 63 h 308"/>
              <a:gd name="T80" fmla="*/ 287 w 351"/>
              <a:gd name="T81" fmla="*/ 62 h 308"/>
              <a:gd name="T82" fmla="*/ 263 w 351"/>
              <a:gd name="T83" fmla="*/ 58 h 308"/>
              <a:gd name="T84" fmla="*/ 253 w 351"/>
              <a:gd name="T85" fmla="*/ 59 h 308"/>
              <a:gd name="T86" fmla="*/ 219 w 351"/>
              <a:gd name="T87" fmla="*/ 55 h 308"/>
              <a:gd name="T88" fmla="*/ 217 w 351"/>
              <a:gd name="T89" fmla="*/ 39 h 308"/>
              <a:gd name="T90" fmla="*/ 180 w 351"/>
              <a:gd name="T91" fmla="*/ 16 h 308"/>
              <a:gd name="T92" fmla="*/ 163 w 351"/>
              <a:gd name="T93" fmla="*/ 5 h 308"/>
              <a:gd name="T94" fmla="*/ 160 w 351"/>
              <a:gd name="T95" fmla="*/ 31 h 308"/>
              <a:gd name="T96" fmla="*/ 140 w 351"/>
              <a:gd name="T97" fmla="*/ 33 h 308"/>
              <a:gd name="T98" fmla="*/ 131 w 351"/>
              <a:gd name="T99" fmla="*/ 41 h 308"/>
              <a:gd name="T100" fmla="*/ 122 w 351"/>
              <a:gd name="T101" fmla="*/ 55 h 308"/>
              <a:gd name="T102" fmla="*/ 95 w 351"/>
              <a:gd name="T103" fmla="*/ 67 h 308"/>
              <a:gd name="T104" fmla="*/ 77 w 351"/>
              <a:gd name="T105" fmla="*/ 50 h 308"/>
              <a:gd name="T106" fmla="*/ 63 w 351"/>
              <a:gd name="T107" fmla="*/ 47 h 308"/>
              <a:gd name="T108" fmla="*/ 49 w 351"/>
              <a:gd name="T109" fmla="*/ 31 h 308"/>
              <a:gd name="T110" fmla="*/ 34 w 351"/>
              <a:gd name="T111" fmla="*/ 7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2767062" y="3254375"/>
            <a:ext cx="2363788" cy="1435100"/>
          </a:xfrm>
          <a:custGeom>
            <a:avLst/>
            <a:gdLst>
              <a:gd name="T0" fmla="*/ 67 w 629"/>
              <a:gd name="T1" fmla="*/ 18 h 382"/>
              <a:gd name="T2" fmla="*/ 34 w 629"/>
              <a:gd name="T3" fmla="*/ 29 h 382"/>
              <a:gd name="T4" fmla="*/ 21 w 629"/>
              <a:gd name="T5" fmla="*/ 54 h 382"/>
              <a:gd name="T6" fmla="*/ 10 w 629"/>
              <a:gd name="T7" fmla="*/ 105 h 382"/>
              <a:gd name="T8" fmla="*/ 9 w 629"/>
              <a:gd name="T9" fmla="*/ 119 h 382"/>
              <a:gd name="T10" fmla="*/ 31 w 629"/>
              <a:gd name="T11" fmla="*/ 166 h 382"/>
              <a:gd name="T12" fmla="*/ 65 w 629"/>
              <a:gd name="T13" fmla="*/ 204 h 382"/>
              <a:gd name="T14" fmla="*/ 92 w 629"/>
              <a:gd name="T15" fmla="*/ 196 h 382"/>
              <a:gd name="T16" fmla="*/ 118 w 629"/>
              <a:gd name="T17" fmla="*/ 230 h 382"/>
              <a:gd name="T18" fmla="*/ 145 w 629"/>
              <a:gd name="T19" fmla="*/ 250 h 382"/>
              <a:gd name="T20" fmla="*/ 157 w 629"/>
              <a:gd name="T21" fmla="*/ 271 h 382"/>
              <a:gd name="T22" fmla="*/ 189 w 629"/>
              <a:gd name="T23" fmla="*/ 293 h 382"/>
              <a:gd name="T24" fmla="*/ 204 w 629"/>
              <a:gd name="T25" fmla="*/ 302 h 382"/>
              <a:gd name="T26" fmla="*/ 236 w 629"/>
              <a:gd name="T27" fmla="*/ 314 h 382"/>
              <a:gd name="T28" fmla="*/ 299 w 629"/>
              <a:gd name="T29" fmla="*/ 324 h 382"/>
              <a:gd name="T30" fmla="*/ 297 w 629"/>
              <a:gd name="T31" fmla="*/ 350 h 382"/>
              <a:gd name="T32" fmla="*/ 387 w 629"/>
              <a:gd name="T33" fmla="*/ 339 h 382"/>
              <a:gd name="T34" fmla="*/ 397 w 629"/>
              <a:gd name="T35" fmla="*/ 369 h 382"/>
              <a:gd name="T36" fmla="*/ 479 w 629"/>
              <a:gd name="T37" fmla="*/ 357 h 382"/>
              <a:gd name="T38" fmla="*/ 513 w 629"/>
              <a:gd name="T39" fmla="*/ 340 h 382"/>
              <a:gd name="T40" fmla="*/ 569 w 629"/>
              <a:gd name="T41" fmla="*/ 360 h 382"/>
              <a:gd name="T42" fmla="*/ 570 w 629"/>
              <a:gd name="T43" fmla="*/ 358 h 382"/>
              <a:gd name="T44" fmla="*/ 597 w 629"/>
              <a:gd name="T45" fmla="*/ 348 h 382"/>
              <a:gd name="T46" fmla="*/ 608 w 629"/>
              <a:gd name="T47" fmla="*/ 332 h 382"/>
              <a:gd name="T48" fmla="*/ 624 w 629"/>
              <a:gd name="T49" fmla="*/ 281 h 382"/>
              <a:gd name="T50" fmla="*/ 617 w 629"/>
              <a:gd name="T51" fmla="*/ 248 h 382"/>
              <a:gd name="T52" fmla="*/ 601 w 629"/>
              <a:gd name="T53" fmla="*/ 207 h 382"/>
              <a:gd name="T54" fmla="*/ 593 w 629"/>
              <a:gd name="T55" fmla="*/ 192 h 382"/>
              <a:gd name="T56" fmla="*/ 583 w 629"/>
              <a:gd name="T57" fmla="*/ 197 h 382"/>
              <a:gd name="T58" fmla="*/ 558 w 629"/>
              <a:gd name="T59" fmla="*/ 203 h 382"/>
              <a:gd name="T60" fmla="*/ 532 w 629"/>
              <a:gd name="T61" fmla="*/ 214 h 382"/>
              <a:gd name="T62" fmla="*/ 513 w 629"/>
              <a:gd name="T63" fmla="*/ 190 h 382"/>
              <a:gd name="T64" fmla="*/ 496 w 629"/>
              <a:gd name="T65" fmla="*/ 172 h 382"/>
              <a:gd name="T66" fmla="*/ 443 w 629"/>
              <a:gd name="T67" fmla="*/ 166 h 382"/>
              <a:gd name="T68" fmla="*/ 403 w 629"/>
              <a:gd name="T69" fmla="*/ 150 h 382"/>
              <a:gd name="T70" fmla="*/ 389 w 629"/>
              <a:gd name="T71" fmla="*/ 134 h 382"/>
              <a:gd name="T72" fmla="*/ 369 w 629"/>
              <a:gd name="T73" fmla="*/ 136 h 382"/>
              <a:gd name="T74" fmla="*/ 347 w 629"/>
              <a:gd name="T75" fmla="*/ 98 h 382"/>
              <a:gd name="T76" fmla="*/ 356 w 629"/>
              <a:gd name="T77" fmla="*/ 74 h 382"/>
              <a:gd name="T78" fmla="*/ 357 w 629"/>
              <a:gd name="T79" fmla="*/ 40 h 382"/>
              <a:gd name="T80" fmla="*/ 357 w 629"/>
              <a:gd name="T81" fmla="*/ 22 h 382"/>
              <a:gd name="T82" fmla="*/ 355 w 629"/>
              <a:gd name="T83" fmla="*/ 20 h 382"/>
              <a:gd name="T84" fmla="*/ 347 w 629"/>
              <a:gd name="T85" fmla="*/ 15 h 382"/>
              <a:gd name="T86" fmla="*/ 305 w 629"/>
              <a:gd name="T87" fmla="*/ 2 h 382"/>
              <a:gd name="T88" fmla="*/ 260 w 629"/>
              <a:gd name="T89" fmla="*/ 12 h 382"/>
              <a:gd name="T90" fmla="*/ 221 w 629"/>
              <a:gd name="T91" fmla="*/ 18 h 382"/>
              <a:gd name="T92" fmla="*/ 206 w 629"/>
              <a:gd name="T93" fmla="*/ 20 h 382"/>
              <a:gd name="T94" fmla="*/ 171 w 629"/>
              <a:gd name="T95" fmla="*/ 18 h 382"/>
              <a:gd name="T96" fmla="*/ 152 w 629"/>
              <a:gd name="T97" fmla="*/ 0 h 382"/>
              <a:gd name="T98" fmla="*/ 135 w 629"/>
              <a:gd name="T99" fmla="*/ 10 h 382"/>
              <a:gd name="T100" fmla="*/ 92 w 629"/>
              <a:gd name="T101" fmla="*/ 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4919712" y="4449763"/>
            <a:ext cx="1068388" cy="1111250"/>
          </a:xfrm>
          <a:custGeom>
            <a:avLst/>
            <a:gdLst>
              <a:gd name="T0" fmla="*/ 10 w 284"/>
              <a:gd name="T1" fmla="*/ 182 h 296"/>
              <a:gd name="T2" fmla="*/ 41 w 284"/>
              <a:gd name="T3" fmla="*/ 181 h 296"/>
              <a:gd name="T4" fmla="*/ 42 w 284"/>
              <a:gd name="T5" fmla="*/ 195 h 296"/>
              <a:gd name="T6" fmla="*/ 68 w 284"/>
              <a:gd name="T7" fmla="*/ 221 h 296"/>
              <a:gd name="T8" fmla="*/ 72 w 284"/>
              <a:gd name="T9" fmla="*/ 260 h 296"/>
              <a:gd name="T10" fmla="*/ 110 w 284"/>
              <a:gd name="T11" fmla="*/ 270 h 296"/>
              <a:gd name="T12" fmla="*/ 118 w 284"/>
              <a:gd name="T13" fmla="*/ 282 h 296"/>
              <a:gd name="T14" fmla="*/ 136 w 284"/>
              <a:gd name="T15" fmla="*/ 296 h 296"/>
              <a:gd name="T16" fmla="*/ 136 w 284"/>
              <a:gd name="T17" fmla="*/ 284 h 296"/>
              <a:gd name="T18" fmla="*/ 135 w 284"/>
              <a:gd name="T19" fmla="*/ 244 h 296"/>
              <a:gd name="T20" fmla="*/ 162 w 284"/>
              <a:gd name="T21" fmla="*/ 236 h 296"/>
              <a:gd name="T22" fmla="*/ 190 w 284"/>
              <a:gd name="T23" fmla="*/ 236 h 296"/>
              <a:gd name="T24" fmla="*/ 220 w 284"/>
              <a:gd name="T25" fmla="*/ 233 h 296"/>
              <a:gd name="T26" fmla="*/ 256 w 284"/>
              <a:gd name="T27" fmla="*/ 211 h 296"/>
              <a:gd name="T28" fmla="*/ 265 w 284"/>
              <a:gd name="T29" fmla="*/ 214 h 296"/>
              <a:gd name="T30" fmla="*/ 270 w 284"/>
              <a:gd name="T31" fmla="*/ 216 h 296"/>
              <a:gd name="T32" fmla="*/ 284 w 284"/>
              <a:gd name="T33" fmla="*/ 205 h 296"/>
              <a:gd name="T34" fmla="*/ 274 w 284"/>
              <a:gd name="T35" fmla="*/ 194 h 296"/>
              <a:gd name="T36" fmla="*/ 252 w 284"/>
              <a:gd name="T37" fmla="*/ 180 h 296"/>
              <a:gd name="T38" fmla="*/ 236 w 284"/>
              <a:gd name="T39" fmla="*/ 182 h 296"/>
              <a:gd name="T40" fmla="*/ 230 w 284"/>
              <a:gd name="T41" fmla="*/ 170 h 296"/>
              <a:gd name="T42" fmla="*/ 234 w 284"/>
              <a:gd name="T43" fmla="*/ 155 h 296"/>
              <a:gd name="T44" fmla="*/ 226 w 284"/>
              <a:gd name="T45" fmla="*/ 136 h 296"/>
              <a:gd name="T46" fmla="*/ 232 w 284"/>
              <a:gd name="T47" fmla="*/ 106 h 296"/>
              <a:gd name="T48" fmla="*/ 216 w 284"/>
              <a:gd name="T49" fmla="*/ 102 h 296"/>
              <a:gd name="T50" fmla="*/ 200 w 284"/>
              <a:gd name="T51" fmla="*/ 84 h 296"/>
              <a:gd name="T52" fmla="*/ 198 w 284"/>
              <a:gd name="T53" fmla="*/ 74 h 296"/>
              <a:gd name="T54" fmla="*/ 206 w 284"/>
              <a:gd name="T55" fmla="*/ 66 h 296"/>
              <a:gd name="T56" fmla="*/ 236 w 284"/>
              <a:gd name="T57" fmla="*/ 63 h 296"/>
              <a:gd name="T58" fmla="*/ 243 w 284"/>
              <a:gd name="T59" fmla="*/ 66 h 296"/>
              <a:gd name="T60" fmla="*/ 256 w 284"/>
              <a:gd name="T61" fmla="*/ 54 h 296"/>
              <a:gd name="T62" fmla="*/ 235 w 284"/>
              <a:gd name="T63" fmla="*/ 52 h 296"/>
              <a:gd name="T64" fmla="*/ 227 w 284"/>
              <a:gd name="T65" fmla="*/ 44 h 296"/>
              <a:gd name="T66" fmla="*/ 222 w 284"/>
              <a:gd name="T67" fmla="*/ 22 h 296"/>
              <a:gd name="T68" fmla="*/ 198 w 284"/>
              <a:gd name="T69" fmla="*/ 34 h 296"/>
              <a:gd name="T70" fmla="*/ 201 w 284"/>
              <a:gd name="T71" fmla="*/ 50 h 296"/>
              <a:gd name="T72" fmla="*/ 193 w 284"/>
              <a:gd name="T73" fmla="*/ 62 h 296"/>
              <a:gd name="T74" fmla="*/ 183 w 284"/>
              <a:gd name="T75" fmla="*/ 85 h 296"/>
              <a:gd name="T76" fmla="*/ 183 w 284"/>
              <a:gd name="T77" fmla="*/ 98 h 296"/>
              <a:gd name="T78" fmla="*/ 178 w 284"/>
              <a:gd name="T79" fmla="*/ 104 h 296"/>
              <a:gd name="T80" fmla="*/ 173 w 284"/>
              <a:gd name="T81" fmla="*/ 107 h 296"/>
              <a:gd name="T82" fmla="*/ 154 w 284"/>
              <a:gd name="T83" fmla="*/ 112 h 296"/>
              <a:gd name="T84" fmla="*/ 138 w 284"/>
              <a:gd name="T85" fmla="*/ 110 h 296"/>
              <a:gd name="T86" fmla="*/ 129 w 284"/>
              <a:gd name="T87" fmla="*/ 106 h 296"/>
              <a:gd name="T88" fmla="*/ 122 w 284"/>
              <a:gd name="T89" fmla="*/ 84 h 296"/>
              <a:gd name="T90" fmla="*/ 113 w 284"/>
              <a:gd name="T91" fmla="*/ 64 h 296"/>
              <a:gd name="T92" fmla="*/ 110 w 284"/>
              <a:gd name="T93" fmla="*/ 57 h 296"/>
              <a:gd name="T94" fmla="*/ 100 w 284"/>
              <a:gd name="T95" fmla="*/ 52 h 296"/>
              <a:gd name="T96" fmla="*/ 86 w 284"/>
              <a:gd name="T97" fmla="*/ 44 h 296"/>
              <a:gd name="T98" fmla="*/ 86 w 284"/>
              <a:gd name="T99" fmla="*/ 35 h 296"/>
              <a:gd name="T100" fmla="*/ 77 w 284"/>
              <a:gd name="T101" fmla="*/ 29 h 296"/>
              <a:gd name="T102" fmla="*/ 61 w 284"/>
              <a:gd name="T103" fmla="*/ 42 h 296"/>
              <a:gd name="T104" fmla="*/ 50 w 284"/>
              <a:gd name="T105" fmla="*/ 21 h 296"/>
              <a:gd name="T106" fmla="*/ 40 w 284"/>
              <a:gd name="T107" fmla="*/ 10 h 296"/>
              <a:gd name="T108" fmla="*/ 28 w 284"/>
              <a:gd name="T109" fmla="*/ 33 h 296"/>
              <a:gd name="T110" fmla="*/ 28 w 284"/>
              <a:gd name="T111" fmla="*/ 54 h 296"/>
              <a:gd name="T112" fmla="*/ 46 w 284"/>
              <a:gd name="T113" fmla="*/ 70 h 296"/>
              <a:gd name="T114" fmla="*/ 31 w 284"/>
              <a:gd name="T115" fmla="*/ 128 h 296"/>
              <a:gd name="T116" fmla="*/ 2 w 284"/>
              <a:gd name="T117" fmla="*/ 174 h 296"/>
              <a:gd name="T118" fmla="*/ 2 w 284"/>
              <a:gd name="T119" fmla="*/ 18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13"/>
          <p:cNvSpPr>
            <a:spLocks/>
          </p:cNvSpPr>
          <p:nvPr/>
        </p:nvSpPr>
        <p:spPr bwMode="auto">
          <a:xfrm>
            <a:off x="5686475" y="4433888"/>
            <a:ext cx="722313" cy="623888"/>
          </a:xfrm>
          <a:custGeom>
            <a:avLst/>
            <a:gdLst>
              <a:gd name="T0" fmla="*/ 142 w 192"/>
              <a:gd name="T1" fmla="*/ 7 h 166"/>
              <a:gd name="T2" fmla="*/ 131 w 192"/>
              <a:gd name="T3" fmla="*/ 10 h 166"/>
              <a:gd name="T4" fmla="*/ 129 w 192"/>
              <a:gd name="T5" fmla="*/ 0 h 166"/>
              <a:gd name="T6" fmla="*/ 125 w 192"/>
              <a:gd name="T7" fmla="*/ 10 h 166"/>
              <a:gd name="T8" fmla="*/ 119 w 192"/>
              <a:gd name="T9" fmla="*/ 18 h 166"/>
              <a:gd name="T10" fmla="*/ 108 w 192"/>
              <a:gd name="T11" fmla="*/ 17 h 166"/>
              <a:gd name="T12" fmla="*/ 106 w 192"/>
              <a:gd name="T13" fmla="*/ 25 h 166"/>
              <a:gd name="T14" fmla="*/ 94 w 192"/>
              <a:gd name="T15" fmla="*/ 28 h 166"/>
              <a:gd name="T16" fmla="*/ 90 w 192"/>
              <a:gd name="T17" fmla="*/ 30 h 166"/>
              <a:gd name="T18" fmla="*/ 80 w 192"/>
              <a:gd name="T19" fmla="*/ 26 h 166"/>
              <a:gd name="T20" fmla="*/ 73 w 192"/>
              <a:gd name="T21" fmla="*/ 24 h 166"/>
              <a:gd name="T22" fmla="*/ 84 w 192"/>
              <a:gd name="T23" fmla="*/ 40 h 166"/>
              <a:gd name="T24" fmla="*/ 90 w 192"/>
              <a:gd name="T25" fmla="*/ 46 h 166"/>
              <a:gd name="T26" fmla="*/ 88 w 192"/>
              <a:gd name="T27" fmla="*/ 55 h 166"/>
              <a:gd name="T28" fmla="*/ 69 w 192"/>
              <a:gd name="T29" fmla="*/ 64 h 166"/>
              <a:gd name="T30" fmla="*/ 62 w 192"/>
              <a:gd name="T31" fmla="*/ 65 h 166"/>
              <a:gd name="T32" fmla="*/ 55 w 192"/>
              <a:gd name="T33" fmla="*/ 63 h 166"/>
              <a:gd name="T34" fmla="*/ 47 w 192"/>
              <a:gd name="T35" fmla="*/ 71 h 166"/>
              <a:gd name="T36" fmla="*/ 39 w 192"/>
              <a:gd name="T37" fmla="*/ 74 h 166"/>
              <a:gd name="T38" fmla="*/ 8 w 192"/>
              <a:gd name="T39" fmla="*/ 74 h 166"/>
              <a:gd name="T40" fmla="*/ 4 w 192"/>
              <a:gd name="T41" fmla="*/ 96 h 166"/>
              <a:gd name="T42" fmla="*/ 11 w 192"/>
              <a:gd name="T43" fmla="*/ 100 h 166"/>
              <a:gd name="T44" fmla="*/ 15 w 192"/>
              <a:gd name="T45" fmla="*/ 95 h 166"/>
              <a:gd name="T46" fmla="*/ 28 w 192"/>
              <a:gd name="T47" fmla="*/ 96 h 166"/>
              <a:gd name="T48" fmla="*/ 31 w 192"/>
              <a:gd name="T49" fmla="*/ 118 h 166"/>
              <a:gd name="T50" fmla="*/ 26 w 192"/>
              <a:gd name="T51" fmla="*/ 130 h 166"/>
              <a:gd name="T52" fmla="*/ 38 w 192"/>
              <a:gd name="T53" fmla="*/ 148 h 166"/>
              <a:gd name="T54" fmla="*/ 33 w 192"/>
              <a:gd name="T55" fmla="*/ 166 h 166"/>
              <a:gd name="T56" fmla="*/ 46 w 192"/>
              <a:gd name="T57" fmla="*/ 159 h 166"/>
              <a:gd name="T58" fmla="*/ 55 w 192"/>
              <a:gd name="T59" fmla="*/ 160 h 166"/>
              <a:gd name="T60" fmla="*/ 84 w 192"/>
              <a:gd name="T61" fmla="*/ 160 h 166"/>
              <a:gd name="T62" fmla="*/ 98 w 192"/>
              <a:gd name="T63" fmla="*/ 150 h 166"/>
              <a:gd name="T64" fmla="*/ 114 w 192"/>
              <a:gd name="T65" fmla="*/ 137 h 166"/>
              <a:gd name="T66" fmla="*/ 124 w 192"/>
              <a:gd name="T67" fmla="*/ 141 h 166"/>
              <a:gd name="T68" fmla="*/ 137 w 192"/>
              <a:gd name="T69" fmla="*/ 146 h 166"/>
              <a:gd name="T70" fmla="*/ 146 w 192"/>
              <a:gd name="T71" fmla="*/ 149 h 166"/>
              <a:gd name="T72" fmla="*/ 148 w 192"/>
              <a:gd name="T73" fmla="*/ 144 h 166"/>
              <a:gd name="T74" fmla="*/ 151 w 192"/>
              <a:gd name="T75" fmla="*/ 142 h 166"/>
              <a:gd name="T76" fmla="*/ 157 w 192"/>
              <a:gd name="T77" fmla="*/ 138 h 166"/>
              <a:gd name="T78" fmla="*/ 173 w 192"/>
              <a:gd name="T79" fmla="*/ 126 h 166"/>
              <a:gd name="T80" fmla="*/ 176 w 192"/>
              <a:gd name="T81" fmla="*/ 124 h 166"/>
              <a:gd name="T82" fmla="*/ 183 w 192"/>
              <a:gd name="T83" fmla="*/ 122 h 166"/>
              <a:gd name="T84" fmla="*/ 190 w 192"/>
              <a:gd name="T85" fmla="*/ 118 h 166"/>
              <a:gd name="T86" fmla="*/ 186 w 192"/>
              <a:gd name="T87" fmla="*/ 103 h 166"/>
              <a:gd name="T88" fmla="*/ 188 w 192"/>
              <a:gd name="T89" fmla="*/ 94 h 166"/>
              <a:gd name="T90" fmla="*/ 174 w 192"/>
              <a:gd name="T91" fmla="*/ 83 h 166"/>
              <a:gd name="T92" fmla="*/ 186 w 192"/>
              <a:gd name="T93" fmla="*/ 34 h 166"/>
              <a:gd name="T94" fmla="*/ 178 w 192"/>
              <a:gd name="T95" fmla="*/ 38 h 166"/>
              <a:gd name="T96" fmla="*/ 168 w 192"/>
              <a:gd name="T97" fmla="*/ 38 h 166"/>
              <a:gd name="T98" fmla="*/ 167 w 192"/>
              <a:gd name="T99" fmla="*/ 34 h 166"/>
              <a:gd name="T100" fmla="*/ 166 w 192"/>
              <a:gd name="T101" fmla="*/ 32 h 166"/>
              <a:gd name="T102" fmla="*/ 156 w 192"/>
              <a:gd name="T103" fmla="*/ 2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14"/>
          <p:cNvSpPr>
            <a:spLocks/>
          </p:cNvSpPr>
          <p:nvPr/>
        </p:nvSpPr>
        <p:spPr bwMode="auto">
          <a:xfrm>
            <a:off x="5803950" y="4818063"/>
            <a:ext cx="942975" cy="717550"/>
          </a:xfrm>
          <a:custGeom>
            <a:avLst/>
            <a:gdLst>
              <a:gd name="T0" fmla="*/ 202 w 251"/>
              <a:gd name="T1" fmla="*/ 6 h 191"/>
              <a:gd name="T2" fmla="*/ 188 w 251"/>
              <a:gd name="T3" fmla="*/ 18 h 191"/>
              <a:gd name="T4" fmla="*/ 172 w 251"/>
              <a:gd name="T5" fmla="*/ 22 h 191"/>
              <a:gd name="T6" fmla="*/ 161 w 251"/>
              <a:gd name="T7" fmla="*/ 21 h 191"/>
              <a:gd name="T8" fmla="*/ 161 w 251"/>
              <a:gd name="T9" fmla="*/ 21 h 191"/>
              <a:gd name="T10" fmla="*/ 147 w 251"/>
              <a:gd name="T11" fmla="*/ 26 h 191"/>
              <a:gd name="T12" fmla="*/ 137 w 251"/>
              <a:gd name="T13" fmla="*/ 32 h 191"/>
              <a:gd name="T14" fmla="*/ 127 w 251"/>
              <a:gd name="T15" fmla="*/ 40 h 191"/>
              <a:gd name="T16" fmla="*/ 120 w 251"/>
              <a:gd name="T17" fmla="*/ 47 h 191"/>
              <a:gd name="T18" fmla="*/ 118 w 251"/>
              <a:gd name="T19" fmla="*/ 51 h 191"/>
              <a:gd name="T20" fmla="*/ 103 w 251"/>
              <a:gd name="T21" fmla="*/ 48 h 191"/>
              <a:gd name="T22" fmla="*/ 85 w 251"/>
              <a:gd name="T23" fmla="*/ 40 h 191"/>
              <a:gd name="T24" fmla="*/ 80 w 251"/>
              <a:gd name="T25" fmla="*/ 46 h 191"/>
              <a:gd name="T26" fmla="*/ 74 w 251"/>
              <a:gd name="T27" fmla="*/ 51 h 191"/>
              <a:gd name="T28" fmla="*/ 63 w 251"/>
              <a:gd name="T29" fmla="*/ 58 h 191"/>
              <a:gd name="T30" fmla="*/ 51 w 251"/>
              <a:gd name="T31" fmla="*/ 67 h 191"/>
              <a:gd name="T32" fmla="*/ 23 w 251"/>
              <a:gd name="T33" fmla="*/ 62 h 191"/>
              <a:gd name="T34" fmla="*/ 9 w 251"/>
              <a:gd name="T35" fmla="*/ 65 h 191"/>
              <a:gd name="T36" fmla="*/ 1 w 251"/>
              <a:gd name="T37" fmla="*/ 69 h 191"/>
              <a:gd name="T38" fmla="*/ 2 w 251"/>
              <a:gd name="T39" fmla="*/ 79 h 191"/>
              <a:gd name="T40" fmla="*/ 21 w 251"/>
              <a:gd name="T41" fmla="*/ 79 h 191"/>
              <a:gd name="T42" fmla="*/ 23 w 251"/>
              <a:gd name="T43" fmla="*/ 94 h 191"/>
              <a:gd name="T44" fmla="*/ 38 w 251"/>
              <a:gd name="T45" fmla="*/ 92 h 191"/>
              <a:gd name="T46" fmla="*/ 50 w 251"/>
              <a:gd name="T47" fmla="*/ 89 h 191"/>
              <a:gd name="T48" fmla="*/ 53 w 251"/>
              <a:gd name="T49" fmla="*/ 108 h 191"/>
              <a:gd name="T50" fmla="*/ 46 w 251"/>
              <a:gd name="T51" fmla="*/ 116 h 191"/>
              <a:gd name="T52" fmla="*/ 35 w 251"/>
              <a:gd name="T53" fmla="*/ 124 h 191"/>
              <a:gd name="T54" fmla="*/ 53 w 251"/>
              <a:gd name="T55" fmla="*/ 128 h 191"/>
              <a:gd name="T56" fmla="*/ 61 w 251"/>
              <a:gd name="T57" fmla="*/ 133 h 191"/>
              <a:gd name="T58" fmla="*/ 77 w 251"/>
              <a:gd name="T59" fmla="*/ 142 h 191"/>
              <a:gd name="T60" fmla="*/ 70 w 251"/>
              <a:gd name="T61" fmla="*/ 150 h 191"/>
              <a:gd name="T62" fmla="*/ 97 w 251"/>
              <a:gd name="T63" fmla="*/ 178 h 191"/>
              <a:gd name="T64" fmla="*/ 107 w 251"/>
              <a:gd name="T65" fmla="*/ 174 h 191"/>
              <a:gd name="T66" fmla="*/ 123 w 251"/>
              <a:gd name="T67" fmla="*/ 184 h 191"/>
              <a:gd name="T68" fmla="*/ 127 w 251"/>
              <a:gd name="T69" fmla="*/ 179 h 191"/>
              <a:gd name="T70" fmla="*/ 135 w 251"/>
              <a:gd name="T71" fmla="*/ 180 h 191"/>
              <a:gd name="T72" fmla="*/ 155 w 251"/>
              <a:gd name="T73" fmla="*/ 185 h 191"/>
              <a:gd name="T74" fmla="*/ 157 w 251"/>
              <a:gd name="T75" fmla="*/ 186 h 191"/>
              <a:gd name="T76" fmla="*/ 173 w 251"/>
              <a:gd name="T77" fmla="*/ 173 h 191"/>
              <a:gd name="T78" fmla="*/ 179 w 251"/>
              <a:gd name="T79" fmla="*/ 178 h 191"/>
              <a:gd name="T80" fmla="*/ 183 w 251"/>
              <a:gd name="T81" fmla="*/ 170 h 191"/>
              <a:gd name="T82" fmla="*/ 198 w 251"/>
              <a:gd name="T83" fmla="*/ 152 h 191"/>
              <a:gd name="T84" fmla="*/ 207 w 251"/>
              <a:gd name="T85" fmla="*/ 154 h 191"/>
              <a:gd name="T86" fmla="*/ 205 w 251"/>
              <a:gd name="T87" fmla="*/ 143 h 191"/>
              <a:gd name="T88" fmla="*/ 207 w 251"/>
              <a:gd name="T89" fmla="*/ 137 h 191"/>
              <a:gd name="T90" fmla="*/ 229 w 251"/>
              <a:gd name="T91" fmla="*/ 126 h 191"/>
              <a:gd name="T92" fmla="*/ 228 w 251"/>
              <a:gd name="T93" fmla="*/ 114 h 191"/>
              <a:gd name="T94" fmla="*/ 233 w 251"/>
              <a:gd name="T95" fmla="*/ 105 h 191"/>
              <a:gd name="T96" fmla="*/ 239 w 251"/>
              <a:gd name="T97" fmla="*/ 90 h 191"/>
              <a:gd name="T98" fmla="*/ 248 w 251"/>
              <a:gd name="T99" fmla="*/ 78 h 191"/>
              <a:gd name="T100" fmla="*/ 248 w 251"/>
              <a:gd name="T101" fmla="*/ 67 h 191"/>
              <a:gd name="T102" fmla="*/ 248 w 251"/>
              <a:gd name="T103" fmla="*/ 60 h 191"/>
              <a:gd name="T104" fmla="*/ 227 w 251"/>
              <a:gd name="T105" fmla="*/ 61 h 191"/>
              <a:gd name="T106" fmla="*/ 221 w 251"/>
              <a:gd name="T107" fmla="*/ 51 h 191"/>
              <a:gd name="T108" fmla="*/ 211 w 251"/>
              <a:gd name="T109" fmla="*/ 50 h 191"/>
              <a:gd name="T110" fmla="*/ 222 w 251"/>
              <a:gd name="T111" fmla="*/ 29 h 191"/>
              <a:gd name="T112" fmla="*/ 221 w 251"/>
              <a:gd name="T113" fmla="*/ 14 h 191"/>
              <a:gd name="T114" fmla="*/ 217 w 251"/>
              <a:gd name="T115" fmla="*/ 0 h 191"/>
              <a:gd name="T116" fmla="*/ 208 w 251"/>
              <a:gd name="T117" fmla="*/ 4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15"/>
          <p:cNvSpPr>
            <a:spLocks/>
          </p:cNvSpPr>
          <p:nvPr/>
        </p:nvSpPr>
        <p:spPr bwMode="auto">
          <a:xfrm>
            <a:off x="5934125" y="4029075"/>
            <a:ext cx="534988" cy="539750"/>
          </a:xfrm>
          <a:custGeom>
            <a:avLst/>
            <a:gdLst>
              <a:gd name="T0" fmla="*/ 134 w 142"/>
              <a:gd name="T1" fmla="*/ 16 h 144"/>
              <a:gd name="T2" fmla="*/ 129 w 142"/>
              <a:gd name="T3" fmla="*/ 14 h 144"/>
              <a:gd name="T4" fmla="*/ 125 w 142"/>
              <a:gd name="T5" fmla="*/ 12 h 144"/>
              <a:gd name="T6" fmla="*/ 117 w 142"/>
              <a:gd name="T7" fmla="*/ 14 h 144"/>
              <a:gd name="T8" fmla="*/ 111 w 142"/>
              <a:gd name="T9" fmla="*/ 11 h 144"/>
              <a:gd name="T10" fmla="*/ 110 w 142"/>
              <a:gd name="T11" fmla="*/ 10 h 144"/>
              <a:gd name="T12" fmla="*/ 102 w 142"/>
              <a:gd name="T13" fmla="*/ 2 h 144"/>
              <a:gd name="T14" fmla="*/ 88 w 142"/>
              <a:gd name="T15" fmla="*/ 8 h 144"/>
              <a:gd name="T16" fmla="*/ 86 w 142"/>
              <a:gd name="T17" fmla="*/ 20 h 144"/>
              <a:gd name="T18" fmla="*/ 81 w 142"/>
              <a:gd name="T19" fmla="*/ 30 h 144"/>
              <a:gd name="T20" fmla="*/ 72 w 142"/>
              <a:gd name="T21" fmla="*/ 43 h 144"/>
              <a:gd name="T22" fmla="*/ 58 w 142"/>
              <a:gd name="T23" fmla="*/ 59 h 144"/>
              <a:gd name="T24" fmla="*/ 44 w 142"/>
              <a:gd name="T25" fmla="*/ 72 h 144"/>
              <a:gd name="T26" fmla="*/ 36 w 142"/>
              <a:gd name="T27" fmla="*/ 82 h 144"/>
              <a:gd name="T28" fmla="*/ 0 w 142"/>
              <a:gd name="T29" fmla="*/ 84 h 144"/>
              <a:gd name="T30" fmla="*/ 10 w 142"/>
              <a:gd name="T31" fmla="*/ 113 h 144"/>
              <a:gd name="T32" fmla="*/ 16 w 142"/>
              <a:gd name="T33" fmla="*/ 117 h 144"/>
              <a:gd name="T34" fmla="*/ 21 w 142"/>
              <a:gd name="T35" fmla="*/ 131 h 144"/>
              <a:gd name="T36" fmla="*/ 22 w 142"/>
              <a:gd name="T37" fmla="*/ 134 h 144"/>
              <a:gd name="T38" fmla="*/ 31 w 142"/>
              <a:gd name="T39" fmla="*/ 131 h 144"/>
              <a:gd name="T40" fmla="*/ 35 w 142"/>
              <a:gd name="T41" fmla="*/ 133 h 144"/>
              <a:gd name="T42" fmla="*/ 38 w 142"/>
              <a:gd name="T43" fmla="*/ 123 h 144"/>
              <a:gd name="T44" fmla="*/ 55 w 142"/>
              <a:gd name="T45" fmla="*/ 116 h 144"/>
              <a:gd name="T46" fmla="*/ 56 w 142"/>
              <a:gd name="T47" fmla="*/ 106 h 144"/>
              <a:gd name="T48" fmla="*/ 60 w 142"/>
              <a:gd name="T49" fmla="*/ 103 h 144"/>
              <a:gd name="T50" fmla="*/ 61 w 142"/>
              <a:gd name="T51" fmla="*/ 103 h 144"/>
              <a:gd name="T52" fmla="*/ 68 w 142"/>
              <a:gd name="T53" fmla="*/ 110 h 144"/>
              <a:gd name="T54" fmla="*/ 70 w 142"/>
              <a:gd name="T55" fmla="*/ 116 h 144"/>
              <a:gd name="T56" fmla="*/ 76 w 142"/>
              <a:gd name="T57" fmla="*/ 108 h 144"/>
              <a:gd name="T58" fmla="*/ 81 w 142"/>
              <a:gd name="T59" fmla="*/ 106 h 144"/>
              <a:gd name="T60" fmla="*/ 87 w 142"/>
              <a:gd name="T61" fmla="*/ 107 h 144"/>
              <a:gd name="T62" fmla="*/ 90 w 142"/>
              <a:gd name="T63" fmla="*/ 118 h 144"/>
              <a:gd name="T64" fmla="*/ 94 w 142"/>
              <a:gd name="T65" fmla="*/ 127 h 144"/>
              <a:gd name="T66" fmla="*/ 97 w 142"/>
              <a:gd name="T67" fmla="*/ 135 h 144"/>
              <a:gd name="T68" fmla="*/ 104 w 142"/>
              <a:gd name="T69" fmla="*/ 135 h 144"/>
              <a:gd name="T70" fmla="*/ 104 w 142"/>
              <a:gd name="T71" fmla="*/ 136 h 144"/>
              <a:gd name="T72" fmla="*/ 108 w 142"/>
              <a:gd name="T73" fmla="*/ 144 h 144"/>
              <a:gd name="T74" fmla="*/ 110 w 142"/>
              <a:gd name="T75" fmla="*/ 138 h 144"/>
              <a:gd name="T76" fmla="*/ 112 w 142"/>
              <a:gd name="T77" fmla="*/ 137 h 144"/>
              <a:gd name="T78" fmla="*/ 115 w 142"/>
              <a:gd name="T79" fmla="*/ 135 h 144"/>
              <a:gd name="T80" fmla="*/ 118 w 142"/>
              <a:gd name="T81" fmla="*/ 132 h 144"/>
              <a:gd name="T82" fmla="*/ 94 w 142"/>
              <a:gd name="T83" fmla="*/ 84 h 144"/>
              <a:gd name="T84" fmla="*/ 88 w 142"/>
              <a:gd name="T85" fmla="*/ 64 h 144"/>
              <a:gd name="T86" fmla="*/ 87 w 142"/>
              <a:gd name="T87" fmla="*/ 64 h 144"/>
              <a:gd name="T88" fmla="*/ 91 w 142"/>
              <a:gd name="T89" fmla="*/ 52 h 144"/>
              <a:gd name="T90" fmla="*/ 130 w 142"/>
              <a:gd name="T91" fmla="*/ 44 h 144"/>
              <a:gd name="T92" fmla="*/ 140 w 142"/>
              <a:gd name="T93" fmla="*/ 3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16"/>
          <p:cNvSpPr>
            <a:spLocks/>
          </p:cNvSpPr>
          <p:nvPr/>
        </p:nvSpPr>
        <p:spPr bwMode="auto">
          <a:xfrm>
            <a:off x="5934125" y="2976563"/>
            <a:ext cx="609600" cy="1085850"/>
          </a:xfrm>
          <a:custGeom>
            <a:avLst/>
            <a:gdLst>
              <a:gd name="T0" fmla="*/ 48 w 162"/>
              <a:gd name="T1" fmla="*/ 90 h 289"/>
              <a:gd name="T2" fmla="*/ 61 w 162"/>
              <a:gd name="T3" fmla="*/ 100 h 289"/>
              <a:gd name="T4" fmla="*/ 70 w 162"/>
              <a:gd name="T5" fmla="*/ 108 h 289"/>
              <a:gd name="T6" fmla="*/ 88 w 162"/>
              <a:gd name="T7" fmla="*/ 114 h 289"/>
              <a:gd name="T8" fmla="*/ 88 w 162"/>
              <a:gd name="T9" fmla="*/ 115 h 289"/>
              <a:gd name="T10" fmla="*/ 93 w 162"/>
              <a:gd name="T11" fmla="*/ 123 h 289"/>
              <a:gd name="T12" fmla="*/ 89 w 162"/>
              <a:gd name="T13" fmla="*/ 136 h 289"/>
              <a:gd name="T14" fmla="*/ 88 w 162"/>
              <a:gd name="T15" fmla="*/ 144 h 289"/>
              <a:gd name="T16" fmla="*/ 84 w 162"/>
              <a:gd name="T17" fmla="*/ 158 h 289"/>
              <a:gd name="T18" fmla="*/ 70 w 162"/>
              <a:gd name="T19" fmla="*/ 156 h 289"/>
              <a:gd name="T20" fmla="*/ 56 w 162"/>
              <a:gd name="T21" fmla="*/ 166 h 289"/>
              <a:gd name="T22" fmla="*/ 58 w 162"/>
              <a:gd name="T23" fmla="*/ 177 h 289"/>
              <a:gd name="T24" fmla="*/ 44 w 162"/>
              <a:gd name="T25" fmla="*/ 174 h 289"/>
              <a:gd name="T26" fmla="*/ 32 w 162"/>
              <a:gd name="T27" fmla="*/ 169 h 289"/>
              <a:gd name="T28" fmla="*/ 20 w 162"/>
              <a:gd name="T29" fmla="*/ 196 h 289"/>
              <a:gd name="T30" fmla="*/ 24 w 162"/>
              <a:gd name="T31" fmla="*/ 204 h 289"/>
              <a:gd name="T32" fmla="*/ 26 w 162"/>
              <a:gd name="T33" fmla="*/ 211 h 289"/>
              <a:gd name="T34" fmla="*/ 27 w 162"/>
              <a:gd name="T35" fmla="*/ 222 h 289"/>
              <a:gd name="T36" fmla="*/ 3 w 162"/>
              <a:gd name="T37" fmla="*/ 227 h 289"/>
              <a:gd name="T38" fmla="*/ 3 w 162"/>
              <a:gd name="T39" fmla="*/ 243 h 289"/>
              <a:gd name="T40" fmla="*/ 6 w 162"/>
              <a:gd name="T41" fmla="*/ 254 h 289"/>
              <a:gd name="T42" fmla="*/ 33 w 162"/>
              <a:gd name="T43" fmla="*/ 252 h 289"/>
              <a:gd name="T44" fmla="*/ 43 w 162"/>
              <a:gd name="T45" fmla="*/ 260 h 289"/>
              <a:gd name="T46" fmla="*/ 51 w 162"/>
              <a:gd name="T47" fmla="*/ 266 h 289"/>
              <a:gd name="T48" fmla="*/ 58 w 162"/>
              <a:gd name="T49" fmla="*/ 260 h 289"/>
              <a:gd name="T50" fmla="*/ 76 w 162"/>
              <a:gd name="T51" fmla="*/ 273 h 289"/>
              <a:gd name="T52" fmla="*/ 98 w 162"/>
              <a:gd name="T53" fmla="*/ 274 h 289"/>
              <a:gd name="T54" fmla="*/ 104 w 162"/>
              <a:gd name="T55" fmla="*/ 278 h 289"/>
              <a:gd name="T56" fmla="*/ 104 w 162"/>
              <a:gd name="T57" fmla="*/ 279 h 289"/>
              <a:gd name="T58" fmla="*/ 113 w 162"/>
              <a:gd name="T59" fmla="*/ 287 h 289"/>
              <a:gd name="T60" fmla="*/ 124 w 162"/>
              <a:gd name="T61" fmla="*/ 280 h 289"/>
              <a:gd name="T62" fmla="*/ 120 w 162"/>
              <a:gd name="T63" fmla="*/ 274 h 289"/>
              <a:gd name="T64" fmla="*/ 124 w 162"/>
              <a:gd name="T65" fmla="*/ 257 h 289"/>
              <a:gd name="T66" fmla="*/ 134 w 162"/>
              <a:gd name="T67" fmla="*/ 256 h 289"/>
              <a:gd name="T68" fmla="*/ 121 w 162"/>
              <a:gd name="T69" fmla="*/ 242 h 289"/>
              <a:gd name="T70" fmla="*/ 117 w 162"/>
              <a:gd name="T71" fmla="*/ 237 h 289"/>
              <a:gd name="T72" fmla="*/ 122 w 162"/>
              <a:gd name="T73" fmla="*/ 231 h 289"/>
              <a:gd name="T74" fmla="*/ 151 w 162"/>
              <a:gd name="T75" fmla="*/ 233 h 289"/>
              <a:gd name="T76" fmla="*/ 162 w 162"/>
              <a:gd name="T77" fmla="*/ 231 h 289"/>
              <a:gd name="T78" fmla="*/ 145 w 162"/>
              <a:gd name="T79" fmla="*/ 187 h 289"/>
              <a:gd name="T80" fmla="*/ 137 w 162"/>
              <a:gd name="T81" fmla="*/ 184 h 289"/>
              <a:gd name="T82" fmla="*/ 136 w 162"/>
              <a:gd name="T83" fmla="*/ 172 h 289"/>
              <a:gd name="T84" fmla="*/ 138 w 162"/>
              <a:gd name="T85" fmla="*/ 95 h 289"/>
              <a:gd name="T86" fmla="*/ 140 w 162"/>
              <a:gd name="T87" fmla="*/ 80 h 289"/>
              <a:gd name="T88" fmla="*/ 148 w 162"/>
              <a:gd name="T89" fmla="*/ 68 h 289"/>
              <a:gd name="T90" fmla="*/ 139 w 162"/>
              <a:gd name="T91" fmla="*/ 55 h 289"/>
              <a:gd name="T92" fmla="*/ 138 w 162"/>
              <a:gd name="T93" fmla="*/ 44 h 289"/>
              <a:gd name="T94" fmla="*/ 138 w 162"/>
              <a:gd name="T95" fmla="*/ 43 h 289"/>
              <a:gd name="T96" fmla="*/ 146 w 162"/>
              <a:gd name="T97" fmla="*/ 18 h 289"/>
              <a:gd name="T98" fmla="*/ 150 w 162"/>
              <a:gd name="T99" fmla="*/ 10 h 289"/>
              <a:gd name="T100" fmla="*/ 156 w 162"/>
              <a:gd name="T101" fmla="*/ 6 h 289"/>
              <a:gd name="T102" fmla="*/ 148 w 162"/>
              <a:gd name="T103" fmla="*/ 0 h 289"/>
              <a:gd name="T104" fmla="*/ 134 w 162"/>
              <a:gd name="T105" fmla="*/ 5 h 289"/>
              <a:gd name="T106" fmla="*/ 122 w 162"/>
              <a:gd name="T107" fmla="*/ 16 h 289"/>
              <a:gd name="T108" fmla="*/ 105 w 162"/>
              <a:gd name="T109" fmla="*/ 28 h 289"/>
              <a:gd name="T110" fmla="*/ 98 w 162"/>
              <a:gd name="T111" fmla="*/ 35 h 289"/>
              <a:gd name="T112" fmla="*/ 93 w 162"/>
              <a:gd name="T113" fmla="*/ 59 h 289"/>
              <a:gd name="T114" fmla="*/ 92 w 162"/>
              <a:gd name="T115" fmla="*/ 66 h 289"/>
              <a:gd name="T116" fmla="*/ 87 w 162"/>
              <a:gd name="T117" fmla="*/ 72 h 289"/>
              <a:gd name="T118" fmla="*/ 86 w 162"/>
              <a:gd name="T119" fmla="*/ 73 h 289"/>
              <a:gd name="T120" fmla="*/ 76 w 162"/>
              <a:gd name="T121" fmla="*/ 74 h 289"/>
              <a:gd name="T122" fmla="*/ 76 w 162"/>
              <a:gd name="T123" fmla="*/ 74 h 289"/>
              <a:gd name="T124" fmla="*/ 54 w 162"/>
              <a:gd name="T125" fmla="*/ 66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17"/>
          <p:cNvSpPr>
            <a:spLocks/>
          </p:cNvSpPr>
          <p:nvPr/>
        </p:nvSpPr>
        <p:spPr bwMode="auto">
          <a:xfrm>
            <a:off x="6461175" y="2773363"/>
            <a:ext cx="406400" cy="890588"/>
          </a:xfrm>
          <a:custGeom>
            <a:avLst/>
            <a:gdLst>
              <a:gd name="T0" fmla="*/ 100 w 108"/>
              <a:gd name="T1" fmla="*/ 4 h 237"/>
              <a:gd name="T2" fmla="*/ 94 w 108"/>
              <a:gd name="T3" fmla="*/ 6 h 237"/>
              <a:gd name="T4" fmla="*/ 88 w 108"/>
              <a:gd name="T5" fmla="*/ 12 h 237"/>
              <a:gd name="T6" fmla="*/ 87 w 108"/>
              <a:gd name="T7" fmla="*/ 12 h 237"/>
              <a:gd name="T8" fmla="*/ 68 w 108"/>
              <a:gd name="T9" fmla="*/ 14 h 237"/>
              <a:gd name="T10" fmla="*/ 61 w 108"/>
              <a:gd name="T11" fmla="*/ 20 h 237"/>
              <a:gd name="T12" fmla="*/ 56 w 108"/>
              <a:gd name="T13" fmla="*/ 24 h 237"/>
              <a:gd name="T14" fmla="*/ 46 w 108"/>
              <a:gd name="T15" fmla="*/ 24 h 237"/>
              <a:gd name="T16" fmla="*/ 42 w 108"/>
              <a:gd name="T17" fmla="*/ 38 h 237"/>
              <a:gd name="T18" fmla="*/ 41 w 108"/>
              <a:gd name="T19" fmla="*/ 38 h 237"/>
              <a:gd name="T20" fmla="*/ 33 w 108"/>
              <a:gd name="T21" fmla="*/ 46 h 237"/>
              <a:gd name="T22" fmla="*/ 21 w 108"/>
              <a:gd name="T23" fmla="*/ 60 h 237"/>
              <a:gd name="T24" fmla="*/ 14 w 108"/>
              <a:gd name="T25" fmla="*/ 68 h 237"/>
              <a:gd name="T26" fmla="*/ 13 w 108"/>
              <a:gd name="T27" fmla="*/ 77 h 237"/>
              <a:gd name="T28" fmla="*/ 13 w 108"/>
              <a:gd name="T29" fmla="*/ 85 h 237"/>
              <a:gd name="T30" fmla="*/ 8 w 108"/>
              <a:gd name="T31" fmla="*/ 92 h 237"/>
              <a:gd name="T32" fmla="*/ 8 w 108"/>
              <a:gd name="T33" fmla="*/ 112 h 237"/>
              <a:gd name="T34" fmla="*/ 12 w 108"/>
              <a:gd name="T35" fmla="*/ 122 h 237"/>
              <a:gd name="T36" fmla="*/ 11 w 108"/>
              <a:gd name="T37" fmla="*/ 132 h 237"/>
              <a:gd name="T38" fmla="*/ 3 w 108"/>
              <a:gd name="T39" fmla="*/ 162 h 237"/>
              <a:gd name="T40" fmla="*/ 9 w 108"/>
              <a:gd name="T41" fmla="*/ 186 h 237"/>
              <a:gd name="T42" fmla="*/ 7 w 108"/>
              <a:gd name="T43" fmla="*/ 237 h 237"/>
              <a:gd name="T44" fmla="*/ 17 w 108"/>
              <a:gd name="T45" fmla="*/ 228 h 237"/>
              <a:gd name="T46" fmla="*/ 56 w 108"/>
              <a:gd name="T47" fmla="*/ 208 h 237"/>
              <a:gd name="T48" fmla="*/ 75 w 108"/>
              <a:gd name="T49" fmla="*/ 210 h 237"/>
              <a:gd name="T50" fmla="*/ 91 w 108"/>
              <a:gd name="T51" fmla="*/ 196 h 237"/>
              <a:gd name="T52" fmla="*/ 95 w 108"/>
              <a:gd name="T53" fmla="*/ 186 h 237"/>
              <a:gd name="T54" fmla="*/ 95 w 108"/>
              <a:gd name="T55" fmla="*/ 184 h 237"/>
              <a:gd name="T56" fmla="*/ 97 w 108"/>
              <a:gd name="T57" fmla="*/ 170 h 237"/>
              <a:gd name="T58" fmla="*/ 98 w 108"/>
              <a:gd name="T59" fmla="*/ 162 h 237"/>
              <a:gd name="T60" fmla="*/ 95 w 108"/>
              <a:gd name="T61" fmla="*/ 140 h 237"/>
              <a:gd name="T62" fmla="*/ 96 w 108"/>
              <a:gd name="T63" fmla="*/ 134 h 237"/>
              <a:gd name="T64" fmla="*/ 108 w 108"/>
              <a:gd name="T65" fmla="*/ 108 h 237"/>
              <a:gd name="T66" fmla="*/ 91 w 108"/>
              <a:gd name="T67" fmla="*/ 92 h 237"/>
              <a:gd name="T68" fmla="*/ 88 w 108"/>
              <a:gd name="T69" fmla="*/ 85 h 237"/>
              <a:gd name="T70" fmla="*/ 90 w 108"/>
              <a:gd name="T71" fmla="*/ 73 h 237"/>
              <a:gd name="T72" fmla="*/ 92 w 108"/>
              <a:gd name="T73" fmla="*/ 65 h 237"/>
              <a:gd name="T74" fmla="*/ 104 w 108"/>
              <a:gd name="T75" fmla="*/ 56 h 237"/>
              <a:gd name="T76" fmla="*/ 107 w 108"/>
              <a:gd name="T77" fmla="*/ 33 h 237"/>
              <a:gd name="T78" fmla="*/ 100 w 108"/>
              <a:gd name="T79" fmla="*/ 32 h 237"/>
              <a:gd name="T80" fmla="*/ 91 w 108"/>
              <a:gd name="T81" fmla="*/ 26 h 237"/>
              <a:gd name="T82" fmla="*/ 90 w 108"/>
              <a:gd name="T83" fmla="*/ 16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18"/>
          <p:cNvSpPr>
            <a:spLocks/>
          </p:cNvSpPr>
          <p:nvPr/>
        </p:nvSpPr>
        <p:spPr bwMode="auto">
          <a:xfrm>
            <a:off x="6356400" y="4291013"/>
            <a:ext cx="649288" cy="752475"/>
          </a:xfrm>
          <a:custGeom>
            <a:avLst/>
            <a:gdLst>
              <a:gd name="T0" fmla="*/ 150 w 173"/>
              <a:gd name="T1" fmla="*/ 34 h 200"/>
              <a:gd name="T2" fmla="*/ 146 w 173"/>
              <a:gd name="T3" fmla="*/ 26 h 200"/>
              <a:gd name="T4" fmla="*/ 143 w 173"/>
              <a:gd name="T5" fmla="*/ 12 h 200"/>
              <a:gd name="T6" fmla="*/ 136 w 173"/>
              <a:gd name="T7" fmla="*/ 17 h 200"/>
              <a:gd name="T8" fmla="*/ 125 w 173"/>
              <a:gd name="T9" fmla="*/ 15 h 200"/>
              <a:gd name="T10" fmla="*/ 125 w 173"/>
              <a:gd name="T11" fmla="*/ 7 h 200"/>
              <a:gd name="T12" fmla="*/ 122 w 173"/>
              <a:gd name="T13" fmla="*/ 10 h 200"/>
              <a:gd name="T14" fmla="*/ 109 w 173"/>
              <a:gd name="T15" fmla="*/ 22 h 200"/>
              <a:gd name="T16" fmla="*/ 107 w 173"/>
              <a:gd name="T17" fmla="*/ 22 h 200"/>
              <a:gd name="T18" fmla="*/ 99 w 173"/>
              <a:gd name="T19" fmla="*/ 16 h 200"/>
              <a:gd name="T20" fmla="*/ 92 w 173"/>
              <a:gd name="T21" fmla="*/ 13 h 200"/>
              <a:gd name="T22" fmla="*/ 75 w 173"/>
              <a:gd name="T23" fmla="*/ 8 h 200"/>
              <a:gd name="T24" fmla="*/ 66 w 173"/>
              <a:gd name="T25" fmla="*/ 4 h 200"/>
              <a:gd name="T26" fmla="*/ 47 w 173"/>
              <a:gd name="T27" fmla="*/ 0 h 200"/>
              <a:gd name="T28" fmla="*/ 40 w 173"/>
              <a:gd name="T29" fmla="*/ 16 h 200"/>
              <a:gd name="T30" fmla="*/ 34 w 173"/>
              <a:gd name="T31" fmla="*/ 16 h 200"/>
              <a:gd name="T32" fmla="*/ 14 w 173"/>
              <a:gd name="T33" fmla="*/ 26 h 200"/>
              <a:gd name="T34" fmla="*/ 13 w 173"/>
              <a:gd name="T35" fmla="*/ 72 h 200"/>
              <a:gd name="T36" fmla="*/ 9 w 173"/>
              <a:gd name="T37" fmla="*/ 83 h 200"/>
              <a:gd name="T38" fmla="*/ 1 w 173"/>
              <a:gd name="T39" fmla="*/ 109 h 200"/>
              <a:gd name="T40" fmla="*/ 7 w 173"/>
              <a:gd name="T41" fmla="*/ 111 h 200"/>
              <a:gd name="T42" fmla="*/ 17 w 173"/>
              <a:gd name="T43" fmla="*/ 126 h 200"/>
              <a:gd name="T44" fmla="*/ 14 w 173"/>
              <a:gd name="T45" fmla="*/ 132 h 200"/>
              <a:gd name="T46" fmla="*/ 24 w 173"/>
              <a:gd name="T47" fmla="*/ 158 h 200"/>
              <a:gd name="T48" fmla="*/ 38 w 173"/>
              <a:gd name="T49" fmla="*/ 151 h 200"/>
              <a:gd name="T50" fmla="*/ 46 w 173"/>
              <a:gd name="T51" fmla="*/ 151 h 200"/>
              <a:gd name="T52" fmla="*/ 52 w 173"/>
              <a:gd name="T53" fmla="*/ 140 h 200"/>
              <a:gd name="T54" fmla="*/ 68 w 173"/>
              <a:gd name="T55" fmla="*/ 135 h 200"/>
              <a:gd name="T56" fmla="*/ 77 w 173"/>
              <a:gd name="T57" fmla="*/ 151 h 200"/>
              <a:gd name="T58" fmla="*/ 81 w 173"/>
              <a:gd name="T59" fmla="*/ 165 h 200"/>
              <a:gd name="T60" fmla="*/ 71 w 173"/>
              <a:gd name="T61" fmla="*/ 185 h 200"/>
              <a:gd name="T62" fmla="*/ 84 w 173"/>
              <a:gd name="T63" fmla="*/ 187 h 200"/>
              <a:gd name="T64" fmla="*/ 89 w 173"/>
              <a:gd name="T65" fmla="*/ 199 h 200"/>
              <a:gd name="T66" fmla="*/ 102 w 173"/>
              <a:gd name="T67" fmla="*/ 196 h 200"/>
              <a:gd name="T68" fmla="*/ 108 w 173"/>
              <a:gd name="T69" fmla="*/ 178 h 200"/>
              <a:gd name="T70" fmla="*/ 135 w 173"/>
              <a:gd name="T71" fmla="*/ 189 h 200"/>
              <a:gd name="T72" fmla="*/ 128 w 173"/>
              <a:gd name="T73" fmla="*/ 172 h 200"/>
              <a:gd name="T74" fmla="*/ 128 w 173"/>
              <a:gd name="T75" fmla="*/ 170 h 200"/>
              <a:gd name="T76" fmla="*/ 166 w 173"/>
              <a:gd name="T77" fmla="*/ 166 h 200"/>
              <a:gd name="T78" fmla="*/ 167 w 173"/>
              <a:gd name="T79" fmla="*/ 165 h 200"/>
              <a:gd name="T80" fmla="*/ 167 w 173"/>
              <a:gd name="T81" fmla="*/ 163 h 200"/>
              <a:gd name="T82" fmla="*/ 166 w 173"/>
              <a:gd name="T83" fmla="*/ 142 h 200"/>
              <a:gd name="T84" fmla="*/ 170 w 173"/>
              <a:gd name="T85" fmla="*/ 134 h 200"/>
              <a:gd name="T86" fmla="*/ 163 w 173"/>
              <a:gd name="T87" fmla="*/ 126 h 200"/>
              <a:gd name="T88" fmla="*/ 158 w 173"/>
              <a:gd name="T89" fmla="*/ 98 h 200"/>
              <a:gd name="T90" fmla="*/ 151 w 173"/>
              <a:gd name="T91" fmla="*/ 102 h 200"/>
              <a:gd name="T92" fmla="*/ 150 w 173"/>
              <a:gd name="T93" fmla="*/ 84 h 200"/>
              <a:gd name="T94" fmla="*/ 163 w 173"/>
              <a:gd name="T95" fmla="*/ 50 h 200"/>
              <a:gd name="T96" fmla="*/ 150 w 173"/>
              <a:gd name="T97" fmla="*/ 3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19"/>
          <p:cNvSpPr>
            <a:spLocks/>
          </p:cNvSpPr>
          <p:nvPr/>
        </p:nvSpPr>
        <p:spPr bwMode="auto">
          <a:xfrm>
            <a:off x="6280200" y="3859213"/>
            <a:ext cx="917575" cy="574675"/>
          </a:xfrm>
          <a:custGeom>
            <a:avLst/>
            <a:gdLst>
              <a:gd name="T0" fmla="*/ 32 w 244"/>
              <a:gd name="T1" fmla="*/ 5 h 153"/>
              <a:gd name="T2" fmla="*/ 43 w 244"/>
              <a:gd name="T3" fmla="*/ 12 h 153"/>
              <a:gd name="T4" fmla="*/ 49 w 244"/>
              <a:gd name="T5" fmla="*/ 20 h 153"/>
              <a:gd name="T6" fmla="*/ 44 w 244"/>
              <a:gd name="T7" fmla="*/ 26 h 153"/>
              <a:gd name="T8" fmla="*/ 30 w 244"/>
              <a:gd name="T9" fmla="*/ 29 h 153"/>
              <a:gd name="T10" fmla="*/ 32 w 244"/>
              <a:gd name="T11" fmla="*/ 37 h 153"/>
              <a:gd name="T12" fmla="*/ 36 w 244"/>
              <a:gd name="T13" fmla="*/ 54 h 153"/>
              <a:gd name="T14" fmla="*/ 45 w 244"/>
              <a:gd name="T15" fmla="*/ 57 h 153"/>
              <a:gd name="T16" fmla="*/ 46 w 244"/>
              <a:gd name="T17" fmla="*/ 58 h 153"/>
              <a:gd name="T18" fmla="*/ 51 w 244"/>
              <a:gd name="T19" fmla="*/ 65 h 153"/>
              <a:gd name="T20" fmla="*/ 54 w 244"/>
              <a:gd name="T21" fmla="*/ 73 h 153"/>
              <a:gd name="T22" fmla="*/ 40 w 244"/>
              <a:gd name="T23" fmla="*/ 92 h 153"/>
              <a:gd name="T24" fmla="*/ 2 w 244"/>
              <a:gd name="T25" fmla="*/ 102 h 153"/>
              <a:gd name="T26" fmla="*/ 4 w 244"/>
              <a:gd name="T27" fmla="*/ 116 h 153"/>
              <a:gd name="T28" fmla="*/ 19 w 244"/>
              <a:gd name="T29" fmla="*/ 143 h 153"/>
              <a:gd name="T30" fmla="*/ 20 w 244"/>
              <a:gd name="T31" fmla="*/ 143 h 153"/>
              <a:gd name="T32" fmla="*/ 26 w 244"/>
              <a:gd name="T33" fmla="*/ 151 h 153"/>
              <a:gd name="T34" fmla="*/ 30 w 244"/>
              <a:gd name="T35" fmla="*/ 138 h 153"/>
              <a:gd name="T36" fmla="*/ 39 w 244"/>
              <a:gd name="T37" fmla="*/ 127 h 153"/>
              <a:gd name="T38" fmla="*/ 56 w 244"/>
              <a:gd name="T39" fmla="*/ 127 h 153"/>
              <a:gd name="T40" fmla="*/ 63 w 244"/>
              <a:gd name="T41" fmla="*/ 111 h 153"/>
              <a:gd name="T42" fmla="*/ 80 w 244"/>
              <a:gd name="T43" fmla="*/ 111 h 153"/>
              <a:gd name="T44" fmla="*/ 109 w 244"/>
              <a:gd name="T45" fmla="*/ 121 h 153"/>
              <a:gd name="T46" fmla="*/ 110 w 244"/>
              <a:gd name="T47" fmla="*/ 121 h 153"/>
              <a:gd name="T48" fmla="*/ 121 w 244"/>
              <a:gd name="T49" fmla="*/ 127 h 153"/>
              <a:gd name="T50" fmla="*/ 121 w 244"/>
              <a:gd name="T51" fmla="*/ 127 h 153"/>
              <a:gd name="T52" fmla="*/ 132 w 244"/>
              <a:gd name="T53" fmla="*/ 128 h 153"/>
              <a:gd name="T54" fmla="*/ 142 w 244"/>
              <a:gd name="T55" fmla="*/ 115 h 153"/>
              <a:gd name="T56" fmla="*/ 148 w 244"/>
              <a:gd name="T57" fmla="*/ 120 h 153"/>
              <a:gd name="T58" fmla="*/ 149 w 244"/>
              <a:gd name="T59" fmla="*/ 129 h 153"/>
              <a:gd name="T60" fmla="*/ 159 w 244"/>
              <a:gd name="T61" fmla="*/ 123 h 153"/>
              <a:gd name="T62" fmla="*/ 165 w 244"/>
              <a:gd name="T63" fmla="*/ 123 h 153"/>
              <a:gd name="T64" fmla="*/ 170 w 244"/>
              <a:gd name="T65" fmla="*/ 141 h 153"/>
              <a:gd name="T66" fmla="*/ 194 w 244"/>
              <a:gd name="T67" fmla="*/ 130 h 153"/>
              <a:gd name="T68" fmla="*/ 215 w 244"/>
              <a:gd name="T69" fmla="*/ 121 h 153"/>
              <a:gd name="T70" fmla="*/ 237 w 244"/>
              <a:gd name="T71" fmla="*/ 114 h 153"/>
              <a:gd name="T72" fmla="*/ 242 w 244"/>
              <a:gd name="T73" fmla="*/ 111 h 153"/>
              <a:gd name="T74" fmla="*/ 230 w 244"/>
              <a:gd name="T75" fmla="*/ 77 h 153"/>
              <a:gd name="T76" fmla="*/ 236 w 244"/>
              <a:gd name="T77" fmla="*/ 67 h 153"/>
              <a:gd name="T78" fmla="*/ 222 w 244"/>
              <a:gd name="T79" fmla="*/ 63 h 153"/>
              <a:gd name="T80" fmla="*/ 215 w 244"/>
              <a:gd name="T81" fmla="*/ 55 h 153"/>
              <a:gd name="T82" fmla="*/ 214 w 244"/>
              <a:gd name="T83" fmla="*/ 54 h 153"/>
              <a:gd name="T84" fmla="*/ 186 w 244"/>
              <a:gd name="T85" fmla="*/ 47 h 153"/>
              <a:gd name="T86" fmla="*/ 162 w 244"/>
              <a:gd name="T87" fmla="*/ 47 h 153"/>
              <a:gd name="T88" fmla="*/ 108 w 244"/>
              <a:gd name="T89" fmla="*/ 25 h 153"/>
              <a:gd name="T90" fmla="*/ 72 w 244"/>
              <a:gd name="T91" fmla="*/ 0 h 153"/>
              <a:gd name="T92" fmla="*/ 37 w 244"/>
              <a:gd name="T93" fmla="*/ 3 h 153"/>
              <a:gd name="T94" fmla="*/ 31 w 244"/>
              <a:gd name="T95" fmla="*/ 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rgbClr val="434A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20"/>
          <p:cNvSpPr>
            <a:spLocks/>
          </p:cNvSpPr>
          <p:nvPr/>
        </p:nvSpPr>
        <p:spPr bwMode="auto">
          <a:xfrm>
            <a:off x="6483400" y="4914900"/>
            <a:ext cx="954088" cy="755650"/>
          </a:xfrm>
          <a:custGeom>
            <a:avLst/>
            <a:gdLst>
              <a:gd name="T0" fmla="*/ 244 w 254"/>
              <a:gd name="T1" fmla="*/ 64 h 201"/>
              <a:gd name="T2" fmla="*/ 254 w 254"/>
              <a:gd name="T3" fmla="*/ 63 h 201"/>
              <a:gd name="T4" fmla="*/ 236 w 254"/>
              <a:gd name="T5" fmla="*/ 44 h 201"/>
              <a:gd name="T6" fmla="*/ 223 w 254"/>
              <a:gd name="T7" fmla="*/ 22 h 201"/>
              <a:gd name="T8" fmla="*/ 202 w 254"/>
              <a:gd name="T9" fmla="*/ 27 h 201"/>
              <a:gd name="T10" fmla="*/ 200 w 254"/>
              <a:gd name="T11" fmla="*/ 29 h 201"/>
              <a:gd name="T12" fmla="*/ 182 w 254"/>
              <a:gd name="T13" fmla="*/ 25 h 201"/>
              <a:gd name="T14" fmla="*/ 150 w 254"/>
              <a:gd name="T15" fmla="*/ 40 h 201"/>
              <a:gd name="T16" fmla="*/ 150 w 254"/>
              <a:gd name="T17" fmla="*/ 19 h 201"/>
              <a:gd name="T18" fmla="*/ 149 w 254"/>
              <a:gd name="T19" fmla="*/ 10 h 201"/>
              <a:gd name="T20" fmla="*/ 138 w 254"/>
              <a:gd name="T21" fmla="*/ 10 h 201"/>
              <a:gd name="T22" fmla="*/ 126 w 254"/>
              <a:gd name="T23" fmla="*/ 9 h 201"/>
              <a:gd name="T24" fmla="*/ 110 w 254"/>
              <a:gd name="T25" fmla="*/ 1 h 201"/>
              <a:gd name="T26" fmla="*/ 105 w 254"/>
              <a:gd name="T27" fmla="*/ 24 h 201"/>
              <a:gd name="T28" fmla="*/ 82 w 254"/>
              <a:gd name="T29" fmla="*/ 18 h 201"/>
              <a:gd name="T30" fmla="*/ 78 w 254"/>
              <a:gd name="T31" fmla="*/ 16 h 201"/>
              <a:gd name="T32" fmla="*/ 72 w 254"/>
              <a:gd name="T33" fmla="*/ 33 h 201"/>
              <a:gd name="T34" fmla="*/ 75 w 254"/>
              <a:gd name="T35" fmla="*/ 47 h 201"/>
              <a:gd name="T36" fmla="*/ 68 w 254"/>
              <a:gd name="T37" fmla="*/ 61 h 201"/>
              <a:gd name="T38" fmla="*/ 52 w 254"/>
              <a:gd name="T39" fmla="*/ 102 h 201"/>
              <a:gd name="T40" fmla="*/ 29 w 254"/>
              <a:gd name="T41" fmla="*/ 117 h 201"/>
              <a:gd name="T42" fmla="*/ 32 w 254"/>
              <a:gd name="T43" fmla="*/ 124 h 201"/>
              <a:gd name="T44" fmla="*/ 19 w 254"/>
              <a:gd name="T45" fmla="*/ 142 h 201"/>
              <a:gd name="T46" fmla="*/ 5 w 254"/>
              <a:gd name="T47" fmla="*/ 146 h 201"/>
              <a:gd name="T48" fmla="*/ 2 w 254"/>
              <a:gd name="T49" fmla="*/ 184 h 201"/>
              <a:gd name="T50" fmla="*/ 8 w 254"/>
              <a:gd name="T51" fmla="*/ 196 h 201"/>
              <a:gd name="T52" fmla="*/ 21 w 254"/>
              <a:gd name="T53" fmla="*/ 200 h 201"/>
              <a:gd name="T54" fmla="*/ 22 w 254"/>
              <a:gd name="T55" fmla="*/ 199 h 201"/>
              <a:gd name="T56" fmla="*/ 18 w 254"/>
              <a:gd name="T57" fmla="*/ 186 h 201"/>
              <a:gd name="T58" fmla="*/ 12 w 254"/>
              <a:gd name="T59" fmla="*/ 182 h 201"/>
              <a:gd name="T60" fmla="*/ 18 w 254"/>
              <a:gd name="T61" fmla="*/ 173 h 201"/>
              <a:gd name="T62" fmla="*/ 32 w 254"/>
              <a:gd name="T63" fmla="*/ 162 h 201"/>
              <a:gd name="T64" fmla="*/ 64 w 254"/>
              <a:gd name="T65" fmla="*/ 141 h 201"/>
              <a:gd name="T66" fmla="*/ 70 w 254"/>
              <a:gd name="T67" fmla="*/ 145 h 201"/>
              <a:gd name="T68" fmla="*/ 75 w 254"/>
              <a:gd name="T69" fmla="*/ 141 h 201"/>
              <a:gd name="T70" fmla="*/ 96 w 254"/>
              <a:gd name="T71" fmla="*/ 137 h 201"/>
              <a:gd name="T72" fmla="*/ 98 w 254"/>
              <a:gd name="T73" fmla="*/ 136 h 201"/>
              <a:gd name="T74" fmla="*/ 119 w 254"/>
              <a:gd name="T75" fmla="*/ 128 h 201"/>
              <a:gd name="T76" fmla="*/ 124 w 254"/>
              <a:gd name="T77" fmla="*/ 96 h 201"/>
              <a:gd name="T78" fmla="*/ 130 w 254"/>
              <a:gd name="T79" fmla="*/ 94 h 201"/>
              <a:gd name="T80" fmla="*/ 132 w 254"/>
              <a:gd name="T81" fmla="*/ 95 h 201"/>
              <a:gd name="T82" fmla="*/ 159 w 254"/>
              <a:gd name="T83" fmla="*/ 112 h 201"/>
              <a:gd name="T84" fmla="*/ 156 w 254"/>
              <a:gd name="T85" fmla="*/ 103 h 201"/>
              <a:gd name="T86" fmla="*/ 166 w 254"/>
              <a:gd name="T87" fmla="*/ 99 h 201"/>
              <a:gd name="T88" fmla="*/ 173 w 254"/>
              <a:gd name="T89" fmla="*/ 95 h 201"/>
              <a:gd name="T90" fmla="*/ 193 w 254"/>
              <a:gd name="T91" fmla="*/ 101 h 201"/>
              <a:gd name="T92" fmla="*/ 206 w 254"/>
              <a:gd name="T93" fmla="*/ 92 h 201"/>
              <a:gd name="T94" fmla="*/ 207 w 254"/>
              <a:gd name="T95" fmla="*/ 94 h 201"/>
              <a:gd name="T96" fmla="*/ 238 w 254"/>
              <a:gd name="T97" fmla="*/ 69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AC92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21"/>
          <p:cNvSpPr>
            <a:spLocks/>
          </p:cNvSpPr>
          <p:nvPr/>
        </p:nvSpPr>
        <p:spPr bwMode="auto">
          <a:xfrm>
            <a:off x="6934250" y="4260850"/>
            <a:ext cx="571500" cy="777875"/>
          </a:xfrm>
          <a:custGeom>
            <a:avLst/>
            <a:gdLst>
              <a:gd name="T0" fmla="*/ 119 w 152"/>
              <a:gd name="T1" fmla="*/ 8 h 207"/>
              <a:gd name="T2" fmla="*/ 106 w 152"/>
              <a:gd name="T3" fmla="*/ 3 h 207"/>
              <a:gd name="T4" fmla="*/ 88 w 152"/>
              <a:gd name="T5" fmla="*/ 16 h 207"/>
              <a:gd name="T6" fmla="*/ 76 w 152"/>
              <a:gd name="T7" fmla="*/ 11 h 207"/>
              <a:gd name="T8" fmla="*/ 76 w 152"/>
              <a:gd name="T9" fmla="*/ 12 h 207"/>
              <a:gd name="T10" fmla="*/ 54 w 152"/>
              <a:gd name="T11" fmla="*/ 17 h 207"/>
              <a:gd name="T12" fmla="*/ 42 w 152"/>
              <a:gd name="T13" fmla="*/ 18 h 207"/>
              <a:gd name="T14" fmla="*/ 34 w 152"/>
              <a:gd name="T15" fmla="*/ 27 h 207"/>
              <a:gd name="T16" fmla="*/ 20 w 152"/>
              <a:gd name="T17" fmla="*/ 28 h 207"/>
              <a:gd name="T18" fmla="*/ 10 w 152"/>
              <a:gd name="T19" fmla="*/ 44 h 207"/>
              <a:gd name="T20" fmla="*/ 11 w 152"/>
              <a:gd name="T21" fmla="*/ 46 h 207"/>
              <a:gd name="T22" fmla="*/ 17 w 152"/>
              <a:gd name="T23" fmla="*/ 69 h 207"/>
              <a:gd name="T24" fmla="*/ 17 w 152"/>
              <a:gd name="T25" fmla="*/ 72 h 207"/>
              <a:gd name="T26" fmla="*/ 16 w 152"/>
              <a:gd name="T27" fmla="*/ 72 h 207"/>
              <a:gd name="T28" fmla="*/ 0 w 152"/>
              <a:gd name="T29" fmla="*/ 94 h 207"/>
              <a:gd name="T30" fmla="*/ 6 w 152"/>
              <a:gd name="T31" fmla="*/ 98 h 207"/>
              <a:gd name="T32" fmla="*/ 12 w 152"/>
              <a:gd name="T33" fmla="*/ 131 h 207"/>
              <a:gd name="T34" fmla="*/ 20 w 152"/>
              <a:gd name="T35" fmla="*/ 143 h 207"/>
              <a:gd name="T36" fmla="*/ 21 w 152"/>
              <a:gd name="T37" fmla="*/ 152 h 207"/>
              <a:gd name="T38" fmla="*/ 22 w 152"/>
              <a:gd name="T39" fmla="*/ 181 h 207"/>
              <a:gd name="T40" fmla="*/ 26 w 152"/>
              <a:gd name="T41" fmla="*/ 181 h 207"/>
              <a:gd name="T42" fmla="*/ 43 w 152"/>
              <a:gd name="T43" fmla="*/ 181 h 207"/>
              <a:gd name="T44" fmla="*/ 28 w 152"/>
              <a:gd name="T45" fmla="*/ 203 h 207"/>
              <a:gd name="T46" fmla="*/ 40 w 152"/>
              <a:gd name="T47" fmla="*/ 203 h 207"/>
              <a:gd name="T48" fmla="*/ 75 w 152"/>
              <a:gd name="T49" fmla="*/ 201 h 207"/>
              <a:gd name="T50" fmla="*/ 77 w 152"/>
              <a:gd name="T51" fmla="*/ 195 h 207"/>
              <a:gd name="T52" fmla="*/ 77 w 152"/>
              <a:gd name="T53" fmla="*/ 190 h 207"/>
              <a:gd name="T54" fmla="*/ 75 w 152"/>
              <a:gd name="T55" fmla="*/ 179 h 207"/>
              <a:gd name="T56" fmla="*/ 83 w 152"/>
              <a:gd name="T57" fmla="*/ 173 h 207"/>
              <a:gd name="T58" fmla="*/ 81 w 152"/>
              <a:gd name="T59" fmla="*/ 168 h 207"/>
              <a:gd name="T60" fmla="*/ 81 w 152"/>
              <a:gd name="T61" fmla="*/ 167 h 207"/>
              <a:gd name="T62" fmla="*/ 85 w 152"/>
              <a:gd name="T63" fmla="*/ 154 h 207"/>
              <a:gd name="T64" fmla="*/ 89 w 152"/>
              <a:gd name="T65" fmla="*/ 149 h 207"/>
              <a:gd name="T66" fmla="*/ 93 w 152"/>
              <a:gd name="T67" fmla="*/ 146 h 207"/>
              <a:gd name="T68" fmla="*/ 100 w 152"/>
              <a:gd name="T69" fmla="*/ 130 h 207"/>
              <a:gd name="T70" fmla="*/ 103 w 152"/>
              <a:gd name="T71" fmla="*/ 128 h 207"/>
              <a:gd name="T72" fmla="*/ 99 w 152"/>
              <a:gd name="T73" fmla="*/ 111 h 207"/>
              <a:gd name="T74" fmla="*/ 112 w 152"/>
              <a:gd name="T75" fmla="*/ 100 h 207"/>
              <a:gd name="T76" fmla="*/ 110 w 152"/>
              <a:gd name="T77" fmla="*/ 85 h 207"/>
              <a:gd name="T78" fmla="*/ 125 w 152"/>
              <a:gd name="T79" fmla="*/ 68 h 207"/>
              <a:gd name="T80" fmla="*/ 131 w 152"/>
              <a:gd name="T81" fmla="*/ 70 h 207"/>
              <a:gd name="T82" fmla="*/ 142 w 152"/>
              <a:gd name="T83" fmla="*/ 64 h 207"/>
              <a:gd name="T84" fmla="*/ 142 w 152"/>
              <a:gd name="T85" fmla="*/ 64 h 207"/>
              <a:gd name="T86" fmla="*/ 148 w 152"/>
              <a:gd name="T87" fmla="*/ 60 h 207"/>
              <a:gd name="T88" fmla="*/ 148 w 152"/>
              <a:gd name="T89" fmla="*/ 53 h 207"/>
              <a:gd name="T90" fmla="*/ 150 w 152"/>
              <a:gd name="T91" fmla="*/ 51 h 207"/>
              <a:gd name="T92" fmla="*/ 152 w 152"/>
              <a:gd name="T93" fmla="*/ 48 h 207"/>
              <a:gd name="T94" fmla="*/ 138 w 152"/>
              <a:gd name="T95" fmla="*/ 26 h 207"/>
              <a:gd name="T96" fmla="*/ 132 w 152"/>
              <a:gd name="T97" fmla="*/ 1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22"/>
          <p:cNvSpPr>
            <a:spLocks/>
          </p:cNvSpPr>
          <p:nvPr/>
        </p:nvSpPr>
        <p:spPr bwMode="auto">
          <a:xfrm>
            <a:off x="7231112" y="4464050"/>
            <a:ext cx="530225" cy="650875"/>
          </a:xfrm>
          <a:custGeom>
            <a:avLst/>
            <a:gdLst>
              <a:gd name="T0" fmla="*/ 73 w 141"/>
              <a:gd name="T1" fmla="*/ 8 h 173"/>
              <a:gd name="T2" fmla="*/ 60 w 141"/>
              <a:gd name="T3" fmla="*/ 20 h 173"/>
              <a:gd name="T4" fmla="*/ 59 w 141"/>
              <a:gd name="T5" fmla="*/ 21 h 173"/>
              <a:gd name="T6" fmla="*/ 51 w 141"/>
              <a:gd name="T7" fmla="*/ 21 h 173"/>
              <a:gd name="T8" fmla="*/ 35 w 141"/>
              <a:gd name="T9" fmla="*/ 31 h 173"/>
              <a:gd name="T10" fmla="*/ 40 w 141"/>
              <a:gd name="T11" fmla="*/ 34 h 173"/>
              <a:gd name="T12" fmla="*/ 37 w 141"/>
              <a:gd name="T13" fmla="*/ 47 h 173"/>
              <a:gd name="T14" fmla="*/ 23 w 141"/>
              <a:gd name="T15" fmla="*/ 59 h 173"/>
              <a:gd name="T16" fmla="*/ 24 w 141"/>
              <a:gd name="T17" fmla="*/ 68 h 173"/>
              <a:gd name="T18" fmla="*/ 27 w 141"/>
              <a:gd name="T19" fmla="*/ 77 h 173"/>
              <a:gd name="T20" fmla="*/ 18 w 141"/>
              <a:gd name="T21" fmla="*/ 93 h 173"/>
              <a:gd name="T22" fmla="*/ 18 w 141"/>
              <a:gd name="T23" fmla="*/ 94 h 173"/>
              <a:gd name="T24" fmla="*/ 12 w 141"/>
              <a:gd name="T25" fmla="*/ 101 h 173"/>
              <a:gd name="T26" fmla="*/ 7 w 141"/>
              <a:gd name="T27" fmla="*/ 106 h 173"/>
              <a:gd name="T28" fmla="*/ 7 w 141"/>
              <a:gd name="T29" fmla="*/ 122 h 173"/>
              <a:gd name="T30" fmla="*/ 2 w 141"/>
              <a:gd name="T31" fmla="*/ 126 h 173"/>
              <a:gd name="T32" fmla="*/ 0 w 141"/>
              <a:gd name="T33" fmla="*/ 128 h 173"/>
              <a:gd name="T34" fmla="*/ 3 w 141"/>
              <a:gd name="T35" fmla="*/ 137 h 173"/>
              <a:gd name="T36" fmla="*/ 26 w 141"/>
              <a:gd name="T37" fmla="*/ 137 h 173"/>
              <a:gd name="T38" fmla="*/ 35 w 141"/>
              <a:gd name="T39" fmla="*/ 146 h 173"/>
              <a:gd name="T40" fmla="*/ 35 w 141"/>
              <a:gd name="T41" fmla="*/ 147 h 173"/>
              <a:gd name="T42" fmla="*/ 51 w 141"/>
              <a:gd name="T43" fmla="*/ 172 h 173"/>
              <a:gd name="T44" fmla="*/ 56 w 141"/>
              <a:gd name="T45" fmla="*/ 161 h 173"/>
              <a:gd name="T46" fmla="*/ 68 w 141"/>
              <a:gd name="T47" fmla="*/ 169 h 173"/>
              <a:gd name="T48" fmla="*/ 76 w 141"/>
              <a:gd name="T49" fmla="*/ 146 h 173"/>
              <a:gd name="T50" fmla="*/ 78 w 141"/>
              <a:gd name="T51" fmla="*/ 146 h 173"/>
              <a:gd name="T52" fmla="*/ 85 w 141"/>
              <a:gd name="T53" fmla="*/ 141 h 173"/>
              <a:gd name="T54" fmla="*/ 85 w 141"/>
              <a:gd name="T55" fmla="*/ 139 h 173"/>
              <a:gd name="T56" fmla="*/ 97 w 141"/>
              <a:gd name="T57" fmla="*/ 139 h 173"/>
              <a:gd name="T58" fmla="*/ 103 w 141"/>
              <a:gd name="T59" fmla="*/ 112 h 173"/>
              <a:gd name="T60" fmla="*/ 114 w 141"/>
              <a:gd name="T61" fmla="*/ 110 h 173"/>
              <a:gd name="T62" fmla="*/ 109 w 141"/>
              <a:gd name="T63" fmla="*/ 105 h 173"/>
              <a:gd name="T64" fmla="*/ 117 w 141"/>
              <a:gd name="T65" fmla="*/ 98 h 173"/>
              <a:gd name="T66" fmla="*/ 123 w 141"/>
              <a:gd name="T67" fmla="*/ 100 h 173"/>
              <a:gd name="T68" fmla="*/ 119 w 141"/>
              <a:gd name="T69" fmla="*/ 92 h 173"/>
              <a:gd name="T70" fmla="*/ 123 w 141"/>
              <a:gd name="T71" fmla="*/ 90 h 173"/>
              <a:gd name="T72" fmla="*/ 118 w 141"/>
              <a:gd name="T73" fmla="*/ 79 h 173"/>
              <a:gd name="T74" fmla="*/ 119 w 141"/>
              <a:gd name="T75" fmla="*/ 78 h 173"/>
              <a:gd name="T76" fmla="*/ 131 w 141"/>
              <a:gd name="T77" fmla="*/ 68 h 173"/>
              <a:gd name="T78" fmla="*/ 121 w 141"/>
              <a:gd name="T79" fmla="*/ 55 h 173"/>
              <a:gd name="T80" fmla="*/ 133 w 141"/>
              <a:gd name="T81" fmla="*/ 50 h 173"/>
              <a:gd name="T82" fmla="*/ 139 w 141"/>
              <a:gd name="T83" fmla="*/ 43 h 173"/>
              <a:gd name="T84" fmla="*/ 135 w 141"/>
              <a:gd name="T85" fmla="*/ 34 h 173"/>
              <a:gd name="T86" fmla="*/ 135 w 141"/>
              <a:gd name="T87" fmla="*/ 33 h 173"/>
              <a:gd name="T88" fmla="*/ 135 w 141"/>
              <a:gd name="T89" fmla="*/ 30 h 173"/>
              <a:gd name="T90" fmla="*/ 133 w 141"/>
              <a:gd name="T91" fmla="*/ 30 h 173"/>
              <a:gd name="T92" fmla="*/ 117 w 141"/>
              <a:gd name="T93" fmla="*/ 28 h 173"/>
              <a:gd name="T94" fmla="*/ 117 w 141"/>
              <a:gd name="T95" fmla="*/ 28 h 173"/>
              <a:gd name="T96" fmla="*/ 113 w 141"/>
              <a:gd name="T97" fmla="*/ 23 h 173"/>
              <a:gd name="T98" fmla="*/ 93 w 141"/>
              <a:gd name="T99" fmla="*/ 31 h 173"/>
              <a:gd name="T100" fmla="*/ 85 w 141"/>
              <a:gd name="T101" fmla="*/ 16 h 173"/>
              <a:gd name="T102" fmla="*/ 73 w 141"/>
              <a:gd name="T103" fmla="*/ 1 h 173"/>
              <a:gd name="T104" fmla="*/ 73 w 141"/>
              <a:gd name="T105" fmla="*/ 8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AC92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23"/>
          <p:cNvSpPr>
            <a:spLocks/>
          </p:cNvSpPr>
          <p:nvPr/>
        </p:nvSpPr>
        <p:spPr bwMode="auto">
          <a:xfrm>
            <a:off x="7464475" y="4059238"/>
            <a:ext cx="458788" cy="525463"/>
          </a:xfrm>
          <a:custGeom>
            <a:avLst/>
            <a:gdLst>
              <a:gd name="T0" fmla="*/ 64 w 122"/>
              <a:gd name="T1" fmla="*/ 6 h 140"/>
              <a:gd name="T2" fmla="*/ 43 w 122"/>
              <a:gd name="T3" fmla="*/ 2 h 140"/>
              <a:gd name="T4" fmla="*/ 38 w 122"/>
              <a:gd name="T5" fmla="*/ 26 h 140"/>
              <a:gd name="T6" fmla="*/ 28 w 122"/>
              <a:gd name="T7" fmla="*/ 32 h 140"/>
              <a:gd name="T8" fmla="*/ 23 w 122"/>
              <a:gd name="T9" fmla="*/ 41 h 140"/>
              <a:gd name="T10" fmla="*/ 17 w 122"/>
              <a:gd name="T11" fmla="*/ 53 h 140"/>
              <a:gd name="T12" fmla="*/ 6 w 122"/>
              <a:gd name="T13" fmla="*/ 68 h 140"/>
              <a:gd name="T14" fmla="*/ 1 w 122"/>
              <a:gd name="T15" fmla="*/ 78 h 140"/>
              <a:gd name="T16" fmla="*/ 11 w 122"/>
              <a:gd name="T17" fmla="*/ 93 h 140"/>
              <a:gd name="T18" fmla="*/ 16 w 122"/>
              <a:gd name="T19" fmla="*/ 101 h 140"/>
              <a:gd name="T20" fmla="*/ 16 w 122"/>
              <a:gd name="T21" fmla="*/ 102 h 140"/>
              <a:gd name="T22" fmla="*/ 16 w 122"/>
              <a:gd name="T23" fmla="*/ 104 h 140"/>
              <a:gd name="T24" fmla="*/ 15 w 122"/>
              <a:gd name="T25" fmla="*/ 105 h 140"/>
              <a:gd name="T26" fmla="*/ 27 w 122"/>
              <a:gd name="T27" fmla="*/ 123 h 140"/>
              <a:gd name="T28" fmla="*/ 33 w 122"/>
              <a:gd name="T29" fmla="*/ 135 h 140"/>
              <a:gd name="T30" fmla="*/ 46 w 122"/>
              <a:gd name="T31" fmla="*/ 130 h 140"/>
              <a:gd name="T32" fmla="*/ 46 w 122"/>
              <a:gd name="T33" fmla="*/ 129 h 140"/>
              <a:gd name="T34" fmla="*/ 53 w 122"/>
              <a:gd name="T35" fmla="*/ 125 h 140"/>
              <a:gd name="T36" fmla="*/ 66 w 122"/>
              <a:gd name="T37" fmla="*/ 136 h 140"/>
              <a:gd name="T38" fmla="*/ 68 w 122"/>
              <a:gd name="T39" fmla="*/ 136 h 140"/>
              <a:gd name="T40" fmla="*/ 74 w 122"/>
              <a:gd name="T41" fmla="*/ 134 h 140"/>
              <a:gd name="T42" fmla="*/ 76 w 122"/>
              <a:gd name="T43" fmla="*/ 134 h 140"/>
              <a:gd name="T44" fmla="*/ 84 w 122"/>
              <a:gd name="T45" fmla="*/ 140 h 140"/>
              <a:gd name="T46" fmla="*/ 85 w 122"/>
              <a:gd name="T47" fmla="*/ 124 h 140"/>
              <a:gd name="T48" fmla="*/ 86 w 122"/>
              <a:gd name="T49" fmla="*/ 123 h 140"/>
              <a:gd name="T50" fmla="*/ 89 w 122"/>
              <a:gd name="T51" fmla="*/ 113 h 140"/>
              <a:gd name="T52" fmla="*/ 88 w 122"/>
              <a:gd name="T53" fmla="*/ 111 h 140"/>
              <a:gd name="T54" fmla="*/ 90 w 122"/>
              <a:gd name="T55" fmla="*/ 110 h 140"/>
              <a:gd name="T56" fmla="*/ 101 w 122"/>
              <a:gd name="T57" fmla="*/ 94 h 140"/>
              <a:gd name="T58" fmla="*/ 103 w 122"/>
              <a:gd name="T59" fmla="*/ 94 h 140"/>
              <a:gd name="T60" fmla="*/ 103 w 122"/>
              <a:gd name="T61" fmla="*/ 102 h 140"/>
              <a:gd name="T62" fmla="*/ 115 w 122"/>
              <a:gd name="T63" fmla="*/ 92 h 140"/>
              <a:gd name="T64" fmla="*/ 112 w 122"/>
              <a:gd name="T65" fmla="*/ 86 h 140"/>
              <a:gd name="T66" fmla="*/ 115 w 122"/>
              <a:gd name="T67" fmla="*/ 68 h 140"/>
              <a:gd name="T68" fmla="*/ 109 w 122"/>
              <a:gd name="T69" fmla="*/ 68 h 140"/>
              <a:gd name="T70" fmla="*/ 108 w 122"/>
              <a:gd name="T71" fmla="*/ 67 h 140"/>
              <a:gd name="T72" fmla="*/ 106 w 122"/>
              <a:gd name="T73" fmla="*/ 58 h 140"/>
              <a:gd name="T74" fmla="*/ 122 w 122"/>
              <a:gd name="T75" fmla="*/ 58 h 140"/>
              <a:gd name="T76" fmla="*/ 109 w 122"/>
              <a:gd name="T77" fmla="*/ 43 h 140"/>
              <a:gd name="T78" fmla="*/ 117 w 122"/>
              <a:gd name="T79" fmla="*/ 33 h 140"/>
              <a:gd name="T80" fmla="*/ 111 w 122"/>
              <a:gd name="T81" fmla="*/ 34 h 140"/>
              <a:gd name="T82" fmla="*/ 111 w 122"/>
              <a:gd name="T83" fmla="*/ 33 h 140"/>
              <a:gd name="T84" fmla="*/ 103 w 122"/>
              <a:gd name="T85" fmla="*/ 24 h 140"/>
              <a:gd name="T86" fmla="*/ 81 w 122"/>
              <a:gd name="T87" fmla="*/ 32 h 140"/>
              <a:gd name="T88" fmla="*/ 79 w 122"/>
              <a:gd name="T89" fmla="*/ 32 h 140"/>
              <a:gd name="T90" fmla="*/ 78 w 122"/>
              <a:gd name="T91" fmla="*/ 18 h 140"/>
              <a:gd name="T92" fmla="*/ 82 w 122"/>
              <a:gd name="T93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FFC3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24"/>
          <p:cNvSpPr>
            <a:spLocks/>
          </p:cNvSpPr>
          <p:nvPr/>
        </p:nvSpPr>
        <p:spPr bwMode="auto">
          <a:xfrm>
            <a:off x="7024737" y="3603625"/>
            <a:ext cx="574675" cy="703263"/>
          </a:xfrm>
          <a:custGeom>
            <a:avLst/>
            <a:gdLst>
              <a:gd name="T0" fmla="*/ 96 w 153"/>
              <a:gd name="T1" fmla="*/ 53 h 187"/>
              <a:gd name="T2" fmla="*/ 85 w 153"/>
              <a:gd name="T3" fmla="*/ 28 h 187"/>
              <a:gd name="T4" fmla="*/ 55 w 153"/>
              <a:gd name="T5" fmla="*/ 17 h 187"/>
              <a:gd name="T6" fmla="*/ 37 w 153"/>
              <a:gd name="T7" fmla="*/ 0 h 187"/>
              <a:gd name="T8" fmla="*/ 48 w 153"/>
              <a:gd name="T9" fmla="*/ 17 h 187"/>
              <a:gd name="T10" fmla="*/ 49 w 153"/>
              <a:gd name="T11" fmla="*/ 19 h 187"/>
              <a:gd name="T12" fmla="*/ 36 w 153"/>
              <a:gd name="T13" fmla="*/ 36 h 187"/>
              <a:gd name="T14" fmla="*/ 19 w 153"/>
              <a:gd name="T15" fmla="*/ 23 h 187"/>
              <a:gd name="T16" fmla="*/ 23 w 153"/>
              <a:gd name="T17" fmla="*/ 35 h 187"/>
              <a:gd name="T18" fmla="*/ 23 w 153"/>
              <a:gd name="T19" fmla="*/ 36 h 187"/>
              <a:gd name="T20" fmla="*/ 22 w 153"/>
              <a:gd name="T21" fmla="*/ 41 h 187"/>
              <a:gd name="T22" fmla="*/ 14 w 153"/>
              <a:gd name="T23" fmla="*/ 44 h 187"/>
              <a:gd name="T24" fmla="*/ 11 w 153"/>
              <a:gd name="T25" fmla="*/ 51 h 187"/>
              <a:gd name="T26" fmla="*/ 8 w 153"/>
              <a:gd name="T27" fmla="*/ 63 h 187"/>
              <a:gd name="T28" fmla="*/ 8 w 153"/>
              <a:gd name="T29" fmla="*/ 63 h 187"/>
              <a:gd name="T30" fmla="*/ 4 w 153"/>
              <a:gd name="T31" fmla="*/ 65 h 187"/>
              <a:gd name="T32" fmla="*/ 14 w 153"/>
              <a:gd name="T33" fmla="*/ 81 h 187"/>
              <a:gd name="T34" fmla="*/ 18 w 153"/>
              <a:gd name="T35" fmla="*/ 81 h 187"/>
              <a:gd name="T36" fmla="*/ 35 w 153"/>
              <a:gd name="T37" fmla="*/ 89 h 187"/>
              <a:gd name="T38" fmla="*/ 35 w 153"/>
              <a:gd name="T39" fmla="*/ 89 h 187"/>
              <a:gd name="T40" fmla="*/ 34 w 153"/>
              <a:gd name="T41" fmla="*/ 100 h 187"/>
              <a:gd name="T42" fmla="*/ 30 w 153"/>
              <a:gd name="T43" fmla="*/ 109 h 187"/>
              <a:gd name="T44" fmla="*/ 25 w 153"/>
              <a:gd name="T45" fmla="*/ 115 h 187"/>
              <a:gd name="T46" fmla="*/ 25 w 153"/>
              <a:gd name="T47" fmla="*/ 115 h 187"/>
              <a:gd name="T48" fmla="*/ 26 w 153"/>
              <a:gd name="T49" fmla="*/ 127 h 187"/>
              <a:gd name="T50" fmla="*/ 38 w 153"/>
              <a:gd name="T51" fmla="*/ 129 h 187"/>
              <a:gd name="T52" fmla="*/ 43 w 153"/>
              <a:gd name="T53" fmla="*/ 134 h 187"/>
              <a:gd name="T54" fmla="*/ 51 w 153"/>
              <a:gd name="T55" fmla="*/ 176 h 187"/>
              <a:gd name="T56" fmla="*/ 49 w 153"/>
              <a:gd name="T57" fmla="*/ 179 h 187"/>
              <a:gd name="T58" fmla="*/ 50 w 153"/>
              <a:gd name="T59" fmla="*/ 182 h 187"/>
              <a:gd name="T60" fmla="*/ 73 w 153"/>
              <a:gd name="T61" fmla="*/ 173 h 187"/>
              <a:gd name="T62" fmla="*/ 78 w 153"/>
              <a:gd name="T63" fmla="*/ 175 h 187"/>
              <a:gd name="T64" fmla="*/ 79 w 153"/>
              <a:gd name="T65" fmla="*/ 175 h 187"/>
              <a:gd name="T66" fmla="*/ 87 w 153"/>
              <a:gd name="T67" fmla="*/ 170 h 187"/>
              <a:gd name="T68" fmla="*/ 110 w 153"/>
              <a:gd name="T69" fmla="*/ 180 h 187"/>
              <a:gd name="T70" fmla="*/ 116 w 153"/>
              <a:gd name="T71" fmla="*/ 184 h 187"/>
              <a:gd name="T72" fmla="*/ 134 w 153"/>
              <a:gd name="T73" fmla="*/ 163 h 187"/>
              <a:gd name="T74" fmla="*/ 130 w 153"/>
              <a:gd name="T75" fmla="*/ 148 h 187"/>
              <a:gd name="T76" fmla="*/ 144 w 153"/>
              <a:gd name="T77" fmla="*/ 149 h 187"/>
              <a:gd name="T78" fmla="*/ 144 w 153"/>
              <a:gd name="T79" fmla="*/ 135 h 187"/>
              <a:gd name="T80" fmla="*/ 153 w 153"/>
              <a:gd name="T81" fmla="*/ 123 h 187"/>
              <a:gd name="T82" fmla="*/ 142 w 153"/>
              <a:gd name="T83" fmla="*/ 111 h 187"/>
              <a:gd name="T84" fmla="*/ 136 w 153"/>
              <a:gd name="T85" fmla="*/ 116 h 187"/>
              <a:gd name="T86" fmla="*/ 135 w 153"/>
              <a:gd name="T87" fmla="*/ 115 h 187"/>
              <a:gd name="T88" fmla="*/ 126 w 153"/>
              <a:gd name="T89" fmla="*/ 107 h 187"/>
              <a:gd name="T90" fmla="*/ 113 w 153"/>
              <a:gd name="T91" fmla="*/ 99 h 187"/>
              <a:gd name="T92" fmla="*/ 110 w 153"/>
              <a:gd name="T93" fmla="*/ 85 h 187"/>
              <a:gd name="T94" fmla="*/ 117 w 153"/>
              <a:gd name="T95" fmla="*/ 64 h 187"/>
              <a:gd name="T96" fmla="*/ 129 w 153"/>
              <a:gd name="T97" fmla="*/ 65 h 187"/>
              <a:gd name="T98" fmla="*/ 130 w 153"/>
              <a:gd name="T99" fmla="*/ 52 h 187"/>
              <a:gd name="T100" fmla="*/ 97 w 153"/>
              <a:gd name="T101" fmla="*/ 54 h 187"/>
              <a:gd name="T102" fmla="*/ 96 w 153"/>
              <a:gd name="T103" fmla="*/ 5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FFC3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25"/>
          <p:cNvSpPr>
            <a:spLocks/>
          </p:cNvSpPr>
          <p:nvPr/>
        </p:nvSpPr>
        <p:spPr bwMode="auto">
          <a:xfrm>
            <a:off x="7134275" y="2792413"/>
            <a:ext cx="153988" cy="217488"/>
          </a:xfrm>
          <a:custGeom>
            <a:avLst/>
            <a:gdLst>
              <a:gd name="T0" fmla="*/ 24 w 41"/>
              <a:gd name="T1" fmla="*/ 1 h 58"/>
              <a:gd name="T2" fmla="*/ 23 w 41"/>
              <a:gd name="T3" fmla="*/ 0 h 58"/>
              <a:gd name="T4" fmla="*/ 17 w 41"/>
              <a:gd name="T5" fmla="*/ 7 h 58"/>
              <a:gd name="T6" fmla="*/ 15 w 41"/>
              <a:gd name="T7" fmla="*/ 6 h 58"/>
              <a:gd name="T8" fmla="*/ 15 w 41"/>
              <a:gd name="T9" fmla="*/ 6 h 58"/>
              <a:gd name="T10" fmla="*/ 15 w 41"/>
              <a:gd name="T11" fmla="*/ 7 h 58"/>
              <a:gd name="T12" fmla="*/ 12 w 41"/>
              <a:gd name="T13" fmla="*/ 10 h 58"/>
              <a:gd name="T14" fmla="*/ 10 w 41"/>
              <a:gd name="T15" fmla="*/ 11 h 58"/>
              <a:gd name="T16" fmla="*/ 6 w 41"/>
              <a:gd name="T17" fmla="*/ 13 h 58"/>
              <a:gd name="T18" fmla="*/ 5 w 41"/>
              <a:gd name="T19" fmla="*/ 16 h 58"/>
              <a:gd name="T20" fmla="*/ 3 w 41"/>
              <a:gd name="T21" fmla="*/ 25 h 58"/>
              <a:gd name="T22" fmla="*/ 1 w 41"/>
              <a:gd name="T23" fmla="*/ 30 h 58"/>
              <a:gd name="T24" fmla="*/ 1 w 41"/>
              <a:gd name="T25" fmla="*/ 39 h 58"/>
              <a:gd name="T26" fmla="*/ 3 w 41"/>
              <a:gd name="T27" fmla="*/ 51 h 58"/>
              <a:gd name="T28" fmla="*/ 10 w 41"/>
              <a:gd name="T29" fmla="*/ 56 h 58"/>
              <a:gd name="T30" fmla="*/ 19 w 41"/>
              <a:gd name="T31" fmla="*/ 58 h 58"/>
              <a:gd name="T32" fmla="*/ 28 w 41"/>
              <a:gd name="T33" fmla="*/ 55 h 58"/>
              <a:gd name="T34" fmla="*/ 26 w 41"/>
              <a:gd name="T35" fmla="*/ 50 h 58"/>
              <a:gd name="T36" fmla="*/ 26 w 41"/>
              <a:gd name="T37" fmla="*/ 49 h 58"/>
              <a:gd name="T38" fmla="*/ 26 w 41"/>
              <a:gd name="T39" fmla="*/ 49 h 58"/>
              <a:gd name="T40" fmla="*/ 27 w 41"/>
              <a:gd name="T41" fmla="*/ 45 h 58"/>
              <a:gd name="T42" fmla="*/ 27 w 41"/>
              <a:gd name="T43" fmla="*/ 45 h 58"/>
              <a:gd name="T44" fmla="*/ 31 w 41"/>
              <a:gd name="T45" fmla="*/ 37 h 58"/>
              <a:gd name="T46" fmla="*/ 39 w 41"/>
              <a:gd name="T47" fmla="*/ 37 h 58"/>
              <a:gd name="T48" fmla="*/ 41 w 41"/>
              <a:gd name="T49" fmla="*/ 37 h 58"/>
              <a:gd name="T50" fmla="*/ 33 w 41"/>
              <a:gd name="T51" fmla="*/ 24 h 58"/>
              <a:gd name="T52" fmla="*/ 30 w 41"/>
              <a:gd name="T53" fmla="*/ 20 h 58"/>
              <a:gd name="T54" fmla="*/ 27 w 41"/>
              <a:gd name="T55" fmla="*/ 9 h 58"/>
              <a:gd name="T56" fmla="*/ 24 w 41"/>
              <a:gd name="T57" fmla="*/ 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Freeform 26"/>
          <p:cNvSpPr>
            <a:spLocks/>
          </p:cNvSpPr>
          <p:nvPr/>
        </p:nvSpPr>
        <p:spPr bwMode="auto">
          <a:xfrm>
            <a:off x="6986637" y="2693988"/>
            <a:ext cx="200025" cy="214313"/>
          </a:xfrm>
          <a:custGeom>
            <a:avLst/>
            <a:gdLst>
              <a:gd name="T0" fmla="*/ 26 w 53"/>
              <a:gd name="T1" fmla="*/ 12 h 57"/>
              <a:gd name="T2" fmla="*/ 26 w 53"/>
              <a:gd name="T3" fmla="*/ 13 h 57"/>
              <a:gd name="T4" fmla="*/ 24 w 53"/>
              <a:gd name="T5" fmla="*/ 13 h 57"/>
              <a:gd name="T6" fmla="*/ 19 w 53"/>
              <a:gd name="T7" fmla="*/ 12 h 57"/>
              <a:gd name="T8" fmla="*/ 19 w 53"/>
              <a:gd name="T9" fmla="*/ 14 h 57"/>
              <a:gd name="T10" fmla="*/ 19 w 53"/>
              <a:gd name="T11" fmla="*/ 15 h 57"/>
              <a:gd name="T12" fmla="*/ 18 w 53"/>
              <a:gd name="T13" fmla="*/ 15 h 57"/>
              <a:gd name="T14" fmla="*/ 9 w 53"/>
              <a:gd name="T15" fmla="*/ 19 h 57"/>
              <a:gd name="T16" fmla="*/ 9 w 53"/>
              <a:gd name="T17" fmla="*/ 20 h 57"/>
              <a:gd name="T18" fmla="*/ 12 w 53"/>
              <a:gd name="T19" fmla="*/ 28 h 57"/>
              <a:gd name="T20" fmla="*/ 12 w 53"/>
              <a:gd name="T21" fmla="*/ 29 h 57"/>
              <a:gd name="T22" fmla="*/ 12 w 53"/>
              <a:gd name="T23" fmla="*/ 30 h 57"/>
              <a:gd name="T24" fmla="*/ 2 w 53"/>
              <a:gd name="T25" fmla="*/ 41 h 57"/>
              <a:gd name="T26" fmla="*/ 0 w 53"/>
              <a:gd name="T27" fmla="*/ 45 h 57"/>
              <a:gd name="T28" fmla="*/ 2 w 53"/>
              <a:gd name="T29" fmla="*/ 48 h 57"/>
              <a:gd name="T30" fmla="*/ 7 w 53"/>
              <a:gd name="T31" fmla="*/ 50 h 57"/>
              <a:gd name="T32" fmla="*/ 10 w 53"/>
              <a:gd name="T33" fmla="*/ 50 h 57"/>
              <a:gd name="T34" fmla="*/ 20 w 53"/>
              <a:gd name="T35" fmla="*/ 53 h 57"/>
              <a:gd name="T36" fmla="*/ 24 w 53"/>
              <a:gd name="T37" fmla="*/ 55 h 57"/>
              <a:gd name="T38" fmla="*/ 31 w 53"/>
              <a:gd name="T39" fmla="*/ 57 h 57"/>
              <a:gd name="T40" fmla="*/ 36 w 53"/>
              <a:gd name="T41" fmla="*/ 53 h 57"/>
              <a:gd name="T42" fmla="*/ 39 w 53"/>
              <a:gd name="T43" fmla="*/ 49 h 57"/>
              <a:gd name="T44" fmla="*/ 42 w 53"/>
              <a:gd name="T45" fmla="*/ 42 h 57"/>
              <a:gd name="T46" fmla="*/ 40 w 53"/>
              <a:gd name="T47" fmla="*/ 33 h 57"/>
              <a:gd name="T48" fmla="*/ 43 w 53"/>
              <a:gd name="T49" fmla="*/ 34 h 57"/>
              <a:gd name="T50" fmla="*/ 48 w 53"/>
              <a:gd name="T51" fmla="*/ 34 h 57"/>
              <a:gd name="T52" fmla="*/ 50 w 53"/>
              <a:gd name="T53" fmla="*/ 33 h 57"/>
              <a:gd name="T54" fmla="*/ 51 w 53"/>
              <a:gd name="T55" fmla="*/ 31 h 57"/>
              <a:gd name="T56" fmla="*/ 47 w 53"/>
              <a:gd name="T57" fmla="*/ 19 h 57"/>
              <a:gd name="T58" fmla="*/ 48 w 53"/>
              <a:gd name="T59" fmla="*/ 15 h 57"/>
              <a:gd name="T60" fmla="*/ 53 w 53"/>
              <a:gd name="T61" fmla="*/ 11 h 57"/>
              <a:gd name="T62" fmla="*/ 53 w 53"/>
              <a:gd name="T63" fmla="*/ 11 h 57"/>
              <a:gd name="T64" fmla="*/ 52 w 53"/>
              <a:gd name="T65" fmla="*/ 9 h 57"/>
              <a:gd name="T66" fmla="*/ 43 w 53"/>
              <a:gd name="T67" fmla="*/ 9 h 57"/>
              <a:gd name="T68" fmla="*/ 43 w 53"/>
              <a:gd name="T69" fmla="*/ 9 h 57"/>
              <a:gd name="T70" fmla="*/ 34 w 53"/>
              <a:gd name="T71" fmla="*/ 3 h 57"/>
              <a:gd name="T72" fmla="*/ 24 w 53"/>
              <a:gd name="T73" fmla="*/ 1 h 57"/>
              <a:gd name="T74" fmla="*/ 22 w 53"/>
              <a:gd name="T75" fmla="*/ 1 h 57"/>
              <a:gd name="T76" fmla="*/ 25 w 53"/>
              <a:gd name="T77" fmla="*/ 5 h 57"/>
              <a:gd name="T78" fmla="*/ 26 w 53"/>
              <a:gd name="T79" fmla="*/ 1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27"/>
          <p:cNvSpPr>
            <a:spLocks/>
          </p:cNvSpPr>
          <p:nvPr/>
        </p:nvSpPr>
        <p:spPr bwMode="auto">
          <a:xfrm>
            <a:off x="7324775" y="2270125"/>
            <a:ext cx="706438" cy="673100"/>
          </a:xfrm>
          <a:custGeom>
            <a:avLst/>
            <a:gdLst>
              <a:gd name="T0" fmla="*/ 80 w 188"/>
              <a:gd name="T1" fmla="*/ 37 h 179"/>
              <a:gd name="T2" fmla="*/ 70 w 188"/>
              <a:gd name="T3" fmla="*/ 40 h 179"/>
              <a:gd name="T4" fmla="*/ 58 w 188"/>
              <a:gd name="T5" fmla="*/ 46 h 179"/>
              <a:gd name="T6" fmla="*/ 46 w 188"/>
              <a:gd name="T7" fmla="*/ 56 h 179"/>
              <a:gd name="T8" fmla="*/ 45 w 188"/>
              <a:gd name="T9" fmla="*/ 58 h 179"/>
              <a:gd name="T10" fmla="*/ 34 w 188"/>
              <a:gd name="T11" fmla="*/ 70 h 179"/>
              <a:gd name="T12" fmla="*/ 21 w 188"/>
              <a:gd name="T13" fmla="*/ 69 h 179"/>
              <a:gd name="T14" fmla="*/ 15 w 188"/>
              <a:gd name="T15" fmla="*/ 63 h 179"/>
              <a:gd name="T16" fmla="*/ 17 w 188"/>
              <a:gd name="T17" fmla="*/ 86 h 179"/>
              <a:gd name="T18" fmla="*/ 2 w 188"/>
              <a:gd name="T19" fmla="*/ 110 h 179"/>
              <a:gd name="T20" fmla="*/ 0 w 188"/>
              <a:gd name="T21" fmla="*/ 113 h 179"/>
              <a:gd name="T22" fmla="*/ 16 w 188"/>
              <a:gd name="T23" fmla="*/ 119 h 179"/>
              <a:gd name="T24" fmla="*/ 17 w 188"/>
              <a:gd name="T25" fmla="*/ 120 h 179"/>
              <a:gd name="T26" fmla="*/ 23 w 188"/>
              <a:gd name="T27" fmla="*/ 124 h 179"/>
              <a:gd name="T28" fmla="*/ 24 w 188"/>
              <a:gd name="T29" fmla="*/ 124 h 179"/>
              <a:gd name="T30" fmla="*/ 39 w 188"/>
              <a:gd name="T31" fmla="*/ 136 h 179"/>
              <a:gd name="T32" fmla="*/ 56 w 188"/>
              <a:gd name="T33" fmla="*/ 112 h 179"/>
              <a:gd name="T34" fmla="*/ 61 w 188"/>
              <a:gd name="T35" fmla="*/ 106 h 179"/>
              <a:gd name="T36" fmla="*/ 74 w 188"/>
              <a:gd name="T37" fmla="*/ 101 h 179"/>
              <a:gd name="T38" fmla="*/ 87 w 188"/>
              <a:gd name="T39" fmla="*/ 99 h 179"/>
              <a:gd name="T40" fmla="*/ 94 w 188"/>
              <a:gd name="T41" fmla="*/ 110 h 179"/>
              <a:gd name="T42" fmla="*/ 95 w 188"/>
              <a:gd name="T43" fmla="*/ 119 h 179"/>
              <a:gd name="T44" fmla="*/ 92 w 188"/>
              <a:gd name="T45" fmla="*/ 134 h 179"/>
              <a:gd name="T46" fmla="*/ 92 w 188"/>
              <a:gd name="T47" fmla="*/ 135 h 179"/>
              <a:gd name="T48" fmla="*/ 85 w 188"/>
              <a:gd name="T49" fmla="*/ 156 h 179"/>
              <a:gd name="T50" fmla="*/ 92 w 188"/>
              <a:gd name="T51" fmla="*/ 152 h 179"/>
              <a:gd name="T52" fmla="*/ 97 w 188"/>
              <a:gd name="T53" fmla="*/ 154 h 179"/>
              <a:gd name="T54" fmla="*/ 96 w 188"/>
              <a:gd name="T55" fmla="*/ 160 h 179"/>
              <a:gd name="T56" fmla="*/ 92 w 188"/>
              <a:gd name="T57" fmla="*/ 167 h 179"/>
              <a:gd name="T58" fmla="*/ 89 w 188"/>
              <a:gd name="T59" fmla="*/ 172 h 179"/>
              <a:gd name="T60" fmla="*/ 84 w 188"/>
              <a:gd name="T61" fmla="*/ 173 h 179"/>
              <a:gd name="T62" fmla="*/ 79 w 188"/>
              <a:gd name="T63" fmla="*/ 179 h 179"/>
              <a:gd name="T64" fmla="*/ 99 w 188"/>
              <a:gd name="T65" fmla="*/ 164 h 179"/>
              <a:gd name="T66" fmla="*/ 130 w 188"/>
              <a:gd name="T67" fmla="*/ 133 h 179"/>
              <a:gd name="T68" fmla="*/ 136 w 188"/>
              <a:gd name="T69" fmla="*/ 130 h 179"/>
              <a:gd name="T70" fmla="*/ 152 w 188"/>
              <a:gd name="T71" fmla="*/ 126 h 179"/>
              <a:gd name="T72" fmla="*/ 163 w 188"/>
              <a:gd name="T73" fmla="*/ 104 h 179"/>
              <a:gd name="T74" fmla="*/ 188 w 188"/>
              <a:gd name="T75" fmla="*/ 78 h 179"/>
              <a:gd name="T76" fmla="*/ 182 w 188"/>
              <a:gd name="T77" fmla="*/ 60 h 179"/>
              <a:gd name="T78" fmla="*/ 173 w 188"/>
              <a:gd name="T79" fmla="*/ 58 h 179"/>
              <a:gd name="T80" fmla="*/ 171 w 188"/>
              <a:gd name="T81" fmla="*/ 54 h 179"/>
              <a:gd name="T82" fmla="*/ 158 w 188"/>
              <a:gd name="T83" fmla="*/ 22 h 179"/>
              <a:gd name="T84" fmla="*/ 154 w 188"/>
              <a:gd name="T85" fmla="*/ 6 h 179"/>
              <a:gd name="T86" fmla="*/ 147 w 188"/>
              <a:gd name="T87" fmla="*/ 12 h 179"/>
              <a:gd name="T88" fmla="*/ 134 w 188"/>
              <a:gd name="T89" fmla="*/ 5 h 179"/>
              <a:gd name="T90" fmla="*/ 124 w 188"/>
              <a:gd name="T91" fmla="*/ 6 h 179"/>
              <a:gd name="T92" fmla="*/ 114 w 188"/>
              <a:gd name="T93" fmla="*/ 2 h 179"/>
              <a:gd name="T94" fmla="*/ 114 w 188"/>
              <a:gd name="T95" fmla="*/ 15 h 179"/>
              <a:gd name="T96" fmla="*/ 113 w 188"/>
              <a:gd name="T97" fmla="*/ 16 h 179"/>
              <a:gd name="T98" fmla="*/ 104 w 188"/>
              <a:gd name="T99" fmla="*/ 2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47B39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28"/>
          <p:cNvSpPr>
            <a:spLocks/>
          </p:cNvSpPr>
          <p:nvPr/>
        </p:nvSpPr>
        <p:spPr bwMode="auto">
          <a:xfrm>
            <a:off x="7483525" y="1863725"/>
            <a:ext cx="1006475" cy="684213"/>
          </a:xfrm>
          <a:custGeom>
            <a:avLst/>
            <a:gdLst>
              <a:gd name="T0" fmla="*/ 47 w 268"/>
              <a:gd name="T1" fmla="*/ 3 h 182"/>
              <a:gd name="T2" fmla="*/ 36 w 268"/>
              <a:gd name="T3" fmla="*/ 6 h 182"/>
              <a:gd name="T4" fmla="*/ 34 w 268"/>
              <a:gd name="T5" fmla="*/ 10 h 182"/>
              <a:gd name="T6" fmla="*/ 29 w 268"/>
              <a:gd name="T7" fmla="*/ 18 h 182"/>
              <a:gd name="T8" fmla="*/ 21 w 268"/>
              <a:gd name="T9" fmla="*/ 24 h 182"/>
              <a:gd name="T10" fmla="*/ 11 w 268"/>
              <a:gd name="T11" fmla="*/ 17 h 182"/>
              <a:gd name="T12" fmla="*/ 0 w 268"/>
              <a:gd name="T13" fmla="*/ 20 h 182"/>
              <a:gd name="T14" fmla="*/ 16 w 268"/>
              <a:gd name="T15" fmla="*/ 30 h 182"/>
              <a:gd name="T16" fmla="*/ 17 w 268"/>
              <a:gd name="T17" fmla="*/ 32 h 182"/>
              <a:gd name="T18" fmla="*/ 18 w 268"/>
              <a:gd name="T19" fmla="*/ 52 h 182"/>
              <a:gd name="T20" fmla="*/ 30 w 268"/>
              <a:gd name="T21" fmla="*/ 76 h 182"/>
              <a:gd name="T22" fmla="*/ 38 w 268"/>
              <a:gd name="T23" fmla="*/ 68 h 182"/>
              <a:gd name="T24" fmla="*/ 49 w 268"/>
              <a:gd name="T25" fmla="*/ 66 h 182"/>
              <a:gd name="T26" fmla="*/ 49 w 268"/>
              <a:gd name="T27" fmla="*/ 66 h 182"/>
              <a:gd name="T28" fmla="*/ 60 w 268"/>
              <a:gd name="T29" fmla="*/ 78 h 182"/>
              <a:gd name="T30" fmla="*/ 63 w 268"/>
              <a:gd name="T31" fmla="*/ 88 h 182"/>
              <a:gd name="T32" fmla="*/ 62 w 268"/>
              <a:gd name="T33" fmla="*/ 98 h 182"/>
              <a:gd name="T34" fmla="*/ 69 w 268"/>
              <a:gd name="T35" fmla="*/ 107 h 182"/>
              <a:gd name="T36" fmla="*/ 79 w 268"/>
              <a:gd name="T37" fmla="*/ 104 h 182"/>
              <a:gd name="T38" fmla="*/ 84 w 268"/>
              <a:gd name="T39" fmla="*/ 109 h 182"/>
              <a:gd name="T40" fmla="*/ 96 w 268"/>
              <a:gd name="T41" fmla="*/ 114 h 182"/>
              <a:gd name="T42" fmla="*/ 105 w 268"/>
              <a:gd name="T43" fmla="*/ 111 h 182"/>
              <a:gd name="T44" fmla="*/ 110 w 268"/>
              <a:gd name="T45" fmla="*/ 106 h 182"/>
              <a:gd name="T46" fmla="*/ 116 w 268"/>
              <a:gd name="T47" fmla="*/ 121 h 182"/>
              <a:gd name="T48" fmla="*/ 131 w 268"/>
              <a:gd name="T49" fmla="*/ 137 h 182"/>
              <a:gd name="T50" fmla="*/ 134 w 268"/>
              <a:gd name="T51" fmla="*/ 162 h 182"/>
              <a:gd name="T52" fmla="*/ 144 w 268"/>
              <a:gd name="T53" fmla="*/ 166 h 182"/>
              <a:gd name="T54" fmla="*/ 150 w 268"/>
              <a:gd name="T55" fmla="*/ 182 h 182"/>
              <a:gd name="T56" fmla="*/ 186 w 268"/>
              <a:gd name="T57" fmla="*/ 152 h 182"/>
              <a:gd name="T58" fmla="*/ 200 w 268"/>
              <a:gd name="T59" fmla="*/ 136 h 182"/>
              <a:gd name="T60" fmla="*/ 226 w 268"/>
              <a:gd name="T61" fmla="*/ 114 h 182"/>
              <a:gd name="T62" fmla="*/ 236 w 268"/>
              <a:gd name="T63" fmla="*/ 106 h 182"/>
              <a:gd name="T64" fmla="*/ 238 w 268"/>
              <a:gd name="T65" fmla="*/ 85 h 182"/>
              <a:gd name="T66" fmla="*/ 247 w 268"/>
              <a:gd name="T67" fmla="*/ 84 h 182"/>
              <a:gd name="T68" fmla="*/ 262 w 268"/>
              <a:gd name="T69" fmla="*/ 99 h 182"/>
              <a:gd name="T70" fmla="*/ 259 w 268"/>
              <a:gd name="T71" fmla="*/ 88 h 182"/>
              <a:gd name="T72" fmla="*/ 268 w 268"/>
              <a:gd name="T73" fmla="*/ 79 h 182"/>
              <a:gd name="T74" fmla="*/ 263 w 268"/>
              <a:gd name="T75" fmla="*/ 63 h 182"/>
              <a:gd name="T76" fmla="*/ 246 w 268"/>
              <a:gd name="T77" fmla="*/ 55 h 182"/>
              <a:gd name="T78" fmla="*/ 240 w 268"/>
              <a:gd name="T79" fmla="*/ 54 h 182"/>
              <a:gd name="T80" fmla="*/ 234 w 268"/>
              <a:gd name="T81" fmla="*/ 55 h 182"/>
              <a:gd name="T82" fmla="*/ 223 w 268"/>
              <a:gd name="T83" fmla="*/ 55 h 182"/>
              <a:gd name="T84" fmla="*/ 222 w 268"/>
              <a:gd name="T85" fmla="*/ 69 h 182"/>
              <a:gd name="T86" fmla="*/ 208 w 268"/>
              <a:gd name="T87" fmla="*/ 72 h 182"/>
              <a:gd name="T88" fmla="*/ 188 w 268"/>
              <a:gd name="T89" fmla="*/ 54 h 182"/>
              <a:gd name="T90" fmla="*/ 183 w 268"/>
              <a:gd name="T91" fmla="*/ 44 h 182"/>
              <a:gd name="T92" fmla="*/ 184 w 268"/>
              <a:gd name="T93" fmla="*/ 50 h 182"/>
              <a:gd name="T94" fmla="*/ 179 w 268"/>
              <a:gd name="T95" fmla="*/ 60 h 182"/>
              <a:gd name="T96" fmla="*/ 168 w 268"/>
              <a:gd name="T97" fmla="*/ 57 h 182"/>
              <a:gd name="T98" fmla="*/ 166 w 268"/>
              <a:gd name="T99" fmla="*/ 47 h 182"/>
              <a:gd name="T100" fmla="*/ 156 w 268"/>
              <a:gd name="T101" fmla="*/ 43 h 182"/>
              <a:gd name="T102" fmla="*/ 144 w 268"/>
              <a:gd name="T103" fmla="*/ 35 h 182"/>
              <a:gd name="T104" fmla="*/ 128 w 268"/>
              <a:gd name="T105" fmla="*/ 29 h 182"/>
              <a:gd name="T106" fmla="*/ 117 w 268"/>
              <a:gd name="T107" fmla="*/ 34 h 182"/>
              <a:gd name="T108" fmla="*/ 112 w 268"/>
              <a:gd name="T109" fmla="*/ 24 h 182"/>
              <a:gd name="T110" fmla="*/ 98 w 268"/>
              <a:gd name="T111" fmla="*/ 24 h 182"/>
              <a:gd name="T112" fmla="*/ 82 w 268"/>
              <a:gd name="T113" fmla="*/ 27 h 182"/>
              <a:gd name="T114" fmla="*/ 67 w 268"/>
              <a:gd name="T115" fmla="*/ 2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29"/>
          <p:cNvSpPr>
            <a:spLocks/>
          </p:cNvSpPr>
          <p:nvPr/>
        </p:nvSpPr>
        <p:spPr bwMode="auto">
          <a:xfrm>
            <a:off x="7269212" y="890588"/>
            <a:ext cx="1352550" cy="1233488"/>
          </a:xfrm>
          <a:custGeom>
            <a:avLst/>
            <a:gdLst>
              <a:gd name="T0" fmla="*/ 353 w 360"/>
              <a:gd name="T1" fmla="*/ 153 h 328"/>
              <a:gd name="T2" fmla="*/ 346 w 360"/>
              <a:gd name="T3" fmla="*/ 119 h 328"/>
              <a:gd name="T4" fmla="*/ 314 w 360"/>
              <a:gd name="T5" fmla="*/ 153 h 328"/>
              <a:gd name="T6" fmla="*/ 309 w 360"/>
              <a:gd name="T7" fmla="*/ 162 h 328"/>
              <a:gd name="T8" fmla="*/ 268 w 360"/>
              <a:gd name="T9" fmla="*/ 169 h 328"/>
              <a:gd name="T10" fmla="*/ 259 w 360"/>
              <a:gd name="T11" fmla="*/ 153 h 328"/>
              <a:gd name="T12" fmla="*/ 248 w 360"/>
              <a:gd name="T13" fmla="*/ 142 h 328"/>
              <a:gd name="T14" fmla="*/ 235 w 360"/>
              <a:gd name="T15" fmla="*/ 131 h 328"/>
              <a:gd name="T16" fmla="*/ 168 w 360"/>
              <a:gd name="T17" fmla="*/ 119 h 328"/>
              <a:gd name="T18" fmla="*/ 129 w 360"/>
              <a:gd name="T19" fmla="*/ 57 h 328"/>
              <a:gd name="T20" fmla="*/ 54 w 360"/>
              <a:gd name="T21" fmla="*/ 8 h 328"/>
              <a:gd name="T22" fmla="*/ 4 w 360"/>
              <a:gd name="T23" fmla="*/ 14 h 328"/>
              <a:gd name="T24" fmla="*/ 4 w 360"/>
              <a:gd name="T25" fmla="*/ 21 h 328"/>
              <a:gd name="T26" fmla="*/ 1 w 360"/>
              <a:gd name="T27" fmla="*/ 28 h 328"/>
              <a:gd name="T28" fmla="*/ 5 w 360"/>
              <a:gd name="T29" fmla="*/ 45 h 328"/>
              <a:gd name="T30" fmla="*/ 21 w 360"/>
              <a:gd name="T31" fmla="*/ 37 h 328"/>
              <a:gd name="T32" fmla="*/ 37 w 360"/>
              <a:gd name="T33" fmla="*/ 49 h 328"/>
              <a:gd name="T34" fmla="*/ 60 w 360"/>
              <a:gd name="T35" fmla="*/ 77 h 328"/>
              <a:gd name="T36" fmla="*/ 74 w 360"/>
              <a:gd name="T37" fmla="*/ 66 h 328"/>
              <a:gd name="T38" fmla="*/ 97 w 360"/>
              <a:gd name="T39" fmla="*/ 52 h 328"/>
              <a:gd name="T40" fmla="*/ 115 w 360"/>
              <a:gd name="T41" fmla="*/ 71 h 328"/>
              <a:gd name="T42" fmla="*/ 119 w 360"/>
              <a:gd name="T43" fmla="*/ 100 h 328"/>
              <a:gd name="T44" fmla="*/ 121 w 360"/>
              <a:gd name="T45" fmla="*/ 131 h 328"/>
              <a:gd name="T46" fmla="*/ 116 w 360"/>
              <a:gd name="T47" fmla="*/ 144 h 328"/>
              <a:gd name="T48" fmla="*/ 112 w 360"/>
              <a:gd name="T49" fmla="*/ 149 h 328"/>
              <a:gd name="T50" fmla="*/ 114 w 360"/>
              <a:gd name="T51" fmla="*/ 168 h 328"/>
              <a:gd name="T52" fmla="*/ 109 w 360"/>
              <a:gd name="T53" fmla="*/ 184 h 328"/>
              <a:gd name="T54" fmla="*/ 95 w 360"/>
              <a:gd name="T55" fmla="*/ 181 h 328"/>
              <a:gd name="T56" fmla="*/ 84 w 360"/>
              <a:gd name="T57" fmla="*/ 204 h 328"/>
              <a:gd name="T58" fmla="*/ 68 w 360"/>
              <a:gd name="T59" fmla="*/ 219 h 328"/>
              <a:gd name="T60" fmla="*/ 80 w 360"/>
              <a:gd name="T61" fmla="*/ 236 h 328"/>
              <a:gd name="T62" fmla="*/ 90 w 360"/>
              <a:gd name="T63" fmla="*/ 249 h 328"/>
              <a:gd name="T64" fmla="*/ 109 w 360"/>
              <a:gd name="T65" fmla="*/ 253 h 328"/>
              <a:gd name="T66" fmla="*/ 118 w 360"/>
              <a:gd name="T67" fmla="*/ 272 h 328"/>
              <a:gd name="T68" fmla="*/ 133 w 360"/>
              <a:gd name="T69" fmla="*/ 284 h 328"/>
              <a:gd name="T70" fmla="*/ 154 w 360"/>
              <a:gd name="T71" fmla="*/ 278 h 328"/>
              <a:gd name="T72" fmla="*/ 167 w 360"/>
              <a:gd name="T73" fmla="*/ 275 h 328"/>
              <a:gd name="T74" fmla="*/ 177 w 360"/>
              <a:gd name="T75" fmla="*/ 289 h 328"/>
              <a:gd name="T76" fmla="*/ 180 w 360"/>
              <a:gd name="T77" fmla="*/ 289 h 328"/>
              <a:gd name="T78" fmla="*/ 200 w 360"/>
              <a:gd name="T79" fmla="*/ 283 h 328"/>
              <a:gd name="T80" fmla="*/ 206 w 360"/>
              <a:gd name="T81" fmla="*/ 292 h 328"/>
              <a:gd name="T82" fmla="*/ 211 w 360"/>
              <a:gd name="T83" fmla="*/ 297 h 328"/>
              <a:gd name="T84" fmla="*/ 229 w 360"/>
              <a:gd name="T85" fmla="*/ 308 h 328"/>
              <a:gd name="T86" fmla="*/ 235 w 360"/>
              <a:gd name="T87" fmla="*/ 303 h 328"/>
              <a:gd name="T88" fmla="*/ 243 w 360"/>
              <a:gd name="T89" fmla="*/ 297 h 328"/>
              <a:gd name="T90" fmla="*/ 255 w 360"/>
              <a:gd name="T91" fmla="*/ 315 h 328"/>
              <a:gd name="T92" fmla="*/ 269 w 360"/>
              <a:gd name="T93" fmla="*/ 328 h 328"/>
              <a:gd name="T94" fmla="*/ 278 w 360"/>
              <a:gd name="T95" fmla="*/ 311 h 328"/>
              <a:gd name="T96" fmla="*/ 296 w 360"/>
              <a:gd name="T97" fmla="*/ 301 h 328"/>
              <a:gd name="T98" fmla="*/ 306 w 360"/>
              <a:gd name="T99" fmla="*/ 305 h 328"/>
              <a:gd name="T100" fmla="*/ 315 w 360"/>
              <a:gd name="T101" fmla="*/ 315 h 328"/>
              <a:gd name="T102" fmla="*/ 318 w 360"/>
              <a:gd name="T103" fmla="*/ 288 h 328"/>
              <a:gd name="T104" fmla="*/ 325 w 360"/>
              <a:gd name="T105" fmla="*/ 243 h 328"/>
              <a:gd name="T106" fmla="*/ 336 w 360"/>
              <a:gd name="T107" fmla="*/ 24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0"/>
          <p:cNvSpPr>
            <a:spLocks/>
          </p:cNvSpPr>
          <p:nvPr/>
        </p:nvSpPr>
        <p:spPr bwMode="auto">
          <a:xfrm>
            <a:off x="7002512" y="3097213"/>
            <a:ext cx="814388" cy="511175"/>
          </a:xfrm>
          <a:custGeom>
            <a:avLst/>
            <a:gdLst>
              <a:gd name="T0" fmla="*/ 198 w 217"/>
              <a:gd name="T1" fmla="*/ 4 h 136"/>
              <a:gd name="T2" fmla="*/ 179 w 217"/>
              <a:gd name="T3" fmla="*/ 6 h 136"/>
              <a:gd name="T4" fmla="*/ 135 w 217"/>
              <a:gd name="T5" fmla="*/ 21 h 136"/>
              <a:gd name="T6" fmla="*/ 136 w 217"/>
              <a:gd name="T7" fmla="*/ 30 h 136"/>
              <a:gd name="T8" fmla="*/ 106 w 217"/>
              <a:gd name="T9" fmla="*/ 26 h 136"/>
              <a:gd name="T10" fmla="*/ 84 w 217"/>
              <a:gd name="T11" fmla="*/ 0 h 136"/>
              <a:gd name="T12" fmla="*/ 75 w 217"/>
              <a:gd name="T13" fmla="*/ 10 h 136"/>
              <a:gd name="T14" fmla="*/ 64 w 217"/>
              <a:gd name="T15" fmla="*/ 4 h 136"/>
              <a:gd name="T16" fmla="*/ 59 w 217"/>
              <a:gd name="T17" fmla="*/ 10 h 136"/>
              <a:gd name="T18" fmla="*/ 51 w 217"/>
              <a:gd name="T19" fmla="*/ 12 h 136"/>
              <a:gd name="T20" fmla="*/ 6 w 217"/>
              <a:gd name="T21" fmla="*/ 64 h 136"/>
              <a:gd name="T22" fmla="*/ 11 w 217"/>
              <a:gd name="T23" fmla="*/ 76 h 136"/>
              <a:gd name="T24" fmla="*/ 10 w 217"/>
              <a:gd name="T25" fmla="*/ 76 h 136"/>
              <a:gd name="T26" fmla="*/ 17 w 217"/>
              <a:gd name="T27" fmla="*/ 103 h 136"/>
              <a:gd name="T28" fmla="*/ 0 w 217"/>
              <a:gd name="T29" fmla="*/ 114 h 136"/>
              <a:gd name="T30" fmla="*/ 8 w 217"/>
              <a:gd name="T31" fmla="*/ 122 h 136"/>
              <a:gd name="T32" fmla="*/ 9 w 217"/>
              <a:gd name="T33" fmla="*/ 124 h 136"/>
              <a:gd name="T34" fmla="*/ 32 w 217"/>
              <a:gd name="T35" fmla="*/ 136 h 136"/>
              <a:gd name="T36" fmla="*/ 42 w 217"/>
              <a:gd name="T37" fmla="*/ 126 h 136"/>
              <a:gd name="T38" fmla="*/ 57 w 217"/>
              <a:gd name="T39" fmla="*/ 119 h 136"/>
              <a:gd name="T40" fmla="*/ 59 w 217"/>
              <a:gd name="T41" fmla="*/ 121 h 136"/>
              <a:gd name="T42" fmla="*/ 59 w 217"/>
              <a:gd name="T43" fmla="*/ 122 h 136"/>
              <a:gd name="T44" fmla="*/ 74 w 217"/>
              <a:gd name="T45" fmla="*/ 132 h 136"/>
              <a:gd name="T46" fmla="*/ 92 w 217"/>
              <a:gd name="T47" fmla="*/ 126 h 136"/>
              <a:gd name="T48" fmla="*/ 106 w 217"/>
              <a:gd name="T49" fmla="*/ 125 h 136"/>
              <a:gd name="T50" fmla="*/ 108 w 217"/>
              <a:gd name="T51" fmla="*/ 124 h 136"/>
              <a:gd name="T52" fmla="*/ 119 w 217"/>
              <a:gd name="T53" fmla="*/ 110 h 136"/>
              <a:gd name="T54" fmla="*/ 125 w 217"/>
              <a:gd name="T55" fmla="*/ 106 h 136"/>
              <a:gd name="T56" fmla="*/ 126 w 217"/>
              <a:gd name="T57" fmla="*/ 107 h 136"/>
              <a:gd name="T58" fmla="*/ 129 w 217"/>
              <a:gd name="T59" fmla="*/ 108 h 136"/>
              <a:gd name="T60" fmla="*/ 134 w 217"/>
              <a:gd name="T61" fmla="*/ 88 h 136"/>
              <a:gd name="T62" fmla="*/ 140 w 217"/>
              <a:gd name="T63" fmla="*/ 86 h 136"/>
              <a:gd name="T64" fmla="*/ 148 w 217"/>
              <a:gd name="T65" fmla="*/ 69 h 136"/>
              <a:gd name="T66" fmla="*/ 151 w 217"/>
              <a:gd name="T67" fmla="*/ 60 h 136"/>
              <a:gd name="T68" fmla="*/ 161 w 217"/>
              <a:gd name="T69" fmla="*/ 56 h 136"/>
              <a:gd name="T70" fmla="*/ 161 w 217"/>
              <a:gd name="T71" fmla="*/ 54 h 136"/>
              <a:gd name="T72" fmla="*/ 169 w 217"/>
              <a:gd name="T73" fmla="*/ 48 h 136"/>
              <a:gd name="T74" fmla="*/ 164 w 217"/>
              <a:gd name="T75" fmla="*/ 47 h 136"/>
              <a:gd name="T76" fmla="*/ 164 w 217"/>
              <a:gd name="T77" fmla="*/ 44 h 136"/>
              <a:gd name="T78" fmla="*/ 166 w 217"/>
              <a:gd name="T79" fmla="*/ 43 h 136"/>
              <a:gd name="T80" fmla="*/ 176 w 217"/>
              <a:gd name="T81" fmla="*/ 38 h 136"/>
              <a:gd name="T82" fmla="*/ 202 w 217"/>
              <a:gd name="T83" fmla="*/ 20 h 136"/>
              <a:gd name="T84" fmla="*/ 214 w 217"/>
              <a:gd name="T85" fmla="*/ 24 h 136"/>
              <a:gd name="T86" fmla="*/ 212 w 217"/>
              <a:gd name="T87" fmla="*/ 14 h 136"/>
              <a:gd name="T88" fmla="*/ 212 w 217"/>
              <a:gd name="T89" fmla="*/ 14 h 136"/>
              <a:gd name="T90" fmla="*/ 216 w 217"/>
              <a:gd name="T91" fmla="*/ 6 h 136"/>
              <a:gd name="T92" fmla="*/ 213 w 217"/>
              <a:gd name="T93" fmla="*/ 7 h 136"/>
              <a:gd name="T94" fmla="*/ 204 w 217"/>
              <a:gd name="T95" fmla="*/ 8 h 136"/>
              <a:gd name="T96" fmla="*/ 202 w 217"/>
              <a:gd name="T97" fmla="*/ 8 h 136"/>
              <a:gd name="T98" fmla="*/ 202 w 217"/>
              <a:gd name="T99" fmla="*/ 6 h 136"/>
              <a:gd name="T100" fmla="*/ 198 w 217"/>
              <a:gd name="T101" fmla="*/ 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FFC3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31"/>
          <p:cNvSpPr>
            <a:spLocks/>
          </p:cNvSpPr>
          <p:nvPr/>
        </p:nvSpPr>
        <p:spPr bwMode="auto">
          <a:xfrm>
            <a:off x="7764512" y="3941763"/>
            <a:ext cx="128588" cy="117475"/>
          </a:xfrm>
          <a:custGeom>
            <a:avLst/>
            <a:gdLst>
              <a:gd name="T0" fmla="*/ 31 w 34"/>
              <a:gd name="T1" fmla="*/ 17 h 31"/>
              <a:gd name="T2" fmla="*/ 34 w 34"/>
              <a:gd name="T3" fmla="*/ 13 h 31"/>
              <a:gd name="T4" fmla="*/ 34 w 34"/>
              <a:gd name="T5" fmla="*/ 13 h 31"/>
              <a:gd name="T6" fmla="*/ 34 w 34"/>
              <a:gd name="T7" fmla="*/ 13 h 31"/>
              <a:gd name="T8" fmla="*/ 34 w 34"/>
              <a:gd name="T9" fmla="*/ 13 h 31"/>
              <a:gd name="T10" fmla="*/ 24 w 34"/>
              <a:gd name="T11" fmla="*/ 5 h 31"/>
              <a:gd name="T12" fmla="*/ 11 w 34"/>
              <a:gd name="T13" fmla="*/ 1 h 31"/>
              <a:gd name="T14" fmla="*/ 7 w 34"/>
              <a:gd name="T15" fmla="*/ 2 h 31"/>
              <a:gd name="T16" fmla="*/ 7 w 34"/>
              <a:gd name="T17" fmla="*/ 11 h 31"/>
              <a:gd name="T18" fmla="*/ 2 w 34"/>
              <a:gd name="T19" fmla="*/ 19 h 31"/>
              <a:gd name="T20" fmla="*/ 0 w 34"/>
              <a:gd name="T21" fmla="*/ 21 h 31"/>
              <a:gd name="T22" fmla="*/ 4 w 34"/>
              <a:gd name="T23" fmla="*/ 25 h 31"/>
              <a:gd name="T24" fmla="*/ 5 w 34"/>
              <a:gd name="T25" fmla="*/ 25 h 31"/>
              <a:gd name="T26" fmla="*/ 6 w 34"/>
              <a:gd name="T27" fmla="*/ 29 h 31"/>
              <a:gd name="T28" fmla="*/ 11 w 34"/>
              <a:gd name="T29" fmla="*/ 31 h 31"/>
              <a:gd name="T30" fmla="*/ 17 w 34"/>
              <a:gd name="T31" fmla="*/ 28 h 31"/>
              <a:gd name="T32" fmla="*/ 26 w 34"/>
              <a:gd name="T33" fmla="*/ 30 h 31"/>
              <a:gd name="T34" fmla="*/ 26 w 34"/>
              <a:gd name="T35" fmla="*/ 27 h 31"/>
              <a:gd name="T36" fmla="*/ 31 w 34"/>
              <a:gd name="T37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>
            <a:spLocks/>
          </p:cNvSpPr>
          <p:nvPr/>
        </p:nvSpPr>
        <p:spPr bwMode="auto">
          <a:xfrm>
            <a:off x="7167612" y="3513138"/>
            <a:ext cx="709613" cy="549275"/>
          </a:xfrm>
          <a:custGeom>
            <a:avLst/>
            <a:gdLst>
              <a:gd name="T0" fmla="*/ 120 w 189"/>
              <a:gd name="T1" fmla="*/ 23 h 146"/>
              <a:gd name="T2" fmla="*/ 85 w 189"/>
              <a:gd name="T3" fmla="*/ 9 h 146"/>
              <a:gd name="T4" fmla="*/ 85 w 189"/>
              <a:gd name="T5" fmla="*/ 1 h 146"/>
              <a:gd name="T6" fmla="*/ 82 w 189"/>
              <a:gd name="T7" fmla="*/ 0 h 146"/>
              <a:gd name="T8" fmla="*/ 66 w 189"/>
              <a:gd name="T9" fmla="*/ 16 h 146"/>
              <a:gd name="T10" fmla="*/ 58 w 189"/>
              <a:gd name="T11" fmla="*/ 24 h 146"/>
              <a:gd name="T12" fmla="*/ 48 w 189"/>
              <a:gd name="T13" fmla="*/ 19 h 146"/>
              <a:gd name="T14" fmla="*/ 31 w 189"/>
              <a:gd name="T15" fmla="*/ 25 h 146"/>
              <a:gd name="T16" fmla="*/ 10 w 189"/>
              <a:gd name="T17" fmla="*/ 11 h 146"/>
              <a:gd name="T18" fmla="*/ 2 w 189"/>
              <a:gd name="T19" fmla="*/ 17 h 146"/>
              <a:gd name="T20" fmla="*/ 2 w 189"/>
              <a:gd name="T21" fmla="*/ 18 h 146"/>
              <a:gd name="T22" fmla="*/ 0 w 189"/>
              <a:gd name="T23" fmla="*/ 20 h 146"/>
              <a:gd name="T24" fmla="*/ 4 w 189"/>
              <a:gd name="T25" fmla="*/ 21 h 146"/>
              <a:gd name="T26" fmla="*/ 5 w 189"/>
              <a:gd name="T27" fmla="*/ 21 h 146"/>
              <a:gd name="T28" fmla="*/ 34 w 189"/>
              <a:gd name="T29" fmla="*/ 43 h 146"/>
              <a:gd name="T30" fmla="*/ 62 w 189"/>
              <a:gd name="T31" fmla="*/ 75 h 146"/>
              <a:gd name="T32" fmla="*/ 90 w 189"/>
              <a:gd name="T33" fmla="*/ 72 h 146"/>
              <a:gd name="T34" fmla="*/ 91 w 189"/>
              <a:gd name="T35" fmla="*/ 71 h 146"/>
              <a:gd name="T36" fmla="*/ 99 w 189"/>
              <a:gd name="T37" fmla="*/ 73 h 146"/>
              <a:gd name="T38" fmla="*/ 100 w 189"/>
              <a:gd name="T39" fmla="*/ 75 h 146"/>
              <a:gd name="T40" fmla="*/ 93 w 189"/>
              <a:gd name="T41" fmla="*/ 93 h 146"/>
              <a:gd name="T42" fmla="*/ 84 w 189"/>
              <a:gd name="T43" fmla="*/ 93 h 146"/>
              <a:gd name="T44" fmla="*/ 74 w 189"/>
              <a:gd name="T45" fmla="*/ 117 h 146"/>
              <a:gd name="T46" fmla="*/ 89 w 189"/>
              <a:gd name="T47" fmla="*/ 127 h 146"/>
              <a:gd name="T48" fmla="*/ 93 w 189"/>
              <a:gd name="T49" fmla="*/ 133 h 146"/>
              <a:gd name="T50" fmla="*/ 100 w 189"/>
              <a:gd name="T51" fmla="*/ 133 h 146"/>
              <a:gd name="T52" fmla="*/ 115 w 189"/>
              <a:gd name="T53" fmla="*/ 139 h 146"/>
              <a:gd name="T54" fmla="*/ 118 w 189"/>
              <a:gd name="T55" fmla="*/ 143 h 146"/>
              <a:gd name="T56" fmla="*/ 132 w 189"/>
              <a:gd name="T57" fmla="*/ 144 h 146"/>
              <a:gd name="T58" fmla="*/ 152 w 189"/>
              <a:gd name="T59" fmla="*/ 143 h 146"/>
              <a:gd name="T60" fmla="*/ 159 w 189"/>
              <a:gd name="T61" fmla="*/ 139 h 146"/>
              <a:gd name="T62" fmla="*/ 158 w 189"/>
              <a:gd name="T63" fmla="*/ 131 h 146"/>
              <a:gd name="T64" fmla="*/ 162 w 189"/>
              <a:gd name="T65" fmla="*/ 119 h 146"/>
              <a:gd name="T66" fmla="*/ 170 w 189"/>
              <a:gd name="T67" fmla="*/ 111 h 146"/>
              <a:gd name="T68" fmla="*/ 186 w 189"/>
              <a:gd name="T69" fmla="*/ 111 h 146"/>
              <a:gd name="T70" fmla="*/ 181 w 189"/>
              <a:gd name="T71" fmla="*/ 98 h 146"/>
              <a:gd name="T72" fmla="*/ 174 w 189"/>
              <a:gd name="T73" fmla="*/ 97 h 146"/>
              <a:gd name="T74" fmla="*/ 174 w 189"/>
              <a:gd name="T75" fmla="*/ 97 h 146"/>
              <a:gd name="T76" fmla="*/ 156 w 189"/>
              <a:gd name="T77" fmla="*/ 86 h 146"/>
              <a:gd name="T78" fmla="*/ 147 w 189"/>
              <a:gd name="T79" fmla="*/ 83 h 146"/>
              <a:gd name="T80" fmla="*/ 132 w 189"/>
              <a:gd name="T81" fmla="*/ 4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FFC3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>
            <a:spLocks/>
          </p:cNvSpPr>
          <p:nvPr/>
        </p:nvSpPr>
        <p:spPr bwMode="auto">
          <a:xfrm>
            <a:off x="6796137" y="2465388"/>
            <a:ext cx="660400" cy="942975"/>
          </a:xfrm>
          <a:custGeom>
            <a:avLst/>
            <a:gdLst>
              <a:gd name="T0" fmla="*/ 158 w 176"/>
              <a:gd name="T1" fmla="*/ 74 h 251"/>
              <a:gd name="T2" fmla="*/ 140 w 176"/>
              <a:gd name="T3" fmla="*/ 69 h 251"/>
              <a:gd name="T4" fmla="*/ 139 w 176"/>
              <a:gd name="T5" fmla="*/ 52 h 251"/>
              <a:gd name="T6" fmla="*/ 134 w 176"/>
              <a:gd name="T7" fmla="*/ 46 h 251"/>
              <a:gd name="T8" fmla="*/ 117 w 176"/>
              <a:gd name="T9" fmla="*/ 38 h 251"/>
              <a:gd name="T10" fmla="*/ 117 w 176"/>
              <a:gd name="T11" fmla="*/ 24 h 251"/>
              <a:gd name="T12" fmla="*/ 113 w 176"/>
              <a:gd name="T13" fmla="*/ 20 h 251"/>
              <a:gd name="T14" fmla="*/ 105 w 176"/>
              <a:gd name="T15" fmla="*/ 15 h 251"/>
              <a:gd name="T16" fmla="*/ 100 w 176"/>
              <a:gd name="T17" fmla="*/ 0 h 251"/>
              <a:gd name="T18" fmla="*/ 89 w 176"/>
              <a:gd name="T19" fmla="*/ 8 h 251"/>
              <a:gd name="T20" fmla="*/ 78 w 176"/>
              <a:gd name="T21" fmla="*/ 24 h 251"/>
              <a:gd name="T22" fmla="*/ 71 w 176"/>
              <a:gd name="T23" fmla="*/ 33 h 251"/>
              <a:gd name="T24" fmla="*/ 59 w 176"/>
              <a:gd name="T25" fmla="*/ 39 h 251"/>
              <a:gd name="T26" fmla="*/ 45 w 176"/>
              <a:gd name="T27" fmla="*/ 39 h 251"/>
              <a:gd name="T28" fmla="*/ 32 w 176"/>
              <a:gd name="T29" fmla="*/ 50 h 251"/>
              <a:gd name="T30" fmla="*/ 24 w 176"/>
              <a:gd name="T31" fmla="*/ 45 h 251"/>
              <a:gd name="T32" fmla="*/ 17 w 176"/>
              <a:gd name="T33" fmla="*/ 32 h 251"/>
              <a:gd name="T34" fmla="*/ 8 w 176"/>
              <a:gd name="T35" fmla="*/ 48 h 251"/>
              <a:gd name="T36" fmla="*/ 7 w 176"/>
              <a:gd name="T37" fmla="*/ 48 h 251"/>
              <a:gd name="T38" fmla="*/ 15 w 176"/>
              <a:gd name="T39" fmla="*/ 84 h 251"/>
              <a:gd name="T40" fmla="*/ 18 w 176"/>
              <a:gd name="T41" fmla="*/ 94 h 251"/>
              <a:gd name="T42" fmla="*/ 6 w 176"/>
              <a:gd name="T43" fmla="*/ 100 h 251"/>
              <a:gd name="T44" fmla="*/ 24 w 176"/>
              <a:gd name="T45" fmla="*/ 120 h 251"/>
              <a:gd name="T46" fmla="*/ 24 w 176"/>
              <a:gd name="T47" fmla="*/ 120 h 251"/>
              <a:gd name="T48" fmla="*/ 19 w 176"/>
              <a:gd name="T49" fmla="*/ 140 h 251"/>
              <a:gd name="T50" fmla="*/ 8 w 176"/>
              <a:gd name="T51" fmla="*/ 147 h 251"/>
              <a:gd name="T52" fmla="*/ 18 w 176"/>
              <a:gd name="T53" fmla="*/ 179 h 251"/>
              <a:gd name="T54" fmla="*/ 24 w 176"/>
              <a:gd name="T55" fmla="*/ 189 h 251"/>
              <a:gd name="T56" fmla="*/ 16 w 176"/>
              <a:gd name="T57" fmla="*/ 208 h 251"/>
              <a:gd name="T58" fmla="*/ 10 w 176"/>
              <a:gd name="T59" fmla="*/ 225 h 251"/>
              <a:gd name="T60" fmla="*/ 11 w 176"/>
              <a:gd name="T61" fmla="*/ 238 h 251"/>
              <a:gd name="T62" fmla="*/ 13 w 176"/>
              <a:gd name="T63" fmla="*/ 241 h 251"/>
              <a:gd name="T64" fmla="*/ 14 w 176"/>
              <a:gd name="T65" fmla="*/ 244 h 251"/>
              <a:gd name="T66" fmla="*/ 14 w 176"/>
              <a:gd name="T67" fmla="*/ 244 h 251"/>
              <a:gd name="T68" fmla="*/ 47 w 176"/>
              <a:gd name="T69" fmla="*/ 248 h 251"/>
              <a:gd name="T70" fmla="*/ 56 w 176"/>
              <a:gd name="T71" fmla="*/ 232 h 251"/>
              <a:gd name="T72" fmla="*/ 104 w 176"/>
              <a:gd name="T73" fmla="*/ 176 h 251"/>
              <a:gd name="T74" fmla="*/ 125 w 176"/>
              <a:gd name="T75" fmla="*/ 164 h 251"/>
              <a:gd name="T76" fmla="*/ 117 w 176"/>
              <a:gd name="T77" fmla="*/ 156 h 251"/>
              <a:gd name="T78" fmla="*/ 115 w 176"/>
              <a:gd name="T79" fmla="*/ 147 h 251"/>
              <a:gd name="T80" fmla="*/ 87 w 176"/>
              <a:gd name="T81" fmla="*/ 119 h 251"/>
              <a:gd name="T82" fmla="*/ 61 w 176"/>
              <a:gd name="T83" fmla="*/ 114 h 251"/>
              <a:gd name="T84" fmla="*/ 51 w 176"/>
              <a:gd name="T85" fmla="*/ 100 h 251"/>
              <a:gd name="T86" fmla="*/ 67 w 176"/>
              <a:gd name="T87" fmla="*/ 74 h 251"/>
              <a:gd name="T88" fmla="*/ 71 w 176"/>
              <a:gd name="T89" fmla="*/ 61 h 251"/>
              <a:gd name="T90" fmla="*/ 104 w 176"/>
              <a:gd name="T91" fmla="*/ 67 h 251"/>
              <a:gd name="T92" fmla="*/ 101 w 176"/>
              <a:gd name="T93" fmla="*/ 80 h 251"/>
              <a:gd name="T94" fmla="*/ 120 w 176"/>
              <a:gd name="T95" fmla="*/ 95 h 251"/>
              <a:gd name="T96" fmla="*/ 150 w 176"/>
              <a:gd name="T97" fmla="*/ 122 h 251"/>
              <a:gd name="T98" fmla="*/ 166 w 176"/>
              <a:gd name="T99" fmla="*/ 102 h 251"/>
              <a:gd name="T100" fmla="*/ 168 w 176"/>
              <a:gd name="T101" fmla="*/ 92 h 251"/>
              <a:gd name="T102" fmla="*/ 175 w 176"/>
              <a:gd name="T103" fmla="*/ 87 h 251"/>
              <a:gd name="T104" fmla="*/ 163 w 176"/>
              <a:gd name="T105" fmla="*/ 78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>
            <a:spLocks/>
          </p:cNvSpPr>
          <p:nvPr/>
        </p:nvSpPr>
        <p:spPr bwMode="auto">
          <a:xfrm>
            <a:off x="6491337" y="3370263"/>
            <a:ext cx="698500" cy="688975"/>
          </a:xfrm>
          <a:custGeom>
            <a:avLst/>
            <a:gdLst>
              <a:gd name="T0" fmla="*/ 41 w 186"/>
              <a:gd name="T1" fmla="*/ 60 h 183"/>
              <a:gd name="T2" fmla="*/ 2 w 186"/>
              <a:gd name="T3" fmla="*/ 81 h 183"/>
              <a:gd name="T4" fmla="*/ 15 w 186"/>
              <a:gd name="T5" fmla="*/ 111 h 183"/>
              <a:gd name="T6" fmla="*/ 16 w 186"/>
              <a:gd name="T7" fmla="*/ 111 h 183"/>
              <a:gd name="T8" fmla="*/ 34 w 186"/>
              <a:gd name="T9" fmla="*/ 143 h 183"/>
              <a:gd name="T10" fmla="*/ 44 w 186"/>
              <a:gd name="T11" fmla="*/ 145 h 183"/>
              <a:gd name="T12" fmla="*/ 53 w 186"/>
              <a:gd name="T13" fmla="*/ 150 h 183"/>
              <a:gd name="T14" fmla="*/ 106 w 186"/>
              <a:gd name="T15" fmla="*/ 155 h 183"/>
              <a:gd name="T16" fmla="*/ 109 w 186"/>
              <a:gd name="T17" fmla="*/ 173 h 183"/>
              <a:gd name="T18" fmla="*/ 130 w 186"/>
              <a:gd name="T19" fmla="*/ 171 h 183"/>
              <a:gd name="T20" fmla="*/ 142 w 186"/>
              <a:gd name="T21" fmla="*/ 183 h 183"/>
              <a:gd name="T22" fmla="*/ 151 w 186"/>
              <a:gd name="T23" fmla="*/ 174 h 183"/>
              <a:gd name="T24" fmla="*/ 163 w 186"/>
              <a:gd name="T25" fmla="*/ 175 h 183"/>
              <a:gd name="T26" fmla="*/ 174 w 186"/>
              <a:gd name="T27" fmla="*/ 165 h 183"/>
              <a:gd name="T28" fmla="*/ 172 w 186"/>
              <a:gd name="T29" fmla="*/ 163 h 183"/>
              <a:gd name="T30" fmla="*/ 173 w 186"/>
              <a:gd name="T31" fmla="*/ 153 h 183"/>
              <a:gd name="T32" fmla="*/ 152 w 186"/>
              <a:gd name="T33" fmla="*/ 147 h 183"/>
              <a:gd name="T34" fmla="*/ 142 w 186"/>
              <a:gd name="T35" fmla="*/ 131 h 183"/>
              <a:gd name="T36" fmla="*/ 138 w 186"/>
              <a:gd name="T37" fmla="*/ 118 h 183"/>
              <a:gd name="T38" fmla="*/ 149 w 186"/>
              <a:gd name="T39" fmla="*/ 113 h 183"/>
              <a:gd name="T40" fmla="*/ 156 w 186"/>
              <a:gd name="T41" fmla="*/ 102 h 183"/>
              <a:gd name="T42" fmla="*/ 160 w 186"/>
              <a:gd name="T43" fmla="*/ 98 h 183"/>
              <a:gd name="T44" fmla="*/ 160 w 186"/>
              <a:gd name="T45" fmla="*/ 81 h 183"/>
              <a:gd name="T46" fmla="*/ 170 w 186"/>
              <a:gd name="T47" fmla="*/ 83 h 183"/>
              <a:gd name="T48" fmla="*/ 171 w 186"/>
              <a:gd name="T49" fmla="*/ 84 h 183"/>
              <a:gd name="T50" fmla="*/ 186 w 186"/>
              <a:gd name="T51" fmla="*/ 81 h 183"/>
              <a:gd name="T52" fmla="*/ 169 w 186"/>
              <a:gd name="T53" fmla="*/ 68 h 183"/>
              <a:gd name="T54" fmla="*/ 152 w 186"/>
              <a:gd name="T55" fmla="*/ 63 h 183"/>
              <a:gd name="T56" fmla="*/ 152 w 186"/>
              <a:gd name="T57" fmla="*/ 63 h 183"/>
              <a:gd name="T58" fmla="*/ 131 w 186"/>
              <a:gd name="T59" fmla="*/ 48 h 183"/>
              <a:gd name="T60" fmla="*/ 148 w 186"/>
              <a:gd name="T61" fmla="*/ 29 h 183"/>
              <a:gd name="T62" fmla="*/ 142 w 186"/>
              <a:gd name="T63" fmla="*/ 9 h 183"/>
              <a:gd name="T64" fmla="*/ 114 w 186"/>
              <a:gd name="T65" fmla="*/ 14 h 183"/>
              <a:gd name="T66" fmla="*/ 101 w 186"/>
              <a:gd name="T67" fmla="*/ 7 h 183"/>
              <a:gd name="T68" fmla="*/ 96 w 186"/>
              <a:gd name="T69" fmla="*/ 5 h 183"/>
              <a:gd name="T70" fmla="*/ 95 w 186"/>
              <a:gd name="T71" fmla="*/ 3 h 183"/>
              <a:gd name="T72" fmla="*/ 95 w 186"/>
              <a:gd name="T73" fmla="*/ 3 h 183"/>
              <a:gd name="T74" fmla="*/ 94 w 186"/>
              <a:gd name="T75" fmla="*/ 1 h 183"/>
              <a:gd name="T76" fmla="*/ 94 w 186"/>
              <a:gd name="T77" fmla="*/ 0 h 183"/>
              <a:gd name="T78" fmla="*/ 93 w 186"/>
              <a:gd name="T79" fmla="*/ 11 h 183"/>
              <a:gd name="T80" fmla="*/ 92 w 186"/>
              <a:gd name="T81" fmla="*/ 18 h 183"/>
              <a:gd name="T82" fmla="*/ 93 w 186"/>
              <a:gd name="T83" fmla="*/ 34 h 183"/>
              <a:gd name="T84" fmla="*/ 92 w 186"/>
              <a:gd name="T85" fmla="*/ 35 h 183"/>
              <a:gd name="T86" fmla="*/ 87 w 186"/>
              <a:gd name="T87" fmla="*/ 48 h 183"/>
              <a:gd name="T88" fmla="*/ 67 w 186"/>
              <a:gd name="T89" fmla="*/ 55 h 183"/>
              <a:gd name="T90" fmla="*/ 42 w 186"/>
              <a:gd name="T91" fmla="*/ 6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Freeform 35"/>
          <p:cNvSpPr>
            <a:spLocks/>
          </p:cNvSpPr>
          <p:nvPr/>
        </p:nvSpPr>
        <p:spPr bwMode="auto">
          <a:xfrm>
            <a:off x="7802612" y="4840288"/>
            <a:ext cx="198438" cy="481013"/>
          </a:xfrm>
          <a:custGeom>
            <a:avLst/>
            <a:gdLst>
              <a:gd name="T0" fmla="*/ 40 w 53"/>
              <a:gd name="T1" fmla="*/ 0 h 128"/>
              <a:gd name="T2" fmla="*/ 12 w 53"/>
              <a:gd name="T3" fmla="*/ 35 h 128"/>
              <a:gd name="T4" fmla="*/ 0 w 53"/>
              <a:gd name="T5" fmla="*/ 54 h 128"/>
              <a:gd name="T6" fmla="*/ 3 w 53"/>
              <a:gd name="T7" fmla="*/ 76 h 128"/>
              <a:gd name="T8" fmla="*/ 3 w 53"/>
              <a:gd name="T9" fmla="*/ 77 h 128"/>
              <a:gd name="T10" fmla="*/ 3 w 53"/>
              <a:gd name="T11" fmla="*/ 77 h 128"/>
              <a:gd name="T12" fmla="*/ 1 w 53"/>
              <a:gd name="T13" fmla="*/ 92 h 128"/>
              <a:gd name="T14" fmla="*/ 2 w 53"/>
              <a:gd name="T15" fmla="*/ 101 h 128"/>
              <a:gd name="T16" fmla="*/ 18 w 53"/>
              <a:gd name="T17" fmla="*/ 112 h 128"/>
              <a:gd name="T18" fmla="*/ 18 w 53"/>
              <a:gd name="T19" fmla="*/ 112 h 128"/>
              <a:gd name="T20" fmla="*/ 19 w 53"/>
              <a:gd name="T21" fmla="*/ 112 h 128"/>
              <a:gd name="T22" fmla="*/ 19 w 53"/>
              <a:gd name="T23" fmla="*/ 113 h 128"/>
              <a:gd name="T24" fmla="*/ 19 w 53"/>
              <a:gd name="T25" fmla="*/ 113 h 128"/>
              <a:gd name="T26" fmla="*/ 25 w 53"/>
              <a:gd name="T27" fmla="*/ 124 h 128"/>
              <a:gd name="T28" fmla="*/ 31 w 53"/>
              <a:gd name="T29" fmla="*/ 128 h 128"/>
              <a:gd name="T30" fmla="*/ 33 w 53"/>
              <a:gd name="T31" fmla="*/ 102 h 128"/>
              <a:gd name="T32" fmla="*/ 33 w 53"/>
              <a:gd name="T33" fmla="*/ 101 h 128"/>
              <a:gd name="T34" fmla="*/ 45 w 53"/>
              <a:gd name="T35" fmla="*/ 73 h 128"/>
              <a:gd name="T36" fmla="*/ 49 w 53"/>
              <a:gd name="T37" fmla="*/ 40 h 128"/>
              <a:gd name="T38" fmla="*/ 49 w 53"/>
              <a:gd name="T39" fmla="*/ 39 h 128"/>
              <a:gd name="T40" fmla="*/ 49 w 53"/>
              <a:gd name="T41" fmla="*/ 39 h 128"/>
              <a:gd name="T42" fmla="*/ 53 w 53"/>
              <a:gd name="T43" fmla="*/ 30 h 128"/>
              <a:gd name="T44" fmla="*/ 50 w 53"/>
              <a:gd name="T45" fmla="*/ 22 h 128"/>
              <a:gd name="T46" fmla="*/ 50 w 53"/>
              <a:gd name="T47" fmla="*/ 22 h 128"/>
              <a:gd name="T48" fmla="*/ 49 w 53"/>
              <a:gd name="T49" fmla="*/ 22 h 128"/>
              <a:gd name="T50" fmla="*/ 49 w 53"/>
              <a:gd name="T51" fmla="*/ 12 h 128"/>
              <a:gd name="T52" fmla="*/ 49 w 53"/>
              <a:gd name="T53" fmla="*/ 11 h 128"/>
              <a:gd name="T54" fmla="*/ 49 w 53"/>
              <a:gd name="T55" fmla="*/ 11 h 128"/>
              <a:gd name="T56" fmla="*/ 51 w 53"/>
              <a:gd name="T57" fmla="*/ 8 h 128"/>
              <a:gd name="T58" fmla="*/ 53 w 53"/>
              <a:gd name="T59" fmla="*/ 6 h 128"/>
              <a:gd name="T60" fmla="*/ 40 w 53"/>
              <a:gd name="T61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reeform 36"/>
          <p:cNvSpPr>
            <a:spLocks/>
          </p:cNvSpPr>
          <p:nvPr/>
        </p:nvSpPr>
        <p:spPr bwMode="auto">
          <a:xfrm>
            <a:off x="6332587" y="5692775"/>
            <a:ext cx="309563" cy="263525"/>
          </a:xfrm>
          <a:custGeom>
            <a:avLst/>
            <a:gdLst>
              <a:gd name="T0" fmla="*/ 37 w 82"/>
              <a:gd name="T1" fmla="*/ 7 h 70"/>
              <a:gd name="T2" fmla="*/ 36 w 82"/>
              <a:gd name="T3" fmla="*/ 9 h 70"/>
              <a:gd name="T4" fmla="*/ 36 w 82"/>
              <a:gd name="T5" fmla="*/ 9 h 70"/>
              <a:gd name="T6" fmla="*/ 35 w 82"/>
              <a:gd name="T7" fmla="*/ 10 h 70"/>
              <a:gd name="T8" fmla="*/ 19 w 82"/>
              <a:gd name="T9" fmla="*/ 14 h 70"/>
              <a:gd name="T10" fmla="*/ 20 w 82"/>
              <a:gd name="T11" fmla="*/ 16 h 70"/>
              <a:gd name="T12" fmla="*/ 25 w 82"/>
              <a:gd name="T13" fmla="*/ 22 h 70"/>
              <a:gd name="T14" fmla="*/ 23 w 82"/>
              <a:gd name="T15" fmla="*/ 23 h 70"/>
              <a:gd name="T16" fmla="*/ 16 w 82"/>
              <a:gd name="T17" fmla="*/ 27 h 70"/>
              <a:gd name="T18" fmla="*/ 4 w 82"/>
              <a:gd name="T19" fmla="*/ 36 h 70"/>
              <a:gd name="T20" fmla="*/ 6 w 82"/>
              <a:gd name="T21" fmla="*/ 63 h 70"/>
              <a:gd name="T22" fmla="*/ 18 w 82"/>
              <a:gd name="T23" fmla="*/ 64 h 70"/>
              <a:gd name="T24" fmla="*/ 19 w 82"/>
              <a:gd name="T25" fmla="*/ 64 h 70"/>
              <a:gd name="T26" fmla="*/ 19 w 82"/>
              <a:gd name="T27" fmla="*/ 64 h 70"/>
              <a:gd name="T28" fmla="*/ 31 w 82"/>
              <a:gd name="T29" fmla="*/ 70 h 70"/>
              <a:gd name="T30" fmla="*/ 44 w 82"/>
              <a:gd name="T31" fmla="*/ 68 h 70"/>
              <a:gd name="T32" fmla="*/ 62 w 82"/>
              <a:gd name="T33" fmla="*/ 53 h 70"/>
              <a:gd name="T34" fmla="*/ 63 w 82"/>
              <a:gd name="T35" fmla="*/ 53 h 70"/>
              <a:gd name="T36" fmla="*/ 64 w 82"/>
              <a:gd name="T37" fmla="*/ 52 h 70"/>
              <a:gd name="T38" fmla="*/ 69 w 82"/>
              <a:gd name="T39" fmla="*/ 50 h 70"/>
              <a:gd name="T40" fmla="*/ 68 w 82"/>
              <a:gd name="T41" fmla="*/ 33 h 70"/>
              <a:gd name="T42" fmla="*/ 68 w 82"/>
              <a:gd name="T43" fmla="*/ 33 h 70"/>
              <a:gd name="T44" fmla="*/ 75 w 82"/>
              <a:gd name="T45" fmla="*/ 22 h 70"/>
              <a:gd name="T46" fmla="*/ 75 w 82"/>
              <a:gd name="T47" fmla="*/ 22 h 70"/>
              <a:gd name="T48" fmla="*/ 75 w 82"/>
              <a:gd name="T49" fmla="*/ 22 h 70"/>
              <a:gd name="T50" fmla="*/ 81 w 82"/>
              <a:gd name="T51" fmla="*/ 17 h 70"/>
              <a:gd name="T52" fmla="*/ 79 w 82"/>
              <a:gd name="T53" fmla="*/ 5 h 70"/>
              <a:gd name="T54" fmla="*/ 74 w 82"/>
              <a:gd name="T55" fmla="*/ 0 h 70"/>
              <a:gd name="T56" fmla="*/ 74 w 82"/>
              <a:gd name="T57" fmla="*/ 6 h 70"/>
              <a:gd name="T58" fmla="*/ 64 w 82"/>
              <a:gd name="T59" fmla="*/ 4 h 70"/>
              <a:gd name="T60" fmla="*/ 59 w 82"/>
              <a:gd name="T61" fmla="*/ 7 h 70"/>
              <a:gd name="T62" fmla="*/ 58 w 82"/>
              <a:gd name="T63" fmla="*/ 7 h 70"/>
              <a:gd name="T64" fmla="*/ 58 w 82"/>
              <a:gd name="T65" fmla="*/ 7 h 70"/>
              <a:gd name="T66" fmla="*/ 37 w 82"/>
              <a:gd name="T67" fmla="*/ 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633182" y="836712"/>
            <a:ext cx="1313518" cy="1313518"/>
          </a:xfrm>
          <a:prstGeom prst="ellipse">
            <a:avLst/>
          </a:prstGeom>
          <a:solidFill>
            <a:srgbClr val="ED556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3.5m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8269572" y="1460594"/>
            <a:ext cx="717083" cy="717083"/>
          </a:xfrm>
          <a:prstGeom prst="ellipse">
            <a:avLst/>
          </a:prstGeom>
          <a:solidFill>
            <a:srgbClr val="47B39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3.5m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088363" y="3212976"/>
            <a:ext cx="1158223" cy="1158223"/>
          </a:xfrm>
          <a:prstGeom prst="ellipse">
            <a:avLst/>
          </a:prstGeom>
          <a:solidFill>
            <a:srgbClr val="FFC3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6.5m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456537" y="5013004"/>
            <a:ext cx="1158223" cy="1158223"/>
          </a:xfrm>
          <a:prstGeom prst="ellipse">
            <a:avLst/>
          </a:prstGeom>
          <a:solidFill>
            <a:srgbClr val="AC92E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5.5m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973688" y="908720"/>
            <a:ext cx="2663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960535" y="1330896"/>
            <a:ext cx="182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200968" y="1496397"/>
            <a:ext cx="2663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187815" y="1918573"/>
            <a:ext cx="182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310830" y="3366066"/>
            <a:ext cx="2663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297676" y="3725961"/>
            <a:ext cx="2486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692502" y="5275147"/>
            <a:ext cx="2663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679348" y="5635042"/>
            <a:ext cx="2486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4220277" y="4216597"/>
            <a:ext cx="1158223" cy="1158223"/>
          </a:xfrm>
          <a:prstGeom prst="ellipse">
            <a:avLst/>
          </a:prstGeom>
          <a:solidFill>
            <a:srgbClr val="434A5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847897" y="4911696"/>
            <a:ext cx="2663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834743" y="5271591"/>
            <a:ext cx="2486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312955" y="1572497"/>
            <a:ext cx="1619058" cy="1800200"/>
          </a:xfrm>
          <a:prstGeom prst="roundRect">
            <a:avLst>
              <a:gd name="adj" fmla="val 3822"/>
            </a:avLst>
          </a:prstGeom>
          <a:solidFill>
            <a:srgbClr val="434A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36524" y="1788521"/>
            <a:ext cx="1127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12955" y="2357864"/>
            <a:ext cx="1593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在这里补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9373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e5ba01fbf8cfde2178868a8efab82deffa88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</Words>
  <Application>Microsoft Office PowerPoint</Application>
  <PresentationFormat>宽屏</PresentationFormat>
  <Paragraphs>29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2015-07-15T07:19:39Z</dcterms:created>
  <dcterms:modified xsi:type="dcterms:W3CDTF">2016-01-25T04:40:52Z</dcterms:modified>
</cp:coreProperties>
</file>