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10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</p:sldIdLst>
  <p:sldSz cx="10160000" cy="5715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Medium" panose="020B06030201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0" autoAdjust="0"/>
  </p:normalViewPr>
  <p:slideViewPr>
    <p:cSldViewPr>
      <p:cViewPr varScale="1">
        <p:scale>
          <a:sx n="101" d="100"/>
          <a:sy n="101" d="100"/>
        </p:scale>
        <p:origin x="378" y="102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2EC7C-B450-4CD3-AB41-4E6B5E0CBA07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081B5-98ED-47A1-A685-A082752C43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08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420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6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5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3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1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7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3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4C15F-9BC5-4781-8CE5-88117B89C2DC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C7442-4D14-4E8C-8434-60FC73EF8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0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DBA47-85D0-479E-80D2-A5AC1AC77CDB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44F14-8889-4C00-B119-18AE20108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6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228866"/>
            <a:ext cx="22860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228866"/>
            <a:ext cx="6688667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9B47-ED35-4EB0-A5EB-E73E72B58538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DF0C3-8D6B-45BF-ADF7-C7BE9D85B1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78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31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0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812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28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683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70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53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55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3134B-0789-437C-B3A7-55361344F6FE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0FC7-DCE6-4D4F-A296-46C98F6BF8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928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660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341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28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3"/>
          </a:xfrm>
        </p:spPr>
        <p:txBody>
          <a:bodyPr anchor="t"/>
          <a:lstStyle>
            <a:lvl1pPr algn="l">
              <a:defRPr sz="4444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F60AA-097B-43BD-AEFC-BE31494E2AA6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46038-4758-48B4-B38A-27657EB8F5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4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333500"/>
            <a:ext cx="4487333" cy="3771636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333500"/>
            <a:ext cx="4487333" cy="3771636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90561-48CE-461E-A34F-FEEC42D8C2C7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3C97C-A441-4569-9B9A-D8F658C55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35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2"/>
            <a:ext cx="4489098" cy="533135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1" y="1279262"/>
            <a:ext cx="4490861" cy="533135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1" y="1812396"/>
            <a:ext cx="4490861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3C03-2904-4D43-99A8-32A22E5BC2BF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A0FE-ACEC-4C67-903E-268472053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32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489DA-E68D-444B-93A6-8377DEDB9C7E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6D6B-80B6-4F87-B029-DA7244601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02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D40D7-061B-4124-99BB-6CF3F0473EB8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C8F6D-095A-4D0B-9777-ABBEF39A4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964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2" y="227543"/>
            <a:ext cx="3342570" cy="968375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556"/>
            </a:lvl1pPr>
            <a:lvl2pPr>
              <a:defRPr sz="3111"/>
            </a:lvl2pPr>
            <a:lvl3pPr>
              <a:defRPr sz="2667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2" y="1195918"/>
            <a:ext cx="3342570" cy="3909219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5419E-00D3-4473-A7F3-D188ADC1EB85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3632-0A33-42B9-9E6D-1EBCC95B84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175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556"/>
            </a:lvl1pPr>
            <a:lvl2pPr marL="507995" indent="0">
              <a:buNone/>
              <a:defRPr sz="3111"/>
            </a:lvl2pPr>
            <a:lvl3pPr marL="1015990" indent="0">
              <a:buNone/>
              <a:defRPr sz="2667"/>
            </a:lvl3pPr>
            <a:lvl4pPr marL="1523985" indent="0">
              <a:buNone/>
              <a:defRPr sz="2222"/>
            </a:lvl4pPr>
            <a:lvl5pPr marL="2031980" indent="0">
              <a:buNone/>
              <a:defRPr sz="2222"/>
            </a:lvl5pPr>
            <a:lvl6pPr marL="2539975" indent="0">
              <a:buNone/>
              <a:defRPr sz="2222"/>
            </a:lvl6pPr>
            <a:lvl7pPr marL="3047970" indent="0">
              <a:buNone/>
              <a:defRPr sz="2222"/>
            </a:lvl7pPr>
            <a:lvl8pPr marL="3555964" indent="0">
              <a:buNone/>
              <a:defRPr sz="2222"/>
            </a:lvl8pPr>
            <a:lvl9pPr marL="4063959" indent="0">
              <a:buNone/>
              <a:defRPr sz="2222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23F3C-6800-4ACF-AC88-1C820C3FCE6E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29CCB-9841-4461-A2E7-2D19868B10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89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08000" y="228600"/>
            <a:ext cx="914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0" y="1333500"/>
            <a:ext cx="9144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3D11F8-91A5-475A-A422-726689EB6689}" type="datetimeFigureOut">
              <a:rPr lang="zh-CN" altLang="en-US"/>
              <a:pPr>
                <a:defRPr/>
              </a:pPr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7488"/>
            <a:ext cx="3217333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7488"/>
            <a:ext cx="2370667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33" smtClean="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FABFDA4-1F67-4F85-8755-DFDD43CC1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8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marL="507995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6pPr>
      <a:lvl7pPr marL="1015990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7pPr>
      <a:lvl8pPr marL="1523985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8pPr>
      <a:lvl9pPr marL="2031980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9pPr>
    </p:titleStyle>
    <p:bodyStyle>
      <a:lvl1pPr marL="380996" indent="-38099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1pPr>
      <a:lvl2pPr marL="825492" indent="-3174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111" kern="1200">
          <a:solidFill>
            <a:schemeClr val="tx1"/>
          </a:solidFill>
          <a:latin typeface="+mn-lt"/>
          <a:ea typeface="+mn-ea"/>
          <a:cs typeface="+mn-cs"/>
        </a:defRPr>
      </a:lvl2pPr>
      <a:lvl3pPr marL="1269987" indent="-2539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777982" indent="-2539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22" kern="1200">
          <a:solidFill>
            <a:schemeClr val="tx1"/>
          </a:solidFill>
          <a:latin typeface="+mn-lt"/>
          <a:ea typeface="+mn-ea"/>
          <a:cs typeface="+mn-cs"/>
        </a:defRPr>
      </a:lvl4pPr>
      <a:lvl5pPr marL="2285977" indent="-2539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222" kern="1200">
          <a:solidFill>
            <a:schemeClr val="tx1"/>
          </a:solidFill>
          <a:latin typeface="+mn-lt"/>
          <a:ea typeface="+mn-ea"/>
          <a:cs typeface="+mn-cs"/>
        </a:defRPr>
      </a:lvl5pPr>
      <a:lvl6pPr marL="279397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6pPr>
      <a:lvl7pPr marL="330196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7pPr>
      <a:lvl8pPr marL="380996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8pPr>
      <a:lvl9pPr marL="431795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339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t="6693" r="2176" b="-2"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0"/>
            <a:ext cx="10128250" cy="56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6" y="206376"/>
            <a:ext cx="5492750" cy="352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19804" y="3369562"/>
            <a:ext cx="218521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Kozuka Gothic Pr6N H" pitchFamily="34" charset="-128"/>
                <a:ea typeface="Kozuka Gothic Pr6N H" pitchFamily="34" charset="-128"/>
              </a:rPr>
              <a:t>HAPPY  NEW  YEAR</a:t>
            </a:r>
            <a:endParaRPr lang="zh-CN" altLang="en-US" dirty="0">
              <a:ln w="3175">
                <a:solidFill>
                  <a:schemeClr val="accent2">
                    <a:lumMod val="50000"/>
                  </a:schemeClr>
                </a:solidFill>
              </a:ln>
              <a:solidFill>
                <a:srgbClr val="FFFF00"/>
              </a:solidFill>
              <a:latin typeface="Kozuka Gothic Pr6N H" pitchFamily="34" charset="-128"/>
              <a:ea typeface="Kozuka Gothic Pr6N H" pitchFamily="34" charset="-128"/>
            </a:endParaRPr>
          </a:p>
        </p:txBody>
      </p:sp>
      <p:pic>
        <p:nvPicPr>
          <p:cNvPr id="3078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070" y="3575403"/>
            <a:ext cx="2053167" cy="205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34" y="5005917"/>
            <a:ext cx="1141236" cy="522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37" y="3817056"/>
            <a:ext cx="2386541" cy="135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9" b="47148"/>
          <a:stretch>
            <a:fillRect/>
          </a:stretch>
        </p:blipFill>
        <p:spPr bwMode="auto">
          <a:xfrm>
            <a:off x="1" y="24284"/>
            <a:ext cx="1020057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24548" r="24078"/>
          <a:stretch/>
        </p:blipFill>
        <p:spPr>
          <a:xfrm>
            <a:off x="7480653" y="3073524"/>
            <a:ext cx="2058458" cy="25047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0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460" y="102518"/>
            <a:ext cx="1040694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9" b="47148"/>
          <a:stretch>
            <a:fillRect/>
          </a:stretch>
        </p:blipFill>
        <p:spPr bwMode="auto">
          <a:xfrm>
            <a:off x="1" y="-22820"/>
            <a:ext cx="1020057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460" y="49188"/>
            <a:ext cx="1040694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13678" t="20352" r="14257" b="23386"/>
          <a:stretch/>
        </p:blipFill>
        <p:spPr>
          <a:xfrm>
            <a:off x="2866321" y="3505572"/>
            <a:ext cx="4427361" cy="21607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805" y="553244"/>
            <a:ext cx="3494264" cy="309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9" b="47148"/>
          <a:stretch>
            <a:fillRect/>
          </a:stretch>
        </p:blipFill>
        <p:spPr bwMode="auto">
          <a:xfrm>
            <a:off x="1" y="-22820"/>
            <a:ext cx="1020057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460" y="49188"/>
            <a:ext cx="1040694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19" b="47148"/>
          <a:stretch>
            <a:fillRect/>
          </a:stretch>
        </p:blipFill>
        <p:spPr bwMode="auto">
          <a:xfrm>
            <a:off x="1" y="-22820"/>
            <a:ext cx="1020057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460" y="30510"/>
            <a:ext cx="1040694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37" y="3217540"/>
            <a:ext cx="2771069" cy="245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l="2032" t="3166" r="2752"/>
          <a:stretch/>
        </p:blipFill>
        <p:spPr>
          <a:xfrm>
            <a:off x="0" y="-57176"/>
            <a:ext cx="10160000" cy="57379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矩形 29"/>
          <p:cNvSpPr/>
          <p:nvPr/>
        </p:nvSpPr>
        <p:spPr>
          <a:xfrm>
            <a:off x="-601486" y="-342193"/>
            <a:ext cx="11204223" cy="6057194"/>
          </a:xfrm>
          <a:prstGeom prst="rect">
            <a:avLst/>
          </a:prstGeom>
          <a:blipFill dpi="0" rotWithShape="1">
            <a:blip r:embed="rId3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584" y="883709"/>
            <a:ext cx="6074833" cy="389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9876" y="114135"/>
            <a:ext cx="911930" cy="2455333"/>
          </a:xfrm>
          <a:prstGeom prst="rect">
            <a:avLst/>
          </a:prstGeom>
          <a:effectLst>
            <a:outerShdw blurRad="203200" dir="6540000" sx="101000" sy="101000" algn="tl" rotWithShape="0">
              <a:srgbClr val="FFC000"/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" y="42127"/>
            <a:ext cx="911931" cy="2455333"/>
          </a:xfrm>
          <a:prstGeom prst="rect">
            <a:avLst/>
          </a:prstGeom>
          <a:effectLst>
            <a:outerShdw blurRad="203200" dir="6540000" sx="101000" sy="101000" algn="tl" rotWithShape="0">
              <a:srgbClr val="FFC000"/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/>
          <a:srcRect t="43157" b="46790"/>
          <a:stretch/>
        </p:blipFill>
        <p:spPr>
          <a:xfrm>
            <a:off x="-40570" y="-91421"/>
            <a:ext cx="10200570" cy="9084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200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76" y="4657700"/>
            <a:ext cx="1695097" cy="102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8764" y="2455215"/>
            <a:ext cx="497417" cy="54732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083" y="2458221"/>
            <a:ext cx="7799917" cy="5476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000" tIns="0" rIns="15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818411"/>
            <a:ext cx="7760230" cy="6460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60229" y="1815044"/>
            <a:ext cx="711418" cy="64943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1525" y="3267519"/>
            <a:ext cx="5755341" cy="141064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715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pptfly.com 思翔PPT">
  <a:themeElements>
    <a:clrScheme name="自定义 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76</Words>
  <Application>Microsoft Office PowerPoint</Application>
  <PresentationFormat>自定义</PresentationFormat>
  <Paragraphs>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Franklin Gothic Medium</vt:lpstr>
      <vt:lpstr>宋体</vt:lpstr>
      <vt:lpstr>Arial</vt:lpstr>
      <vt:lpstr>微软雅黑</vt:lpstr>
      <vt:lpstr>Calibri</vt:lpstr>
      <vt:lpstr>方正正大黑简体</vt:lpstr>
      <vt:lpstr>www.pptfly.com 思翔PPT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31</cp:revision>
  <dcterms:modified xsi:type="dcterms:W3CDTF">2016-01-26T05:17:00Z</dcterms:modified>
</cp:coreProperties>
</file>