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300" r:id="rId5"/>
    <p:sldId id="258" r:id="rId6"/>
    <p:sldId id="301" r:id="rId7"/>
    <p:sldId id="302" r:id="rId8"/>
    <p:sldId id="304" r:id="rId9"/>
    <p:sldId id="303" r:id="rId10"/>
    <p:sldId id="305" r:id="rId11"/>
    <p:sldId id="291" r:id="rId12"/>
    <p:sldId id="30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D3D6D"/>
    <a:srgbClr val="D8AE5E"/>
    <a:srgbClr val="FFFFFF"/>
    <a:srgbClr val="C70976"/>
    <a:srgbClr val="D2107F"/>
    <a:srgbClr val="EFE7E6"/>
    <a:srgbClr val="F2EFE7"/>
    <a:srgbClr val="DA1067"/>
    <a:srgbClr val="B80C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7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6B3DB-DFDD-49E5-A849-48310C3C9412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DF4B9-C12B-4243-8AC9-9ACED27D8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5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682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>
            <a:spLocks noChangeAspect="1"/>
          </p:cNvSpPr>
          <p:nvPr userDrawn="1"/>
        </p:nvSpPr>
        <p:spPr bwMode="auto">
          <a:xfrm>
            <a:off x="1574202" y="2331000"/>
            <a:ext cx="2196000" cy="2196000"/>
          </a:xfrm>
          <a:custGeom>
            <a:avLst/>
            <a:gdLst>
              <a:gd name="connsiteX0" fmla="*/ 1258743 w 2196000"/>
              <a:gd name="connsiteY0" fmla="*/ 1056739 h 2196000"/>
              <a:gd name="connsiteX1" fmla="*/ 1230500 w 2196000"/>
              <a:gd name="connsiteY1" fmla="*/ 1220832 h 2196000"/>
              <a:gd name="connsiteX2" fmla="*/ 1241290 w 2196000"/>
              <a:gd name="connsiteY2" fmla="*/ 1226862 h 2196000"/>
              <a:gd name="connsiteX3" fmla="*/ 1228279 w 2196000"/>
              <a:gd name="connsiteY3" fmla="*/ 1277010 h 2196000"/>
              <a:gd name="connsiteX4" fmla="*/ 1250175 w 2196000"/>
              <a:gd name="connsiteY4" fmla="*/ 1290024 h 2196000"/>
              <a:gd name="connsiteX5" fmla="*/ 1286034 w 2196000"/>
              <a:gd name="connsiteY5" fmla="*/ 1253206 h 2196000"/>
              <a:gd name="connsiteX6" fmla="*/ 1293967 w 2196000"/>
              <a:gd name="connsiteY6" fmla="*/ 1257967 h 2196000"/>
              <a:gd name="connsiteX7" fmla="*/ 1417411 w 2196000"/>
              <a:gd name="connsiteY7" fmla="*/ 1149735 h 2196000"/>
              <a:gd name="connsiteX8" fmla="*/ 1258743 w 2196000"/>
              <a:gd name="connsiteY8" fmla="*/ 1056739 h 2196000"/>
              <a:gd name="connsiteX9" fmla="*/ 954488 w 2196000"/>
              <a:gd name="connsiteY9" fmla="*/ 995402 h 2196000"/>
              <a:gd name="connsiteX10" fmla="*/ 810348 w 2196000"/>
              <a:gd name="connsiteY10" fmla="*/ 1190362 h 2196000"/>
              <a:gd name="connsiteX11" fmla="*/ 861439 w 2196000"/>
              <a:gd name="connsiteY11" fmla="*/ 1217340 h 2196000"/>
              <a:gd name="connsiteX12" fmla="*/ 904914 w 2196000"/>
              <a:gd name="connsiteY12" fmla="*/ 1126565 h 2196000"/>
              <a:gd name="connsiteX13" fmla="*/ 886826 w 2196000"/>
              <a:gd name="connsiteY13" fmla="*/ 1251302 h 2196000"/>
              <a:gd name="connsiteX14" fmla="*/ 936648 w 2196000"/>
              <a:gd name="connsiteY14" fmla="*/ 1279867 h 2196000"/>
              <a:gd name="connsiteX15" fmla="*/ 974411 w 2196000"/>
              <a:gd name="connsiteY15" fmla="*/ 1263045 h 2196000"/>
              <a:gd name="connsiteX16" fmla="*/ 930301 w 2196000"/>
              <a:gd name="connsiteY16" fmla="*/ 1329381 h 2196000"/>
              <a:gd name="connsiteX17" fmla="*/ 960448 w 2196000"/>
              <a:gd name="connsiteY17" fmla="*/ 1386829 h 2196000"/>
              <a:gd name="connsiteX18" fmla="*/ 1071515 w 2196000"/>
              <a:gd name="connsiteY18" fmla="*/ 1349059 h 2196000"/>
              <a:gd name="connsiteX19" fmla="*/ 1080401 w 2196000"/>
              <a:gd name="connsiteY19" fmla="*/ 1342394 h 2196000"/>
              <a:gd name="connsiteX20" fmla="*/ 1227644 w 2196000"/>
              <a:gd name="connsiteY20" fmla="*/ 1372864 h 2196000"/>
              <a:gd name="connsiteX21" fmla="*/ 1220345 w 2196000"/>
              <a:gd name="connsiteY21" fmla="*/ 1315415 h 2196000"/>
              <a:gd name="connsiteX22" fmla="*/ 1127684 w 2196000"/>
              <a:gd name="connsiteY22" fmla="*/ 1310972 h 2196000"/>
              <a:gd name="connsiteX23" fmla="*/ 1081987 w 2196000"/>
              <a:gd name="connsiteY23" fmla="*/ 1277328 h 2196000"/>
              <a:gd name="connsiteX24" fmla="*/ 1037243 w 2196000"/>
              <a:gd name="connsiteY24" fmla="*/ 1302402 h 2196000"/>
              <a:gd name="connsiteX25" fmla="*/ 995037 w 2196000"/>
              <a:gd name="connsiteY25" fmla="*/ 1328746 h 2196000"/>
              <a:gd name="connsiteX26" fmla="*/ 1044542 w 2196000"/>
              <a:gd name="connsiteY26" fmla="*/ 1271615 h 2196000"/>
              <a:gd name="connsiteX27" fmla="*/ 1104835 w 2196000"/>
              <a:gd name="connsiteY27" fmla="*/ 1190679 h 2196000"/>
              <a:gd name="connsiteX28" fmla="*/ 1081670 w 2196000"/>
              <a:gd name="connsiteY28" fmla="*/ 1146244 h 2196000"/>
              <a:gd name="connsiteX29" fmla="*/ 993768 w 2196000"/>
              <a:gd name="connsiteY29" fmla="*/ 1183696 h 2196000"/>
              <a:gd name="connsiteX30" fmla="*/ 941725 w 2196000"/>
              <a:gd name="connsiteY30" fmla="*/ 1215436 h 2196000"/>
              <a:gd name="connsiteX31" fmla="*/ 956957 w 2196000"/>
              <a:gd name="connsiteY31" fmla="*/ 1128470 h 2196000"/>
              <a:gd name="connsiteX32" fmla="*/ 966477 w 2196000"/>
              <a:gd name="connsiteY32" fmla="*/ 1076735 h 2196000"/>
              <a:gd name="connsiteX33" fmla="*/ 954488 w 2196000"/>
              <a:gd name="connsiteY33" fmla="*/ 995402 h 2196000"/>
              <a:gd name="connsiteX34" fmla="*/ 1493888 w 2196000"/>
              <a:gd name="connsiteY34" fmla="*/ 654917 h 2196000"/>
              <a:gd name="connsiteX35" fmla="*/ 1277466 w 2196000"/>
              <a:gd name="connsiteY35" fmla="*/ 1024999 h 2196000"/>
              <a:gd name="connsiteX36" fmla="*/ 1436133 w 2196000"/>
              <a:gd name="connsiteY36" fmla="*/ 1117996 h 2196000"/>
              <a:gd name="connsiteX37" fmla="*/ 1652556 w 2196000"/>
              <a:gd name="connsiteY37" fmla="*/ 747914 h 2196000"/>
              <a:gd name="connsiteX38" fmla="*/ 1493888 w 2196000"/>
              <a:gd name="connsiteY38" fmla="*/ 654917 h 2196000"/>
              <a:gd name="connsiteX39" fmla="*/ 894759 w 2196000"/>
              <a:gd name="connsiteY39" fmla="*/ 606990 h 2196000"/>
              <a:gd name="connsiteX40" fmla="*/ 850650 w 2196000"/>
              <a:gd name="connsiteY40" fmla="*/ 850115 h 2196000"/>
              <a:gd name="connsiteX41" fmla="*/ 770047 w 2196000"/>
              <a:gd name="connsiteY41" fmla="*/ 836784 h 2196000"/>
              <a:gd name="connsiteX42" fmla="*/ 894759 w 2196000"/>
              <a:gd name="connsiteY42" fmla="*/ 606990 h 2196000"/>
              <a:gd name="connsiteX43" fmla="*/ 1597022 w 2196000"/>
              <a:gd name="connsiteY43" fmla="*/ 581599 h 2196000"/>
              <a:gd name="connsiteX44" fmla="*/ 1512929 w 2196000"/>
              <a:gd name="connsiteY44" fmla="*/ 622860 h 2196000"/>
              <a:gd name="connsiteX45" fmla="*/ 1585281 w 2196000"/>
              <a:gd name="connsiteY45" fmla="*/ 665074 h 2196000"/>
              <a:gd name="connsiteX46" fmla="*/ 1671596 w 2196000"/>
              <a:gd name="connsiteY46" fmla="*/ 715539 h 2196000"/>
              <a:gd name="connsiteX47" fmla="*/ 1697300 w 2196000"/>
              <a:gd name="connsiteY47" fmla="*/ 730774 h 2196000"/>
              <a:gd name="connsiteX48" fmla="*/ 1568780 w 2196000"/>
              <a:gd name="connsiteY48" fmla="*/ 967868 h 2196000"/>
              <a:gd name="connsiteX49" fmla="*/ 1610985 w 2196000"/>
              <a:gd name="connsiteY49" fmla="*/ 1007225 h 2196000"/>
              <a:gd name="connsiteX50" fmla="*/ 1758863 w 2196000"/>
              <a:gd name="connsiteY50" fmla="*/ 723157 h 2196000"/>
              <a:gd name="connsiteX51" fmla="*/ 1763306 w 2196000"/>
              <a:gd name="connsiteY51" fmla="*/ 702526 h 2196000"/>
              <a:gd name="connsiteX52" fmla="*/ 1745218 w 2196000"/>
              <a:gd name="connsiteY52" fmla="*/ 691735 h 2196000"/>
              <a:gd name="connsiteX53" fmla="*/ 1663346 w 2196000"/>
              <a:gd name="connsiteY53" fmla="*/ 643808 h 2196000"/>
              <a:gd name="connsiteX54" fmla="*/ 1660490 w 2196000"/>
              <a:gd name="connsiteY54" fmla="*/ 619051 h 2196000"/>
              <a:gd name="connsiteX55" fmla="*/ 1597022 w 2196000"/>
              <a:gd name="connsiteY55" fmla="*/ 581599 h 2196000"/>
              <a:gd name="connsiteX56" fmla="*/ 863661 w 2196000"/>
              <a:gd name="connsiteY56" fmla="*/ 502885 h 2196000"/>
              <a:gd name="connsiteX57" fmla="*/ 852554 w 2196000"/>
              <a:gd name="connsiteY57" fmla="*/ 523198 h 2196000"/>
              <a:gd name="connsiteX58" fmla="*/ 686270 w 2196000"/>
              <a:gd name="connsiteY58" fmla="*/ 829484 h 2196000"/>
              <a:gd name="connsiteX59" fmla="*/ 681510 w 2196000"/>
              <a:gd name="connsiteY59" fmla="*/ 838371 h 2196000"/>
              <a:gd name="connsiteX60" fmla="*/ 681510 w 2196000"/>
              <a:gd name="connsiteY60" fmla="*/ 847893 h 2196000"/>
              <a:gd name="connsiteX61" fmla="*/ 681510 w 2196000"/>
              <a:gd name="connsiteY61" fmla="*/ 1485221 h 2196000"/>
              <a:gd name="connsiteX62" fmla="*/ 681510 w 2196000"/>
              <a:gd name="connsiteY62" fmla="*/ 1523626 h 2196000"/>
              <a:gd name="connsiteX63" fmla="*/ 720225 w 2196000"/>
              <a:gd name="connsiteY63" fmla="*/ 1523626 h 2196000"/>
              <a:gd name="connsiteX64" fmla="*/ 1500235 w 2196000"/>
              <a:gd name="connsiteY64" fmla="*/ 1523626 h 2196000"/>
              <a:gd name="connsiteX65" fmla="*/ 1538633 w 2196000"/>
              <a:gd name="connsiteY65" fmla="*/ 1523626 h 2196000"/>
              <a:gd name="connsiteX66" fmla="*/ 1538633 w 2196000"/>
              <a:gd name="connsiteY66" fmla="*/ 1485221 h 2196000"/>
              <a:gd name="connsiteX67" fmla="*/ 1538633 w 2196000"/>
              <a:gd name="connsiteY67" fmla="*/ 1093874 h 2196000"/>
              <a:gd name="connsiteX68" fmla="*/ 1461520 w 2196000"/>
              <a:gd name="connsiteY68" fmla="*/ 1195440 h 2196000"/>
              <a:gd name="connsiteX69" fmla="*/ 1461520 w 2196000"/>
              <a:gd name="connsiteY69" fmla="*/ 1446499 h 2196000"/>
              <a:gd name="connsiteX70" fmla="*/ 758623 w 2196000"/>
              <a:gd name="connsiteY70" fmla="*/ 1446499 h 2196000"/>
              <a:gd name="connsiteX71" fmla="*/ 758623 w 2196000"/>
              <a:gd name="connsiteY71" fmla="*/ 873919 h 2196000"/>
              <a:gd name="connsiteX72" fmla="*/ 863026 w 2196000"/>
              <a:gd name="connsiteY72" fmla="*/ 891376 h 2196000"/>
              <a:gd name="connsiteX73" fmla="*/ 881431 w 2196000"/>
              <a:gd name="connsiteY73" fmla="*/ 894550 h 2196000"/>
              <a:gd name="connsiteX74" fmla="*/ 884922 w 2196000"/>
              <a:gd name="connsiteY74" fmla="*/ 875824 h 2196000"/>
              <a:gd name="connsiteX75" fmla="*/ 938552 w 2196000"/>
              <a:gd name="connsiteY75" fmla="*/ 580329 h 2196000"/>
              <a:gd name="connsiteX76" fmla="*/ 1425979 w 2196000"/>
              <a:gd name="connsiteY76" fmla="*/ 580329 h 2196000"/>
              <a:gd name="connsiteX77" fmla="*/ 1538633 w 2196000"/>
              <a:gd name="connsiteY77" fmla="*/ 502885 h 2196000"/>
              <a:gd name="connsiteX78" fmla="*/ 1500235 w 2196000"/>
              <a:gd name="connsiteY78" fmla="*/ 502885 h 2196000"/>
              <a:gd name="connsiteX79" fmla="*/ 886509 w 2196000"/>
              <a:gd name="connsiteY79" fmla="*/ 502885 h 2196000"/>
              <a:gd name="connsiteX80" fmla="*/ 863661 w 2196000"/>
              <a:gd name="connsiteY80" fmla="*/ 502885 h 2196000"/>
              <a:gd name="connsiteX81" fmla="*/ 1098000 w 2196000"/>
              <a:gd name="connsiteY81" fmla="*/ 0 h 2196000"/>
              <a:gd name="connsiteX82" fmla="*/ 2196000 w 2196000"/>
              <a:gd name="connsiteY82" fmla="*/ 1098000 h 2196000"/>
              <a:gd name="connsiteX83" fmla="*/ 1098000 w 2196000"/>
              <a:gd name="connsiteY83" fmla="*/ 2196000 h 2196000"/>
              <a:gd name="connsiteX84" fmla="*/ 0 w 2196000"/>
              <a:gd name="connsiteY84" fmla="*/ 1098000 h 2196000"/>
              <a:gd name="connsiteX85" fmla="*/ 1098000 w 2196000"/>
              <a:gd name="connsiteY85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196000" h="2196000">
                <a:moveTo>
                  <a:pt x="1258743" y="1056739"/>
                </a:moveTo>
                <a:cubicBezTo>
                  <a:pt x="1230500" y="1220832"/>
                  <a:pt x="1230500" y="1220832"/>
                  <a:pt x="1230500" y="1220832"/>
                </a:cubicBezTo>
                <a:cubicBezTo>
                  <a:pt x="1241290" y="1226862"/>
                  <a:pt x="1241290" y="1226862"/>
                  <a:pt x="1241290" y="1226862"/>
                </a:cubicBezTo>
                <a:cubicBezTo>
                  <a:pt x="1228279" y="1277010"/>
                  <a:pt x="1228279" y="1277010"/>
                  <a:pt x="1228279" y="1277010"/>
                </a:cubicBezTo>
                <a:cubicBezTo>
                  <a:pt x="1250175" y="1290024"/>
                  <a:pt x="1250175" y="1290024"/>
                  <a:pt x="1250175" y="1290024"/>
                </a:cubicBezTo>
                <a:cubicBezTo>
                  <a:pt x="1286034" y="1253206"/>
                  <a:pt x="1286034" y="1253206"/>
                  <a:pt x="1286034" y="1253206"/>
                </a:cubicBezTo>
                <a:cubicBezTo>
                  <a:pt x="1293967" y="1257967"/>
                  <a:pt x="1293967" y="1257967"/>
                  <a:pt x="1293967" y="1257967"/>
                </a:cubicBezTo>
                <a:cubicBezTo>
                  <a:pt x="1417411" y="1149735"/>
                  <a:pt x="1417411" y="1149735"/>
                  <a:pt x="1417411" y="1149735"/>
                </a:cubicBezTo>
                <a:cubicBezTo>
                  <a:pt x="1258743" y="1056739"/>
                  <a:pt x="1258743" y="1056739"/>
                  <a:pt x="1258743" y="1056739"/>
                </a:cubicBezTo>
                <a:close/>
                <a:moveTo>
                  <a:pt x="954488" y="995402"/>
                </a:moveTo>
                <a:cubicBezTo>
                  <a:pt x="914831" y="994152"/>
                  <a:pt x="810824" y="1189648"/>
                  <a:pt x="810348" y="1190362"/>
                </a:cubicBezTo>
                <a:cubicBezTo>
                  <a:pt x="861439" y="1217340"/>
                  <a:pt x="861439" y="1217340"/>
                  <a:pt x="861439" y="1217340"/>
                </a:cubicBezTo>
                <a:cubicBezTo>
                  <a:pt x="863026" y="1214166"/>
                  <a:pt x="909040" y="1087843"/>
                  <a:pt x="904914" y="1126565"/>
                </a:cubicBezTo>
                <a:cubicBezTo>
                  <a:pt x="901106" y="1164335"/>
                  <a:pt x="876671" y="1216706"/>
                  <a:pt x="886826" y="1251302"/>
                </a:cubicBezTo>
                <a:cubicBezTo>
                  <a:pt x="894125" y="1276058"/>
                  <a:pt x="909674" y="1287802"/>
                  <a:pt x="936648" y="1279867"/>
                </a:cubicBezTo>
                <a:cubicBezTo>
                  <a:pt x="947754" y="1276693"/>
                  <a:pt x="960765" y="1270663"/>
                  <a:pt x="974411" y="1263045"/>
                </a:cubicBezTo>
                <a:cubicBezTo>
                  <a:pt x="953784" y="1286850"/>
                  <a:pt x="936013" y="1310020"/>
                  <a:pt x="930301" y="1329381"/>
                </a:cubicBezTo>
                <a:cubicBezTo>
                  <a:pt x="922050" y="1356994"/>
                  <a:pt x="929349" y="1377625"/>
                  <a:pt x="960448" y="1386829"/>
                </a:cubicBezTo>
                <a:cubicBezTo>
                  <a:pt x="1002653" y="1399207"/>
                  <a:pt x="1041051" y="1371277"/>
                  <a:pt x="1071515" y="1349059"/>
                </a:cubicBezTo>
                <a:cubicBezTo>
                  <a:pt x="1074689" y="1346520"/>
                  <a:pt x="1077545" y="1344298"/>
                  <a:pt x="1080401" y="1342394"/>
                </a:cubicBezTo>
                <a:cubicBezTo>
                  <a:pt x="1115307" y="1387146"/>
                  <a:pt x="1227327" y="1372864"/>
                  <a:pt x="1227644" y="1372864"/>
                </a:cubicBezTo>
                <a:cubicBezTo>
                  <a:pt x="1220345" y="1315415"/>
                  <a:pt x="1220345" y="1315415"/>
                  <a:pt x="1220345" y="1315415"/>
                </a:cubicBezTo>
                <a:cubicBezTo>
                  <a:pt x="1220028" y="1315415"/>
                  <a:pt x="1130540" y="1326841"/>
                  <a:pt x="1127684" y="1310972"/>
                </a:cubicBezTo>
                <a:cubicBezTo>
                  <a:pt x="1121972" y="1281454"/>
                  <a:pt x="1105787" y="1272884"/>
                  <a:pt x="1081987" y="1277328"/>
                </a:cubicBezTo>
                <a:cubicBezTo>
                  <a:pt x="1067390" y="1280184"/>
                  <a:pt x="1053427" y="1290341"/>
                  <a:pt x="1037243" y="1302402"/>
                </a:cubicBezTo>
                <a:cubicBezTo>
                  <a:pt x="1023915" y="1311924"/>
                  <a:pt x="1008365" y="1323350"/>
                  <a:pt x="995037" y="1328746"/>
                </a:cubicBezTo>
                <a:cubicBezTo>
                  <a:pt x="1006461" y="1312876"/>
                  <a:pt x="1025819" y="1291928"/>
                  <a:pt x="1044542" y="1271615"/>
                </a:cubicBezTo>
                <a:cubicBezTo>
                  <a:pt x="1072467" y="1241145"/>
                  <a:pt x="1099123" y="1212262"/>
                  <a:pt x="1104835" y="1190679"/>
                </a:cubicBezTo>
                <a:cubicBezTo>
                  <a:pt x="1111182" y="1165922"/>
                  <a:pt x="1102614" y="1151957"/>
                  <a:pt x="1081670" y="1146244"/>
                </a:cubicBezTo>
                <a:cubicBezTo>
                  <a:pt x="1060726" y="1140848"/>
                  <a:pt x="1028992" y="1161161"/>
                  <a:pt x="993768" y="1183696"/>
                </a:cubicBezTo>
                <a:cubicBezTo>
                  <a:pt x="975997" y="1195123"/>
                  <a:pt x="957275" y="1206866"/>
                  <a:pt x="941725" y="1215436"/>
                </a:cubicBezTo>
                <a:cubicBezTo>
                  <a:pt x="943629" y="1192584"/>
                  <a:pt x="950928" y="1157988"/>
                  <a:pt x="956957" y="1128470"/>
                </a:cubicBezTo>
                <a:cubicBezTo>
                  <a:pt x="961400" y="1107522"/>
                  <a:pt x="965208" y="1088796"/>
                  <a:pt x="966477" y="1076735"/>
                </a:cubicBezTo>
                <a:cubicBezTo>
                  <a:pt x="973776" y="1018096"/>
                  <a:pt x="967707" y="995819"/>
                  <a:pt x="954488" y="995402"/>
                </a:cubicBezTo>
                <a:close/>
                <a:moveTo>
                  <a:pt x="1493888" y="654917"/>
                </a:moveTo>
                <a:cubicBezTo>
                  <a:pt x="1395515" y="764418"/>
                  <a:pt x="1324431" y="888519"/>
                  <a:pt x="1277466" y="1024999"/>
                </a:cubicBezTo>
                <a:cubicBezTo>
                  <a:pt x="1330143" y="1056104"/>
                  <a:pt x="1383138" y="1087209"/>
                  <a:pt x="1436133" y="1117996"/>
                </a:cubicBezTo>
                <a:cubicBezTo>
                  <a:pt x="1526891" y="1004051"/>
                  <a:pt x="1599561" y="880902"/>
                  <a:pt x="1652556" y="747914"/>
                </a:cubicBezTo>
                <a:cubicBezTo>
                  <a:pt x="1599878" y="717126"/>
                  <a:pt x="1546883" y="686022"/>
                  <a:pt x="1493888" y="654917"/>
                </a:cubicBezTo>
                <a:close/>
                <a:moveTo>
                  <a:pt x="894759" y="606990"/>
                </a:moveTo>
                <a:cubicBezTo>
                  <a:pt x="894759" y="606990"/>
                  <a:pt x="894759" y="606990"/>
                  <a:pt x="850650" y="850115"/>
                </a:cubicBezTo>
                <a:cubicBezTo>
                  <a:pt x="850650" y="850115"/>
                  <a:pt x="850650" y="850115"/>
                  <a:pt x="770047" y="836784"/>
                </a:cubicBezTo>
                <a:cubicBezTo>
                  <a:pt x="770047" y="836784"/>
                  <a:pt x="770047" y="836784"/>
                  <a:pt x="894759" y="606990"/>
                </a:cubicBezTo>
                <a:close/>
                <a:moveTo>
                  <a:pt x="1597022" y="581599"/>
                </a:moveTo>
                <a:cubicBezTo>
                  <a:pt x="1512929" y="622860"/>
                  <a:pt x="1512929" y="622860"/>
                  <a:pt x="1512929" y="622860"/>
                </a:cubicBezTo>
                <a:cubicBezTo>
                  <a:pt x="1585281" y="665074"/>
                  <a:pt x="1585281" y="665074"/>
                  <a:pt x="1585281" y="665074"/>
                </a:cubicBezTo>
                <a:cubicBezTo>
                  <a:pt x="1671596" y="715539"/>
                  <a:pt x="1671596" y="715539"/>
                  <a:pt x="1671596" y="715539"/>
                </a:cubicBezTo>
                <a:cubicBezTo>
                  <a:pt x="1697300" y="730774"/>
                  <a:pt x="1697300" y="730774"/>
                  <a:pt x="1697300" y="730774"/>
                </a:cubicBezTo>
                <a:cubicBezTo>
                  <a:pt x="1673500" y="821232"/>
                  <a:pt x="1631295" y="900580"/>
                  <a:pt x="1568780" y="967868"/>
                </a:cubicBezTo>
                <a:cubicBezTo>
                  <a:pt x="1610985" y="1007225"/>
                  <a:pt x="1610985" y="1007225"/>
                  <a:pt x="1610985" y="1007225"/>
                </a:cubicBezTo>
                <a:cubicBezTo>
                  <a:pt x="1685242" y="926924"/>
                  <a:pt x="1733794" y="832023"/>
                  <a:pt x="1758863" y="723157"/>
                </a:cubicBezTo>
                <a:cubicBezTo>
                  <a:pt x="1763306" y="702526"/>
                  <a:pt x="1763306" y="702526"/>
                  <a:pt x="1763306" y="702526"/>
                </a:cubicBezTo>
                <a:cubicBezTo>
                  <a:pt x="1745218" y="691735"/>
                  <a:pt x="1745218" y="691735"/>
                  <a:pt x="1745218" y="691735"/>
                </a:cubicBezTo>
                <a:cubicBezTo>
                  <a:pt x="1663346" y="643808"/>
                  <a:pt x="1663346" y="643808"/>
                  <a:pt x="1663346" y="643808"/>
                </a:cubicBezTo>
                <a:cubicBezTo>
                  <a:pt x="1660490" y="619051"/>
                  <a:pt x="1660490" y="619051"/>
                  <a:pt x="1660490" y="619051"/>
                </a:cubicBezTo>
                <a:cubicBezTo>
                  <a:pt x="1597022" y="581599"/>
                  <a:pt x="1597022" y="581599"/>
                  <a:pt x="1597022" y="581599"/>
                </a:cubicBezTo>
                <a:close/>
                <a:moveTo>
                  <a:pt x="863661" y="502885"/>
                </a:moveTo>
                <a:cubicBezTo>
                  <a:pt x="863661" y="502885"/>
                  <a:pt x="863661" y="502885"/>
                  <a:pt x="852554" y="523198"/>
                </a:cubicBezTo>
                <a:cubicBezTo>
                  <a:pt x="852554" y="523198"/>
                  <a:pt x="852554" y="523198"/>
                  <a:pt x="686270" y="829484"/>
                </a:cubicBezTo>
                <a:cubicBezTo>
                  <a:pt x="686270" y="829484"/>
                  <a:pt x="686270" y="829484"/>
                  <a:pt x="681510" y="838371"/>
                </a:cubicBezTo>
                <a:cubicBezTo>
                  <a:pt x="681510" y="838371"/>
                  <a:pt x="681510" y="838371"/>
                  <a:pt x="681510" y="847893"/>
                </a:cubicBezTo>
                <a:cubicBezTo>
                  <a:pt x="681510" y="847893"/>
                  <a:pt x="681510" y="847893"/>
                  <a:pt x="681510" y="1485221"/>
                </a:cubicBezTo>
                <a:cubicBezTo>
                  <a:pt x="681510" y="1485221"/>
                  <a:pt x="681510" y="1485221"/>
                  <a:pt x="681510" y="1523626"/>
                </a:cubicBezTo>
                <a:cubicBezTo>
                  <a:pt x="681510" y="1523626"/>
                  <a:pt x="681510" y="1523626"/>
                  <a:pt x="720225" y="1523626"/>
                </a:cubicBezTo>
                <a:cubicBezTo>
                  <a:pt x="720225" y="1523626"/>
                  <a:pt x="720225" y="1523626"/>
                  <a:pt x="1500235" y="1523626"/>
                </a:cubicBezTo>
                <a:cubicBezTo>
                  <a:pt x="1500235" y="1523626"/>
                  <a:pt x="1500235" y="1523626"/>
                  <a:pt x="1538633" y="1523626"/>
                </a:cubicBezTo>
                <a:cubicBezTo>
                  <a:pt x="1538633" y="1523626"/>
                  <a:pt x="1538633" y="1523626"/>
                  <a:pt x="1538633" y="1485221"/>
                </a:cubicBezTo>
                <a:cubicBezTo>
                  <a:pt x="1538633" y="1485221"/>
                  <a:pt x="1538633" y="1485221"/>
                  <a:pt x="1538633" y="1093874"/>
                </a:cubicBezTo>
                <a:cubicBezTo>
                  <a:pt x="1538633" y="1093874"/>
                  <a:pt x="1538633" y="1093874"/>
                  <a:pt x="1461520" y="1195440"/>
                </a:cubicBezTo>
                <a:cubicBezTo>
                  <a:pt x="1461520" y="1195440"/>
                  <a:pt x="1461520" y="1195440"/>
                  <a:pt x="1461520" y="1446499"/>
                </a:cubicBezTo>
                <a:cubicBezTo>
                  <a:pt x="1461520" y="1446499"/>
                  <a:pt x="1461520" y="1446499"/>
                  <a:pt x="758623" y="1446499"/>
                </a:cubicBezTo>
                <a:cubicBezTo>
                  <a:pt x="758623" y="1446499"/>
                  <a:pt x="758623" y="1446499"/>
                  <a:pt x="758623" y="873919"/>
                </a:cubicBezTo>
                <a:cubicBezTo>
                  <a:pt x="758623" y="873919"/>
                  <a:pt x="758623" y="873919"/>
                  <a:pt x="863026" y="891376"/>
                </a:cubicBezTo>
                <a:cubicBezTo>
                  <a:pt x="863026" y="891376"/>
                  <a:pt x="863026" y="891376"/>
                  <a:pt x="881431" y="894550"/>
                </a:cubicBezTo>
                <a:cubicBezTo>
                  <a:pt x="881431" y="894550"/>
                  <a:pt x="881431" y="894550"/>
                  <a:pt x="884922" y="875824"/>
                </a:cubicBezTo>
                <a:cubicBezTo>
                  <a:pt x="884922" y="875824"/>
                  <a:pt x="884922" y="875824"/>
                  <a:pt x="938552" y="580329"/>
                </a:cubicBezTo>
                <a:cubicBezTo>
                  <a:pt x="938552" y="580329"/>
                  <a:pt x="938552" y="580329"/>
                  <a:pt x="1425979" y="580329"/>
                </a:cubicBezTo>
                <a:cubicBezTo>
                  <a:pt x="1425979" y="580329"/>
                  <a:pt x="1425979" y="580329"/>
                  <a:pt x="1538633" y="502885"/>
                </a:cubicBezTo>
                <a:cubicBezTo>
                  <a:pt x="1538633" y="502885"/>
                  <a:pt x="1538633" y="502885"/>
                  <a:pt x="1500235" y="502885"/>
                </a:cubicBezTo>
                <a:cubicBezTo>
                  <a:pt x="1500235" y="502885"/>
                  <a:pt x="1500235" y="502885"/>
                  <a:pt x="886509" y="502885"/>
                </a:cubicBezTo>
                <a:cubicBezTo>
                  <a:pt x="886509" y="502885"/>
                  <a:pt x="886509" y="502885"/>
                  <a:pt x="863661" y="502885"/>
                </a:cubicBezTo>
                <a:close/>
                <a:moveTo>
                  <a:pt x="1098000" y="0"/>
                </a:moveTo>
                <a:cubicBezTo>
                  <a:pt x="1704409" y="0"/>
                  <a:pt x="2196000" y="491591"/>
                  <a:pt x="2196000" y="1098000"/>
                </a:cubicBezTo>
                <a:cubicBezTo>
                  <a:pt x="2196000" y="1704409"/>
                  <a:pt x="1704409" y="2196000"/>
                  <a:pt x="1098000" y="2196000"/>
                </a:cubicBezTo>
                <a:cubicBezTo>
                  <a:pt x="491591" y="2196000"/>
                  <a:pt x="0" y="1704409"/>
                  <a:pt x="0" y="1098000"/>
                </a:cubicBezTo>
                <a:cubicBezTo>
                  <a:pt x="0" y="491591"/>
                  <a:pt x="491591" y="0"/>
                  <a:pt x="1098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anchor="ctr" anchorCtr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4230069" y="2841009"/>
            <a:ext cx="71545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年财务分析报告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053840" y="2532176"/>
            <a:ext cx="0" cy="17866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030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55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244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298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913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12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38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21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20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9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42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452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879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79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24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3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5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9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43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8"/>
          <p:cNvSpPr txBox="1"/>
          <p:nvPr/>
        </p:nvSpPr>
        <p:spPr>
          <a:xfrm>
            <a:off x="5297229" y="495125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某某公司财务部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465034" y="526562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249920" y="526562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10970448" y="2719089"/>
            <a:ext cx="767328" cy="533616"/>
            <a:chOff x="6410291" y="4700483"/>
            <a:chExt cx="511552" cy="355744"/>
          </a:xfrm>
        </p:grpSpPr>
        <p:sp>
          <p:nvSpPr>
            <p:cNvPr id="15" name="二十四角星 14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FF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20430396">
              <a:off x="6410291" y="4741692"/>
              <a:ext cx="511552" cy="225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"/>
            <a:ext cx="12192000" cy="6856062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>
          <a:xfrm>
            <a:off x="0" y="969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4853006" y="3312556"/>
                </a:moveTo>
                <a:cubicBezTo>
                  <a:pt x="4873544" y="3312556"/>
                  <a:pt x="4902566" y="3321932"/>
                  <a:pt x="4940071" y="3340684"/>
                </a:cubicBezTo>
                <a:lnTo>
                  <a:pt x="4939171" y="3523296"/>
                </a:lnTo>
                <a:cubicBezTo>
                  <a:pt x="4925181" y="3536691"/>
                  <a:pt x="4909779" y="3547481"/>
                  <a:pt x="4892963" y="3555666"/>
                </a:cubicBezTo>
                <a:cubicBezTo>
                  <a:pt x="4876148" y="3563852"/>
                  <a:pt x="4860894" y="3567944"/>
                  <a:pt x="4847202" y="3567944"/>
                </a:cubicBezTo>
                <a:cubicBezTo>
                  <a:pt x="4829938" y="3567944"/>
                  <a:pt x="4819817" y="3561098"/>
                  <a:pt x="4816841" y="3547406"/>
                </a:cubicBezTo>
                <a:cubicBezTo>
                  <a:pt x="4815650" y="3542346"/>
                  <a:pt x="4814906" y="3528059"/>
                  <a:pt x="4814609" y="3504544"/>
                </a:cubicBezTo>
                <a:lnTo>
                  <a:pt x="4814609" y="3397834"/>
                </a:lnTo>
                <a:cubicBezTo>
                  <a:pt x="4814609" y="3362115"/>
                  <a:pt x="4816097" y="3340535"/>
                  <a:pt x="4819073" y="3333094"/>
                </a:cubicBezTo>
                <a:cubicBezTo>
                  <a:pt x="4824431" y="3319402"/>
                  <a:pt x="4835743" y="3312556"/>
                  <a:pt x="4853006" y="3312556"/>
                </a:cubicBezTo>
                <a:close/>
                <a:moveTo>
                  <a:pt x="7673299" y="3133962"/>
                </a:moveTo>
                <a:cubicBezTo>
                  <a:pt x="7723603" y="3133962"/>
                  <a:pt x="7770186" y="3151988"/>
                  <a:pt x="7813049" y="3188042"/>
                </a:cubicBezTo>
                <a:cubicBezTo>
                  <a:pt x="7866032" y="3232732"/>
                  <a:pt x="7892523" y="3290980"/>
                  <a:pt x="7892523" y="3362785"/>
                </a:cubicBezTo>
                <a:cubicBezTo>
                  <a:pt x="7892523" y="3398541"/>
                  <a:pt x="7885379" y="3431316"/>
                  <a:pt x="7871092" y="3461109"/>
                </a:cubicBezTo>
                <a:cubicBezTo>
                  <a:pt x="7852935" y="3498651"/>
                  <a:pt x="7825699" y="3528745"/>
                  <a:pt x="7789385" y="3551390"/>
                </a:cubicBezTo>
                <a:cubicBezTo>
                  <a:pt x="7751583" y="3574630"/>
                  <a:pt x="7711995" y="3586250"/>
                  <a:pt x="7670620" y="3586250"/>
                </a:cubicBezTo>
                <a:cubicBezTo>
                  <a:pt x="7667048" y="3586250"/>
                  <a:pt x="7660649" y="3585953"/>
                  <a:pt x="7651422" y="3585357"/>
                </a:cubicBezTo>
                <a:lnTo>
                  <a:pt x="7652761" y="3134855"/>
                </a:lnTo>
                <a:cubicBezTo>
                  <a:pt x="7662286" y="3134260"/>
                  <a:pt x="7669132" y="3133962"/>
                  <a:pt x="7673299" y="3133962"/>
                </a:cubicBezTo>
                <a:close/>
                <a:moveTo>
                  <a:pt x="7988666" y="3118335"/>
                </a:moveTo>
                <a:lnTo>
                  <a:pt x="7990898" y="3265228"/>
                </a:lnTo>
                <a:lnTo>
                  <a:pt x="7990452" y="3334880"/>
                </a:lnTo>
                <a:lnTo>
                  <a:pt x="7989559" y="3439357"/>
                </a:lnTo>
                <a:cubicBezTo>
                  <a:pt x="7989559" y="3471504"/>
                  <a:pt x="7991566" y="3496284"/>
                  <a:pt x="7995580" y="3513697"/>
                </a:cubicBezTo>
                <a:cubicBezTo>
                  <a:pt x="7999593" y="3531110"/>
                  <a:pt x="8006802" y="3546662"/>
                  <a:pt x="8017206" y="3560354"/>
                </a:cubicBezTo>
                <a:cubicBezTo>
                  <a:pt x="8045153" y="3597264"/>
                  <a:pt x="8090192" y="3615718"/>
                  <a:pt x="8152323" y="3615718"/>
                </a:cubicBezTo>
                <a:cubicBezTo>
                  <a:pt x="8186214" y="3615718"/>
                  <a:pt x="8218694" y="3610063"/>
                  <a:pt x="8249762" y="3598752"/>
                </a:cubicBezTo>
                <a:cubicBezTo>
                  <a:pt x="8280830" y="3587441"/>
                  <a:pt x="8315241" y="3568837"/>
                  <a:pt x="8352997" y="3542941"/>
                </a:cubicBezTo>
                <a:lnTo>
                  <a:pt x="8352997" y="3605896"/>
                </a:lnTo>
                <a:lnTo>
                  <a:pt x="8581597" y="3605896"/>
                </a:lnTo>
                <a:lnTo>
                  <a:pt x="8580258" y="3469271"/>
                </a:lnTo>
                <a:lnTo>
                  <a:pt x="8581597" y="3118335"/>
                </a:lnTo>
                <a:lnTo>
                  <a:pt x="8352997" y="3118335"/>
                </a:lnTo>
                <a:lnTo>
                  <a:pt x="8352997" y="3132176"/>
                </a:lnTo>
                <a:lnTo>
                  <a:pt x="8355676" y="3288892"/>
                </a:lnTo>
                <a:lnTo>
                  <a:pt x="8354783" y="3448287"/>
                </a:lnTo>
                <a:lnTo>
                  <a:pt x="8354337" y="3506776"/>
                </a:lnTo>
                <a:cubicBezTo>
                  <a:pt x="8329929" y="3525826"/>
                  <a:pt x="8310060" y="3539072"/>
                  <a:pt x="8294731" y="3546513"/>
                </a:cubicBezTo>
                <a:cubicBezTo>
                  <a:pt x="8279402" y="3553955"/>
                  <a:pt x="8264593" y="3557675"/>
                  <a:pt x="8250306" y="3557675"/>
                </a:cubicBezTo>
                <a:cubicBezTo>
                  <a:pt x="8236316" y="3557675"/>
                  <a:pt x="8226791" y="3553806"/>
                  <a:pt x="8221731" y="3546067"/>
                </a:cubicBezTo>
                <a:cubicBezTo>
                  <a:pt x="8217564" y="3539221"/>
                  <a:pt x="8215480" y="3518682"/>
                  <a:pt x="8215480" y="3484452"/>
                </a:cubicBezTo>
                <a:lnTo>
                  <a:pt x="8215034" y="3427302"/>
                </a:lnTo>
                <a:lnTo>
                  <a:pt x="8214587" y="3342470"/>
                </a:lnTo>
                <a:lnTo>
                  <a:pt x="8217266" y="3118335"/>
                </a:lnTo>
                <a:close/>
                <a:moveTo>
                  <a:pt x="7665709" y="3106280"/>
                </a:moveTo>
                <a:cubicBezTo>
                  <a:pt x="7600522" y="3107173"/>
                  <a:pt x="7542777" y="3130241"/>
                  <a:pt x="7492473" y="3175485"/>
                </a:cubicBezTo>
                <a:cubicBezTo>
                  <a:pt x="7438895" y="3224301"/>
                  <a:pt x="7412106" y="3285618"/>
                  <a:pt x="7412106" y="3359436"/>
                </a:cubicBezTo>
                <a:cubicBezTo>
                  <a:pt x="7412106" y="3397239"/>
                  <a:pt x="7419696" y="3433106"/>
                  <a:pt x="7434877" y="3467039"/>
                </a:cubicBezTo>
                <a:cubicBezTo>
                  <a:pt x="7453034" y="3507223"/>
                  <a:pt x="7479674" y="3540114"/>
                  <a:pt x="7514797" y="3565712"/>
                </a:cubicBezTo>
                <a:cubicBezTo>
                  <a:pt x="7559743" y="3599050"/>
                  <a:pt x="7610345" y="3615718"/>
                  <a:pt x="7666602" y="3615718"/>
                </a:cubicBezTo>
                <a:cubicBezTo>
                  <a:pt x="7700237" y="3615718"/>
                  <a:pt x="7732533" y="3609319"/>
                  <a:pt x="7763489" y="3596520"/>
                </a:cubicBezTo>
                <a:cubicBezTo>
                  <a:pt x="7801291" y="3581041"/>
                  <a:pt x="7833289" y="3557973"/>
                  <a:pt x="7859483" y="3527314"/>
                </a:cubicBezTo>
                <a:cubicBezTo>
                  <a:pt x="7878236" y="3504990"/>
                  <a:pt x="7893044" y="3479392"/>
                  <a:pt x="7903908" y="3450519"/>
                </a:cubicBezTo>
                <a:cubicBezTo>
                  <a:pt x="7914773" y="3421646"/>
                  <a:pt x="7920205" y="3392923"/>
                  <a:pt x="7920205" y="3364348"/>
                </a:cubicBezTo>
                <a:cubicBezTo>
                  <a:pt x="7920205" y="3322676"/>
                  <a:pt x="7910978" y="3283236"/>
                  <a:pt x="7892523" y="3246029"/>
                </a:cubicBezTo>
                <a:cubicBezTo>
                  <a:pt x="7871687" y="3203762"/>
                  <a:pt x="7841475" y="3170425"/>
                  <a:pt x="7801887" y="3146017"/>
                </a:cubicBezTo>
                <a:cubicBezTo>
                  <a:pt x="7759024" y="3119525"/>
                  <a:pt x="7713632" y="3106280"/>
                  <a:pt x="7665709" y="3106280"/>
                </a:cubicBezTo>
                <a:close/>
                <a:moveTo>
                  <a:pt x="5698945" y="3106280"/>
                </a:moveTo>
                <a:cubicBezTo>
                  <a:pt x="5667394" y="3106280"/>
                  <a:pt x="5634949" y="3112456"/>
                  <a:pt x="5601612" y="3124809"/>
                </a:cubicBezTo>
                <a:cubicBezTo>
                  <a:pt x="5568274" y="3137161"/>
                  <a:pt x="5534192" y="3155691"/>
                  <a:pt x="5499367" y="3180396"/>
                </a:cubicBezTo>
                <a:lnTo>
                  <a:pt x="5499367" y="3118335"/>
                </a:lnTo>
                <a:lnTo>
                  <a:pt x="5270767" y="3118335"/>
                </a:lnTo>
                <a:lnTo>
                  <a:pt x="5272106" y="3215222"/>
                </a:lnTo>
                <a:lnTo>
                  <a:pt x="5273446" y="3315234"/>
                </a:lnTo>
                <a:lnTo>
                  <a:pt x="5272106" y="3430874"/>
                </a:lnTo>
                <a:lnTo>
                  <a:pt x="5270767" y="3605896"/>
                </a:lnTo>
                <a:lnTo>
                  <a:pt x="5498920" y="3605896"/>
                </a:lnTo>
                <a:lnTo>
                  <a:pt x="5498474" y="3586697"/>
                </a:lnTo>
                <a:lnTo>
                  <a:pt x="5497134" y="3455430"/>
                </a:lnTo>
                <a:lnTo>
                  <a:pt x="5498027" y="3359436"/>
                </a:lnTo>
                <a:lnTo>
                  <a:pt x="5498920" y="3233974"/>
                </a:lnTo>
                <a:lnTo>
                  <a:pt x="5499367" y="3215668"/>
                </a:lnTo>
                <a:cubicBezTo>
                  <a:pt x="5519012" y="3199000"/>
                  <a:pt x="5537319" y="3186498"/>
                  <a:pt x="5554284" y="3178164"/>
                </a:cubicBezTo>
                <a:cubicBezTo>
                  <a:pt x="5571251" y="3169829"/>
                  <a:pt x="5587026" y="3165662"/>
                  <a:pt x="5601612" y="3165662"/>
                </a:cubicBezTo>
                <a:cubicBezTo>
                  <a:pt x="5617387" y="3165662"/>
                  <a:pt x="5627657" y="3170425"/>
                  <a:pt x="5632419" y="3179950"/>
                </a:cubicBezTo>
                <a:cubicBezTo>
                  <a:pt x="5634800" y="3184712"/>
                  <a:pt x="5636214" y="3190144"/>
                  <a:pt x="5636661" y="3196246"/>
                </a:cubicBezTo>
                <a:cubicBezTo>
                  <a:pt x="5637107" y="3202348"/>
                  <a:pt x="5637479" y="3221324"/>
                  <a:pt x="5637777" y="3253173"/>
                </a:cubicBezTo>
                <a:lnTo>
                  <a:pt x="5638224" y="3390690"/>
                </a:lnTo>
                <a:lnTo>
                  <a:pt x="5637072" y="3481773"/>
                </a:lnTo>
                <a:lnTo>
                  <a:pt x="5635544" y="3605896"/>
                </a:lnTo>
                <a:lnTo>
                  <a:pt x="5862359" y="3605896"/>
                </a:lnTo>
                <a:lnTo>
                  <a:pt x="5861019" y="3501865"/>
                </a:lnTo>
                <a:lnTo>
                  <a:pt x="5861912" y="3295143"/>
                </a:lnTo>
                <a:cubicBezTo>
                  <a:pt x="5861912" y="3246327"/>
                  <a:pt x="5858117" y="3211129"/>
                  <a:pt x="5850527" y="3189549"/>
                </a:cubicBezTo>
                <a:cubicBezTo>
                  <a:pt x="5842936" y="3167969"/>
                  <a:pt x="5828129" y="3149886"/>
                  <a:pt x="5806102" y="3135301"/>
                </a:cubicBezTo>
                <a:cubicBezTo>
                  <a:pt x="5776931" y="3115954"/>
                  <a:pt x="5741212" y="3106280"/>
                  <a:pt x="5698945" y="3106280"/>
                </a:cubicBezTo>
                <a:close/>
                <a:moveTo>
                  <a:pt x="4885153" y="3106280"/>
                </a:moveTo>
                <a:cubicBezTo>
                  <a:pt x="4818180" y="3106280"/>
                  <a:pt x="4763561" y="3115805"/>
                  <a:pt x="4721294" y="3134855"/>
                </a:cubicBezTo>
                <a:cubicBezTo>
                  <a:pt x="4676942" y="3154798"/>
                  <a:pt x="4654767" y="3174145"/>
                  <a:pt x="4654767" y="3192898"/>
                </a:cubicBezTo>
                <a:cubicBezTo>
                  <a:pt x="4654767" y="3199148"/>
                  <a:pt x="4657301" y="3204655"/>
                  <a:pt x="4662368" y="3209418"/>
                </a:cubicBezTo>
                <a:cubicBezTo>
                  <a:pt x="4667435" y="3214180"/>
                  <a:pt x="4673399" y="3216561"/>
                  <a:pt x="4680259" y="3216561"/>
                </a:cubicBezTo>
                <a:cubicBezTo>
                  <a:pt x="4689500" y="3216561"/>
                  <a:pt x="4700827" y="3208822"/>
                  <a:pt x="4714240" y="3193344"/>
                </a:cubicBezTo>
                <a:cubicBezTo>
                  <a:pt x="4747331" y="3155244"/>
                  <a:pt x="4794286" y="3136194"/>
                  <a:pt x="4855107" y="3136194"/>
                </a:cubicBezTo>
                <a:cubicBezTo>
                  <a:pt x="4894457" y="3136194"/>
                  <a:pt x="4919500" y="3144529"/>
                  <a:pt x="4930234" y="3161197"/>
                </a:cubicBezTo>
                <a:cubicBezTo>
                  <a:pt x="4934703" y="3168043"/>
                  <a:pt x="4937386" y="3175782"/>
                  <a:pt x="4938281" y="3184415"/>
                </a:cubicBezTo>
                <a:cubicBezTo>
                  <a:pt x="4939176" y="3193046"/>
                  <a:pt x="4939773" y="3216264"/>
                  <a:pt x="4940071" y="3254066"/>
                </a:cubicBezTo>
                <a:lnTo>
                  <a:pt x="4940071" y="3308537"/>
                </a:lnTo>
                <a:cubicBezTo>
                  <a:pt x="4914738" y="3296333"/>
                  <a:pt x="4892235" y="3287924"/>
                  <a:pt x="4872564" y="3283311"/>
                </a:cubicBezTo>
                <a:cubicBezTo>
                  <a:pt x="4852894" y="3278697"/>
                  <a:pt x="4830242" y="3276390"/>
                  <a:pt x="4804612" y="3276390"/>
                </a:cubicBezTo>
                <a:cubicBezTo>
                  <a:pt x="4742025" y="3276390"/>
                  <a:pt x="4689570" y="3293803"/>
                  <a:pt x="4647247" y="3328629"/>
                </a:cubicBezTo>
                <a:cubicBezTo>
                  <a:pt x="4610887" y="3358097"/>
                  <a:pt x="4592706" y="3396792"/>
                  <a:pt x="4592706" y="3444715"/>
                </a:cubicBezTo>
                <a:cubicBezTo>
                  <a:pt x="4592706" y="3498888"/>
                  <a:pt x="4615179" y="3542941"/>
                  <a:pt x="4660126" y="3576874"/>
                </a:cubicBezTo>
                <a:cubicBezTo>
                  <a:pt x="4694653" y="3602770"/>
                  <a:pt x="4734090" y="3615718"/>
                  <a:pt x="4778436" y="3615718"/>
                </a:cubicBezTo>
                <a:cubicBezTo>
                  <a:pt x="4804630" y="3615718"/>
                  <a:pt x="4831196" y="3610956"/>
                  <a:pt x="4858134" y="3601431"/>
                </a:cubicBezTo>
                <a:cubicBezTo>
                  <a:pt x="4885072" y="3591906"/>
                  <a:pt x="4912233" y="3577767"/>
                  <a:pt x="4939617" y="3559015"/>
                </a:cubicBezTo>
                <a:lnTo>
                  <a:pt x="4939624" y="3605896"/>
                </a:lnTo>
                <a:lnTo>
                  <a:pt x="5189655" y="3605896"/>
                </a:lnTo>
                <a:cubicBezTo>
                  <a:pt x="5178642" y="3586846"/>
                  <a:pt x="5171573" y="3569061"/>
                  <a:pt x="5168447" y="3552541"/>
                </a:cubicBezTo>
                <a:cubicBezTo>
                  <a:pt x="5165323" y="3536021"/>
                  <a:pt x="5164355" y="3511390"/>
                  <a:pt x="5165545" y="3478648"/>
                </a:cubicBezTo>
                <a:lnTo>
                  <a:pt x="5165545" y="3301393"/>
                </a:lnTo>
                <a:cubicBezTo>
                  <a:pt x="5165545" y="3255554"/>
                  <a:pt x="5162569" y="3223556"/>
                  <a:pt x="5156616" y="3205399"/>
                </a:cubicBezTo>
                <a:cubicBezTo>
                  <a:pt x="5150662" y="3187242"/>
                  <a:pt x="5137863" y="3170871"/>
                  <a:pt x="5118218" y="3156286"/>
                </a:cubicBezTo>
                <a:cubicBezTo>
                  <a:pt x="5072974" y="3122948"/>
                  <a:pt x="4995286" y="3106280"/>
                  <a:pt x="4885153" y="3106280"/>
                </a:cubicBezTo>
                <a:close/>
                <a:moveTo>
                  <a:pt x="5956567" y="2996444"/>
                </a:moveTo>
                <a:lnTo>
                  <a:pt x="5957104" y="3017429"/>
                </a:lnTo>
                <a:lnTo>
                  <a:pt x="5959246" y="3266568"/>
                </a:lnTo>
                <a:lnTo>
                  <a:pt x="5958708" y="3390690"/>
                </a:lnTo>
                <a:lnTo>
                  <a:pt x="5956567" y="3605896"/>
                </a:lnTo>
                <a:lnTo>
                  <a:pt x="6185613" y="3605896"/>
                </a:lnTo>
                <a:lnTo>
                  <a:pt x="6185167" y="3584911"/>
                </a:lnTo>
                <a:lnTo>
                  <a:pt x="6184274" y="3445608"/>
                </a:lnTo>
                <a:lnTo>
                  <a:pt x="6183827" y="3365241"/>
                </a:lnTo>
                <a:lnTo>
                  <a:pt x="6183827" y="3344702"/>
                </a:lnTo>
                <a:cubicBezTo>
                  <a:pt x="6199859" y="3368813"/>
                  <a:pt x="6223018" y="3407805"/>
                  <a:pt x="6253304" y="3461681"/>
                </a:cubicBezTo>
                <a:lnTo>
                  <a:pt x="6335702" y="3605896"/>
                </a:lnTo>
                <a:lnTo>
                  <a:pt x="6601290" y="3605896"/>
                </a:lnTo>
                <a:cubicBezTo>
                  <a:pt x="6579906" y="3584148"/>
                  <a:pt x="6560526" y="3560539"/>
                  <a:pt x="6543153" y="3535069"/>
                </a:cubicBezTo>
                <a:cubicBezTo>
                  <a:pt x="6525780" y="3509598"/>
                  <a:pt x="6493185" y="3457240"/>
                  <a:pt x="6445370" y="3377993"/>
                </a:cubicBezTo>
                <a:lnTo>
                  <a:pt x="6396814" y="3295770"/>
                </a:lnTo>
                <a:lnTo>
                  <a:pt x="6346027" y="3211315"/>
                </a:lnTo>
                <a:cubicBezTo>
                  <a:pt x="6370937" y="3192093"/>
                  <a:pt x="6390360" y="3178860"/>
                  <a:pt x="6404296" y="3171616"/>
                </a:cubicBezTo>
                <a:cubicBezTo>
                  <a:pt x="6418233" y="3164373"/>
                  <a:pt x="6431429" y="3160751"/>
                  <a:pt x="6443884" y="3160751"/>
                </a:cubicBezTo>
                <a:cubicBezTo>
                  <a:pt x="6448330" y="3160751"/>
                  <a:pt x="6454706" y="3161941"/>
                  <a:pt x="6463013" y="3164323"/>
                </a:cubicBezTo>
                <a:cubicBezTo>
                  <a:pt x="6467757" y="3165811"/>
                  <a:pt x="6471907" y="3166555"/>
                  <a:pt x="6475465" y="3166555"/>
                </a:cubicBezTo>
                <a:cubicBezTo>
                  <a:pt x="6481693" y="3166555"/>
                  <a:pt x="6486882" y="3164546"/>
                  <a:pt x="6491033" y="3160528"/>
                </a:cubicBezTo>
                <a:cubicBezTo>
                  <a:pt x="6495184" y="3156509"/>
                  <a:pt x="6497259" y="3151523"/>
                  <a:pt x="6497259" y="3145570"/>
                </a:cubicBezTo>
                <a:cubicBezTo>
                  <a:pt x="6497259" y="3128902"/>
                  <a:pt x="6485816" y="3120567"/>
                  <a:pt x="6462929" y="3120567"/>
                </a:cubicBezTo>
                <a:cubicBezTo>
                  <a:pt x="6432312" y="3120567"/>
                  <a:pt x="6396496" y="3136045"/>
                  <a:pt x="6355480" y="3167002"/>
                </a:cubicBezTo>
                <a:cubicBezTo>
                  <a:pt x="6323975" y="3190219"/>
                  <a:pt x="6266757" y="3239183"/>
                  <a:pt x="6183827" y="3313895"/>
                </a:cubicBezTo>
                <a:lnTo>
                  <a:pt x="6183827" y="3289785"/>
                </a:lnTo>
                <a:lnTo>
                  <a:pt x="6185613" y="2996444"/>
                </a:lnTo>
                <a:close/>
                <a:moveTo>
                  <a:pt x="3928189" y="2996444"/>
                </a:moveTo>
                <a:lnTo>
                  <a:pt x="3927742" y="3016983"/>
                </a:lnTo>
                <a:lnTo>
                  <a:pt x="3929081" y="3202720"/>
                </a:lnTo>
                <a:lnTo>
                  <a:pt x="3929081" y="3417479"/>
                </a:lnTo>
                <a:lnTo>
                  <a:pt x="3928189" y="3605896"/>
                </a:lnTo>
                <a:lnTo>
                  <a:pt x="4157681" y="3605896"/>
                </a:lnTo>
                <a:lnTo>
                  <a:pt x="4156530" y="3523296"/>
                </a:lnTo>
                <a:lnTo>
                  <a:pt x="4155003" y="3329075"/>
                </a:lnTo>
                <a:lnTo>
                  <a:pt x="4155896" y="3217008"/>
                </a:lnTo>
                <a:cubicBezTo>
                  <a:pt x="4176959" y="3199744"/>
                  <a:pt x="4196170" y="3186870"/>
                  <a:pt x="4213527" y="3178387"/>
                </a:cubicBezTo>
                <a:cubicBezTo>
                  <a:pt x="4230884" y="3169904"/>
                  <a:pt x="4246534" y="3165662"/>
                  <a:pt x="4260477" y="3165662"/>
                </a:cubicBezTo>
                <a:cubicBezTo>
                  <a:pt x="4279467" y="3165662"/>
                  <a:pt x="4290445" y="3173401"/>
                  <a:pt x="4293413" y="3188879"/>
                </a:cubicBezTo>
                <a:lnTo>
                  <a:pt x="4296091" y="3329968"/>
                </a:lnTo>
                <a:lnTo>
                  <a:pt x="4294306" y="3605896"/>
                </a:lnTo>
                <a:lnTo>
                  <a:pt x="4523798" y="3605896"/>
                </a:lnTo>
                <a:lnTo>
                  <a:pt x="4520227" y="3453644"/>
                </a:lnTo>
                <a:lnTo>
                  <a:pt x="4521120" y="3365687"/>
                </a:lnTo>
                <a:lnTo>
                  <a:pt x="4522013" y="3299161"/>
                </a:lnTo>
                <a:cubicBezTo>
                  <a:pt x="4522013" y="3236356"/>
                  <a:pt x="4514720" y="3193195"/>
                  <a:pt x="4500135" y="3169680"/>
                </a:cubicBezTo>
                <a:cubicBezTo>
                  <a:pt x="4487931" y="3150035"/>
                  <a:pt x="4469179" y="3134557"/>
                  <a:pt x="4443878" y="3123246"/>
                </a:cubicBezTo>
                <a:cubicBezTo>
                  <a:pt x="4418577" y="3111935"/>
                  <a:pt x="4390151" y="3106280"/>
                  <a:pt x="4358599" y="3106280"/>
                </a:cubicBezTo>
                <a:cubicBezTo>
                  <a:pt x="4314844" y="3106280"/>
                  <a:pt x="4270642" y="3117144"/>
                  <a:pt x="4225993" y="3138873"/>
                </a:cubicBezTo>
                <a:cubicBezTo>
                  <a:pt x="4207836" y="3147803"/>
                  <a:pt x="4184471" y="3161941"/>
                  <a:pt x="4155896" y="3181289"/>
                </a:cubicBezTo>
                <a:lnTo>
                  <a:pt x="4155896" y="3132622"/>
                </a:lnTo>
                <a:lnTo>
                  <a:pt x="4156342" y="3085295"/>
                </a:lnTo>
                <a:lnTo>
                  <a:pt x="4155896" y="3008946"/>
                </a:lnTo>
                <a:lnTo>
                  <a:pt x="4155896" y="2996444"/>
                </a:lnTo>
                <a:close/>
                <a:moveTo>
                  <a:pt x="3284805" y="2996444"/>
                </a:moveTo>
                <a:cubicBezTo>
                  <a:pt x="3272601" y="2996742"/>
                  <a:pt x="3265308" y="2997189"/>
                  <a:pt x="3262927" y="2997784"/>
                </a:cubicBezTo>
                <a:cubicBezTo>
                  <a:pt x="3254592" y="2998975"/>
                  <a:pt x="3250425" y="3004333"/>
                  <a:pt x="3250425" y="3013858"/>
                </a:cubicBezTo>
                <a:cubicBezTo>
                  <a:pt x="3250425" y="3024573"/>
                  <a:pt x="3257569" y="3029931"/>
                  <a:pt x="3271856" y="3029931"/>
                </a:cubicBezTo>
                <a:lnTo>
                  <a:pt x="3284358" y="3029484"/>
                </a:lnTo>
                <a:lnTo>
                  <a:pt x="3368744" y="3027698"/>
                </a:lnTo>
                <a:lnTo>
                  <a:pt x="3427680" y="3026359"/>
                </a:lnTo>
                <a:lnTo>
                  <a:pt x="3429019" y="3129050"/>
                </a:lnTo>
                <a:lnTo>
                  <a:pt x="3430358" y="3250048"/>
                </a:lnTo>
                <a:lnTo>
                  <a:pt x="3427680" y="3605896"/>
                </a:lnTo>
                <a:lnTo>
                  <a:pt x="3700035" y="3605896"/>
                </a:lnTo>
                <a:lnTo>
                  <a:pt x="3698696" y="3298715"/>
                </a:lnTo>
                <a:lnTo>
                  <a:pt x="3700035" y="3166109"/>
                </a:lnTo>
                <a:lnTo>
                  <a:pt x="3702267" y="3026359"/>
                </a:lnTo>
                <a:lnTo>
                  <a:pt x="3711197" y="3026359"/>
                </a:lnTo>
                <a:lnTo>
                  <a:pt x="3813889" y="3028145"/>
                </a:lnTo>
                <a:lnTo>
                  <a:pt x="3852733" y="3029484"/>
                </a:lnTo>
                <a:cubicBezTo>
                  <a:pt x="3867913" y="3029484"/>
                  <a:pt x="3875503" y="3024424"/>
                  <a:pt x="3875503" y="3014304"/>
                </a:cubicBezTo>
                <a:cubicBezTo>
                  <a:pt x="3875503" y="3006565"/>
                  <a:pt x="3872527" y="3001505"/>
                  <a:pt x="3866574" y="2999123"/>
                </a:cubicBezTo>
                <a:cubicBezTo>
                  <a:pt x="3863002" y="2997635"/>
                  <a:pt x="3851691" y="2996742"/>
                  <a:pt x="3832641" y="2996444"/>
                </a:cubicBezTo>
                <a:close/>
                <a:moveTo>
                  <a:pt x="7464912" y="2987961"/>
                </a:moveTo>
                <a:cubicBezTo>
                  <a:pt x="7459247" y="2987961"/>
                  <a:pt x="7454625" y="2989740"/>
                  <a:pt x="7451047" y="2993298"/>
                </a:cubicBezTo>
                <a:cubicBezTo>
                  <a:pt x="7447468" y="2996856"/>
                  <a:pt x="7440876" y="3006198"/>
                  <a:pt x="7431272" y="3021322"/>
                </a:cubicBezTo>
                <a:lnTo>
                  <a:pt x="7289388" y="3229000"/>
                </a:lnTo>
                <a:lnTo>
                  <a:pt x="7115726" y="2996444"/>
                </a:lnTo>
                <a:lnTo>
                  <a:pt x="6792088" y="2996444"/>
                </a:lnTo>
                <a:cubicBezTo>
                  <a:pt x="6849536" y="3064310"/>
                  <a:pt x="6896936" y="3122203"/>
                  <a:pt x="6934290" y="3170123"/>
                </a:cubicBezTo>
                <a:cubicBezTo>
                  <a:pt x="6971643" y="3218044"/>
                  <a:pt x="7035564" y="3302875"/>
                  <a:pt x="7126051" y="3424616"/>
                </a:cubicBezTo>
                <a:lnTo>
                  <a:pt x="7138553" y="3441582"/>
                </a:lnTo>
                <a:lnTo>
                  <a:pt x="7036838" y="3580055"/>
                </a:lnTo>
                <a:cubicBezTo>
                  <a:pt x="7028220" y="3590185"/>
                  <a:pt x="7023879" y="3597475"/>
                  <a:pt x="7023813" y="3601926"/>
                </a:cubicBezTo>
                <a:cubicBezTo>
                  <a:pt x="7023813" y="3610228"/>
                  <a:pt x="7028576" y="3614379"/>
                  <a:pt x="7038101" y="3614379"/>
                </a:cubicBezTo>
                <a:cubicBezTo>
                  <a:pt x="7044054" y="3614379"/>
                  <a:pt x="7048742" y="3612742"/>
                  <a:pt x="7052165" y="3609468"/>
                </a:cubicBezTo>
                <a:cubicBezTo>
                  <a:pt x="7055588" y="3606193"/>
                  <a:pt x="7063699" y="3595627"/>
                  <a:pt x="7076498" y="3577767"/>
                </a:cubicBezTo>
                <a:lnTo>
                  <a:pt x="7091232" y="3557675"/>
                </a:lnTo>
                <a:lnTo>
                  <a:pt x="7454224" y="3047344"/>
                </a:lnTo>
                <a:lnTo>
                  <a:pt x="7468512" y="3028145"/>
                </a:lnTo>
                <a:cubicBezTo>
                  <a:pt x="7472084" y="3023680"/>
                  <a:pt x="7475060" y="3019513"/>
                  <a:pt x="7477441" y="3015643"/>
                </a:cubicBezTo>
                <a:cubicBezTo>
                  <a:pt x="7481013" y="3010286"/>
                  <a:pt x="7482799" y="3005672"/>
                  <a:pt x="7482799" y="3001802"/>
                </a:cubicBezTo>
                <a:cubicBezTo>
                  <a:pt x="7482799" y="2997933"/>
                  <a:pt x="7481085" y="2994659"/>
                  <a:pt x="7477658" y="2991980"/>
                </a:cubicBezTo>
                <a:cubicBezTo>
                  <a:pt x="7474230" y="2989301"/>
                  <a:pt x="7469981" y="2987961"/>
                  <a:pt x="7464912" y="298796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  <a:effectLst>
            <a:reflection blurRad="6350" stA="55000" endA="300" endPos="455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4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44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418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250" y="247650"/>
            <a:ext cx="19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3835400" y="1527758"/>
            <a:ext cx="38779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业务达成情况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规模保费、期缴保费和创费达成情况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" y="266700"/>
            <a:ext cx="190500" cy="10858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121" y="960777"/>
            <a:ext cx="1822487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2000"/>
              </a:lnSpc>
              <a:defRPr/>
            </a:pP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CONTENTS PAGE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98750" y="1305165"/>
            <a:ext cx="1136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8750" y="2633634"/>
            <a:ext cx="1136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8750" y="3947012"/>
            <a:ext cx="1136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altLang="en-US" sz="8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835399" y="2836501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费用结构情况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重点费用情况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3835399" y="4145244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财务工作总结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制度落实及实施情况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39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5593075" y="1721576"/>
            <a:ext cx="1651000" cy="1222135"/>
          </a:xfrm>
          <a:custGeom>
            <a:avLst/>
            <a:gdLst/>
            <a:ahLst/>
            <a:cxnLst/>
            <a:rect l="l" t="t" r="r" b="b"/>
            <a:pathLst>
              <a:path w="1651000" h="1222135">
                <a:moveTo>
                  <a:pt x="890272" y="196694"/>
                </a:moveTo>
                <a:cubicBezTo>
                  <a:pt x="847806" y="300204"/>
                  <a:pt x="761548" y="387789"/>
                  <a:pt x="631497" y="459450"/>
                </a:cubicBezTo>
                <a:lnTo>
                  <a:pt x="639459" y="475375"/>
                </a:lnTo>
                <a:cubicBezTo>
                  <a:pt x="758894" y="409022"/>
                  <a:pt x="842498" y="330726"/>
                  <a:pt x="890272" y="240487"/>
                </a:cubicBezTo>
                <a:lnTo>
                  <a:pt x="890272" y="980981"/>
                </a:lnTo>
                <a:lnTo>
                  <a:pt x="910178" y="980981"/>
                </a:lnTo>
                <a:lnTo>
                  <a:pt x="910178" y="196694"/>
                </a:lnTo>
                <a:close/>
                <a:moveTo>
                  <a:pt x="203693" y="0"/>
                </a:moveTo>
                <a:lnTo>
                  <a:pt x="1447307" y="0"/>
                </a:lnTo>
                <a:cubicBezTo>
                  <a:pt x="1559804" y="0"/>
                  <a:pt x="1651000" y="91196"/>
                  <a:pt x="1651000" y="203693"/>
                </a:cubicBezTo>
                <a:lnTo>
                  <a:pt x="1651000" y="1018442"/>
                </a:lnTo>
                <a:cubicBezTo>
                  <a:pt x="1651000" y="1130939"/>
                  <a:pt x="1559804" y="1222135"/>
                  <a:pt x="1447307" y="1222135"/>
                </a:cubicBezTo>
                <a:lnTo>
                  <a:pt x="203693" y="1222135"/>
                </a:lnTo>
                <a:cubicBezTo>
                  <a:pt x="91196" y="1222135"/>
                  <a:pt x="0" y="1130939"/>
                  <a:pt x="0" y="1018442"/>
                </a:cubicBezTo>
                <a:lnTo>
                  <a:pt x="0" y="203693"/>
                </a:lnTo>
                <a:cubicBezTo>
                  <a:pt x="0" y="91196"/>
                  <a:pt x="91196" y="0"/>
                  <a:pt x="203693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8"/>
          <p:cNvSpPr txBox="1"/>
          <p:nvPr/>
        </p:nvSpPr>
        <p:spPr>
          <a:xfrm>
            <a:off x="4633471" y="3588251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业务达成情况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26274" y="39729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450877" y="39729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"/>
          <p:cNvSpPr txBox="1"/>
          <p:nvPr/>
        </p:nvSpPr>
        <p:spPr>
          <a:xfrm>
            <a:off x="476250" y="247650"/>
            <a:ext cx="19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" y="266700"/>
            <a:ext cx="190500" cy="10858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321" y="960777"/>
            <a:ext cx="1982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  <a:cs typeface="Arial Unicode MS" pitchFamily="34" charset="-122"/>
              </a:rPr>
              <a:t>TRANSITION  PAGE</a:t>
            </a:r>
          </a:p>
        </p:txBody>
      </p:sp>
    </p:spTree>
    <p:extLst>
      <p:ext uri="{BB962C8B-B14F-4D97-AF65-F5344CB8AC3E}">
        <p14:creationId xmlns:p14="http://schemas.microsoft.com/office/powerpoint/2010/main" val="175755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375" y="256550"/>
            <a:ext cx="306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规模保费达成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152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883920"/>
            <a:ext cx="264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34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375" y="256550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创费情况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152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883920"/>
            <a:ext cx="264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61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633471" y="3639051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费用结构情况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26274" y="40237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450877" y="40237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93075" y="1902545"/>
            <a:ext cx="1651000" cy="1222135"/>
          </a:xfrm>
          <a:custGeom>
            <a:avLst/>
            <a:gdLst/>
            <a:ahLst/>
            <a:cxnLst/>
            <a:rect l="l" t="t" r="r" b="b"/>
            <a:pathLst>
              <a:path w="1651000" h="1222135">
                <a:moveTo>
                  <a:pt x="203693" y="0"/>
                </a:moveTo>
                <a:lnTo>
                  <a:pt x="1447307" y="0"/>
                </a:lnTo>
                <a:cubicBezTo>
                  <a:pt x="1559804" y="0"/>
                  <a:pt x="1651000" y="91196"/>
                  <a:pt x="1651000" y="203693"/>
                </a:cubicBezTo>
                <a:lnTo>
                  <a:pt x="1651000" y="1018442"/>
                </a:lnTo>
                <a:cubicBezTo>
                  <a:pt x="1651000" y="1130939"/>
                  <a:pt x="1559804" y="1222135"/>
                  <a:pt x="1447307" y="1222135"/>
                </a:cubicBezTo>
                <a:lnTo>
                  <a:pt x="203693" y="1222135"/>
                </a:lnTo>
                <a:cubicBezTo>
                  <a:pt x="91196" y="1222135"/>
                  <a:pt x="0" y="1130939"/>
                  <a:pt x="0" y="1018442"/>
                </a:cubicBezTo>
                <a:lnTo>
                  <a:pt x="0" y="203693"/>
                </a:lnTo>
                <a:cubicBezTo>
                  <a:pt x="0" y="91196"/>
                  <a:pt x="91196" y="0"/>
                  <a:pt x="203693" y="0"/>
                </a:cubicBezTo>
                <a:close/>
                <a:moveTo>
                  <a:pt x="821737" y="200675"/>
                </a:moveTo>
                <a:cubicBezTo>
                  <a:pt x="702302" y="203329"/>
                  <a:pt x="625333" y="269682"/>
                  <a:pt x="590830" y="399733"/>
                </a:cubicBezTo>
                <a:lnTo>
                  <a:pt x="606754" y="403714"/>
                </a:lnTo>
                <a:cubicBezTo>
                  <a:pt x="641258" y="284279"/>
                  <a:pt x="712918" y="223235"/>
                  <a:pt x="821737" y="220581"/>
                </a:cubicBezTo>
                <a:cubicBezTo>
                  <a:pt x="962404" y="225889"/>
                  <a:pt x="1035392" y="285606"/>
                  <a:pt x="1040700" y="399733"/>
                </a:cubicBezTo>
                <a:cubicBezTo>
                  <a:pt x="1051316" y="484664"/>
                  <a:pt x="986291" y="566941"/>
                  <a:pt x="845624" y="646564"/>
                </a:cubicBezTo>
                <a:cubicBezTo>
                  <a:pt x="720881" y="731496"/>
                  <a:pt x="627987" y="835005"/>
                  <a:pt x="566943" y="957094"/>
                </a:cubicBezTo>
                <a:lnTo>
                  <a:pt x="566943" y="977000"/>
                </a:lnTo>
                <a:lnTo>
                  <a:pt x="1064587" y="977000"/>
                </a:lnTo>
                <a:lnTo>
                  <a:pt x="1064587" y="957094"/>
                </a:lnTo>
                <a:lnTo>
                  <a:pt x="590830" y="957094"/>
                </a:lnTo>
                <a:cubicBezTo>
                  <a:pt x="651874" y="837660"/>
                  <a:pt x="740787" y="739458"/>
                  <a:pt x="857567" y="662489"/>
                </a:cubicBezTo>
                <a:cubicBezTo>
                  <a:pt x="998234" y="580212"/>
                  <a:pt x="1064587" y="492626"/>
                  <a:pt x="1056625" y="399733"/>
                </a:cubicBezTo>
                <a:cubicBezTo>
                  <a:pt x="1051316" y="272336"/>
                  <a:pt x="973020" y="205983"/>
                  <a:pt x="821737" y="200675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76250" y="247650"/>
            <a:ext cx="19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" y="266700"/>
            <a:ext cx="190500" cy="10858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321" y="960777"/>
            <a:ext cx="1982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  <a:cs typeface="Arial Unicode MS" pitchFamily="34" charset="-122"/>
              </a:rPr>
              <a:t>TRANSITION  PAGE</a:t>
            </a:r>
          </a:p>
        </p:txBody>
      </p:sp>
    </p:spTree>
    <p:extLst>
      <p:ext uri="{BB962C8B-B14F-4D97-AF65-F5344CB8AC3E}">
        <p14:creationId xmlns:p14="http://schemas.microsoft.com/office/powerpoint/2010/main" val="93476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375" y="256550"/>
            <a:ext cx="306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规模保费达成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152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883920"/>
            <a:ext cx="264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8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5593075" y="1901329"/>
            <a:ext cx="1651000" cy="1222135"/>
          </a:xfrm>
          <a:custGeom>
            <a:avLst/>
            <a:gdLst/>
            <a:ahLst/>
            <a:cxnLst/>
            <a:rect l="l" t="t" r="r" b="b"/>
            <a:pathLst>
              <a:path w="1651000" h="1222135">
                <a:moveTo>
                  <a:pt x="203693" y="0"/>
                </a:moveTo>
                <a:lnTo>
                  <a:pt x="1447307" y="0"/>
                </a:lnTo>
                <a:cubicBezTo>
                  <a:pt x="1559804" y="0"/>
                  <a:pt x="1651000" y="91196"/>
                  <a:pt x="1651000" y="203693"/>
                </a:cubicBezTo>
                <a:lnTo>
                  <a:pt x="1651000" y="1018442"/>
                </a:lnTo>
                <a:cubicBezTo>
                  <a:pt x="1651000" y="1130939"/>
                  <a:pt x="1559804" y="1222135"/>
                  <a:pt x="1447307" y="1222135"/>
                </a:cubicBezTo>
                <a:lnTo>
                  <a:pt x="203693" y="1222135"/>
                </a:lnTo>
                <a:cubicBezTo>
                  <a:pt x="91196" y="1222135"/>
                  <a:pt x="0" y="1130939"/>
                  <a:pt x="0" y="1018442"/>
                </a:cubicBezTo>
                <a:lnTo>
                  <a:pt x="0" y="203693"/>
                </a:lnTo>
                <a:cubicBezTo>
                  <a:pt x="0" y="91196"/>
                  <a:pt x="91196" y="0"/>
                  <a:pt x="203693" y="0"/>
                </a:cubicBezTo>
                <a:close/>
                <a:moveTo>
                  <a:pt x="816980" y="163676"/>
                </a:moveTo>
                <a:cubicBezTo>
                  <a:pt x="686383" y="166578"/>
                  <a:pt x="603672" y="237681"/>
                  <a:pt x="568846" y="376984"/>
                </a:cubicBezTo>
                <a:lnTo>
                  <a:pt x="590612" y="381337"/>
                </a:lnTo>
                <a:cubicBezTo>
                  <a:pt x="619634" y="253642"/>
                  <a:pt x="695090" y="188344"/>
                  <a:pt x="816980" y="185442"/>
                </a:cubicBezTo>
                <a:cubicBezTo>
                  <a:pt x="956283" y="197050"/>
                  <a:pt x="1033190" y="260898"/>
                  <a:pt x="1047701" y="376984"/>
                </a:cubicBezTo>
                <a:cubicBezTo>
                  <a:pt x="1038994" y="501776"/>
                  <a:pt x="959185" y="567075"/>
                  <a:pt x="808273" y="572879"/>
                </a:cubicBezTo>
                <a:lnTo>
                  <a:pt x="738622" y="572879"/>
                </a:lnTo>
                <a:lnTo>
                  <a:pt x="738622" y="594645"/>
                </a:lnTo>
                <a:lnTo>
                  <a:pt x="808273" y="594645"/>
                </a:lnTo>
                <a:cubicBezTo>
                  <a:pt x="973696" y="600449"/>
                  <a:pt x="1062211" y="670101"/>
                  <a:pt x="1073820" y="803600"/>
                </a:cubicBezTo>
                <a:cubicBezTo>
                  <a:pt x="1065113" y="931294"/>
                  <a:pt x="979500" y="998044"/>
                  <a:pt x="816980" y="1003848"/>
                </a:cubicBezTo>
                <a:cubicBezTo>
                  <a:pt x="677677" y="1000946"/>
                  <a:pt x="594965" y="931294"/>
                  <a:pt x="568846" y="794893"/>
                </a:cubicBezTo>
                <a:lnTo>
                  <a:pt x="547080" y="794893"/>
                </a:lnTo>
                <a:cubicBezTo>
                  <a:pt x="579004" y="942903"/>
                  <a:pt x="668970" y="1019810"/>
                  <a:pt x="816980" y="1025614"/>
                </a:cubicBezTo>
                <a:cubicBezTo>
                  <a:pt x="994011" y="1019810"/>
                  <a:pt x="1086880" y="945805"/>
                  <a:pt x="1095586" y="803600"/>
                </a:cubicBezTo>
                <a:cubicBezTo>
                  <a:pt x="1089782" y="687514"/>
                  <a:pt x="1024483" y="613509"/>
                  <a:pt x="899691" y="581585"/>
                </a:cubicBezTo>
                <a:cubicBezTo>
                  <a:pt x="1007071" y="552564"/>
                  <a:pt x="1062211" y="484363"/>
                  <a:pt x="1065113" y="376984"/>
                </a:cubicBezTo>
                <a:cubicBezTo>
                  <a:pt x="1050603" y="246387"/>
                  <a:pt x="967892" y="175284"/>
                  <a:pt x="816980" y="163676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8"/>
          <p:cNvSpPr txBox="1"/>
          <p:nvPr/>
        </p:nvSpPr>
        <p:spPr>
          <a:xfrm>
            <a:off x="4633471" y="3727951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财务主要工作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26274" y="41126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450877" y="4112672"/>
            <a:ext cx="216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"/>
          <p:cNvSpPr txBox="1"/>
          <p:nvPr/>
        </p:nvSpPr>
        <p:spPr>
          <a:xfrm>
            <a:off x="476250" y="247650"/>
            <a:ext cx="19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" y="266700"/>
            <a:ext cx="190500" cy="10858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321" y="960777"/>
            <a:ext cx="1982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  <a:cs typeface="Arial Unicode MS" pitchFamily="34" charset="-122"/>
              </a:rPr>
              <a:t>TRANSITION  PAGE</a:t>
            </a:r>
          </a:p>
        </p:txBody>
      </p:sp>
    </p:spTree>
    <p:extLst>
      <p:ext uri="{BB962C8B-B14F-4D97-AF65-F5344CB8AC3E}">
        <p14:creationId xmlns:p14="http://schemas.microsoft.com/office/powerpoint/2010/main" val="30545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375" y="256550"/>
            <a:ext cx="306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规模保费达成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152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883920"/>
            <a:ext cx="264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70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198</Words>
  <Application>Microsoft Office PowerPoint</Application>
  <PresentationFormat>宽屏</PresentationFormat>
  <Paragraphs>33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 Unicode MS</vt:lpstr>
      <vt:lpstr>Meiryo</vt:lpstr>
      <vt:lpstr>方正兰亭超细黑简体</vt:lpstr>
      <vt:lpstr>宋体</vt:lpstr>
      <vt:lpstr>微软雅黑</vt:lpstr>
      <vt:lpstr>微软雅黑 Light</vt:lpstr>
      <vt:lpstr>Arial</vt:lpstr>
      <vt:lpstr>Broadway</vt:lpstr>
      <vt:lpstr>Calibri</vt:lpstr>
      <vt:lpstr>Calibri Light</vt:lpstr>
      <vt:lpstr>Lao UI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曹志荣</dc:creator>
  <cp:lastModifiedBy>Administrator</cp:lastModifiedBy>
  <cp:revision>114</cp:revision>
  <dcterms:created xsi:type="dcterms:W3CDTF">2014-07-26T02:32:43Z</dcterms:created>
  <dcterms:modified xsi:type="dcterms:W3CDTF">2016-01-29T02:00:05Z</dcterms:modified>
</cp:coreProperties>
</file>