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0F5C21-3058-4BF5-93C4-FAB7129FB5C9}" type="datetimeFigureOut">
              <a:rPr lang="zh-CN" altLang="en-US" smtClean="0"/>
              <a:t>2016/1/27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483B56-3B0B-45B6-93BF-438711BD9FB3}" type="slidenum">
              <a:rPr lang="zh-CN" altLang="en-US" smtClean="0"/>
              <a:t>‹#›</a:t>
            </a:fld>
            <a:endParaRPr lang="zh-CN" altLang="en-US"/>
          </a:p>
        </p:txBody>
      </p:sp>
    </p:spTree>
    <p:extLst>
      <p:ext uri="{BB962C8B-B14F-4D97-AF65-F5344CB8AC3E}">
        <p14:creationId xmlns:p14="http://schemas.microsoft.com/office/powerpoint/2010/main" val="240689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063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3564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310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38093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8706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405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06749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22009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7407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44100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37392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713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78732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417897" y="6472459"/>
            <a:ext cx="329076" cy="227454"/>
            <a:chOff x="2028285" y="6384434"/>
            <a:chExt cx="329076" cy="226989"/>
          </a:xfrm>
        </p:grpSpPr>
        <p:sp>
          <p:nvSpPr>
            <p:cNvPr id="52" name="平行四边形 51"/>
            <p:cNvSpPr/>
            <p:nvPr/>
          </p:nvSpPr>
          <p:spPr>
            <a:xfrm flipH="1">
              <a:off x="2028285" y="6384434"/>
              <a:ext cx="219384" cy="226989"/>
            </a:xfrm>
            <a:prstGeom prst="parallelogram">
              <a:avLst>
                <a:gd name="adj" fmla="val 71039"/>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flipH="1">
              <a:off x="2137977" y="6384434"/>
              <a:ext cx="219384" cy="226989"/>
            </a:xfrm>
            <a:prstGeom prst="parallelogram">
              <a:avLst>
                <a:gd name="adj" fmla="val 71039"/>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五边形 5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417897" y="3339000"/>
            <a:ext cx="9358623" cy="180000"/>
            <a:chOff x="1417897" y="3339000"/>
            <a:chExt cx="9358623" cy="180000"/>
          </a:xfrm>
        </p:grpSpPr>
        <p:cxnSp>
          <p:nvCxnSpPr>
            <p:cNvPr id="58" name="直接连接符 57"/>
            <p:cNvCxnSpPr/>
            <p:nvPr/>
          </p:nvCxnSpPr>
          <p:spPr>
            <a:xfrm>
              <a:off x="1417897" y="3429000"/>
              <a:ext cx="9358623" cy="0"/>
            </a:xfrm>
            <a:prstGeom prst="line">
              <a:avLst/>
            </a:prstGeom>
            <a:ln w="19050">
              <a:solidFill>
                <a:srgbClr val="BEBEBE"/>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2894326"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0" name="椭圆 59"/>
            <p:cNvSpPr/>
            <p:nvPr/>
          </p:nvSpPr>
          <p:spPr>
            <a:xfrm>
              <a:off x="4871864"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1" name="椭圆 60"/>
            <p:cNvSpPr/>
            <p:nvPr/>
          </p:nvSpPr>
          <p:spPr>
            <a:xfrm>
              <a:off x="6849402"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2" name="椭圆 61"/>
            <p:cNvSpPr/>
            <p:nvPr/>
          </p:nvSpPr>
          <p:spPr>
            <a:xfrm>
              <a:off x="8826941" y="3339000"/>
              <a:ext cx="180000" cy="180000"/>
            </a:xfrm>
            <a:prstGeom prst="ellipse">
              <a:avLst/>
            </a:prstGeom>
            <a:solidFill>
              <a:srgbClr val="BEBE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grpSp>
        <p:nvGrpSpPr>
          <p:cNvPr id="63" name="组合 62"/>
          <p:cNvGrpSpPr/>
          <p:nvPr/>
        </p:nvGrpSpPr>
        <p:grpSpPr>
          <a:xfrm>
            <a:off x="2411219" y="1664683"/>
            <a:ext cx="7078826" cy="1359993"/>
            <a:chOff x="2411219" y="1664683"/>
            <a:chExt cx="7078826" cy="1359993"/>
          </a:xfrm>
        </p:grpSpPr>
        <p:sp>
          <p:nvSpPr>
            <p:cNvPr id="64" name="任意多边形 63"/>
            <p:cNvSpPr/>
            <p:nvPr/>
          </p:nvSpPr>
          <p:spPr>
            <a:xfrm>
              <a:off x="4388758" y="1668380"/>
              <a:ext cx="1146212" cy="1356296"/>
            </a:xfrm>
            <a:custGeom>
              <a:avLst/>
              <a:gdLst>
                <a:gd name="connsiteX0" fmla="*/ 573106 w 1146212"/>
                <a:gd name="connsiteY0" fmla="*/ 0 h 1356296"/>
                <a:gd name="connsiteX1" fmla="*/ 1146212 w 1146212"/>
                <a:gd name="connsiteY1" fmla="*/ 573106 h 1356296"/>
                <a:gd name="connsiteX2" fmla="*/ 688607 w 1146212"/>
                <a:gd name="connsiteY2" fmla="*/ 1134569 h 1356296"/>
                <a:gd name="connsiteX3" fmla="*/ 644343 w 1146212"/>
                <a:gd name="connsiteY3" fmla="*/ 1139031 h 1356296"/>
                <a:gd name="connsiteX4" fmla="*/ 570739 w 1146212"/>
                <a:gd name="connsiteY4" fmla="*/ 1356296 h 1356296"/>
                <a:gd name="connsiteX5" fmla="*/ 496969 w 1146212"/>
                <a:gd name="connsiteY5" fmla="*/ 1138537 h 1356296"/>
                <a:gd name="connsiteX6" fmla="*/ 457605 w 1146212"/>
                <a:gd name="connsiteY6" fmla="*/ 1134569 h 1356296"/>
                <a:gd name="connsiteX7" fmla="*/ 0 w 1146212"/>
                <a:gd name="connsiteY7" fmla="*/ 573106 h 1356296"/>
                <a:gd name="connsiteX8" fmla="*/ 573106 w 1146212"/>
                <a:gd name="connsiteY8" fmla="*/ 0 h 135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6296">
                  <a:moveTo>
                    <a:pt x="573106" y="0"/>
                  </a:moveTo>
                  <a:cubicBezTo>
                    <a:pt x="889624" y="0"/>
                    <a:pt x="1146212" y="256588"/>
                    <a:pt x="1146212" y="573106"/>
                  </a:cubicBezTo>
                  <a:cubicBezTo>
                    <a:pt x="1146212" y="850059"/>
                    <a:pt x="949762" y="1081129"/>
                    <a:pt x="688607" y="1134569"/>
                  </a:cubicBezTo>
                  <a:lnTo>
                    <a:pt x="644343" y="1139031"/>
                  </a:lnTo>
                  <a:lnTo>
                    <a:pt x="570739" y="1356296"/>
                  </a:lnTo>
                  <a:lnTo>
                    <a:pt x="496969" y="1138537"/>
                  </a:lnTo>
                  <a:lnTo>
                    <a:pt x="457605" y="1134569"/>
                  </a:lnTo>
                  <a:cubicBezTo>
                    <a:pt x="196450" y="1081129"/>
                    <a:pt x="0" y="850059"/>
                    <a:pt x="0" y="573106"/>
                  </a:cubicBezTo>
                  <a:cubicBezTo>
                    <a:pt x="0" y="256588"/>
                    <a:pt x="256588" y="0"/>
                    <a:pt x="573106" y="0"/>
                  </a:cubicBezTo>
                  <a:close/>
                </a:path>
              </a:pathLst>
            </a:custGeom>
            <a:solidFill>
              <a:srgbClr val="CCCDC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5" name="任意多边形 64"/>
            <p:cNvSpPr/>
            <p:nvPr/>
          </p:nvSpPr>
          <p:spPr>
            <a:xfrm>
              <a:off x="6366296" y="1668380"/>
              <a:ext cx="1146212" cy="1356296"/>
            </a:xfrm>
            <a:custGeom>
              <a:avLst/>
              <a:gdLst>
                <a:gd name="connsiteX0" fmla="*/ 573106 w 1146212"/>
                <a:gd name="connsiteY0" fmla="*/ 0 h 1356296"/>
                <a:gd name="connsiteX1" fmla="*/ 1146212 w 1146212"/>
                <a:gd name="connsiteY1" fmla="*/ 573106 h 1356296"/>
                <a:gd name="connsiteX2" fmla="*/ 688607 w 1146212"/>
                <a:gd name="connsiteY2" fmla="*/ 1134569 h 1356296"/>
                <a:gd name="connsiteX3" fmla="*/ 643946 w 1146212"/>
                <a:gd name="connsiteY3" fmla="*/ 1139071 h 1356296"/>
                <a:gd name="connsiteX4" fmla="*/ 570356 w 1146212"/>
                <a:gd name="connsiteY4" fmla="*/ 1356296 h 1356296"/>
                <a:gd name="connsiteX5" fmla="*/ 496572 w 1146212"/>
                <a:gd name="connsiteY5" fmla="*/ 1138497 h 1356296"/>
                <a:gd name="connsiteX6" fmla="*/ 457605 w 1146212"/>
                <a:gd name="connsiteY6" fmla="*/ 1134569 h 1356296"/>
                <a:gd name="connsiteX7" fmla="*/ 0 w 1146212"/>
                <a:gd name="connsiteY7" fmla="*/ 573106 h 1356296"/>
                <a:gd name="connsiteX8" fmla="*/ 573106 w 1146212"/>
                <a:gd name="connsiteY8" fmla="*/ 0 h 135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6296">
                  <a:moveTo>
                    <a:pt x="573106" y="0"/>
                  </a:moveTo>
                  <a:cubicBezTo>
                    <a:pt x="889624" y="0"/>
                    <a:pt x="1146212" y="256588"/>
                    <a:pt x="1146212" y="573106"/>
                  </a:cubicBezTo>
                  <a:cubicBezTo>
                    <a:pt x="1146212" y="850059"/>
                    <a:pt x="949762" y="1081129"/>
                    <a:pt x="688607" y="1134569"/>
                  </a:cubicBezTo>
                  <a:lnTo>
                    <a:pt x="643946" y="1139071"/>
                  </a:lnTo>
                  <a:lnTo>
                    <a:pt x="570356" y="1356296"/>
                  </a:lnTo>
                  <a:lnTo>
                    <a:pt x="496572" y="1138497"/>
                  </a:lnTo>
                  <a:lnTo>
                    <a:pt x="457605" y="1134569"/>
                  </a:lnTo>
                  <a:cubicBezTo>
                    <a:pt x="196450" y="1081129"/>
                    <a:pt x="0" y="850059"/>
                    <a:pt x="0" y="573106"/>
                  </a:cubicBezTo>
                  <a:cubicBezTo>
                    <a:pt x="0" y="256588"/>
                    <a:pt x="256588" y="0"/>
                    <a:pt x="573106" y="0"/>
                  </a:cubicBezTo>
                  <a:close/>
                </a:path>
              </a:pathLst>
            </a:custGeom>
            <a:solidFill>
              <a:srgbClr val="CCCDC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6" name="任意多边形 65"/>
            <p:cNvSpPr/>
            <p:nvPr/>
          </p:nvSpPr>
          <p:spPr>
            <a:xfrm>
              <a:off x="2411219" y="1664683"/>
              <a:ext cx="1146212" cy="1359992"/>
            </a:xfrm>
            <a:custGeom>
              <a:avLst/>
              <a:gdLst>
                <a:gd name="connsiteX0" fmla="*/ 573106 w 1146212"/>
                <a:gd name="connsiteY0" fmla="*/ 0 h 1359992"/>
                <a:gd name="connsiteX1" fmla="*/ 1146212 w 1146212"/>
                <a:gd name="connsiteY1" fmla="*/ 573106 h 1359992"/>
                <a:gd name="connsiteX2" fmla="*/ 688607 w 1146212"/>
                <a:gd name="connsiteY2" fmla="*/ 1134569 h 1359992"/>
                <a:gd name="connsiteX3" fmla="*/ 648089 w 1146212"/>
                <a:gd name="connsiteY3" fmla="*/ 1138653 h 1359992"/>
                <a:gd name="connsiteX4" fmla="*/ 573105 w 1146212"/>
                <a:gd name="connsiteY4" fmla="*/ 1359992 h 1359992"/>
                <a:gd name="connsiteX5" fmla="*/ 498122 w 1146212"/>
                <a:gd name="connsiteY5" fmla="*/ 1138653 h 1359992"/>
                <a:gd name="connsiteX6" fmla="*/ 457605 w 1146212"/>
                <a:gd name="connsiteY6" fmla="*/ 1134569 h 1359992"/>
                <a:gd name="connsiteX7" fmla="*/ 0 w 1146212"/>
                <a:gd name="connsiteY7" fmla="*/ 573106 h 1359992"/>
                <a:gd name="connsiteX8" fmla="*/ 573106 w 1146212"/>
                <a:gd name="connsiteY8" fmla="*/ 0 h 1359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9992">
                  <a:moveTo>
                    <a:pt x="573106" y="0"/>
                  </a:moveTo>
                  <a:cubicBezTo>
                    <a:pt x="889624" y="0"/>
                    <a:pt x="1146212" y="256588"/>
                    <a:pt x="1146212" y="573106"/>
                  </a:cubicBezTo>
                  <a:cubicBezTo>
                    <a:pt x="1146212" y="850059"/>
                    <a:pt x="949762" y="1081129"/>
                    <a:pt x="688607" y="1134569"/>
                  </a:cubicBezTo>
                  <a:lnTo>
                    <a:pt x="648089" y="1138653"/>
                  </a:lnTo>
                  <a:lnTo>
                    <a:pt x="573105" y="1359992"/>
                  </a:lnTo>
                  <a:lnTo>
                    <a:pt x="498122" y="1138653"/>
                  </a:lnTo>
                  <a:lnTo>
                    <a:pt x="457605" y="1134569"/>
                  </a:lnTo>
                  <a:cubicBezTo>
                    <a:pt x="196450" y="1081129"/>
                    <a:pt x="0" y="850059"/>
                    <a:pt x="0" y="573106"/>
                  </a:cubicBezTo>
                  <a:cubicBezTo>
                    <a:pt x="0" y="256588"/>
                    <a:pt x="256588" y="0"/>
                    <a:pt x="573106" y="0"/>
                  </a:cubicBezTo>
                  <a:close/>
                </a:path>
              </a:pathLst>
            </a:custGeom>
            <a:solidFill>
              <a:srgbClr val="CCCD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7" name="椭圆 66"/>
            <p:cNvSpPr/>
            <p:nvPr/>
          </p:nvSpPr>
          <p:spPr>
            <a:xfrm>
              <a:off x="2516274" y="1769738"/>
              <a:ext cx="936104" cy="936104"/>
            </a:xfrm>
            <a:prstGeom prst="ellipse">
              <a:avLst/>
            </a:prstGeom>
            <a:solidFill>
              <a:srgbClr val="1BAC95"/>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8" name="椭圆 67"/>
            <p:cNvSpPr/>
            <p:nvPr/>
          </p:nvSpPr>
          <p:spPr>
            <a:xfrm>
              <a:off x="4493812" y="1769738"/>
              <a:ext cx="936104" cy="936104"/>
            </a:xfrm>
            <a:prstGeom prst="ellipse">
              <a:avLst/>
            </a:prstGeom>
            <a:solidFill>
              <a:srgbClr val="A9C16E"/>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9" name="任意多边形 68"/>
            <p:cNvSpPr/>
            <p:nvPr/>
          </p:nvSpPr>
          <p:spPr>
            <a:xfrm>
              <a:off x="8343833" y="1668379"/>
              <a:ext cx="1146212" cy="1356296"/>
            </a:xfrm>
            <a:custGeom>
              <a:avLst/>
              <a:gdLst>
                <a:gd name="connsiteX0" fmla="*/ 573106 w 1146212"/>
                <a:gd name="connsiteY0" fmla="*/ 0 h 1356296"/>
                <a:gd name="connsiteX1" fmla="*/ 1146212 w 1146212"/>
                <a:gd name="connsiteY1" fmla="*/ 573106 h 1356296"/>
                <a:gd name="connsiteX2" fmla="*/ 688607 w 1146212"/>
                <a:gd name="connsiteY2" fmla="*/ 1134569 h 1356296"/>
                <a:gd name="connsiteX3" fmla="*/ 646792 w 1146212"/>
                <a:gd name="connsiteY3" fmla="*/ 1138784 h 1356296"/>
                <a:gd name="connsiteX4" fmla="*/ 573105 w 1146212"/>
                <a:gd name="connsiteY4" fmla="*/ 1356296 h 1356296"/>
                <a:gd name="connsiteX5" fmla="*/ 499418 w 1146212"/>
                <a:gd name="connsiteY5" fmla="*/ 1138784 h 1356296"/>
                <a:gd name="connsiteX6" fmla="*/ 457605 w 1146212"/>
                <a:gd name="connsiteY6" fmla="*/ 1134569 h 1356296"/>
                <a:gd name="connsiteX7" fmla="*/ 0 w 1146212"/>
                <a:gd name="connsiteY7" fmla="*/ 573106 h 1356296"/>
                <a:gd name="connsiteX8" fmla="*/ 573106 w 1146212"/>
                <a:gd name="connsiteY8" fmla="*/ 0 h 135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6212" h="1356296">
                  <a:moveTo>
                    <a:pt x="573106" y="0"/>
                  </a:moveTo>
                  <a:cubicBezTo>
                    <a:pt x="889624" y="0"/>
                    <a:pt x="1146212" y="256588"/>
                    <a:pt x="1146212" y="573106"/>
                  </a:cubicBezTo>
                  <a:cubicBezTo>
                    <a:pt x="1146212" y="850059"/>
                    <a:pt x="949762" y="1081129"/>
                    <a:pt x="688607" y="1134569"/>
                  </a:cubicBezTo>
                  <a:lnTo>
                    <a:pt x="646792" y="1138784"/>
                  </a:lnTo>
                  <a:lnTo>
                    <a:pt x="573105" y="1356296"/>
                  </a:lnTo>
                  <a:lnTo>
                    <a:pt x="499418" y="1138784"/>
                  </a:lnTo>
                  <a:lnTo>
                    <a:pt x="457605" y="1134569"/>
                  </a:lnTo>
                  <a:cubicBezTo>
                    <a:pt x="196450" y="1081129"/>
                    <a:pt x="0" y="850059"/>
                    <a:pt x="0" y="573106"/>
                  </a:cubicBezTo>
                  <a:cubicBezTo>
                    <a:pt x="0" y="256588"/>
                    <a:pt x="256588" y="0"/>
                    <a:pt x="573106" y="0"/>
                  </a:cubicBezTo>
                  <a:close/>
                </a:path>
              </a:pathLst>
            </a:custGeom>
            <a:solidFill>
              <a:srgbClr val="CCCD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椭圆 69"/>
            <p:cNvSpPr/>
            <p:nvPr/>
          </p:nvSpPr>
          <p:spPr>
            <a:xfrm>
              <a:off x="6474008" y="1769738"/>
              <a:ext cx="936104" cy="936104"/>
            </a:xfrm>
            <a:prstGeom prst="ellipse">
              <a:avLst/>
            </a:prstGeom>
            <a:solidFill>
              <a:srgbClr val="F3AA32"/>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1" name="椭圆 70"/>
            <p:cNvSpPr/>
            <p:nvPr/>
          </p:nvSpPr>
          <p:spPr>
            <a:xfrm>
              <a:off x="8448889" y="1769738"/>
              <a:ext cx="936104" cy="936104"/>
            </a:xfrm>
            <a:prstGeom prst="ellipse">
              <a:avLst/>
            </a:prstGeom>
            <a:solidFill>
              <a:srgbClr val="CA4C3D"/>
            </a:solidFill>
            <a:ln>
              <a:noFill/>
            </a:ln>
            <a:effectLst>
              <a:innerShdw blurRad="3429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2015</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2096774" y="3741848"/>
            <a:ext cx="1775102"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4097864" y="3744464"/>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075402" y="3738491"/>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
        <p:nvSpPr>
          <p:cNvPr id="75" name="文本框 74"/>
          <p:cNvSpPr txBox="1"/>
          <p:nvPr/>
        </p:nvSpPr>
        <p:spPr>
          <a:xfrm>
            <a:off x="8051218" y="3738491"/>
            <a:ext cx="1728000" cy="1615827"/>
          </a:xfrm>
          <a:prstGeom prst="rect">
            <a:avLst/>
          </a:prstGeom>
          <a:noFill/>
        </p:spPr>
        <p:txBody>
          <a:bodyPr wrap="square" rtlCol="0">
            <a:spAutoFit/>
          </a:bodyPr>
          <a:lstStyle/>
          <a:p>
            <a:pPr>
              <a:lnSpc>
                <a:spcPct val="150000"/>
              </a:lnSpc>
            </a:pPr>
            <a:r>
              <a:rPr lang="zh-CN" altLang="en-US" b="1" dirty="0">
                <a:solidFill>
                  <a:srgbClr val="5A5B5D"/>
                </a:solidFill>
                <a:latin typeface="微软雅黑" panose="020B0503020204020204" pitchFamily="34" charset="-122"/>
                <a:ea typeface="微软雅黑" panose="020B0503020204020204" pitchFamily="34" charset="-122"/>
              </a:rPr>
              <a:t>添加标题</a:t>
            </a:r>
            <a:endParaRPr lang="en-US" altLang="zh-CN" b="1" dirty="0">
              <a:solidFill>
                <a:srgbClr val="5A5B5D"/>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rgbClr val="5A5B5D"/>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rgbClr val="5A5B5D"/>
                </a:solidFill>
                <a:latin typeface="微软雅黑" panose="020B0503020204020204" pitchFamily="34" charset="-122"/>
                <a:ea typeface="微软雅黑" panose="020B0503020204020204" pitchFamily="34" charset="-122"/>
              </a:rPr>
              <a:t>内容</a:t>
            </a:r>
            <a:endParaRPr lang="en-US" altLang="zh-CN" sz="1200" dirty="0">
              <a:solidFill>
                <a:srgbClr val="5A5B5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070953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2ea240469f9cd8ec82d138472055384d1d4d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Words>
  <Application>Microsoft Office PowerPoint</Application>
  <PresentationFormat>宽屏</PresentationFormat>
  <Paragraphs>21</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15</cp:revision>
  <dcterms:created xsi:type="dcterms:W3CDTF">2015-07-15T07:19:39Z</dcterms:created>
  <dcterms:modified xsi:type="dcterms:W3CDTF">2016-01-27T03:36:25Z</dcterms:modified>
</cp:coreProperties>
</file>