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7"/>
  </p:notesMasterIdLst>
  <p:sldIdLst>
    <p:sldId id="257" r:id="rId4"/>
    <p:sldId id="262" r:id="rId5"/>
    <p:sldId id="260" r:id="rId6"/>
    <p:sldId id="261" r:id="rId7"/>
    <p:sldId id="263" r:id="rId8"/>
    <p:sldId id="278" r:id="rId9"/>
    <p:sldId id="264" r:id="rId10"/>
    <p:sldId id="265" r:id="rId11"/>
    <p:sldId id="277" r:id="rId12"/>
    <p:sldId id="268" r:id="rId13"/>
    <p:sldId id="279" r:id="rId14"/>
    <p:sldId id="276" r:id="rId15"/>
    <p:sldId id="275" r:id="rId16"/>
    <p:sldId id="274" r:id="rId17"/>
    <p:sldId id="269" r:id="rId18"/>
    <p:sldId id="281" r:id="rId19"/>
    <p:sldId id="280" r:id="rId20"/>
    <p:sldId id="282" r:id="rId21"/>
    <p:sldId id="283" r:id="rId22"/>
    <p:sldId id="284" r:id="rId23"/>
    <p:sldId id="287" r:id="rId24"/>
    <p:sldId id="288" r:id="rId25"/>
    <p:sldId id="289" r:id="rId26"/>
    <p:sldId id="290" r:id="rId27"/>
    <p:sldId id="294" r:id="rId28"/>
    <p:sldId id="295" r:id="rId29"/>
    <p:sldId id="291" r:id="rId30"/>
    <p:sldId id="297" r:id="rId31"/>
    <p:sldId id="292" r:id="rId32"/>
    <p:sldId id="293" r:id="rId33"/>
    <p:sldId id="272" r:id="rId34"/>
    <p:sldId id="285" r:id="rId35"/>
    <p:sldId id="298" r:id="rId36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3" pos="204" userDrawn="1">
          <p15:clr>
            <a:srgbClr val="A4A3A4"/>
          </p15:clr>
        </p15:guide>
        <p15:guide id="4" orient="horz" pos="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CCC3"/>
    <a:srgbClr val="92D14F"/>
    <a:srgbClr val="0072A9"/>
    <a:srgbClr val="1A4E65"/>
    <a:srgbClr val="EED959"/>
    <a:srgbClr val="FCBE01"/>
    <a:srgbClr val="73B810"/>
    <a:srgbClr val="FD0000"/>
    <a:srgbClr val="25252D"/>
    <a:srgbClr val="6F4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110" y="84"/>
      </p:cViewPr>
      <p:guideLst>
        <p:guide orient="horz" pos="3680"/>
        <p:guide pos="204"/>
        <p:guide orient="horz" pos="8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394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B3D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690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EFB0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45B93C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904A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008F90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0089E1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0056A3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330D72"/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8B2477"/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EE2F72"/>
              </a:solidFill>
              <a:ln w="1905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第一季度</c:v>
                </c:pt>
                <c:pt idx="5">
                  <c:v>第二季度</c:v>
                </c:pt>
                <c:pt idx="6">
                  <c:v>第三季度</c:v>
                </c:pt>
                <c:pt idx="7">
                  <c:v>第四季度</c:v>
                </c:pt>
                <c:pt idx="8">
                  <c:v>第一季度</c:v>
                </c:pt>
                <c:pt idx="9">
                  <c:v>第二季度</c:v>
                </c:pt>
                <c:pt idx="10">
                  <c:v>第二季度</c:v>
                </c:pt>
                <c:pt idx="11">
                  <c:v>第三季度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5EADC-6279-430A-8386-697A046A58E6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6A6FFD-DEF3-47B3-A417-0256BA3F32FB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78842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3606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13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1142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15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74467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16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51001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18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48540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A6FFD-DEF3-47B3-A417-0256BA3F32FB}" type="slidenum">
              <a:rPr lang="zh-HK" altLang="en-US" smtClean="0"/>
              <a:t>19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2308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792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7837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5254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00892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54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845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227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27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017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615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897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303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17749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5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13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3093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54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87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7044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862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2739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415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819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148655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3429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2397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409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30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86495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23024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59948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7545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4115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0833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25000"/>
              </a:schemeClr>
            </a:gs>
            <a:gs pos="80000">
              <a:schemeClr val="bg2">
                <a:lumMod val="10000"/>
              </a:schemeClr>
            </a:gs>
            <a:gs pos="97000">
              <a:schemeClr val="bg2">
                <a:lumMod val="1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668D1-4A2F-47AC-8B12-36992FD34F3F}" type="datetimeFigureOut">
              <a:rPr lang="zh-HK" altLang="en-US" smtClean="0"/>
              <a:t>28/1/2016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0900E-3030-4B1A-A312-EA73B2A2176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5221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B3CC9-FC85-4FE3-B69E-399370C6FA0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E7FB3-C7D6-47A0-B46B-9F470A6FA9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57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66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43315" y="2000242"/>
            <a:ext cx="7657370" cy="2857517"/>
            <a:chOff x="743315" y="2289215"/>
            <a:chExt cx="7657370" cy="2857517"/>
          </a:xfrm>
        </p:grpSpPr>
        <p:grpSp>
          <p:nvGrpSpPr>
            <p:cNvPr id="11" name="组合 10"/>
            <p:cNvGrpSpPr/>
            <p:nvPr/>
          </p:nvGrpSpPr>
          <p:grpSpPr>
            <a:xfrm>
              <a:off x="743315" y="2289215"/>
              <a:ext cx="7657370" cy="2279571"/>
              <a:chOff x="743315" y="2289215"/>
              <a:chExt cx="7657370" cy="2279571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743315" y="2289215"/>
                <a:ext cx="561498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葵花宝</a:t>
                </a:r>
                <a:endParaRPr lang="zh-HK" altLang="en-US" sz="13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 rot="505113">
                <a:off x="6244007" y="2352795"/>
                <a:ext cx="188595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b="1" dirty="0" smtClean="0">
                    <a:solidFill>
                      <a:schemeClr val="bg1"/>
                    </a:solidFill>
                    <a:effectLst>
                      <a:outerShdw blurRad="38100" dist="38100" dir="2700000" sx="113000" sy="113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典</a:t>
                </a:r>
                <a:endParaRPr lang="zh-HK" altLang="en-US" sz="13800" b="1" dirty="0">
                  <a:solidFill>
                    <a:schemeClr val="bg1"/>
                  </a:solidFill>
                  <a:effectLst>
                    <a:outerShdw blurRad="38100" dist="38100" dir="2700000" sx="113000" sy="113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 rot="1081570">
                <a:off x="7730645" y="2469268"/>
                <a:ext cx="670040" cy="670040"/>
                <a:chOff x="4086225" y="1328738"/>
                <a:chExt cx="1843088" cy="1843088"/>
              </a:xfrm>
              <a:effectLst>
                <a:outerShdw blurRad="50800" dist="38100" dir="2700000" sx="110000" sy="11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" name="椭圆 6"/>
                <p:cNvSpPr/>
                <p:nvPr/>
              </p:nvSpPr>
              <p:spPr>
                <a:xfrm>
                  <a:off x="4086225" y="1328738"/>
                  <a:ext cx="1843088" cy="18430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" name="十字形 7"/>
                <p:cNvSpPr/>
                <p:nvPr/>
              </p:nvSpPr>
              <p:spPr>
                <a:xfrm>
                  <a:off x="4350544" y="1593057"/>
                  <a:ext cx="1314450" cy="1314450"/>
                </a:xfrm>
                <a:prstGeom prst="plus">
                  <a:avLst>
                    <a:gd name="adj" fmla="val 37587"/>
                  </a:avLst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3764757" y="4223402"/>
              <a:ext cx="16144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rgbClr val="54B9B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  <a:endParaRPr lang="zh-HK" altLang="en-US" sz="5400" b="1" dirty="0">
                <a:solidFill>
                  <a:srgbClr val="54B9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75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8686" y="185058"/>
            <a:ext cx="8766629" cy="6487885"/>
          </a:xfrm>
          <a:prstGeom prst="rect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62100" y="860082"/>
            <a:ext cx="6019800" cy="5137836"/>
            <a:chOff x="1562100" y="1015997"/>
            <a:chExt cx="6019800" cy="5137836"/>
          </a:xfrm>
        </p:grpSpPr>
        <p:sp>
          <p:nvSpPr>
            <p:cNvPr id="4" name="五角星 3"/>
            <p:cNvSpPr/>
            <p:nvPr/>
          </p:nvSpPr>
          <p:spPr>
            <a:xfrm>
              <a:off x="2641600" y="1015997"/>
              <a:ext cx="3860800" cy="38608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62100" y="5630613"/>
              <a:ext cx="6019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Copyright @2014 </a:t>
              </a:r>
              <a:r>
                <a:rPr lang="en-US" altLang="zh-HK" sz="1400" dirty="0" err="1" smtClean="0">
                  <a:solidFill>
                    <a:schemeClr val="bg2">
                      <a:lumMod val="25000"/>
                    </a:schemeClr>
                  </a:solidFill>
                </a:rPr>
                <a:t>damen_ppp</a:t>
              </a:r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en-US" altLang="zh-HK" sz="1400" dirty="0" err="1" smtClean="0">
                  <a:solidFill>
                    <a:schemeClr val="bg2">
                      <a:lumMod val="25000"/>
                    </a:schemeClr>
                  </a:solidFill>
                </a:rPr>
                <a:t>lnc</a:t>
              </a:r>
              <a:endParaRPr lang="en-US" altLang="zh-HK" sz="1400" dirty="0" smtClean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All Rights Reserved</a:t>
              </a:r>
              <a:endParaRPr lang="zh-HK" altLang="en-US" sz="1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72143" y="255815"/>
            <a:ext cx="8599715" cy="6346371"/>
          </a:xfrm>
          <a:prstGeom prst="rect">
            <a:avLst/>
          </a:prstGeom>
          <a:noFill/>
          <a:ln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965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90267" y="2947712"/>
            <a:ext cx="7163466" cy="1054910"/>
            <a:chOff x="990267" y="2947712"/>
            <a:chExt cx="7163466" cy="1054910"/>
          </a:xfrm>
        </p:grpSpPr>
        <p:sp>
          <p:nvSpPr>
            <p:cNvPr id="3" name="文本框 2"/>
            <p:cNvSpPr txBox="1"/>
            <p:nvPr/>
          </p:nvSpPr>
          <p:spPr>
            <a:xfrm>
              <a:off x="990267" y="3540957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93 140 153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36476" y="3540957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128 167 178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25445" y="2947712"/>
              <a:ext cx="1781387" cy="586977"/>
            </a:xfrm>
            <a:prstGeom prst="rect">
              <a:avLst/>
            </a:prstGeom>
            <a:solidFill>
              <a:srgbClr val="5D8C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6" name="矩形 5"/>
            <p:cNvSpPr/>
            <p:nvPr/>
          </p:nvSpPr>
          <p:spPr>
            <a:xfrm>
              <a:off x="2806832" y="2947712"/>
              <a:ext cx="1781387" cy="586977"/>
            </a:xfrm>
            <a:prstGeom prst="rect">
              <a:avLst/>
            </a:prstGeom>
            <a:solidFill>
              <a:srgbClr val="80A7B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7" name="矩形 6"/>
            <p:cNvSpPr/>
            <p:nvPr/>
          </p:nvSpPr>
          <p:spPr>
            <a:xfrm>
              <a:off x="4588076" y="2947712"/>
              <a:ext cx="1781387" cy="586977"/>
            </a:xfrm>
            <a:prstGeom prst="rect">
              <a:avLst/>
            </a:prstGeom>
            <a:solidFill>
              <a:srgbClr val="E09C9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520746" y="3540957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224 156 156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63375" y="2947712"/>
              <a:ext cx="1781387" cy="586977"/>
            </a:xfrm>
            <a:prstGeom prst="rect">
              <a:avLst/>
            </a:prstGeom>
            <a:solidFill>
              <a:srgbClr val="EED9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301990" y="3540957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238 217 89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80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B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19828" y="1976893"/>
            <a:ext cx="3904343" cy="304800"/>
          </a:xfrm>
          <a:prstGeom prst="rect">
            <a:avLst/>
          </a:prstGeom>
          <a:solidFill>
            <a:srgbClr val="5D8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任意多边形 5"/>
          <p:cNvSpPr/>
          <p:nvPr/>
        </p:nvSpPr>
        <p:spPr>
          <a:xfrm>
            <a:off x="2046515" y="1011689"/>
            <a:ext cx="5050971" cy="1139372"/>
          </a:xfrm>
          <a:custGeom>
            <a:avLst/>
            <a:gdLst>
              <a:gd name="connsiteX0" fmla="*/ 0 w 5050971"/>
              <a:gd name="connsiteY0" fmla="*/ 0 h 1139372"/>
              <a:gd name="connsiteX1" fmla="*/ 5050971 w 5050971"/>
              <a:gd name="connsiteY1" fmla="*/ 0 h 1139372"/>
              <a:gd name="connsiteX2" fmla="*/ 5050971 w 5050971"/>
              <a:gd name="connsiteY2" fmla="*/ 301564 h 1139372"/>
              <a:gd name="connsiteX3" fmla="*/ 5050971 w 5050971"/>
              <a:gd name="connsiteY3" fmla="*/ 1001485 h 1139372"/>
              <a:gd name="connsiteX4" fmla="*/ 5050971 w 5050971"/>
              <a:gd name="connsiteY4" fmla="*/ 1050534 h 1139372"/>
              <a:gd name="connsiteX5" fmla="*/ 4962133 w 5050971"/>
              <a:gd name="connsiteY5" fmla="*/ 1139372 h 1139372"/>
              <a:gd name="connsiteX6" fmla="*/ 88838 w 5050971"/>
              <a:gd name="connsiteY6" fmla="*/ 1139372 h 1139372"/>
              <a:gd name="connsiteX7" fmla="*/ 0 w 5050971"/>
              <a:gd name="connsiteY7" fmla="*/ 1050534 h 1139372"/>
              <a:gd name="connsiteX8" fmla="*/ 0 w 5050971"/>
              <a:gd name="connsiteY8" fmla="*/ 1001485 h 1139372"/>
              <a:gd name="connsiteX9" fmla="*/ 0 w 5050971"/>
              <a:gd name="connsiteY9" fmla="*/ 301564 h 113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50971" h="1139372">
                <a:moveTo>
                  <a:pt x="0" y="0"/>
                </a:moveTo>
                <a:lnTo>
                  <a:pt x="5050971" y="0"/>
                </a:lnTo>
                <a:lnTo>
                  <a:pt x="5050971" y="301564"/>
                </a:lnTo>
                <a:lnTo>
                  <a:pt x="5050971" y="1001485"/>
                </a:lnTo>
                <a:lnTo>
                  <a:pt x="5050971" y="1050534"/>
                </a:lnTo>
                <a:cubicBezTo>
                  <a:pt x="5050971" y="1099598"/>
                  <a:pt x="5011197" y="1139372"/>
                  <a:pt x="4962133" y="1139372"/>
                </a:cubicBezTo>
                <a:lnTo>
                  <a:pt x="88838" y="1139372"/>
                </a:lnTo>
                <a:cubicBezTo>
                  <a:pt x="39774" y="1139372"/>
                  <a:pt x="0" y="1099598"/>
                  <a:pt x="0" y="1050534"/>
                </a:cubicBezTo>
                <a:lnTo>
                  <a:pt x="0" y="1001485"/>
                </a:lnTo>
                <a:lnTo>
                  <a:pt x="0" y="301564"/>
                </a:lnTo>
                <a:close/>
              </a:path>
            </a:pathLst>
          </a:custGeom>
          <a:solidFill>
            <a:srgbClr val="80A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大梦</a:t>
            </a:r>
            <a:r>
              <a:rPr lang="en-US" altLang="zh-CN" sz="4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Power</a:t>
            </a:r>
            <a:endParaRPr lang="zh-HK" altLang="en-US" sz="44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6515" y="2281693"/>
            <a:ext cx="5050971" cy="3564619"/>
          </a:xfrm>
          <a:prstGeom prst="rect">
            <a:avLst/>
          </a:prstGeom>
          <a:solidFill>
            <a:srgbClr val="E09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7823198" y="5558970"/>
            <a:ext cx="1161144" cy="1161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2800" b="1" dirty="0" smtClean="0">
                <a:solidFill>
                  <a:srgbClr val="EED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HK" altLang="en-US" sz="2800" b="1" dirty="0">
              <a:solidFill>
                <a:srgbClr val="EED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81086" y="2972623"/>
            <a:ext cx="3381828" cy="2182759"/>
            <a:chOff x="2881086" y="2902857"/>
            <a:chExt cx="3381828" cy="2182759"/>
          </a:xfrm>
        </p:grpSpPr>
        <p:sp>
          <p:nvSpPr>
            <p:cNvPr id="12" name="文本框 11"/>
            <p:cNvSpPr txBox="1"/>
            <p:nvPr/>
          </p:nvSpPr>
          <p:spPr>
            <a:xfrm>
              <a:off x="2881086" y="2902857"/>
              <a:ext cx="33818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5D8C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</a:t>
              </a:r>
              <a:endParaRPr lang="zh-HK" altLang="en-US" sz="6000" b="1" dirty="0">
                <a:solidFill>
                  <a:srgbClr val="5D8C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516084" y="4272816"/>
              <a:ext cx="2111829" cy="812800"/>
            </a:xfrm>
            <a:prstGeom prst="roundRect">
              <a:avLst/>
            </a:prstGeom>
            <a:solidFill>
              <a:srgbClr val="EED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800" dirty="0" smtClean="0"/>
                <a:t>THANKS</a:t>
              </a:r>
              <a:endParaRPr lang="zh-HK" alt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767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990267" y="2947712"/>
            <a:ext cx="7163466" cy="1054910"/>
            <a:chOff x="1883475" y="1987341"/>
            <a:chExt cx="7163466" cy="1054910"/>
          </a:xfrm>
        </p:grpSpPr>
        <p:sp>
          <p:nvSpPr>
            <p:cNvPr id="18" name="文本框 17"/>
            <p:cNvSpPr txBox="1"/>
            <p:nvPr/>
          </p:nvSpPr>
          <p:spPr>
            <a:xfrm>
              <a:off x="1883475" y="2580586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97 103 106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9684" y="2580586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159 180 85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18653" y="1987341"/>
              <a:ext cx="1781387" cy="586977"/>
            </a:xfrm>
            <a:prstGeom prst="rect">
              <a:avLst/>
            </a:prstGeom>
            <a:solidFill>
              <a:srgbClr val="61676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19" name="矩形 18"/>
            <p:cNvSpPr/>
            <p:nvPr/>
          </p:nvSpPr>
          <p:spPr>
            <a:xfrm>
              <a:off x="3700040" y="1987341"/>
              <a:ext cx="1781387" cy="586977"/>
            </a:xfrm>
            <a:prstGeom prst="rect">
              <a:avLst/>
            </a:prstGeom>
            <a:solidFill>
              <a:srgbClr val="9FB45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5481284" y="1987341"/>
              <a:ext cx="1781387" cy="586977"/>
            </a:xfrm>
            <a:prstGeom prst="rect">
              <a:avLst/>
            </a:prstGeom>
            <a:solidFill>
              <a:srgbClr val="D2716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13954" y="2580586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210 113 107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256583" y="1987341"/>
              <a:ext cx="1781387" cy="586977"/>
            </a:xfrm>
            <a:prstGeom prst="rect">
              <a:avLst/>
            </a:prstGeom>
            <a:solidFill>
              <a:srgbClr val="5887A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195198" y="2580586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88 135 171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73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50579" y="366486"/>
            <a:ext cx="8442843" cy="6125029"/>
          </a:xfrm>
          <a:prstGeom prst="rect">
            <a:avLst/>
          </a:prstGeom>
          <a:solidFill>
            <a:srgbClr val="588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椭圆 2"/>
          <p:cNvSpPr/>
          <p:nvPr/>
        </p:nvSpPr>
        <p:spPr>
          <a:xfrm>
            <a:off x="3011242" y="1892509"/>
            <a:ext cx="3072983" cy="30729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31163" y="2012431"/>
            <a:ext cx="2833140" cy="2833138"/>
          </a:xfrm>
          <a:prstGeom prst="ellipse">
            <a:avLst/>
          </a:prstGeom>
          <a:noFill/>
          <a:ln w="28575">
            <a:solidFill>
              <a:srgbClr val="D271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005" y="2674923"/>
            <a:ext cx="2353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 smtClean="0">
                <a:solidFill>
                  <a:srgbClr val="D271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DAMEN PPT</a:t>
            </a:r>
            <a:endParaRPr lang="zh-HK" altLang="en-US" sz="2800" b="1" dirty="0">
              <a:solidFill>
                <a:srgbClr val="D271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73495" y="3857078"/>
            <a:ext cx="4597011" cy="1042587"/>
            <a:chOff x="2273495" y="3857078"/>
            <a:chExt cx="4597011" cy="104258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矩形 12"/>
            <p:cNvSpPr/>
            <p:nvPr/>
          </p:nvSpPr>
          <p:spPr>
            <a:xfrm>
              <a:off x="2273495" y="4096919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375706 h 790043"/>
                <a:gd name="connsiteX5" fmla="*/ 0 w 914400"/>
                <a:gd name="connsiteY5" fmla="*/ 0 h 790043"/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385762 w 914400"/>
                <a:gd name="connsiteY4" fmla="*/ 389994 h 790043"/>
                <a:gd name="connsiteX5" fmla="*/ 0 w 914400"/>
                <a:gd name="connsiteY5" fmla="*/ 0 h 79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1C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12"/>
            <p:cNvSpPr/>
            <p:nvPr/>
          </p:nvSpPr>
          <p:spPr>
            <a:xfrm flipH="1">
              <a:off x="5956106" y="4096918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375706 h 790043"/>
                <a:gd name="connsiteX5" fmla="*/ 0 w 914400"/>
                <a:gd name="connsiteY5" fmla="*/ 0 h 790043"/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385762 w 914400"/>
                <a:gd name="connsiteY4" fmla="*/ 389994 h 790043"/>
                <a:gd name="connsiteX5" fmla="*/ 0 w 914400"/>
                <a:gd name="connsiteY5" fmla="*/ 0 h 79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1C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67608" y="3857078"/>
              <a:ext cx="3408783" cy="773460"/>
            </a:xfrm>
            <a:prstGeom prst="rect">
              <a:avLst/>
            </a:prstGeom>
            <a:solidFill>
              <a:srgbClr val="61676A"/>
            </a:solidFill>
            <a:ln w="38100">
              <a:solidFill>
                <a:srgbClr val="D1C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大梦</a:t>
              </a:r>
              <a:r>
                <a:rPr lang="en-US" altLang="zh-CN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</a:t>
              </a:r>
              <a:endParaRPr lang="zh-HK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直角三角形 8"/>
            <p:cNvSpPr/>
            <p:nvPr/>
          </p:nvSpPr>
          <p:spPr>
            <a:xfrm rot="5400000" flipV="1">
              <a:off x="2899540" y="4611309"/>
              <a:ext cx="256423" cy="320287"/>
            </a:xfrm>
            <a:prstGeom prst="rtTriangle">
              <a:avLst/>
            </a:prstGeom>
            <a:solidFill>
              <a:srgbClr val="D1C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16200000" flipH="1" flipV="1">
              <a:off x="6001952" y="4605593"/>
              <a:ext cx="256423" cy="331722"/>
            </a:xfrm>
            <a:prstGeom prst="rtTriangle">
              <a:avLst/>
            </a:prstGeom>
            <a:solidFill>
              <a:srgbClr val="D1C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541775" y="505193"/>
            <a:ext cx="8060450" cy="5847614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7228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83054" y="2648618"/>
            <a:ext cx="8177892" cy="1560765"/>
            <a:chOff x="483054" y="2463952"/>
            <a:chExt cx="8177892" cy="1560765"/>
          </a:xfrm>
        </p:grpSpPr>
        <p:sp>
          <p:nvSpPr>
            <p:cNvPr id="36" name="矩形 35"/>
            <p:cNvSpPr/>
            <p:nvPr/>
          </p:nvSpPr>
          <p:spPr>
            <a:xfrm>
              <a:off x="483054" y="2463952"/>
              <a:ext cx="8177892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毕业答辩等</a:t>
              </a:r>
              <a:endParaRPr lang="en-US" altLang="zh-CN" sz="6000" b="1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01159" y="3501497"/>
              <a:ext cx="6941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适用于庄重较严肃的场合</a:t>
              </a:r>
              <a:endParaRPr lang="en-US" altLang="zh-CN" sz="2800" b="1" spc="300" dirty="0" smtClean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54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880889" y="2897587"/>
            <a:ext cx="5382222" cy="1054910"/>
            <a:chOff x="1883475" y="2260460"/>
            <a:chExt cx="5382222" cy="1054910"/>
          </a:xfrm>
        </p:grpSpPr>
        <p:sp>
          <p:nvSpPr>
            <p:cNvPr id="18" name="文本框 17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38 38 38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31 73 125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16" name="矩形 15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1F497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127 127 127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113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506552"/>
            <a:ext cx="9144000" cy="3151180"/>
            <a:chOff x="0" y="2235200"/>
            <a:chExt cx="9144000" cy="3151180"/>
          </a:xfrm>
        </p:grpSpPr>
        <p:sp>
          <p:nvSpPr>
            <p:cNvPr id="3" name="矩形 2"/>
            <p:cNvSpPr/>
            <p:nvPr/>
          </p:nvSpPr>
          <p:spPr>
            <a:xfrm>
              <a:off x="0" y="2235200"/>
              <a:ext cx="9144000" cy="2061029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058" y="4309162"/>
              <a:ext cx="36721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答辩人       李某人</a:t>
              </a:r>
              <a:endPara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  <a:p>
              <a:pPr algn="ctr"/>
              <a:r>
                <a:rPr lang="zh-CN" altLang="en-US" sz="3200" b="1" dirty="0" smtClean="0"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指导老师   某教授</a:t>
              </a:r>
              <a:endParaRPr lang="zh-HK" altLang="en-US" sz="3200" b="1" dirty="0"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516" y="2804049"/>
              <a:ext cx="80263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chemeClr val="bg1"/>
                  </a:solidFill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可乐对于精子发育的影响</a:t>
              </a:r>
              <a:endParaRPr lang="zh-HK" altLang="en-US" sz="5400" b="1" dirty="0">
                <a:solidFill>
                  <a:schemeClr val="bg1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94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880889" y="2897587"/>
            <a:ext cx="5382222" cy="1054910"/>
            <a:chOff x="1883475" y="2260460"/>
            <a:chExt cx="5382222" cy="1054910"/>
          </a:xfrm>
        </p:grpSpPr>
        <p:sp>
          <p:nvSpPr>
            <p:cNvPr id="18" name="文本框 17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38 38 38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124 35 62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16" name="矩形 15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7C233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127 127 127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3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506552"/>
            <a:ext cx="9144000" cy="3151180"/>
            <a:chOff x="0" y="2235200"/>
            <a:chExt cx="9144000" cy="3151180"/>
          </a:xfrm>
        </p:grpSpPr>
        <p:sp>
          <p:nvSpPr>
            <p:cNvPr id="3" name="矩形 2"/>
            <p:cNvSpPr/>
            <p:nvPr/>
          </p:nvSpPr>
          <p:spPr>
            <a:xfrm>
              <a:off x="0" y="2235200"/>
              <a:ext cx="9144000" cy="2061029"/>
            </a:xfrm>
            <a:prstGeom prst="rect">
              <a:avLst/>
            </a:prstGeom>
            <a:solidFill>
              <a:srgbClr val="7C23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058" y="4309162"/>
              <a:ext cx="36721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答辩人       李某人</a:t>
              </a:r>
              <a:endPara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  <a:p>
              <a:pPr algn="ctr"/>
              <a:r>
                <a:rPr lang="zh-CN" altLang="en-US" sz="3200" b="1" dirty="0" smtClean="0"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指导老师   某教授</a:t>
              </a:r>
              <a:endParaRPr lang="zh-HK" altLang="en-US" sz="3200" b="1" dirty="0"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516" y="2804049"/>
              <a:ext cx="80263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chemeClr val="bg1"/>
                  </a:solidFill>
                  <a:latin typeface="方正楷体简体" panose="03000509000000000000" pitchFamily="65" charset="-122"/>
                  <a:ea typeface="方正楷体简体" panose="03000509000000000000" pitchFamily="65" charset="-122"/>
                </a:rPr>
                <a:t>可乐对于精子发育的影响</a:t>
              </a:r>
              <a:endParaRPr lang="zh-HK" altLang="en-US" sz="5400" b="1" dirty="0">
                <a:solidFill>
                  <a:schemeClr val="bg1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85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3911" y="124414"/>
            <a:ext cx="2014538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色环</a:t>
            </a:r>
            <a:endParaRPr lang="zh-HK" altLang="en-US" sz="3600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9670" y="204951"/>
            <a:ext cx="430905" cy="410424"/>
            <a:chOff x="4267988" y="1784344"/>
            <a:chExt cx="430905" cy="410424"/>
          </a:xfrm>
        </p:grpSpPr>
        <p:sp>
          <p:nvSpPr>
            <p:cNvPr id="4" name="椭圆 3"/>
            <p:cNvSpPr/>
            <p:nvPr/>
          </p:nvSpPr>
          <p:spPr>
            <a:xfrm>
              <a:off x="4648081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458034" y="1784344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267988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57340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3942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正五边形 8"/>
            <p:cNvSpPr/>
            <p:nvPr/>
          </p:nvSpPr>
          <p:spPr>
            <a:xfrm>
              <a:off x="4291013" y="1807369"/>
              <a:ext cx="380093" cy="361993"/>
            </a:xfrm>
            <a:prstGeom prst="pentagon">
              <a:avLst/>
            </a:prstGeom>
            <a:noFill/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0" name="直接连接符 9"/>
            <p:cNvCxnSpPr>
              <a:stCxn id="6" idx="2"/>
              <a:endCxn id="9" idx="5"/>
            </p:cNvCxnSpPr>
            <p:nvPr/>
          </p:nvCxnSpPr>
          <p:spPr>
            <a:xfrm flipV="1">
              <a:off x="4267988" y="1945638"/>
              <a:ext cx="403118" cy="3117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4"/>
              <a:endCxn id="8" idx="0"/>
            </p:cNvCxnSpPr>
            <p:nvPr/>
          </p:nvCxnSpPr>
          <p:spPr>
            <a:xfrm flipH="1">
              <a:off x="4364832" y="1835156"/>
              <a:ext cx="118608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5" idx="4"/>
              <a:endCxn id="7" idx="0"/>
            </p:cNvCxnSpPr>
            <p:nvPr/>
          </p:nvCxnSpPr>
          <p:spPr>
            <a:xfrm>
              <a:off x="4483440" y="1835156"/>
              <a:ext cx="115372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8" idx="0"/>
              <a:endCxn id="9" idx="5"/>
            </p:cNvCxnSpPr>
            <p:nvPr/>
          </p:nvCxnSpPr>
          <p:spPr>
            <a:xfrm flipV="1">
              <a:off x="4364832" y="1945638"/>
              <a:ext cx="306274" cy="198318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6" idx="6"/>
              <a:endCxn id="7" idx="0"/>
            </p:cNvCxnSpPr>
            <p:nvPr/>
          </p:nvCxnSpPr>
          <p:spPr>
            <a:xfrm>
              <a:off x="4318800" y="1948755"/>
              <a:ext cx="280012" cy="195201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419932497"/>
              </p:ext>
            </p:extLst>
          </p:nvPr>
        </p:nvGraphicFramePr>
        <p:xfrm>
          <a:off x="1614487" y="139414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0" name="直接箭头连接符 29"/>
          <p:cNvCxnSpPr/>
          <p:nvPr/>
        </p:nvCxnSpPr>
        <p:spPr>
          <a:xfrm>
            <a:off x="3705225" y="3111820"/>
            <a:ext cx="1914525" cy="57150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3705225" y="3111820"/>
            <a:ext cx="1914525" cy="571500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4662487" y="2668907"/>
            <a:ext cx="0" cy="1514475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940719" y="5540694"/>
            <a:ext cx="544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不同颜色按色谱排列连接而成</a:t>
            </a:r>
            <a:endParaRPr lang="zh-HK" altLang="en-US" sz="2800" b="1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55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3054" y="2648618"/>
            <a:ext cx="8177892" cy="1560765"/>
            <a:chOff x="483054" y="2463952"/>
            <a:chExt cx="8177892" cy="1560765"/>
          </a:xfrm>
        </p:grpSpPr>
        <p:sp>
          <p:nvSpPr>
            <p:cNvPr id="3" name="矩形 2"/>
            <p:cNvSpPr/>
            <p:nvPr/>
          </p:nvSpPr>
          <p:spPr>
            <a:xfrm>
              <a:off x="483054" y="2463952"/>
              <a:ext cx="8177892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商务汇报等</a:t>
              </a:r>
              <a:endParaRPr lang="en-US" altLang="zh-CN" sz="6000" b="1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01159" y="3501497"/>
              <a:ext cx="6941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推荐一些颜色搭配</a:t>
              </a:r>
              <a:endParaRPr lang="en-US" altLang="zh-CN" sz="2800" b="1" spc="300" dirty="0" smtClean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32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0889" y="2901545"/>
            <a:ext cx="5382222" cy="1054910"/>
            <a:chOff x="1883475" y="2260460"/>
            <a:chExt cx="5382222" cy="1054910"/>
          </a:xfrm>
        </p:grpSpPr>
        <p:sp>
          <p:nvSpPr>
            <p:cNvPr id="3" name="文本框 2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37 37 45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238 217 89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7" name="矩形 6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rgbClr val="25252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EED95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rgbClr val="FD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253 0 0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383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-188686" y="1961205"/>
            <a:ext cx="8448108" cy="4270903"/>
            <a:chOff x="-188686" y="1352600"/>
            <a:chExt cx="8448108" cy="4270903"/>
          </a:xfrm>
        </p:grpSpPr>
        <p:sp>
          <p:nvSpPr>
            <p:cNvPr id="19" name="文本框 18"/>
            <p:cNvSpPr txBox="1"/>
            <p:nvPr/>
          </p:nvSpPr>
          <p:spPr>
            <a:xfrm>
              <a:off x="-188686" y="5254171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HK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076336" y="2117115"/>
              <a:ext cx="61830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 dirty="0" smtClean="0">
                  <a:solidFill>
                    <a:srgbClr val="EED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这里是输入标题的地方</a:t>
              </a:r>
              <a:endParaRPr lang="zh-HK" altLang="en-US" sz="4400" b="1" spc="300" dirty="0">
                <a:solidFill>
                  <a:srgbClr val="EED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/>
            <a:srcRect b="27079"/>
            <a:stretch/>
          </p:blipFill>
          <p:spPr>
            <a:xfrm>
              <a:off x="884578" y="1352600"/>
              <a:ext cx="1091103" cy="345163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2133599" y="2859316"/>
              <a:ext cx="39478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3200" b="1" spc="3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副标题</a:t>
              </a:r>
              <a:endParaRPr lang="zh-HK" altLang="en-US" sz="3200" b="1" spc="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56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80889" y="2901545"/>
            <a:ext cx="5382222" cy="1054910"/>
            <a:chOff x="1883475" y="2260460"/>
            <a:chExt cx="5382222" cy="1054910"/>
          </a:xfrm>
        </p:grpSpPr>
        <p:sp>
          <p:nvSpPr>
            <p:cNvPr id="4" name="文本框 3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37 37 45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238 217 89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8" name="矩形 7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rgbClr val="25252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EED95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rgbClr val="73B81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115 184 16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8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 flipH="1">
            <a:off x="7024914" y="4680857"/>
            <a:ext cx="2119086" cy="2177143"/>
          </a:xfrm>
          <a:prstGeom prst="rtTriangle">
            <a:avLst/>
          </a:prstGeom>
          <a:solidFill>
            <a:srgbClr val="73B81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480457" y="2954197"/>
            <a:ext cx="6183086" cy="1326976"/>
            <a:chOff x="2076336" y="2725720"/>
            <a:chExt cx="6183086" cy="1326976"/>
          </a:xfrm>
        </p:grpSpPr>
        <p:sp>
          <p:nvSpPr>
            <p:cNvPr id="14" name="文本框 13"/>
            <p:cNvSpPr txBox="1"/>
            <p:nvPr/>
          </p:nvSpPr>
          <p:spPr>
            <a:xfrm>
              <a:off x="2076336" y="2725720"/>
              <a:ext cx="618308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这里是输入标题的地方</a:t>
              </a:r>
              <a:endParaRPr lang="zh-HK" altLang="en-US" sz="4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33599" y="3467921"/>
              <a:ext cx="39478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3200" b="1" spc="300" dirty="0" smtClean="0">
                  <a:solidFill>
                    <a:srgbClr val="EED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副标题</a:t>
              </a:r>
              <a:endParaRPr lang="zh-HK" altLang="en-US" sz="3200" b="1" spc="300" dirty="0">
                <a:solidFill>
                  <a:srgbClr val="EED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直角三角形 17"/>
          <p:cNvSpPr/>
          <p:nvPr/>
        </p:nvSpPr>
        <p:spPr>
          <a:xfrm flipV="1">
            <a:off x="0" y="0"/>
            <a:ext cx="2119086" cy="2177143"/>
          </a:xfrm>
          <a:prstGeom prst="rtTriangle">
            <a:avLst/>
          </a:prstGeom>
          <a:solidFill>
            <a:srgbClr val="73B81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8739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3054" y="2648618"/>
            <a:ext cx="8177892" cy="1560765"/>
            <a:chOff x="483054" y="2463952"/>
            <a:chExt cx="8177892" cy="1560765"/>
          </a:xfrm>
        </p:grpSpPr>
        <p:sp>
          <p:nvSpPr>
            <p:cNvPr id="3" name="矩形 2"/>
            <p:cNvSpPr/>
            <p:nvPr/>
          </p:nvSpPr>
          <p:spPr>
            <a:xfrm>
              <a:off x="483054" y="2463952"/>
              <a:ext cx="8177892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总结计划等</a:t>
              </a:r>
              <a:endParaRPr lang="en-US" altLang="zh-CN" sz="6000" b="1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01159" y="3501497"/>
              <a:ext cx="6941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推荐一些颜色搭配</a:t>
              </a:r>
              <a:endParaRPr lang="en-US" altLang="zh-CN" sz="2800" b="1" spc="300" dirty="0" smtClean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91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80889" y="2901545"/>
            <a:ext cx="5382222" cy="1054910"/>
            <a:chOff x="1883475" y="2260460"/>
            <a:chExt cx="5382222" cy="1054910"/>
          </a:xfrm>
        </p:grpSpPr>
        <p:sp>
          <p:nvSpPr>
            <p:cNvPr id="4" name="文本框 3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rgbClr val="E7E6E6">
                      <a:lumMod val="25000"/>
                    </a:srgbClr>
                  </a:solidFill>
                </a:rPr>
                <a:t>26 78 101</a:t>
              </a:r>
              <a:endParaRPr lang="zh-HK" altLang="en-US" sz="2400" b="1" dirty="0">
                <a:solidFill>
                  <a:srgbClr val="E7E6E6">
                    <a:lumMod val="25000"/>
                  </a:srgb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rgbClr val="E7E6E6">
                      <a:lumMod val="25000"/>
                    </a:srgbClr>
                  </a:solidFill>
                </a:rPr>
                <a:t>0 114 169</a:t>
              </a:r>
              <a:endParaRPr lang="zh-HK" altLang="en-US" sz="2400" b="1" dirty="0">
                <a:solidFill>
                  <a:srgbClr val="E7E6E6">
                    <a:lumMod val="25000"/>
                  </a:srgb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8" name="矩形 7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rgbClr val="1A4E6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0072A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rgbClr val="92D14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rgbClr val="E7E6E6">
                      <a:lumMod val="25000"/>
                    </a:srgbClr>
                  </a:solidFill>
                </a:rPr>
                <a:t>146 209 79</a:t>
              </a:r>
              <a:endParaRPr lang="zh-HK" altLang="en-US" sz="2400" b="1" dirty="0">
                <a:solidFill>
                  <a:srgbClr val="E7E6E6">
                    <a:lumMod val="25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66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4630057"/>
          </a:xfrm>
          <a:prstGeom prst="rect">
            <a:avLst/>
          </a:pr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矩形 3"/>
          <p:cNvSpPr/>
          <p:nvPr/>
        </p:nvSpPr>
        <p:spPr>
          <a:xfrm>
            <a:off x="0" y="4630057"/>
            <a:ext cx="9144000" cy="2227943"/>
          </a:xfrm>
          <a:prstGeom prst="rect">
            <a:avLst/>
          </a:prstGeom>
          <a:solidFill>
            <a:srgbClr val="92D1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072" y="1778409"/>
            <a:ext cx="5169856" cy="396884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472531" y="2410900"/>
            <a:ext cx="4198938" cy="1920088"/>
            <a:chOff x="2472531" y="2249716"/>
            <a:chExt cx="4198938" cy="1920088"/>
          </a:xfrm>
        </p:grpSpPr>
        <p:sp>
          <p:nvSpPr>
            <p:cNvPr id="17" name="文本框 16"/>
            <p:cNvSpPr txBox="1"/>
            <p:nvPr/>
          </p:nvSpPr>
          <p:spPr>
            <a:xfrm>
              <a:off x="2472531" y="2249716"/>
              <a:ext cx="419893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工作报告</a:t>
              </a:r>
              <a:endParaRPr lang="zh-HK" altLang="en-US" sz="66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472531" y="3471371"/>
              <a:ext cx="419893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3222172" y="3585029"/>
              <a:ext cx="26996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李某人</a:t>
              </a:r>
              <a:endParaRPr lang="zh-HK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50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80889" y="2901545"/>
            <a:ext cx="5382222" cy="1054910"/>
            <a:chOff x="1883475" y="2260460"/>
            <a:chExt cx="5382222" cy="1054910"/>
          </a:xfrm>
        </p:grpSpPr>
        <p:sp>
          <p:nvSpPr>
            <p:cNvPr id="4" name="文本框 3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37 37 45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238 217 89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8" name="矩形 7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rgbClr val="25252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EED95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rgbClr val="54CCC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84 204 195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20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CC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2857499" y="-4000497"/>
            <a:ext cx="14859000" cy="14858996"/>
            <a:chOff x="2036762" y="-206375"/>
            <a:chExt cx="6071961" cy="6071961"/>
          </a:xfrm>
          <a:solidFill>
            <a:schemeClr val="bg1">
              <a:alpha val="27000"/>
            </a:schemeClr>
          </a:solidFill>
        </p:grpSpPr>
        <p:sp>
          <p:nvSpPr>
            <p:cNvPr id="4" name="等腰三角形 3"/>
            <p:cNvSpPr/>
            <p:nvPr/>
          </p:nvSpPr>
          <p:spPr>
            <a:xfrm rot="-5400000" flipV="1">
              <a:off x="3205843" y="130492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-3600000" flipV="1">
              <a:off x="3408319" y="54927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-1800000" flipV="1">
              <a:off x="3961493" y="-3899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4717143" y="-20637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00000" flipV="1">
              <a:off x="5472793" y="-3899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3600000" flipV="1">
              <a:off x="6025967" y="54927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 flipV="1">
              <a:off x="6228443" y="130492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200000" flipV="1">
              <a:off x="6025967" y="206057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9000000" flipV="1">
              <a:off x="5472793" y="2613749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 flipV="1">
              <a:off x="4717143" y="281622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2600000" flipV="1">
              <a:off x="3961493" y="2613749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4400000" flipV="1">
              <a:off x="3408319" y="2060575"/>
              <a:ext cx="711200" cy="304936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3043275" y="1900275"/>
            <a:ext cx="3057451" cy="3057451"/>
          </a:xfrm>
          <a:prstGeom prst="ellipse">
            <a:avLst/>
          </a:prstGeom>
          <a:gradFill flip="none" rotWithShape="1">
            <a:gsLst>
              <a:gs pos="0">
                <a:srgbClr val="EED959"/>
              </a:gs>
              <a:gs pos="100000">
                <a:srgbClr val="EED959">
                  <a:alpha val="25000"/>
                </a:srgb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6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zh-HK" altLang="en-US" sz="66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570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10287" y="1444488"/>
            <a:ext cx="7066275" cy="3969024"/>
            <a:chOff x="760254" y="1343862"/>
            <a:chExt cx="7066275" cy="3969024"/>
          </a:xfrm>
        </p:grpSpPr>
        <p:grpSp>
          <p:nvGrpSpPr>
            <p:cNvPr id="5" name="组合 4"/>
            <p:cNvGrpSpPr/>
            <p:nvPr/>
          </p:nvGrpSpPr>
          <p:grpSpPr>
            <a:xfrm>
              <a:off x="760254" y="1343862"/>
              <a:ext cx="4167086" cy="3969024"/>
              <a:chOff x="4267988" y="1784344"/>
              <a:chExt cx="430905" cy="41042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648081" y="1923349"/>
                <a:ext cx="50812" cy="50812"/>
              </a:xfrm>
              <a:prstGeom prst="ellipse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458034" y="1784344"/>
                <a:ext cx="50812" cy="50812"/>
              </a:xfrm>
              <a:prstGeom prst="ellipse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267988" y="1923349"/>
                <a:ext cx="50812" cy="50812"/>
              </a:xfrm>
              <a:prstGeom prst="ellipse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573406" y="2143956"/>
                <a:ext cx="50812" cy="50812"/>
              </a:xfrm>
              <a:prstGeom prst="ellipse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339426" y="2143956"/>
                <a:ext cx="50812" cy="50812"/>
              </a:xfrm>
              <a:prstGeom prst="ellipse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4" name="正五边形 13"/>
              <p:cNvSpPr/>
              <p:nvPr/>
            </p:nvSpPr>
            <p:spPr>
              <a:xfrm>
                <a:off x="4291013" y="1807369"/>
                <a:ext cx="380093" cy="361993"/>
              </a:xfrm>
              <a:prstGeom prst="pentagon">
                <a:avLst/>
              </a:prstGeom>
              <a:noFill/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15" name="直接连接符 14"/>
              <p:cNvCxnSpPr>
                <a:stCxn id="8" idx="2"/>
                <a:endCxn id="14" idx="5"/>
              </p:cNvCxnSpPr>
              <p:nvPr/>
            </p:nvCxnSpPr>
            <p:spPr>
              <a:xfrm flipV="1">
                <a:off x="4267988" y="1945638"/>
                <a:ext cx="403118" cy="3117"/>
              </a:xfrm>
              <a:prstGeom prst="line">
                <a:avLst/>
              </a:prstGeom>
              <a:ln>
                <a:solidFill>
                  <a:srgbClr val="54B9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7" idx="4"/>
                <a:endCxn id="12" idx="0"/>
              </p:cNvCxnSpPr>
              <p:nvPr/>
            </p:nvCxnSpPr>
            <p:spPr>
              <a:xfrm flipH="1">
                <a:off x="4364832" y="1835156"/>
                <a:ext cx="118608" cy="308800"/>
              </a:xfrm>
              <a:prstGeom prst="line">
                <a:avLst/>
              </a:prstGeom>
              <a:ln>
                <a:solidFill>
                  <a:srgbClr val="54B9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7" idx="4"/>
                <a:endCxn id="9" idx="0"/>
              </p:cNvCxnSpPr>
              <p:nvPr/>
            </p:nvCxnSpPr>
            <p:spPr>
              <a:xfrm>
                <a:off x="4483440" y="1835156"/>
                <a:ext cx="115372" cy="308800"/>
              </a:xfrm>
              <a:prstGeom prst="line">
                <a:avLst/>
              </a:prstGeom>
              <a:ln>
                <a:solidFill>
                  <a:srgbClr val="54B9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2" idx="0"/>
                <a:endCxn id="14" idx="5"/>
              </p:cNvCxnSpPr>
              <p:nvPr/>
            </p:nvCxnSpPr>
            <p:spPr>
              <a:xfrm flipV="1">
                <a:off x="4364832" y="1945638"/>
                <a:ext cx="306274" cy="198318"/>
              </a:xfrm>
              <a:prstGeom prst="line">
                <a:avLst/>
              </a:prstGeom>
              <a:ln>
                <a:solidFill>
                  <a:srgbClr val="54B9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8" idx="6"/>
                <a:endCxn id="9" idx="0"/>
              </p:cNvCxnSpPr>
              <p:nvPr/>
            </p:nvCxnSpPr>
            <p:spPr>
              <a:xfrm>
                <a:off x="4318800" y="1948755"/>
                <a:ext cx="280012" cy="195201"/>
              </a:xfrm>
              <a:prstGeom prst="line">
                <a:avLst/>
              </a:prstGeom>
              <a:ln>
                <a:solidFill>
                  <a:srgbClr val="54B9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组合 1"/>
            <p:cNvGrpSpPr/>
            <p:nvPr/>
          </p:nvGrpSpPr>
          <p:grpSpPr>
            <a:xfrm>
              <a:off x="5811991" y="1587985"/>
              <a:ext cx="2014538" cy="3680811"/>
              <a:chOff x="5885282" y="2047026"/>
              <a:chExt cx="2014538" cy="368081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885282" y="3064413"/>
                <a:ext cx="2014538" cy="628650"/>
              </a:xfrm>
              <a:prstGeom prst="rect">
                <a:avLst/>
              </a:pr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600" dirty="0" smtClean="0">
                    <a:solidFill>
                      <a:schemeClr val="bg2">
                        <a:lumMod val="25000"/>
                      </a:schemeClr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取色方法</a:t>
                </a:r>
                <a:endParaRPr lang="zh-HK" altLang="en-US" sz="3600" dirty="0">
                  <a:solidFill>
                    <a:schemeClr val="bg2">
                      <a:lumMod val="2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885282" y="4081800"/>
                <a:ext cx="2014538" cy="628650"/>
              </a:xfrm>
              <a:prstGeom prst="rect">
                <a:avLst/>
              </a:prstGeom>
              <a:solidFill>
                <a:srgbClr val="54B9B9"/>
              </a:solidFill>
              <a:ln>
                <a:solidFill>
                  <a:srgbClr val="54B9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情景配色</a:t>
                </a:r>
                <a:endParaRPr lang="zh-HK" altLang="en-US" sz="36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885282" y="2047026"/>
                <a:ext cx="2014538" cy="628650"/>
              </a:xfrm>
              <a:prstGeom prst="rect">
                <a:avLst/>
              </a:pr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600" dirty="0" smtClean="0">
                    <a:solidFill>
                      <a:schemeClr val="bg2">
                        <a:lumMod val="25000"/>
                      </a:schemeClr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一些概念</a:t>
                </a:r>
                <a:endParaRPr lang="zh-HK" altLang="en-US" sz="3600" dirty="0">
                  <a:solidFill>
                    <a:schemeClr val="bg2">
                      <a:lumMod val="2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885282" y="5099187"/>
                <a:ext cx="2014538" cy="628650"/>
              </a:xfrm>
              <a:prstGeom prst="rect">
                <a:avLst/>
              </a:prstGeom>
              <a:noFill/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3600" dirty="0" smtClean="0">
                    <a:solidFill>
                      <a:schemeClr val="bg2">
                        <a:lumMod val="25000"/>
                      </a:schemeClr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推荐色表</a:t>
                </a:r>
                <a:endParaRPr lang="zh-HK" altLang="en-US" sz="3600" dirty="0">
                  <a:solidFill>
                    <a:schemeClr val="bg2">
                      <a:lumMod val="2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49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3054" y="2648266"/>
            <a:ext cx="8177892" cy="2258154"/>
            <a:chOff x="483054" y="2452321"/>
            <a:chExt cx="8177892" cy="2258154"/>
          </a:xfrm>
        </p:grpSpPr>
        <p:sp>
          <p:nvSpPr>
            <p:cNvPr id="3" name="矩形 2"/>
            <p:cNvSpPr/>
            <p:nvPr/>
          </p:nvSpPr>
          <p:spPr>
            <a:xfrm>
              <a:off x="483054" y="2452321"/>
              <a:ext cx="8177892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不同场景</a:t>
              </a:r>
              <a:endParaRPr lang="en-US" altLang="zh-CN" sz="6000" b="1" spc="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6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应使用不同颜色</a:t>
              </a:r>
              <a:endParaRPr lang="en-US" altLang="zh-CN" sz="6000" b="1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01159" y="3693066"/>
              <a:ext cx="6941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也可以根据想要表达的情绪去选</a:t>
              </a:r>
              <a:endParaRPr lang="en-US" altLang="zh-CN" sz="2800" b="1" spc="300" dirty="0" smtClean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287561" y="4187255"/>
              <a:ext cx="456887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只是</a:t>
              </a:r>
              <a:r>
                <a:rPr lang="en-US" altLang="zh-CN" sz="28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1.0</a:t>
              </a:r>
              <a:r>
                <a:rPr lang="zh-CN" altLang="en-US" sz="28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版本 持续更新中</a:t>
              </a:r>
              <a:endParaRPr lang="zh-HK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06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B9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3054" y="3114675"/>
            <a:ext cx="8177892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</a:t>
            </a:r>
            <a:endParaRPr lang="en-US" altLang="zh-CN" sz="9600" b="1" spc="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96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会更改和加入</a:t>
            </a:r>
            <a:endParaRPr lang="en-US" altLang="zh-CN" sz="9600" b="1" spc="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96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新的情景</a:t>
            </a:r>
            <a:endParaRPr lang="en-US" altLang="zh-CN" sz="72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25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8205" y="1028836"/>
            <a:ext cx="6587590" cy="4800329"/>
            <a:chOff x="1278205" y="812800"/>
            <a:chExt cx="6587590" cy="4800329"/>
          </a:xfrm>
        </p:grpSpPr>
        <p:sp>
          <p:nvSpPr>
            <p:cNvPr id="2" name="文本框 1"/>
            <p:cNvSpPr txBox="1"/>
            <p:nvPr/>
          </p:nvSpPr>
          <p:spPr>
            <a:xfrm>
              <a:off x="2434773" y="812800"/>
              <a:ext cx="427445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更多东西</a:t>
              </a:r>
              <a:endParaRPr lang="zh-HK" altLang="en-US" sz="6600" b="1" spc="300" dirty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278205" y="2421803"/>
              <a:ext cx="6587590" cy="3191326"/>
              <a:chOff x="1154836" y="2421803"/>
              <a:chExt cx="6587590" cy="319132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154836" y="2421803"/>
                <a:ext cx="2596168" cy="3191326"/>
                <a:chOff x="1154836" y="2421803"/>
                <a:chExt cx="2596168" cy="3191326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703" t="5768" r="5703" b="5283"/>
                <a:stretch/>
              </p:blipFill>
              <p:spPr>
                <a:xfrm>
                  <a:off x="1154836" y="2421803"/>
                  <a:ext cx="2596168" cy="2606551"/>
                </a:xfrm>
                <a:prstGeom prst="rect">
                  <a:avLst/>
                </a:prstGeom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</p:pic>
            <p:sp>
              <p:nvSpPr>
                <p:cNvPr id="6" name="文本框 5"/>
                <p:cNvSpPr txBox="1"/>
                <p:nvPr/>
              </p:nvSpPr>
              <p:spPr>
                <a:xfrm>
                  <a:off x="1857835" y="5028354"/>
                  <a:ext cx="1190171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b="1" spc="300" dirty="0" smtClean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微信</a:t>
                  </a:r>
                  <a:endParaRPr lang="zh-HK" altLang="en-US" sz="3200" b="1" spc="3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5146258" y="2421803"/>
                <a:ext cx="2596168" cy="3191326"/>
                <a:chOff x="5146258" y="2421803"/>
                <a:chExt cx="2596168" cy="3191326"/>
              </a:xfrm>
            </p:grpSpPr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152" t="8487" r="17403" b="24145"/>
                <a:stretch/>
              </p:blipFill>
              <p:spPr>
                <a:xfrm>
                  <a:off x="5146258" y="2421803"/>
                  <a:ext cx="2596168" cy="2506644"/>
                </a:xfrm>
                <a:prstGeom prst="rect">
                  <a:avLst/>
                </a:prstGeom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</p:spPr>
            </p:pic>
            <p:sp>
              <p:nvSpPr>
                <p:cNvPr id="7" name="文本框 6"/>
                <p:cNvSpPr txBox="1"/>
                <p:nvPr/>
              </p:nvSpPr>
              <p:spPr>
                <a:xfrm>
                  <a:off x="5849257" y="5028354"/>
                  <a:ext cx="1190171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b="1" spc="300" dirty="0" smtClean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微博</a:t>
                  </a:r>
                  <a:endParaRPr lang="zh-HK" altLang="en-US" sz="3200" b="1" spc="3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285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97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23911" y="124414"/>
            <a:ext cx="2014538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一些概念</a:t>
            </a:r>
            <a:endParaRPr lang="zh-HK" altLang="en-US" sz="3600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59670" y="204951"/>
            <a:ext cx="430905" cy="410424"/>
            <a:chOff x="4267988" y="1784344"/>
            <a:chExt cx="430905" cy="410424"/>
          </a:xfrm>
        </p:grpSpPr>
        <p:sp>
          <p:nvSpPr>
            <p:cNvPr id="2" name="椭圆 1"/>
            <p:cNvSpPr/>
            <p:nvPr/>
          </p:nvSpPr>
          <p:spPr>
            <a:xfrm>
              <a:off x="4648081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458034" y="1784344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267988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57340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33942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正五边形 47"/>
            <p:cNvSpPr/>
            <p:nvPr/>
          </p:nvSpPr>
          <p:spPr>
            <a:xfrm>
              <a:off x="4291013" y="1807369"/>
              <a:ext cx="380093" cy="361993"/>
            </a:xfrm>
            <a:prstGeom prst="pentagon">
              <a:avLst/>
            </a:prstGeom>
            <a:noFill/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55" name="直接连接符 54"/>
            <p:cNvCxnSpPr>
              <a:stCxn id="45" idx="2"/>
              <a:endCxn id="48" idx="5"/>
            </p:cNvCxnSpPr>
            <p:nvPr/>
          </p:nvCxnSpPr>
          <p:spPr>
            <a:xfrm flipV="1">
              <a:off x="4267988" y="1945638"/>
              <a:ext cx="403118" cy="3117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44" idx="4"/>
              <a:endCxn id="47" idx="0"/>
            </p:cNvCxnSpPr>
            <p:nvPr/>
          </p:nvCxnSpPr>
          <p:spPr>
            <a:xfrm flipH="1">
              <a:off x="4364832" y="1835156"/>
              <a:ext cx="118608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>
              <a:stCxn id="44" idx="4"/>
              <a:endCxn id="46" idx="0"/>
            </p:cNvCxnSpPr>
            <p:nvPr/>
          </p:nvCxnSpPr>
          <p:spPr>
            <a:xfrm>
              <a:off x="4483440" y="1835156"/>
              <a:ext cx="115372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47" idx="0"/>
              <a:endCxn id="48" idx="5"/>
            </p:cNvCxnSpPr>
            <p:nvPr/>
          </p:nvCxnSpPr>
          <p:spPr>
            <a:xfrm flipV="1">
              <a:off x="4364832" y="1945638"/>
              <a:ext cx="306274" cy="198318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45" idx="6"/>
              <a:endCxn id="46" idx="0"/>
            </p:cNvCxnSpPr>
            <p:nvPr/>
          </p:nvCxnSpPr>
          <p:spPr>
            <a:xfrm>
              <a:off x="4318800" y="1948755"/>
              <a:ext cx="280012" cy="195201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241102" y="1757362"/>
            <a:ext cx="1265237" cy="628650"/>
          </a:xfrm>
          <a:prstGeom prst="rect">
            <a:avLst/>
          </a:prstGeom>
          <a:noFill/>
          <a:ln>
            <a:solidFill>
              <a:srgbClr val="54B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54B9B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对比色</a:t>
            </a:r>
            <a:endParaRPr lang="zh-HK" altLang="en-US" sz="2800" dirty="0">
              <a:solidFill>
                <a:srgbClr val="54B9B9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592858" y="1838621"/>
            <a:ext cx="731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色环中呈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度的颜色，搭配起突出强调作用</a:t>
            </a:r>
            <a:endParaRPr lang="zh-HK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41102" y="2856175"/>
            <a:ext cx="1265237" cy="628650"/>
          </a:xfrm>
          <a:prstGeom prst="rect">
            <a:avLst/>
          </a:prstGeom>
          <a:noFill/>
          <a:ln>
            <a:solidFill>
              <a:srgbClr val="54B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54B9B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同系色</a:t>
            </a:r>
            <a:endParaRPr lang="zh-HK" altLang="en-US" sz="2800" dirty="0">
              <a:solidFill>
                <a:srgbClr val="54B9B9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592858" y="2937434"/>
            <a:ext cx="731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色环中相邻的颜色</a:t>
            </a:r>
            <a:endParaRPr lang="zh-HK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41102" y="3954988"/>
            <a:ext cx="1265237" cy="628650"/>
          </a:xfrm>
          <a:prstGeom prst="rect">
            <a:avLst/>
          </a:prstGeom>
          <a:noFill/>
          <a:ln>
            <a:solidFill>
              <a:srgbClr val="54B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54B9B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暖系色</a:t>
            </a:r>
            <a:endParaRPr lang="zh-HK" altLang="en-US" sz="2800" dirty="0">
              <a:solidFill>
                <a:srgbClr val="54B9B9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592858" y="4036247"/>
            <a:ext cx="731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色环中从红色到黄色之间的颜色</a:t>
            </a:r>
            <a:endParaRPr lang="zh-HK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41102" y="5053801"/>
            <a:ext cx="1265237" cy="628650"/>
          </a:xfrm>
          <a:prstGeom prst="rect">
            <a:avLst/>
          </a:prstGeom>
          <a:noFill/>
          <a:ln>
            <a:solidFill>
              <a:srgbClr val="54B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54B9B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冷</a:t>
            </a:r>
            <a:r>
              <a:rPr lang="zh-CN" altLang="en-US" sz="2800" dirty="0" smtClean="0">
                <a:solidFill>
                  <a:srgbClr val="54B9B9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系色</a:t>
            </a:r>
            <a:endParaRPr lang="zh-HK" altLang="en-US" sz="2800" dirty="0">
              <a:solidFill>
                <a:srgbClr val="54B9B9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92858" y="5135060"/>
            <a:ext cx="731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色环中从绿色到蓝色之间的颜色</a:t>
            </a:r>
            <a:endParaRPr lang="zh-HK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10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3911" y="124414"/>
            <a:ext cx="2014538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取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色方法</a:t>
            </a:r>
            <a:endParaRPr lang="zh-HK" altLang="en-US" sz="3600" dirty="0">
              <a:solidFill>
                <a:schemeClr val="bg2">
                  <a:lumMod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9670" y="204951"/>
            <a:ext cx="430905" cy="410424"/>
            <a:chOff x="4267988" y="1784344"/>
            <a:chExt cx="430905" cy="410424"/>
          </a:xfrm>
        </p:grpSpPr>
        <p:sp>
          <p:nvSpPr>
            <p:cNvPr id="4" name="椭圆 3"/>
            <p:cNvSpPr/>
            <p:nvPr/>
          </p:nvSpPr>
          <p:spPr>
            <a:xfrm>
              <a:off x="4648081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458034" y="1784344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267988" y="1923349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57340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39426" y="2143956"/>
              <a:ext cx="50812" cy="50812"/>
            </a:xfrm>
            <a:prstGeom prst="ellipse">
              <a:avLst/>
            </a:prstGeom>
            <a:solidFill>
              <a:srgbClr val="54B9B9"/>
            </a:solidFill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正五边形 8"/>
            <p:cNvSpPr/>
            <p:nvPr/>
          </p:nvSpPr>
          <p:spPr>
            <a:xfrm>
              <a:off x="4291013" y="1807369"/>
              <a:ext cx="380093" cy="361993"/>
            </a:xfrm>
            <a:prstGeom prst="pentagon">
              <a:avLst/>
            </a:prstGeom>
            <a:noFill/>
            <a:ln>
              <a:solidFill>
                <a:srgbClr val="54B9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0" name="直接连接符 9"/>
            <p:cNvCxnSpPr>
              <a:stCxn id="6" idx="2"/>
              <a:endCxn id="9" idx="5"/>
            </p:cNvCxnSpPr>
            <p:nvPr/>
          </p:nvCxnSpPr>
          <p:spPr>
            <a:xfrm flipV="1">
              <a:off x="4267988" y="1945638"/>
              <a:ext cx="403118" cy="3117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4"/>
              <a:endCxn id="8" idx="0"/>
            </p:cNvCxnSpPr>
            <p:nvPr/>
          </p:nvCxnSpPr>
          <p:spPr>
            <a:xfrm flipH="1">
              <a:off x="4364832" y="1835156"/>
              <a:ext cx="118608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5" idx="4"/>
              <a:endCxn id="7" idx="0"/>
            </p:cNvCxnSpPr>
            <p:nvPr/>
          </p:nvCxnSpPr>
          <p:spPr>
            <a:xfrm>
              <a:off x="4483440" y="1835156"/>
              <a:ext cx="115372" cy="308800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8" idx="0"/>
              <a:endCxn id="9" idx="5"/>
            </p:cNvCxnSpPr>
            <p:nvPr/>
          </p:nvCxnSpPr>
          <p:spPr>
            <a:xfrm flipV="1">
              <a:off x="4364832" y="1945638"/>
              <a:ext cx="306274" cy="198318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6" idx="6"/>
              <a:endCxn id="7" idx="0"/>
            </p:cNvCxnSpPr>
            <p:nvPr/>
          </p:nvCxnSpPr>
          <p:spPr>
            <a:xfrm>
              <a:off x="4318800" y="1948755"/>
              <a:ext cx="280012" cy="195201"/>
            </a:xfrm>
            <a:prstGeom prst="line">
              <a:avLst/>
            </a:prstGeom>
            <a:ln>
              <a:solidFill>
                <a:srgbClr val="54B9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>
            <a:off x="4572000" y="2006704"/>
            <a:ext cx="0" cy="287178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12726" y="2012185"/>
            <a:ext cx="3243262" cy="3897786"/>
            <a:chOff x="212726" y="2012185"/>
            <a:chExt cx="3243262" cy="389778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647" y="2012185"/>
              <a:ext cx="2519421" cy="278462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/>
          </p:nvSpPr>
          <p:spPr>
            <a:xfrm>
              <a:off x="212726" y="5448306"/>
              <a:ext cx="32432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QQ</a:t>
              </a:r>
              <a:r>
                <a:rPr lang="zh-CN" altLang="en-US" sz="24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截图获取</a:t>
              </a:r>
              <a:r>
                <a:rPr lang="en-US" altLang="zh-CN" sz="24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RGB</a:t>
              </a:r>
              <a:endParaRPr lang="zh-HK" altLang="en-US" sz="24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27626" y="1818585"/>
            <a:ext cx="3660774" cy="4129486"/>
            <a:chOff x="4962526" y="1818585"/>
            <a:chExt cx="3660774" cy="4129486"/>
          </a:xfrm>
        </p:grpSpPr>
        <p:grpSp>
          <p:nvGrpSpPr>
            <p:cNvPr id="25" name="组合 24"/>
            <p:cNvGrpSpPr/>
            <p:nvPr/>
          </p:nvGrpSpPr>
          <p:grpSpPr>
            <a:xfrm>
              <a:off x="5964238" y="1818585"/>
              <a:ext cx="1657350" cy="3248025"/>
              <a:chOff x="5905445" y="1818585"/>
              <a:chExt cx="1657350" cy="3248025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05445" y="1818585"/>
                <a:ext cx="1657350" cy="3248025"/>
              </a:xfrm>
              <a:prstGeom prst="rect">
                <a:avLst/>
              </a:prstGeom>
            </p:spPr>
          </p:pic>
          <p:sp>
            <p:nvSpPr>
              <p:cNvPr id="23" name="矩形 22"/>
              <p:cNvSpPr/>
              <p:nvPr/>
            </p:nvSpPr>
            <p:spPr>
              <a:xfrm>
                <a:off x="5905445" y="4129088"/>
                <a:ext cx="1657350" cy="242887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962526" y="5486406"/>
              <a:ext cx="36607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Office2013</a:t>
              </a:r>
              <a:r>
                <a:rPr lang="zh-CN" altLang="en-US" sz="2400" b="1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自带取色器</a:t>
              </a:r>
              <a:endParaRPr lang="zh-HK" altLang="en-US" sz="24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39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3054" y="2452321"/>
            <a:ext cx="8177892" cy="2156555"/>
            <a:chOff x="483054" y="2463952"/>
            <a:chExt cx="8177892" cy="2156555"/>
          </a:xfrm>
        </p:grpSpPr>
        <p:sp>
          <p:nvSpPr>
            <p:cNvPr id="2" name="矩形 1"/>
            <p:cNvSpPr/>
            <p:nvPr/>
          </p:nvSpPr>
          <p:spPr>
            <a:xfrm>
              <a:off x="483054" y="2463952"/>
              <a:ext cx="8177892" cy="628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spc="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轻松 交流 活泼</a:t>
              </a:r>
              <a:endParaRPr lang="en-US" altLang="zh-CN" sz="6000" b="1" spc="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101159" y="3501497"/>
              <a:ext cx="69416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rgbClr val="54B9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适用于不严肃较轻松的场合</a:t>
              </a:r>
              <a:endParaRPr lang="en-US" altLang="zh-CN" sz="2800" b="1" spc="300" dirty="0" smtClean="0">
                <a:solidFill>
                  <a:srgbClr val="54B9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45494" y="4097287"/>
              <a:ext cx="305301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数字为</a:t>
              </a:r>
              <a:r>
                <a:rPr lang="en-US" altLang="zh-CN" sz="2800" b="1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RGB</a:t>
              </a:r>
              <a:r>
                <a:rPr lang="zh-CN" altLang="en-US" sz="2800" b="1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数值</a:t>
              </a:r>
              <a:endParaRPr lang="zh-HK" altLang="en-US" sz="2800" b="1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3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880889" y="2897587"/>
            <a:ext cx="5382222" cy="1054910"/>
            <a:chOff x="1883475" y="2260460"/>
            <a:chExt cx="5382222" cy="1054910"/>
          </a:xfrm>
        </p:grpSpPr>
        <p:sp>
          <p:nvSpPr>
            <p:cNvPr id="18" name="文本框 17"/>
            <p:cNvSpPr txBox="1"/>
            <p:nvPr/>
          </p:nvSpPr>
          <p:spPr>
            <a:xfrm>
              <a:off x="1883475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 59 56 56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968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 238 217 89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918653" y="2260460"/>
              <a:ext cx="5344018" cy="586977"/>
              <a:chOff x="2311965" y="1941782"/>
              <a:chExt cx="4203140" cy="461665"/>
            </a:xfrm>
            <a:effectLst/>
          </p:grpSpPr>
          <p:sp>
            <p:nvSpPr>
              <p:cNvPr id="16" name="矩形 15"/>
              <p:cNvSpPr/>
              <p:nvPr/>
            </p:nvSpPr>
            <p:spPr>
              <a:xfrm>
                <a:off x="2311965" y="1941782"/>
                <a:ext cx="1401084" cy="461665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13049" y="1941782"/>
                <a:ext cx="1401084" cy="461665"/>
              </a:xfrm>
              <a:prstGeom prst="rect">
                <a:avLst/>
              </a:prstGeom>
              <a:solidFill>
                <a:srgbClr val="EED95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114021" y="1941782"/>
                <a:ext cx="1401084" cy="461665"/>
              </a:xfrm>
              <a:prstGeom prst="rect">
                <a:avLst/>
              </a:prstGeom>
              <a:solidFill>
                <a:srgbClr val="54B9B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2400" b="1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413954" y="285370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84 185 185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20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8686" y="185058"/>
            <a:ext cx="8766629" cy="6487885"/>
          </a:xfrm>
          <a:prstGeom prst="rect">
            <a:avLst/>
          </a:prstGeom>
          <a:noFill/>
          <a:ln w="38100">
            <a:solidFill>
              <a:srgbClr val="54B9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62100" y="860082"/>
            <a:ext cx="6019800" cy="5137836"/>
            <a:chOff x="1562100" y="1015997"/>
            <a:chExt cx="6019800" cy="5137836"/>
          </a:xfrm>
        </p:grpSpPr>
        <p:sp>
          <p:nvSpPr>
            <p:cNvPr id="4" name="五角星 3"/>
            <p:cNvSpPr/>
            <p:nvPr/>
          </p:nvSpPr>
          <p:spPr>
            <a:xfrm>
              <a:off x="2641600" y="1015997"/>
              <a:ext cx="3860800" cy="38608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62100" y="5630613"/>
              <a:ext cx="6019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Copyright @2014 </a:t>
              </a:r>
              <a:r>
                <a:rPr lang="en-US" altLang="zh-HK" sz="1400" dirty="0" err="1" smtClean="0">
                  <a:solidFill>
                    <a:schemeClr val="bg2">
                      <a:lumMod val="25000"/>
                    </a:schemeClr>
                  </a:solidFill>
                </a:rPr>
                <a:t>damen_ppp</a:t>
              </a:r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en-US" altLang="zh-HK" sz="1400" dirty="0" err="1" smtClean="0">
                  <a:solidFill>
                    <a:schemeClr val="bg2">
                      <a:lumMod val="25000"/>
                    </a:schemeClr>
                  </a:solidFill>
                </a:rPr>
                <a:t>lnc</a:t>
              </a:r>
              <a:endParaRPr lang="en-US" altLang="zh-HK" sz="1400" dirty="0" smtClean="0">
                <a:solidFill>
                  <a:schemeClr val="bg2">
                    <a:lumMod val="25000"/>
                  </a:schemeClr>
                </a:solidFill>
              </a:endParaRPr>
            </a:p>
            <a:p>
              <a:pPr algn="ctr"/>
              <a:r>
                <a:rPr lang="en-US" altLang="zh-HK" sz="1400" dirty="0" smtClean="0">
                  <a:solidFill>
                    <a:schemeClr val="bg2">
                      <a:lumMod val="25000"/>
                    </a:schemeClr>
                  </a:solidFill>
                </a:rPr>
                <a:t>All Rights Reserved</a:t>
              </a:r>
              <a:endParaRPr lang="zh-HK" altLang="en-US" sz="1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72143" y="255815"/>
            <a:ext cx="8599715" cy="634637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4156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2861" y="2904005"/>
            <a:ext cx="5378279" cy="1042074"/>
            <a:chOff x="1878304" y="4465276"/>
            <a:chExt cx="5378279" cy="1042074"/>
          </a:xfrm>
        </p:grpSpPr>
        <p:sp>
          <p:nvSpPr>
            <p:cNvPr id="3" name="文本框 2"/>
            <p:cNvSpPr txBox="1"/>
            <p:nvPr/>
          </p:nvSpPr>
          <p:spPr>
            <a:xfrm>
              <a:off x="1878304" y="504568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 59 56 56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24513" y="504568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237 108 102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13482" y="4465276"/>
              <a:ext cx="1781387" cy="58697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6" name="矩形 5"/>
            <p:cNvSpPr/>
            <p:nvPr/>
          </p:nvSpPr>
          <p:spPr>
            <a:xfrm>
              <a:off x="3694869" y="4465276"/>
              <a:ext cx="1781387" cy="586977"/>
            </a:xfrm>
            <a:prstGeom prst="rect">
              <a:avLst/>
            </a:prstGeom>
            <a:solidFill>
              <a:srgbClr val="ED6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7" name="矩形 6"/>
            <p:cNvSpPr/>
            <p:nvPr/>
          </p:nvSpPr>
          <p:spPr>
            <a:xfrm>
              <a:off x="5475196" y="4465276"/>
              <a:ext cx="1781387" cy="5869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2400" b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04840" y="5045685"/>
              <a:ext cx="1851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b="1" dirty="0" smtClean="0">
                  <a:solidFill>
                    <a:schemeClr val="bg2">
                      <a:lumMod val="25000"/>
                    </a:schemeClr>
                  </a:solidFill>
                </a:rPr>
                <a:t>112 173 71</a:t>
              </a:r>
              <a:endParaRPr lang="zh-HK" altLang="en-US" sz="24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494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</TotalTime>
  <Words>534</Words>
  <Application>Microsoft Office PowerPoint</Application>
  <PresentationFormat>全屏显示(4:3)</PresentationFormat>
  <Paragraphs>108</Paragraphs>
  <Slides>33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Meiryo</vt:lpstr>
      <vt:lpstr>新細明體</vt:lpstr>
      <vt:lpstr>方正大黑简体</vt:lpstr>
      <vt:lpstr>方正楷体简体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82</cp:revision>
  <dcterms:created xsi:type="dcterms:W3CDTF">2015-03-07T11:34:23Z</dcterms:created>
  <dcterms:modified xsi:type="dcterms:W3CDTF">2016-01-28T06:19:02Z</dcterms:modified>
</cp:coreProperties>
</file>