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0" r:id="rId2"/>
  </p:sldMasterIdLst>
  <p:notesMasterIdLst>
    <p:notesMasterId r:id="rId70"/>
  </p:notesMasterIdLst>
  <p:handoutMasterIdLst>
    <p:handoutMasterId r:id="rId71"/>
  </p:handoutMasterIdLst>
  <p:sldIdLst>
    <p:sldId id="256" r:id="rId3"/>
    <p:sldId id="258" r:id="rId4"/>
    <p:sldId id="257" r:id="rId5"/>
    <p:sldId id="260" r:id="rId6"/>
    <p:sldId id="261" r:id="rId7"/>
    <p:sldId id="268" r:id="rId8"/>
    <p:sldId id="262" r:id="rId9"/>
    <p:sldId id="264" r:id="rId10"/>
    <p:sldId id="266" r:id="rId11"/>
    <p:sldId id="269" r:id="rId12"/>
    <p:sldId id="271" r:id="rId13"/>
    <p:sldId id="337" r:id="rId14"/>
    <p:sldId id="338" r:id="rId15"/>
    <p:sldId id="270" r:id="rId16"/>
    <p:sldId id="280" r:id="rId17"/>
    <p:sldId id="282" r:id="rId18"/>
    <p:sldId id="284" r:id="rId19"/>
    <p:sldId id="283" r:id="rId20"/>
    <p:sldId id="276" r:id="rId21"/>
    <p:sldId id="286" r:id="rId22"/>
    <p:sldId id="291" r:id="rId23"/>
    <p:sldId id="287" r:id="rId24"/>
    <p:sldId id="288" r:id="rId25"/>
    <p:sldId id="289" r:id="rId26"/>
    <p:sldId id="290" r:id="rId27"/>
    <p:sldId id="292" r:id="rId28"/>
    <p:sldId id="294" r:id="rId29"/>
    <p:sldId id="295" r:id="rId30"/>
    <p:sldId id="297" r:id="rId31"/>
    <p:sldId id="298" r:id="rId32"/>
    <p:sldId id="299" r:id="rId33"/>
    <p:sldId id="300" r:id="rId34"/>
    <p:sldId id="301" r:id="rId35"/>
    <p:sldId id="305" r:id="rId36"/>
    <p:sldId id="315" r:id="rId37"/>
    <p:sldId id="307" r:id="rId38"/>
    <p:sldId id="308" r:id="rId39"/>
    <p:sldId id="309" r:id="rId40"/>
    <p:sldId id="310" r:id="rId41"/>
    <p:sldId id="311" r:id="rId42"/>
    <p:sldId id="312" r:id="rId43"/>
    <p:sldId id="313" r:id="rId44"/>
    <p:sldId id="303" r:id="rId45"/>
    <p:sldId id="304" r:id="rId46"/>
    <p:sldId id="306" r:id="rId47"/>
    <p:sldId id="316" r:id="rId48"/>
    <p:sldId id="317" r:id="rId49"/>
    <p:sldId id="318" r:id="rId50"/>
    <p:sldId id="319" r:id="rId51"/>
    <p:sldId id="320" r:id="rId52"/>
    <p:sldId id="321" r:id="rId53"/>
    <p:sldId id="322" r:id="rId54"/>
    <p:sldId id="323" r:id="rId55"/>
    <p:sldId id="324" r:id="rId56"/>
    <p:sldId id="325" r:id="rId57"/>
    <p:sldId id="326" r:id="rId58"/>
    <p:sldId id="327" r:id="rId59"/>
    <p:sldId id="328" r:id="rId60"/>
    <p:sldId id="329" r:id="rId61"/>
    <p:sldId id="332" r:id="rId62"/>
    <p:sldId id="331" r:id="rId63"/>
    <p:sldId id="333" r:id="rId64"/>
    <p:sldId id="334" r:id="rId65"/>
    <p:sldId id="335" r:id="rId66"/>
    <p:sldId id="342" r:id="rId67"/>
    <p:sldId id="343" r:id="rId68"/>
    <p:sldId id="344" r:id="rId6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AC00"/>
    <a:srgbClr val="FF0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05" autoAdjust="0"/>
    <p:restoredTop sz="94279" autoAdjust="0"/>
  </p:normalViewPr>
  <p:slideViewPr>
    <p:cSldViewPr>
      <p:cViewPr varScale="1">
        <p:scale>
          <a:sx n="115" d="100"/>
          <a:sy n="115" d="100"/>
        </p:scale>
        <p:origin x="324" y="9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" Type="http://schemas.openxmlformats.org/officeDocument/2006/relationships/slide" Target="slides/slide5.xml"/><Relationship Id="rId71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presProps" Target="pres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notesMaster" Target="notesMasters/notesMaster1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E822E0E-1B12-4012-ACF0-8488DD2BFA06}" type="doc">
      <dgm:prSet loTypeId="urn:microsoft.com/office/officeart/2005/8/layout/b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A3DCE5D-C9A5-42BA-A35D-7E6EE36800DC}">
      <dgm:prSet phldrT="[文本]"/>
      <dgm:spPr>
        <a:solidFill>
          <a:srgbClr val="0070C0"/>
        </a:solidFill>
      </dgm:spPr>
      <dgm:t>
        <a:bodyPr/>
        <a:lstStyle/>
        <a:p>
          <a:r>
            <a:rPr lang="en-US" altLang="zh-CN" dirty="0" smtClean="0">
              <a:latin typeface="+mj-lt"/>
            </a:rPr>
            <a:t>1</a:t>
          </a:r>
          <a:endParaRPr lang="zh-CN" altLang="en-US" dirty="0">
            <a:latin typeface="+mj-lt"/>
          </a:endParaRPr>
        </a:p>
      </dgm:t>
    </dgm:pt>
    <dgm:pt modelId="{C63E60C9-6061-4506-8CD0-373713F92987}" type="parTrans" cxnId="{987896B9-EE42-4264-B7D9-E511EC9E7C19}">
      <dgm:prSet/>
      <dgm:spPr/>
      <dgm:t>
        <a:bodyPr/>
        <a:lstStyle/>
        <a:p>
          <a:endParaRPr lang="zh-CN" altLang="en-US">
            <a:latin typeface="+mj-lt"/>
          </a:endParaRPr>
        </a:p>
      </dgm:t>
    </dgm:pt>
    <dgm:pt modelId="{884BA9E1-B973-41EA-B19E-27EFAC42FA6B}" type="sibTrans" cxnId="{987896B9-EE42-4264-B7D9-E511EC9E7C19}">
      <dgm:prSet/>
      <dgm:spPr>
        <a:solidFill>
          <a:schemeClr val="bg1">
            <a:lumMod val="65000"/>
          </a:schemeClr>
        </a:solidFill>
      </dgm:spPr>
      <dgm:t>
        <a:bodyPr/>
        <a:lstStyle/>
        <a:p>
          <a:endParaRPr lang="zh-CN" altLang="en-US">
            <a:latin typeface="+mj-lt"/>
          </a:endParaRPr>
        </a:p>
      </dgm:t>
    </dgm:pt>
    <dgm:pt modelId="{D39342EA-C00A-46B7-B378-B375A59AB5CC}">
      <dgm:prSet phldrT="[文本]"/>
      <dgm:spPr>
        <a:solidFill>
          <a:srgbClr val="00B0F0"/>
        </a:solidFill>
      </dgm:spPr>
      <dgm:t>
        <a:bodyPr/>
        <a:lstStyle/>
        <a:p>
          <a:r>
            <a:rPr lang="en-US" altLang="zh-CN" dirty="0" smtClean="0">
              <a:latin typeface="+mj-lt"/>
            </a:rPr>
            <a:t>2</a:t>
          </a:r>
          <a:endParaRPr lang="zh-CN" altLang="en-US" dirty="0">
            <a:latin typeface="+mj-lt"/>
          </a:endParaRPr>
        </a:p>
      </dgm:t>
    </dgm:pt>
    <dgm:pt modelId="{CD4A0A0D-637E-4DD4-90EA-DE8EC77E0BC9}" type="parTrans" cxnId="{712301BA-1C5B-4F75-9598-A19291DF145F}">
      <dgm:prSet/>
      <dgm:spPr/>
      <dgm:t>
        <a:bodyPr/>
        <a:lstStyle/>
        <a:p>
          <a:endParaRPr lang="zh-CN" altLang="en-US">
            <a:latin typeface="+mj-lt"/>
          </a:endParaRPr>
        </a:p>
      </dgm:t>
    </dgm:pt>
    <dgm:pt modelId="{4C708DCD-F715-450C-A271-E886CA6F9D89}" type="sibTrans" cxnId="{712301BA-1C5B-4F75-9598-A19291DF145F}">
      <dgm:prSet/>
      <dgm:spPr>
        <a:solidFill>
          <a:schemeClr val="bg1">
            <a:lumMod val="65000"/>
          </a:schemeClr>
        </a:solidFill>
      </dgm:spPr>
      <dgm:t>
        <a:bodyPr/>
        <a:lstStyle/>
        <a:p>
          <a:endParaRPr lang="zh-CN" altLang="en-US">
            <a:latin typeface="+mj-lt"/>
          </a:endParaRPr>
        </a:p>
      </dgm:t>
    </dgm:pt>
    <dgm:pt modelId="{D3E37798-57F4-4CAE-B78D-D0F93A70D5FC}">
      <dgm:prSet phldrT="[文本]"/>
      <dgm:spPr>
        <a:solidFill>
          <a:srgbClr val="0070C0"/>
        </a:solidFill>
      </dgm:spPr>
      <dgm:t>
        <a:bodyPr/>
        <a:lstStyle/>
        <a:p>
          <a:r>
            <a:rPr lang="en-US" altLang="zh-CN" dirty="0" smtClean="0">
              <a:latin typeface="+mj-lt"/>
            </a:rPr>
            <a:t>3</a:t>
          </a:r>
          <a:endParaRPr lang="zh-CN" altLang="en-US" dirty="0">
            <a:latin typeface="+mj-lt"/>
          </a:endParaRPr>
        </a:p>
      </dgm:t>
    </dgm:pt>
    <dgm:pt modelId="{B7844B02-7CD9-40C1-96C4-29E5F1D0129D}" type="parTrans" cxnId="{0790A329-2E0F-4C9E-BC5D-C1FA99948A64}">
      <dgm:prSet/>
      <dgm:spPr/>
      <dgm:t>
        <a:bodyPr/>
        <a:lstStyle/>
        <a:p>
          <a:endParaRPr lang="zh-CN" altLang="en-US">
            <a:latin typeface="+mj-lt"/>
          </a:endParaRPr>
        </a:p>
      </dgm:t>
    </dgm:pt>
    <dgm:pt modelId="{50DFD988-943E-4661-BEF2-8A816C308026}" type="sibTrans" cxnId="{0790A329-2E0F-4C9E-BC5D-C1FA99948A64}">
      <dgm:prSet/>
      <dgm:spPr>
        <a:solidFill>
          <a:schemeClr val="bg1">
            <a:lumMod val="65000"/>
          </a:schemeClr>
        </a:solidFill>
      </dgm:spPr>
      <dgm:t>
        <a:bodyPr/>
        <a:lstStyle/>
        <a:p>
          <a:endParaRPr lang="zh-CN" altLang="en-US">
            <a:latin typeface="+mj-lt"/>
          </a:endParaRPr>
        </a:p>
      </dgm:t>
    </dgm:pt>
    <dgm:pt modelId="{0CB2F15E-BA20-42A9-89EB-2E6743638BCE}">
      <dgm:prSet phldrT="[文本]"/>
      <dgm:spPr>
        <a:solidFill>
          <a:srgbClr val="00B0F0"/>
        </a:solidFill>
      </dgm:spPr>
      <dgm:t>
        <a:bodyPr/>
        <a:lstStyle/>
        <a:p>
          <a:r>
            <a:rPr lang="en-US" altLang="zh-CN" dirty="0" smtClean="0">
              <a:latin typeface="+mj-lt"/>
            </a:rPr>
            <a:t>4</a:t>
          </a:r>
          <a:endParaRPr lang="zh-CN" altLang="en-US" dirty="0">
            <a:latin typeface="+mj-lt"/>
          </a:endParaRPr>
        </a:p>
      </dgm:t>
    </dgm:pt>
    <dgm:pt modelId="{5A7AA938-4838-47BB-A4E8-AFF8146A69FE}" type="parTrans" cxnId="{96953314-015C-422C-A755-335F65A52559}">
      <dgm:prSet/>
      <dgm:spPr/>
      <dgm:t>
        <a:bodyPr/>
        <a:lstStyle/>
        <a:p>
          <a:endParaRPr lang="zh-CN" altLang="en-US">
            <a:latin typeface="+mj-lt"/>
          </a:endParaRPr>
        </a:p>
      </dgm:t>
    </dgm:pt>
    <dgm:pt modelId="{1D49FFD0-2F4F-4D45-B91F-D47F8B38317E}" type="sibTrans" cxnId="{96953314-015C-422C-A755-335F65A52559}">
      <dgm:prSet/>
      <dgm:spPr>
        <a:solidFill>
          <a:schemeClr val="bg1">
            <a:lumMod val="65000"/>
          </a:schemeClr>
        </a:solidFill>
      </dgm:spPr>
      <dgm:t>
        <a:bodyPr/>
        <a:lstStyle/>
        <a:p>
          <a:endParaRPr lang="zh-CN" altLang="en-US">
            <a:latin typeface="+mj-lt"/>
          </a:endParaRPr>
        </a:p>
      </dgm:t>
    </dgm:pt>
    <dgm:pt modelId="{5D622973-DBEB-4254-A842-5BCF1EE1C555}">
      <dgm:prSet phldrT="[文本]"/>
      <dgm:spPr>
        <a:solidFill>
          <a:srgbClr val="0070C0"/>
        </a:solidFill>
      </dgm:spPr>
      <dgm:t>
        <a:bodyPr/>
        <a:lstStyle/>
        <a:p>
          <a:r>
            <a:rPr lang="en-US" altLang="zh-CN" dirty="0" smtClean="0">
              <a:latin typeface="+mj-lt"/>
            </a:rPr>
            <a:t>5</a:t>
          </a:r>
          <a:endParaRPr lang="zh-CN" altLang="en-US" dirty="0">
            <a:latin typeface="+mj-lt"/>
          </a:endParaRPr>
        </a:p>
      </dgm:t>
    </dgm:pt>
    <dgm:pt modelId="{7F27CCE9-C1EC-4E33-A284-21CC6FB2DED0}" type="parTrans" cxnId="{F66E800D-F5CB-479D-A9C1-4B210337BC33}">
      <dgm:prSet/>
      <dgm:spPr/>
      <dgm:t>
        <a:bodyPr/>
        <a:lstStyle/>
        <a:p>
          <a:endParaRPr lang="zh-CN" altLang="en-US">
            <a:latin typeface="+mj-lt"/>
          </a:endParaRPr>
        </a:p>
      </dgm:t>
    </dgm:pt>
    <dgm:pt modelId="{4858AA83-025B-4624-84EA-305D9B9F8A33}" type="sibTrans" cxnId="{F66E800D-F5CB-479D-A9C1-4B210337BC33}">
      <dgm:prSet/>
      <dgm:spPr>
        <a:solidFill>
          <a:schemeClr val="bg1">
            <a:lumMod val="65000"/>
          </a:schemeClr>
        </a:solidFill>
      </dgm:spPr>
      <dgm:t>
        <a:bodyPr/>
        <a:lstStyle/>
        <a:p>
          <a:endParaRPr lang="zh-CN" altLang="en-US">
            <a:latin typeface="+mj-lt"/>
          </a:endParaRPr>
        </a:p>
      </dgm:t>
    </dgm:pt>
    <dgm:pt modelId="{B3041555-1B7F-40B1-B807-EA627CCA9FFE}">
      <dgm:prSet phldrT="[文本]"/>
      <dgm:spPr>
        <a:solidFill>
          <a:srgbClr val="00B0F0"/>
        </a:solidFill>
      </dgm:spPr>
      <dgm:t>
        <a:bodyPr/>
        <a:lstStyle/>
        <a:p>
          <a:r>
            <a:rPr lang="en-US" altLang="zh-CN" dirty="0" smtClean="0">
              <a:latin typeface="+mj-lt"/>
            </a:rPr>
            <a:t>6</a:t>
          </a:r>
          <a:endParaRPr lang="zh-CN" altLang="en-US" dirty="0">
            <a:latin typeface="+mj-lt"/>
          </a:endParaRPr>
        </a:p>
      </dgm:t>
    </dgm:pt>
    <dgm:pt modelId="{42C53B76-2895-4338-8F6B-E18BB330B7DB}" type="parTrans" cxnId="{CC24BA01-9AEB-4D4B-AA44-2C49FCEDDFD8}">
      <dgm:prSet/>
      <dgm:spPr/>
      <dgm:t>
        <a:bodyPr/>
        <a:lstStyle/>
        <a:p>
          <a:endParaRPr lang="zh-CN" altLang="en-US">
            <a:latin typeface="+mj-lt"/>
          </a:endParaRPr>
        </a:p>
      </dgm:t>
    </dgm:pt>
    <dgm:pt modelId="{3687B0EA-7343-4855-ABEC-7EE0A31E9543}" type="sibTrans" cxnId="{CC24BA01-9AEB-4D4B-AA44-2C49FCEDDFD8}">
      <dgm:prSet/>
      <dgm:spPr>
        <a:solidFill>
          <a:schemeClr val="bg1">
            <a:lumMod val="65000"/>
          </a:schemeClr>
        </a:solidFill>
      </dgm:spPr>
      <dgm:t>
        <a:bodyPr/>
        <a:lstStyle/>
        <a:p>
          <a:endParaRPr lang="zh-CN" altLang="en-US">
            <a:latin typeface="+mj-lt"/>
          </a:endParaRPr>
        </a:p>
      </dgm:t>
    </dgm:pt>
    <dgm:pt modelId="{A9FEE2B6-B264-4985-86E3-AD4DBB9F619E}">
      <dgm:prSet phldrT="[文本]"/>
      <dgm:spPr>
        <a:solidFill>
          <a:srgbClr val="0070C0"/>
        </a:solidFill>
      </dgm:spPr>
      <dgm:t>
        <a:bodyPr/>
        <a:lstStyle/>
        <a:p>
          <a:r>
            <a:rPr lang="en-US" altLang="zh-CN" dirty="0" smtClean="0">
              <a:latin typeface="+mj-lt"/>
            </a:rPr>
            <a:t>7</a:t>
          </a:r>
          <a:endParaRPr lang="zh-CN" altLang="en-US" dirty="0">
            <a:latin typeface="+mj-lt"/>
          </a:endParaRPr>
        </a:p>
      </dgm:t>
    </dgm:pt>
    <dgm:pt modelId="{42C3ECBF-7571-4DC3-B6C8-D17B7DBD7254}" type="parTrans" cxnId="{9B356C70-8D85-45FC-8A7F-78CEFBC776F4}">
      <dgm:prSet/>
      <dgm:spPr/>
      <dgm:t>
        <a:bodyPr/>
        <a:lstStyle/>
        <a:p>
          <a:endParaRPr lang="zh-CN" altLang="en-US">
            <a:latin typeface="+mj-lt"/>
          </a:endParaRPr>
        </a:p>
      </dgm:t>
    </dgm:pt>
    <dgm:pt modelId="{9A9288BB-925C-414C-8055-5E1F8464EBEE}" type="sibTrans" cxnId="{9B356C70-8D85-45FC-8A7F-78CEFBC776F4}">
      <dgm:prSet/>
      <dgm:spPr>
        <a:solidFill>
          <a:schemeClr val="bg1">
            <a:lumMod val="65000"/>
          </a:schemeClr>
        </a:solidFill>
      </dgm:spPr>
      <dgm:t>
        <a:bodyPr/>
        <a:lstStyle/>
        <a:p>
          <a:endParaRPr lang="zh-CN" altLang="en-US">
            <a:latin typeface="+mj-lt"/>
          </a:endParaRPr>
        </a:p>
      </dgm:t>
    </dgm:pt>
    <dgm:pt modelId="{5B722497-1E0F-41C6-A3F7-C02EFBCC4B07}">
      <dgm:prSet phldrT="[文本]"/>
      <dgm:spPr>
        <a:solidFill>
          <a:srgbClr val="00B0F0"/>
        </a:solidFill>
      </dgm:spPr>
      <dgm:t>
        <a:bodyPr/>
        <a:lstStyle/>
        <a:p>
          <a:r>
            <a:rPr lang="en-US" altLang="zh-CN" dirty="0" smtClean="0">
              <a:latin typeface="+mj-lt"/>
            </a:rPr>
            <a:t>8</a:t>
          </a:r>
          <a:endParaRPr lang="zh-CN" altLang="en-US" dirty="0">
            <a:latin typeface="+mj-lt"/>
          </a:endParaRPr>
        </a:p>
      </dgm:t>
    </dgm:pt>
    <dgm:pt modelId="{1FAA1F3C-B56F-4863-A4F2-5FB0030B106E}" type="parTrans" cxnId="{A5AEAA83-70D1-4090-A4C5-94E0DB7EAB5C}">
      <dgm:prSet/>
      <dgm:spPr/>
      <dgm:t>
        <a:bodyPr/>
        <a:lstStyle/>
        <a:p>
          <a:endParaRPr lang="zh-CN" altLang="en-US">
            <a:latin typeface="+mj-lt"/>
          </a:endParaRPr>
        </a:p>
      </dgm:t>
    </dgm:pt>
    <dgm:pt modelId="{68A7EB44-56E0-49F8-8871-68FBC5DCA2F9}" type="sibTrans" cxnId="{A5AEAA83-70D1-4090-A4C5-94E0DB7EAB5C}">
      <dgm:prSet/>
      <dgm:spPr>
        <a:solidFill>
          <a:schemeClr val="bg1">
            <a:lumMod val="65000"/>
          </a:schemeClr>
        </a:solidFill>
      </dgm:spPr>
      <dgm:t>
        <a:bodyPr/>
        <a:lstStyle/>
        <a:p>
          <a:endParaRPr lang="zh-CN" altLang="en-US">
            <a:latin typeface="+mj-lt"/>
          </a:endParaRPr>
        </a:p>
      </dgm:t>
    </dgm:pt>
    <dgm:pt modelId="{9665820B-7AD3-48BC-BBA1-9E863325655A}">
      <dgm:prSet phldrT="[文本]"/>
      <dgm:spPr>
        <a:solidFill>
          <a:srgbClr val="0070C0"/>
        </a:solidFill>
      </dgm:spPr>
      <dgm:t>
        <a:bodyPr/>
        <a:lstStyle/>
        <a:p>
          <a:r>
            <a:rPr lang="en-US" altLang="zh-CN" dirty="0" smtClean="0">
              <a:latin typeface="+mj-lt"/>
            </a:rPr>
            <a:t>9</a:t>
          </a:r>
          <a:endParaRPr lang="zh-CN" altLang="en-US" dirty="0">
            <a:latin typeface="+mj-lt"/>
          </a:endParaRPr>
        </a:p>
      </dgm:t>
    </dgm:pt>
    <dgm:pt modelId="{DBAEBE66-9587-4D62-BB16-FADAB8CFBAB1}" type="parTrans" cxnId="{7452186E-3F50-4435-B132-7DE29F8EDF64}">
      <dgm:prSet/>
      <dgm:spPr/>
      <dgm:t>
        <a:bodyPr/>
        <a:lstStyle/>
        <a:p>
          <a:endParaRPr lang="zh-CN" altLang="en-US">
            <a:latin typeface="+mj-lt"/>
          </a:endParaRPr>
        </a:p>
      </dgm:t>
    </dgm:pt>
    <dgm:pt modelId="{CC99B7F3-2905-4AF1-95DD-BF5D01193944}" type="sibTrans" cxnId="{7452186E-3F50-4435-B132-7DE29F8EDF64}">
      <dgm:prSet/>
      <dgm:spPr/>
      <dgm:t>
        <a:bodyPr/>
        <a:lstStyle/>
        <a:p>
          <a:endParaRPr lang="zh-CN" altLang="en-US">
            <a:latin typeface="+mj-lt"/>
          </a:endParaRPr>
        </a:p>
      </dgm:t>
    </dgm:pt>
    <dgm:pt modelId="{8F7D39BE-5805-405B-BFDF-5CA145D2BA90}" type="pres">
      <dgm:prSet presAssocID="{0E822E0E-1B12-4012-ACF0-8488DD2BFA06}" presName="diagram" presStyleCnt="0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28C14195-5632-42E5-AECD-331665F50196}" type="pres">
      <dgm:prSet presAssocID="{5A3DCE5D-C9A5-42BA-A35D-7E6EE36800DC}" presName="first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6F673C8-D0B0-4CE1-A84B-57FCCA021E60}" type="pres">
      <dgm:prSet presAssocID="{884BA9E1-B973-41EA-B19E-27EFAC42FA6B}" presName="sibTrans" presStyleLbl="sibTrans2D1" presStyleIdx="0" presStyleCnt="8"/>
      <dgm:spPr/>
      <dgm:t>
        <a:bodyPr/>
        <a:lstStyle/>
        <a:p>
          <a:endParaRPr lang="zh-CN" altLang="en-US"/>
        </a:p>
      </dgm:t>
    </dgm:pt>
    <dgm:pt modelId="{3470194C-5F4D-4FBF-A400-5FE271E42906}" type="pres">
      <dgm:prSet presAssocID="{D39342EA-C00A-46B7-B378-B375A59AB5CC}" presName="middleNode" presStyleCnt="0"/>
      <dgm:spPr/>
    </dgm:pt>
    <dgm:pt modelId="{454EB980-6AC8-4784-9C28-94E67D0A908B}" type="pres">
      <dgm:prSet presAssocID="{D39342EA-C00A-46B7-B378-B375A59AB5CC}" presName="padding" presStyleLbl="node1" presStyleIdx="0" presStyleCnt="9"/>
      <dgm:spPr/>
    </dgm:pt>
    <dgm:pt modelId="{48E55371-1BA9-4039-8174-BB694273B87B}" type="pres">
      <dgm:prSet presAssocID="{D39342EA-C00A-46B7-B378-B375A59AB5CC}" presName="shap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3AA7AA8-339B-4BA8-88D8-D337599F1DE9}" type="pres">
      <dgm:prSet presAssocID="{4C708DCD-F715-450C-A271-E886CA6F9D89}" presName="sibTrans" presStyleLbl="sibTrans2D1" presStyleIdx="1" presStyleCnt="8"/>
      <dgm:spPr/>
      <dgm:t>
        <a:bodyPr/>
        <a:lstStyle/>
        <a:p>
          <a:endParaRPr lang="zh-CN" altLang="en-US"/>
        </a:p>
      </dgm:t>
    </dgm:pt>
    <dgm:pt modelId="{D852785C-4C72-4165-89A6-39611CE595E7}" type="pres">
      <dgm:prSet presAssocID="{D3E37798-57F4-4CAE-B78D-D0F93A70D5FC}" presName="middleNode" presStyleCnt="0"/>
      <dgm:spPr/>
    </dgm:pt>
    <dgm:pt modelId="{771C8CB6-F69A-4176-B366-67028523AA19}" type="pres">
      <dgm:prSet presAssocID="{D3E37798-57F4-4CAE-B78D-D0F93A70D5FC}" presName="padding" presStyleLbl="node1" presStyleIdx="1" presStyleCnt="9"/>
      <dgm:spPr/>
    </dgm:pt>
    <dgm:pt modelId="{820B13D4-21E6-446F-B1E4-852F2A7C5522}" type="pres">
      <dgm:prSet presAssocID="{D3E37798-57F4-4CAE-B78D-D0F93A70D5FC}" presName="shap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887E97-7EDB-4350-B34D-BE38586F54ED}" type="pres">
      <dgm:prSet presAssocID="{50DFD988-943E-4661-BEF2-8A816C308026}" presName="sibTrans" presStyleLbl="sibTrans2D1" presStyleIdx="2" presStyleCnt="8"/>
      <dgm:spPr/>
      <dgm:t>
        <a:bodyPr/>
        <a:lstStyle/>
        <a:p>
          <a:endParaRPr lang="zh-CN" altLang="en-US"/>
        </a:p>
      </dgm:t>
    </dgm:pt>
    <dgm:pt modelId="{B34BDA19-A7D2-42B3-8C34-F8CF65E2319E}" type="pres">
      <dgm:prSet presAssocID="{0CB2F15E-BA20-42A9-89EB-2E6743638BCE}" presName="middleNode" presStyleCnt="0"/>
      <dgm:spPr/>
    </dgm:pt>
    <dgm:pt modelId="{4B10E595-60B2-4A0A-AEC6-3192BB247783}" type="pres">
      <dgm:prSet presAssocID="{0CB2F15E-BA20-42A9-89EB-2E6743638BCE}" presName="padding" presStyleLbl="node1" presStyleIdx="2" presStyleCnt="9"/>
      <dgm:spPr/>
    </dgm:pt>
    <dgm:pt modelId="{90FED45D-A194-4438-8665-F85F78A3D0B5}" type="pres">
      <dgm:prSet presAssocID="{0CB2F15E-BA20-42A9-89EB-2E6743638BCE}" presName="shap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5CD30C8-DCC6-42D5-96EA-6A28C2B6CEF4}" type="pres">
      <dgm:prSet presAssocID="{1D49FFD0-2F4F-4D45-B91F-D47F8B38317E}" presName="sibTrans" presStyleLbl="sibTrans2D1" presStyleIdx="3" presStyleCnt="8"/>
      <dgm:spPr/>
      <dgm:t>
        <a:bodyPr/>
        <a:lstStyle/>
        <a:p>
          <a:endParaRPr lang="zh-CN" altLang="en-US"/>
        </a:p>
      </dgm:t>
    </dgm:pt>
    <dgm:pt modelId="{5B3E5AC1-2D4F-4530-96AD-62D927045888}" type="pres">
      <dgm:prSet presAssocID="{5D622973-DBEB-4254-A842-5BCF1EE1C555}" presName="middleNode" presStyleCnt="0"/>
      <dgm:spPr/>
    </dgm:pt>
    <dgm:pt modelId="{141474AF-55B5-449A-A3E3-82D110C3213D}" type="pres">
      <dgm:prSet presAssocID="{5D622973-DBEB-4254-A842-5BCF1EE1C555}" presName="padding" presStyleLbl="node1" presStyleIdx="3" presStyleCnt="9"/>
      <dgm:spPr/>
    </dgm:pt>
    <dgm:pt modelId="{E7E39408-F267-4A0A-9076-820B29E95C74}" type="pres">
      <dgm:prSet presAssocID="{5D622973-DBEB-4254-A842-5BCF1EE1C555}" presName="shap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CEEA8F-4296-47CC-9236-D3FE97E25EEC}" type="pres">
      <dgm:prSet presAssocID="{4858AA83-025B-4624-84EA-305D9B9F8A33}" presName="sibTrans" presStyleLbl="sibTrans2D1" presStyleIdx="4" presStyleCnt="8"/>
      <dgm:spPr/>
      <dgm:t>
        <a:bodyPr/>
        <a:lstStyle/>
        <a:p>
          <a:endParaRPr lang="zh-CN" altLang="en-US"/>
        </a:p>
      </dgm:t>
    </dgm:pt>
    <dgm:pt modelId="{F3DC517F-7502-44BC-8996-EB2A987F480A}" type="pres">
      <dgm:prSet presAssocID="{B3041555-1B7F-40B1-B807-EA627CCA9FFE}" presName="middleNode" presStyleCnt="0"/>
      <dgm:spPr/>
    </dgm:pt>
    <dgm:pt modelId="{9F79DAC5-C143-4E41-B44B-DD1C2846EF0B}" type="pres">
      <dgm:prSet presAssocID="{B3041555-1B7F-40B1-B807-EA627CCA9FFE}" presName="padding" presStyleLbl="node1" presStyleIdx="4" presStyleCnt="9"/>
      <dgm:spPr/>
    </dgm:pt>
    <dgm:pt modelId="{E778810F-42BF-49CF-9DD6-5DCEFD8747AC}" type="pres">
      <dgm:prSet presAssocID="{B3041555-1B7F-40B1-B807-EA627CCA9FFE}" presName="shap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849E7CC-9299-4F22-9EF2-F040985332F6}" type="pres">
      <dgm:prSet presAssocID="{3687B0EA-7343-4855-ABEC-7EE0A31E9543}" presName="sibTrans" presStyleLbl="sibTrans2D1" presStyleIdx="5" presStyleCnt="8"/>
      <dgm:spPr/>
      <dgm:t>
        <a:bodyPr/>
        <a:lstStyle/>
        <a:p>
          <a:endParaRPr lang="zh-CN" altLang="en-US"/>
        </a:p>
      </dgm:t>
    </dgm:pt>
    <dgm:pt modelId="{C8A998FD-7D82-4394-92B9-1AE4590A23A0}" type="pres">
      <dgm:prSet presAssocID="{A9FEE2B6-B264-4985-86E3-AD4DBB9F619E}" presName="middleNode" presStyleCnt="0"/>
      <dgm:spPr/>
    </dgm:pt>
    <dgm:pt modelId="{D2587668-F0D3-44BE-9CEB-F2EEAA8F737F}" type="pres">
      <dgm:prSet presAssocID="{A9FEE2B6-B264-4985-86E3-AD4DBB9F619E}" presName="padding" presStyleLbl="node1" presStyleIdx="5" presStyleCnt="9"/>
      <dgm:spPr/>
    </dgm:pt>
    <dgm:pt modelId="{A6AB24C0-4E33-49C4-BA55-A551996793A0}" type="pres">
      <dgm:prSet presAssocID="{A9FEE2B6-B264-4985-86E3-AD4DBB9F619E}" presName="shap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FC3C735-9370-4A41-B348-39F0A3C741D6}" type="pres">
      <dgm:prSet presAssocID="{9A9288BB-925C-414C-8055-5E1F8464EBEE}" presName="sibTrans" presStyleLbl="sibTrans2D1" presStyleIdx="6" presStyleCnt="8"/>
      <dgm:spPr/>
      <dgm:t>
        <a:bodyPr/>
        <a:lstStyle/>
        <a:p>
          <a:endParaRPr lang="zh-CN" altLang="en-US"/>
        </a:p>
      </dgm:t>
    </dgm:pt>
    <dgm:pt modelId="{BEF2B15F-FAF8-4D78-8159-826CD56B68A9}" type="pres">
      <dgm:prSet presAssocID="{5B722497-1E0F-41C6-A3F7-C02EFBCC4B07}" presName="middleNode" presStyleCnt="0"/>
      <dgm:spPr/>
    </dgm:pt>
    <dgm:pt modelId="{AE3FBF03-FA48-49A2-A1EB-AB4D6EDDE6E8}" type="pres">
      <dgm:prSet presAssocID="{5B722497-1E0F-41C6-A3F7-C02EFBCC4B07}" presName="padding" presStyleLbl="node1" presStyleIdx="6" presStyleCnt="9"/>
      <dgm:spPr/>
    </dgm:pt>
    <dgm:pt modelId="{A2F0CC43-743D-4877-82E8-BD1852A44681}" type="pres">
      <dgm:prSet presAssocID="{5B722497-1E0F-41C6-A3F7-C02EFBCC4B07}" presName="shap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3BF2BA0-97C4-4B97-A632-F056B7D974AD}" type="pres">
      <dgm:prSet presAssocID="{68A7EB44-56E0-49F8-8871-68FBC5DCA2F9}" presName="sibTrans" presStyleLbl="sibTrans2D1" presStyleIdx="7" presStyleCnt="8"/>
      <dgm:spPr/>
      <dgm:t>
        <a:bodyPr/>
        <a:lstStyle/>
        <a:p>
          <a:endParaRPr lang="zh-CN" altLang="en-US"/>
        </a:p>
      </dgm:t>
    </dgm:pt>
    <dgm:pt modelId="{1636DBCD-135F-4D2A-95FE-7963CFE58C39}" type="pres">
      <dgm:prSet presAssocID="{9665820B-7AD3-48BC-BBA1-9E863325655A}" presName="last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6953314-015C-422C-A755-335F65A52559}" srcId="{0E822E0E-1B12-4012-ACF0-8488DD2BFA06}" destId="{0CB2F15E-BA20-42A9-89EB-2E6743638BCE}" srcOrd="3" destOrd="0" parTransId="{5A7AA938-4838-47BB-A4E8-AFF8146A69FE}" sibTransId="{1D49FFD0-2F4F-4D45-B91F-D47F8B38317E}"/>
    <dgm:cxn modelId="{4D68A2FF-23CD-4CBF-844B-E7A5BB82A14C}" type="presOf" srcId="{4C708DCD-F715-450C-A271-E886CA6F9D89}" destId="{B3AA7AA8-339B-4BA8-88D8-D337599F1DE9}" srcOrd="0" destOrd="0" presId="urn:microsoft.com/office/officeart/2005/8/layout/bProcess2"/>
    <dgm:cxn modelId="{712301BA-1C5B-4F75-9598-A19291DF145F}" srcId="{0E822E0E-1B12-4012-ACF0-8488DD2BFA06}" destId="{D39342EA-C00A-46B7-B378-B375A59AB5CC}" srcOrd="1" destOrd="0" parTransId="{CD4A0A0D-637E-4DD4-90EA-DE8EC77E0BC9}" sibTransId="{4C708DCD-F715-450C-A271-E886CA6F9D89}"/>
    <dgm:cxn modelId="{7B1780DB-A130-4CD7-AA6A-80C135F18749}" type="presOf" srcId="{B3041555-1B7F-40B1-B807-EA627CCA9FFE}" destId="{E778810F-42BF-49CF-9DD6-5DCEFD8747AC}" srcOrd="0" destOrd="0" presId="urn:microsoft.com/office/officeart/2005/8/layout/bProcess2"/>
    <dgm:cxn modelId="{0790A329-2E0F-4C9E-BC5D-C1FA99948A64}" srcId="{0E822E0E-1B12-4012-ACF0-8488DD2BFA06}" destId="{D3E37798-57F4-4CAE-B78D-D0F93A70D5FC}" srcOrd="2" destOrd="0" parTransId="{B7844B02-7CD9-40C1-96C4-29E5F1D0129D}" sibTransId="{50DFD988-943E-4661-BEF2-8A816C308026}"/>
    <dgm:cxn modelId="{C98353EB-55B5-4A58-877A-3757E09C8A48}" type="presOf" srcId="{D3E37798-57F4-4CAE-B78D-D0F93A70D5FC}" destId="{820B13D4-21E6-446F-B1E4-852F2A7C5522}" srcOrd="0" destOrd="0" presId="urn:microsoft.com/office/officeart/2005/8/layout/bProcess2"/>
    <dgm:cxn modelId="{F66E800D-F5CB-479D-A9C1-4B210337BC33}" srcId="{0E822E0E-1B12-4012-ACF0-8488DD2BFA06}" destId="{5D622973-DBEB-4254-A842-5BCF1EE1C555}" srcOrd="4" destOrd="0" parTransId="{7F27CCE9-C1EC-4E33-A284-21CC6FB2DED0}" sibTransId="{4858AA83-025B-4624-84EA-305D9B9F8A33}"/>
    <dgm:cxn modelId="{7452186E-3F50-4435-B132-7DE29F8EDF64}" srcId="{0E822E0E-1B12-4012-ACF0-8488DD2BFA06}" destId="{9665820B-7AD3-48BC-BBA1-9E863325655A}" srcOrd="8" destOrd="0" parTransId="{DBAEBE66-9587-4D62-BB16-FADAB8CFBAB1}" sibTransId="{CC99B7F3-2905-4AF1-95DD-BF5D01193944}"/>
    <dgm:cxn modelId="{8A41A1A7-CE50-489C-BB3D-367325AD25AA}" type="presOf" srcId="{A9FEE2B6-B264-4985-86E3-AD4DBB9F619E}" destId="{A6AB24C0-4E33-49C4-BA55-A551996793A0}" srcOrd="0" destOrd="0" presId="urn:microsoft.com/office/officeart/2005/8/layout/bProcess2"/>
    <dgm:cxn modelId="{A030C98E-8C9E-4CA0-94BA-D6CFA24BD732}" type="presOf" srcId="{884BA9E1-B973-41EA-B19E-27EFAC42FA6B}" destId="{96F673C8-D0B0-4CE1-A84B-57FCCA021E60}" srcOrd="0" destOrd="0" presId="urn:microsoft.com/office/officeart/2005/8/layout/bProcess2"/>
    <dgm:cxn modelId="{73F169CC-441D-42BF-8D4F-502DBAC1DF32}" type="presOf" srcId="{D39342EA-C00A-46B7-B378-B375A59AB5CC}" destId="{48E55371-1BA9-4039-8174-BB694273B87B}" srcOrd="0" destOrd="0" presId="urn:microsoft.com/office/officeart/2005/8/layout/bProcess2"/>
    <dgm:cxn modelId="{A9D0520B-0DEC-4A21-AAA3-9C257D7F9612}" type="presOf" srcId="{0E822E0E-1B12-4012-ACF0-8488DD2BFA06}" destId="{8F7D39BE-5805-405B-BFDF-5CA145D2BA90}" srcOrd="0" destOrd="0" presId="urn:microsoft.com/office/officeart/2005/8/layout/bProcess2"/>
    <dgm:cxn modelId="{987896B9-EE42-4264-B7D9-E511EC9E7C19}" srcId="{0E822E0E-1B12-4012-ACF0-8488DD2BFA06}" destId="{5A3DCE5D-C9A5-42BA-A35D-7E6EE36800DC}" srcOrd="0" destOrd="0" parTransId="{C63E60C9-6061-4506-8CD0-373713F92987}" sibTransId="{884BA9E1-B973-41EA-B19E-27EFAC42FA6B}"/>
    <dgm:cxn modelId="{840CDB34-8321-4303-BBA8-F2D3FC588F52}" type="presOf" srcId="{5A3DCE5D-C9A5-42BA-A35D-7E6EE36800DC}" destId="{28C14195-5632-42E5-AECD-331665F50196}" srcOrd="0" destOrd="0" presId="urn:microsoft.com/office/officeart/2005/8/layout/bProcess2"/>
    <dgm:cxn modelId="{53760ACB-8D90-4BB4-85B6-A06779ECA6BB}" type="presOf" srcId="{5B722497-1E0F-41C6-A3F7-C02EFBCC4B07}" destId="{A2F0CC43-743D-4877-82E8-BD1852A44681}" srcOrd="0" destOrd="0" presId="urn:microsoft.com/office/officeart/2005/8/layout/bProcess2"/>
    <dgm:cxn modelId="{559848A0-9E7E-4EB8-B36D-44708C7E01BA}" type="presOf" srcId="{3687B0EA-7343-4855-ABEC-7EE0A31E9543}" destId="{3849E7CC-9299-4F22-9EF2-F040985332F6}" srcOrd="0" destOrd="0" presId="urn:microsoft.com/office/officeart/2005/8/layout/bProcess2"/>
    <dgm:cxn modelId="{92741B9E-BD5F-4EF8-8514-F5C9630C5E5A}" type="presOf" srcId="{0CB2F15E-BA20-42A9-89EB-2E6743638BCE}" destId="{90FED45D-A194-4438-8665-F85F78A3D0B5}" srcOrd="0" destOrd="0" presId="urn:microsoft.com/office/officeart/2005/8/layout/bProcess2"/>
    <dgm:cxn modelId="{76506E60-813C-4647-AE08-9744EDC70E34}" type="presOf" srcId="{68A7EB44-56E0-49F8-8871-68FBC5DCA2F9}" destId="{43BF2BA0-97C4-4B97-A632-F056B7D974AD}" srcOrd="0" destOrd="0" presId="urn:microsoft.com/office/officeart/2005/8/layout/bProcess2"/>
    <dgm:cxn modelId="{DA94D021-B65C-451B-9DC8-20EED526907C}" type="presOf" srcId="{1D49FFD0-2F4F-4D45-B91F-D47F8B38317E}" destId="{C5CD30C8-DCC6-42D5-96EA-6A28C2B6CEF4}" srcOrd="0" destOrd="0" presId="urn:microsoft.com/office/officeart/2005/8/layout/bProcess2"/>
    <dgm:cxn modelId="{E1E0C865-7D7F-4C53-97BA-61B211D6734B}" type="presOf" srcId="{50DFD988-943E-4661-BEF2-8A816C308026}" destId="{0E887E97-7EDB-4350-B34D-BE38586F54ED}" srcOrd="0" destOrd="0" presId="urn:microsoft.com/office/officeart/2005/8/layout/bProcess2"/>
    <dgm:cxn modelId="{CC24BA01-9AEB-4D4B-AA44-2C49FCEDDFD8}" srcId="{0E822E0E-1B12-4012-ACF0-8488DD2BFA06}" destId="{B3041555-1B7F-40B1-B807-EA627CCA9FFE}" srcOrd="5" destOrd="0" parTransId="{42C53B76-2895-4338-8F6B-E18BB330B7DB}" sibTransId="{3687B0EA-7343-4855-ABEC-7EE0A31E9543}"/>
    <dgm:cxn modelId="{9B356C70-8D85-45FC-8A7F-78CEFBC776F4}" srcId="{0E822E0E-1B12-4012-ACF0-8488DD2BFA06}" destId="{A9FEE2B6-B264-4985-86E3-AD4DBB9F619E}" srcOrd="6" destOrd="0" parTransId="{42C3ECBF-7571-4DC3-B6C8-D17B7DBD7254}" sibTransId="{9A9288BB-925C-414C-8055-5E1F8464EBEE}"/>
    <dgm:cxn modelId="{0F171926-E0AD-45ED-8EEF-1F8BC02940C0}" type="presOf" srcId="{4858AA83-025B-4624-84EA-305D9B9F8A33}" destId="{1DCEEA8F-4296-47CC-9236-D3FE97E25EEC}" srcOrd="0" destOrd="0" presId="urn:microsoft.com/office/officeart/2005/8/layout/bProcess2"/>
    <dgm:cxn modelId="{0C4AA6AE-1464-4E29-86DD-6D5860E0804E}" type="presOf" srcId="{5D622973-DBEB-4254-A842-5BCF1EE1C555}" destId="{E7E39408-F267-4A0A-9076-820B29E95C74}" srcOrd="0" destOrd="0" presId="urn:microsoft.com/office/officeart/2005/8/layout/bProcess2"/>
    <dgm:cxn modelId="{A5AEAA83-70D1-4090-A4C5-94E0DB7EAB5C}" srcId="{0E822E0E-1B12-4012-ACF0-8488DD2BFA06}" destId="{5B722497-1E0F-41C6-A3F7-C02EFBCC4B07}" srcOrd="7" destOrd="0" parTransId="{1FAA1F3C-B56F-4863-A4F2-5FB0030B106E}" sibTransId="{68A7EB44-56E0-49F8-8871-68FBC5DCA2F9}"/>
    <dgm:cxn modelId="{2E109D74-BAA2-46D5-AB16-556C37DBB2F7}" type="presOf" srcId="{9A9288BB-925C-414C-8055-5E1F8464EBEE}" destId="{FFC3C735-9370-4A41-B348-39F0A3C741D6}" srcOrd="0" destOrd="0" presId="urn:microsoft.com/office/officeart/2005/8/layout/bProcess2"/>
    <dgm:cxn modelId="{15EF2708-4BD3-4FF0-9721-94CCF92F383F}" type="presOf" srcId="{9665820B-7AD3-48BC-BBA1-9E863325655A}" destId="{1636DBCD-135F-4D2A-95FE-7963CFE58C39}" srcOrd="0" destOrd="0" presId="urn:microsoft.com/office/officeart/2005/8/layout/bProcess2"/>
    <dgm:cxn modelId="{0C2B91B4-77B4-4302-B236-BC17B1F74962}" type="presParOf" srcId="{8F7D39BE-5805-405B-BFDF-5CA145D2BA90}" destId="{28C14195-5632-42E5-AECD-331665F50196}" srcOrd="0" destOrd="0" presId="urn:microsoft.com/office/officeart/2005/8/layout/bProcess2"/>
    <dgm:cxn modelId="{85C774D4-6C9A-4322-BCCE-D824D18D0D46}" type="presParOf" srcId="{8F7D39BE-5805-405B-BFDF-5CA145D2BA90}" destId="{96F673C8-D0B0-4CE1-A84B-57FCCA021E60}" srcOrd="1" destOrd="0" presId="urn:microsoft.com/office/officeart/2005/8/layout/bProcess2"/>
    <dgm:cxn modelId="{077BFBC3-D05A-4955-9AC6-B10FB8A75A29}" type="presParOf" srcId="{8F7D39BE-5805-405B-BFDF-5CA145D2BA90}" destId="{3470194C-5F4D-4FBF-A400-5FE271E42906}" srcOrd="2" destOrd="0" presId="urn:microsoft.com/office/officeart/2005/8/layout/bProcess2"/>
    <dgm:cxn modelId="{27E16208-6EE7-43B1-97BE-D155D6A065B1}" type="presParOf" srcId="{3470194C-5F4D-4FBF-A400-5FE271E42906}" destId="{454EB980-6AC8-4784-9C28-94E67D0A908B}" srcOrd="0" destOrd="0" presId="urn:microsoft.com/office/officeart/2005/8/layout/bProcess2"/>
    <dgm:cxn modelId="{4F4232AA-F35F-4443-A902-BA935078DF26}" type="presParOf" srcId="{3470194C-5F4D-4FBF-A400-5FE271E42906}" destId="{48E55371-1BA9-4039-8174-BB694273B87B}" srcOrd="1" destOrd="0" presId="urn:microsoft.com/office/officeart/2005/8/layout/bProcess2"/>
    <dgm:cxn modelId="{933485CF-C3B4-48DC-9A6D-D0FD77040893}" type="presParOf" srcId="{8F7D39BE-5805-405B-BFDF-5CA145D2BA90}" destId="{B3AA7AA8-339B-4BA8-88D8-D337599F1DE9}" srcOrd="3" destOrd="0" presId="urn:microsoft.com/office/officeart/2005/8/layout/bProcess2"/>
    <dgm:cxn modelId="{9529BB12-0AB0-4C9A-B0BA-F58F1F77A29C}" type="presParOf" srcId="{8F7D39BE-5805-405B-BFDF-5CA145D2BA90}" destId="{D852785C-4C72-4165-89A6-39611CE595E7}" srcOrd="4" destOrd="0" presId="urn:microsoft.com/office/officeart/2005/8/layout/bProcess2"/>
    <dgm:cxn modelId="{76AB7E24-4EF1-42E6-B8EA-DE7D80A04074}" type="presParOf" srcId="{D852785C-4C72-4165-89A6-39611CE595E7}" destId="{771C8CB6-F69A-4176-B366-67028523AA19}" srcOrd="0" destOrd="0" presId="urn:microsoft.com/office/officeart/2005/8/layout/bProcess2"/>
    <dgm:cxn modelId="{38805069-22B1-4968-82FB-CAC8DA9A6AC7}" type="presParOf" srcId="{D852785C-4C72-4165-89A6-39611CE595E7}" destId="{820B13D4-21E6-446F-B1E4-852F2A7C5522}" srcOrd="1" destOrd="0" presId="urn:microsoft.com/office/officeart/2005/8/layout/bProcess2"/>
    <dgm:cxn modelId="{BE465CCD-826A-4B75-B75C-CC942A8A73C9}" type="presParOf" srcId="{8F7D39BE-5805-405B-BFDF-5CA145D2BA90}" destId="{0E887E97-7EDB-4350-B34D-BE38586F54ED}" srcOrd="5" destOrd="0" presId="urn:microsoft.com/office/officeart/2005/8/layout/bProcess2"/>
    <dgm:cxn modelId="{2C52F2E5-3773-408E-9C71-F91ED226200A}" type="presParOf" srcId="{8F7D39BE-5805-405B-BFDF-5CA145D2BA90}" destId="{B34BDA19-A7D2-42B3-8C34-F8CF65E2319E}" srcOrd="6" destOrd="0" presId="urn:microsoft.com/office/officeart/2005/8/layout/bProcess2"/>
    <dgm:cxn modelId="{87FADFAB-D001-4A84-B6BE-ED2CA1BB39F0}" type="presParOf" srcId="{B34BDA19-A7D2-42B3-8C34-F8CF65E2319E}" destId="{4B10E595-60B2-4A0A-AEC6-3192BB247783}" srcOrd="0" destOrd="0" presId="urn:microsoft.com/office/officeart/2005/8/layout/bProcess2"/>
    <dgm:cxn modelId="{3C438BEC-AE11-4341-8731-14D2DB45599A}" type="presParOf" srcId="{B34BDA19-A7D2-42B3-8C34-F8CF65E2319E}" destId="{90FED45D-A194-4438-8665-F85F78A3D0B5}" srcOrd="1" destOrd="0" presId="urn:microsoft.com/office/officeart/2005/8/layout/bProcess2"/>
    <dgm:cxn modelId="{712AB8D5-C57C-40F5-B710-51DBB651C253}" type="presParOf" srcId="{8F7D39BE-5805-405B-BFDF-5CA145D2BA90}" destId="{C5CD30C8-DCC6-42D5-96EA-6A28C2B6CEF4}" srcOrd="7" destOrd="0" presId="urn:microsoft.com/office/officeart/2005/8/layout/bProcess2"/>
    <dgm:cxn modelId="{A2357514-2ECB-4823-B660-EBC1CB8D6D38}" type="presParOf" srcId="{8F7D39BE-5805-405B-BFDF-5CA145D2BA90}" destId="{5B3E5AC1-2D4F-4530-96AD-62D927045888}" srcOrd="8" destOrd="0" presId="urn:microsoft.com/office/officeart/2005/8/layout/bProcess2"/>
    <dgm:cxn modelId="{1A0CB450-6A84-4F25-9868-1D2C4F4B8E6E}" type="presParOf" srcId="{5B3E5AC1-2D4F-4530-96AD-62D927045888}" destId="{141474AF-55B5-449A-A3E3-82D110C3213D}" srcOrd="0" destOrd="0" presId="urn:microsoft.com/office/officeart/2005/8/layout/bProcess2"/>
    <dgm:cxn modelId="{0707E820-BFFA-4154-A4DD-F6243CA67D2B}" type="presParOf" srcId="{5B3E5AC1-2D4F-4530-96AD-62D927045888}" destId="{E7E39408-F267-4A0A-9076-820B29E95C74}" srcOrd="1" destOrd="0" presId="urn:microsoft.com/office/officeart/2005/8/layout/bProcess2"/>
    <dgm:cxn modelId="{EE743FD9-6404-4E5C-BD6A-BC0FDA9430A2}" type="presParOf" srcId="{8F7D39BE-5805-405B-BFDF-5CA145D2BA90}" destId="{1DCEEA8F-4296-47CC-9236-D3FE97E25EEC}" srcOrd="9" destOrd="0" presId="urn:microsoft.com/office/officeart/2005/8/layout/bProcess2"/>
    <dgm:cxn modelId="{83EAAFB0-78E4-4A89-B0A6-FF5B69F88178}" type="presParOf" srcId="{8F7D39BE-5805-405B-BFDF-5CA145D2BA90}" destId="{F3DC517F-7502-44BC-8996-EB2A987F480A}" srcOrd="10" destOrd="0" presId="urn:microsoft.com/office/officeart/2005/8/layout/bProcess2"/>
    <dgm:cxn modelId="{3D9B1976-0520-472F-B641-7936D046F376}" type="presParOf" srcId="{F3DC517F-7502-44BC-8996-EB2A987F480A}" destId="{9F79DAC5-C143-4E41-B44B-DD1C2846EF0B}" srcOrd="0" destOrd="0" presId="urn:microsoft.com/office/officeart/2005/8/layout/bProcess2"/>
    <dgm:cxn modelId="{7D353E7B-50A3-409A-9CA0-BF4ACBB3A69C}" type="presParOf" srcId="{F3DC517F-7502-44BC-8996-EB2A987F480A}" destId="{E778810F-42BF-49CF-9DD6-5DCEFD8747AC}" srcOrd="1" destOrd="0" presId="urn:microsoft.com/office/officeart/2005/8/layout/bProcess2"/>
    <dgm:cxn modelId="{B07AB88C-4D76-4EC6-8454-94C2BBEDF377}" type="presParOf" srcId="{8F7D39BE-5805-405B-BFDF-5CA145D2BA90}" destId="{3849E7CC-9299-4F22-9EF2-F040985332F6}" srcOrd="11" destOrd="0" presId="urn:microsoft.com/office/officeart/2005/8/layout/bProcess2"/>
    <dgm:cxn modelId="{E054E9E4-30D6-46B2-9E2B-3CD8F3570ABC}" type="presParOf" srcId="{8F7D39BE-5805-405B-BFDF-5CA145D2BA90}" destId="{C8A998FD-7D82-4394-92B9-1AE4590A23A0}" srcOrd="12" destOrd="0" presId="urn:microsoft.com/office/officeart/2005/8/layout/bProcess2"/>
    <dgm:cxn modelId="{D04B709F-305D-46FD-BF18-7F62B4F3F294}" type="presParOf" srcId="{C8A998FD-7D82-4394-92B9-1AE4590A23A0}" destId="{D2587668-F0D3-44BE-9CEB-F2EEAA8F737F}" srcOrd="0" destOrd="0" presId="urn:microsoft.com/office/officeart/2005/8/layout/bProcess2"/>
    <dgm:cxn modelId="{135211E2-D4B2-4743-A8EE-A84CDE66481E}" type="presParOf" srcId="{C8A998FD-7D82-4394-92B9-1AE4590A23A0}" destId="{A6AB24C0-4E33-49C4-BA55-A551996793A0}" srcOrd="1" destOrd="0" presId="urn:microsoft.com/office/officeart/2005/8/layout/bProcess2"/>
    <dgm:cxn modelId="{E4C0E6D1-56E6-4BA2-BBFE-FE535D8F50A8}" type="presParOf" srcId="{8F7D39BE-5805-405B-BFDF-5CA145D2BA90}" destId="{FFC3C735-9370-4A41-B348-39F0A3C741D6}" srcOrd="13" destOrd="0" presId="urn:microsoft.com/office/officeart/2005/8/layout/bProcess2"/>
    <dgm:cxn modelId="{E52BA6DE-ACB6-4EBC-891E-225EDF178FD3}" type="presParOf" srcId="{8F7D39BE-5805-405B-BFDF-5CA145D2BA90}" destId="{BEF2B15F-FAF8-4D78-8159-826CD56B68A9}" srcOrd="14" destOrd="0" presId="urn:microsoft.com/office/officeart/2005/8/layout/bProcess2"/>
    <dgm:cxn modelId="{55018591-68D3-4A92-A9F3-28080332332C}" type="presParOf" srcId="{BEF2B15F-FAF8-4D78-8159-826CD56B68A9}" destId="{AE3FBF03-FA48-49A2-A1EB-AB4D6EDDE6E8}" srcOrd="0" destOrd="0" presId="urn:microsoft.com/office/officeart/2005/8/layout/bProcess2"/>
    <dgm:cxn modelId="{9313B276-BFD1-4960-8D65-109D2BCDBED2}" type="presParOf" srcId="{BEF2B15F-FAF8-4D78-8159-826CD56B68A9}" destId="{A2F0CC43-743D-4877-82E8-BD1852A44681}" srcOrd="1" destOrd="0" presId="urn:microsoft.com/office/officeart/2005/8/layout/bProcess2"/>
    <dgm:cxn modelId="{1AEA826F-A75E-4F64-B8DE-638E3B6E9099}" type="presParOf" srcId="{8F7D39BE-5805-405B-BFDF-5CA145D2BA90}" destId="{43BF2BA0-97C4-4B97-A632-F056B7D974AD}" srcOrd="15" destOrd="0" presId="urn:microsoft.com/office/officeart/2005/8/layout/bProcess2"/>
    <dgm:cxn modelId="{19B31E6A-14F9-48EE-983C-D73FCC547C82}" type="presParOf" srcId="{8F7D39BE-5805-405B-BFDF-5CA145D2BA90}" destId="{1636DBCD-135F-4D2A-95FE-7963CFE58C39}" srcOrd="16" destOrd="0" presId="urn:microsoft.com/office/officeart/2005/8/layout/bProcess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557D3C6-5E83-4038-A446-AA1BA59820B9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38B1821-4C06-4CB2-B359-6BC7DAC37B6E}">
      <dgm:prSet phldrT="[文本]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r>
            <a:rPr lang="zh-CN" altLang="en-US" dirty="0" smtClean="0"/>
            <a:t>设计</a:t>
          </a:r>
          <a:endParaRPr lang="zh-CN" altLang="en-US" dirty="0"/>
        </a:p>
      </dgm:t>
    </dgm:pt>
    <dgm:pt modelId="{14383B87-523D-40CC-8198-16714A9F6671}" type="parTrans" cxnId="{4080A374-491D-4B2A-B314-AF3B6C51D47E}">
      <dgm:prSet/>
      <dgm:spPr/>
      <dgm:t>
        <a:bodyPr/>
        <a:lstStyle/>
        <a:p>
          <a:endParaRPr lang="zh-CN" altLang="en-US"/>
        </a:p>
      </dgm:t>
    </dgm:pt>
    <dgm:pt modelId="{FD6D2D71-525B-4F79-9BFF-563D4F1681A9}" type="sibTrans" cxnId="{4080A374-491D-4B2A-B314-AF3B6C51D47E}">
      <dgm:prSet/>
      <dgm:spPr/>
      <dgm:t>
        <a:bodyPr/>
        <a:lstStyle/>
        <a:p>
          <a:endParaRPr lang="zh-CN" altLang="en-US"/>
        </a:p>
      </dgm:t>
    </dgm:pt>
    <dgm:pt modelId="{32FE3FC5-FB8A-40D1-825A-CC77B3DADFF3}">
      <dgm:prSet phldrT="[文本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zh-CN" altLang="en-US" sz="1800" dirty="0" smtClean="0"/>
            <a:t>色彩</a:t>
          </a:r>
          <a:endParaRPr lang="zh-CN" altLang="en-US" sz="1800" dirty="0"/>
        </a:p>
      </dgm:t>
    </dgm:pt>
    <dgm:pt modelId="{3E55CDC0-E16A-4AF1-AAEE-CB39AF6D9DCD}" type="parTrans" cxnId="{BBFE22D7-1C4B-4E83-A9D6-887B5E9F424B}">
      <dgm:prSet/>
      <dgm:spPr/>
      <dgm:t>
        <a:bodyPr/>
        <a:lstStyle/>
        <a:p>
          <a:endParaRPr lang="zh-CN" altLang="en-US"/>
        </a:p>
      </dgm:t>
    </dgm:pt>
    <dgm:pt modelId="{EB6DAC85-12E7-49E5-8D87-0662988BC4C1}" type="sibTrans" cxnId="{BBFE22D7-1C4B-4E83-A9D6-887B5E9F424B}">
      <dgm:prSet/>
      <dgm:spPr/>
      <dgm:t>
        <a:bodyPr/>
        <a:lstStyle/>
        <a:p>
          <a:endParaRPr lang="zh-CN" altLang="en-US"/>
        </a:p>
      </dgm:t>
    </dgm:pt>
    <dgm:pt modelId="{AD215307-CC76-4718-BA54-289AF190F55C}">
      <dgm:prSet phldrT="[文本]" custT="1"/>
      <dgm:spPr>
        <a:solidFill>
          <a:srgbClr val="FFC000"/>
        </a:solidFill>
      </dgm:spPr>
      <dgm:t>
        <a:bodyPr/>
        <a:lstStyle/>
        <a:p>
          <a:r>
            <a:rPr lang="zh-CN" altLang="en-US" sz="1800" dirty="0" smtClean="0"/>
            <a:t>排版</a:t>
          </a:r>
          <a:endParaRPr lang="zh-CN" altLang="en-US" sz="1800" dirty="0"/>
        </a:p>
      </dgm:t>
    </dgm:pt>
    <dgm:pt modelId="{92112403-AB42-491B-AA57-34363DB1F2F5}" type="parTrans" cxnId="{E809EEE5-F474-46EA-AB93-1130EE5E875C}">
      <dgm:prSet/>
      <dgm:spPr/>
      <dgm:t>
        <a:bodyPr/>
        <a:lstStyle/>
        <a:p>
          <a:endParaRPr lang="zh-CN" altLang="en-US"/>
        </a:p>
      </dgm:t>
    </dgm:pt>
    <dgm:pt modelId="{E39D3517-9EB4-4D9C-947B-84133913EA60}" type="sibTrans" cxnId="{E809EEE5-F474-46EA-AB93-1130EE5E875C}">
      <dgm:prSet/>
      <dgm:spPr/>
      <dgm:t>
        <a:bodyPr/>
        <a:lstStyle/>
        <a:p>
          <a:endParaRPr lang="zh-CN" altLang="en-US"/>
        </a:p>
      </dgm:t>
    </dgm:pt>
    <dgm:pt modelId="{28524A45-D689-4BC2-931A-FF503C9CEE2E}">
      <dgm:prSet phldrT="[文本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zh-CN" altLang="en-US" sz="1800" dirty="0" smtClean="0"/>
            <a:t>文案</a:t>
          </a:r>
          <a:endParaRPr lang="zh-CN" altLang="en-US" sz="1800" dirty="0"/>
        </a:p>
      </dgm:t>
    </dgm:pt>
    <dgm:pt modelId="{B4DD6498-B5C9-477A-828F-F26B5ED1E03E}" type="parTrans" cxnId="{DEEE100A-C4D6-4F1C-8F1C-E6D28060D699}">
      <dgm:prSet/>
      <dgm:spPr/>
      <dgm:t>
        <a:bodyPr/>
        <a:lstStyle/>
        <a:p>
          <a:endParaRPr lang="zh-CN" altLang="en-US"/>
        </a:p>
      </dgm:t>
    </dgm:pt>
    <dgm:pt modelId="{09A72DD5-3D1F-408C-A6DD-56805FEEE41C}" type="sibTrans" cxnId="{DEEE100A-C4D6-4F1C-8F1C-E6D28060D699}">
      <dgm:prSet/>
      <dgm:spPr/>
      <dgm:t>
        <a:bodyPr/>
        <a:lstStyle/>
        <a:p>
          <a:endParaRPr lang="zh-CN" altLang="en-US"/>
        </a:p>
      </dgm:t>
    </dgm:pt>
    <dgm:pt modelId="{9C3E6749-8706-44C0-9806-3A758B2BC8C8}">
      <dgm:prSet phldrT="[文本]" custT="1"/>
      <dgm:spPr>
        <a:solidFill>
          <a:srgbClr val="92D050"/>
        </a:solidFill>
      </dgm:spPr>
      <dgm:t>
        <a:bodyPr/>
        <a:lstStyle/>
        <a:p>
          <a:r>
            <a:rPr lang="zh-CN" altLang="en-US" sz="1800" dirty="0" smtClean="0"/>
            <a:t>工具</a:t>
          </a:r>
          <a:endParaRPr lang="zh-CN" altLang="en-US" sz="1800" dirty="0"/>
        </a:p>
      </dgm:t>
    </dgm:pt>
    <dgm:pt modelId="{2C26F830-C596-4C7F-8CE5-9902C25BBC27}" type="parTrans" cxnId="{FEB42CCC-3949-4235-9FFE-0B0ED960C071}">
      <dgm:prSet/>
      <dgm:spPr/>
      <dgm:t>
        <a:bodyPr/>
        <a:lstStyle/>
        <a:p>
          <a:endParaRPr lang="zh-CN" altLang="en-US"/>
        </a:p>
      </dgm:t>
    </dgm:pt>
    <dgm:pt modelId="{F7682C39-1C62-4A6F-A525-E47D48A9F500}" type="sibTrans" cxnId="{FEB42CCC-3949-4235-9FFE-0B0ED960C071}">
      <dgm:prSet/>
      <dgm:spPr/>
      <dgm:t>
        <a:bodyPr/>
        <a:lstStyle/>
        <a:p>
          <a:endParaRPr lang="zh-CN" altLang="en-US"/>
        </a:p>
      </dgm:t>
    </dgm:pt>
    <dgm:pt modelId="{33869433-1B44-4A26-AA74-D6CE2C83FF18}">
      <dgm:prSet phldrT="[文本]" custT="1"/>
      <dgm:spPr>
        <a:solidFill>
          <a:srgbClr val="00B0F0"/>
        </a:solidFill>
      </dgm:spPr>
      <dgm:t>
        <a:bodyPr/>
        <a:lstStyle/>
        <a:p>
          <a:r>
            <a:rPr lang="zh-CN" altLang="en-US" sz="1800" dirty="0" smtClean="0"/>
            <a:t>灵感</a:t>
          </a:r>
          <a:endParaRPr lang="zh-CN" altLang="en-US" sz="1800" dirty="0"/>
        </a:p>
      </dgm:t>
    </dgm:pt>
    <dgm:pt modelId="{34B340B8-731D-4353-87D7-A74BE6B4A7BB}" type="parTrans" cxnId="{659E602C-0F93-44DD-A2CF-AE59C77549C9}">
      <dgm:prSet/>
      <dgm:spPr/>
      <dgm:t>
        <a:bodyPr/>
        <a:lstStyle/>
        <a:p>
          <a:endParaRPr lang="zh-CN" altLang="en-US"/>
        </a:p>
      </dgm:t>
    </dgm:pt>
    <dgm:pt modelId="{7A86F9E2-C809-43E7-9CE3-CF3DBD24947B}" type="sibTrans" cxnId="{659E602C-0F93-44DD-A2CF-AE59C77549C9}">
      <dgm:prSet/>
      <dgm:spPr/>
      <dgm:t>
        <a:bodyPr/>
        <a:lstStyle/>
        <a:p>
          <a:endParaRPr lang="zh-CN" altLang="en-US"/>
        </a:p>
      </dgm:t>
    </dgm:pt>
    <dgm:pt modelId="{2BA9A233-E4CF-41D3-9E0F-29FA29A545A2}" type="pres">
      <dgm:prSet presAssocID="{F557D3C6-5E83-4038-A446-AA1BA59820B9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EF132FA-B562-4FDC-B3AC-11083B70945D}" type="pres">
      <dgm:prSet presAssocID="{538B1821-4C06-4CB2-B359-6BC7DAC37B6E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C9DC1A12-3F42-41BD-BAE7-38D46AFB04D2}" type="pres">
      <dgm:prSet presAssocID="{3E55CDC0-E16A-4AF1-AAEE-CB39AF6D9DCD}" presName="Name9" presStyleLbl="parChTrans1D2" presStyleIdx="0" presStyleCnt="5"/>
      <dgm:spPr/>
      <dgm:t>
        <a:bodyPr/>
        <a:lstStyle/>
        <a:p>
          <a:endParaRPr lang="zh-CN" altLang="en-US"/>
        </a:p>
      </dgm:t>
    </dgm:pt>
    <dgm:pt modelId="{AB5F49F0-F07B-46D1-8B6D-2FF8671B6968}" type="pres">
      <dgm:prSet presAssocID="{3E55CDC0-E16A-4AF1-AAEE-CB39AF6D9DCD}" presName="connTx" presStyleLbl="parChTrans1D2" presStyleIdx="0" presStyleCnt="5"/>
      <dgm:spPr/>
      <dgm:t>
        <a:bodyPr/>
        <a:lstStyle/>
        <a:p>
          <a:endParaRPr lang="zh-CN" altLang="en-US"/>
        </a:p>
      </dgm:t>
    </dgm:pt>
    <dgm:pt modelId="{6FC396A9-68F1-4BA5-A557-1895DCBD3FEC}" type="pres">
      <dgm:prSet presAssocID="{32FE3FC5-FB8A-40D1-825A-CC77B3DADFF3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0B9B99-84D1-4E46-B37C-60B79D2E69E0}" type="pres">
      <dgm:prSet presAssocID="{92112403-AB42-491B-AA57-34363DB1F2F5}" presName="Name9" presStyleLbl="parChTrans1D2" presStyleIdx="1" presStyleCnt="5"/>
      <dgm:spPr/>
      <dgm:t>
        <a:bodyPr/>
        <a:lstStyle/>
        <a:p>
          <a:endParaRPr lang="zh-CN" altLang="en-US"/>
        </a:p>
      </dgm:t>
    </dgm:pt>
    <dgm:pt modelId="{A5C4A3C4-788F-4865-9C44-02E108129F03}" type="pres">
      <dgm:prSet presAssocID="{92112403-AB42-491B-AA57-34363DB1F2F5}" presName="connTx" presStyleLbl="parChTrans1D2" presStyleIdx="1" presStyleCnt="5"/>
      <dgm:spPr/>
      <dgm:t>
        <a:bodyPr/>
        <a:lstStyle/>
        <a:p>
          <a:endParaRPr lang="zh-CN" altLang="en-US"/>
        </a:p>
      </dgm:t>
    </dgm:pt>
    <dgm:pt modelId="{7647CDB6-66FA-4AC0-A002-721E5DC214EA}" type="pres">
      <dgm:prSet presAssocID="{AD215307-CC76-4718-BA54-289AF190F55C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949D68E-2717-4AB8-B7D6-1533F8F22B5F}" type="pres">
      <dgm:prSet presAssocID="{B4DD6498-B5C9-477A-828F-F26B5ED1E03E}" presName="Name9" presStyleLbl="parChTrans1D2" presStyleIdx="2" presStyleCnt="5"/>
      <dgm:spPr/>
      <dgm:t>
        <a:bodyPr/>
        <a:lstStyle/>
        <a:p>
          <a:endParaRPr lang="zh-CN" altLang="en-US"/>
        </a:p>
      </dgm:t>
    </dgm:pt>
    <dgm:pt modelId="{50B8757C-3F9C-45D3-AB05-03970D9B8F4D}" type="pres">
      <dgm:prSet presAssocID="{B4DD6498-B5C9-477A-828F-F26B5ED1E03E}" presName="connTx" presStyleLbl="parChTrans1D2" presStyleIdx="2" presStyleCnt="5"/>
      <dgm:spPr/>
      <dgm:t>
        <a:bodyPr/>
        <a:lstStyle/>
        <a:p>
          <a:endParaRPr lang="zh-CN" altLang="en-US"/>
        </a:p>
      </dgm:t>
    </dgm:pt>
    <dgm:pt modelId="{2B97C804-8244-4139-851D-D742107EFC93}" type="pres">
      <dgm:prSet presAssocID="{28524A45-D689-4BC2-931A-FF503C9CEE2E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1FAA49F-6192-490A-9F08-100569C68552}" type="pres">
      <dgm:prSet presAssocID="{2C26F830-C596-4C7F-8CE5-9902C25BBC27}" presName="Name9" presStyleLbl="parChTrans1D2" presStyleIdx="3" presStyleCnt="5"/>
      <dgm:spPr/>
      <dgm:t>
        <a:bodyPr/>
        <a:lstStyle/>
        <a:p>
          <a:endParaRPr lang="zh-CN" altLang="en-US"/>
        </a:p>
      </dgm:t>
    </dgm:pt>
    <dgm:pt modelId="{2FB093AB-A6E2-4137-B5DB-C79BB8EE5B50}" type="pres">
      <dgm:prSet presAssocID="{2C26F830-C596-4C7F-8CE5-9902C25BBC27}" presName="connTx" presStyleLbl="parChTrans1D2" presStyleIdx="3" presStyleCnt="5"/>
      <dgm:spPr/>
      <dgm:t>
        <a:bodyPr/>
        <a:lstStyle/>
        <a:p>
          <a:endParaRPr lang="zh-CN" altLang="en-US"/>
        </a:p>
      </dgm:t>
    </dgm:pt>
    <dgm:pt modelId="{EA0058E7-B81B-47B9-834F-96E234A1DD63}" type="pres">
      <dgm:prSet presAssocID="{9C3E6749-8706-44C0-9806-3A758B2BC8C8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2A0D5E8-4E91-453A-B1C5-172B153F4B50}" type="pres">
      <dgm:prSet presAssocID="{34B340B8-731D-4353-87D7-A74BE6B4A7BB}" presName="Name9" presStyleLbl="parChTrans1D2" presStyleIdx="4" presStyleCnt="5"/>
      <dgm:spPr/>
      <dgm:t>
        <a:bodyPr/>
        <a:lstStyle/>
        <a:p>
          <a:endParaRPr lang="zh-CN" altLang="en-US"/>
        </a:p>
      </dgm:t>
    </dgm:pt>
    <dgm:pt modelId="{145340F2-F9C9-4B41-AB91-442727D93B14}" type="pres">
      <dgm:prSet presAssocID="{34B340B8-731D-4353-87D7-A74BE6B4A7BB}" presName="connTx" presStyleLbl="parChTrans1D2" presStyleIdx="4" presStyleCnt="5"/>
      <dgm:spPr/>
      <dgm:t>
        <a:bodyPr/>
        <a:lstStyle/>
        <a:p>
          <a:endParaRPr lang="zh-CN" altLang="en-US"/>
        </a:p>
      </dgm:t>
    </dgm:pt>
    <dgm:pt modelId="{112177C0-9D0D-4A2E-A229-49484D1875BA}" type="pres">
      <dgm:prSet presAssocID="{33869433-1B44-4A26-AA74-D6CE2C83FF18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05E41B0-C5A3-48A6-A9AC-D5B2C95D26EA}" type="presOf" srcId="{F557D3C6-5E83-4038-A446-AA1BA59820B9}" destId="{2BA9A233-E4CF-41D3-9E0F-29FA29A545A2}" srcOrd="0" destOrd="0" presId="urn:microsoft.com/office/officeart/2005/8/layout/radial1"/>
    <dgm:cxn modelId="{4080A374-491D-4B2A-B314-AF3B6C51D47E}" srcId="{F557D3C6-5E83-4038-A446-AA1BA59820B9}" destId="{538B1821-4C06-4CB2-B359-6BC7DAC37B6E}" srcOrd="0" destOrd="0" parTransId="{14383B87-523D-40CC-8198-16714A9F6671}" sibTransId="{FD6D2D71-525B-4F79-9BFF-563D4F1681A9}"/>
    <dgm:cxn modelId="{71A2B872-2FE1-4FB1-84C7-247961FCD9E3}" type="presOf" srcId="{2C26F830-C596-4C7F-8CE5-9902C25BBC27}" destId="{71FAA49F-6192-490A-9F08-100569C68552}" srcOrd="0" destOrd="0" presId="urn:microsoft.com/office/officeart/2005/8/layout/radial1"/>
    <dgm:cxn modelId="{FEB42CCC-3949-4235-9FFE-0B0ED960C071}" srcId="{538B1821-4C06-4CB2-B359-6BC7DAC37B6E}" destId="{9C3E6749-8706-44C0-9806-3A758B2BC8C8}" srcOrd="3" destOrd="0" parTransId="{2C26F830-C596-4C7F-8CE5-9902C25BBC27}" sibTransId="{F7682C39-1C62-4A6F-A525-E47D48A9F500}"/>
    <dgm:cxn modelId="{DDE199C2-4CC4-4F7F-886B-0720A70A90F7}" type="presOf" srcId="{92112403-AB42-491B-AA57-34363DB1F2F5}" destId="{A5C4A3C4-788F-4865-9C44-02E108129F03}" srcOrd="1" destOrd="0" presId="urn:microsoft.com/office/officeart/2005/8/layout/radial1"/>
    <dgm:cxn modelId="{BBFE22D7-1C4B-4E83-A9D6-887B5E9F424B}" srcId="{538B1821-4C06-4CB2-B359-6BC7DAC37B6E}" destId="{32FE3FC5-FB8A-40D1-825A-CC77B3DADFF3}" srcOrd="0" destOrd="0" parTransId="{3E55CDC0-E16A-4AF1-AAEE-CB39AF6D9DCD}" sibTransId="{EB6DAC85-12E7-49E5-8D87-0662988BC4C1}"/>
    <dgm:cxn modelId="{A16B4744-91A3-4E72-A6FA-AC3D5D249A31}" type="presOf" srcId="{28524A45-D689-4BC2-931A-FF503C9CEE2E}" destId="{2B97C804-8244-4139-851D-D742107EFC93}" srcOrd="0" destOrd="0" presId="urn:microsoft.com/office/officeart/2005/8/layout/radial1"/>
    <dgm:cxn modelId="{78F5EE27-4FCA-487D-B8DE-AC4C419939AF}" type="presOf" srcId="{9C3E6749-8706-44C0-9806-3A758B2BC8C8}" destId="{EA0058E7-B81B-47B9-834F-96E234A1DD63}" srcOrd="0" destOrd="0" presId="urn:microsoft.com/office/officeart/2005/8/layout/radial1"/>
    <dgm:cxn modelId="{DEEE100A-C4D6-4F1C-8F1C-E6D28060D699}" srcId="{538B1821-4C06-4CB2-B359-6BC7DAC37B6E}" destId="{28524A45-D689-4BC2-931A-FF503C9CEE2E}" srcOrd="2" destOrd="0" parTransId="{B4DD6498-B5C9-477A-828F-F26B5ED1E03E}" sibTransId="{09A72DD5-3D1F-408C-A6DD-56805FEEE41C}"/>
    <dgm:cxn modelId="{141234F9-0CA0-4919-B2AE-C09EE3BEED86}" type="presOf" srcId="{B4DD6498-B5C9-477A-828F-F26B5ED1E03E}" destId="{50B8757C-3F9C-45D3-AB05-03970D9B8F4D}" srcOrd="1" destOrd="0" presId="urn:microsoft.com/office/officeart/2005/8/layout/radial1"/>
    <dgm:cxn modelId="{F8014092-B85B-441B-92E5-E37A718BA6B1}" type="presOf" srcId="{34B340B8-731D-4353-87D7-A74BE6B4A7BB}" destId="{B2A0D5E8-4E91-453A-B1C5-172B153F4B50}" srcOrd="0" destOrd="0" presId="urn:microsoft.com/office/officeart/2005/8/layout/radial1"/>
    <dgm:cxn modelId="{659E602C-0F93-44DD-A2CF-AE59C77549C9}" srcId="{538B1821-4C06-4CB2-B359-6BC7DAC37B6E}" destId="{33869433-1B44-4A26-AA74-D6CE2C83FF18}" srcOrd="4" destOrd="0" parTransId="{34B340B8-731D-4353-87D7-A74BE6B4A7BB}" sibTransId="{7A86F9E2-C809-43E7-9CE3-CF3DBD24947B}"/>
    <dgm:cxn modelId="{9F5E0D58-51B8-4617-9A73-B00A41330F8C}" type="presOf" srcId="{32FE3FC5-FB8A-40D1-825A-CC77B3DADFF3}" destId="{6FC396A9-68F1-4BA5-A557-1895DCBD3FEC}" srcOrd="0" destOrd="0" presId="urn:microsoft.com/office/officeart/2005/8/layout/radial1"/>
    <dgm:cxn modelId="{278FDE7F-CD03-4EBB-8878-61FF61230C08}" type="presOf" srcId="{34B340B8-731D-4353-87D7-A74BE6B4A7BB}" destId="{145340F2-F9C9-4B41-AB91-442727D93B14}" srcOrd="1" destOrd="0" presId="urn:microsoft.com/office/officeart/2005/8/layout/radial1"/>
    <dgm:cxn modelId="{6F25E9CE-8BE8-4645-860C-305D7339D919}" type="presOf" srcId="{2C26F830-C596-4C7F-8CE5-9902C25BBC27}" destId="{2FB093AB-A6E2-4137-B5DB-C79BB8EE5B50}" srcOrd="1" destOrd="0" presId="urn:microsoft.com/office/officeart/2005/8/layout/radial1"/>
    <dgm:cxn modelId="{C2D52F34-9349-440D-BC82-0E83F8720EBF}" type="presOf" srcId="{3E55CDC0-E16A-4AF1-AAEE-CB39AF6D9DCD}" destId="{AB5F49F0-F07B-46D1-8B6D-2FF8671B6968}" srcOrd="1" destOrd="0" presId="urn:microsoft.com/office/officeart/2005/8/layout/radial1"/>
    <dgm:cxn modelId="{4B1AC20E-C3A5-4E5C-9F2F-C58D60532734}" type="presOf" srcId="{B4DD6498-B5C9-477A-828F-F26B5ED1E03E}" destId="{A949D68E-2717-4AB8-B7D6-1533F8F22B5F}" srcOrd="0" destOrd="0" presId="urn:microsoft.com/office/officeart/2005/8/layout/radial1"/>
    <dgm:cxn modelId="{2933B22D-14CB-4D76-8F93-5F296C1F7B7A}" type="presOf" srcId="{92112403-AB42-491B-AA57-34363DB1F2F5}" destId="{C70B9B99-84D1-4E46-B37C-60B79D2E69E0}" srcOrd="0" destOrd="0" presId="urn:microsoft.com/office/officeart/2005/8/layout/radial1"/>
    <dgm:cxn modelId="{71688DA3-3724-4809-9DA4-3B2C1E9C45E9}" type="presOf" srcId="{AD215307-CC76-4718-BA54-289AF190F55C}" destId="{7647CDB6-66FA-4AC0-A002-721E5DC214EA}" srcOrd="0" destOrd="0" presId="urn:microsoft.com/office/officeart/2005/8/layout/radial1"/>
    <dgm:cxn modelId="{19CE6C3D-B9A6-47D8-AC59-7F39313E777B}" type="presOf" srcId="{538B1821-4C06-4CB2-B359-6BC7DAC37B6E}" destId="{9EF132FA-B562-4FDC-B3AC-11083B70945D}" srcOrd="0" destOrd="0" presId="urn:microsoft.com/office/officeart/2005/8/layout/radial1"/>
    <dgm:cxn modelId="{E809EEE5-F474-46EA-AB93-1130EE5E875C}" srcId="{538B1821-4C06-4CB2-B359-6BC7DAC37B6E}" destId="{AD215307-CC76-4718-BA54-289AF190F55C}" srcOrd="1" destOrd="0" parTransId="{92112403-AB42-491B-AA57-34363DB1F2F5}" sibTransId="{E39D3517-9EB4-4D9C-947B-84133913EA60}"/>
    <dgm:cxn modelId="{C24142DB-1553-490D-9FE6-1514698B6057}" type="presOf" srcId="{3E55CDC0-E16A-4AF1-AAEE-CB39AF6D9DCD}" destId="{C9DC1A12-3F42-41BD-BAE7-38D46AFB04D2}" srcOrd="0" destOrd="0" presId="urn:microsoft.com/office/officeart/2005/8/layout/radial1"/>
    <dgm:cxn modelId="{6A8E7C0B-006C-4DEA-AAF8-C1CBDE782E15}" type="presOf" srcId="{33869433-1B44-4A26-AA74-D6CE2C83FF18}" destId="{112177C0-9D0D-4A2E-A229-49484D1875BA}" srcOrd="0" destOrd="0" presId="urn:microsoft.com/office/officeart/2005/8/layout/radial1"/>
    <dgm:cxn modelId="{9D930208-2099-4FA7-A7C4-47EA79B59908}" type="presParOf" srcId="{2BA9A233-E4CF-41D3-9E0F-29FA29A545A2}" destId="{9EF132FA-B562-4FDC-B3AC-11083B70945D}" srcOrd="0" destOrd="0" presId="urn:microsoft.com/office/officeart/2005/8/layout/radial1"/>
    <dgm:cxn modelId="{21ABA0B9-D249-4D70-8DE8-B0360526D12E}" type="presParOf" srcId="{2BA9A233-E4CF-41D3-9E0F-29FA29A545A2}" destId="{C9DC1A12-3F42-41BD-BAE7-38D46AFB04D2}" srcOrd="1" destOrd="0" presId="urn:microsoft.com/office/officeart/2005/8/layout/radial1"/>
    <dgm:cxn modelId="{C39567B3-25DD-4254-94DB-C5EB5563F25E}" type="presParOf" srcId="{C9DC1A12-3F42-41BD-BAE7-38D46AFB04D2}" destId="{AB5F49F0-F07B-46D1-8B6D-2FF8671B6968}" srcOrd="0" destOrd="0" presId="urn:microsoft.com/office/officeart/2005/8/layout/radial1"/>
    <dgm:cxn modelId="{B235C0A4-4AAC-46D7-A740-CEEB6216E9B4}" type="presParOf" srcId="{2BA9A233-E4CF-41D3-9E0F-29FA29A545A2}" destId="{6FC396A9-68F1-4BA5-A557-1895DCBD3FEC}" srcOrd="2" destOrd="0" presId="urn:microsoft.com/office/officeart/2005/8/layout/radial1"/>
    <dgm:cxn modelId="{957AD9F5-9ED6-4E7F-AF36-E61C3A91E717}" type="presParOf" srcId="{2BA9A233-E4CF-41D3-9E0F-29FA29A545A2}" destId="{C70B9B99-84D1-4E46-B37C-60B79D2E69E0}" srcOrd="3" destOrd="0" presId="urn:microsoft.com/office/officeart/2005/8/layout/radial1"/>
    <dgm:cxn modelId="{F955C5F1-318F-4593-8CEE-85B5F9904509}" type="presParOf" srcId="{C70B9B99-84D1-4E46-B37C-60B79D2E69E0}" destId="{A5C4A3C4-788F-4865-9C44-02E108129F03}" srcOrd="0" destOrd="0" presId="urn:microsoft.com/office/officeart/2005/8/layout/radial1"/>
    <dgm:cxn modelId="{562DD338-1084-4249-9B8F-7771A13B6E0F}" type="presParOf" srcId="{2BA9A233-E4CF-41D3-9E0F-29FA29A545A2}" destId="{7647CDB6-66FA-4AC0-A002-721E5DC214EA}" srcOrd="4" destOrd="0" presId="urn:microsoft.com/office/officeart/2005/8/layout/radial1"/>
    <dgm:cxn modelId="{C162858A-8929-48A2-A6D4-3CE596D57A44}" type="presParOf" srcId="{2BA9A233-E4CF-41D3-9E0F-29FA29A545A2}" destId="{A949D68E-2717-4AB8-B7D6-1533F8F22B5F}" srcOrd="5" destOrd="0" presId="urn:microsoft.com/office/officeart/2005/8/layout/radial1"/>
    <dgm:cxn modelId="{A80414E1-74EA-4783-BAED-6589F445905B}" type="presParOf" srcId="{A949D68E-2717-4AB8-B7D6-1533F8F22B5F}" destId="{50B8757C-3F9C-45D3-AB05-03970D9B8F4D}" srcOrd="0" destOrd="0" presId="urn:microsoft.com/office/officeart/2005/8/layout/radial1"/>
    <dgm:cxn modelId="{B6294E61-C310-4669-8E34-E2BD0F51AFEE}" type="presParOf" srcId="{2BA9A233-E4CF-41D3-9E0F-29FA29A545A2}" destId="{2B97C804-8244-4139-851D-D742107EFC93}" srcOrd="6" destOrd="0" presId="urn:microsoft.com/office/officeart/2005/8/layout/radial1"/>
    <dgm:cxn modelId="{C5DFB93E-B6D4-43A5-9E90-E6330428DDE4}" type="presParOf" srcId="{2BA9A233-E4CF-41D3-9E0F-29FA29A545A2}" destId="{71FAA49F-6192-490A-9F08-100569C68552}" srcOrd="7" destOrd="0" presId="urn:microsoft.com/office/officeart/2005/8/layout/radial1"/>
    <dgm:cxn modelId="{2393AB25-F867-45ED-9B2B-4B2F448BFF57}" type="presParOf" srcId="{71FAA49F-6192-490A-9F08-100569C68552}" destId="{2FB093AB-A6E2-4137-B5DB-C79BB8EE5B50}" srcOrd="0" destOrd="0" presId="urn:microsoft.com/office/officeart/2005/8/layout/radial1"/>
    <dgm:cxn modelId="{1636DA56-0F40-4518-B87C-9A147711E4C3}" type="presParOf" srcId="{2BA9A233-E4CF-41D3-9E0F-29FA29A545A2}" destId="{EA0058E7-B81B-47B9-834F-96E234A1DD63}" srcOrd="8" destOrd="0" presId="urn:microsoft.com/office/officeart/2005/8/layout/radial1"/>
    <dgm:cxn modelId="{256AAC66-3477-4BB5-BF9C-CA809233E919}" type="presParOf" srcId="{2BA9A233-E4CF-41D3-9E0F-29FA29A545A2}" destId="{B2A0D5E8-4E91-453A-B1C5-172B153F4B50}" srcOrd="9" destOrd="0" presId="urn:microsoft.com/office/officeart/2005/8/layout/radial1"/>
    <dgm:cxn modelId="{164A7E6D-80FD-4D6F-9E89-F3BAA7C280B7}" type="presParOf" srcId="{B2A0D5E8-4E91-453A-B1C5-172B153F4B50}" destId="{145340F2-F9C9-4B41-AB91-442727D93B14}" srcOrd="0" destOrd="0" presId="urn:microsoft.com/office/officeart/2005/8/layout/radial1"/>
    <dgm:cxn modelId="{7E9FE24E-48EB-4678-9BC6-5242947564FD}" type="presParOf" srcId="{2BA9A233-E4CF-41D3-9E0F-29FA29A545A2}" destId="{112177C0-9D0D-4A2E-A229-49484D1875BA}" srcOrd="10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C46F9F5-A3AA-4A6C-A050-CA7670EE97C6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</dgm:pt>
    <dgm:pt modelId="{156668BF-3EC1-4DA8-86E5-48D028EC40FA}">
      <dgm:prSet phldrT="[文本]"/>
      <dgm:spPr/>
      <dgm:t>
        <a:bodyPr/>
        <a:lstStyle/>
        <a:p>
          <a:r>
            <a:rPr lang="zh-CN" altLang="en-US" dirty="0" smtClean="0"/>
            <a:t>研发</a:t>
          </a:r>
          <a:endParaRPr lang="zh-CN" altLang="en-US" dirty="0"/>
        </a:p>
      </dgm:t>
    </dgm:pt>
    <dgm:pt modelId="{3F0D4536-2907-4082-9F46-C3F16AD9C1DE}" type="parTrans" cxnId="{461F2864-9E26-43E4-AA50-74326B646892}">
      <dgm:prSet/>
      <dgm:spPr/>
      <dgm:t>
        <a:bodyPr/>
        <a:lstStyle/>
        <a:p>
          <a:endParaRPr lang="zh-CN" altLang="en-US"/>
        </a:p>
      </dgm:t>
    </dgm:pt>
    <dgm:pt modelId="{1D562887-9229-43B1-A545-154E2DB4AB6E}" type="sibTrans" cxnId="{461F2864-9E26-43E4-AA50-74326B646892}">
      <dgm:prSet/>
      <dgm:spPr/>
      <dgm:t>
        <a:bodyPr/>
        <a:lstStyle/>
        <a:p>
          <a:endParaRPr lang="zh-CN" altLang="en-US"/>
        </a:p>
      </dgm:t>
    </dgm:pt>
    <dgm:pt modelId="{55A81E09-489E-4126-BBD5-38D5C4FB5BB4}">
      <dgm:prSet phldrT="[文本]"/>
      <dgm:spPr/>
      <dgm:t>
        <a:bodyPr/>
        <a:lstStyle/>
        <a:p>
          <a:r>
            <a:rPr lang="zh-CN" altLang="en-US" dirty="0" smtClean="0"/>
            <a:t>综合</a:t>
          </a:r>
          <a:endParaRPr lang="zh-CN" altLang="en-US" dirty="0"/>
        </a:p>
      </dgm:t>
    </dgm:pt>
    <dgm:pt modelId="{D1BCD52A-3E42-43E5-81E8-00C13363E981}" type="parTrans" cxnId="{D27C9A18-2A60-4635-9940-74F3C8E2B4D2}">
      <dgm:prSet/>
      <dgm:spPr/>
      <dgm:t>
        <a:bodyPr/>
        <a:lstStyle/>
        <a:p>
          <a:endParaRPr lang="zh-CN" altLang="en-US"/>
        </a:p>
      </dgm:t>
    </dgm:pt>
    <dgm:pt modelId="{B6F0CEAE-6C0F-43C0-80E6-FAE18622544A}" type="sibTrans" cxnId="{D27C9A18-2A60-4635-9940-74F3C8E2B4D2}">
      <dgm:prSet/>
      <dgm:spPr/>
      <dgm:t>
        <a:bodyPr/>
        <a:lstStyle/>
        <a:p>
          <a:endParaRPr lang="zh-CN" altLang="en-US"/>
        </a:p>
      </dgm:t>
    </dgm:pt>
    <dgm:pt modelId="{D9EA2A13-3C1A-4063-96D2-FAC56367F013}">
      <dgm:prSet phldrT="[文本]"/>
      <dgm:spPr/>
      <dgm:t>
        <a:bodyPr/>
        <a:lstStyle/>
        <a:p>
          <a:r>
            <a:rPr lang="zh-CN" altLang="en-US" dirty="0" smtClean="0"/>
            <a:t>市场</a:t>
          </a:r>
          <a:endParaRPr lang="zh-CN" altLang="en-US" dirty="0"/>
        </a:p>
      </dgm:t>
    </dgm:pt>
    <dgm:pt modelId="{1F9222DA-795F-4C41-B619-36973280A31A}" type="parTrans" cxnId="{7C31DA68-7F19-4112-9844-608FBC0B62B4}">
      <dgm:prSet/>
      <dgm:spPr/>
      <dgm:t>
        <a:bodyPr/>
        <a:lstStyle/>
        <a:p>
          <a:endParaRPr lang="zh-CN" altLang="en-US"/>
        </a:p>
      </dgm:t>
    </dgm:pt>
    <dgm:pt modelId="{7C98EFDE-0D1D-4012-928B-7C04740CB42F}" type="sibTrans" cxnId="{7C31DA68-7F19-4112-9844-608FBC0B62B4}">
      <dgm:prSet/>
      <dgm:spPr/>
      <dgm:t>
        <a:bodyPr/>
        <a:lstStyle/>
        <a:p>
          <a:endParaRPr lang="zh-CN" altLang="en-US"/>
        </a:p>
      </dgm:t>
    </dgm:pt>
    <dgm:pt modelId="{C205BFCE-9A72-4659-B09C-6701051C2FEC}" type="pres">
      <dgm:prSet presAssocID="{CC46F9F5-A3AA-4A6C-A050-CA7670EE97C6}" presName="compositeShape" presStyleCnt="0">
        <dgm:presLayoutVars>
          <dgm:chMax val="7"/>
          <dgm:dir/>
          <dgm:resizeHandles val="exact"/>
        </dgm:presLayoutVars>
      </dgm:prSet>
      <dgm:spPr/>
    </dgm:pt>
    <dgm:pt modelId="{E66EF9F3-A2E2-4474-889E-A0E17616BD6C}" type="pres">
      <dgm:prSet presAssocID="{CC46F9F5-A3AA-4A6C-A050-CA7670EE97C6}" presName="wedge1" presStyleLbl="node1" presStyleIdx="0" presStyleCnt="3"/>
      <dgm:spPr/>
      <dgm:t>
        <a:bodyPr/>
        <a:lstStyle/>
        <a:p>
          <a:endParaRPr lang="zh-CN" altLang="en-US"/>
        </a:p>
      </dgm:t>
    </dgm:pt>
    <dgm:pt modelId="{42DFFA91-5D83-4F85-BFFD-9BE87745A02A}" type="pres">
      <dgm:prSet presAssocID="{CC46F9F5-A3AA-4A6C-A050-CA7670EE97C6}" presName="dummy1a" presStyleCnt="0"/>
      <dgm:spPr/>
    </dgm:pt>
    <dgm:pt modelId="{19BBBFB7-4D13-4B7F-9551-EEC73C6CD0B6}" type="pres">
      <dgm:prSet presAssocID="{CC46F9F5-A3AA-4A6C-A050-CA7670EE97C6}" presName="dummy1b" presStyleCnt="0"/>
      <dgm:spPr/>
    </dgm:pt>
    <dgm:pt modelId="{B25B6A1E-5396-4DA4-893F-2659115037B7}" type="pres">
      <dgm:prSet presAssocID="{CC46F9F5-A3AA-4A6C-A050-CA7670EE97C6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5AED29D-35A2-4460-A61F-4D727028CFC6}" type="pres">
      <dgm:prSet presAssocID="{CC46F9F5-A3AA-4A6C-A050-CA7670EE97C6}" presName="wedge2" presStyleLbl="node1" presStyleIdx="1" presStyleCnt="3"/>
      <dgm:spPr/>
      <dgm:t>
        <a:bodyPr/>
        <a:lstStyle/>
        <a:p>
          <a:endParaRPr lang="zh-CN" altLang="en-US"/>
        </a:p>
      </dgm:t>
    </dgm:pt>
    <dgm:pt modelId="{76CBC3F7-1514-4B37-8342-434AF60D03F7}" type="pres">
      <dgm:prSet presAssocID="{CC46F9F5-A3AA-4A6C-A050-CA7670EE97C6}" presName="dummy2a" presStyleCnt="0"/>
      <dgm:spPr/>
    </dgm:pt>
    <dgm:pt modelId="{540DCB29-F64E-4875-AED3-03724BBA1C04}" type="pres">
      <dgm:prSet presAssocID="{CC46F9F5-A3AA-4A6C-A050-CA7670EE97C6}" presName="dummy2b" presStyleCnt="0"/>
      <dgm:spPr/>
    </dgm:pt>
    <dgm:pt modelId="{0277732A-5C21-448F-9F79-DC7407CFFD05}" type="pres">
      <dgm:prSet presAssocID="{CC46F9F5-A3AA-4A6C-A050-CA7670EE97C6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819B185-6C8C-4CA5-8D76-E75D16351FE3}" type="pres">
      <dgm:prSet presAssocID="{CC46F9F5-A3AA-4A6C-A050-CA7670EE97C6}" presName="wedge3" presStyleLbl="node1" presStyleIdx="2" presStyleCnt="3"/>
      <dgm:spPr/>
      <dgm:t>
        <a:bodyPr/>
        <a:lstStyle/>
        <a:p>
          <a:endParaRPr lang="zh-CN" altLang="en-US"/>
        </a:p>
      </dgm:t>
    </dgm:pt>
    <dgm:pt modelId="{072B6482-629E-4AFF-AD03-8321AC4DC63E}" type="pres">
      <dgm:prSet presAssocID="{CC46F9F5-A3AA-4A6C-A050-CA7670EE97C6}" presName="dummy3a" presStyleCnt="0"/>
      <dgm:spPr/>
    </dgm:pt>
    <dgm:pt modelId="{3E4104BE-ACC9-4BA5-A30A-2A248E1A577A}" type="pres">
      <dgm:prSet presAssocID="{CC46F9F5-A3AA-4A6C-A050-CA7670EE97C6}" presName="dummy3b" presStyleCnt="0"/>
      <dgm:spPr/>
    </dgm:pt>
    <dgm:pt modelId="{5D954908-E2AB-4001-954E-A56E41337588}" type="pres">
      <dgm:prSet presAssocID="{CC46F9F5-A3AA-4A6C-A050-CA7670EE97C6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FD6E2AD-969F-42FA-B115-B758A26FF858}" type="pres">
      <dgm:prSet presAssocID="{1D562887-9229-43B1-A545-154E2DB4AB6E}" presName="arrowWedge1" presStyleLbl="fgSibTrans2D1" presStyleIdx="0" presStyleCnt="3"/>
      <dgm:spPr/>
    </dgm:pt>
    <dgm:pt modelId="{06A50213-B46C-4274-93D8-451296359139}" type="pres">
      <dgm:prSet presAssocID="{B6F0CEAE-6C0F-43C0-80E6-FAE18622544A}" presName="arrowWedge2" presStyleLbl="fgSibTrans2D1" presStyleIdx="1" presStyleCnt="3"/>
      <dgm:spPr/>
    </dgm:pt>
    <dgm:pt modelId="{D6A990D9-EE77-462C-967C-62CF63726A8F}" type="pres">
      <dgm:prSet presAssocID="{7C98EFDE-0D1D-4012-928B-7C04740CB42F}" presName="arrowWedge3" presStyleLbl="fgSibTrans2D1" presStyleIdx="2" presStyleCnt="3"/>
      <dgm:spPr/>
    </dgm:pt>
  </dgm:ptLst>
  <dgm:cxnLst>
    <dgm:cxn modelId="{7F3954BE-70CA-4F34-B240-9361D0145936}" type="presOf" srcId="{55A81E09-489E-4126-BBD5-38D5C4FB5BB4}" destId="{85AED29D-35A2-4460-A61F-4D727028CFC6}" srcOrd="0" destOrd="0" presId="urn:microsoft.com/office/officeart/2005/8/layout/cycle8"/>
    <dgm:cxn modelId="{6EAF37D9-936A-4228-8DD0-0F78381083EA}" type="presOf" srcId="{55A81E09-489E-4126-BBD5-38D5C4FB5BB4}" destId="{0277732A-5C21-448F-9F79-DC7407CFFD05}" srcOrd="1" destOrd="0" presId="urn:microsoft.com/office/officeart/2005/8/layout/cycle8"/>
    <dgm:cxn modelId="{461F2864-9E26-43E4-AA50-74326B646892}" srcId="{CC46F9F5-A3AA-4A6C-A050-CA7670EE97C6}" destId="{156668BF-3EC1-4DA8-86E5-48D028EC40FA}" srcOrd="0" destOrd="0" parTransId="{3F0D4536-2907-4082-9F46-C3F16AD9C1DE}" sibTransId="{1D562887-9229-43B1-A545-154E2DB4AB6E}"/>
    <dgm:cxn modelId="{D0C1DC0F-FC44-40A2-891E-863B4EC1F951}" type="presOf" srcId="{156668BF-3EC1-4DA8-86E5-48D028EC40FA}" destId="{E66EF9F3-A2E2-4474-889E-A0E17616BD6C}" srcOrd="0" destOrd="0" presId="urn:microsoft.com/office/officeart/2005/8/layout/cycle8"/>
    <dgm:cxn modelId="{4C6EE8B4-9CF6-426B-A0D2-C7A4409F6A68}" type="presOf" srcId="{CC46F9F5-A3AA-4A6C-A050-CA7670EE97C6}" destId="{C205BFCE-9A72-4659-B09C-6701051C2FEC}" srcOrd="0" destOrd="0" presId="urn:microsoft.com/office/officeart/2005/8/layout/cycle8"/>
    <dgm:cxn modelId="{4B2A566E-6B60-40A3-AA80-ABA19B44C394}" type="presOf" srcId="{D9EA2A13-3C1A-4063-96D2-FAC56367F013}" destId="{5D954908-E2AB-4001-954E-A56E41337588}" srcOrd="1" destOrd="0" presId="urn:microsoft.com/office/officeart/2005/8/layout/cycle8"/>
    <dgm:cxn modelId="{9A8FA269-CCB2-44AC-A05F-E576454B597D}" type="presOf" srcId="{156668BF-3EC1-4DA8-86E5-48D028EC40FA}" destId="{B25B6A1E-5396-4DA4-893F-2659115037B7}" srcOrd="1" destOrd="0" presId="urn:microsoft.com/office/officeart/2005/8/layout/cycle8"/>
    <dgm:cxn modelId="{7C31DA68-7F19-4112-9844-608FBC0B62B4}" srcId="{CC46F9F5-A3AA-4A6C-A050-CA7670EE97C6}" destId="{D9EA2A13-3C1A-4063-96D2-FAC56367F013}" srcOrd="2" destOrd="0" parTransId="{1F9222DA-795F-4C41-B619-36973280A31A}" sibTransId="{7C98EFDE-0D1D-4012-928B-7C04740CB42F}"/>
    <dgm:cxn modelId="{D27C9A18-2A60-4635-9940-74F3C8E2B4D2}" srcId="{CC46F9F5-A3AA-4A6C-A050-CA7670EE97C6}" destId="{55A81E09-489E-4126-BBD5-38D5C4FB5BB4}" srcOrd="1" destOrd="0" parTransId="{D1BCD52A-3E42-43E5-81E8-00C13363E981}" sibTransId="{B6F0CEAE-6C0F-43C0-80E6-FAE18622544A}"/>
    <dgm:cxn modelId="{6A13E848-1ECC-4261-B85F-C3613320C8F1}" type="presOf" srcId="{D9EA2A13-3C1A-4063-96D2-FAC56367F013}" destId="{8819B185-6C8C-4CA5-8D76-E75D16351FE3}" srcOrd="0" destOrd="0" presId="urn:microsoft.com/office/officeart/2005/8/layout/cycle8"/>
    <dgm:cxn modelId="{1406BA74-A7E2-45FF-B903-DC3C17ECE6FE}" type="presParOf" srcId="{C205BFCE-9A72-4659-B09C-6701051C2FEC}" destId="{E66EF9F3-A2E2-4474-889E-A0E17616BD6C}" srcOrd="0" destOrd="0" presId="urn:microsoft.com/office/officeart/2005/8/layout/cycle8"/>
    <dgm:cxn modelId="{A8644200-C1CB-4D72-A960-7D8DC9FFB3B7}" type="presParOf" srcId="{C205BFCE-9A72-4659-B09C-6701051C2FEC}" destId="{42DFFA91-5D83-4F85-BFFD-9BE87745A02A}" srcOrd="1" destOrd="0" presId="urn:microsoft.com/office/officeart/2005/8/layout/cycle8"/>
    <dgm:cxn modelId="{2393D3AF-32B8-4430-9319-FDDD0F69D449}" type="presParOf" srcId="{C205BFCE-9A72-4659-B09C-6701051C2FEC}" destId="{19BBBFB7-4D13-4B7F-9551-EEC73C6CD0B6}" srcOrd="2" destOrd="0" presId="urn:microsoft.com/office/officeart/2005/8/layout/cycle8"/>
    <dgm:cxn modelId="{9B797A6D-F57F-4DB8-B851-A48CA695B8AB}" type="presParOf" srcId="{C205BFCE-9A72-4659-B09C-6701051C2FEC}" destId="{B25B6A1E-5396-4DA4-893F-2659115037B7}" srcOrd="3" destOrd="0" presId="urn:microsoft.com/office/officeart/2005/8/layout/cycle8"/>
    <dgm:cxn modelId="{4701F7FC-5412-445D-9422-61A901CE2111}" type="presParOf" srcId="{C205BFCE-9A72-4659-B09C-6701051C2FEC}" destId="{85AED29D-35A2-4460-A61F-4D727028CFC6}" srcOrd="4" destOrd="0" presId="urn:microsoft.com/office/officeart/2005/8/layout/cycle8"/>
    <dgm:cxn modelId="{669967E0-40D1-4C95-B54F-BE66E5E71D40}" type="presParOf" srcId="{C205BFCE-9A72-4659-B09C-6701051C2FEC}" destId="{76CBC3F7-1514-4B37-8342-434AF60D03F7}" srcOrd="5" destOrd="0" presId="urn:microsoft.com/office/officeart/2005/8/layout/cycle8"/>
    <dgm:cxn modelId="{14A0B298-F6C0-477B-8C9F-3B5C7D401AB4}" type="presParOf" srcId="{C205BFCE-9A72-4659-B09C-6701051C2FEC}" destId="{540DCB29-F64E-4875-AED3-03724BBA1C04}" srcOrd="6" destOrd="0" presId="urn:microsoft.com/office/officeart/2005/8/layout/cycle8"/>
    <dgm:cxn modelId="{3369D6D0-DF13-4597-B95C-3FE9C26ED7AF}" type="presParOf" srcId="{C205BFCE-9A72-4659-B09C-6701051C2FEC}" destId="{0277732A-5C21-448F-9F79-DC7407CFFD05}" srcOrd="7" destOrd="0" presId="urn:microsoft.com/office/officeart/2005/8/layout/cycle8"/>
    <dgm:cxn modelId="{CAD5A2C9-31F1-4A6F-AE89-75BC69EF6B06}" type="presParOf" srcId="{C205BFCE-9A72-4659-B09C-6701051C2FEC}" destId="{8819B185-6C8C-4CA5-8D76-E75D16351FE3}" srcOrd="8" destOrd="0" presId="urn:microsoft.com/office/officeart/2005/8/layout/cycle8"/>
    <dgm:cxn modelId="{1C2C6812-6BF5-460B-93D6-FC9B37BFD323}" type="presParOf" srcId="{C205BFCE-9A72-4659-B09C-6701051C2FEC}" destId="{072B6482-629E-4AFF-AD03-8321AC4DC63E}" srcOrd="9" destOrd="0" presId="urn:microsoft.com/office/officeart/2005/8/layout/cycle8"/>
    <dgm:cxn modelId="{BAF9D697-099F-470D-ACCB-5D301A0D47F9}" type="presParOf" srcId="{C205BFCE-9A72-4659-B09C-6701051C2FEC}" destId="{3E4104BE-ACC9-4BA5-A30A-2A248E1A577A}" srcOrd="10" destOrd="0" presId="urn:microsoft.com/office/officeart/2005/8/layout/cycle8"/>
    <dgm:cxn modelId="{CF09A02C-4001-4004-BB96-11E10CBCC72B}" type="presParOf" srcId="{C205BFCE-9A72-4659-B09C-6701051C2FEC}" destId="{5D954908-E2AB-4001-954E-A56E41337588}" srcOrd="11" destOrd="0" presId="urn:microsoft.com/office/officeart/2005/8/layout/cycle8"/>
    <dgm:cxn modelId="{940EE0EE-ACFE-45C3-8C21-E7FD7BFAE15E}" type="presParOf" srcId="{C205BFCE-9A72-4659-B09C-6701051C2FEC}" destId="{7FD6E2AD-969F-42FA-B115-B758A26FF858}" srcOrd="12" destOrd="0" presId="urn:microsoft.com/office/officeart/2005/8/layout/cycle8"/>
    <dgm:cxn modelId="{52821BAF-BC3D-467B-8A0D-AB35E79BFE7D}" type="presParOf" srcId="{C205BFCE-9A72-4659-B09C-6701051C2FEC}" destId="{06A50213-B46C-4274-93D8-451296359139}" srcOrd="13" destOrd="0" presId="urn:microsoft.com/office/officeart/2005/8/layout/cycle8"/>
    <dgm:cxn modelId="{FD1423C6-41EC-41A9-8919-DF5215BE2187}" type="presParOf" srcId="{C205BFCE-9A72-4659-B09C-6701051C2FEC}" destId="{D6A990D9-EE77-462C-967C-62CF63726A8F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2">
  <dgm:title val=""/>
  <dgm:desc val=""/>
  <dgm:catLst>
    <dgm:cat type="process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/>
    </dgm:varLst>
    <dgm:choose name="Name0">
      <dgm:if name="Name1" func="var" arg="dir" op="equ" val="norm">
        <dgm:alg type="snake">
          <dgm:param type="grDir" val="tL"/>
          <dgm:param type="flowDir" val="col"/>
          <dgm:param type="contDir" val="revDir"/>
        </dgm:alg>
      </dgm:if>
      <dgm:else name="Name2">
        <dgm:alg type="snake">
          <dgm:param type="grDir" val="tR"/>
          <dgm:param type="flowDir" val="col"/>
          <dgm:param type="contDir" val="revDi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firstNode" refType="w"/>
      <dgm:constr type="w" for="ch" forName="lastNode" refType="w" refFor="ch" refForName="firstNode" op="equ"/>
      <dgm:constr type="w" for="ch" forName="middleNode" refType="w" refFor="ch" refForName="firstNode" op="equ"/>
      <dgm:constr type="h" for="ch" ptType="sibTrans" refType="w" refFor="ch" refForName="middleNode" op="equ" fact="0.35"/>
      <dgm:constr type="sp" refType="w" refFor="ch" refForName="middleNode" fact="0.5"/>
      <dgm:constr type="connDist" for="des" ptType="sibTrans" op="equ"/>
      <dgm:constr type="primFontSz" for="ch" forName="firstNode" val="65"/>
      <dgm:constr type="primFontSz" for="ch" forName="lastNode" refType="primFontSz" refFor="ch" refForName="firstNode" op="equ"/>
      <dgm:constr type="primFontSz" for="des" forName="shape" val="65"/>
      <dgm:constr type="primFontSz" for="des" forName="shape" refType="primFontSz" refFor="ch" refForName="firstNode" op="lte"/>
      <dgm:constr type="primFontSz" for="des" forName="shape" refType="primFontSz" refFor="ch" refForName="lastNode" op="lte"/>
    </dgm:constrLst>
    <dgm:ruleLst/>
    <dgm:forEach name="Name3" axis="ch" ptType="node">
      <dgm:choose name="Name4">
        <dgm:if name="Name5" axis="self" ptType="node" func="pos" op="equ" val="1">
          <dgm:layoutNode name="fir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if name="Name6" axis="self" ptType="node" func="revPos" op="equ" val="1">
          <dgm:layoutNode name="la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else name="Name7">
          <dgm:layoutNode name="middleNod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  <dgm:constr type="w" for="ch" forName="padding" refType="w"/>
              <dgm:constr type="h" for="ch" forName="padding" refType="h"/>
              <dgm:constr type="w" for="ch" forName="shape" refType="w" fact="0.667"/>
              <dgm:constr type="h" for="ch" forName="shape" refType="h" fact="0.667"/>
              <dgm:constr type="ctrX" for="ch" forName="shape" refType="w" fact="0.5"/>
              <dgm:constr type="ctrY" for="ch" forName="shape" refType="h" fact="0.5"/>
            </dgm:constrLst>
            <dgm:ruleLst/>
            <dgm:layoutNode name="padding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shape">
              <dgm:varLst>
                <dgm:bulletEnabled val="1"/>
              </dgm:varLst>
              <dgm:alg type="tx">
                <dgm:param type="txAnchorVertCh" val="mid"/>
              </dgm:alg>
              <dgm:shape xmlns:r="http://schemas.openxmlformats.org/officeDocument/2006/relationships" type="ellipse" r:blip="">
                <dgm:adjLst/>
              </dgm:shape>
              <dgm:presOf axis="desOrSelf" ptType="node"/>
              <dgm:constrLst>
                <dgm:constr type="h" refType="w"/>
                <dgm:constr type="tMarg" refType="primFontSz" fact="0.1"/>
                <dgm:constr type="bMarg" refType="primFontSz" fact="0.1"/>
                <dgm:constr type="lMarg" refType="primFontSz" fact="0.1"/>
                <dgm:constr type="r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  <dgm:forEach name="Name8" axis="followSib" ptType="sibTrans" cnt="1">
        <dgm:layoutNode name="sibTrans">
          <dgm:choose name="Name9">
            <dgm:if name="Name10" func="var" arg="dir" op="equ" val="norm">
              <dgm:choose name="Name11">
                <dgm:if name="Name12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3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4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if>
            <dgm:else name="Name15">
              <dgm:choose name="Name16">
                <dgm:if name="Name17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8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9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else>
          </dgm:choose>
          <dgm:shape xmlns:r="http://schemas.openxmlformats.org/officeDocument/2006/relationships" rot="90" type="triangle" r:blip="">
            <dgm:adjLst/>
          </dgm:shape>
          <dgm:presOf axis="self"/>
          <dgm:constrLst>
            <dgm:constr type="w" refType="h"/>
            <dgm:constr type="connDist"/>
            <dgm:constr type="begPad" refType="connDist" fact="0.25"/>
            <dgm:constr type="endPad" refType="connDist" fact="0.22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0E1885-5489-4DF5-94EC-80D41F528AFC}" type="datetimeFigureOut">
              <a:rPr lang="zh-CN" altLang="en-US" smtClean="0"/>
              <a:pPr/>
              <a:t>2016/1/28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03BE70-C453-47C3-98B9-BD11100CA80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78448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12178E-A38F-485D-9325-6A719C709752}" type="datetimeFigureOut">
              <a:rPr lang="zh-CN" altLang="en-US" smtClean="0"/>
              <a:pPr/>
              <a:t>2016/1/28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036D42-9ACF-48BD-AFB3-660229EF42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21531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036D42-9ACF-48BD-AFB3-660229EF4240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59702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036D42-9ACF-48BD-AFB3-660229EF4240}" type="slidenum">
              <a:rPr lang="zh-CN" altLang="en-US" smtClean="0"/>
              <a:pPr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8044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036D42-9ACF-48BD-AFB3-660229EF4240}" type="slidenum">
              <a:rPr lang="zh-CN" altLang="en-US" smtClean="0"/>
              <a:pPr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0185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036D42-9ACF-48BD-AFB3-660229EF4240}" type="slidenum">
              <a:rPr lang="zh-CN" altLang="en-US" smtClean="0"/>
              <a:pPr/>
              <a:t>54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6672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036D42-9ACF-48BD-AFB3-660229EF4240}" type="slidenum">
              <a:rPr lang="zh-CN" altLang="en-US" smtClean="0"/>
              <a:pPr/>
              <a:t>55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0499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036D42-9ACF-48BD-AFB3-660229EF4240}" type="slidenum">
              <a:rPr lang="zh-CN" altLang="en-US" smtClean="0"/>
              <a:pPr/>
              <a:t>65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2093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036D42-9ACF-48BD-AFB3-660229EF4240}" type="slidenum">
              <a:rPr lang="zh-CN" altLang="en-US" smtClean="0"/>
              <a:pPr/>
              <a:t>66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1869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22407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036D42-9ACF-48BD-AFB3-660229EF4240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5792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036D42-9ACF-48BD-AFB3-660229EF4240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0467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036D42-9ACF-48BD-AFB3-660229EF4240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0024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036D42-9ACF-48BD-AFB3-660229EF4240}" type="slidenum">
              <a:rPr lang="zh-CN" altLang="en-US" smtClean="0"/>
              <a:pPr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9974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036D42-9ACF-48BD-AFB3-660229EF4240}" type="slidenum">
              <a:rPr lang="zh-CN" altLang="en-US" smtClean="0"/>
              <a:pPr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7867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036D42-9ACF-48BD-AFB3-660229EF4240}" type="slidenum">
              <a:rPr lang="zh-CN" altLang="en-US" smtClean="0"/>
              <a:pPr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5004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036D42-9ACF-48BD-AFB3-660229EF4240}" type="slidenum">
              <a:rPr lang="zh-CN" altLang="en-US" smtClean="0"/>
              <a:pPr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9777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036D42-9ACF-48BD-AFB3-660229EF4240}" type="slidenum">
              <a:rPr lang="zh-CN" altLang="en-US" smtClean="0"/>
              <a:pPr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6553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yangweizhou\桌面\12.jpg"/>
          <p:cNvPicPr>
            <a:picLocks noChangeAspect="1" noChangeArrowheads="1"/>
          </p:cNvPicPr>
          <p:nvPr userDrawn="1"/>
        </p:nvPicPr>
        <p:blipFill>
          <a:blip r:embed="rId2" cstate="print"/>
          <a:srcRect t="9573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818103" y="237877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逻辑与展示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251520" y="213489"/>
            <a:ext cx="576064" cy="576064"/>
          </a:xfrm>
          <a:custGeom>
            <a:avLst/>
            <a:gdLst>
              <a:gd name="connsiteX0" fmla="*/ 0 w 576064"/>
              <a:gd name="connsiteY0" fmla="*/ 288032 h 576064"/>
              <a:gd name="connsiteX1" fmla="*/ 84363 w 576064"/>
              <a:gd name="connsiteY1" fmla="*/ 84363 h 576064"/>
              <a:gd name="connsiteX2" fmla="*/ 288033 w 576064"/>
              <a:gd name="connsiteY2" fmla="*/ 1 h 576064"/>
              <a:gd name="connsiteX3" fmla="*/ 491702 w 576064"/>
              <a:gd name="connsiteY3" fmla="*/ 84364 h 576064"/>
              <a:gd name="connsiteX4" fmla="*/ 576064 w 576064"/>
              <a:gd name="connsiteY4" fmla="*/ 288034 h 576064"/>
              <a:gd name="connsiteX5" fmla="*/ 491701 w 576064"/>
              <a:gd name="connsiteY5" fmla="*/ 491703 h 576064"/>
              <a:gd name="connsiteX6" fmla="*/ 288032 w 576064"/>
              <a:gd name="connsiteY6" fmla="*/ 576066 h 576064"/>
              <a:gd name="connsiteX7" fmla="*/ 84363 w 576064"/>
              <a:gd name="connsiteY7" fmla="*/ 491703 h 576064"/>
              <a:gd name="connsiteX8" fmla="*/ 1 w 576064"/>
              <a:gd name="connsiteY8" fmla="*/ 288033 h 576064"/>
              <a:gd name="connsiteX9" fmla="*/ 0 w 576064"/>
              <a:gd name="connsiteY9" fmla="*/ 288032 h 576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76064" h="576064">
                <a:moveTo>
                  <a:pt x="0" y="288032"/>
                </a:moveTo>
                <a:cubicBezTo>
                  <a:pt x="0" y="211641"/>
                  <a:pt x="30346" y="138379"/>
                  <a:pt x="84363" y="84363"/>
                </a:cubicBezTo>
                <a:cubicBezTo>
                  <a:pt x="138380" y="30347"/>
                  <a:pt x="211642" y="1"/>
                  <a:pt x="288033" y="1"/>
                </a:cubicBezTo>
                <a:cubicBezTo>
                  <a:pt x="364424" y="1"/>
                  <a:pt x="437686" y="30347"/>
                  <a:pt x="491702" y="84364"/>
                </a:cubicBezTo>
                <a:cubicBezTo>
                  <a:pt x="545718" y="138381"/>
                  <a:pt x="576064" y="211643"/>
                  <a:pt x="576064" y="288034"/>
                </a:cubicBezTo>
                <a:cubicBezTo>
                  <a:pt x="576064" y="364425"/>
                  <a:pt x="545718" y="437687"/>
                  <a:pt x="491701" y="491703"/>
                </a:cubicBezTo>
                <a:cubicBezTo>
                  <a:pt x="437684" y="545719"/>
                  <a:pt x="364422" y="576066"/>
                  <a:pt x="288032" y="576066"/>
                </a:cubicBezTo>
                <a:cubicBezTo>
                  <a:pt x="211641" y="576066"/>
                  <a:pt x="138379" y="545720"/>
                  <a:pt x="84363" y="491703"/>
                </a:cubicBezTo>
                <a:cubicBezTo>
                  <a:pt x="30347" y="437686"/>
                  <a:pt x="0" y="364424"/>
                  <a:pt x="1" y="288033"/>
                </a:cubicBezTo>
                <a:lnTo>
                  <a:pt x="0" y="288032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+mj-lt"/>
              </a:rPr>
              <a:t>01</a:t>
            </a:r>
            <a:endParaRPr lang="zh-CN" altLang="en-US" sz="2400" dirty="0">
              <a:latin typeface="+mj-lt"/>
            </a:endParaRPr>
          </a:p>
        </p:txBody>
      </p:sp>
      <p:cxnSp>
        <p:nvCxnSpPr>
          <p:cNvPr id="13" name="直接连接符 12"/>
          <p:cNvCxnSpPr/>
          <p:nvPr userDrawn="1"/>
        </p:nvCxnSpPr>
        <p:spPr>
          <a:xfrm>
            <a:off x="899592" y="697954"/>
            <a:ext cx="1656184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818103" y="23787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版面设计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251520" y="213489"/>
            <a:ext cx="576064" cy="576064"/>
          </a:xfrm>
          <a:custGeom>
            <a:avLst/>
            <a:gdLst>
              <a:gd name="connsiteX0" fmla="*/ 0 w 576064"/>
              <a:gd name="connsiteY0" fmla="*/ 288032 h 576064"/>
              <a:gd name="connsiteX1" fmla="*/ 84363 w 576064"/>
              <a:gd name="connsiteY1" fmla="*/ 84363 h 576064"/>
              <a:gd name="connsiteX2" fmla="*/ 288033 w 576064"/>
              <a:gd name="connsiteY2" fmla="*/ 1 h 576064"/>
              <a:gd name="connsiteX3" fmla="*/ 491702 w 576064"/>
              <a:gd name="connsiteY3" fmla="*/ 84364 h 576064"/>
              <a:gd name="connsiteX4" fmla="*/ 576064 w 576064"/>
              <a:gd name="connsiteY4" fmla="*/ 288034 h 576064"/>
              <a:gd name="connsiteX5" fmla="*/ 491701 w 576064"/>
              <a:gd name="connsiteY5" fmla="*/ 491703 h 576064"/>
              <a:gd name="connsiteX6" fmla="*/ 288032 w 576064"/>
              <a:gd name="connsiteY6" fmla="*/ 576066 h 576064"/>
              <a:gd name="connsiteX7" fmla="*/ 84363 w 576064"/>
              <a:gd name="connsiteY7" fmla="*/ 491703 h 576064"/>
              <a:gd name="connsiteX8" fmla="*/ 1 w 576064"/>
              <a:gd name="connsiteY8" fmla="*/ 288033 h 576064"/>
              <a:gd name="connsiteX9" fmla="*/ 0 w 576064"/>
              <a:gd name="connsiteY9" fmla="*/ 288032 h 576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76064" h="576064">
                <a:moveTo>
                  <a:pt x="0" y="288032"/>
                </a:moveTo>
                <a:cubicBezTo>
                  <a:pt x="0" y="211641"/>
                  <a:pt x="30346" y="138379"/>
                  <a:pt x="84363" y="84363"/>
                </a:cubicBezTo>
                <a:cubicBezTo>
                  <a:pt x="138380" y="30347"/>
                  <a:pt x="211642" y="1"/>
                  <a:pt x="288033" y="1"/>
                </a:cubicBezTo>
                <a:cubicBezTo>
                  <a:pt x="364424" y="1"/>
                  <a:pt x="437686" y="30347"/>
                  <a:pt x="491702" y="84364"/>
                </a:cubicBezTo>
                <a:cubicBezTo>
                  <a:pt x="545718" y="138381"/>
                  <a:pt x="576064" y="211643"/>
                  <a:pt x="576064" y="288034"/>
                </a:cubicBezTo>
                <a:cubicBezTo>
                  <a:pt x="576064" y="364425"/>
                  <a:pt x="545718" y="437687"/>
                  <a:pt x="491701" y="491703"/>
                </a:cubicBezTo>
                <a:cubicBezTo>
                  <a:pt x="437684" y="545719"/>
                  <a:pt x="364422" y="576066"/>
                  <a:pt x="288032" y="576066"/>
                </a:cubicBezTo>
                <a:cubicBezTo>
                  <a:pt x="211641" y="576066"/>
                  <a:pt x="138379" y="545720"/>
                  <a:pt x="84363" y="491703"/>
                </a:cubicBezTo>
                <a:cubicBezTo>
                  <a:pt x="30347" y="437686"/>
                  <a:pt x="0" y="364424"/>
                  <a:pt x="1" y="288033"/>
                </a:cubicBezTo>
                <a:lnTo>
                  <a:pt x="0" y="288032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+mj-lt"/>
              </a:rPr>
              <a:t>02</a:t>
            </a:r>
            <a:endParaRPr lang="zh-CN" altLang="en-US" sz="2400" dirty="0">
              <a:latin typeface="+mj-lt"/>
            </a:endParaRPr>
          </a:p>
        </p:txBody>
      </p:sp>
      <p:cxnSp>
        <p:nvCxnSpPr>
          <p:cNvPr id="13" name="直接连接符 12"/>
          <p:cNvCxnSpPr/>
          <p:nvPr userDrawn="1"/>
        </p:nvCxnSpPr>
        <p:spPr>
          <a:xfrm>
            <a:off x="899592" y="697954"/>
            <a:ext cx="1656184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818103" y="23787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素材选择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251520" y="213489"/>
            <a:ext cx="576064" cy="576064"/>
          </a:xfrm>
          <a:custGeom>
            <a:avLst/>
            <a:gdLst>
              <a:gd name="connsiteX0" fmla="*/ 0 w 576064"/>
              <a:gd name="connsiteY0" fmla="*/ 288032 h 576064"/>
              <a:gd name="connsiteX1" fmla="*/ 84363 w 576064"/>
              <a:gd name="connsiteY1" fmla="*/ 84363 h 576064"/>
              <a:gd name="connsiteX2" fmla="*/ 288033 w 576064"/>
              <a:gd name="connsiteY2" fmla="*/ 1 h 576064"/>
              <a:gd name="connsiteX3" fmla="*/ 491702 w 576064"/>
              <a:gd name="connsiteY3" fmla="*/ 84364 h 576064"/>
              <a:gd name="connsiteX4" fmla="*/ 576064 w 576064"/>
              <a:gd name="connsiteY4" fmla="*/ 288034 h 576064"/>
              <a:gd name="connsiteX5" fmla="*/ 491701 w 576064"/>
              <a:gd name="connsiteY5" fmla="*/ 491703 h 576064"/>
              <a:gd name="connsiteX6" fmla="*/ 288032 w 576064"/>
              <a:gd name="connsiteY6" fmla="*/ 576066 h 576064"/>
              <a:gd name="connsiteX7" fmla="*/ 84363 w 576064"/>
              <a:gd name="connsiteY7" fmla="*/ 491703 h 576064"/>
              <a:gd name="connsiteX8" fmla="*/ 1 w 576064"/>
              <a:gd name="connsiteY8" fmla="*/ 288033 h 576064"/>
              <a:gd name="connsiteX9" fmla="*/ 0 w 576064"/>
              <a:gd name="connsiteY9" fmla="*/ 288032 h 576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76064" h="576064">
                <a:moveTo>
                  <a:pt x="0" y="288032"/>
                </a:moveTo>
                <a:cubicBezTo>
                  <a:pt x="0" y="211641"/>
                  <a:pt x="30346" y="138379"/>
                  <a:pt x="84363" y="84363"/>
                </a:cubicBezTo>
                <a:cubicBezTo>
                  <a:pt x="138380" y="30347"/>
                  <a:pt x="211642" y="1"/>
                  <a:pt x="288033" y="1"/>
                </a:cubicBezTo>
                <a:cubicBezTo>
                  <a:pt x="364424" y="1"/>
                  <a:pt x="437686" y="30347"/>
                  <a:pt x="491702" y="84364"/>
                </a:cubicBezTo>
                <a:cubicBezTo>
                  <a:pt x="545718" y="138381"/>
                  <a:pt x="576064" y="211643"/>
                  <a:pt x="576064" y="288034"/>
                </a:cubicBezTo>
                <a:cubicBezTo>
                  <a:pt x="576064" y="364425"/>
                  <a:pt x="545718" y="437687"/>
                  <a:pt x="491701" y="491703"/>
                </a:cubicBezTo>
                <a:cubicBezTo>
                  <a:pt x="437684" y="545719"/>
                  <a:pt x="364422" y="576066"/>
                  <a:pt x="288032" y="576066"/>
                </a:cubicBezTo>
                <a:cubicBezTo>
                  <a:pt x="211641" y="576066"/>
                  <a:pt x="138379" y="545720"/>
                  <a:pt x="84363" y="491703"/>
                </a:cubicBezTo>
                <a:cubicBezTo>
                  <a:pt x="30347" y="437686"/>
                  <a:pt x="0" y="364424"/>
                  <a:pt x="1" y="288033"/>
                </a:cubicBezTo>
                <a:lnTo>
                  <a:pt x="0" y="288032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+mj-lt"/>
              </a:rPr>
              <a:t>03</a:t>
            </a:r>
            <a:endParaRPr lang="zh-CN" altLang="en-US" sz="2400" dirty="0">
              <a:latin typeface="+mj-lt"/>
            </a:endParaRPr>
          </a:p>
        </p:txBody>
      </p:sp>
      <p:cxnSp>
        <p:nvCxnSpPr>
          <p:cNvPr id="13" name="直接连接符 12"/>
          <p:cNvCxnSpPr/>
          <p:nvPr userDrawn="1"/>
        </p:nvCxnSpPr>
        <p:spPr>
          <a:xfrm>
            <a:off x="899592" y="697954"/>
            <a:ext cx="1656184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818103" y="23787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动画运用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251520" y="213489"/>
            <a:ext cx="576064" cy="576064"/>
          </a:xfrm>
          <a:custGeom>
            <a:avLst/>
            <a:gdLst>
              <a:gd name="connsiteX0" fmla="*/ 0 w 576064"/>
              <a:gd name="connsiteY0" fmla="*/ 288032 h 576064"/>
              <a:gd name="connsiteX1" fmla="*/ 84363 w 576064"/>
              <a:gd name="connsiteY1" fmla="*/ 84363 h 576064"/>
              <a:gd name="connsiteX2" fmla="*/ 288033 w 576064"/>
              <a:gd name="connsiteY2" fmla="*/ 1 h 576064"/>
              <a:gd name="connsiteX3" fmla="*/ 491702 w 576064"/>
              <a:gd name="connsiteY3" fmla="*/ 84364 h 576064"/>
              <a:gd name="connsiteX4" fmla="*/ 576064 w 576064"/>
              <a:gd name="connsiteY4" fmla="*/ 288034 h 576064"/>
              <a:gd name="connsiteX5" fmla="*/ 491701 w 576064"/>
              <a:gd name="connsiteY5" fmla="*/ 491703 h 576064"/>
              <a:gd name="connsiteX6" fmla="*/ 288032 w 576064"/>
              <a:gd name="connsiteY6" fmla="*/ 576066 h 576064"/>
              <a:gd name="connsiteX7" fmla="*/ 84363 w 576064"/>
              <a:gd name="connsiteY7" fmla="*/ 491703 h 576064"/>
              <a:gd name="connsiteX8" fmla="*/ 1 w 576064"/>
              <a:gd name="connsiteY8" fmla="*/ 288033 h 576064"/>
              <a:gd name="connsiteX9" fmla="*/ 0 w 576064"/>
              <a:gd name="connsiteY9" fmla="*/ 288032 h 576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76064" h="576064">
                <a:moveTo>
                  <a:pt x="0" y="288032"/>
                </a:moveTo>
                <a:cubicBezTo>
                  <a:pt x="0" y="211641"/>
                  <a:pt x="30346" y="138379"/>
                  <a:pt x="84363" y="84363"/>
                </a:cubicBezTo>
                <a:cubicBezTo>
                  <a:pt x="138380" y="30347"/>
                  <a:pt x="211642" y="1"/>
                  <a:pt x="288033" y="1"/>
                </a:cubicBezTo>
                <a:cubicBezTo>
                  <a:pt x="364424" y="1"/>
                  <a:pt x="437686" y="30347"/>
                  <a:pt x="491702" y="84364"/>
                </a:cubicBezTo>
                <a:cubicBezTo>
                  <a:pt x="545718" y="138381"/>
                  <a:pt x="576064" y="211643"/>
                  <a:pt x="576064" y="288034"/>
                </a:cubicBezTo>
                <a:cubicBezTo>
                  <a:pt x="576064" y="364425"/>
                  <a:pt x="545718" y="437687"/>
                  <a:pt x="491701" y="491703"/>
                </a:cubicBezTo>
                <a:cubicBezTo>
                  <a:pt x="437684" y="545719"/>
                  <a:pt x="364422" y="576066"/>
                  <a:pt x="288032" y="576066"/>
                </a:cubicBezTo>
                <a:cubicBezTo>
                  <a:pt x="211641" y="576066"/>
                  <a:pt x="138379" y="545720"/>
                  <a:pt x="84363" y="491703"/>
                </a:cubicBezTo>
                <a:cubicBezTo>
                  <a:pt x="30347" y="437686"/>
                  <a:pt x="0" y="364424"/>
                  <a:pt x="1" y="288033"/>
                </a:cubicBezTo>
                <a:lnTo>
                  <a:pt x="0" y="288032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+mj-lt"/>
              </a:rPr>
              <a:t>04</a:t>
            </a:r>
            <a:endParaRPr lang="zh-CN" altLang="en-US" sz="2400" dirty="0">
              <a:latin typeface="+mj-lt"/>
            </a:endParaRPr>
          </a:p>
        </p:txBody>
      </p:sp>
      <p:cxnSp>
        <p:nvCxnSpPr>
          <p:cNvPr id="13" name="直接连接符 12"/>
          <p:cNvCxnSpPr/>
          <p:nvPr userDrawn="1"/>
        </p:nvCxnSpPr>
        <p:spPr>
          <a:xfrm>
            <a:off x="899592" y="697954"/>
            <a:ext cx="1656184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818103" y="237877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字体与颜色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251520" y="213489"/>
            <a:ext cx="576064" cy="576064"/>
          </a:xfrm>
          <a:custGeom>
            <a:avLst/>
            <a:gdLst>
              <a:gd name="connsiteX0" fmla="*/ 0 w 576064"/>
              <a:gd name="connsiteY0" fmla="*/ 288032 h 576064"/>
              <a:gd name="connsiteX1" fmla="*/ 84363 w 576064"/>
              <a:gd name="connsiteY1" fmla="*/ 84363 h 576064"/>
              <a:gd name="connsiteX2" fmla="*/ 288033 w 576064"/>
              <a:gd name="connsiteY2" fmla="*/ 1 h 576064"/>
              <a:gd name="connsiteX3" fmla="*/ 491702 w 576064"/>
              <a:gd name="connsiteY3" fmla="*/ 84364 h 576064"/>
              <a:gd name="connsiteX4" fmla="*/ 576064 w 576064"/>
              <a:gd name="connsiteY4" fmla="*/ 288034 h 576064"/>
              <a:gd name="connsiteX5" fmla="*/ 491701 w 576064"/>
              <a:gd name="connsiteY5" fmla="*/ 491703 h 576064"/>
              <a:gd name="connsiteX6" fmla="*/ 288032 w 576064"/>
              <a:gd name="connsiteY6" fmla="*/ 576066 h 576064"/>
              <a:gd name="connsiteX7" fmla="*/ 84363 w 576064"/>
              <a:gd name="connsiteY7" fmla="*/ 491703 h 576064"/>
              <a:gd name="connsiteX8" fmla="*/ 1 w 576064"/>
              <a:gd name="connsiteY8" fmla="*/ 288033 h 576064"/>
              <a:gd name="connsiteX9" fmla="*/ 0 w 576064"/>
              <a:gd name="connsiteY9" fmla="*/ 288032 h 576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76064" h="576064">
                <a:moveTo>
                  <a:pt x="0" y="288032"/>
                </a:moveTo>
                <a:cubicBezTo>
                  <a:pt x="0" y="211641"/>
                  <a:pt x="30346" y="138379"/>
                  <a:pt x="84363" y="84363"/>
                </a:cubicBezTo>
                <a:cubicBezTo>
                  <a:pt x="138380" y="30347"/>
                  <a:pt x="211642" y="1"/>
                  <a:pt x="288033" y="1"/>
                </a:cubicBezTo>
                <a:cubicBezTo>
                  <a:pt x="364424" y="1"/>
                  <a:pt x="437686" y="30347"/>
                  <a:pt x="491702" y="84364"/>
                </a:cubicBezTo>
                <a:cubicBezTo>
                  <a:pt x="545718" y="138381"/>
                  <a:pt x="576064" y="211643"/>
                  <a:pt x="576064" y="288034"/>
                </a:cubicBezTo>
                <a:cubicBezTo>
                  <a:pt x="576064" y="364425"/>
                  <a:pt x="545718" y="437687"/>
                  <a:pt x="491701" y="491703"/>
                </a:cubicBezTo>
                <a:cubicBezTo>
                  <a:pt x="437684" y="545719"/>
                  <a:pt x="364422" y="576066"/>
                  <a:pt x="288032" y="576066"/>
                </a:cubicBezTo>
                <a:cubicBezTo>
                  <a:pt x="211641" y="576066"/>
                  <a:pt x="138379" y="545720"/>
                  <a:pt x="84363" y="491703"/>
                </a:cubicBezTo>
                <a:cubicBezTo>
                  <a:pt x="30347" y="437686"/>
                  <a:pt x="0" y="364424"/>
                  <a:pt x="1" y="288033"/>
                </a:cubicBezTo>
                <a:lnTo>
                  <a:pt x="0" y="288032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+mj-lt"/>
              </a:rPr>
              <a:t>05</a:t>
            </a:r>
            <a:endParaRPr lang="zh-CN" altLang="en-US" sz="2400" dirty="0">
              <a:latin typeface="+mj-lt"/>
            </a:endParaRPr>
          </a:p>
        </p:txBody>
      </p:sp>
      <p:cxnSp>
        <p:nvCxnSpPr>
          <p:cNvPr id="13" name="直接连接符 12"/>
          <p:cNvCxnSpPr/>
          <p:nvPr userDrawn="1"/>
        </p:nvCxnSpPr>
        <p:spPr>
          <a:xfrm>
            <a:off x="899592" y="697954"/>
            <a:ext cx="1656184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yangweizhou\桌面\2.jpg"/>
          <p:cNvPicPr>
            <a:picLocks noChangeAspect="1" noChangeArrowheads="1"/>
          </p:cNvPicPr>
          <p:nvPr userDrawn="1"/>
        </p:nvPicPr>
        <p:blipFill>
          <a:blip r:embed="rId2" cstate="print"/>
          <a:srcRect t="4418" b="16049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07446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878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yangweizhou\桌面\图片1 拷贝.jpg"/>
          <p:cNvPicPr>
            <a:picLocks noChangeAspect="1" noChangeArrowheads="1"/>
          </p:cNvPicPr>
          <p:nvPr userDrawn="1"/>
        </p:nvPicPr>
        <p:blipFill>
          <a:blip r:embed="rId2" cstate="print"/>
          <a:srcRect t="3768" b="5805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4357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1614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7959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15387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8751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59182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9430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82350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78472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830293" y="22742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课前热身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251520" y="213489"/>
            <a:ext cx="576064" cy="576064"/>
            <a:chOff x="1187624" y="924858"/>
            <a:chExt cx="576064" cy="576064"/>
          </a:xfrm>
        </p:grpSpPr>
        <p:sp>
          <p:nvSpPr>
            <p:cNvPr id="5" name="椭圆 4"/>
            <p:cNvSpPr/>
            <p:nvPr/>
          </p:nvSpPr>
          <p:spPr>
            <a:xfrm>
              <a:off x="1187624" y="924858"/>
              <a:ext cx="576064" cy="576064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70C0"/>
                </a:solidFill>
              </a:endParaRPr>
            </a:p>
          </p:txBody>
        </p:sp>
        <p:pic>
          <p:nvPicPr>
            <p:cNvPr id="6" name="Picture 2" descr="C:\Documents and Settings\yangweizhou\桌面\monitor 拷贝.png"/>
            <p:cNvPicPr>
              <a:picLocks noChangeAspect="1" noChangeArrowheads="1"/>
            </p:cNvPicPr>
            <p:nvPr/>
          </p:nvPicPr>
          <p:blipFill>
            <a:blip r:embed="rId2" cstate="print"/>
            <a:srcRect r="2606"/>
            <a:stretch>
              <a:fillRect/>
            </a:stretch>
          </p:blipFill>
          <p:spPr bwMode="auto">
            <a:xfrm>
              <a:off x="1302048" y="1034636"/>
              <a:ext cx="347216" cy="356508"/>
            </a:xfrm>
            <a:prstGeom prst="rect">
              <a:avLst/>
            </a:prstGeom>
            <a:noFill/>
          </p:spPr>
        </p:pic>
      </p:grpSp>
      <p:sp>
        <p:nvSpPr>
          <p:cNvPr id="10" name="TextBox 9"/>
          <p:cNvSpPr txBox="1"/>
          <p:nvPr userDrawn="1"/>
        </p:nvSpPr>
        <p:spPr>
          <a:xfrm>
            <a:off x="840619" y="483518"/>
            <a:ext cx="9668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PREHEAT</a:t>
            </a:r>
            <a:endParaRPr lang="zh-CN" altLang="en-US" sz="1400" kern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C:\Documents and Settings\yangweizhou\桌面\2.jpg"/>
          <p:cNvPicPr>
            <a:picLocks noChangeAspect="1" noChangeArrowheads="1"/>
          </p:cNvPicPr>
          <p:nvPr userDrawn="1"/>
        </p:nvPicPr>
        <p:blipFill>
          <a:blip r:embed="rId2" cstate="print"/>
          <a:srcRect t="4418" b="16049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 userDrawn="1"/>
        </p:nvSpPr>
        <p:spPr>
          <a:xfrm>
            <a:off x="830293" y="227424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目录页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251520" y="213489"/>
            <a:ext cx="576064" cy="576064"/>
            <a:chOff x="1187624" y="924858"/>
            <a:chExt cx="576064" cy="576064"/>
          </a:xfrm>
        </p:grpSpPr>
        <p:sp>
          <p:nvSpPr>
            <p:cNvPr id="5" name="椭圆 4"/>
            <p:cNvSpPr/>
            <p:nvPr/>
          </p:nvSpPr>
          <p:spPr>
            <a:xfrm>
              <a:off x="1187624" y="924858"/>
              <a:ext cx="576064" cy="576064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Picture 2" descr="C:\Documents and Settings\yangweizhou\桌面\monitor 拷贝.png"/>
            <p:cNvPicPr>
              <a:picLocks noChangeAspect="1" noChangeArrowheads="1"/>
            </p:cNvPicPr>
            <p:nvPr/>
          </p:nvPicPr>
          <p:blipFill>
            <a:blip r:embed="rId3" cstate="print"/>
            <a:srcRect r="2606"/>
            <a:stretch>
              <a:fillRect/>
            </a:stretch>
          </p:blipFill>
          <p:spPr bwMode="auto">
            <a:xfrm>
              <a:off x="1302048" y="1034636"/>
              <a:ext cx="347216" cy="356508"/>
            </a:xfrm>
            <a:prstGeom prst="rect">
              <a:avLst/>
            </a:prstGeom>
            <a:noFill/>
          </p:spPr>
        </p:pic>
      </p:grpSp>
      <p:sp>
        <p:nvSpPr>
          <p:cNvPr id="10" name="TextBox 9"/>
          <p:cNvSpPr txBox="1"/>
          <p:nvPr userDrawn="1"/>
        </p:nvSpPr>
        <p:spPr>
          <a:xfrm>
            <a:off x="840619" y="483518"/>
            <a:ext cx="10445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CONTENT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任意多边形 16"/>
          <p:cNvSpPr/>
          <p:nvPr userDrawn="1"/>
        </p:nvSpPr>
        <p:spPr>
          <a:xfrm>
            <a:off x="1115616" y="1001824"/>
            <a:ext cx="1512168" cy="1512168"/>
          </a:xfrm>
          <a:custGeom>
            <a:avLst/>
            <a:gdLst>
              <a:gd name="connsiteX0" fmla="*/ 0 w 1512168"/>
              <a:gd name="connsiteY0" fmla="*/ 756084 h 1512168"/>
              <a:gd name="connsiteX1" fmla="*/ 221453 w 1512168"/>
              <a:gd name="connsiteY1" fmla="*/ 221452 h 1512168"/>
              <a:gd name="connsiteX2" fmla="*/ 756086 w 1512168"/>
              <a:gd name="connsiteY2" fmla="*/ 1 h 1512168"/>
              <a:gd name="connsiteX3" fmla="*/ 1290718 w 1512168"/>
              <a:gd name="connsiteY3" fmla="*/ 221454 h 1512168"/>
              <a:gd name="connsiteX4" fmla="*/ 1512169 w 1512168"/>
              <a:gd name="connsiteY4" fmla="*/ 756087 h 1512168"/>
              <a:gd name="connsiteX5" fmla="*/ 1290717 w 1512168"/>
              <a:gd name="connsiteY5" fmla="*/ 1290719 h 1512168"/>
              <a:gd name="connsiteX6" fmla="*/ 756085 w 1512168"/>
              <a:gd name="connsiteY6" fmla="*/ 1512171 h 1512168"/>
              <a:gd name="connsiteX7" fmla="*/ 221453 w 1512168"/>
              <a:gd name="connsiteY7" fmla="*/ 1290719 h 1512168"/>
              <a:gd name="connsiteX8" fmla="*/ 2 w 1512168"/>
              <a:gd name="connsiteY8" fmla="*/ 756086 h 1512168"/>
              <a:gd name="connsiteX9" fmla="*/ 0 w 1512168"/>
              <a:gd name="connsiteY9" fmla="*/ 756084 h 151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12168" h="1512168">
                <a:moveTo>
                  <a:pt x="0" y="756084"/>
                </a:moveTo>
                <a:cubicBezTo>
                  <a:pt x="0" y="555558"/>
                  <a:pt x="79659" y="363245"/>
                  <a:pt x="221453" y="221452"/>
                </a:cubicBezTo>
                <a:cubicBezTo>
                  <a:pt x="363247" y="79659"/>
                  <a:pt x="555560" y="1"/>
                  <a:pt x="756086" y="1"/>
                </a:cubicBezTo>
                <a:cubicBezTo>
                  <a:pt x="956612" y="1"/>
                  <a:pt x="1148925" y="79660"/>
                  <a:pt x="1290718" y="221454"/>
                </a:cubicBezTo>
                <a:cubicBezTo>
                  <a:pt x="1432511" y="363248"/>
                  <a:pt x="1512169" y="555561"/>
                  <a:pt x="1512169" y="756087"/>
                </a:cubicBezTo>
                <a:cubicBezTo>
                  <a:pt x="1512169" y="956613"/>
                  <a:pt x="1432510" y="1148926"/>
                  <a:pt x="1290717" y="1290719"/>
                </a:cubicBezTo>
                <a:cubicBezTo>
                  <a:pt x="1148924" y="1432512"/>
                  <a:pt x="956611" y="1512171"/>
                  <a:pt x="756085" y="1512171"/>
                </a:cubicBezTo>
                <a:cubicBezTo>
                  <a:pt x="555559" y="1512171"/>
                  <a:pt x="363246" y="1432512"/>
                  <a:pt x="221453" y="1290719"/>
                </a:cubicBezTo>
                <a:cubicBezTo>
                  <a:pt x="79660" y="1148926"/>
                  <a:pt x="1" y="956612"/>
                  <a:pt x="2" y="756086"/>
                </a:cubicBezTo>
                <a:lnTo>
                  <a:pt x="0" y="756084"/>
                </a:lnTo>
                <a:close/>
              </a:path>
            </a:pathLst>
          </a:custGeom>
          <a:solidFill>
            <a:schemeClr val="bg1"/>
          </a:solidFill>
          <a:ln w="57150">
            <a:solidFill>
              <a:srgbClr val="C00000"/>
            </a:solidFill>
          </a:ln>
          <a:effectLst>
            <a:innerShdw blurRad="190500">
              <a:schemeClr val="tx1">
                <a:lumMod val="65000"/>
                <a:lumOff val="3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01</a:t>
            </a:r>
          </a:p>
          <a:p>
            <a:pPr algn="ctr"/>
            <a:r>
              <a:rPr lang="zh-CN" altLang="en-US" sz="1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逻辑与展示</a:t>
            </a:r>
            <a:endParaRPr lang="zh-CN" altLang="en-US" sz="1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8" name="任意多边形 17"/>
          <p:cNvSpPr/>
          <p:nvPr userDrawn="1"/>
        </p:nvSpPr>
        <p:spPr>
          <a:xfrm>
            <a:off x="3779912" y="1001824"/>
            <a:ext cx="1512168" cy="1512168"/>
          </a:xfrm>
          <a:custGeom>
            <a:avLst/>
            <a:gdLst>
              <a:gd name="connsiteX0" fmla="*/ 0 w 1512168"/>
              <a:gd name="connsiteY0" fmla="*/ 756084 h 1512168"/>
              <a:gd name="connsiteX1" fmla="*/ 221453 w 1512168"/>
              <a:gd name="connsiteY1" fmla="*/ 221452 h 1512168"/>
              <a:gd name="connsiteX2" fmla="*/ 756086 w 1512168"/>
              <a:gd name="connsiteY2" fmla="*/ 1 h 1512168"/>
              <a:gd name="connsiteX3" fmla="*/ 1290718 w 1512168"/>
              <a:gd name="connsiteY3" fmla="*/ 221454 h 1512168"/>
              <a:gd name="connsiteX4" fmla="*/ 1512169 w 1512168"/>
              <a:gd name="connsiteY4" fmla="*/ 756087 h 1512168"/>
              <a:gd name="connsiteX5" fmla="*/ 1290717 w 1512168"/>
              <a:gd name="connsiteY5" fmla="*/ 1290719 h 1512168"/>
              <a:gd name="connsiteX6" fmla="*/ 756085 w 1512168"/>
              <a:gd name="connsiteY6" fmla="*/ 1512171 h 1512168"/>
              <a:gd name="connsiteX7" fmla="*/ 221453 w 1512168"/>
              <a:gd name="connsiteY7" fmla="*/ 1290719 h 1512168"/>
              <a:gd name="connsiteX8" fmla="*/ 2 w 1512168"/>
              <a:gd name="connsiteY8" fmla="*/ 756086 h 1512168"/>
              <a:gd name="connsiteX9" fmla="*/ 0 w 1512168"/>
              <a:gd name="connsiteY9" fmla="*/ 756084 h 151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12168" h="1512168">
                <a:moveTo>
                  <a:pt x="0" y="756084"/>
                </a:moveTo>
                <a:cubicBezTo>
                  <a:pt x="0" y="555558"/>
                  <a:pt x="79659" y="363245"/>
                  <a:pt x="221453" y="221452"/>
                </a:cubicBezTo>
                <a:cubicBezTo>
                  <a:pt x="363247" y="79659"/>
                  <a:pt x="555560" y="1"/>
                  <a:pt x="756086" y="1"/>
                </a:cubicBezTo>
                <a:cubicBezTo>
                  <a:pt x="956612" y="1"/>
                  <a:pt x="1148925" y="79660"/>
                  <a:pt x="1290718" y="221454"/>
                </a:cubicBezTo>
                <a:cubicBezTo>
                  <a:pt x="1432511" y="363248"/>
                  <a:pt x="1512169" y="555561"/>
                  <a:pt x="1512169" y="756087"/>
                </a:cubicBezTo>
                <a:cubicBezTo>
                  <a:pt x="1512169" y="956613"/>
                  <a:pt x="1432510" y="1148926"/>
                  <a:pt x="1290717" y="1290719"/>
                </a:cubicBezTo>
                <a:cubicBezTo>
                  <a:pt x="1148924" y="1432512"/>
                  <a:pt x="956611" y="1512171"/>
                  <a:pt x="756085" y="1512171"/>
                </a:cubicBezTo>
                <a:cubicBezTo>
                  <a:pt x="555559" y="1512171"/>
                  <a:pt x="363246" y="1432512"/>
                  <a:pt x="221453" y="1290719"/>
                </a:cubicBezTo>
                <a:cubicBezTo>
                  <a:pt x="79660" y="1148926"/>
                  <a:pt x="1" y="956612"/>
                  <a:pt x="2" y="756086"/>
                </a:cubicBezTo>
                <a:lnTo>
                  <a:pt x="0" y="756084"/>
                </a:lnTo>
                <a:close/>
              </a:path>
            </a:pathLst>
          </a:custGeom>
          <a:solidFill>
            <a:schemeClr val="bg1"/>
          </a:solidFill>
          <a:ln w="57150">
            <a:solidFill>
              <a:srgbClr val="C00000"/>
            </a:solidFill>
          </a:ln>
          <a:effectLst>
            <a:innerShdw blurRad="190500">
              <a:schemeClr val="tx1">
                <a:lumMod val="65000"/>
                <a:lumOff val="3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03</a:t>
            </a:r>
          </a:p>
          <a:p>
            <a:pPr algn="ctr"/>
            <a:r>
              <a:rPr lang="zh-CN" altLang="en-US" sz="1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素材选择</a:t>
            </a:r>
            <a:endParaRPr lang="zh-CN" altLang="en-US" sz="1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任意多边形 18"/>
          <p:cNvSpPr/>
          <p:nvPr userDrawn="1"/>
        </p:nvSpPr>
        <p:spPr>
          <a:xfrm>
            <a:off x="6444208" y="1001824"/>
            <a:ext cx="1512168" cy="1512168"/>
          </a:xfrm>
          <a:custGeom>
            <a:avLst/>
            <a:gdLst>
              <a:gd name="connsiteX0" fmla="*/ 0 w 1512168"/>
              <a:gd name="connsiteY0" fmla="*/ 756084 h 1512168"/>
              <a:gd name="connsiteX1" fmla="*/ 221453 w 1512168"/>
              <a:gd name="connsiteY1" fmla="*/ 221452 h 1512168"/>
              <a:gd name="connsiteX2" fmla="*/ 756086 w 1512168"/>
              <a:gd name="connsiteY2" fmla="*/ 1 h 1512168"/>
              <a:gd name="connsiteX3" fmla="*/ 1290718 w 1512168"/>
              <a:gd name="connsiteY3" fmla="*/ 221454 h 1512168"/>
              <a:gd name="connsiteX4" fmla="*/ 1512169 w 1512168"/>
              <a:gd name="connsiteY4" fmla="*/ 756087 h 1512168"/>
              <a:gd name="connsiteX5" fmla="*/ 1290717 w 1512168"/>
              <a:gd name="connsiteY5" fmla="*/ 1290719 h 1512168"/>
              <a:gd name="connsiteX6" fmla="*/ 756085 w 1512168"/>
              <a:gd name="connsiteY6" fmla="*/ 1512171 h 1512168"/>
              <a:gd name="connsiteX7" fmla="*/ 221453 w 1512168"/>
              <a:gd name="connsiteY7" fmla="*/ 1290719 h 1512168"/>
              <a:gd name="connsiteX8" fmla="*/ 2 w 1512168"/>
              <a:gd name="connsiteY8" fmla="*/ 756086 h 1512168"/>
              <a:gd name="connsiteX9" fmla="*/ 0 w 1512168"/>
              <a:gd name="connsiteY9" fmla="*/ 756084 h 151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12168" h="1512168">
                <a:moveTo>
                  <a:pt x="0" y="756084"/>
                </a:moveTo>
                <a:cubicBezTo>
                  <a:pt x="0" y="555558"/>
                  <a:pt x="79659" y="363245"/>
                  <a:pt x="221453" y="221452"/>
                </a:cubicBezTo>
                <a:cubicBezTo>
                  <a:pt x="363247" y="79659"/>
                  <a:pt x="555560" y="1"/>
                  <a:pt x="756086" y="1"/>
                </a:cubicBezTo>
                <a:cubicBezTo>
                  <a:pt x="956612" y="1"/>
                  <a:pt x="1148925" y="79660"/>
                  <a:pt x="1290718" y="221454"/>
                </a:cubicBezTo>
                <a:cubicBezTo>
                  <a:pt x="1432511" y="363248"/>
                  <a:pt x="1512169" y="555561"/>
                  <a:pt x="1512169" y="756087"/>
                </a:cubicBezTo>
                <a:cubicBezTo>
                  <a:pt x="1512169" y="956613"/>
                  <a:pt x="1432510" y="1148926"/>
                  <a:pt x="1290717" y="1290719"/>
                </a:cubicBezTo>
                <a:cubicBezTo>
                  <a:pt x="1148924" y="1432512"/>
                  <a:pt x="956611" y="1512171"/>
                  <a:pt x="756085" y="1512171"/>
                </a:cubicBezTo>
                <a:cubicBezTo>
                  <a:pt x="555559" y="1512171"/>
                  <a:pt x="363246" y="1432512"/>
                  <a:pt x="221453" y="1290719"/>
                </a:cubicBezTo>
                <a:cubicBezTo>
                  <a:pt x="79660" y="1148926"/>
                  <a:pt x="1" y="956612"/>
                  <a:pt x="2" y="756086"/>
                </a:cubicBezTo>
                <a:lnTo>
                  <a:pt x="0" y="756084"/>
                </a:lnTo>
                <a:close/>
              </a:path>
            </a:pathLst>
          </a:custGeom>
          <a:solidFill>
            <a:schemeClr val="bg1"/>
          </a:solidFill>
          <a:ln w="57150">
            <a:solidFill>
              <a:srgbClr val="C00000"/>
            </a:solidFill>
          </a:ln>
          <a:effectLst>
            <a:innerShdw blurRad="190500">
              <a:schemeClr val="tx1">
                <a:lumMod val="65000"/>
                <a:lumOff val="3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05</a:t>
            </a:r>
          </a:p>
          <a:p>
            <a:pPr algn="ctr"/>
            <a:r>
              <a:rPr lang="zh-CN" altLang="en-US" sz="1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字体与颜色</a:t>
            </a:r>
            <a:endParaRPr lang="zh-CN" altLang="en-US" sz="1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0" name="任意多边形 19"/>
          <p:cNvSpPr/>
          <p:nvPr userDrawn="1"/>
        </p:nvSpPr>
        <p:spPr>
          <a:xfrm>
            <a:off x="2411760" y="2513992"/>
            <a:ext cx="1512168" cy="1512168"/>
          </a:xfrm>
          <a:custGeom>
            <a:avLst/>
            <a:gdLst>
              <a:gd name="connsiteX0" fmla="*/ 0 w 1512168"/>
              <a:gd name="connsiteY0" fmla="*/ 756084 h 1512168"/>
              <a:gd name="connsiteX1" fmla="*/ 221453 w 1512168"/>
              <a:gd name="connsiteY1" fmla="*/ 221452 h 1512168"/>
              <a:gd name="connsiteX2" fmla="*/ 756086 w 1512168"/>
              <a:gd name="connsiteY2" fmla="*/ 1 h 1512168"/>
              <a:gd name="connsiteX3" fmla="*/ 1290718 w 1512168"/>
              <a:gd name="connsiteY3" fmla="*/ 221454 h 1512168"/>
              <a:gd name="connsiteX4" fmla="*/ 1512169 w 1512168"/>
              <a:gd name="connsiteY4" fmla="*/ 756087 h 1512168"/>
              <a:gd name="connsiteX5" fmla="*/ 1290717 w 1512168"/>
              <a:gd name="connsiteY5" fmla="*/ 1290719 h 1512168"/>
              <a:gd name="connsiteX6" fmla="*/ 756085 w 1512168"/>
              <a:gd name="connsiteY6" fmla="*/ 1512171 h 1512168"/>
              <a:gd name="connsiteX7" fmla="*/ 221453 w 1512168"/>
              <a:gd name="connsiteY7" fmla="*/ 1290719 h 1512168"/>
              <a:gd name="connsiteX8" fmla="*/ 2 w 1512168"/>
              <a:gd name="connsiteY8" fmla="*/ 756086 h 1512168"/>
              <a:gd name="connsiteX9" fmla="*/ 0 w 1512168"/>
              <a:gd name="connsiteY9" fmla="*/ 756084 h 151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12168" h="1512168">
                <a:moveTo>
                  <a:pt x="0" y="756084"/>
                </a:moveTo>
                <a:cubicBezTo>
                  <a:pt x="0" y="555558"/>
                  <a:pt x="79659" y="363245"/>
                  <a:pt x="221453" y="221452"/>
                </a:cubicBezTo>
                <a:cubicBezTo>
                  <a:pt x="363247" y="79659"/>
                  <a:pt x="555560" y="1"/>
                  <a:pt x="756086" y="1"/>
                </a:cubicBezTo>
                <a:cubicBezTo>
                  <a:pt x="956612" y="1"/>
                  <a:pt x="1148925" y="79660"/>
                  <a:pt x="1290718" y="221454"/>
                </a:cubicBezTo>
                <a:cubicBezTo>
                  <a:pt x="1432511" y="363248"/>
                  <a:pt x="1512169" y="555561"/>
                  <a:pt x="1512169" y="756087"/>
                </a:cubicBezTo>
                <a:cubicBezTo>
                  <a:pt x="1512169" y="956613"/>
                  <a:pt x="1432510" y="1148926"/>
                  <a:pt x="1290717" y="1290719"/>
                </a:cubicBezTo>
                <a:cubicBezTo>
                  <a:pt x="1148924" y="1432512"/>
                  <a:pt x="956611" y="1512171"/>
                  <a:pt x="756085" y="1512171"/>
                </a:cubicBezTo>
                <a:cubicBezTo>
                  <a:pt x="555559" y="1512171"/>
                  <a:pt x="363246" y="1432512"/>
                  <a:pt x="221453" y="1290719"/>
                </a:cubicBezTo>
                <a:cubicBezTo>
                  <a:pt x="79660" y="1148926"/>
                  <a:pt x="1" y="956612"/>
                  <a:pt x="2" y="756086"/>
                </a:cubicBezTo>
                <a:lnTo>
                  <a:pt x="0" y="756084"/>
                </a:lnTo>
                <a:close/>
              </a:path>
            </a:pathLst>
          </a:custGeom>
          <a:solidFill>
            <a:schemeClr val="bg1"/>
          </a:solidFill>
          <a:ln w="57150">
            <a:solidFill>
              <a:srgbClr val="C00000"/>
            </a:solidFill>
          </a:ln>
          <a:effectLst>
            <a:innerShdw blurRad="190500">
              <a:schemeClr val="tx1">
                <a:lumMod val="65000"/>
                <a:lumOff val="3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02</a:t>
            </a:r>
          </a:p>
          <a:p>
            <a:pPr algn="ctr"/>
            <a:r>
              <a:rPr lang="zh-CN" altLang="en-US" sz="1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版面设计</a:t>
            </a:r>
            <a:endParaRPr lang="zh-CN" altLang="en-US" sz="1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1" name="任意多边形 20"/>
          <p:cNvSpPr/>
          <p:nvPr userDrawn="1"/>
        </p:nvSpPr>
        <p:spPr>
          <a:xfrm>
            <a:off x="5112060" y="2513992"/>
            <a:ext cx="1512168" cy="1512168"/>
          </a:xfrm>
          <a:custGeom>
            <a:avLst/>
            <a:gdLst>
              <a:gd name="connsiteX0" fmla="*/ 0 w 1512168"/>
              <a:gd name="connsiteY0" fmla="*/ 756084 h 1512168"/>
              <a:gd name="connsiteX1" fmla="*/ 221453 w 1512168"/>
              <a:gd name="connsiteY1" fmla="*/ 221452 h 1512168"/>
              <a:gd name="connsiteX2" fmla="*/ 756086 w 1512168"/>
              <a:gd name="connsiteY2" fmla="*/ 1 h 1512168"/>
              <a:gd name="connsiteX3" fmla="*/ 1290718 w 1512168"/>
              <a:gd name="connsiteY3" fmla="*/ 221454 h 1512168"/>
              <a:gd name="connsiteX4" fmla="*/ 1512169 w 1512168"/>
              <a:gd name="connsiteY4" fmla="*/ 756087 h 1512168"/>
              <a:gd name="connsiteX5" fmla="*/ 1290717 w 1512168"/>
              <a:gd name="connsiteY5" fmla="*/ 1290719 h 1512168"/>
              <a:gd name="connsiteX6" fmla="*/ 756085 w 1512168"/>
              <a:gd name="connsiteY6" fmla="*/ 1512171 h 1512168"/>
              <a:gd name="connsiteX7" fmla="*/ 221453 w 1512168"/>
              <a:gd name="connsiteY7" fmla="*/ 1290719 h 1512168"/>
              <a:gd name="connsiteX8" fmla="*/ 2 w 1512168"/>
              <a:gd name="connsiteY8" fmla="*/ 756086 h 1512168"/>
              <a:gd name="connsiteX9" fmla="*/ 0 w 1512168"/>
              <a:gd name="connsiteY9" fmla="*/ 756084 h 151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12168" h="1512168">
                <a:moveTo>
                  <a:pt x="0" y="756084"/>
                </a:moveTo>
                <a:cubicBezTo>
                  <a:pt x="0" y="555558"/>
                  <a:pt x="79659" y="363245"/>
                  <a:pt x="221453" y="221452"/>
                </a:cubicBezTo>
                <a:cubicBezTo>
                  <a:pt x="363247" y="79659"/>
                  <a:pt x="555560" y="1"/>
                  <a:pt x="756086" y="1"/>
                </a:cubicBezTo>
                <a:cubicBezTo>
                  <a:pt x="956612" y="1"/>
                  <a:pt x="1148925" y="79660"/>
                  <a:pt x="1290718" y="221454"/>
                </a:cubicBezTo>
                <a:cubicBezTo>
                  <a:pt x="1432511" y="363248"/>
                  <a:pt x="1512169" y="555561"/>
                  <a:pt x="1512169" y="756087"/>
                </a:cubicBezTo>
                <a:cubicBezTo>
                  <a:pt x="1512169" y="956613"/>
                  <a:pt x="1432510" y="1148926"/>
                  <a:pt x="1290717" y="1290719"/>
                </a:cubicBezTo>
                <a:cubicBezTo>
                  <a:pt x="1148924" y="1432512"/>
                  <a:pt x="956611" y="1512171"/>
                  <a:pt x="756085" y="1512171"/>
                </a:cubicBezTo>
                <a:cubicBezTo>
                  <a:pt x="555559" y="1512171"/>
                  <a:pt x="363246" y="1432512"/>
                  <a:pt x="221453" y="1290719"/>
                </a:cubicBezTo>
                <a:cubicBezTo>
                  <a:pt x="79660" y="1148926"/>
                  <a:pt x="1" y="956612"/>
                  <a:pt x="2" y="756086"/>
                </a:cubicBezTo>
                <a:lnTo>
                  <a:pt x="0" y="756084"/>
                </a:lnTo>
                <a:close/>
              </a:path>
            </a:pathLst>
          </a:custGeom>
          <a:solidFill>
            <a:schemeClr val="bg1"/>
          </a:solidFill>
          <a:ln w="57150">
            <a:solidFill>
              <a:srgbClr val="C00000"/>
            </a:solidFill>
          </a:ln>
          <a:effectLst>
            <a:innerShdw blurRad="190500">
              <a:schemeClr val="tx1">
                <a:lumMod val="65000"/>
                <a:lumOff val="3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04</a:t>
            </a:r>
          </a:p>
          <a:p>
            <a:pPr algn="ctr"/>
            <a:r>
              <a:rPr lang="zh-CN" altLang="en-US" sz="1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动画运用</a:t>
            </a:r>
            <a:endParaRPr lang="zh-CN" altLang="en-US" sz="1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35" name="组合 34"/>
          <p:cNvGrpSpPr/>
          <p:nvPr userDrawn="1"/>
        </p:nvGrpSpPr>
        <p:grpSpPr>
          <a:xfrm>
            <a:off x="899592" y="785800"/>
            <a:ext cx="7272808" cy="3456384"/>
            <a:chOff x="827584" y="1059582"/>
            <a:chExt cx="7272808" cy="3456384"/>
          </a:xfrm>
        </p:grpSpPr>
        <p:sp>
          <p:nvSpPr>
            <p:cNvPr id="30" name="弧形 29"/>
            <p:cNvSpPr/>
            <p:nvPr userDrawn="1"/>
          </p:nvSpPr>
          <p:spPr>
            <a:xfrm>
              <a:off x="827584" y="1059582"/>
              <a:ext cx="1944216" cy="1944216"/>
            </a:xfrm>
            <a:prstGeom prst="arc">
              <a:avLst>
                <a:gd name="adj1" fmla="val 2720764"/>
                <a:gd name="adj2" fmla="val 10768723"/>
              </a:avLst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弧形 30"/>
            <p:cNvSpPr/>
            <p:nvPr userDrawn="1"/>
          </p:nvSpPr>
          <p:spPr>
            <a:xfrm>
              <a:off x="2123728" y="2499742"/>
              <a:ext cx="2016224" cy="2016224"/>
            </a:xfrm>
            <a:prstGeom prst="arc">
              <a:avLst>
                <a:gd name="adj1" fmla="val 13779036"/>
                <a:gd name="adj2" fmla="val 18634652"/>
              </a:avLst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弧形 31"/>
            <p:cNvSpPr/>
            <p:nvPr userDrawn="1"/>
          </p:nvSpPr>
          <p:spPr>
            <a:xfrm>
              <a:off x="3491880" y="1059582"/>
              <a:ext cx="1944216" cy="1944216"/>
            </a:xfrm>
            <a:prstGeom prst="arc">
              <a:avLst>
                <a:gd name="adj1" fmla="val 2856633"/>
                <a:gd name="adj2" fmla="val 7959545"/>
              </a:avLst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弧形 32"/>
            <p:cNvSpPr/>
            <p:nvPr userDrawn="1"/>
          </p:nvSpPr>
          <p:spPr>
            <a:xfrm>
              <a:off x="4788024" y="2499742"/>
              <a:ext cx="2016224" cy="2016224"/>
            </a:xfrm>
            <a:prstGeom prst="arc">
              <a:avLst>
                <a:gd name="adj1" fmla="val 13630063"/>
                <a:gd name="adj2" fmla="val 18728041"/>
              </a:avLst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弧形 33"/>
            <p:cNvSpPr/>
            <p:nvPr userDrawn="1"/>
          </p:nvSpPr>
          <p:spPr>
            <a:xfrm>
              <a:off x="6156176" y="1059582"/>
              <a:ext cx="1944216" cy="1944216"/>
            </a:xfrm>
            <a:prstGeom prst="arc">
              <a:avLst>
                <a:gd name="adj1" fmla="val 21598207"/>
                <a:gd name="adj2" fmla="val 7959545"/>
              </a:avLst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3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 descr="C:\Documents and Settings\yangweizhou\桌面\2.jpg"/>
          <p:cNvPicPr>
            <a:picLocks noChangeAspect="1" noChangeArrowheads="1"/>
          </p:cNvPicPr>
          <p:nvPr userDrawn="1"/>
        </p:nvPicPr>
        <p:blipFill>
          <a:blip r:embed="rId2" cstate="print"/>
          <a:srcRect t="4418" b="16049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 userDrawn="1"/>
        </p:nvSpPr>
        <p:spPr>
          <a:xfrm>
            <a:off x="2771800" y="1428914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逻辑与展示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2771800" y="1203598"/>
            <a:ext cx="20743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kern="12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The</a:t>
            </a:r>
            <a:r>
              <a:rPr lang="en-US" altLang="zh-CN" sz="1800" kern="1200" baseline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altLang="zh-CN" sz="1800" kern="12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First Chapter</a:t>
            </a:r>
            <a:endParaRPr lang="zh-CN" altLang="en-US" sz="1800" kern="12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4" name="组合 23"/>
          <p:cNvGrpSpPr/>
          <p:nvPr userDrawn="1"/>
        </p:nvGrpSpPr>
        <p:grpSpPr>
          <a:xfrm>
            <a:off x="2798089" y="1932970"/>
            <a:ext cx="5086279" cy="216024"/>
            <a:chOff x="2798089" y="1932970"/>
            <a:chExt cx="5086279" cy="216024"/>
          </a:xfrm>
        </p:grpSpPr>
        <p:cxnSp>
          <p:nvCxnSpPr>
            <p:cNvPr id="4" name="直接连接符 3"/>
            <p:cNvCxnSpPr/>
            <p:nvPr userDrawn="1"/>
          </p:nvCxnSpPr>
          <p:spPr>
            <a:xfrm>
              <a:off x="2798089" y="2004978"/>
              <a:ext cx="504056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/>
            <p:cNvSpPr/>
            <p:nvPr userDrawn="1"/>
          </p:nvSpPr>
          <p:spPr>
            <a:xfrm>
              <a:off x="7838649" y="1932970"/>
              <a:ext cx="45719" cy="21602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6"/>
          <p:cNvSpPr txBox="1"/>
          <p:nvPr userDrawn="1"/>
        </p:nvSpPr>
        <p:spPr>
          <a:xfrm>
            <a:off x="2843808" y="2004978"/>
            <a:ext cx="49685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ClrTx/>
              <a:buFont typeface="Wingdings" pitchFamily="2" charset="2"/>
              <a:buChar char="l"/>
            </a:pP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大纲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设计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ClrTx/>
              <a:buFont typeface="Wingdings" pitchFamily="2" charset="2"/>
              <a:buChar char="l"/>
            </a:pP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模板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设计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ClrTx/>
              <a:buFont typeface="Wingdings" pitchFamily="2" charset="2"/>
              <a:buChar char="l"/>
            </a:pPr>
            <a:r>
              <a:rPr lang="zh-CN" altLang="en-US" sz="1600" baseline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颜色</a:t>
            </a:r>
            <a:r>
              <a:rPr lang="zh-CN" altLang="en-US" sz="1600" baseline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与逻辑展示</a:t>
            </a:r>
            <a:endParaRPr lang="en-US" altLang="zh-CN" sz="1600" baseline="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ClrTx/>
              <a:buFont typeface="Wingdings" pitchFamily="2" charset="2"/>
              <a:buChar char="l"/>
            </a:pPr>
            <a:r>
              <a:rPr lang="zh-CN" altLang="en-US" sz="1600" baseline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动画</a:t>
            </a:r>
            <a:r>
              <a:rPr lang="zh-CN" altLang="en-US" sz="1600" baseline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与逻辑展示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任意多边形 12"/>
          <p:cNvSpPr/>
          <p:nvPr userDrawn="1"/>
        </p:nvSpPr>
        <p:spPr>
          <a:xfrm>
            <a:off x="1115616" y="1131590"/>
            <a:ext cx="1512168" cy="1512168"/>
          </a:xfrm>
          <a:custGeom>
            <a:avLst/>
            <a:gdLst>
              <a:gd name="connsiteX0" fmla="*/ 0 w 1512168"/>
              <a:gd name="connsiteY0" fmla="*/ 756084 h 1512168"/>
              <a:gd name="connsiteX1" fmla="*/ 221453 w 1512168"/>
              <a:gd name="connsiteY1" fmla="*/ 221452 h 1512168"/>
              <a:gd name="connsiteX2" fmla="*/ 756086 w 1512168"/>
              <a:gd name="connsiteY2" fmla="*/ 1 h 1512168"/>
              <a:gd name="connsiteX3" fmla="*/ 1290718 w 1512168"/>
              <a:gd name="connsiteY3" fmla="*/ 221454 h 1512168"/>
              <a:gd name="connsiteX4" fmla="*/ 1512169 w 1512168"/>
              <a:gd name="connsiteY4" fmla="*/ 756087 h 1512168"/>
              <a:gd name="connsiteX5" fmla="*/ 1290717 w 1512168"/>
              <a:gd name="connsiteY5" fmla="*/ 1290719 h 1512168"/>
              <a:gd name="connsiteX6" fmla="*/ 756085 w 1512168"/>
              <a:gd name="connsiteY6" fmla="*/ 1512171 h 1512168"/>
              <a:gd name="connsiteX7" fmla="*/ 221453 w 1512168"/>
              <a:gd name="connsiteY7" fmla="*/ 1290719 h 1512168"/>
              <a:gd name="connsiteX8" fmla="*/ 2 w 1512168"/>
              <a:gd name="connsiteY8" fmla="*/ 756086 h 1512168"/>
              <a:gd name="connsiteX9" fmla="*/ 0 w 1512168"/>
              <a:gd name="connsiteY9" fmla="*/ 756084 h 151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12168" h="1512168">
                <a:moveTo>
                  <a:pt x="0" y="756084"/>
                </a:moveTo>
                <a:cubicBezTo>
                  <a:pt x="0" y="555558"/>
                  <a:pt x="79659" y="363245"/>
                  <a:pt x="221453" y="221452"/>
                </a:cubicBezTo>
                <a:cubicBezTo>
                  <a:pt x="363247" y="79659"/>
                  <a:pt x="555560" y="1"/>
                  <a:pt x="756086" y="1"/>
                </a:cubicBezTo>
                <a:cubicBezTo>
                  <a:pt x="956612" y="1"/>
                  <a:pt x="1148925" y="79660"/>
                  <a:pt x="1290718" y="221454"/>
                </a:cubicBezTo>
                <a:cubicBezTo>
                  <a:pt x="1432511" y="363248"/>
                  <a:pt x="1512169" y="555561"/>
                  <a:pt x="1512169" y="756087"/>
                </a:cubicBezTo>
                <a:cubicBezTo>
                  <a:pt x="1512169" y="956613"/>
                  <a:pt x="1432510" y="1148926"/>
                  <a:pt x="1290717" y="1290719"/>
                </a:cubicBezTo>
                <a:cubicBezTo>
                  <a:pt x="1148924" y="1432512"/>
                  <a:pt x="956611" y="1512171"/>
                  <a:pt x="756085" y="1512171"/>
                </a:cubicBezTo>
                <a:cubicBezTo>
                  <a:pt x="555559" y="1512171"/>
                  <a:pt x="363246" y="1432512"/>
                  <a:pt x="221453" y="1290719"/>
                </a:cubicBezTo>
                <a:cubicBezTo>
                  <a:pt x="79660" y="1148926"/>
                  <a:pt x="1" y="956612"/>
                  <a:pt x="2" y="756086"/>
                </a:cubicBezTo>
                <a:lnTo>
                  <a:pt x="0" y="756084"/>
                </a:lnTo>
                <a:close/>
              </a:path>
            </a:pathLst>
          </a:custGeom>
          <a:solidFill>
            <a:schemeClr val="bg1"/>
          </a:solidFill>
          <a:ln w="57150">
            <a:solidFill>
              <a:srgbClr val="C00000"/>
            </a:solidFill>
          </a:ln>
          <a:effectLst>
            <a:innerShdw blurRad="190500">
              <a:schemeClr val="tx1">
                <a:lumMod val="65000"/>
                <a:lumOff val="3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01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830293" y="227424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" name="组合 3"/>
          <p:cNvGrpSpPr/>
          <p:nvPr userDrawn="1"/>
        </p:nvGrpSpPr>
        <p:grpSpPr>
          <a:xfrm>
            <a:off x="251520" y="213489"/>
            <a:ext cx="576064" cy="576064"/>
            <a:chOff x="1187624" y="924858"/>
            <a:chExt cx="576064" cy="576064"/>
          </a:xfrm>
        </p:grpSpPr>
        <p:sp>
          <p:nvSpPr>
            <p:cNvPr id="17" name="椭圆 16"/>
            <p:cNvSpPr/>
            <p:nvPr/>
          </p:nvSpPr>
          <p:spPr>
            <a:xfrm>
              <a:off x="1187624" y="924858"/>
              <a:ext cx="576064" cy="576064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70C0"/>
                </a:solidFill>
              </a:endParaRPr>
            </a:p>
          </p:txBody>
        </p:sp>
        <p:pic>
          <p:nvPicPr>
            <p:cNvPr id="18" name="Picture 2" descr="C:\Documents and Settings\yangweizhou\桌面\monitor 拷贝.png"/>
            <p:cNvPicPr>
              <a:picLocks noChangeAspect="1" noChangeArrowheads="1"/>
            </p:cNvPicPr>
            <p:nvPr/>
          </p:nvPicPr>
          <p:blipFill>
            <a:blip r:embed="rId3" cstate="print"/>
            <a:srcRect r="2606"/>
            <a:stretch>
              <a:fillRect/>
            </a:stretch>
          </p:blipFill>
          <p:spPr bwMode="auto">
            <a:xfrm>
              <a:off x="1302048" y="1034636"/>
              <a:ext cx="347216" cy="356508"/>
            </a:xfrm>
            <a:prstGeom prst="rect">
              <a:avLst/>
            </a:prstGeom>
            <a:noFill/>
          </p:spPr>
        </p:pic>
      </p:grpSp>
      <p:sp>
        <p:nvSpPr>
          <p:cNvPr id="22" name="TextBox 21"/>
          <p:cNvSpPr txBox="1"/>
          <p:nvPr userDrawn="1"/>
        </p:nvSpPr>
        <p:spPr>
          <a:xfrm>
            <a:off x="840619" y="483518"/>
            <a:ext cx="12811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TRANSITION</a:t>
            </a:r>
            <a:endParaRPr lang="zh-CN" altLang="en-US" sz="1400" kern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C:\Documents and Settings\yangweizhou\桌面\2.jpg"/>
          <p:cNvPicPr>
            <a:picLocks noChangeAspect="1" noChangeArrowheads="1"/>
          </p:cNvPicPr>
          <p:nvPr userDrawn="1"/>
        </p:nvPicPr>
        <p:blipFill>
          <a:blip r:embed="rId2" cstate="print"/>
          <a:srcRect t="4418" b="16049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 userDrawn="1"/>
        </p:nvSpPr>
        <p:spPr>
          <a:xfrm>
            <a:off x="2771800" y="142891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版面设计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2771800" y="1203598"/>
            <a:ext cx="24237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kern="12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The</a:t>
            </a:r>
            <a:r>
              <a:rPr lang="en-US" altLang="zh-CN" sz="1800" kern="1200" baseline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altLang="zh-CN" sz="1800" kern="12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Second Chapter</a:t>
            </a:r>
            <a:endParaRPr lang="zh-CN" altLang="en-US" sz="1800" kern="12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23"/>
          <p:cNvGrpSpPr/>
          <p:nvPr userDrawn="1"/>
        </p:nvGrpSpPr>
        <p:grpSpPr>
          <a:xfrm>
            <a:off x="2798089" y="1932970"/>
            <a:ext cx="5086279" cy="216024"/>
            <a:chOff x="2798089" y="1932970"/>
            <a:chExt cx="5086279" cy="216024"/>
          </a:xfrm>
        </p:grpSpPr>
        <p:cxnSp>
          <p:nvCxnSpPr>
            <p:cNvPr id="4" name="直接连接符 3"/>
            <p:cNvCxnSpPr/>
            <p:nvPr userDrawn="1"/>
          </p:nvCxnSpPr>
          <p:spPr>
            <a:xfrm>
              <a:off x="2798089" y="2004978"/>
              <a:ext cx="504056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/>
            <p:cNvSpPr/>
            <p:nvPr userDrawn="1"/>
          </p:nvSpPr>
          <p:spPr>
            <a:xfrm>
              <a:off x="7838649" y="1932970"/>
              <a:ext cx="45719" cy="21602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6"/>
          <p:cNvSpPr txBox="1"/>
          <p:nvPr userDrawn="1"/>
        </p:nvSpPr>
        <p:spPr>
          <a:xfrm>
            <a:off x="2843808" y="2004978"/>
            <a:ext cx="49685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ClrTx/>
              <a:buFont typeface="Wingdings" pitchFamily="2" charset="2"/>
              <a:buChar char="l"/>
            </a:pP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封面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设计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ClrTx/>
              <a:buFont typeface="Wingdings" pitchFamily="2" charset="2"/>
              <a:buChar char="l"/>
            </a:pP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目录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设计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ClrTx/>
              <a:buFont typeface="Wingdings" pitchFamily="2" charset="2"/>
              <a:buChar char="l"/>
            </a:pP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过渡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设计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ClrTx/>
              <a:buFont typeface="Wingdings" pitchFamily="2" charset="2"/>
              <a:buChar char="l"/>
            </a:pPr>
            <a:r>
              <a:rPr lang="zh-CN" altLang="en-US" sz="1600" baseline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正文</a:t>
            </a:r>
            <a:r>
              <a:rPr lang="zh-CN" altLang="en-US" sz="1600" baseline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设计</a:t>
            </a:r>
            <a:endParaRPr lang="en-US" altLang="zh-CN" sz="1600" baseline="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任意多边形 12"/>
          <p:cNvSpPr/>
          <p:nvPr userDrawn="1"/>
        </p:nvSpPr>
        <p:spPr>
          <a:xfrm>
            <a:off x="1115616" y="1131590"/>
            <a:ext cx="1512168" cy="1512168"/>
          </a:xfrm>
          <a:custGeom>
            <a:avLst/>
            <a:gdLst>
              <a:gd name="connsiteX0" fmla="*/ 0 w 1512168"/>
              <a:gd name="connsiteY0" fmla="*/ 756084 h 1512168"/>
              <a:gd name="connsiteX1" fmla="*/ 221453 w 1512168"/>
              <a:gd name="connsiteY1" fmla="*/ 221452 h 1512168"/>
              <a:gd name="connsiteX2" fmla="*/ 756086 w 1512168"/>
              <a:gd name="connsiteY2" fmla="*/ 1 h 1512168"/>
              <a:gd name="connsiteX3" fmla="*/ 1290718 w 1512168"/>
              <a:gd name="connsiteY3" fmla="*/ 221454 h 1512168"/>
              <a:gd name="connsiteX4" fmla="*/ 1512169 w 1512168"/>
              <a:gd name="connsiteY4" fmla="*/ 756087 h 1512168"/>
              <a:gd name="connsiteX5" fmla="*/ 1290717 w 1512168"/>
              <a:gd name="connsiteY5" fmla="*/ 1290719 h 1512168"/>
              <a:gd name="connsiteX6" fmla="*/ 756085 w 1512168"/>
              <a:gd name="connsiteY6" fmla="*/ 1512171 h 1512168"/>
              <a:gd name="connsiteX7" fmla="*/ 221453 w 1512168"/>
              <a:gd name="connsiteY7" fmla="*/ 1290719 h 1512168"/>
              <a:gd name="connsiteX8" fmla="*/ 2 w 1512168"/>
              <a:gd name="connsiteY8" fmla="*/ 756086 h 1512168"/>
              <a:gd name="connsiteX9" fmla="*/ 0 w 1512168"/>
              <a:gd name="connsiteY9" fmla="*/ 756084 h 151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12168" h="1512168">
                <a:moveTo>
                  <a:pt x="0" y="756084"/>
                </a:moveTo>
                <a:cubicBezTo>
                  <a:pt x="0" y="555558"/>
                  <a:pt x="79659" y="363245"/>
                  <a:pt x="221453" y="221452"/>
                </a:cubicBezTo>
                <a:cubicBezTo>
                  <a:pt x="363247" y="79659"/>
                  <a:pt x="555560" y="1"/>
                  <a:pt x="756086" y="1"/>
                </a:cubicBezTo>
                <a:cubicBezTo>
                  <a:pt x="956612" y="1"/>
                  <a:pt x="1148925" y="79660"/>
                  <a:pt x="1290718" y="221454"/>
                </a:cubicBezTo>
                <a:cubicBezTo>
                  <a:pt x="1432511" y="363248"/>
                  <a:pt x="1512169" y="555561"/>
                  <a:pt x="1512169" y="756087"/>
                </a:cubicBezTo>
                <a:cubicBezTo>
                  <a:pt x="1512169" y="956613"/>
                  <a:pt x="1432510" y="1148926"/>
                  <a:pt x="1290717" y="1290719"/>
                </a:cubicBezTo>
                <a:cubicBezTo>
                  <a:pt x="1148924" y="1432512"/>
                  <a:pt x="956611" y="1512171"/>
                  <a:pt x="756085" y="1512171"/>
                </a:cubicBezTo>
                <a:cubicBezTo>
                  <a:pt x="555559" y="1512171"/>
                  <a:pt x="363246" y="1432512"/>
                  <a:pt x="221453" y="1290719"/>
                </a:cubicBezTo>
                <a:cubicBezTo>
                  <a:pt x="79660" y="1148926"/>
                  <a:pt x="1" y="956612"/>
                  <a:pt x="2" y="756086"/>
                </a:cubicBezTo>
                <a:lnTo>
                  <a:pt x="0" y="756084"/>
                </a:lnTo>
                <a:close/>
              </a:path>
            </a:pathLst>
          </a:custGeom>
          <a:solidFill>
            <a:schemeClr val="bg1"/>
          </a:solidFill>
          <a:ln w="57150">
            <a:solidFill>
              <a:srgbClr val="C00000"/>
            </a:solidFill>
          </a:ln>
          <a:effectLst>
            <a:innerShdw blurRad="190500">
              <a:schemeClr val="tx1">
                <a:lumMod val="65000"/>
                <a:lumOff val="3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02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830293" y="227424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3"/>
          <p:cNvGrpSpPr/>
          <p:nvPr userDrawn="1"/>
        </p:nvGrpSpPr>
        <p:grpSpPr>
          <a:xfrm>
            <a:off x="251520" y="213489"/>
            <a:ext cx="576064" cy="576064"/>
            <a:chOff x="1187624" y="924858"/>
            <a:chExt cx="576064" cy="576064"/>
          </a:xfrm>
        </p:grpSpPr>
        <p:sp>
          <p:nvSpPr>
            <p:cNvPr id="24" name="椭圆 23"/>
            <p:cNvSpPr/>
            <p:nvPr/>
          </p:nvSpPr>
          <p:spPr>
            <a:xfrm>
              <a:off x="1187624" y="924858"/>
              <a:ext cx="576064" cy="576064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70C0"/>
                </a:solidFill>
              </a:endParaRPr>
            </a:p>
          </p:txBody>
        </p:sp>
        <p:pic>
          <p:nvPicPr>
            <p:cNvPr id="25" name="Picture 2" descr="C:\Documents and Settings\yangweizhou\桌面\monitor 拷贝.png"/>
            <p:cNvPicPr>
              <a:picLocks noChangeAspect="1" noChangeArrowheads="1"/>
            </p:cNvPicPr>
            <p:nvPr/>
          </p:nvPicPr>
          <p:blipFill>
            <a:blip r:embed="rId3" cstate="print"/>
            <a:srcRect r="2606"/>
            <a:stretch>
              <a:fillRect/>
            </a:stretch>
          </p:blipFill>
          <p:spPr bwMode="auto">
            <a:xfrm>
              <a:off x="1302048" y="1034636"/>
              <a:ext cx="347216" cy="356508"/>
            </a:xfrm>
            <a:prstGeom prst="rect">
              <a:avLst/>
            </a:prstGeom>
            <a:noFill/>
          </p:spPr>
        </p:pic>
      </p:grpSp>
      <p:sp>
        <p:nvSpPr>
          <p:cNvPr id="29" name="TextBox 28"/>
          <p:cNvSpPr txBox="1"/>
          <p:nvPr userDrawn="1"/>
        </p:nvSpPr>
        <p:spPr>
          <a:xfrm>
            <a:off x="840619" y="483518"/>
            <a:ext cx="12811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TRANSITION</a:t>
            </a:r>
            <a:endParaRPr lang="zh-CN" altLang="en-US" sz="1400" kern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C:\Documents and Settings\yangweizhou\桌面\2.jpg"/>
          <p:cNvPicPr>
            <a:picLocks noChangeAspect="1" noChangeArrowheads="1"/>
          </p:cNvPicPr>
          <p:nvPr userDrawn="1"/>
        </p:nvPicPr>
        <p:blipFill>
          <a:blip r:embed="rId2" cstate="print"/>
          <a:srcRect t="4418" b="16049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 userDrawn="1"/>
        </p:nvSpPr>
        <p:spPr>
          <a:xfrm>
            <a:off x="2771800" y="142891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素材选择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2771800" y="1203598"/>
            <a:ext cx="21752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kern="12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The</a:t>
            </a:r>
            <a:r>
              <a:rPr lang="en-US" altLang="zh-CN" sz="1800" kern="1200" baseline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T</a:t>
            </a:r>
            <a:r>
              <a:rPr lang="en-US" altLang="zh-CN" sz="1800" kern="12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hird</a:t>
            </a:r>
            <a:r>
              <a:rPr lang="en-US" altLang="zh-CN" sz="18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altLang="zh-CN" sz="1800" kern="12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Chapter</a:t>
            </a:r>
            <a:endParaRPr lang="zh-CN" altLang="en-US" sz="1800" kern="12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组合 23"/>
          <p:cNvGrpSpPr/>
          <p:nvPr userDrawn="1"/>
        </p:nvGrpSpPr>
        <p:grpSpPr>
          <a:xfrm>
            <a:off x="2798089" y="1932970"/>
            <a:ext cx="5086279" cy="216024"/>
            <a:chOff x="2798089" y="1932970"/>
            <a:chExt cx="5086279" cy="216024"/>
          </a:xfrm>
        </p:grpSpPr>
        <p:cxnSp>
          <p:nvCxnSpPr>
            <p:cNvPr id="4" name="直接连接符 3"/>
            <p:cNvCxnSpPr/>
            <p:nvPr userDrawn="1"/>
          </p:nvCxnSpPr>
          <p:spPr>
            <a:xfrm>
              <a:off x="2798089" y="2004978"/>
              <a:ext cx="504056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/>
            <p:cNvSpPr/>
            <p:nvPr userDrawn="1"/>
          </p:nvSpPr>
          <p:spPr>
            <a:xfrm>
              <a:off x="7838649" y="1932970"/>
              <a:ext cx="45719" cy="21602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6"/>
          <p:cNvSpPr txBox="1"/>
          <p:nvPr userDrawn="1"/>
        </p:nvSpPr>
        <p:spPr>
          <a:xfrm>
            <a:off x="2843808" y="2004978"/>
            <a:ext cx="4968552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ClrTx/>
              <a:buFont typeface="Wingdings" pitchFamily="2" charset="2"/>
              <a:buChar char="l"/>
            </a:pP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图片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的选择与编辑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ClrTx/>
              <a:buFont typeface="Wingdings" pitchFamily="2" charset="2"/>
              <a:buChar char="l"/>
            </a:pP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图表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的选择与设计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任意多边形 12"/>
          <p:cNvSpPr/>
          <p:nvPr userDrawn="1"/>
        </p:nvSpPr>
        <p:spPr>
          <a:xfrm>
            <a:off x="1115616" y="1131590"/>
            <a:ext cx="1512168" cy="1512168"/>
          </a:xfrm>
          <a:custGeom>
            <a:avLst/>
            <a:gdLst>
              <a:gd name="connsiteX0" fmla="*/ 0 w 1512168"/>
              <a:gd name="connsiteY0" fmla="*/ 756084 h 1512168"/>
              <a:gd name="connsiteX1" fmla="*/ 221453 w 1512168"/>
              <a:gd name="connsiteY1" fmla="*/ 221452 h 1512168"/>
              <a:gd name="connsiteX2" fmla="*/ 756086 w 1512168"/>
              <a:gd name="connsiteY2" fmla="*/ 1 h 1512168"/>
              <a:gd name="connsiteX3" fmla="*/ 1290718 w 1512168"/>
              <a:gd name="connsiteY3" fmla="*/ 221454 h 1512168"/>
              <a:gd name="connsiteX4" fmla="*/ 1512169 w 1512168"/>
              <a:gd name="connsiteY4" fmla="*/ 756087 h 1512168"/>
              <a:gd name="connsiteX5" fmla="*/ 1290717 w 1512168"/>
              <a:gd name="connsiteY5" fmla="*/ 1290719 h 1512168"/>
              <a:gd name="connsiteX6" fmla="*/ 756085 w 1512168"/>
              <a:gd name="connsiteY6" fmla="*/ 1512171 h 1512168"/>
              <a:gd name="connsiteX7" fmla="*/ 221453 w 1512168"/>
              <a:gd name="connsiteY7" fmla="*/ 1290719 h 1512168"/>
              <a:gd name="connsiteX8" fmla="*/ 2 w 1512168"/>
              <a:gd name="connsiteY8" fmla="*/ 756086 h 1512168"/>
              <a:gd name="connsiteX9" fmla="*/ 0 w 1512168"/>
              <a:gd name="connsiteY9" fmla="*/ 756084 h 151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12168" h="1512168">
                <a:moveTo>
                  <a:pt x="0" y="756084"/>
                </a:moveTo>
                <a:cubicBezTo>
                  <a:pt x="0" y="555558"/>
                  <a:pt x="79659" y="363245"/>
                  <a:pt x="221453" y="221452"/>
                </a:cubicBezTo>
                <a:cubicBezTo>
                  <a:pt x="363247" y="79659"/>
                  <a:pt x="555560" y="1"/>
                  <a:pt x="756086" y="1"/>
                </a:cubicBezTo>
                <a:cubicBezTo>
                  <a:pt x="956612" y="1"/>
                  <a:pt x="1148925" y="79660"/>
                  <a:pt x="1290718" y="221454"/>
                </a:cubicBezTo>
                <a:cubicBezTo>
                  <a:pt x="1432511" y="363248"/>
                  <a:pt x="1512169" y="555561"/>
                  <a:pt x="1512169" y="756087"/>
                </a:cubicBezTo>
                <a:cubicBezTo>
                  <a:pt x="1512169" y="956613"/>
                  <a:pt x="1432510" y="1148926"/>
                  <a:pt x="1290717" y="1290719"/>
                </a:cubicBezTo>
                <a:cubicBezTo>
                  <a:pt x="1148924" y="1432512"/>
                  <a:pt x="956611" y="1512171"/>
                  <a:pt x="756085" y="1512171"/>
                </a:cubicBezTo>
                <a:cubicBezTo>
                  <a:pt x="555559" y="1512171"/>
                  <a:pt x="363246" y="1432512"/>
                  <a:pt x="221453" y="1290719"/>
                </a:cubicBezTo>
                <a:cubicBezTo>
                  <a:pt x="79660" y="1148926"/>
                  <a:pt x="1" y="956612"/>
                  <a:pt x="2" y="756086"/>
                </a:cubicBezTo>
                <a:lnTo>
                  <a:pt x="0" y="756084"/>
                </a:lnTo>
                <a:close/>
              </a:path>
            </a:pathLst>
          </a:custGeom>
          <a:solidFill>
            <a:schemeClr val="bg1"/>
          </a:solidFill>
          <a:ln w="57150">
            <a:solidFill>
              <a:srgbClr val="C00000"/>
            </a:solidFill>
          </a:ln>
          <a:effectLst>
            <a:innerShdw blurRad="190500">
              <a:schemeClr val="tx1">
                <a:lumMod val="65000"/>
                <a:lumOff val="3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03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830293" y="227424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3" name="组合 3"/>
          <p:cNvGrpSpPr/>
          <p:nvPr userDrawn="1"/>
        </p:nvGrpSpPr>
        <p:grpSpPr>
          <a:xfrm>
            <a:off x="251520" y="213489"/>
            <a:ext cx="576064" cy="576064"/>
            <a:chOff x="1187624" y="924858"/>
            <a:chExt cx="576064" cy="576064"/>
          </a:xfrm>
        </p:grpSpPr>
        <p:sp>
          <p:nvSpPr>
            <p:cNvPr id="24" name="椭圆 23"/>
            <p:cNvSpPr/>
            <p:nvPr/>
          </p:nvSpPr>
          <p:spPr>
            <a:xfrm>
              <a:off x="1187624" y="924858"/>
              <a:ext cx="576064" cy="576064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70C0"/>
                </a:solidFill>
              </a:endParaRPr>
            </a:p>
          </p:txBody>
        </p:sp>
        <p:pic>
          <p:nvPicPr>
            <p:cNvPr id="25" name="Picture 2" descr="C:\Documents and Settings\yangweizhou\桌面\monitor 拷贝.png"/>
            <p:cNvPicPr>
              <a:picLocks noChangeAspect="1" noChangeArrowheads="1"/>
            </p:cNvPicPr>
            <p:nvPr/>
          </p:nvPicPr>
          <p:blipFill>
            <a:blip r:embed="rId3" cstate="print"/>
            <a:srcRect r="2606"/>
            <a:stretch>
              <a:fillRect/>
            </a:stretch>
          </p:blipFill>
          <p:spPr bwMode="auto">
            <a:xfrm>
              <a:off x="1302048" y="1034636"/>
              <a:ext cx="347216" cy="356508"/>
            </a:xfrm>
            <a:prstGeom prst="rect">
              <a:avLst/>
            </a:prstGeom>
            <a:noFill/>
          </p:spPr>
        </p:pic>
      </p:grpSp>
      <p:sp>
        <p:nvSpPr>
          <p:cNvPr id="29" name="TextBox 28"/>
          <p:cNvSpPr txBox="1"/>
          <p:nvPr userDrawn="1"/>
        </p:nvSpPr>
        <p:spPr>
          <a:xfrm>
            <a:off x="840619" y="483518"/>
            <a:ext cx="12811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TRANSITION</a:t>
            </a:r>
            <a:endParaRPr lang="zh-CN" altLang="en-US" sz="1400" kern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2771800" y="142891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动画运用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2771800" y="1203598"/>
            <a:ext cx="2344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kern="12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The</a:t>
            </a:r>
            <a:r>
              <a:rPr lang="en-US" altLang="zh-CN" sz="1800" kern="1200" baseline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Fourth</a:t>
            </a:r>
            <a:r>
              <a:rPr lang="en-US" altLang="zh-CN" sz="18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altLang="zh-CN" sz="1800" kern="12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Chapter</a:t>
            </a:r>
            <a:endParaRPr lang="zh-CN" altLang="en-US" sz="1800" kern="12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组合 23"/>
          <p:cNvGrpSpPr/>
          <p:nvPr userDrawn="1"/>
        </p:nvGrpSpPr>
        <p:grpSpPr>
          <a:xfrm>
            <a:off x="2798089" y="1932970"/>
            <a:ext cx="5086279" cy="216024"/>
            <a:chOff x="2798089" y="1932970"/>
            <a:chExt cx="5086279" cy="216024"/>
          </a:xfrm>
        </p:grpSpPr>
        <p:cxnSp>
          <p:nvCxnSpPr>
            <p:cNvPr id="4" name="直接连接符 3"/>
            <p:cNvCxnSpPr/>
            <p:nvPr userDrawn="1"/>
          </p:nvCxnSpPr>
          <p:spPr>
            <a:xfrm>
              <a:off x="2798089" y="2004978"/>
              <a:ext cx="504056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/>
            <p:cNvSpPr/>
            <p:nvPr userDrawn="1"/>
          </p:nvSpPr>
          <p:spPr>
            <a:xfrm>
              <a:off x="7838649" y="1932970"/>
              <a:ext cx="45719" cy="21602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6"/>
          <p:cNvSpPr txBox="1"/>
          <p:nvPr userDrawn="1"/>
        </p:nvSpPr>
        <p:spPr>
          <a:xfrm>
            <a:off x="2843808" y="2004978"/>
            <a:ext cx="49685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ClrTx/>
              <a:buFont typeface="Wingdings" pitchFamily="2" charset="2"/>
              <a:buChar char="l"/>
            </a:pP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逻辑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切换动画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ClrTx/>
              <a:buFont typeface="Wingdings" pitchFamily="2" charset="2"/>
              <a:buChar char="l"/>
            </a:pP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简单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动画的个性设置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ClrTx/>
              <a:buFont typeface="Wingdings" pitchFamily="2" charset="2"/>
              <a:buChar char="l"/>
            </a:pP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单个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对象的组合设计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ClrTx/>
              <a:buFont typeface="Wingdings" pitchFamily="2" charset="2"/>
              <a:buChar char="l"/>
            </a:pP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多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个对象的组合设计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任意多边形 12"/>
          <p:cNvSpPr/>
          <p:nvPr userDrawn="1"/>
        </p:nvSpPr>
        <p:spPr>
          <a:xfrm>
            <a:off x="1115616" y="1131590"/>
            <a:ext cx="1512168" cy="1512168"/>
          </a:xfrm>
          <a:custGeom>
            <a:avLst/>
            <a:gdLst>
              <a:gd name="connsiteX0" fmla="*/ 0 w 1512168"/>
              <a:gd name="connsiteY0" fmla="*/ 756084 h 1512168"/>
              <a:gd name="connsiteX1" fmla="*/ 221453 w 1512168"/>
              <a:gd name="connsiteY1" fmla="*/ 221452 h 1512168"/>
              <a:gd name="connsiteX2" fmla="*/ 756086 w 1512168"/>
              <a:gd name="connsiteY2" fmla="*/ 1 h 1512168"/>
              <a:gd name="connsiteX3" fmla="*/ 1290718 w 1512168"/>
              <a:gd name="connsiteY3" fmla="*/ 221454 h 1512168"/>
              <a:gd name="connsiteX4" fmla="*/ 1512169 w 1512168"/>
              <a:gd name="connsiteY4" fmla="*/ 756087 h 1512168"/>
              <a:gd name="connsiteX5" fmla="*/ 1290717 w 1512168"/>
              <a:gd name="connsiteY5" fmla="*/ 1290719 h 1512168"/>
              <a:gd name="connsiteX6" fmla="*/ 756085 w 1512168"/>
              <a:gd name="connsiteY6" fmla="*/ 1512171 h 1512168"/>
              <a:gd name="connsiteX7" fmla="*/ 221453 w 1512168"/>
              <a:gd name="connsiteY7" fmla="*/ 1290719 h 1512168"/>
              <a:gd name="connsiteX8" fmla="*/ 2 w 1512168"/>
              <a:gd name="connsiteY8" fmla="*/ 756086 h 1512168"/>
              <a:gd name="connsiteX9" fmla="*/ 0 w 1512168"/>
              <a:gd name="connsiteY9" fmla="*/ 756084 h 151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12168" h="1512168">
                <a:moveTo>
                  <a:pt x="0" y="756084"/>
                </a:moveTo>
                <a:cubicBezTo>
                  <a:pt x="0" y="555558"/>
                  <a:pt x="79659" y="363245"/>
                  <a:pt x="221453" y="221452"/>
                </a:cubicBezTo>
                <a:cubicBezTo>
                  <a:pt x="363247" y="79659"/>
                  <a:pt x="555560" y="1"/>
                  <a:pt x="756086" y="1"/>
                </a:cubicBezTo>
                <a:cubicBezTo>
                  <a:pt x="956612" y="1"/>
                  <a:pt x="1148925" y="79660"/>
                  <a:pt x="1290718" y="221454"/>
                </a:cubicBezTo>
                <a:cubicBezTo>
                  <a:pt x="1432511" y="363248"/>
                  <a:pt x="1512169" y="555561"/>
                  <a:pt x="1512169" y="756087"/>
                </a:cubicBezTo>
                <a:cubicBezTo>
                  <a:pt x="1512169" y="956613"/>
                  <a:pt x="1432510" y="1148926"/>
                  <a:pt x="1290717" y="1290719"/>
                </a:cubicBezTo>
                <a:cubicBezTo>
                  <a:pt x="1148924" y="1432512"/>
                  <a:pt x="956611" y="1512171"/>
                  <a:pt x="756085" y="1512171"/>
                </a:cubicBezTo>
                <a:cubicBezTo>
                  <a:pt x="555559" y="1512171"/>
                  <a:pt x="363246" y="1432512"/>
                  <a:pt x="221453" y="1290719"/>
                </a:cubicBezTo>
                <a:cubicBezTo>
                  <a:pt x="79660" y="1148926"/>
                  <a:pt x="1" y="956612"/>
                  <a:pt x="2" y="756086"/>
                </a:cubicBezTo>
                <a:lnTo>
                  <a:pt x="0" y="756084"/>
                </a:lnTo>
                <a:close/>
              </a:path>
            </a:pathLst>
          </a:custGeom>
          <a:solidFill>
            <a:schemeClr val="bg1"/>
          </a:solidFill>
          <a:ln w="57150">
            <a:solidFill>
              <a:srgbClr val="C00000"/>
            </a:solidFill>
          </a:ln>
          <a:effectLst>
            <a:innerShdw blurRad="190500">
              <a:schemeClr val="tx1">
                <a:lumMod val="65000"/>
                <a:lumOff val="3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04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830293" y="227424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3" name="组合 3"/>
          <p:cNvGrpSpPr/>
          <p:nvPr userDrawn="1"/>
        </p:nvGrpSpPr>
        <p:grpSpPr>
          <a:xfrm>
            <a:off x="251520" y="213489"/>
            <a:ext cx="576064" cy="576064"/>
            <a:chOff x="1187624" y="924858"/>
            <a:chExt cx="576064" cy="576064"/>
          </a:xfrm>
        </p:grpSpPr>
        <p:sp>
          <p:nvSpPr>
            <p:cNvPr id="24" name="椭圆 23"/>
            <p:cNvSpPr/>
            <p:nvPr/>
          </p:nvSpPr>
          <p:spPr>
            <a:xfrm>
              <a:off x="1187624" y="924858"/>
              <a:ext cx="576064" cy="576064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70C0"/>
                </a:solidFill>
              </a:endParaRPr>
            </a:p>
          </p:txBody>
        </p:sp>
        <p:pic>
          <p:nvPicPr>
            <p:cNvPr id="25" name="Picture 2" descr="C:\Documents and Settings\yangweizhou\桌面\monitor 拷贝.png"/>
            <p:cNvPicPr>
              <a:picLocks noChangeAspect="1" noChangeArrowheads="1"/>
            </p:cNvPicPr>
            <p:nvPr/>
          </p:nvPicPr>
          <p:blipFill>
            <a:blip r:embed="rId2" cstate="print"/>
            <a:srcRect r="2606"/>
            <a:stretch>
              <a:fillRect/>
            </a:stretch>
          </p:blipFill>
          <p:spPr bwMode="auto">
            <a:xfrm>
              <a:off x="1302048" y="1034636"/>
              <a:ext cx="347216" cy="356508"/>
            </a:xfrm>
            <a:prstGeom prst="rect">
              <a:avLst/>
            </a:prstGeom>
            <a:noFill/>
          </p:spPr>
        </p:pic>
      </p:grpSp>
      <p:sp>
        <p:nvSpPr>
          <p:cNvPr id="29" name="TextBox 28"/>
          <p:cNvSpPr txBox="1"/>
          <p:nvPr userDrawn="1"/>
        </p:nvSpPr>
        <p:spPr>
          <a:xfrm>
            <a:off x="840619" y="483518"/>
            <a:ext cx="12811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TRANSITION</a:t>
            </a:r>
            <a:endParaRPr lang="zh-CN" altLang="en-US" sz="1400" kern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2771800" y="1428914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字体与颜色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2771800" y="1203598"/>
            <a:ext cx="21044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kern="12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The</a:t>
            </a:r>
            <a:r>
              <a:rPr lang="en-US" altLang="zh-CN" sz="1800" kern="1200" baseline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Fifth</a:t>
            </a:r>
            <a:r>
              <a:rPr lang="en-US" altLang="zh-CN" sz="18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altLang="zh-CN" sz="1800" kern="12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Chapter</a:t>
            </a:r>
            <a:endParaRPr lang="zh-CN" altLang="en-US" sz="1800" kern="12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组合 23"/>
          <p:cNvGrpSpPr/>
          <p:nvPr userDrawn="1"/>
        </p:nvGrpSpPr>
        <p:grpSpPr>
          <a:xfrm>
            <a:off x="2798089" y="1932970"/>
            <a:ext cx="5086279" cy="216024"/>
            <a:chOff x="2798089" y="1932970"/>
            <a:chExt cx="5086279" cy="216024"/>
          </a:xfrm>
        </p:grpSpPr>
        <p:cxnSp>
          <p:nvCxnSpPr>
            <p:cNvPr id="4" name="直接连接符 3"/>
            <p:cNvCxnSpPr/>
            <p:nvPr userDrawn="1"/>
          </p:nvCxnSpPr>
          <p:spPr>
            <a:xfrm>
              <a:off x="2798089" y="2004978"/>
              <a:ext cx="504056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/>
            <p:cNvSpPr/>
            <p:nvPr userDrawn="1"/>
          </p:nvSpPr>
          <p:spPr>
            <a:xfrm>
              <a:off x="7838649" y="1932970"/>
              <a:ext cx="45719" cy="21602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6"/>
          <p:cNvSpPr txBox="1"/>
          <p:nvPr userDrawn="1"/>
        </p:nvSpPr>
        <p:spPr>
          <a:xfrm>
            <a:off x="2843808" y="2004978"/>
            <a:ext cx="49685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ClrTx/>
              <a:buFont typeface="Wingdings" pitchFamily="2" charset="2"/>
              <a:buChar char="l"/>
            </a:pP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字体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的选用及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大小设置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ClrTx/>
              <a:buFont typeface="Wingdings" pitchFamily="2" charset="2"/>
              <a:buChar char="l"/>
            </a:pP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颜色的选择及设置技巧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任意多边形 12"/>
          <p:cNvSpPr/>
          <p:nvPr userDrawn="1"/>
        </p:nvSpPr>
        <p:spPr>
          <a:xfrm>
            <a:off x="1115616" y="1131590"/>
            <a:ext cx="1512168" cy="1512168"/>
          </a:xfrm>
          <a:custGeom>
            <a:avLst/>
            <a:gdLst>
              <a:gd name="connsiteX0" fmla="*/ 0 w 1512168"/>
              <a:gd name="connsiteY0" fmla="*/ 756084 h 1512168"/>
              <a:gd name="connsiteX1" fmla="*/ 221453 w 1512168"/>
              <a:gd name="connsiteY1" fmla="*/ 221452 h 1512168"/>
              <a:gd name="connsiteX2" fmla="*/ 756086 w 1512168"/>
              <a:gd name="connsiteY2" fmla="*/ 1 h 1512168"/>
              <a:gd name="connsiteX3" fmla="*/ 1290718 w 1512168"/>
              <a:gd name="connsiteY3" fmla="*/ 221454 h 1512168"/>
              <a:gd name="connsiteX4" fmla="*/ 1512169 w 1512168"/>
              <a:gd name="connsiteY4" fmla="*/ 756087 h 1512168"/>
              <a:gd name="connsiteX5" fmla="*/ 1290717 w 1512168"/>
              <a:gd name="connsiteY5" fmla="*/ 1290719 h 1512168"/>
              <a:gd name="connsiteX6" fmla="*/ 756085 w 1512168"/>
              <a:gd name="connsiteY6" fmla="*/ 1512171 h 1512168"/>
              <a:gd name="connsiteX7" fmla="*/ 221453 w 1512168"/>
              <a:gd name="connsiteY7" fmla="*/ 1290719 h 1512168"/>
              <a:gd name="connsiteX8" fmla="*/ 2 w 1512168"/>
              <a:gd name="connsiteY8" fmla="*/ 756086 h 1512168"/>
              <a:gd name="connsiteX9" fmla="*/ 0 w 1512168"/>
              <a:gd name="connsiteY9" fmla="*/ 756084 h 151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12168" h="1512168">
                <a:moveTo>
                  <a:pt x="0" y="756084"/>
                </a:moveTo>
                <a:cubicBezTo>
                  <a:pt x="0" y="555558"/>
                  <a:pt x="79659" y="363245"/>
                  <a:pt x="221453" y="221452"/>
                </a:cubicBezTo>
                <a:cubicBezTo>
                  <a:pt x="363247" y="79659"/>
                  <a:pt x="555560" y="1"/>
                  <a:pt x="756086" y="1"/>
                </a:cubicBezTo>
                <a:cubicBezTo>
                  <a:pt x="956612" y="1"/>
                  <a:pt x="1148925" y="79660"/>
                  <a:pt x="1290718" y="221454"/>
                </a:cubicBezTo>
                <a:cubicBezTo>
                  <a:pt x="1432511" y="363248"/>
                  <a:pt x="1512169" y="555561"/>
                  <a:pt x="1512169" y="756087"/>
                </a:cubicBezTo>
                <a:cubicBezTo>
                  <a:pt x="1512169" y="956613"/>
                  <a:pt x="1432510" y="1148926"/>
                  <a:pt x="1290717" y="1290719"/>
                </a:cubicBezTo>
                <a:cubicBezTo>
                  <a:pt x="1148924" y="1432512"/>
                  <a:pt x="956611" y="1512171"/>
                  <a:pt x="756085" y="1512171"/>
                </a:cubicBezTo>
                <a:cubicBezTo>
                  <a:pt x="555559" y="1512171"/>
                  <a:pt x="363246" y="1432512"/>
                  <a:pt x="221453" y="1290719"/>
                </a:cubicBezTo>
                <a:cubicBezTo>
                  <a:pt x="79660" y="1148926"/>
                  <a:pt x="1" y="956612"/>
                  <a:pt x="2" y="756086"/>
                </a:cubicBezTo>
                <a:lnTo>
                  <a:pt x="0" y="756084"/>
                </a:lnTo>
                <a:close/>
              </a:path>
            </a:pathLst>
          </a:custGeom>
          <a:solidFill>
            <a:schemeClr val="bg1"/>
          </a:solidFill>
          <a:ln w="57150">
            <a:solidFill>
              <a:srgbClr val="C00000"/>
            </a:solidFill>
          </a:ln>
          <a:effectLst>
            <a:innerShdw blurRad="190500">
              <a:schemeClr val="tx1">
                <a:lumMod val="65000"/>
                <a:lumOff val="3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05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830293" y="227424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3" name="组合 3"/>
          <p:cNvGrpSpPr/>
          <p:nvPr userDrawn="1"/>
        </p:nvGrpSpPr>
        <p:grpSpPr>
          <a:xfrm>
            <a:off x="251520" y="213489"/>
            <a:ext cx="576064" cy="576064"/>
            <a:chOff x="1187624" y="924858"/>
            <a:chExt cx="576064" cy="576064"/>
          </a:xfrm>
        </p:grpSpPr>
        <p:sp>
          <p:nvSpPr>
            <p:cNvPr id="24" name="椭圆 23"/>
            <p:cNvSpPr/>
            <p:nvPr/>
          </p:nvSpPr>
          <p:spPr>
            <a:xfrm>
              <a:off x="1187624" y="924858"/>
              <a:ext cx="576064" cy="576064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70C0"/>
                </a:solidFill>
              </a:endParaRPr>
            </a:p>
          </p:txBody>
        </p:sp>
        <p:pic>
          <p:nvPicPr>
            <p:cNvPr id="25" name="Picture 2" descr="C:\Documents and Settings\yangweizhou\桌面\monitor 拷贝.png"/>
            <p:cNvPicPr>
              <a:picLocks noChangeAspect="1" noChangeArrowheads="1"/>
            </p:cNvPicPr>
            <p:nvPr/>
          </p:nvPicPr>
          <p:blipFill>
            <a:blip r:embed="rId2" cstate="print"/>
            <a:srcRect r="2606"/>
            <a:stretch>
              <a:fillRect/>
            </a:stretch>
          </p:blipFill>
          <p:spPr bwMode="auto">
            <a:xfrm>
              <a:off x="1302048" y="1034636"/>
              <a:ext cx="347216" cy="356508"/>
            </a:xfrm>
            <a:prstGeom prst="rect">
              <a:avLst/>
            </a:prstGeom>
            <a:noFill/>
          </p:spPr>
        </p:pic>
      </p:grpSp>
      <p:sp>
        <p:nvSpPr>
          <p:cNvPr id="29" name="TextBox 28"/>
          <p:cNvSpPr txBox="1"/>
          <p:nvPr userDrawn="1"/>
        </p:nvSpPr>
        <p:spPr>
          <a:xfrm>
            <a:off x="840619" y="483518"/>
            <a:ext cx="12811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TRANSITION</a:t>
            </a:r>
            <a:endParaRPr lang="zh-CN" altLang="en-US" sz="1400" kern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Documents and Settings\yangweizhou\桌面\2.jpg"/>
          <p:cNvPicPr>
            <a:picLocks noChangeAspect="1" noChangeArrowheads="1"/>
          </p:cNvPicPr>
          <p:nvPr userDrawn="1"/>
        </p:nvPicPr>
        <p:blipFill>
          <a:blip r:embed="rId19" cstate="print"/>
          <a:srcRect t="4418" b="16049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11" name="同侧圆角矩形 10"/>
          <p:cNvSpPr/>
          <p:nvPr userDrawn="1"/>
        </p:nvSpPr>
        <p:spPr>
          <a:xfrm rot="16200000">
            <a:off x="8715372" y="4572014"/>
            <a:ext cx="357190" cy="500066"/>
          </a:xfrm>
          <a:prstGeom prst="round2Same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5"/>
          <p:cNvSpPr txBox="1"/>
          <p:nvPr userDrawn="1"/>
        </p:nvSpPr>
        <p:spPr>
          <a:xfrm>
            <a:off x="8637016" y="4691241"/>
            <a:ext cx="5069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1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1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1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9" r:id="rId2"/>
    <p:sldLayoutId id="2147483676" r:id="rId3"/>
    <p:sldLayoutId id="2147483660" r:id="rId4"/>
    <p:sldLayoutId id="2147483666" r:id="rId5"/>
    <p:sldLayoutId id="2147483678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50" r:id="rId15"/>
    <p:sldLayoutId id="2147483651" r:id="rId16"/>
    <p:sldLayoutId id="2147483677" r:id="rId17"/>
  </p:sldLayoutIdLst>
  <p:transition>
    <p:push dir="u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7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image" Target="../media/image63.pn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Relationship Id="rId4" Type="http://schemas.openxmlformats.org/officeDocument/2006/relationships/hyperlink" Target="http://www.pptstore.net/author/Smile&#21574;&#40060;" TargetMode="Externa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4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3674465" y="928676"/>
            <a:ext cx="1795070" cy="1795070"/>
            <a:chOff x="3419872" y="519522"/>
            <a:chExt cx="2052228" cy="2052228"/>
          </a:xfrm>
        </p:grpSpPr>
        <p:sp>
          <p:nvSpPr>
            <p:cNvPr id="13" name="椭圆 12"/>
            <p:cNvSpPr/>
            <p:nvPr/>
          </p:nvSpPr>
          <p:spPr>
            <a:xfrm>
              <a:off x="3419872" y="519522"/>
              <a:ext cx="2052228" cy="20522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38100" dir="2400000" algn="tl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14064" tIns="214064" rIns="214064" bIns="214064" numCol="1" spcCol="1270" anchor="ctr" anchorCtr="0">
              <a:noAutofit/>
            </a:bodyPr>
            <a:lstStyle/>
            <a:p>
              <a:pPr algn="ctr"/>
              <a:endParaRPr lang="en-US" altLang="zh-CN" sz="1200" b="1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3495802" y="595622"/>
              <a:ext cx="1900369" cy="1900369"/>
            </a:xfrm>
            <a:custGeom>
              <a:avLst/>
              <a:gdLst>
                <a:gd name="connsiteX0" fmla="*/ 0 w 1236243"/>
                <a:gd name="connsiteY0" fmla="*/ 618122 h 1236243"/>
                <a:gd name="connsiteX1" fmla="*/ 618122 w 1236243"/>
                <a:gd name="connsiteY1" fmla="*/ 0 h 1236243"/>
                <a:gd name="connsiteX2" fmla="*/ 1236244 w 1236243"/>
                <a:gd name="connsiteY2" fmla="*/ 618122 h 1236243"/>
                <a:gd name="connsiteX3" fmla="*/ 618122 w 1236243"/>
                <a:gd name="connsiteY3" fmla="*/ 1236244 h 1236243"/>
                <a:gd name="connsiteX4" fmla="*/ 0 w 1236243"/>
                <a:gd name="connsiteY4" fmla="*/ 618122 h 1236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6243" h="1236243">
                  <a:moveTo>
                    <a:pt x="0" y="618122"/>
                  </a:moveTo>
                  <a:cubicBezTo>
                    <a:pt x="0" y="276743"/>
                    <a:pt x="276743" y="0"/>
                    <a:pt x="618122" y="0"/>
                  </a:cubicBezTo>
                  <a:cubicBezTo>
                    <a:pt x="959501" y="0"/>
                    <a:pt x="1236244" y="276743"/>
                    <a:pt x="1236244" y="618122"/>
                  </a:cubicBezTo>
                  <a:cubicBezTo>
                    <a:pt x="1236244" y="959501"/>
                    <a:pt x="959501" y="1236244"/>
                    <a:pt x="618122" y="1236244"/>
                  </a:cubicBezTo>
                  <a:cubicBezTo>
                    <a:pt x="276743" y="1236244"/>
                    <a:pt x="0" y="959501"/>
                    <a:pt x="0" y="618122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blurRad="190500" dist="38100" dir="2400000" algn="tl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14064" tIns="214064" rIns="214064" bIns="214064" numCol="1" spcCol="1270" anchor="ctr" anchorCtr="0">
              <a:noAutofit/>
            </a:bodyPr>
            <a:lstStyle/>
            <a:p>
              <a:pPr algn="ctr"/>
              <a:endParaRPr lang="en-US" altLang="zh-CN" sz="1200" b="1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3559780" y="659430"/>
              <a:ext cx="1772412" cy="1772412"/>
            </a:xfrm>
            <a:custGeom>
              <a:avLst/>
              <a:gdLst>
                <a:gd name="connsiteX0" fmla="*/ 0 w 1236243"/>
                <a:gd name="connsiteY0" fmla="*/ 618122 h 1236243"/>
                <a:gd name="connsiteX1" fmla="*/ 618122 w 1236243"/>
                <a:gd name="connsiteY1" fmla="*/ 0 h 1236243"/>
                <a:gd name="connsiteX2" fmla="*/ 1236244 w 1236243"/>
                <a:gd name="connsiteY2" fmla="*/ 618122 h 1236243"/>
                <a:gd name="connsiteX3" fmla="*/ 618122 w 1236243"/>
                <a:gd name="connsiteY3" fmla="*/ 1236244 h 1236243"/>
                <a:gd name="connsiteX4" fmla="*/ 0 w 1236243"/>
                <a:gd name="connsiteY4" fmla="*/ 618122 h 1236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6243" h="1236243">
                  <a:moveTo>
                    <a:pt x="0" y="618122"/>
                  </a:moveTo>
                  <a:cubicBezTo>
                    <a:pt x="0" y="276743"/>
                    <a:pt x="276743" y="0"/>
                    <a:pt x="618122" y="0"/>
                  </a:cubicBezTo>
                  <a:cubicBezTo>
                    <a:pt x="959501" y="0"/>
                    <a:pt x="1236244" y="276743"/>
                    <a:pt x="1236244" y="618122"/>
                  </a:cubicBezTo>
                  <a:cubicBezTo>
                    <a:pt x="1236244" y="959501"/>
                    <a:pt x="959501" y="1236244"/>
                    <a:pt x="618122" y="1236244"/>
                  </a:cubicBezTo>
                  <a:cubicBezTo>
                    <a:pt x="276743" y="1236244"/>
                    <a:pt x="0" y="959501"/>
                    <a:pt x="0" y="618122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>
              <a:outerShdw blurRad="190500" dist="38100" dir="2400000" algn="tl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14064" tIns="214064" rIns="214064" bIns="214064" numCol="1" spcCol="1270" anchor="ctr" anchorCtr="0">
              <a:noAutofit/>
            </a:bodyPr>
            <a:lstStyle/>
            <a:p>
              <a:pPr algn="ctr"/>
              <a:endParaRPr lang="en-US" altLang="zh-CN" sz="1200" b="1">
                <a:solidFill>
                  <a:schemeClr val="bg1"/>
                </a:solidFill>
                <a:latin typeface="+mn-ea"/>
              </a:endParaRPr>
            </a:p>
          </p:txBody>
        </p:sp>
        <p:pic>
          <p:nvPicPr>
            <p:cNvPr id="21" name="Picture 2" descr="C:\Documents and Settings\yangweizhou\桌面\FaceQ1418282828182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615437" y="715257"/>
              <a:ext cx="1661098" cy="1661098"/>
            </a:xfrm>
            <a:prstGeom prst="ellipse">
              <a:avLst/>
            </a:prstGeom>
            <a:noFill/>
            <a:ln>
              <a:noFill/>
            </a:ln>
            <a:effectLst>
              <a:outerShdw blurRad="101600" sx="102000" sy="102000" algn="ctr" rotWithShape="0">
                <a:schemeClr val="bg1">
                  <a:lumMod val="50000"/>
                  <a:alpha val="53000"/>
                </a:schemeClr>
              </a:outerShdw>
            </a:effectLst>
          </p:spPr>
        </p:pic>
      </p:grpSp>
      <p:pic>
        <p:nvPicPr>
          <p:cNvPr id="30" name="Picture 2" descr="C:\Documents and Settings\yangweizhou\桌面\图片1 拷贝.jpg"/>
          <p:cNvPicPr>
            <a:picLocks noChangeAspect="1" noChangeArrowheads="1"/>
          </p:cNvPicPr>
          <p:nvPr/>
        </p:nvPicPr>
        <p:blipFill>
          <a:blip r:embed="rId4" cstate="print"/>
          <a:srcRect l="39009" t="45214" r="39927" b="48506"/>
          <a:stretch>
            <a:fillRect/>
          </a:stretch>
        </p:blipFill>
        <p:spPr bwMode="auto">
          <a:xfrm>
            <a:off x="3571868" y="2357436"/>
            <a:ext cx="1928826" cy="357190"/>
          </a:xfrm>
          <a:prstGeom prst="rect">
            <a:avLst/>
          </a:prstGeom>
          <a:noFill/>
        </p:spPr>
      </p:pic>
      <p:sp>
        <p:nvSpPr>
          <p:cNvPr id="12" name="矩形 11"/>
          <p:cNvSpPr/>
          <p:nvPr/>
        </p:nvSpPr>
        <p:spPr>
          <a:xfrm>
            <a:off x="1945133" y="2969459"/>
            <a:ext cx="525373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b="1" smtClean="0">
                <a:solidFill>
                  <a:schemeClr val="bg1"/>
                </a:solidFill>
                <a:effectLst>
                  <a:outerShdw dist="76200" dir="2700000" algn="tl">
                    <a:srgbClr val="000000">
                      <a:alpha val="31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一份简单枯燥的教程</a:t>
            </a:r>
            <a:endParaRPr lang="zh-CN" altLang="en-US" sz="4400" dirty="0">
              <a:solidFill>
                <a:schemeClr val="bg1"/>
              </a:solidFill>
              <a:effectLst>
                <a:outerShdw dist="76200" dir="2700000" algn="tl">
                  <a:srgbClr val="000000">
                    <a:alpha val="31000"/>
                  </a:srgbClr>
                </a:out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607587" y="2366556"/>
            <a:ext cx="19288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>
                <a:solidFill>
                  <a:schemeClr val="bg1"/>
                </a:solidFill>
              </a:rPr>
              <a:t>呆鱼</a:t>
            </a:r>
            <a:r>
              <a:rPr lang="zh-CN" altLang="en-US" sz="1400" b="1" smtClean="0">
                <a:solidFill>
                  <a:schemeClr val="bg1"/>
                </a:solidFill>
              </a:rPr>
              <a:t>良品  诚意之作</a:t>
            </a:r>
            <a:endParaRPr lang="zh-CN" altLang="en-US" sz="1400" b="1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428992" y="3786196"/>
            <a:ext cx="228601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【PPT</a:t>
            </a:r>
            <a:r>
              <a:rPr lang="zh-CN" altLang="en-US" sz="11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基础教程</a:t>
            </a:r>
            <a:r>
              <a:rPr lang="en-US" altLang="zh-CN" sz="11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】2014-12-31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4357686" y="3286130"/>
            <a:ext cx="1000132" cy="214314"/>
          </a:xfrm>
          <a:prstGeom prst="line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251520" y="895531"/>
            <a:ext cx="2592288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23528" y="875496"/>
            <a:ext cx="23439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1.4 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动画与逻辑展示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4056" y="1326337"/>
            <a:ext cx="32758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可以通过</a:t>
            </a: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设置不同的幻灯片切换来体现逻辑关系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，通过母版实现局部切换的动画效果，可以很好地区别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的逻辑并列、包括等关系。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67544" y="2787774"/>
            <a:ext cx="8064896" cy="1224136"/>
            <a:chOff x="467544" y="2787774"/>
            <a:chExt cx="8064896" cy="1224136"/>
          </a:xfrm>
        </p:grpSpPr>
        <p:grpSp>
          <p:nvGrpSpPr>
            <p:cNvPr id="22" name="组合 21"/>
            <p:cNvGrpSpPr/>
            <p:nvPr/>
          </p:nvGrpSpPr>
          <p:grpSpPr>
            <a:xfrm>
              <a:off x="467544" y="2787774"/>
              <a:ext cx="8064896" cy="1224136"/>
              <a:chOff x="467544" y="2787774"/>
              <a:chExt cx="8064896" cy="1224136"/>
            </a:xfrm>
          </p:grpSpPr>
          <p:sp>
            <p:nvSpPr>
              <p:cNvPr id="21" name="等腰三角形 20"/>
              <p:cNvSpPr/>
              <p:nvPr/>
            </p:nvSpPr>
            <p:spPr>
              <a:xfrm>
                <a:off x="683568" y="2787774"/>
                <a:ext cx="216024" cy="216024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467544" y="2931790"/>
                <a:ext cx="8064896" cy="1080120"/>
              </a:xfrm>
              <a:prstGeom prst="round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539552" y="2989430"/>
              <a:ext cx="7920880" cy="964840"/>
              <a:chOff x="539552" y="3047070"/>
              <a:chExt cx="7920880" cy="964840"/>
            </a:xfrm>
            <a:effectLst/>
          </p:grpSpPr>
          <p:pic>
            <p:nvPicPr>
              <p:cNvPr id="1027" name="Picture 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539552" y="3047070"/>
                <a:ext cx="7920880" cy="964840"/>
              </a:xfrm>
              <a:prstGeom prst="roundRect">
                <a:avLst>
                  <a:gd name="adj" fmla="val 10055"/>
                </a:avLst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8" name="圆角矩形 17"/>
              <p:cNvSpPr/>
              <p:nvPr/>
            </p:nvSpPr>
            <p:spPr>
              <a:xfrm>
                <a:off x="2051720" y="3291830"/>
                <a:ext cx="6264696" cy="648072"/>
              </a:xfrm>
              <a:prstGeom prst="roundRect">
                <a:avLst>
                  <a:gd name="adj" fmla="val 11745"/>
                </a:avLst>
              </a:prstGeom>
              <a:noFill/>
              <a:ln>
                <a:solidFill>
                  <a:srgbClr val="C0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3994348" y="793036"/>
            <a:ext cx="4895423" cy="1994738"/>
            <a:chOff x="3994348" y="793036"/>
            <a:chExt cx="4895423" cy="1994738"/>
          </a:xfrm>
        </p:grpSpPr>
        <p:sp>
          <p:nvSpPr>
            <p:cNvPr id="43" name="矩形 42"/>
            <p:cNvSpPr/>
            <p:nvPr/>
          </p:nvSpPr>
          <p:spPr>
            <a:xfrm>
              <a:off x="6980524" y="1491630"/>
              <a:ext cx="936104" cy="1296144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3995936" y="1491630"/>
              <a:ext cx="2950740" cy="64807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" name="直接连接符 26"/>
            <p:cNvCxnSpPr/>
            <p:nvPr/>
          </p:nvCxnSpPr>
          <p:spPr>
            <a:xfrm rot="5400000">
              <a:off x="3851126" y="1274812"/>
              <a:ext cx="288032" cy="158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rot="5400000">
              <a:off x="4464782" y="1599642"/>
              <a:ext cx="936104" cy="158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rot="5400000">
              <a:off x="5458492" y="1598848"/>
              <a:ext cx="936104" cy="158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rot="5400000">
              <a:off x="6477830" y="1598054"/>
              <a:ext cx="936104" cy="158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rot="10800000">
              <a:off x="7954788" y="1490042"/>
              <a:ext cx="361628" cy="158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4085475" y="1626354"/>
              <a:ext cx="77296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FFC000"/>
                  </a:solidFill>
                  <a:latin typeface="+mj-lt"/>
                </a:rPr>
                <a:t>01 PPT</a:t>
              </a:r>
              <a:endParaRPr lang="zh-CN" altLang="en-US" dirty="0">
                <a:solidFill>
                  <a:srgbClr val="FFC000"/>
                </a:solidFill>
                <a:latin typeface="+mj-lt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069584" y="1626354"/>
              <a:ext cx="8002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FFC000"/>
                  </a:solidFill>
                  <a:latin typeface="+mj-lt"/>
                </a:rPr>
                <a:t>02 PPT</a:t>
              </a:r>
              <a:endParaRPr lang="zh-CN" altLang="en-US" dirty="0">
                <a:solidFill>
                  <a:srgbClr val="FFC000"/>
                </a:solidFill>
                <a:latin typeface="+mj-lt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6053693" y="1626354"/>
              <a:ext cx="806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FFC000"/>
                  </a:solidFill>
                  <a:latin typeface="+mj-lt"/>
                </a:rPr>
                <a:t>03 PPT</a:t>
              </a:r>
              <a:endParaRPr lang="zh-CN" altLang="en-US" dirty="0">
                <a:solidFill>
                  <a:srgbClr val="FFC000"/>
                </a:solidFill>
                <a:latin typeface="+mj-lt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946676" y="1626354"/>
              <a:ext cx="100380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C00000"/>
                  </a:solidFill>
                  <a:latin typeface="+mj-lt"/>
                </a:rPr>
                <a:t>01 WORD</a:t>
              </a:r>
              <a:endParaRPr lang="zh-CN" altLang="en-US" dirty="0">
                <a:solidFill>
                  <a:srgbClr val="C00000"/>
                </a:solidFill>
                <a:latin typeface="+mj-lt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6946676" y="2274426"/>
              <a:ext cx="10310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C00000"/>
                  </a:solidFill>
                  <a:latin typeface="+mj-lt"/>
                </a:rPr>
                <a:t>02 WORD</a:t>
              </a:r>
              <a:endParaRPr lang="zh-CN" altLang="en-US" dirty="0">
                <a:solidFill>
                  <a:srgbClr val="C00000"/>
                </a:solidFill>
                <a:latin typeface="+mj-lt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 rot="10800000">
              <a:off x="7089104" y="2138114"/>
              <a:ext cx="1225724" cy="158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11960" y="843558"/>
              <a:ext cx="533400" cy="552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" name="TextBox 50"/>
            <p:cNvSpPr txBox="1"/>
            <p:nvPr/>
          </p:nvSpPr>
          <p:spPr>
            <a:xfrm>
              <a:off x="4688140" y="793036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FFC000"/>
                  </a:solidFill>
                </a:rPr>
                <a:t>向左切换</a:t>
              </a:r>
              <a:endParaRPr lang="zh-CN" altLang="en-US" sz="1600" b="1" dirty="0">
                <a:solidFill>
                  <a:srgbClr val="FFC000"/>
                </a:solidFill>
              </a:endParaRPr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999040" y="1534294"/>
              <a:ext cx="533400" cy="533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4" name="TextBox 53"/>
            <p:cNvSpPr txBox="1"/>
            <p:nvPr/>
          </p:nvSpPr>
          <p:spPr>
            <a:xfrm>
              <a:off x="7884368" y="2161188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C00000"/>
                  </a:solidFill>
                </a:rPr>
                <a:t>向上切换</a:t>
              </a:r>
              <a:endParaRPr lang="zh-CN" altLang="en-US" sz="1600" b="1" dirty="0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7703840" y="158974"/>
            <a:ext cx="1260648" cy="1260648"/>
          </a:xfrm>
          <a:custGeom>
            <a:avLst/>
            <a:gdLst>
              <a:gd name="connsiteX0" fmla="*/ 0 w 2088232"/>
              <a:gd name="connsiteY0" fmla="*/ 1044116 h 2088232"/>
              <a:gd name="connsiteX1" fmla="*/ 305816 w 2088232"/>
              <a:gd name="connsiteY1" fmla="*/ 305815 h 2088232"/>
              <a:gd name="connsiteX2" fmla="*/ 1044118 w 2088232"/>
              <a:gd name="connsiteY2" fmla="*/ 2 h 2088232"/>
              <a:gd name="connsiteX3" fmla="*/ 1782419 w 2088232"/>
              <a:gd name="connsiteY3" fmla="*/ 305818 h 2088232"/>
              <a:gd name="connsiteX4" fmla="*/ 2088232 w 2088232"/>
              <a:gd name="connsiteY4" fmla="*/ 1044120 h 2088232"/>
              <a:gd name="connsiteX5" fmla="*/ 1782417 w 2088232"/>
              <a:gd name="connsiteY5" fmla="*/ 1782422 h 2088232"/>
              <a:gd name="connsiteX6" fmla="*/ 1044115 w 2088232"/>
              <a:gd name="connsiteY6" fmla="*/ 2088236 h 2088232"/>
              <a:gd name="connsiteX7" fmla="*/ 305813 w 2088232"/>
              <a:gd name="connsiteY7" fmla="*/ 1782421 h 2088232"/>
              <a:gd name="connsiteX8" fmla="*/ -1 w 2088232"/>
              <a:gd name="connsiteY8" fmla="*/ 1044119 h 2088232"/>
              <a:gd name="connsiteX9" fmla="*/ 0 w 2088232"/>
              <a:gd name="connsiteY9" fmla="*/ 1044116 h 208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88232" h="2088232">
                <a:moveTo>
                  <a:pt x="0" y="1044116"/>
                </a:moveTo>
                <a:cubicBezTo>
                  <a:pt x="0" y="767199"/>
                  <a:pt x="110005" y="501624"/>
                  <a:pt x="305816" y="305815"/>
                </a:cubicBezTo>
                <a:cubicBezTo>
                  <a:pt x="501626" y="110005"/>
                  <a:pt x="767201" y="1"/>
                  <a:pt x="1044118" y="2"/>
                </a:cubicBezTo>
                <a:cubicBezTo>
                  <a:pt x="1321035" y="2"/>
                  <a:pt x="1586610" y="110007"/>
                  <a:pt x="1782419" y="305818"/>
                </a:cubicBezTo>
                <a:cubicBezTo>
                  <a:pt x="1978229" y="501628"/>
                  <a:pt x="2088233" y="767203"/>
                  <a:pt x="2088232" y="1044120"/>
                </a:cubicBezTo>
                <a:cubicBezTo>
                  <a:pt x="2088232" y="1321037"/>
                  <a:pt x="1978227" y="1586612"/>
                  <a:pt x="1782417" y="1782422"/>
                </a:cubicBezTo>
                <a:cubicBezTo>
                  <a:pt x="1586607" y="1978232"/>
                  <a:pt x="1321032" y="2088236"/>
                  <a:pt x="1044115" y="2088236"/>
                </a:cubicBezTo>
                <a:cubicBezTo>
                  <a:pt x="767198" y="2088236"/>
                  <a:pt x="501623" y="1978231"/>
                  <a:pt x="305813" y="1782421"/>
                </a:cubicBezTo>
                <a:cubicBezTo>
                  <a:pt x="110003" y="1586611"/>
                  <a:pt x="-1" y="1321036"/>
                  <a:pt x="-1" y="1044119"/>
                </a:cubicBezTo>
                <a:cubicBezTo>
                  <a:pt x="-1" y="1044118"/>
                  <a:pt x="0" y="1044117"/>
                  <a:pt x="0" y="1044116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ABOUT</a:t>
            </a:r>
          </a:p>
          <a:p>
            <a:pPr algn="ctr"/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页面设置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059583"/>
            <a:ext cx="3077475" cy="1296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4" name="组合 3"/>
          <p:cNvGrpSpPr/>
          <p:nvPr/>
        </p:nvGrpSpPr>
        <p:grpSpPr>
          <a:xfrm>
            <a:off x="3347864" y="1068874"/>
            <a:ext cx="576064" cy="360040"/>
            <a:chOff x="4644008" y="1059582"/>
            <a:chExt cx="576064" cy="360040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4644008" y="1059582"/>
              <a:ext cx="0" cy="36004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4644008" y="1203598"/>
              <a:ext cx="576064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Box 6"/>
          <p:cNvSpPr txBox="1"/>
          <p:nvPr/>
        </p:nvSpPr>
        <p:spPr>
          <a:xfrm>
            <a:off x="3995936" y="1059582"/>
            <a:ext cx="2483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菜单</a:t>
            </a:r>
            <a:r>
              <a:rPr lang="en-US" altLang="zh-CN" dirty="0" smtClean="0">
                <a:sym typeface="Wingdings" pitchFamily="2" charset="2"/>
              </a:rPr>
              <a:t></a:t>
            </a:r>
            <a:r>
              <a:rPr lang="zh-CN" altLang="en-US" dirty="0" smtClean="0">
                <a:sym typeface="Wingdings" pitchFamily="2" charset="2"/>
              </a:rPr>
              <a:t>设计</a:t>
            </a:r>
            <a:r>
              <a:rPr lang="en-US" altLang="zh-CN" dirty="0" smtClean="0">
                <a:sym typeface="Wingdings" pitchFamily="2" charset="2"/>
              </a:rPr>
              <a:t></a:t>
            </a:r>
            <a:r>
              <a:rPr lang="zh-CN" altLang="en-US" dirty="0" smtClean="0">
                <a:sym typeface="Wingdings" pitchFamily="2" charset="2"/>
              </a:rPr>
              <a:t>页面设置</a:t>
            </a:r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2699792" y="1851670"/>
            <a:ext cx="3528392" cy="2232248"/>
            <a:chOff x="3635896" y="2211710"/>
            <a:chExt cx="3528392" cy="2232248"/>
          </a:xfrm>
        </p:grpSpPr>
        <p:cxnSp>
          <p:nvCxnSpPr>
            <p:cNvPr id="9" name="直接连接符 8"/>
            <p:cNvCxnSpPr/>
            <p:nvPr/>
          </p:nvCxnSpPr>
          <p:spPr>
            <a:xfrm flipH="1">
              <a:off x="4355976" y="2499742"/>
              <a:ext cx="2736304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3923928" y="2931790"/>
              <a:ext cx="0" cy="144016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/>
            <p:cNvSpPr/>
            <p:nvPr/>
          </p:nvSpPr>
          <p:spPr>
            <a:xfrm>
              <a:off x="4283968" y="2823778"/>
              <a:ext cx="2880320" cy="16201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本文页面大小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3635896" y="2823778"/>
              <a:ext cx="576064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3635896" y="4443958"/>
              <a:ext cx="576064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4283968" y="2211710"/>
              <a:ext cx="0" cy="504056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7164288" y="2211710"/>
              <a:ext cx="0" cy="504056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任意多边形 15"/>
            <p:cNvSpPr/>
            <p:nvPr/>
          </p:nvSpPr>
          <p:spPr>
            <a:xfrm>
              <a:off x="3707904" y="3435846"/>
              <a:ext cx="432048" cy="432048"/>
            </a:xfrm>
            <a:custGeom>
              <a:avLst/>
              <a:gdLst>
                <a:gd name="connsiteX0" fmla="*/ 0 w 432048"/>
                <a:gd name="connsiteY0" fmla="*/ 216024 h 432048"/>
                <a:gd name="connsiteX1" fmla="*/ 63272 w 432048"/>
                <a:gd name="connsiteY1" fmla="*/ 63272 h 432048"/>
                <a:gd name="connsiteX2" fmla="*/ 216024 w 432048"/>
                <a:gd name="connsiteY2" fmla="*/ 0 h 432048"/>
                <a:gd name="connsiteX3" fmla="*/ 368776 w 432048"/>
                <a:gd name="connsiteY3" fmla="*/ 63272 h 432048"/>
                <a:gd name="connsiteX4" fmla="*/ 432048 w 432048"/>
                <a:gd name="connsiteY4" fmla="*/ 216024 h 432048"/>
                <a:gd name="connsiteX5" fmla="*/ 368776 w 432048"/>
                <a:gd name="connsiteY5" fmla="*/ 368776 h 432048"/>
                <a:gd name="connsiteX6" fmla="*/ 216024 w 432048"/>
                <a:gd name="connsiteY6" fmla="*/ 432048 h 432048"/>
                <a:gd name="connsiteX7" fmla="*/ 63272 w 432048"/>
                <a:gd name="connsiteY7" fmla="*/ 368776 h 432048"/>
                <a:gd name="connsiteX8" fmla="*/ 0 w 432048"/>
                <a:gd name="connsiteY8" fmla="*/ 216024 h 432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2048" h="432048">
                  <a:moveTo>
                    <a:pt x="0" y="216024"/>
                  </a:moveTo>
                  <a:cubicBezTo>
                    <a:pt x="0" y="158731"/>
                    <a:pt x="22760" y="103784"/>
                    <a:pt x="63272" y="63272"/>
                  </a:cubicBezTo>
                  <a:cubicBezTo>
                    <a:pt x="103784" y="22760"/>
                    <a:pt x="158731" y="0"/>
                    <a:pt x="216024" y="0"/>
                  </a:cubicBezTo>
                  <a:cubicBezTo>
                    <a:pt x="273317" y="0"/>
                    <a:pt x="328264" y="22760"/>
                    <a:pt x="368776" y="63272"/>
                  </a:cubicBezTo>
                  <a:cubicBezTo>
                    <a:pt x="409288" y="103784"/>
                    <a:pt x="432048" y="158731"/>
                    <a:pt x="432048" y="216024"/>
                  </a:cubicBezTo>
                  <a:cubicBezTo>
                    <a:pt x="432048" y="273317"/>
                    <a:pt x="409288" y="328264"/>
                    <a:pt x="368776" y="368776"/>
                  </a:cubicBezTo>
                  <a:cubicBezTo>
                    <a:pt x="328264" y="409288"/>
                    <a:pt x="273317" y="432048"/>
                    <a:pt x="216024" y="432048"/>
                  </a:cubicBezTo>
                  <a:cubicBezTo>
                    <a:pt x="158731" y="432048"/>
                    <a:pt x="103784" y="409288"/>
                    <a:pt x="63272" y="368776"/>
                  </a:cubicBezTo>
                  <a:cubicBezTo>
                    <a:pt x="22760" y="328264"/>
                    <a:pt x="0" y="273317"/>
                    <a:pt x="0" y="21602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>
                  <a:latin typeface="+mj-lt"/>
                </a:rPr>
                <a:t>9</a:t>
              </a:r>
              <a:endParaRPr lang="zh-CN" altLang="en-US" sz="1600" dirty="0">
                <a:latin typeface="+mj-lt"/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5436096" y="2283718"/>
              <a:ext cx="432048" cy="432048"/>
            </a:xfrm>
            <a:custGeom>
              <a:avLst/>
              <a:gdLst>
                <a:gd name="connsiteX0" fmla="*/ 0 w 432048"/>
                <a:gd name="connsiteY0" fmla="*/ 216024 h 432048"/>
                <a:gd name="connsiteX1" fmla="*/ 63272 w 432048"/>
                <a:gd name="connsiteY1" fmla="*/ 63272 h 432048"/>
                <a:gd name="connsiteX2" fmla="*/ 216024 w 432048"/>
                <a:gd name="connsiteY2" fmla="*/ 0 h 432048"/>
                <a:gd name="connsiteX3" fmla="*/ 368776 w 432048"/>
                <a:gd name="connsiteY3" fmla="*/ 63272 h 432048"/>
                <a:gd name="connsiteX4" fmla="*/ 432048 w 432048"/>
                <a:gd name="connsiteY4" fmla="*/ 216024 h 432048"/>
                <a:gd name="connsiteX5" fmla="*/ 368776 w 432048"/>
                <a:gd name="connsiteY5" fmla="*/ 368776 h 432048"/>
                <a:gd name="connsiteX6" fmla="*/ 216024 w 432048"/>
                <a:gd name="connsiteY6" fmla="*/ 432048 h 432048"/>
                <a:gd name="connsiteX7" fmla="*/ 63272 w 432048"/>
                <a:gd name="connsiteY7" fmla="*/ 368776 h 432048"/>
                <a:gd name="connsiteX8" fmla="*/ 0 w 432048"/>
                <a:gd name="connsiteY8" fmla="*/ 216024 h 432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2048" h="432048">
                  <a:moveTo>
                    <a:pt x="0" y="216024"/>
                  </a:moveTo>
                  <a:cubicBezTo>
                    <a:pt x="0" y="158731"/>
                    <a:pt x="22760" y="103784"/>
                    <a:pt x="63272" y="63272"/>
                  </a:cubicBezTo>
                  <a:cubicBezTo>
                    <a:pt x="103784" y="22760"/>
                    <a:pt x="158731" y="0"/>
                    <a:pt x="216024" y="0"/>
                  </a:cubicBezTo>
                  <a:cubicBezTo>
                    <a:pt x="273317" y="0"/>
                    <a:pt x="328264" y="22760"/>
                    <a:pt x="368776" y="63272"/>
                  </a:cubicBezTo>
                  <a:cubicBezTo>
                    <a:pt x="409288" y="103784"/>
                    <a:pt x="432048" y="158731"/>
                    <a:pt x="432048" y="216024"/>
                  </a:cubicBezTo>
                  <a:cubicBezTo>
                    <a:pt x="432048" y="273317"/>
                    <a:pt x="409288" y="328264"/>
                    <a:pt x="368776" y="368776"/>
                  </a:cubicBezTo>
                  <a:cubicBezTo>
                    <a:pt x="328264" y="409288"/>
                    <a:pt x="273317" y="432048"/>
                    <a:pt x="216024" y="432048"/>
                  </a:cubicBezTo>
                  <a:cubicBezTo>
                    <a:pt x="158731" y="432048"/>
                    <a:pt x="103784" y="409288"/>
                    <a:pt x="63272" y="368776"/>
                  </a:cubicBezTo>
                  <a:cubicBezTo>
                    <a:pt x="22760" y="328264"/>
                    <a:pt x="0" y="273317"/>
                    <a:pt x="0" y="21602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>
                  <a:latin typeface="+mj-lt"/>
                </a:rPr>
                <a:t>16</a:t>
              </a:r>
              <a:endParaRPr lang="zh-CN" altLang="en-US" sz="1600" dirty="0">
                <a:latin typeface="+mj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300192" y="1851670"/>
            <a:ext cx="2592288" cy="2232248"/>
            <a:chOff x="5220072" y="2211710"/>
            <a:chExt cx="2592288" cy="2232248"/>
          </a:xfrm>
        </p:grpSpPr>
        <p:cxnSp>
          <p:nvCxnSpPr>
            <p:cNvPr id="19" name="直接连接符 18"/>
            <p:cNvCxnSpPr/>
            <p:nvPr/>
          </p:nvCxnSpPr>
          <p:spPr>
            <a:xfrm flipH="1">
              <a:off x="5292080" y="2499742"/>
              <a:ext cx="1800200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7524328" y="2931790"/>
              <a:ext cx="0" cy="144016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矩形 20"/>
            <p:cNvSpPr/>
            <p:nvPr/>
          </p:nvSpPr>
          <p:spPr>
            <a:xfrm>
              <a:off x="5220072" y="2823778"/>
              <a:ext cx="1944216" cy="16201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默认页面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7236296" y="2823778"/>
              <a:ext cx="576064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7236296" y="4443958"/>
              <a:ext cx="576064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5220072" y="2211710"/>
              <a:ext cx="0" cy="504056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7164288" y="2211710"/>
              <a:ext cx="0" cy="504056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任意多边形 25"/>
            <p:cNvSpPr/>
            <p:nvPr/>
          </p:nvSpPr>
          <p:spPr>
            <a:xfrm>
              <a:off x="7308304" y="3435846"/>
              <a:ext cx="432048" cy="432048"/>
            </a:xfrm>
            <a:custGeom>
              <a:avLst/>
              <a:gdLst>
                <a:gd name="connsiteX0" fmla="*/ 0 w 432048"/>
                <a:gd name="connsiteY0" fmla="*/ 216024 h 432048"/>
                <a:gd name="connsiteX1" fmla="*/ 63272 w 432048"/>
                <a:gd name="connsiteY1" fmla="*/ 63272 h 432048"/>
                <a:gd name="connsiteX2" fmla="*/ 216024 w 432048"/>
                <a:gd name="connsiteY2" fmla="*/ 0 h 432048"/>
                <a:gd name="connsiteX3" fmla="*/ 368776 w 432048"/>
                <a:gd name="connsiteY3" fmla="*/ 63272 h 432048"/>
                <a:gd name="connsiteX4" fmla="*/ 432048 w 432048"/>
                <a:gd name="connsiteY4" fmla="*/ 216024 h 432048"/>
                <a:gd name="connsiteX5" fmla="*/ 368776 w 432048"/>
                <a:gd name="connsiteY5" fmla="*/ 368776 h 432048"/>
                <a:gd name="connsiteX6" fmla="*/ 216024 w 432048"/>
                <a:gd name="connsiteY6" fmla="*/ 432048 h 432048"/>
                <a:gd name="connsiteX7" fmla="*/ 63272 w 432048"/>
                <a:gd name="connsiteY7" fmla="*/ 368776 h 432048"/>
                <a:gd name="connsiteX8" fmla="*/ 0 w 432048"/>
                <a:gd name="connsiteY8" fmla="*/ 216024 h 432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2048" h="432048">
                  <a:moveTo>
                    <a:pt x="0" y="216024"/>
                  </a:moveTo>
                  <a:cubicBezTo>
                    <a:pt x="0" y="158731"/>
                    <a:pt x="22760" y="103784"/>
                    <a:pt x="63272" y="63272"/>
                  </a:cubicBezTo>
                  <a:cubicBezTo>
                    <a:pt x="103784" y="22760"/>
                    <a:pt x="158731" y="0"/>
                    <a:pt x="216024" y="0"/>
                  </a:cubicBezTo>
                  <a:cubicBezTo>
                    <a:pt x="273317" y="0"/>
                    <a:pt x="328264" y="22760"/>
                    <a:pt x="368776" y="63272"/>
                  </a:cubicBezTo>
                  <a:cubicBezTo>
                    <a:pt x="409288" y="103784"/>
                    <a:pt x="432048" y="158731"/>
                    <a:pt x="432048" y="216024"/>
                  </a:cubicBezTo>
                  <a:cubicBezTo>
                    <a:pt x="432048" y="273317"/>
                    <a:pt x="409288" y="328264"/>
                    <a:pt x="368776" y="368776"/>
                  </a:cubicBezTo>
                  <a:cubicBezTo>
                    <a:pt x="328264" y="409288"/>
                    <a:pt x="273317" y="432048"/>
                    <a:pt x="216024" y="432048"/>
                  </a:cubicBezTo>
                  <a:cubicBezTo>
                    <a:pt x="158731" y="432048"/>
                    <a:pt x="103784" y="409288"/>
                    <a:pt x="63272" y="368776"/>
                  </a:cubicBezTo>
                  <a:cubicBezTo>
                    <a:pt x="22760" y="328264"/>
                    <a:pt x="0" y="273317"/>
                    <a:pt x="0" y="21602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>
                  <a:latin typeface="+mj-lt"/>
                </a:rPr>
                <a:t>3</a:t>
              </a:r>
              <a:endParaRPr lang="zh-CN" altLang="en-US" sz="1600" dirty="0">
                <a:latin typeface="+mj-lt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5940152" y="2283718"/>
              <a:ext cx="432048" cy="432048"/>
            </a:xfrm>
            <a:custGeom>
              <a:avLst/>
              <a:gdLst>
                <a:gd name="connsiteX0" fmla="*/ 0 w 432048"/>
                <a:gd name="connsiteY0" fmla="*/ 216024 h 432048"/>
                <a:gd name="connsiteX1" fmla="*/ 63272 w 432048"/>
                <a:gd name="connsiteY1" fmla="*/ 63272 h 432048"/>
                <a:gd name="connsiteX2" fmla="*/ 216024 w 432048"/>
                <a:gd name="connsiteY2" fmla="*/ 0 h 432048"/>
                <a:gd name="connsiteX3" fmla="*/ 368776 w 432048"/>
                <a:gd name="connsiteY3" fmla="*/ 63272 h 432048"/>
                <a:gd name="connsiteX4" fmla="*/ 432048 w 432048"/>
                <a:gd name="connsiteY4" fmla="*/ 216024 h 432048"/>
                <a:gd name="connsiteX5" fmla="*/ 368776 w 432048"/>
                <a:gd name="connsiteY5" fmla="*/ 368776 h 432048"/>
                <a:gd name="connsiteX6" fmla="*/ 216024 w 432048"/>
                <a:gd name="connsiteY6" fmla="*/ 432048 h 432048"/>
                <a:gd name="connsiteX7" fmla="*/ 63272 w 432048"/>
                <a:gd name="connsiteY7" fmla="*/ 368776 h 432048"/>
                <a:gd name="connsiteX8" fmla="*/ 0 w 432048"/>
                <a:gd name="connsiteY8" fmla="*/ 216024 h 432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2048" h="432048">
                  <a:moveTo>
                    <a:pt x="0" y="216024"/>
                  </a:moveTo>
                  <a:cubicBezTo>
                    <a:pt x="0" y="158731"/>
                    <a:pt x="22760" y="103784"/>
                    <a:pt x="63272" y="63272"/>
                  </a:cubicBezTo>
                  <a:cubicBezTo>
                    <a:pt x="103784" y="22760"/>
                    <a:pt x="158731" y="0"/>
                    <a:pt x="216024" y="0"/>
                  </a:cubicBezTo>
                  <a:cubicBezTo>
                    <a:pt x="273317" y="0"/>
                    <a:pt x="328264" y="22760"/>
                    <a:pt x="368776" y="63272"/>
                  </a:cubicBezTo>
                  <a:cubicBezTo>
                    <a:pt x="409288" y="103784"/>
                    <a:pt x="432048" y="158731"/>
                    <a:pt x="432048" y="216024"/>
                  </a:cubicBezTo>
                  <a:cubicBezTo>
                    <a:pt x="432048" y="273317"/>
                    <a:pt x="409288" y="328264"/>
                    <a:pt x="368776" y="368776"/>
                  </a:cubicBezTo>
                  <a:cubicBezTo>
                    <a:pt x="328264" y="409288"/>
                    <a:pt x="273317" y="432048"/>
                    <a:pt x="216024" y="432048"/>
                  </a:cubicBezTo>
                  <a:cubicBezTo>
                    <a:pt x="158731" y="432048"/>
                    <a:pt x="103784" y="409288"/>
                    <a:pt x="63272" y="368776"/>
                  </a:cubicBezTo>
                  <a:cubicBezTo>
                    <a:pt x="22760" y="328264"/>
                    <a:pt x="0" y="273317"/>
                    <a:pt x="0" y="21602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>
                  <a:latin typeface="+mj-lt"/>
                </a:rPr>
                <a:t>4</a:t>
              </a:r>
              <a:endParaRPr lang="zh-CN" altLang="en-US" sz="1600" dirty="0">
                <a:latin typeface="+mj-lt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4000496" y="1416600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/>
              <a:t>可根据需要设置。</a:t>
            </a:r>
            <a:endParaRPr lang="zh-CN" altLang="en-US" sz="1400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72000" y="1767682"/>
            <a:ext cx="4320480" cy="1656184"/>
            <a:chOff x="4605869" y="1923678"/>
            <a:chExt cx="4320480" cy="1656184"/>
          </a:xfrm>
        </p:grpSpPr>
        <p:sp>
          <p:nvSpPr>
            <p:cNvPr id="3" name="任意多边形 2"/>
            <p:cNvSpPr/>
            <p:nvPr/>
          </p:nvSpPr>
          <p:spPr>
            <a:xfrm>
              <a:off x="4605869" y="2139702"/>
              <a:ext cx="1224136" cy="1224136"/>
            </a:xfrm>
            <a:custGeom>
              <a:avLst/>
              <a:gdLst>
                <a:gd name="connsiteX0" fmla="*/ 0 w 1224136"/>
                <a:gd name="connsiteY0" fmla="*/ 612068 h 1224136"/>
                <a:gd name="connsiteX1" fmla="*/ 179271 w 1224136"/>
                <a:gd name="connsiteY1" fmla="*/ 179271 h 1224136"/>
                <a:gd name="connsiteX2" fmla="*/ 612069 w 1224136"/>
                <a:gd name="connsiteY2" fmla="*/ 1 h 1224136"/>
                <a:gd name="connsiteX3" fmla="*/ 1044866 w 1224136"/>
                <a:gd name="connsiteY3" fmla="*/ 179272 h 1224136"/>
                <a:gd name="connsiteX4" fmla="*/ 1224136 w 1224136"/>
                <a:gd name="connsiteY4" fmla="*/ 612070 h 1224136"/>
                <a:gd name="connsiteX5" fmla="*/ 1044865 w 1224136"/>
                <a:gd name="connsiteY5" fmla="*/ 1044868 h 1224136"/>
                <a:gd name="connsiteX6" fmla="*/ 612067 w 1224136"/>
                <a:gd name="connsiteY6" fmla="*/ 1224138 h 1224136"/>
                <a:gd name="connsiteX7" fmla="*/ 179270 w 1224136"/>
                <a:gd name="connsiteY7" fmla="*/ 1044867 h 1224136"/>
                <a:gd name="connsiteX8" fmla="*/ 0 w 1224136"/>
                <a:gd name="connsiteY8" fmla="*/ 612069 h 1224136"/>
                <a:gd name="connsiteX9" fmla="*/ 0 w 1224136"/>
                <a:gd name="connsiteY9" fmla="*/ 612068 h 1224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4136" h="1224136">
                  <a:moveTo>
                    <a:pt x="0" y="612068"/>
                  </a:moveTo>
                  <a:cubicBezTo>
                    <a:pt x="0" y="449737"/>
                    <a:pt x="64486" y="294056"/>
                    <a:pt x="179271" y="179271"/>
                  </a:cubicBezTo>
                  <a:cubicBezTo>
                    <a:pt x="294056" y="64486"/>
                    <a:pt x="449738" y="1"/>
                    <a:pt x="612069" y="1"/>
                  </a:cubicBezTo>
                  <a:cubicBezTo>
                    <a:pt x="774400" y="1"/>
                    <a:pt x="930081" y="64487"/>
                    <a:pt x="1044866" y="179272"/>
                  </a:cubicBezTo>
                  <a:cubicBezTo>
                    <a:pt x="1159651" y="294057"/>
                    <a:pt x="1224136" y="449739"/>
                    <a:pt x="1224136" y="612070"/>
                  </a:cubicBezTo>
                  <a:cubicBezTo>
                    <a:pt x="1224136" y="774401"/>
                    <a:pt x="1159650" y="930083"/>
                    <a:pt x="1044865" y="1044868"/>
                  </a:cubicBezTo>
                  <a:cubicBezTo>
                    <a:pt x="930080" y="1159653"/>
                    <a:pt x="774398" y="1224139"/>
                    <a:pt x="612067" y="1224138"/>
                  </a:cubicBezTo>
                  <a:cubicBezTo>
                    <a:pt x="449736" y="1224138"/>
                    <a:pt x="294055" y="1159652"/>
                    <a:pt x="179270" y="1044867"/>
                  </a:cubicBezTo>
                  <a:cubicBezTo>
                    <a:pt x="64485" y="930082"/>
                    <a:pt x="0" y="774400"/>
                    <a:pt x="0" y="612069"/>
                  </a:cubicBezTo>
                  <a:lnTo>
                    <a:pt x="0" y="612068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公司</a:t>
              </a:r>
              <a:endPara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ctr"/>
              <a:r>
                <a:rPr lang="zh-CN" altLang="en-US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模板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5941110" y="2499742"/>
              <a:ext cx="576064" cy="216024"/>
            </a:xfrm>
            <a:custGeom>
              <a:avLst/>
              <a:gdLst>
                <a:gd name="connsiteX0" fmla="*/ 0 w 576064"/>
                <a:gd name="connsiteY0" fmla="*/ 0 h 216024"/>
                <a:gd name="connsiteX1" fmla="*/ 576064 w 576064"/>
                <a:gd name="connsiteY1" fmla="*/ 0 h 216024"/>
                <a:gd name="connsiteX2" fmla="*/ 576064 w 576064"/>
                <a:gd name="connsiteY2" fmla="*/ 216024 h 216024"/>
                <a:gd name="connsiteX3" fmla="*/ 0 w 576064"/>
                <a:gd name="connsiteY3" fmla="*/ 216024 h 216024"/>
                <a:gd name="connsiteX4" fmla="*/ 0 w 576064"/>
                <a:gd name="connsiteY4" fmla="*/ 0 h 216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6064" h="216024">
                  <a:moveTo>
                    <a:pt x="0" y="0"/>
                  </a:moveTo>
                  <a:lnTo>
                    <a:pt x="576064" y="0"/>
                  </a:lnTo>
                  <a:lnTo>
                    <a:pt x="576064" y="216024"/>
                  </a:lnTo>
                  <a:lnTo>
                    <a:pt x="0" y="2160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400" b="1" dirty="0" smtClean="0"/>
                <a:t>好处</a:t>
              </a:r>
              <a:endParaRPr lang="zh-CN" altLang="en-US" sz="1400" b="1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5869102" y="2696021"/>
              <a:ext cx="30572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省去整体设计，只需做好内容排版。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5941110" y="3075806"/>
              <a:ext cx="576064" cy="216024"/>
            </a:xfrm>
            <a:custGeom>
              <a:avLst/>
              <a:gdLst>
                <a:gd name="connsiteX0" fmla="*/ 0 w 576064"/>
                <a:gd name="connsiteY0" fmla="*/ 0 h 216024"/>
                <a:gd name="connsiteX1" fmla="*/ 576064 w 576064"/>
                <a:gd name="connsiteY1" fmla="*/ 0 h 216024"/>
                <a:gd name="connsiteX2" fmla="*/ 576064 w 576064"/>
                <a:gd name="connsiteY2" fmla="*/ 216024 h 216024"/>
                <a:gd name="connsiteX3" fmla="*/ 0 w 576064"/>
                <a:gd name="connsiteY3" fmla="*/ 216024 h 216024"/>
                <a:gd name="connsiteX4" fmla="*/ 0 w 576064"/>
                <a:gd name="connsiteY4" fmla="*/ 0 h 216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6064" h="216024">
                  <a:moveTo>
                    <a:pt x="0" y="0"/>
                  </a:moveTo>
                  <a:lnTo>
                    <a:pt x="576064" y="0"/>
                  </a:lnTo>
                  <a:lnTo>
                    <a:pt x="576064" y="216024"/>
                  </a:lnTo>
                  <a:lnTo>
                    <a:pt x="0" y="2160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400" b="1" dirty="0" smtClean="0"/>
                <a:t>问题</a:t>
              </a:r>
              <a:endParaRPr lang="zh-CN" altLang="en-US" sz="1400" b="1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869102" y="3272085"/>
              <a:ext cx="233910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创意思维受限，局限性强。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941110" y="1923678"/>
              <a:ext cx="576064" cy="216024"/>
            </a:xfrm>
            <a:custGeom>
              <a:avLst/>
              <a:gdLst>
                <a:gd name="connsiteX0" fmla="*/ 0 w 576064"/>
                <a:gd name="connsiteY0" fmla="*/ 0 h 216024"/>
                <a:gd name="connsiteX1" fmla="*/ 576064 w 576064"/>
                <a:gd name="connsiteY1" fmla="*/ 0 h 216024"/>
                <a:gd name="connsiteX2" fmla="*/ 576064 w 576064"/>
                <a:gd name="connsiteY2" fmla="*/ 216024 h 216024"/>
                <a:gd name="connsiteX3" fmla="*/ 0 w 576064"/>
                <a:gd name="connsiteY3" fmla="*/ 216024 h 216024"/>
                <a:gd name="connsiteX4" fmla="*/ 0 w 576064"/>
                <a:gd name="connsiteY4" fmla="*/ 0 h 216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6064" h="216024">
                  <a:moveTo>
                    <a:pt x="0" y="0"/>
                  </a:moveTo>
                  <a:lnTo>
                    <a:pt x="576064" y="0"/>
                  </a:lnTo>
                  <a:lnTo>
                    <a:pt x="576064" y="216024"/>
                  </a:lnTo>
                  <a:lnTo>
                    <a:pt x="0" y="2160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400" b="1" dirty="0" smtClean="0"/>
                <a:t>特点</a:t>
              </a:r>
              <a:endParaRPr lang="zh-CN" altLang="en-US" sz="1400" b="1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869102" y="2119957"/>
              <a:ext cx="28777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方便简洁，耗时小，但局限性强。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61667" y="1767682"/>
            <a:ext cx="3850293" cy="1656184"/>
            <a:chOff x="395536" y="1923678"/>
            <a:chExt cx="3850293" cy="1656184"/>
          </a:xfrm>
        </p:grpSpPr>
        <p:sp>
          <p:nvSpPr>
            <p:cNvPr id="11" name="任意多边形 10"/>
            <p:cNvSpPr/>
            <p:nvPr/>
          </p:nvSpPr>
          <p:spPr>
            <a:xfrm>
              <a:off x="3021693" y="2139702"/>
              <a:ext cx="1224136" cy="1224136"/>
            </a:xfrm>
            <a:custGeom>
              <a:avLst/>
              <a:gdLst>
                <a:gd name="connsiteX0" fmla="*/ 0 w 1224136"/>
                <a:gd name="connsiteY0" fmla="*/ 612068 h 1224136"/>
                <a:gd name="connsiteX1" fmla="*/ 179271 w 1224136"/>
                <a:gd name="connsiteY1" fmla="*/ 179271 h 1224136"/>
                <a:gd name="connsiteX2" fmla="*/ 612069 w 1224136"/>
                <a:gd name="connsiteY2" fmla="*/ 1 h 1224136"/>
                <a:gd name="connsiteX3" fmla="*/ 1044866 w 1224136"/>
                <a:gd name="connsiteY3" fmla="*/ 179272 h 1224136"/>
                <a:gd name="connsiteX4" fmla="*/ 1224136 w 1224136"/>
                <a:gd name="connsiteY4" fmla="*/ 612070 h 1224136"/>
                <a:gd name="connsiteX5" fmla="*/ 1044865 w 1224136"/>
                <a:gd name="connsiteY5" fmla="*/ 1044868 h 1224136"/>
                <a:gd name="connsiteX6" fmla="*/ 612067 w 1224136"/>
                <a:gd name="connsiteY6" fmla="*/ 1224138 h 1224136"/>
                <a:gd name="connsiteX7" fmla="*/ 179270 w 1224136"/>
                <a:gd name="connsiteY7" fmla="*/ 1044867 h 1224136"/>
                <a:gd name="connsiteX8" fmla="*/ 0 w 1224136"/>
                <a:gd name="connsiteY8" fmla="*/ 612069 h 1224136"/>
                <a:gd name="connsiteX9" fmla="*/ 0 w 1224136"/>
                <a:gd name="connsiteY9" fmla="*/ 612068 h 1224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4136" h="1224136">
                  <a:moveTo>
                    <a:pt x="0" y="612068"/>
                  </a:moveTo>
                  <a:cubicBezTo>
                    <a:pt x="0" y="449737"/>
                    <a:pt x="64486" y="294056"/>
                    <a:pt x="179271" y="179271"/>
                  </a:cubicBezTo>
                  <a:cubicBezTo>
                    <a:pt x="294056" y="64486"/>
                    <a:pt x="449738" y="1"/>
                    <a:pt x="612069" y="1"/>
                  </a:cubicBezTo>
                  <a:cubicBezTo>
                    <a:pt x="774400" y="1"/>
                    <a:pt x="930081" y="64487"/>
                    <a:pt x="1044866" y="179272"/>
                  </a:cubicBezTo>
                  <a:cubicBezTo>
                    <a:pt x="1159651" y="294057"/>
                    <a:pt x="1224136" y="449739"/>
                    <a:pt x="1224136" y="612070"/>
                  </a:cubicBezTo>
                  <a:cubicBezTo>
                    <a:pt x="1224136" y="774401"/>
                    <a:pt x="1159650" y="930083"/>
                    <a:pt x="1044865" y="1044868"/>
                  </a:cubicBezTo>
                  <a:cubicBezTo>
                    <a:pt x="930080" y="1159653"/>
                    <a:pt x="774398" y="1224139"/>
                    <a:pt x="612067" y="1224138"/>
                  </a:cubicBezTo>
                  <a:cubicBezTo>
                    <a:pt x="449736" y="1224138"/>
                    <a:pt x="294055" y="1159652"/>
                    <a:pt x="179270" y="1044867"/>
                  </a:cubicBezTo>
                  <a:cubicBezTo>
                    <a:pt x="64485" y="930082"/>
                    <a:pt x="0" y="774400"/>
                    <a:pt x="0" y="612069"/>
                  </a:cubicBezTo>
                  <a:lnTo>
                    <a:pt x="0" y="612068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原创</a:t>
              </a:r>
              <a:endPara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ctr"/>
              <a:r>
                <a:rPr lang="zh-CN" altLang="en-US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模板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2268702" y="2499742"/>
              <a:ext cx="576064" cy="216024"/>
            </a:xfrm>
            <a:custGeom>
              <a:avLst/>
              <a:gdLst>
                <a:gd name="connsiteX0" fmla="*/ 0 w 576064"/>
                <a:gd name="connsiteY0" fmla="*/ 0 h 216024"/>
                <a:gd name="connsiteX1" fmla="*/ 576064 w 576064"/>
                <a:gd name="connsiteY1" fmla="*/ 0 h 216024"/>
                <a:gd name="connsiteX2" fmla="*/ 576064 w 576064"/>
                <a:gd name="connsiteY2" fmla="*/ 216024 h 216024"/>
                <a:gd name="connsiteX3" fmla="*/ 0 w 576064"/>
                <a:gd name="connsiteY3" fmla="*/ 216024 h 216024"/>
                <a:gd name="connsiteX4" fmla="*/ 0 w 576064"/>
                <a:gd name="connsiteY4" fmla="*/ 0 h 216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6064" h="216024">
                  <a:moveTo>
                    <a:pt x="0" y="0"/>
                  </a:moveTo>
                  <a:lnTo>
                    <a:pt x="576064" y="0"/>
                  </a:lnTo>
                  <a:lnTo>
                    <a:pt x="576064" y="216024"/>
                  </a:lnTo>
                  <a:lnTo>
                    <a:pt x="0" y="2160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400" b="1" dirty="0" smtClean="0"/>
                <a:t>好处</a:t>
              </a:r>
              <a:endParaRPr lang="zh-CN" altLang="en-US" sz="1400" b="1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95536" y="2696021"/>
              <a:ext cx="26981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可以充分体现个人想法和思维。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2268702" y="3075806"/>
              <a:ext cx="576064" cy="216024"/>
            </a:xfrm>
            <a:custGeom>
              <a:avLst/>
              <a:gdLst>
                <a:gd name="connsiteX0" fmla="*/ 0 w 576064"/>
                <a:gd name="connsiteY0" fmla="*/ 0 h 216024"/>
                <a:gd name="connsiteX1" fmla="*/ 576064 w 576064"/>
                <a:gd name="connsiteY1" fmla="*/ 0 h 216024"/>
                <a:gd name="connsiteX2" fmla="*/ 576064 w 576064"/>
                <a:gd name="connsiteY2" fmla="*/ 216024 h 216024"/>
                <a:gd name="connsiteX3" fmla="*/ 0 w 576064"/>
                <a:gd name="connsiteY3" fmla="*/ 216024 h 216024"/>
                <a:gd name="connsiteX4" fmla="*/ 0 w 576064"/>
                <a:gd name="connsiteY4" fmla="*/ 0 h 216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6064" h="216024">
                  <a:moveTo>
                    <a:pt x="0" y="0"/>
                  </a:moveTo>
                  <a:lnTo>
                    <a:pt x="576064" y="0"/>
                  </a:lnTo>
                  <a:lnTo>
                    <a:pt x="576064" y="216024"/>
                  </a:lnTo>
                  <a:lnTo>
                    <a:pt x="0" y="2160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400" b="1" dirty="0" smtClean="0"/>
                <a:t>问题</a:t>
              </a:r>
              <a:endParaRPr lang="zh-CN" altLang="en-US" sz="1400" b="1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934148" y="3272085"/>
              <a:ext cx="215956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需要一定的功底和耐心。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2268702" y="1923678"/>
              <a:ext cx="576064" cy="216024"/>
            </a:xfrm>
            <a:custGeom>
              <a:avLst/>
              <a:gdLst>
                <a:gd name="connsiteX0" fmla="*/ 0 w 576064"/>
                <a:gd name="connsiteY0" fmla="*/ 0 h 216024"/>
                <a:gd name="connsiteX1" fmla="*/ 576064 w 576064"/>
                <a:gd name="connsiteY1" fmla="*/ 0 h 216024"/>
                <a:gd name="connsiteX2" fmla="*/ 576064 w 576064"/>
                <a:gd name="connsiteY2" fmla="*/ 216024 h 216024"/>
                <a:gd name="connsiteX3" fmla="*/ 0 w 576064"/>
                <a:gd name="connsiteY3" fmla="*/ 216024 h 216024"/>
                <a:gd name="connsiteX4" fmla="*/ 0 w 576064"/>
                <a:gd name="connsiteY4" fmla="*/ 0 h 216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6064" h="216024">
                  <a:moveTo>
                    <a:pt x="0" y="0"/>
                  </a:moveTo>
                  <a:lnTo>
                    <a:pt x="576064" y="0"/>
                  </a:lnTo>
                  <a:lnTo>
                    <a:pt x="576064" y="216024"/>
                  </a:lnTo>
                  <a:lnTo>
                    <a:pt x="0" y="2160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400" b="1" dirty="0" smtClean="0"/>
                <a:t>特点</a:t>
              </a:r>
              <a:endParaRPr lang="zh-CN" altLang="en-US" sz="1400" b="1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95543" y="2119957"/>
              <a:ext cx="26981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创意思维，耗时大，可塑性强。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8" name="任意多边形 17"/>
          <p:cNvSpPr/>
          <p:nvPr/>
        </p:nvSpPr>
        <p:spPr>
          <a:xfrm>
            <a:off x="4076328" y="2271738"/>
            <a:ext cx="605819" cy="605819"/>
          </a:xfrm>
          <a:custGeom>
            <a:avLst/>
            <a:gdLst>
              <a:gd name="connsiteX0" fmla="*/ 0 w 1224136"/>
              <a:gd name="connsiteY0" fmla="*/ 612068 h 1224136"/>
              <a:gd name="connsiteX1" fmla="*/ 179271 w 1224136"/>
              <a:gd name="connsiteY1" fmla="*/ 179271 h 1224136"/>
              <a:gd name="connsiteX2" fmla="*/ 612069 w 1224136"/>
              <a:gd name="connsiteY2" fmla="*/ 1 h 1224136"/>
              <a:gd name="connsiteX3" fmla="*/ 1044866 w 1224136"/>
              <a:gd name="connsiteY3" fmla="*/ 179272 h 1224136"/>
              <a:gd name="connsiteX4" fmla="*/ 1224136 w 1224136"/>
              <a:gd name="connsiteY4" fmla="*/ 612070 h 1224136"/>
              <a:gd name="connsiteX5" fmla="*/ 1044865 w 1224136"/>
              <a:gd name="connsiteY5" fmla="*/ 1044868 h 1224136"/>
              <a:gd name="connsiteX6" fmla="*/ 612067 w 1224136"/>
              <a:gd name="connsiteY6" fmla="*/ 1224138 h 1224136"/>
              <a:gd name="connsiteX7" fmla="*/ 179270 w 1224136"/>
              <a:gd name="connsiteY7" fmla="*/ 1044867 h 1224136"/>
              <a:gd name="connsiteX8" fmla="*/ 0 w 1224136"/>
              <a:gd name="connsiteY8" fmla="*/ 612069 h 1224136"/>
              <a:gd name="connsiteX9" fmla="*/ 0 w 1224136"/>
              <a:gd name="connsiteY9" fmla="*/ 612068 h 1224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4136" h="1224136">
                <a:moveTo>
                  <a:pt x="0" y="612068"/>
                </a:moveTo>
                <a:cubicBezTo>
                  <a:pt x="0" y="449737"/>
                  <a:pt x="64486" y="294056"/>
                  <a:pt x="179271" y="179271"/>
                </a:cubicBezTo>
                <a:cubicBezTo>
                  <a:pt x="294056" y="64486"/>
                  <a:pt x="449738" y="1"/>
                  <a:pt x="612069" y="1"/>
                </a:cubicBezTo>
                <a:cubicBezTo>
                  <a:pt x="774400" y="1"/>
                  <a:pt x="930081" y="64487"/>
                  <a:pt x="1044866" y="179272"/>
                </a:cubicBezTo>
                <a:cubicBezTo>
                  <a:pt x="1159651" y="294057"/>
                  <a:pt x="1224136" y="449739"/>
                  <a:pt x="1224136" y="612070"/>
                </a:cubicBezTo>
                <a:cubicBezTo>
                  <a:pt x="1224136" y="774401"/>
                  <a:pt x="1159650" y="930083"/>
                  <a:pt x="1044865" y="1044868"/>
                </a:cubicBezTo>
                <a:cubicBezTo>
                  <a:pt x="930080" y="1159653"/>
                  <a:pt x="774398" y="1224139"/>
                  <a:pt x="612067" y="1224138"/>
                </a:cubicBezTo>
                <a:cubicBezTo>
                  <a:pt x="449736" y="1224138"/>
                  <a:pt x="294055" y="1159652"/>
                  <a:pt x="179270" y="1044867"/>
                </a:cubicBezTo>
                <a:cubicBezTo>
                  <a:pt x="64485" y="930082"/>
                  <a:pt x="0" y="774400"/>
                  <a:pt x="0" y="612069"/>
                </a:cubicBezTo>
                <a:lnTo>
                  <a:pt x="0" y="612068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VS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61668" y="3567882"/>
            <a:ext cx="8136903" cy="432048"/>
            <a:chOff x="395537" y="3579862"/>
            <a:chExt cx="8136903" cy="432048"/>
          </a:xfrm>
          <a:solidFill>
            <a:srgbClr val="C00000"/>
          </a:solidFill>
        </p:grpSpPr>
        <p:grpSp>
          <p:nvGrpSpPr>
            <p:cNvPr id="26" name="组合 51"/>
            <p:cNvGrpSpPr/>
            <p:nvPr/>
          </p:nvGrpSpPr>
          <p:grpSpPr>
            <a:xfrm>
              <a:off x="395537" y="3579862"/>
              <a:ext cx="3528392" cy="432048"/>
              <a:chOff x="4067944" y="3507854"/>
              <a:chExt cx="3262098" cy="432048"/>
            </a:xfrm>
            <a:grp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8" name="圆角矩形 27"/>
              <p:cNvSpPr/>
              <p:nvPr/>
            </p:nvSpPr>
            <p:spPr>
              <a:xfrm>
                <a:off x="4067944" y="3579862"/>
                <a:ext cx="3262098" cy="360040"/>
              </a:xfrm>
              <a:prstGeom prst="roundRect">
                <a:avLst>
                  <a:gd name="adj" fmla="val 1666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60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设计型</a:t>
                </a:r>
                <a:r>
                  <a:rPr lang="en-US" altLang="zh-CN" sz="160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endParaRPr lang="zh-CN" altLang="en-US" sz="16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>
                <a:off x="7052880" y="3507854"/>
                <a:ext cx="144016" cy="14401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grpSp>
          <p:nvGrpSpPr>
            <p:cNvPr id="22" name="组合 51"/>
            <p:cNvGrpSpPr/>
            <p:nvPr/>
          </p:nvGrpSpPr>
          <p:grpSpPr>
            <a:xfrm>
              <a:off x="5004048" y="3579862"/>
              <a:ext cx="3528392" cy="432048"/>
              <a:chOff x="4067944" y="3507854"/>
              <a:chExt cx="3262098" cy="432048"/>
            </a:xfrm>
            <a:grp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4" name="圆角矩形 23"/>
              <p:cNvSpPr/>
              <p:nvPr/>
            </p:nvSpPr>
            <p:spPr>
              <a:xfrm>
                <a:off x="4067944" y="3579862"/>
                <a:ext cx="3262098" cy="360040"/>
              </a:xfrm>
              <a:prstGeom prst="roundRect">
                <a:avLst>
                  <a:gd name="adj" fmla="val 1666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60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工作型</a:t>
                </a:r>
                <a:r>
                  <a:rPr lang="en-US" altLang="zh-CN" sz="160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endParaRPr lang="zh-CN" altLang="en-US" sz="16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>
                <a:off x="4201091" y="3507854"/>
                <a:ext cx="144016" cy="14401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</p:grpSp>
      <p:sp>
        <p:nvSpPr>
          <p:cNvPr id="30" name="任意多边形 29"/>
          <p:cNvSpPr/>
          <p:nvPr/>
        </p:nvSpPr>
        <p:spPr>
          <a:xfrm rot="566948">
            <a:off x="4853964" y="1781673"/>
            <a:ext cx="936104" cy="416046"/>
          </a:xfrm>
          <a:custGeom>
            <a:avLst/>
            <a:gdLst>
              <a:gd name="connsiteX0" fmla="*/ 0 w 936104"/>
              <a:gd name="connsiteY0" fmla="*/ 69342 h 416046"/>
              <a:gd name="connsiteX1" fmla="*/ 20310 w 936104"/>
              <a:gd name="connsiteY1" fmla="*/ 20310 h 416046"/>
              <a:gd name="connsiteX2" fmla="*/ 69342 w 936104"/>
              <a:gd name="connsiteY2" fmla="*/ 0 h 416046"/>
              <a:gd name="connsiteX3" fmla="*/ 866762 w 936104"/>
              <a:gd name="connsiteY3" fmla="*/ 0 h 416046"/>
              <a:gd name="connsiteX4" fmla="*/ 915794 w 936104"/>
              <a:gd name="connsiteY4" fmla="*/ 20310 h 416046"/>
              <a:gd name="connsiteX5" fmla="*/ 936104 w 936104"/>
              <a:gd name="connsiteY5" fmla="*/ 69342 h 416046"/>
              <a:gd name="connsiteX6" fmla="*/ 936104 w 936104"/>
              <a:gd name="connsiteY6" fmla="*/ 346704 h 416046"/>
              <a:gd name="connsiteX7" fmla="*/ 915794 w 936104"/>
              <a:gd name="connsiteY7" fmla="*/ 395736 h 416046"/>
              <a:gd name="connsiteX8" fmla="*/ 866762 w 936104"/>
              <a:gd name="connsiteY8" fmla="*/ 416046 h 416046"/>
              <a:gd name="connsiteX9" fmla="*/ 69342 w 936104"/>
              <a:gd name="connsiteY9" fmla="*/ 416046 h 416046"/>
              <a:gd name="connsiteX10" fmla="*/ 20310 w 936104"/>
              <a:gd name="connsiteY10" fmla="*/ 395736 h 416046"/>
              <a:gd name="connsiteX11" fmla="*/ 0 w 936104"/>
              <a:gd name="connsiteY11" fmla="*/ 346704 h 416046"/>
              <a:gd name="connsiteX12" fmla="*/ 0 w 936104"/>
              <a:gd name="connsiteY12" fmla="*/ 69342 h 416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36104" h="416046">
                <a:moveTo>
                  <a:pt x="0" y="69342"/>
                </a:moveTo>
                <a:cubicBezTo>
                  <a:pt x="0" y="50951"/>
                  <a:pt x="7306" y="33314"/>
                  <a:pt x="20310" y="20310"/>
                </a:cubicBezTo>
                <a:cubicBezTo>
                  <a:pt x="33314" y="7306"/>
                  <a:pt x="50952" y="0"/>
                  <a:pt x="69342" y="0"/>
                </a:cubicBezTo>
                <a:lnTo>
                  <a:pt x="866762" y="0"/>
                </a:lnTo>
                <a:cubicBezTo>
                  <a:pt x="885153" y="0"/>
                  <a:pt x="902790" y="7306"/>
                  <a:pt x="915794" y="20310"/>
                </a:cubicBezTo>
                <a:cubicBezTo>
                  <a:pt x="928798" y="33314"/>
                  <a:pt x="936104" y="50952"/>
                  <a:pt x="936104" y="69342"/>
                </a:cubicBezTo>
                <a:lnTo>
                  <a:pt x="936104" y="346704"/>
                </a:lnTo>
                <a:cubicBezTo>
                  <a:pt x="936104" y="365095"/>
                  <a:pt x="928798" y="382732"/>
                  <a:pt x="915794" y="395736"/>
                </a:cubicBezTo>
                <a:cubicBezTo>
                  <a:pt x="902790" y="408740"/>
                  <a:pt x="885152" y="416046"/>
                  <a:pt x="866762" y="416046"/>
                </a:cubicBezTo>
                <a:lnTo>
                  <a:pt x="69342" y="416046"/>
                </a:lnTo>
                <a:cubicBezTo>
                  <a:pt x="50951" y="416046"/>
                  <a:pt x="33314" y="408740"/>
                  <a:pt x="20310" y="395736"/>
                </a:cubicBezTo>
                <a:cubicBezTo>
                  <a:pt x="7306" y="382732"/>
                  <a:pt x="0" y="365094"/>
                  <a:pt x="0" y="346704"/>
                </a:cubicBezTo>
                <a:lnTo>
                  <a:pt x="0" y="69342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推荐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67544" y="1131590"/>
            <a:ext cx="68407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一般公司都有自己的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VI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（视觉识别），这也意味着可以省去设计的时间。</a:t>
            </a:r>
            <a:endParaRPr lang="en-US" altLang="zh-CN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7703840" y="158974"/>
            <a:ext cx="1260648" cy="1260648"/>
          </a:xfrm>
          <a:custGeom>
            <a:avLst/>
            <a:gdLst>
              <a:gd name="connsiteX0" fmla="*/ 0 w 2088232"/>
              <a:gd name="connsiteY0" fmla="*/ 1044116 h 2088232"/>
              <a:gd name="connsiteX1" fmla="*/ 305816 w 2088232"/>
              <a:gd name="connsiteY1" fmla="*/ 305815 h 2088232"/>
              <a:gd name="connsiteX2" fmla="*/ 1044118 w 2088232"/>
              <a:gd name="connsiteY2" fmla="*/ 2 h 2088232"/>
              <a:gd name="connsiteX3" fmla="*/ 1782419 w 2088232"/>
              <a:gd name="connsiteY3" fmla="*/ 305818 h 2088232"/>
              <a:gd name="connsiteX4" fmla="*/ 2088232 w 2088232"/>
              <a:gd name="connsiteY4" fmla="*/ 1044120 h 2088232"/>
              <a:gd name="connsiteX5" fmla="*/ 1782417 w 2088232"/>
              <a:gd name="connsiteY5" fmla="*/ 1782422 h 2088232"/>
              <a:gd name="connsiteX6" fmla="*/ 1044115 w 2088232"/>
              <a:gd name="connsiteY6" fmla="*/ 2088236 h 2088232"/>
              <a:gd name="connsiteX7" fmla="*/ 305813 w 2088232"/>
              <a:gd name="connsiteY7" fmla="*/ 1782421 h 2088232"/>
              <a:gd name="connsiteX8" fmla="*/ -1 w 2088232"/>
              <a:gd name="connsiteY8" fmla="*/ 1044119 h 2088232"/>
              <a:gd name="connsiteX9" fmla="*/ 0 w 2088232"/>
              <a:gd name="connsiteY9" fmla="*/ 1044116 h 208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88232" h="2088232">
                <a:moveTo>
                  <a:pt x="0" y="1044116"/>
                </a:moveTo>
                <a:cubicBezTo>
                  <a:pt x="0" y="767199"/>
                  <a:pt x="110005" y="501624"/>
                  <a:pt x="305816" y="305815"/>
                </a:cubicBezTo>
                <a:cubicBezTo>
                  <a:pt x="501626" y="110005"/>
                  <a:pt x="767201" y="1"/>
                  <a:pt x="1044118" y="2"/>
                </a:cubicBezTo>
                <a:cubicBezTo>
                  <a:pt x="1321035" y="2"/>
                  <a:pt x="1586610" y="110007"/>
                  <a:pt x="1782419" y="305818"/>
                </a:cubicBezTo>
                <a:cubicBezTo>
                  <a:pt x="1978229" y="501628"/>
                  <a:pt x="2088233" y="767203"/>
                  <a:pt x="2088232" y="1044120"/>
                </a:cubicBezTo>
                <a:cubicBezTo>
                  <a:pt x="2088232" y="1321037"/>
                  <a:pt x="1978227" y="1586612"/>
                  <a:pt x="1782417" y="1782422"/>
                </a:cubicBezTo>
                <a:cubicBezTo>
                  <a:pt x="1586607" y="1978232"/>
                  <a:pt x="1321032" y="2088236"/>
                  <a:pt x="1044115" y="2088236"/>
                </a:cubicBezTo>
                <a:cubicBezTo>
                  <a:pt x="767198" y="2088236"/>
                  <a:pt x="501623" y="1978231"/>
                  <a:pt x="305813" y="1782421"/>
                </a:cubicBezTo>
                <a:cubicBezTo>
                  <a:pt x="110003" y="1586611"/>
                  <a:pt x="-1" y="1321036"/>
                  <a:pt x="-1" y="1044119"/>
                </a:cubicBezTo>
                <a:cubicBezTo>
                  <a:pt x="-1" y="1044118"/>
                  <a:pt x="0" y="1044117"/>
                  <a:pt x="0" y="1044116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ABOUT</a:t>
            </a:r>
          </a:p>
          <a:p>
            <a:pPr algn="ctr"/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模板选择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39996" y="2403872"/>
            <a:ext cx="3887545" cy="218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499992" y="2406745"/>
            <a:ext cx="3880315" cy="2178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</p:pic>
      <p:sp>
        <p:nvSpPr>
          <p:cNvPr id="2" name="平行四边形 1"/>
          <p:cNvSpPr/>
          <p:nvPr/>
        </p:nvSpPr>
        <p:spPr>
          <a:xfrm>
            <a:off x="251520" y="895531"/>
            <a:ext cx="2592288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23528" y="875496"/>
            <a:ext cx="15744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2.1 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封面设计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04056" y="1326337"/>
            <a:ext cx="8100392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为什么要有封面？</a:t>
            </a:r>
            <a:endParaRPr lang="en-US" altLang="zh-CN" sz="14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封面是给受众留下第一印象的页面，能否勾起受众的视觉兴趣，就得看</a:t>
            </a: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标题文字的吸引力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封面设计的视觉舒适度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。因此，在制作封面的时候应花更多的心思。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611560" y="3939902"/>
            <a:ext cx="576064" cy="576064"/>
            <a:chOff x="539552" y="2211710"/>
            <a:chExt cx="576064" cy="576064"/>
          </a:xfrm>
        </p:grpSpPr>
        <p:sp>
          <p:nvSpPr>
            <p:cNvPr id="38" name="椭圆 37"/>
            <p:cNvSpPr/>
            <p:nvPr/>
          </p:nvSpPr>
          <p:spPr>
            <a:xfrm>
              <a:off x="539552" y="2211710"/>
              <a:ext cx="576064" cy="57606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2" name="Picture 8" descr="C:\Documents and Settings\Administrator\桌面\PNG图标\常用彩色ico图标\favorite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11560" y="2283718"/>
              <a:ext cx="406400" cy="406400"/>
            </a:xfrm>
            <a:prstGeom prst="rect">
              <a:avLst/>
            </a:prstGeom>
            <a:noFill/>
          </p:spPr>
        </p:pic>
      </p:grpSp>
      <p:grpSp>
        <p:nvGrpSpPr>
          <p:cNvPr id="43" name="组合 42"/>
          <p:cNvGrpSpPr/>
          <p:nvPr/>
        </p:nvGrpSpPr>
        <p:grpSpPr>
          <a:xfrm>
            <a:off x="4572000" y="3939902"/>
            <a:ext cx="576064" cy="576064"/>
            <a:chOff x="539552" y="2211710"/>
            <a:chExt cx="576064" cy="576064"/>
          </a:xfrm>
        </p:grpSpPr>
        <p:sp>
          <p:nvSpPr>
            <p:cNvPr id="44" name="椭圆 43"/>
            <p:cNvSpPr/>
            <p:nvPr/>
          </p:nvSpPr>
          <p:spPr>
            <a:xfrm>
              <a:off x="539552" y="2211710"/>
              <a:ext cx="576064" cy="57606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6" name="Picture 8" descr="C:\Documents and Settings\Administrator\桌面\PNG图标\常用彩色ico图标\favorite.png"/>
            <p:cNvPicPr>
              <a:picLocks noChangeAspect="1" noChangeArrowheads="1"/>
            </p:cNvPicPr>
            <p:nvPr/>
          </p:nvPicPr>
          <p:blipFill>
            <a:blip r:embed="rId4" cstate="print">
              <a:grayscl/>
            </a:blip>
            <a:srcRect/>
            <a:stretch>
              <a:fillRect/>
            </a:stretch>
          </p:blipFill>
          <p:spPr bwMode="auto">
            <a:xfrm>
              <a:off x="611560" y="2283718"/>
              <a:ext cx="406400" cy="40640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251520" y="895531"/>
            <a:ext cx="2592288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23528" y="875496"/>
            <a:ext cx="15744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2.1 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封面设计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12109" y="1806062"/>
            <a:ext cx="4823438" cy="270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</p:pic>
      <p:sp>
        <p:nvSpPr>
          <p:cNvPr id="28" name="TextBox 27"/>
          <p:cNvSpPr txBox="1"/>
          <p:nvPr/>
        </p:nvSpPr>
        <p:spPr>
          <a:xfrm>
            <a:off x="5938648" y="2427734"/>
            <a:ext cx="19195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rgbClr val="C00000"/>
                </a:solidFill>
              </a:rPr>
              <a:t>公司</a:t>
            </a:r>
            <a:r>
              <a:rPr lang="en-US" altLang="zh-CN" sz="1600" smtClean="0">
                <a:solidFill>
                  <a:srgbClr val="C00000"/>
                </a:solidFill>
              </a:rPr>
              <a:t>LOGO</a:t>
            </a:r>
            <a:r>
              <a:rPr lang="zh-CN" altLang="en-US" sz="1600" smtClean="0">
                <a:solidFill>
                  <a:srgbClr val="C00000"/>
                </a:solidFill>
              </a:rPr>
              <a:t> </a:t>
            </a:r>
            <a:r>
              <a:rPr lang="en-US" altLang="zh-CN" sz="1600" smtClean="0">
                <a:solidFill>
                  <a:srgbClr val="C00000"/>
                </a:solidFill>
              </a:rPr>
              <a:t>or</a:t>
            </a:r>
            <a:r>
              <a:rPr lang="zh-CN" altLang="en-US" sz="1600" smtClean="0">
                <a:solidFill>
                  <a:srgbClr val="C00000"/>
                </a:solidFill>
              </a:rPr>
              <a:t> 署名</a:t>
            </a:r>
            <a:endParaRPr lang="en-US" altLang="zh-CN" sz="1600" smtClean="0">
              <a:solidFill>
                <a:srgbClr val="C00000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851920" y="2499742"/>
            <a:ext cx="2057603" cy="216024"/>
            <a:chOff x="3851920" y="2499742"/>
            <a:chExt cx="2057603" cy="21602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29" name="组合 67"/>
            <p:cNvGrpSpPr/>
            <p:nvPr/>
          </p:nvGrpSpPr>
          <p:grpSpPr>
            <a:xfrm>
              <a:off x="3923928" y="2499742"/>
              <a:ext cx="1985595" cy="216024"/>
              <a:chOff x="3640236" y="2211710"/>
              <a:chExt cx="1985595" cy="216024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5580112" y="2211710"/>
                <a:ext cx="45719" cy="216024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2" name="直接连接符 31"/>
              <p:cNvCxnSpPr/>
              <p:nvPr/>
            </p:nvCxnSpPr>
            <p:spPr>
              <a:xfrm flipV="1">
                <a:off x="3640236" y="2283718"/>
                <a:ext cx="1939876" cy="2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  <a:prstDash val="sysDash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任意多边形 43"/>
            <p:cNvSpPr/>
            <p:nvPr/>
          </p:nvSpPr>
          <p:spPr>
            <a:xfrm>
              <a:off x="3851920" y="2499742"/>
              <a:ext cx="216024" cy="216024"/>
            </a:xfrm>
            <a:custGeom>
              <a:avLst/>
              <a:gdLst>
                <a:gd name="connsiteX0" fmla="*/ 0 w 288032"/>
                <a:gd name="connsiteY0" fmla="*/ 144016 h 288032"/>
                <a:gd name="connsiteX1" fmla="*/ 42181 w 288032"/>
                <a:gd name="connsiteY1" fmla="*/ 42181 h 288032"/>
                <a:gd name="connsiteX2" fmla="*/ 144016 w 288032"/>
                <a:gd name="connsiteY2" fmla="*/ 0 h 288032"/>
                <a:gd name="connsiteX3" fmla="*/ 245851 w 288032"/>
                <a:gd name="connsiteY3" fmla="*/ 42181 h 288032"/>
                <a:gd name="connsiteX4" fmla="*/ 288032 w 288032"/>
                <a:gd name="connsiteY4" fmla="*/ 144016 h 288032"/>
                <a:gd name="connsiteX5" fmla="*/ 245851 w 288032"/>
                <a:gd name="connsiteY5" fmla="*/ 245851 h 288032"/>
                <a:gd name="connsiteX6" fmla="*/ 144016 w 288032"/>
                <a:gd name="connsiteY6" fmla="*/ 288032 h 288032"/>
                <a:gd name="connsiteX7" fmla="*/ 42181 w 288032"/>
                <a:gd name="connsiteY7" fmla="*/ 245851 h 288032"/>
                <a:gd name="connsiteX8" fmla="*/ 0 w 288032"/>
                <a:gd name="connsiteY8" fmla="*/ 144016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032" h="288032">
                  <a:moveTo>
                    <a:pt x="0" y="144016"/>
                  </a:moveTo>
                  <a:cubicBezTo>
                    <a:pt x="0" y="105821"/>
                    <a:pt x="15173" y="69190"/>
                    <a:pt x="42181" y="42181"/>
                  </a:cubicBezTo>
                  <a:cubicBezTo>
                    <a:pt x="69189" y="15173"/>
                    <a:pt x="105820" y="0"/>
                    <a:pt x="144016" y="0"/>
                  </a:cubicBezTo>
                  <a:cubicBezTo>
                    <a:pt x="182211" y="0"/>
                    <a:pt x="218842" y="15173"/>
                    <a:pt x="245851" y="42181"/>
                  </a:cubicBezTo>
                  <a:cubicBezTo>
                    <a:pt x="272859" y="69189"/>
                    <a:pt x="288032" y="105820"/>
                    <a:pt x="288032" y="144016"/>
                  </a:cubicBezTo>
                  <a:cubicBezTo>
                    <a:pt x="288032" y="182211"/>
                    <a:pt x="272859" y="218842"/>
                    <a:pt x="245851" y="245851"/>
                  </a:cubicBezTo>
                  <a:cubicBezTo>
                    <a:pt x="218843" y="272859"/>
                    <a:pt x="182212" y="288032"/>
                    <a:pt x="144016" y="288032"/>
                  </a:cubicBezTo>
                  <a:cubicBezTo>
                    <a:pt x="105821" y="288032"/>
                    <a:pt x="69190" y="272859"/>
                    <a:pt x="42181" y="245851"/>
                  </a:cubicBezTo>
                  <a:cubicBezTo>
                    <a:pt x="15173" y="218843"/>
                    <a:pt x="0" y="182212"/>
                    <a:pt x="0" y="144016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/>
                <a:t>1</a:t>
              </a:r>
              <a:endParaRPr lang="zh-CN" altLang="en-US" sz="1600" dirty="0"/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5938648" y="3389140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</a:rPr>
              <a:t>主标题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851920" y="3461148"/>
            <a:ext cx="2057603" cy="216024"/>
            <a:chOff x="3851920" y="3461148"/>
            <a:chExt cx="2057603" cy="21602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50" name="组合 67"/>
            <p:cNvGrpSpPr/>
            <p:nvPr/>
          </p:nvGrpSpPr>
          <p:grpSpPr>
            <a:xfrm>
              <a:off x="3923928" y="3461148"/>
              <a:ext cx="1985595" cy="216024"/>
              <a:chOff x="3640236" y="2211710"/>
              <a:chExt cx="1985595" cy="216024"/>
            </a:xfrm>
          </p:grpSpPr>
          <p:sp>
            <p:nvSpPr>
              <p:cNvPr id="51" name="矩形 50"/>
              <p:cNvSpPr/>
              <p:nvPr/>
            </p:nvSpPr>
            <p:spPr>
              <a:xfrm>
                <a:off x="5580112" y="2211710"/>
                <a:ext cx="45719" cy="216024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2" name="直接连接符 51"/>
              <p:cNvCxnSpPr/>
              <p:nvPr/>
            </p:nvCxnSpPr>
            <p:spPr>
              <a:xfrm flipV="1">
                <a:off x="3640236" y="2283718"/>
                <a:ext cx="1939876" cy="2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  <a:prstDash val="sysDash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8" name="任意多边形 47"/>
            <p:cNvSpPr/>
            <p:nvPr/>
          </p:nvSpPr>
          <p:spPr>
            <a:xfrm>
              <a:off x="3851920" y="3461148"/>
              <a:ext cx="216024" cy="216024"/>
            </a:xfrm>
            <a:custGeom>
              <a:avLst/>
              <a:gdLst>
                <a:gd name="connsiteX0" fmla="*/ 0 w 288032"/>
                <a:gd name="connsiteY0" fmla="*/ 144016 h 288032"/>
                <a:gd name="connsiteX1" fmla="*/ 42181 w 288032"/>
                <a:gd name="connsiteY1" fmla="*/ 42181 h 288032"/>
                <a:gd name="connsiteX2" fmla="*/ 144016 w 288032"/>
                <a:gd name="connsiteY2" fmla="*/ 0 h 288032"/>
                <a:gd name="connsiteX3" fmla="*/ 245851 w 288032"/>
                <a:gd name="connsiteY3" fmla="*/ 42181 h 288032"/>
                <a:gd name="connsiteX4" fmla="*/ 288032 w 288032"/>
                <a:gd name="connsiteY4" fmla="*/ 144016 h 288032"/>
                <a:gd name="connsiteX5" fmla="*/ 245851 w 288032"/>
                <a:gd name="connsiteY5" fmla="*/ 245851 h 288032"/>
                <a:gd name="connsiteX6" fmla="*/ 144016 w 288032"/>
                <a:gd name="connsiteY6" fmla="*/ 288032 h 288032"/>
                <a:gd name="connsiteX7" fmla="*/ 42181 w 288032"/>
                <a:gd name="connsiteY7" fmla="*/ 245851 h 288032"/>
                <a:gd name="connsiteX8" fmla="*/ 0 w 288032"/>
                <a:gd name="connsiteY8" fmla="*/ 144016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032" h="288032">
                  <a:moveTo>
                    <a:pt x="0" y="144016"/>
                  </a:moveTo>
                  <a:cubicBezTo>
                    <a:pt x="0" y="105821"/>
                    <a:pt x="15173" y="69190"/>
                    <a:pt x="42181" y="42181"/>
                  </a:cubicBezTo>
                  <a:cubicBezTo>
                    <a:pt x="69189" y="15173"/>
                    <a:pt x="105820" y="0"/>
                    <a:pt x="144016" y="0"/>
                  </a:cubicBezTo>
                  <a:cubicBezTo>
                    <a:pt x="182211" y="0"/>
                    <a:pt x="218842" y="15173"/>
                    <a:pt x="245851" y="42181"/>
                  </a:cubicBezTo>
                  <a:cubicBezTo>
                    <a:pt x="272859" y="69189"/>
                    <a:pt x="288032" y="105820"/>
                    <a:pt x="288032" y="144016"/>
                  </a:cubicBezTo>
                  <a:cubicBezTo>
                    <a:pt x="288032" y="182211"/>
                    <a:pt x="272859" y="218842"/>
                    <a:pt x="245851" y="245851"/>
                  </a:cubicBezTo>
                  <a:cubicBezTo>
                    <a:pt x="218843" y="272859"/>
                    <a:pt x="182212" y="288032"/>
                    <a:pt x="144016" y="288032"/>
                  </a:cubicBezTo>
                  <a:cubicBezTo>
                    <a:pt x="105821" y="288032"/>
                    <a:pt x="69190" y="272859"/>
                    <a:pt x="42181" y="245851"/>
                  </a:cubicBezTo>
                  <a:cubicBezTo>
                    <a:pt x="15173" y="218843"/>
                    <a:pt x="0" y="182212"/>
                    <a:pt x="0" y="144016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/>
                <a:t>2</a:t>
              </a:r>
              <a:endParaRPr lang="zh-CN" altLang="en-US" sz="1600" dirty="0"/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5938648" y="3733394"/>
            <a:ext cx="13628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rgbClr val="C00000"/>
                </a:solidFill>
              </a:rPr>
              <a:t>副标题</a:t>
            </a:r>
            <a:r>
              <a:rPr lang="en-US" altLang="zh-CN" sz="1600" smtClean="0">
                <a:solidFill>
                  <a:srgbClr val="C00000"/>
                </a:solidFill>
              </a:rPr>
              <a:t>+</a:t>
            </a:r>
            <a:r>
              <a:rPr lang="zh-CN" altLang="en-US" sz="1600" smtClean="0">
                <a:solidFill>
                  <a:srgbClr val="C00000"/>
                </a:solidFill>
              </a:rPr>
              <a:t>日期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851920" y="3805402"/>
            <a:ext cx="2057603" cy="216024"/>
            <a:chOff x="3851920" y="3805402"/>
            <a:chExt cx="2057603" cy="21602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57" name="组合 67"/>
            <p:cNvGrpSpPr/>
            <p:nvPr/>
          </p:nvGrpSpPr>
          <p:grpSpPr>
            <a:xfrm>
              <a:off x="3923928" y="3805402"/>
              <a:ext cx="1985595" cy="216024"/>
              <a:chOff x="3640236" y="2211710"/>
              <a:chExt cx="1985595" cy="216024"/>
            </a:xfrm>
          </p:grpSpPr>
          <p:sp>
            <p:nvSpPr>
              <p:cNvPr id="58" name="矩形 57"/>
              <p:cNvSpPr/>
              <p:nvPr/>
            </p:nvSpPr>
            <p:spPr>
              <a:xfrm>
                <a:off x="5580112" y="2211710"/>
                <a:ext cx="45719" cy="216024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9" name="直接连接符 58"/>
              <p:cNvCxnSpPr/>
              <p:nvPr/>
            </p:nvCxnSpPr>
            <p:spPr>
              <a:xfrm flipV="1">
                <a:off x="3640236" y="2283718"/>
                <a:ext cx="1939876" cy="2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  <a:prstDash val="sysDash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5" name="任意多边形 54"/>
            <p:cNvSpPr/>
            <p:nvPr/>
          </p:nvSpPr>
          <p:spPr>
            <a:xfrm>
              <a:off x="3851920" y="3805402"/>
              <a:ext cx="216024" cy="216024"/>
            </a:xfrm>
            <a:custGeom>
              <a:avLst/>
              <a:gdLst>
                <a:gd name="connsiteX0" fmla="*/ 0 w 288032"/>
                <a:gd name="connsiteY0" fmla="*/ 144016 h 288032"/>
                <a:gd name="connsiteX1" fmla="*/ 42181 w 288032"/>
                <a:gd name="connsiteY1" fmla="*/ 42181 h 288032"/>
                <a:gd name="connsiteX2" fmla="*/ 144016 w 288032"/>
                <a:gd name="connsiteY2" fmla="*/ 0 h 288032"/>
                <a:gd name="connsiteX3" fmla="*/ 245851 w 288032"/>
                <a:gd name="connsiteY3" fmla="*/ 42181 h 288032"/>
                <a:gd name="connsiteX4" fmla="*/ 288032 w 288032"/>
                <a:gd name="connsiteY4" fmla="*/ 144016 h 288032"/>
                <a:gd name="connsiteX5" fmla="*/ 245851 w 288032"/>
                <a:gd name="connsiteY5" fmla="*/ 245851 h 288032"/>
                <a:gd name="connsiteX6" fmla="*/ 144016 w 288032"/>
                <a:gd name="connsiteY6" fmla="*/ 288032 h 288032"/>
                <a:gd name="connsiteX7" fmla="*/ 42181 w 288032"/>
                <a:gd name="connsiteY7" fmla="*/ 245851 h 288032"/>
                <a:gd name="connsiteX8" fmla="*/ 0 w 288032"/>
                <a:gd name="connsiteY8" fmla="*/ 144016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032" h="288032">
                  <a:moveTo>
                    <a:pt x="0" y="144016"/>
                  </a:moveTo>
                  <a:cubicBezTo>
                    <a:pt x="0" y="105821"/>
                    <a:pt x="15173" y="69190"/>
                    <a:pt x="42181" y="42181"/>
                  </a:cubicBezTo>
                  <a:cubicBezTo>
                    <a:pt x="69189" y="15173"/>
                    <a:pt x="105820" y="0"/>
                    <a:pt x="144016" y="0"/>
                  </a:cubicBezTo>
                  <a:cubicBezTo>
                    <a:pt x="182211" y="0"/>
                    <a:pt x="218842" y="15173"/>
                    <a:pt x="245851" y="42181"/>
                  </a:cubicBezTo>
                  <a:cubicBezTo>
                    <a:pt x="272859" y="69189"/>
                    <a:pt x="288032" y="105820"/>
                    <a:pt x="288032" y="144016"/>
                  </a:cubicBezTo>
                  <a:cubicBezTo>
                    <a:pt x="288032" y="182211"/>
                    <a:pt x="272859" y="218842"/>
                    <a:pt x="245851" y="245851"/>
                  </a:cubicBezTo>
                  <a:cubicBezTo>
                    <a:pt x="218843" y="272859"/>
                    <a:pt x="182212" y="288032"/>
                    <a:pt x="144016" y="288032"/>
                  </a:cubicBezTo>
                  <a:cubicBezTo>
                    <a:pt x="105821" y="288032"/>
                    <a:pt x="69190" y="272859"/>
                    <a:pt x="42181" y="245851"/>
                  </a:cubicBezTo>
                  <a:cubicBezTo>
                    <a:pt x="15173" y="218843"/>
                    <a:pt x="0" y="182212"/>
                    <a:pt x="0" y="144016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/>
                <a:t>3</a:t>
              </a:r>
              <a:endParaRPr lang="zh-CN" altLang="en-US" sz="1600" dirty="0"/>
            </a:p>
          </p:txBody>
        </p:sp>
      </p:grpSp>
      <p:sp>
        <p:nvSpPr>
          <p:cNvPr id="70" name="矩形 69"/>
          <p:cNvSpPr/>
          <p:nvPr/>
        </p:nvSpPr>
        <p:spPr>
          <a:xfrm>
            <a:off x="504056" y="1326337"/>
            <a:ext cx="810039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封面的内容：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通过添加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删除</a:t>
            </a: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主标题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副标题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LOGO/</a:t>
            </a: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名称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署名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日期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等内容增加页面饱和度。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251520" y="895531"/>
            <a:ext cx="2592288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23528" y="875496"/>
            <a:ext cx="15744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2.1 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封面设计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04056" y="1326337"/>
            <a:ext cx="8100392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封面的设计原则：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简约大方、主题突出、素材关联、颜色一致、风格一致。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611560" y="1995686"/>
            <a:ext cx="6840760" cy="1080120"/>
            <a:chOff x="611560" y="1923678"/>
            <a:chExt cx="6840760" cy="1080120"/>
          </a:xfrm>
        </p:grpSpPr>
        <p:sp>
          <p:nvSpPr>
            <p:cNvPr id="47" name="矩形 46"/>
            <p:cNvSpPr/>
            <p:nvPr/>
          </p:nvSpPr>
          <p:spPr>
            <a:xfrm>
              <a:off x="1187624" y="2355726"/>
              <a:ext cx="5616624" cy="21602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611560" y="1923678"/>
              <a:ext cx="1080120" cy="1080120"/>
            </a:xfrm>
            <a:custGeom>
              <a:avLst/>
              <a:gdLst>
                <a:gd name="connsiteX0" fmla="*/ 0 w 1224136"/>
                <a:gd name="connsiteY0" fmla="*/ 612068 h 1224136"/>
                <a:gd name="connsiteX1" fmla="*/ 179271 w 1224136"/>
                <a:gd name="connsiteY1" fmla="*/ 179271 h 1224136"/>
                <a:gd name="connsiteX2" fmla="*/ 612069 w 1224136"/>
                <a:gd name="connsiteY2" fmla="*/ 1 h 1224136"/>
                <a:gd name="connsiteX3" fmla="*/ 1044866 w 1224136"/>
                <a:gd name="connsiteY3" fmla="*/ 179272 h 1224136"/>
                <a:gd name="connsiteX4" fmla="*/ 1224136 w 1224136"/>
                <a:gd name="connsiteY4" fmla="*/ 612070 h 1224136"/>
                <a:gd name="connsiteX5" fmla="*/ 1044865 w 1224136"/>
                <a:gd name="connsiteY5" fmla="*/ 1044868 h 1224136"/>
                <a:gd name="connsiteX6" fmla="*/ 612067 w 1224136"/>
                <a:gd name="connsiteY6" fmla="*/ 1224138 h 1224136"/>
                <a:gd name="connsiteX7" fmla="*/ 179270 w 1224136"/>
                <a:gd name="connsiteY7" fmla="*/ 1044867 h 1224136"/>
                <a:gd name="connsiteX8" fmla="*/ 0 w 1224136"/>
                <a:gd name="connsiteY8" fmla="*/ 612069 h 1224136"/>
                <a:gd name="connsiteX9" fmla="*/ 0 w 1224136"/>
                <a:gd name="connsiteY9" fmla="*/ 612068 h 1224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4136" h="1224136">
                  <a:moveTo>
                    <a:pt x="0" y="612068"/>
                  </a:moveTo>
                  <a:cubicBezTo>
                    <a:pt x="0" y="449737"/>
                    <a:pt x="64486" y="294056"/>
                    <a:pt x="179271" y="179271"/>
                  </a:cubicBezTo>
                  <a:cubicBezTo>
                    <a:pt x="294056" y="64486"/>
                    <a:pt x="449738" y="1"/>
                    <a:pt x="612069" y="1"/>
                  </a:cubicBezTo>
                  <a:cubicBezTo>
                    <a:pt x="774400" y="1"/>
                    <a:pt x="930081" y="64487"/>
                    <a:pt x="1044866" y="179272"/>
                  </a:cubicBezTo>
                  <a:cubicBezTo>
                    <a:pt x="1159651" y="294057"/>
                    <a:pt x="1224136" y="449739"/>
                    <a:pt x="1224136" y="612070"/>
                  </a:cubicBezTo>
                  <a:cubicBezTo>
                    <a:pt x="1224136" y="774401"/>
                    <a:pt x="1159650" y="930083"/>
                    <a:pt x="1044865" y="1044868"/>
                  </a:cubicBezTo>
                  <a:cubicBezTo>
                    <a:pt x="930080" y="1159653"/>
                    <a:pt x="774398" y="1224139"/>
                    <a:pt x="612067" y="1224138"/>
                  </a:cubicBezTo>
                  <a:cubicBezTo>
                    <a:pt x="449736" y="1224138"/>
                    <a:pt x="294055" y="1159652"/>
                    <a:pt x="179270" y="1044867"/>
                  </a:cubicBezTo>
                  <a:cubicBezTo>
                    <a:pt x="64485" y="930082"/>
                    <a:pt x="0" y="774400"/>
                    <a:pt x="0" y="612069"/>
                  </a:cubicBezTo>
                  <a:lnTo>
                    <a:pt x="0" y="612068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solidFill>
                    <a:srgbClr val="C00000"/>
                  </a:solidFill>
                </a:rPr>
                <a:t>简约</a:t>
              </a:r>
            </a:p>
            <a:p>
              <a:pPr algn="ctr"/>
              <a:r>
                <a:rPr lang="zh-CN" altLang="en-US" sz="2400" dirty="0" smtClean="0">
                  <a:solidFill>
                    <a:srgbClr val="C00000"/>
                  </a:solidFill>
                </a:rPr>
                <a:t>大方</a:t>
              </a:r>
              <a:endParaRPr lang="zh-CN" altLang="en-US" sz="2400" dirty="0">
                <a:solidFill>
                  <a:srgbClr val="C00000"/>
                </a:solidFill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2051720" y="1923678"/>
              <a:ext cx="1080120" cy="1080120"/>
            </a:xfrm>
            <a:custGeom>
              <a:avLst/>
              <a:gdLst>
                <a:gd name="connsiteX0" fmla="*/ 0 w 1224136"/>
                <a:gd name="connsiteY0" fmla="*/ 612068 h 1224136"/>
                <a:gd name="connsiteX1" fmla="*/ 179271 w 1224136"/>
                <a:gd name="connsiteY1" fmla="*/ 179271 h 1224136"/>
                <a:gd name="connsiteX2" fmla="*/ 612069 w 1224136"/>
                <a:gd name="connsiteY2" fmla="*/ 1 h 1224136"/>
                <a:gd name="connsiteX3" fmla="*/ 1044866 w 1224136"/>
                <a:gd name="connsiteY3" fmla="*/ 179272 h 1224136"/>
                <a:gd name="connsiteX4" fmla="*/ 1224136 w 1224136"/>
                <a:gd name="connsiteY4" fmla="*/ 612070 h 1224136"/>
                <a:gd name="connsiteX5" fmla="*/ 1044865 w 1224136"/>
                <a:gd name="connsiteY5" fmla="*/ 1044868 h 1224136"/>
                <a:gd name="connsiteX6" fmla="*/ 612067 w 1224136"/>
                <a:gd name="connsiteY6" fmla="*/ 1224138 h 1224136"/>
                <a:gd name="connsiteX7" fmla="*/ 179270 w 1224136"/>
                <a:gd name="connsiteY7" fmla="*/ 1044867 h 1224136"/>
                <a:gd name="connsiteX8" fmla="*/ 0 w 1224136"/>
                <a:gd name="connsiteY8" fmla="*/ 612069 h 1224136"/>
                <a:gd name="connsiteX9" fmla="*/ 0 w 1224136"/>
                <a:gd name="connsiteY9" fmla="*/ 612068 h 1224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4136" h="1224136">
                  <a:moveTo>
                    <a:pt x="0" y="612068"/>
                  </a:moveTo>
                  <a:cubicBezTo>
                    <a:pt x="0" y="449737"/>
                    <a:pt x="64486" y="294056"/>
                    <a:pt x="179271" y="179271"/>
                  </a:cubicBezTo>
                  <a:cubicBezTo>
                    <a:pt x="294056" y="64486"/>
                    <a:pt x="449738" y="1"/>
                    <a:pt x="612069" y="1"/>
                  </a:cubicBezTo>
                  <a:cubicBezTo>
                    <a:pt x="774400" y="1"/>
                    <a:pt x="930081" y="64487"/>
                    <a:pt x="1044866" y="179272"/>
                  </a:cubicBezTo>
                  <a:cubicBezTo>
                    <a:pt x="1159651" y="294057"/>
                    <a:pt x="1224136" y="449739"/>
                    <a:pt x="1224136" y="612070"/>
                  </a:cubicBezTo>
                  <a:cubicBezTo>
                    <a:pt x="1224136" y="774401"/>
                    <a:pt x="1159650" y="930083"/>
                    <a:pt x="1044865" y="1044868"/>
                  </a:cubicBezTo>
                  <a:cubicBezTo>
                    <a:pt x="930080" y="1159653"/>
                    <a:pt x="774398" y="1224139"/>
                    <a:pt x="612067" y="1224138"/>
                  </a:cubicBezTo>
                  <a:cubicBezTo>
                    <a:pt x="449736" y="1224138"/>
                    <a:pt x="294055" y="1159652"/>
                    <a:pt x="179270" y="1044867"/>
                  </a:cubicBezTo>
                  <a:cubicBezTo>
                    <a:pt x="64485" y="930082"/>
                    <a:pt x="0" y="774400"/>
                    <a:pt x="0" y="612069"/>
                  </a:cubicBezTo>
                  <a:lnTo>
                    <a:pt x="0" y="612068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solidFill>
                    <a:srgbClr val="C00000"/>
                  </a:solidFill>
                </a:rPr>
                <a:t>主题突出</a:t>
              </a:r>
              <a:endParaRPr lang="zh-CN" altLang="en-US" sz="2400" dirty="0">
                <a:solidFill>
                  <a:srgbClr val="C00000"/>
                </a:solidFill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3491880" y="1923678"/>
              <a:ext cx="1080120" cy="1080120"/>
            </a:xfrm>
            <a:custGeom>
              <a:avLst/>
              <a:gdLst>
                <a:gd name="connsiteX0" fmla="*/ 0 w 1224136"/>
                <a:gd name="connsiteY0" fmla="*/ 612068 h 1224136"/>
                <a:gd name="connsiteX1" fmla="*/ 179271 w 1224136"/>
                <a:gd name="connsiteY1" fmla="*/ 179271 h 1224136"/>
                <a:gd name="connsiteX2" fmla="*/ 612069 w 1224136"/>
                <a:gd name="connsiteY2" fmla="*/ 1 h 1224136"/>
                <a:gd name="connsiteX3" fmla="*/ 1044866 w 1224136"/>
                <a:gd name="connsiteY3" fmla="*/ 179272 h 1224136"/>
                <a:gd name="connsiteX4" fmla="*/ 1224136 w 1224136"/>
                <a:gd name="connsiteY4" fmla="*/ 612070 h 1224136"/>
                <a:gd name="connsiteX5" fmla="*/ 1044865 w 1224136"/>
                <a:gd name="connsiteY5" fmla="*/ 1044868 h 1224136"/>
                <a:gd name="connsiteX6" fmla="*/ 612067 w 1224136"/>
                <a:gd name="connsiteY6" fmla="*/ 1224138 h 1224136"/>
                <a:gd name="connsiteX7" fmla="*/ 179270 w 1224136"/>
                <a:gd name="connsiteY7" fmla="*/ 1044867 h 1224136"/>
                <a:gd name="connsiteX8" fmla="*/ 0 w 1224136"/>
                <a:gd name="connsiteY8" fmla="*/ 612069 h 1224136"/>
                <a:gd name="connsiteX9" fmla="*/ 0 w 1224136"/>
                <a:gd name="connsiteY9" fmla="*/ 612068 h 1224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4136" h="1224136">
                  <a:moveTo>
                    <a:pt x="0" y="612068"/>
                  </a:moveTo>
                  <a:cubicBezTo>
                    <a:pt x="0" y="449737"/>
                    <a:pt x="64486" y="294056"/>
                    <a:pt x="179271" y="179271"/>
                  </a:cubicBezTo>
                  <a:cubicBezTo>
                    <a:pt x="294056" y="64486"/>
                    <a:pt x="449738" y="1"/>
                    <a:pt x="612069" y="1"/>
                  </a:cubicBezTo>
                  <a:cubicBezTo>
                    <a:pt x="774400" y="1"/>
                    <a:pt x="930081" y="64487"/>
                    <a:pt x="1044866" y="179272"/>
                  </a:cubicBezTo>
                  <a:cubicBezTo>
                    <a:pt x="1159651" y="294057"/>
                    <a:pt x="1224136" y="449739"/>
                    <a:pt x="1224136" y="612070"/>
                  </a:cubicBezTo>
                  <a:cubicBezTo>
                    <a:pt x="1224136" y="774401"/>
                    <a:pt x="1159650" y="930083"/>
                    <a:pt x="1044865" y="1044868"/>
                  </a:cubicBezTo>
                  <a:cubicBezTo>
                    <a:pt x="930080" y="1159653"/>
                    <a:pt x="774398" y="1224139"/>
                    <a:pt x="612067" y="1224138"/>
                  </a:cubicBezTo>
                  <a:cubicBezTo>
                    <a:pt x="449736" y="1224138"/>
                    <a:pt x="294055" y="1159652"/>
                    <a:pt x="179270" y="1044867"/>
                  </a:cubicBezTo>
                  <a:cubicBezTo>
                    <a:pt x="64485" y="930082"/>
                    <a:pt x="0" y="774400"/>
                    <a:pt x="0" y="612069"/>
                  </a:cubicBezTo>
                  <a:lnTo>
                    <a:pt x="0" y="612068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solidFill>
                    <a:srgbClr val="C00000"/>
                  </a:solidFill>
                </a:rPr>
                <a:t>素材</a:t>
              </a:r>
              <a:endParaRPr lang="en-US" altLang="zh-CN" sz="2400" dirty="0" smtClean="0">
                <a:solidFill>
                  <a:srgbClr val="C00000"/>
                </a:solidFill>
              </a:endParaRPr>
            </a:p>
            <a:p>
              <a:pPr algn="ctr"/>
              <a:r>
                <a:rPr lang="zh-CN" altLang="en-US" sz="2400" dirty="0" smtClean="0">
                  <a:solidFill>
                    <a:srgbClr val="C00000"/>
                  </a:solidFill>
                </a:rPr>
                <a:t>关联</a:t>
              </a:r>
              <a:endParaRPr lang="zh-CN" altLang="en-US" sz="2400" dirty="0">
                <a:solidFill>
                  <a:srgbClr val="C00000"/>
                </a:solidFill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4932040" y="1923678"/>
              <a:ext cx="1080120" cy="1080120"/>
            </a:xfrm>
            <a:custGeom>
              <a:avLst/>
              <a:gdLst>
                <a:gd name="connsiteX0" fmla="*/ 0 w 1224136"/>
                <a:gd name="connsiteY0" fmla="*/ 612068 h 1224136"/>
                <a:gd name="connsiteX1" fmla="*/ 179271 w 1224136"/>
                <a:gd name="connsiteY1" fmla="*/ 179271 h 1224136"/>
                <a:gd name="connsiteX2" fmla="*/ 612069 w 1224136"/>
                <a:gd name="connsiteY2" fmla="*/ 1 h 1224136"/>
                <a:gd name="connsiteX3" fmla="*/ 1044866 w 1224136"/>
                <a:gd name="connsiteY3" fmla="*/ 179272 h 1224136"/>
                <a:gd name="connsiteX4" fmla="*/ 1224136 w 1224136"/>
                <a:gd name="connsiteY4" fmla="*/ 612070 h 1224136"/>
                <a:gd name="connsiteX5" fmla="*/ 1044865 w 1224136"/>
                <a:gd name="connsiteY5" fmla="*/ 1044868 h 1224136"/>
                <a:gd name="connsiteX6" fmla="*/ 612067 w 1224136"/>
                <a:gd name="connsiteY6" fmla="*/ 1224138 h 1224136"/>
                <a:gd name="connsiteX7" fmla="*/ 179270 w 1224136"/>
                <a:gd name="connsiteY7" fmla="*/ 1044867 h 1224136"/>
                <a:gd name="connsiteX8" fmla="*/ 0 w 1224136"/>
                <a:gd name="connsiteY8" fmla="*/ 612069 h 1224136"/>
                <a:gd name="connsiteX9" fmla="*/ 0 w 1224136"/>
                <a:gd name="connsiteY9" fmla="*/ 612068 h 1224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4136" h="1224136">
                  <a:moveTo>
                    <a:pt x="0" y="612068"/>
                  </a:moveTo>
                  <a:cubicBezTo>
                    <a:pt x="0" y="449737"/>
                    <a:pt x="64486" y="294056"/>
                    <a:pt x="179271" y="179271"/>
                  </a:cubicBezTo>
                  <a:cubicBezTo>
                    <a:pt x="294056" y="64486"/>
                    <a:pt x="449738" y="1"/>
                    <a:pt x="612069" y="1"/>
                  </a:cubicBezTo>
                  <a:cubicBezTo>
                    <a:pt x="774400" y="1"/>
                    <a:pt x="930081" y="64487"/>
                    <a:pt x="1044866" y="179272"/>
                  </a:cubicBezTo>
                  <a:cubicBezTo>
                    <a:pt x="1159651" y="294057"/>
                    <a:pt x="1224136" y="449739"/>
                    <a:pt x="1224136" y="612070"/>
                  </a:cubicBezTo>
                  <a:cubicBezTo>
                    <a:pt x="1224136" y="774401"/>
                    <a:pt x="1159650" y="930083"/>
                    <a:pt x="1044865" y="1044868"/>
                  </a:cubicBezTo>
                  <a:cubicBezTo>
                    <a:pt x="930080" y="1159653"/>
                    <a:pt x="774398" y="1224139"/>
                    <a:pt x="612067" y="1224138"/>
                  </a:cubicBezTo>
                  <a:cubicBezTo>
                    <a:pt x="449736" y="1224138"/>
                    <a:pt x="294055" y="1159652"/>
                    <a:pt x="179270" y="1044867"/>
                  </a:cubicBezTo>
                  <a:cubicBezTo>
                    <a:pt x="64485" y="930082"/>
                    <a:pt x="0" y="774400"/>
                    <a:pt x="0" y="612069"/>
                  </a:cubicBezTo>
                  <a:lnTo>
                    <a:pt x="0" y="612068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solidFill>
                    <a:srgbClr val="C00000"/>
                  </a:solidFill>
                </a:rPr>
                <a:t>颜色</a:t>
              </a:r>
              <a:endParaRPr lang="en-US" altLang="zh-CN" sz="2400" dirty="0" smtClean="0">
                <a:solidFill>
                  <a:srgbClr val="C00000"/>
                </a:solidFill>
              </a:endParaRPr>
            </a:p>
            <a:p>
              <a:pPr algn="ctr"/>
              <a:r>
                <a:rPr lang="zh-CN" altLang="en-US" sz="2400" dirty="0" smtClean="0">
                  <a:solidFill>
                    <a:srgbClr val="C00000"/>
                  </a:solidFill>
                </a:rPr>
                <a:t>一致</a:t>
              </a:r>
              <a:endParaRPr lang="zh-CN" altLang="en-US" sz="2400" dirty="0">
                <a:solidFill>
                  <a:srgbClr val="C00000"/>
                </a:solidFill>
              </a:endParaRPr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6372200" y="1923678"/>
              <a:ext cx="1080120" cy="1080120"/>
            </a:xfrm>
            <a:custGeom>
              <a:avLst/>
              <a:gdLst>
                <a:gd name="connsiteX0" fmla="*/ 0 w 1224136"/>
                <a:gd name="connsiteY0" fmla="*/ 612068 h 1224136"/>
                <a:gd name="connsiteX1" fmla="*/ 179271 w 1224136"/>
                <a:gd name="connsiteY1" fmla="*/ 179271 h 1224136"/>
                <a:gd name="connsiteX2" fmla="*/ 612069 w 1224136"/>
                <a:gd name="connsiteY2" fmla="*/ 1 h 1224136"/>
                <a:gd name="connsiteX3" fmla="*/ 1044866 w 1224136"/>
                <a:gd name="connsiteY3" fmla="*/ 179272 h 1224136"/>
                <a:gd name="connsiteX4" fmla="*/ 1224136 w 1224136"/>
                <a:gd name="connsiteY4" fmla="*/ 612070 h 1224136"/>
                <a:gd name="connsiteX5" fmla="*/ 1044865 w 1224136"/>
                <a:gd name="connsiteY5" fmla="*/ 1044868 h 1224136"/>
                <a:gd name="connsiteX6" fmla="*/ 612067 w 1224136"/>
                <a:gd name="connsiteY6" fmla="*/ 1224138 h 1224136"/>
                <a:gd name="connsiteX7" fmla="*/ 179270 w 1224136"/>
                <a:gd name="connsiteY7" fmla="*/ 1044867 h 1224136"/>
                <a:gd name="connsiteX8" fmla="*/ 0 w 1224136"/>
                <a:gd name="connsiteY8" fmla="*/ 612069 h 1224136"/>
                <a:gd name="connsiteX9" fmla="*/ 0 w 1224136"/>
                <a:gd name="connsiteY9" fmla="*/ 612068 h 1224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4136" h="1224136">
                  <a:moveTo>
                    <a:pt x="0" y="612068"/>
                  </a:moveTo>
                  <a:cubicBezTo>
                    <a:pt x="0" y="449737"/>
                    <a:pt x="64486" y="294056"/>
                    <a:pt x="179271" y="179271"/>
                  </a:cubicBezTo>
                  <a:cubicBezTo>
                    <a:pt x="294056" y="64486"/>
                    <a:pt x="449738" y="1"/>
                    <a:pt x="612069" y="1"/>
                  </a:cubicBezTo>
                  <a:cubicBezTo>
                    <a:pt x="774400" y="1"/>
                    <a:pt x="930081" y="64487"/>
                    <a:pt x="1044866" y="179272"/>
                  </a:cubicBezTo>
                  <a:cubicBezTo>
                    <a:pt x="1159651" y="294057"/>
                    <a:pt x="1224136" y="449739"/>
                    <a:pt x="1224136" y="612070"/>
                  </a:cubicBezTo>
                  <a:cubicBezTo>
                    <a:pt x="1224136" y="774401"/>
                    <a:pt x="1159650" y="930083"/>
                    <a:pt x="1044865" y="1044868"/>
                  </a:cubicBezTo>
                  <a:cubicBezTo>
                    <a:pt x="930080" y="1159653"/>
                    <a:pt x="774398" y="1224139"/>
                    <a:pt x="612067" y="1224138"/>
                  </a:cubicBezTo>
                  <a:cubicBezTo>
                    <a:pt x="449736" y="1224138"/>
                    <a:pt x="294055" y="1159652"/>
                    <a:pt x="179270" y="1044867"/>
                  </a:cubicBezTo>
                  <a:cubicBezTo>
                    <a:pt x="64485" y="930082"/>
                    <a:pt x="0" y="774400"/>
                    <a:pt x="0" y="612069"/>
                  </a:cubicBezTo>
                  <a:lnTo>
                    <a:pt x="0" y="612068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solidFill>
                    <a:srgbClr val="C00000"/>
                  </a:solidFill>
                </a:rPr>
                <a:t>风格</a:t>
              </a:r>
              <a:endParaRPr lang="en-US" altLang="zh-CN" sz="2400" dirty="0" smtClean="0">
                <a:solidFill>
                  <a:srgbClr val="C00000"/>
                </a:solidFill>
              </a:endParaRPr>
            </a:p>
            <a:p>
              <a:pPr algn="ctr"/>
              <a:r>
                <a:rPr lang="zh-CN" altLang="en-US" sz="2400" dirty="0" smtClean="0">
                  <a:solidFill>
                    <a:srgbClr val="C00000"/>
                  </a:solidFill>
                </a:rPr>
                <a:t>一致</a:t>
              </a:r>
              <a:endParaRPr lang="zh-CN" altLang="en-US" sz="2400" dirty="0">
                <a:solidFill>
                  <a:srgbClr val="C00000"/>
                </a:solidFill>
              </a:endParaRPr>
            </a:p>
          </p:txBody>
        </p:sp>
      </p:grpSp>
      <p:sp>
        <p:nvSpPr>
          <p:cNvPr id="46" name="TextBox 6"/>
          <p:cNvSpPr txBox="1"/>
          <p:nvPr/>
        </p:nvSpPr>
        <p:spPr>
          <a:xfrm>
            <a:off x="539552" y="3291830"/>
            <a:ext cx="7889463" cy="11680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30000"/>
              </a:lnSpc>
              <a:spcAft>
                <a:spcPts val="300"/>
              </a:spcAft>
              <a:buFont typeface="Wingdings" pitchFamily="2" charset="2"/>
              <a:buChar char="l"/>
            </a:pPr>
            <a:r>
              <a:rPr lang="zh-CN" altLang="en-US" sz="12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简约大方：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尽量选择简单的图片或图形，页面布局分明，避免色杂局乱的情况；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30000"/>
              </a:lnSpc>
              <a:spcAft>
                <a:spcPts val="300"/>
              </a:spcAft>
              <a:buFont typeface="Wingdings" pitchFamily="2" charset="2"/>
              <a:buChar char="l"/>
            </a:pPr>
            <a:r>
              <a:rPr lang="zh-CN" altLang="en-US" sz="12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主题突出：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突出主标题，弱化副标题和作者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ID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30000"/>
              </a:lnSpc>
              <a:spcAft>
                <a:spcPts val="300"/>
              </a:spcAft>
              <a:buFont typeface="Wingdings" pitchFamily="2" charset="2"/>
              <a:buChar char="l"/>
            </a:pPr>
            <a:r>
              <a:rPr lang="zh-CN" altLang="en-US" sz="12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素材关联：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图片内容要尽可能和主题相关，或者接近，避免毫无关联的引用；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30000"/>
              </a:lnSpc>
              <a:spcAft>
                <a:spcPts val="300"/>
              </a:spcAft>
              <a:buFont typeface="Wingdings" pitchFamily="2" charset="2"/>
              <a:buChar char="l"/>
            </a:pPr>
            <a:r>
              <a:rPr lang="zh-CN" altLang="en-US" sz="12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颜色、风格一致：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封面引用图片的颜色尽量与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整体风格的颜色保持一致。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6997" y="1871673"/>
            <a:ext cx="4431467" cy="249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</p:pic>
      <p:sp>
        <p:nvSpPr>
          <p:cNvPr id="2" name="平行四边形 1"/>
          <p:cNvSpPr/>
          <p:nvPr/>
        </p:nvSpPr>
        <p:spPr>
          <a:xfrm>
            <a:off x="251520" y="895531"/>
            <a:ext cx="2592288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23528" y="875496"/>
            <a:ext cx="15744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2.1 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封面设计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04056" y="1326337"/>
            <a:ext cx="8100392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封面的</a:t>
            </a:r>
            <a:r>
              <a:rPr lang="zh-CN" altLang="en-US" sz="1400" b="1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设计技巧</a:t>
            </a:r>
            <a:r>
              <a:rPr lang="en-US" altLang="zh-CN" sz="1400" b="1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下面左边的图是呆鱼在网上随便找的一张图，通过模仿转换成</a:t>
            </a:r>
            <a:r>
              <a:rPr lang="en-US" altLang="zh-CN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122" name="Picture 2" descr="C:\Documents and Settings\Administrator\桌面\m_1287379350704.jpg"/>
          <p:cNvPicPr>
            <a:picLocks noChangeAspect="1" noChangeArrowheads="1"/>
          </p:cNvPicPr>
          <p:nvPr/>
        </p:nvPicPr>
        <p:blipFill>
          <a:blip r:embed="rId4" cstate="print"/>
          <a:srcRect l="27736" t="6103" r="24717" b="6494"/>
          <a:stretch>
            <a:fillRect/>
          </a:stretch>
        </p:blipFill>
        <p:spPr bwMode="auto">
          <a:xfrm>
            <a:off x="1907704" y="1871673"/>
            <a:ext cx="1800200" cy="2500277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</p:pic>
      <p:sp>
        <p:nvSpPr>
          <p:cNvPr id="16" name="任意多边形 15"/>
          <p:cNvSpPr/>
          <p:nvPr/>
        </p:nvSpPr>
        <p:spPr>
          <a:xfrm>
            <a:off x="611560" y="1923678"/>
            <a:ext cx="936104" cy="936104"/>
          </a:xfrm>
          <a:custGeom>
            <a:avLst/>
            <a:gdLst>
              <a:gd name="connsiteX0" fmla="*/ 0 w 1224136"/>
              <a:gd name="connsiteY0" fmla="*/ 612068 h 1224136"/>
              <a:gd name="connsiteX1" fmla="*/ 179271 w 1224136"/>
              <a:gd name="connsiteY1" fmla="*/ 179271 h 1224136"/>
              <a:gd name="connsiteX2" fmla="*/ 612069 w 1224136"/>
              <a:gd name="connsiteY2" fmla="*/ 1 h 1224136"/>
              <a:gd name="connsiteX3" fmla="*/ 1044866 w 1224136"/>
              <a:gd name="connsiteY3" fmla="*/ 179272 h 1224136"/>
              <a:gd name="connsiteX4" fmla="*/ 1224136 w 1224136"/>
              <a:gd name="connsiteY4" fmla="*/ 612070 h 1224136"/>
              <a:gd name="connsiteX5" fmla="*/ 1044865 w 1224136"/>
              <a:gd name="connsiteY5" fmla="*/ 1044868 h 1224136"/>
              <a:gd name="connsiteX6" fmla="*/ 612067 w 1224136"/>
              <a:gd name="connsiteY6" fmla="*/ 1224138 h 1224136"/>
              <a:gd name="connsiteX7" fmla="*/ 179270 w 1224136"/>
              <a:gd name="connsiteY7" fmla="*/ 1044867 h 1224136"/>
              <a:gd name="connsiteX8" fmla="*/ 0 w 1224136"/>
              <a:gd name="connsiteY8" fmla="*/ 612069 h 1224136"/>
              <a:gd name="connsiteX9" fmla="*/ 0 w 1224136"/>
              <a:gd name="connsiteY9" fmla="*/ 612068 h 1224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4136" h="1224136">
                <a:moveTo>
                  <a:pt x="0" y="612068"/>
                </a:moveTo>
                <a:cubicBezTo>
                  <a:pt x="0" y="449737"/>
                  <a:pt x="64486" y="294056"/>
                  <a:pt x="179271" y="179271"/>
                </a:cubicBezTo>
                <a:cubicBezTo>
                  <a:pt x="294056" y="64486"/>
                  <a:pt x="449738" y="1"/>
                  <a:pt x="612069" y="1"/>
                </a:cubicBezTo>
                <a:cubicBezTo>
                  <a:pt x="774400" y="1"/>
                  <a:pt x="930081" y="64487"/>
                  <a:pt x="1044866" y="179272"/>
                </a:cubicBezTo>
                <a:cubicBezTo>
                  <a:pt x="1159651" y="294057"/>
                  <a:pt x="1224136" y="449739"/>
                  <a:pt x="1224136" y="612070"/>
                </a:cubicBezTo>
                <a:cubicBezTo>
                  <a:pt x="1224136" y="774401"/>
                  <a:pt x="1159650" y="930083"/>
                  <a:pt x="1044865" y="1044868"/>
                </a:cubicBezTo>
                <a:cubicBezTo>
                  <a:pt x="930080" y="1159653"/>
                  <a:pt x="774398" y="1224139"/>
                  <a:pt x="612067" y="1224138"/>
                </a:cubicBezTo>
                <a:cubicBezTo>
                  <a:pt x="449736" y="1224138"/>
                  <a:pt x="294055" y="1159652"/>
                  <a:pt x="179270" y="1044867"/>
                </a:cubicBezTo>
                <a:cubicBezTo>
                  <a:pt x="64485" y="930082"/>
                  <a:pt x="0" y="774400"/>
                  <a:pt x="0" y="612069"/>
                </a:cubicBezTo>
                <a:lnTo>
                  <a:pt x="0" y="612068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rgbClr val="C00000"/>
                </a:solidFill>
              </a:rPr>
              <a:t>模仿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611560" y="3507854"/>
            <a:ext cx="936104" cy="936104"/>
          </a:xfrm>
          <a:custGeom>
            <a:avLst/>
            <a:gdLst>
              <a:gd name="connsiteX0" fmla="*/ 0 w 1224136"/>
              <a:gd name="connsiteY0" fmla="*/ 612068 h 1224136"/>
              <a:gd name="connsiteX1" fmla="*/ 179271 w 1224136"/>
              <a:gd name="connsiteY1" fmla="*/ 179271 h 1224136"/>
              <a:gd name="connsiteX2" fmla="*/ 612069 w 1224136"/>
              <a:gd name="connsiteY2" fmla="*/ 1 h 1224136"/>
              <a:gd name="connsiteX3" fmla="*/ 1044866 w 1224136"/>
              <a:gd name="connsiteY3" fmla="*/ 179272 h 1224136"/>
              <a:gd name="connsiteX4" fmla="*/ 1224136 w 1224136"/>
              <a:gd name="connsiteY4" fmla="*/ 612070 h 1224136"/>
              <a:gd name="connsiteX5" fmla="*/ 1044865 w 1224136"/>
              <a:gd name="connsiteY5" fmla="*/ 1044868 h 1224136"/>
              <a:gd name="connsiteX6" fmla="*/ 612067 w 1224136"/>
              <a:gd name="connsiteY6" fmla="*/ 1224138 h 1224136"/>
              <a:gd name="connsiteX7" fmla="*/ 179270 w 1224136"/>
              <a:gd name="connsiteY7" fmla="*/ 1044867 h 1224136"/>
              <a:gd name="connsiteX8" fmla="*/ 0 w 1224136"/>
              <a:gd name="connsiteY8" fmla="*/ 612069 h 1224136"/>
              <a:gd name="connsiteX9" fmla="*/ 0 w 1224136"/>
              <a:gd name="connsiteY9" fmla="*/ 612068 h 1224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4136" h="1224136">
                <a:moveTo>
                  <a:pt x="0" y="612068"/>
                </a:moveTo>
                <a:cubicBezTo>
                  <a:pt x="0" y="449737"/>
                  <a:pt x="64486" y="294056"/>
                  <a:pt x="179271" y="179271"/>
                </a:cubicBezTo>
                <a:cubicBezTo>
                  <a:pt x="294056" y="64486"/>
                  <a:pt x="449738" y="1"/>
                  <a:pt x="612069" y="1"/>
                </a:cubicBezTo>
                <a:cubicBezTo>
                  <a:pt x="774400" y="1"/>
                  <a:pt x="930081" y="64487"/>
                  <a:pt x="1044866" y="179272"/>
                </a:cubicBezTo>
                <a:cubicBezTo>
                  <a:pt x="1159651" y="294057"/>
                  <a:pt x="1224136" y="449739"/>
                  <a:pt x="1224136" y="612070"/>
                </a:cubicBezTo>
                <a:cubicBezTo>
                  <a:pt x="1224136" y="774401"/>
                  <a:pt x="1159650" y="930083"/>
                  <a:pt x="1044865" y="1044868"/>
                </a:cubicBezTo>
                <a:cubicBezTo>
                  <a:pt x="930080" y="1159653"/>
                  <a:pt x="774398" y="1224139"/>
                  <a:pt x="612067" y="1224138"/>
                </a:cubicBezTo>
                <a:cubicBezTo>
                  <a:pt x="449736" y="1224138"/>
                  <a:pt x="294055" y="1159652"/>
                  <a:pt x="179270" y="1044867"/>
                </a:cubicBezTo>
                <a:cubicBezTo>
                  <a:pt x="64485" y="930082"/>
                  <a:pt x="0" y="774400"/>
                  <a:pt x="0" y="612069"/>
                </a:cubicBezTo>
                <a:lnTo>
                  <a:pt x="0" y="612068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rgbClr val="C00000"/>
                </a:solidFill>
              </a:rPr>
              <a:t>微</a:t>
            </a:r>
            <a:endParaRPr lang="en-US" altLang="zh-CN" sz="2000" dirty="0" smtClean="0">
              <a:solidFill>
                <a:srgbClr val="C00000"/>
              </a:solidFill>
            </a:endParaRPr>
          </a:p>
          <a:p>
            <a:pPr algn="ctr"/>
            <a:r>
              <a:rPr lang="zh-CN" altLang="en-US" sz="2000" dirty="0" smtClean="0">
                <a:solidFill>
                  <a:srgbClr val="C00000"/>
                </a:solidFill>
              </a:rPr>
              <a:t>创新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21" name="十字形 20"/>
          <p:cNvSpPr/>
          <p:nvPr/>
        </p:nvSpPr>
        <p:spPr>
          <a:xfrm>
            <a:off x="899592" y="3003798"/>
            <a:ext cx="360040" cy="360040"/>
          </a:xfrm>
          <a:prstGeom prst="plus">
            <a:avLst>
              <a:gd name="adj" fmla="val 35078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/>
          <p:cNvCxnSpPr/>
          <p:nvPr/>
        </p:nvCxnSpPr>
        <p:spPr>
          <a:xfrm>
            <a:off x="2051720" y="2158117"/>
            <a:ext cx="2448272" cy="1588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sysDash"/>
            <a:headEnd type="oval" w="med" len="med"/>
            <a:tailEnd type="oval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3491880" y="2735769"/>
            <a:ext cx="2448272" cy="1588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sysDash"/>
            <a:headEnd type="oval" w="med" len="med"/>
            <a:tailEnd type="oval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2699792" y="4103921"/>
            <a:ext cx="1728192" cy="1588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sysDash"/>
            <a:headEnd type="oval" w="med" len="med"/>
            <a:tailEnd type="oval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3635896" y="3310245"/>
            <a:ext cx="4896544" cy="3176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sysDash"/>
            <a:headEnd type="oval" w="med" len="med"/>
            <a:tailEnd type="oval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251520" y="895531"/>
            <a:ext cx="2592288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23528" y="875496"/>
            <a:ext cx="15744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2.1 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封面设计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04056" y="1326337"/>
            <a:ext cx="8100392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封面实例</a:t>
            </a:r>
            <a:endParaRPr lang="en-US" altLang="zh-CN" sz="1400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95519" y="2715766"/>
            <a:ext cx="2658009" cy="1728192"/>
            <a:chOff x="495519" y="2266476"/>
            <a:chExt cx="2658009" cy="1728192"/>
          </a:xfrm>
        </p:grpSpPr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2" cstate="print"/>
            <a:stretch>
              <a:fillRect/>
            </a:stretch>
          </p:blipFill>
          <p:spPr bwMode="auto">
            <a:xfrm>
              <a:off x="592681" y="2554508"/>
              <a:ext cx="2560847" cy="1440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sx="102000" sy="102000" algn="ctr" rotWithShape="0">
                <a:schemeClr val="bg1">
                  <a:lumMod val="50000"/>
                  <a:alpha val="40000"/>
                </a:schemeClr>
              </a:outerShdw>
            </a:effectLst>
          </p:spPr>
        </p:pic>
        <p:sp>
          <p:nvSpPr>
            <p:cNvPr id="15" name="TextBox 14"/>
            <p:cNvSpPr txBox="1"/>
            <p:nvPr/>
          </p:nvSpPr>
          <p:spPr>
            <a:xfrm>
              <a:off x="495519" y="2266476"/>
              <a:ext cx="114967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|</a:t>
              </a:r>
              <a:r>
                <a:rPr lang="en-US" altLang="zh-CN" sz="140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zh-CN" altLang="en-US" sz="140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色块</a:t>
              </a:r>
              <a:r>
                <a:rPr lang="en-US" altLang="zh-CN" sz="140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+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文字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123811" y="2715766"/>
            <a:ext cx="2683273" cy="1745434"/>
            <a:chOff x="3123811" y="2266476"/>
            <a:chExt cx="2683273" cy="1745434"/>
          </a:xfrm>
        </p:grpSpPr>
        <p:pic>
          <p:nvPicPr>
            <p:cNvPr id="17" name="Picture 3"/>
            <p:cNvPicPr>
              <a:picLocks noChangeAspect="1" noChangeArrowheads="1"/>
            </p:cNvPicPr>
            <p:nvPr/>
          </p:nvPicPr>
          <p:blipFill>
            <a:blip r:embed="rId3" cstate="print"/>
            <a:stretch>
              <a:fillRect/>
            </a:stretch>
          </p:blipFill>
          <p:spPr bwMode="auto">
            <a:xfrm>
              <a:off x="3216148" y="2554508"/>
              <a:ext cx="2590936" cy="1457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sx="102000" sy="102000" algn="ctr" rotWithShape="0">
                <a:schemeClr val="bg1">
                  <a:lumMod val="50000"/>
                  <a:alpha val="40000"/>
                </a:schemeClr>
              </a:outerShdw>
            </a:effectLst>
          </p:spPr>
        </p:pic>
        <p:sp>
          <p:nvSpPr>
            <p:cNvPr id="18" name="TextBox 17"/>
            <p:cNvSpPr txBox="1"/>
            <p:nvPr/>
          </p:nvSpPr>
          <p:spPr>
            <a:xfrm>
              <a:off x="3123811" y="2266476"/>
              <a:ext cx="114967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|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图片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+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文字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752103" y="2715766"/>
            <a:ext cx="2708328" cy="1744841"/>
            <a:chOff x="5752103" y="2266476"/>
            <a:chExt cx="2708328" cy="1744841"/>
          </a:xfrm>
        </p:grpSpPr>
        <p:pic>
          <p:nvPicPr>
            <p:cNvPr id="20" name="Picture 4"/>
            <p:cNvPicPr>
              <a:picLocks noChangeAspect="1" noChangeArrowheads="1"/>
            </p:cNvPicPr>
            <p:nvPr/>
          </p:nvPicPr>
          <p:blipFill>
            <a:blip r:embed="rId4" cstate="print"/>
            <a:stretch>
              <a:fillRect/>
            </a:stretch>
          </p:blipFill>
          <p:spPr bwMode="auto">
            <a:xfrm>
              <a:off x="5868144" y="2554918"/>
              <a:ext cx="2592287" cy="14563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sx="102000" sy="102000" algn="ctr" rotWithShape="0">
                <a:schemeClr val="bg1">
                  <a:lumMod val="50000"/>
                  <a:alpha val="40000"/>
                </a:schemeClr>
              </a:outerShdw>
            </a:effectLst>
          </p:spPr>
        </p:pic>
        <p:sp>
          <p:nvSpPr>
            <p:cNvPr id="22" name="TextBox 21"/>
            <p:cNvSpPr txBox="1"/>
            <p:nvPr/>
          </p:nvSpPr>
          <p:spPr>
            <a:xfrm>
              <a:off x="5752103" y="2266476"/>
              <a:ext cx="164179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|</a:t>
              </a:r>
              <a:r>
                <a:rPr lang="en-US" altLang="zh-CN" sz="140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zh-CN" altLang="en-US" sz="140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色块</a:t>
              </a:r>
              <a:r>
                <a:rPr lang="en-US" altLang="zh-CN" sz="140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+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图片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+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文字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11560" y="1779662"/>
            <a:ext cx="3960440" cy="792088"/>
            <a:chOff x="611560" y="1779662"/>
            <a:chExt cx="3960440" cy="792088"/>
          </a:xfrm>
        </p:grpSpPr>
        <p:sp>
          <p:nvSpPr>
            <p:cNvPr id="26" name="任意多边形 25"/>
            <p:cNvSpPr/>
            <p:nvPr/>
          </p:nvSpPr>
          <p:spPr>
            <a:xfrm>
              <a:off x="611560" y="1779662"/>
              <a:ext cx="792088" cy="792088"/>
            </a:xfrm>
            <a:custGeom>
              <a:avLst/>
              <a:gdLst>
                <a:gd name="connsiteX0" fmla="*/ 0 w 1224136"/>
                <a:gd name="connsiteY0" fmla="*/ 612068 h 1224136"/>
                <a:gd name="connsiteX1" fmla="*/ 179271 w 1224136"/>
                <a:gd name="connsiteY1" fmla="*/ 179271 h 1224136"/>
                <a:gd name="connsiteX2" fmla="*/ 612069 w 1224136"/>
                <a:gd name="connsiteY2" fmla="*/ 1 h 1224136"/>
                <a:gd name="connsiteX3" fmla="*/ 1044866 w 1224136"/>
                <a:gd name="connsiteY3" fmla="*/ 179272 h 1224136"/>
                <a:gd name="connsiteX4" fmla="*/ 1224136 w 1224136"/>
                <a:gd name="connsiteY4" fmla="*/ 612070 h 1224136"/>
                <a:gd name="connsiteX5" fmla="*/ 1044865 w 1224136"/>
                <a:gd name="connsiteY5" fmla="*/ 1044868 h 1224136"/>
                <a:gd name="connsiteX6" fmla="*/ 612067 w 1224136"/>
                <a:gd name="connsiteY6" fmla="*/ 1224138 h 1224136"/>
                <a:gd name="connsiteX7" fmla="*/ 179270 w 1224136"/>
                <a:gd name="connsiteY7" fmla="*/ 1044867 h 1224136"/>
                <a:gd name="connsiteX8" fmla="*/ 0 w 1224136"/>
                <a:gd name="connsiteY8" fmla="*/ 612069 h 1224136"/>
                <a:gd name="connsiteX9" fmla="*/ 0 w 1224136"/>
                <a:gd name="connsiteY9" fmla="*/ 612068 h 1224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4136" h="1224136">
                  <a:moveTo>
                    <a:pt x="0" y="612068"/>
                  </a:moveTo>
                  <a:cubicBezTo>
                    <a:pt x="0" y="449737"/>
                    <a:pt x="64486" y="294056"/>
                    <a:pt x="179271" y="179271"/>
                  </a:cubicBezTo>
                  <a:cubicBezTo>
                    <a:pt x="294056" y="64486"/>
                    <a:pt x="449738" y="1"/>
                    <a:pt x="612069" y="1"/>
                  </a:cubicBezTo>
                  <a:cubicBezTo>
                    <a:pt x="774400" y="1"/>
                    <a:pt x="930081" y="64487"/>
                    <a:pt x="1044866" y="179272"/>
                  </a:cubicBezTo>
                  <a:cubicBezTo>
                    <a:pt x="1159651" y="294057"/>
                    <a:pt x="1224136" y="449739"/>
                    <a:pt x="1224136" y="612070"/>
                  </a:cubicBezTo>
                  <a:cubicBezTo>
                    <a:pt x="1224136" y="774401"/>
                    <a:pt x="1159650" y="930083"/>
                    <a:pt x="1044865" y="1044868"/>
                  </a:cubicBezTo>
                  <a:cubicBezTo>
                    <a:pt x="930080" y="1159653"/>
                    <a:pt x="774398" y="1224139"/>
                    <a:pt x="612067" y="1224138"/>
                  </a:cubicBezTo>
                  <a:cubicBezTo>
                    <a:pt x="449736" y="1224138"/>
                    <a:pt x="294055" y="1159652"/>
                    <a:pt x="179270" y="1044867"/>
                  </a:cubicBezTo>
                  <a:cubicBezTo>
                    <a:pt x="64485" y="930082"/>
                    <a:pt x="0" y="774400"/>
                    <a:pt x="0" y="612069"/>
                  </a:cubicBezTo>
                  <a:lnTo>
                    <a:pt x="0" y="612068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rgbClr val="C00000"/>
                  </a:solidFill>
                </a:rPr>
                <a:t>图片</a:t>
              </a:r>
              <a:endParaRPr lang="zh-CN" altLang="en-US" dirty="0">
                <a:solidFill>
                  <a:srgbClr val="C00000"/>
                </a:solidFill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1475656" y="1779662"/>
              <a:ext cx="792088" cy="792088"/>
            </a:xfrm>
            <a:custGeom>
              <a:avLst/>
              <a:gdLst>
                <a:gd name="connsiteX0" fmla="*/ 0 w 1224136"/>
                <a:gd name="connsiteY0" fmla="*/ 612068 h 1224136"/>
                <a:gd name="connsiteX1" fmla="*/ 179271 w 1224136"/>
                <a:gd name="connsiteY1" fmla="*/ 179271 h 1224136"/>
                <a:gd name="connsiteX2" fmla="*/ 612069 w 1224136"/>
                <a:gd name="connsiteY2" fmla="*/ 1 h 1224136"/>
                <a:gd name="connsiteX3" fmla="*/ 1044866 w 1224136"/>
                <a:gd name="connsiteY3" fmla="*/ 179272 h 1224136"/>
                <a:gd name="connsiteX4" fmla="*/ 1224136 w 1224136"/>
                <a:gd name="connsiteY4" fmla="*/ 612070 h 1224136"/>
                <a:gd name="connsiteX5" fmla="*/ 1044865 w 1224136"/>
                <a:gd name="connsiteY5" fmla="*/ 1044868 h 1224136"/>
                <a:gd name="connsiteX6" fmla="*/ 612067 w 1224136"/>
                <a:gd name="connsiteY6" fmla="*/ 1224138 h 1224136"/>
                <a:gd name="connsiteX7" fmla="*/ 179270 w 1224136"/>
                <a:gd name="connsiteY7" fmla="*/ 1044867 h 1224136"/>
                <a:gd name="connsiteX8" fmla="*/ 0 w 1224136"/>
                <a:gd name="connsiteY8" fmla="*/ 612069 h 1224136"/>
                <a:gd name="connsiteX9" fmla="*/ 0 w 1224136"/>
                <a:gd name="connsiteY9" fmla="*/ 612068 h 1224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4136" h="1224136">
                  <a:moveTo>
                    <a:pt x="0" y="612068"/>
                  </a:moveTo>
                  <a:cubicBezTo>
                    <a:pt x="0" y="449737"/>
                    <a:pt x="64486" y="294056"/>
                    <a:pt x="179271" y="179271"/>
                  </a:cubicBezTo>
                  <a:cubicBezTo>
                    <a:pt x="294056" y="64486"/>
                    <a:pt x="449738" y="1"/>
                    <a:pt x="612069" y="1"/>
                  </a:cubicBezTo>
                  <a:cubicBezTo>
                    <a:pt x="774400" y="1"/>
                    <a:pt x="930081" y="64487"/>
                    <a:pt x="1044866" y="179272"/>
                  </a:cubicBezTo>
                  <a:cubicBezTo>
                    <a:pt x="1159651" y="294057"/>
                    <a:pt x="1224136" y="449739"/>
                    <a:pt x="1224136" y="612070"/>
                  </a:cubicBezTo>
                  <a:cubicBezTo>
                    <a:pt x="1224136" y="774401"/>
                    <a:pt x="1159650" y="930083"/>
                    <a:pt x="1044865" y="1044868"/>
                  </a:cubicBezTo>
                  <a:cubicBezTo>
                    <a:pt x="930080" y="1159653"/>
                    <a:pt x="774398" y="1224139"/>
                    <a:pt x="612067" y="1224138"/>
                  </a:cubicBezTo>
                  <a:cubicBezTo>
                    <a:pt x="449736" y="1224138"/>
                    <a:pt x="294055" y="1159652"/>
                    <a:pt x="179270" y="1044867"/>
                  </a:cubicBezTo>
                  <a:cubicBezTo>
                    <a:pt x="64485" y="930082"/>
                    <a:pt x="0" y="774400"/>
                    <a:pt x="0" y="612069"/>
                  </a:cubicBezTo>
                  <a:lnTo>
                    <a:pt x="0" y="612068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mtClean="0">
                  <a:solidFill>
                    <a:srgbClr val="C00000"/>
                  </a:solidFill>
                </a:rPr>
                <a:t>色块</a:t>
              </a:r>
              <a:endParaRPr lang="zh-CN" altLang="en-US" dirty="0">
                <a:solidFill>
                  <a:srgbClr val="C00000"/>
                </a:solidFill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2339752" y="1779662"/>
              <a:ext cx="792088" cy="792088"/>
            </a:xfrm>
            <a:custGeom>
              <a:avLst/>
              <a:gdLst>
                <a:gd name="connsiteX0" fmla="*/ 0 w 1224136"/>
                <a:gd name="connsiteY0" fmla="*/ 612068 h 1224136"/>
                <a:gd name="connsiteX1" fmla="*/ 179271 w 1224136"/>
                <a:gd name="connsiteY1" fmla="*/ 179271 h 1224136"/>
                <a:gd name="connsiteX2" fmla="*/ 612069 w 1224136"/>
                <a:gd name="connsiteY2" fmla="*/ 1 h 1224136"/>
                <a:gd name="connsiteX3" fmla="*/ 1044866 w 1224136"/>
                <a:gd name="connsiteY3" fmla="*/ 179272 h 1224136"/>
                <a:gd name="connsiteX4" fmla="*/ 1224136 w 1224136"/>
                <a:gd name="connsiteY4" fmla="*/ 612070 h 1224136"/>
                <a:gd name="connsiteX5" fmla="*/ 1044865 w 1224136"/>
                <a:gd name="connsiteY5" fmla="*/ 1044868 h 1224136"/>
                <a:gd name="connsiteX6" fmla="*/ 612067 w 1224136"/>
                <a:gd name="connsiteY6" fmla="*/ 1224138 h 1224136"/>
                <a:gd name="connsiteX7" fmla="*/ 179270 w 1224136"/>
                <a:gd name="connsiteY7" fmla="*/ 1044867 h 1224136"/>
                <a:gd name="connsiteX8" fmla="*/ 0 w 1224136"/>
                <a:gd name="connsiteY8" fmla="*/ 612069 h 1224136"/>
                <a:gd name="connsiteX9" fmla="*/ 0 w 1224136"/>
                <a:gd name="connsiteY9" fmla="*/ 612068 h 1224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4136" h="1224136">
                  <a:moveTo>
                    <a:pt x="0" y="612068"/>
                  </a:moveTo>
                  <a:cubicBezTo>
                    <a:pt x="0" y="449737"/>
                    <a:pt x="64486" y="294056"/>
                    <a:pt x="179271" y="179271"/>
                  </a:cubicBezTo>
                  <a:cubicBezTo>
                    <a:pt x="294056" y="64486"/>
                    <a:pt x="449738" y="1"/>
                    <a:pt x="612069" y="1"/>
                  </a:cubicBezTo>
                  <a:cubicBezTo>
                    <a:pt x="774400" y="1"/>
                    <a:pt x="930081" y="64487"/>
                    <a:pt x="1044866" y="179272"/>
                  </a:cubicBezTo>
                  <a:cubicBezTo>
                    <a:pt x="1159651" y="294057"/>
                    <a:pt x="1224136" y="449739"/>
                    <a:pt x="1224136" y="612070"/>
                  </a:cubicBezTo>
                  <a:cubicBezTo>
                    <a:pt x="1224136" y="774401"/>
                    <a:pt x="1159650" y="930083"/>
                    <a:pt x="1044865" y="1044868"/>
                  </a:cubicBezTo>
                  <a:cubicBezTo>
                    <a:pt x="930080" y="1159653"/>
                    <a:pt x="774398" y="1224139"/>
                    <a:pt x="612067" y="1224138"/>
                  </a:cubicBezTo>
                  <a:cubicBezTo>
                    <a:pt x="449736" y="1224138"/>
                    <a:pt x="294055" y="1159652"/>
                    <a:pt x="179270" y="1044867"/>
                  </a:cubicBezTo>
                  <a:cubicBezTo>
                    <a:pt x="64485" y="930082"/>
                    <a:pt x="0" y="774400"/>
                    <a:pt x="0" y="612069"/>
                  </a:cubicBezTo>
                  <a:lnTo>
                    <a:pt x="0" y="612068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rgbClr val="C00000"/>
                  </a:solidFill>
                </a:rPr>
                <a:t>图标</a:t>
              </a:r>
              <a:endParaRPr lang="zh-CN" altLang="en-US" dirty="0">
                <a:solidFill>
                  <a:srgbClr val="C00000"/>
                </a:solidFill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3779912" y="1779662"/>
              <a:ext cx="792088" cy="792088"/>
            </a:xfrm>
            <a:custGeom>
              <a:avLst/>
              <a:gdLst>
                <a:gd name="connsiteX0" fmla="*/ 0 w 1224136"/>
                <a:gd name="connsiteY0" fmla="*/ 612068 h 1224136"/>
                <a:gd name="connsiteX1" fmla="*/ 179271 w 1224136"/>
                <a:gd name="connsiteY1" fmla="*/ 179271 h 1224136"/>
                <a:gd name="connsiteX2" fmla="*/ 612069 w 1224136"/>
                <a:gd name="connsiteY2" fmla="*/ 1 h 1224136"/>
                <a:gd name="connsiteX3" fmla="*/ 1044866 w 1224136"/>
                <a:gd name="connsiteY3" fmla="*/ 179272 h 1224136"/>
                <a:gd name="connsiteX4" fmla="*/ 1224136 w 1224136"/>
                <a:gd name="connsiteY4" fmla="*/ 612070 h 1224136"/>
                <a:gd name="connsiteX5" fmla="*/ 1044865 w 1224136"/>
                <a:gd name="connsiteY5" fmla="*/ 1044868 h 1224136"/>
                <a:gd name="connsiteX6" fmla="*/ 612067 w 1224136"/>
                <a:gd name="connsiteY6" fmla="*/ 1224138 h 1224136"/>
                <a:gd name="connsiteX7" fmla="*/ 179270 w 1224136"/>
                <a:gd name="connsiteY7" fmla="*/ 1044867 h 1224136"/>
                <a:gd name="connsiteX8" fmla="*/ 0 w 1224136"/>
                <a:gd name="connsiteY8" fmla="*/ 612069 h 1224136"/>
                <a:gd name="connsiteX9" fmla="*/ 0 w 1224136"/>
                <a:gd name="connsiteY9" fmla="*/ 612068 h 1224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4136" h="1224136">
                  <a:moveTo>
                    <a:pt x="0" y="612068"/>
                  </a:moveTo>
                  <a:cubicBezTo>
                    <a:pt x="0" y="449737"/>
                    <a:pt x="64486" y="294056"/>
                    <a:pt x="179271" y="179271"/>
                  </a:cubicBezTo>
                  <a:cubicBezTo>
                    <a:pt x="294056" y="64486"/>
                    <a:pt x="449738" y="1"/>
                    <a:pt x="612069" y="1"/>
                  </a:cubicBezTo>
                  <a:cubicBezTo>
                    <a:pt x="774400" y="1"/>
                    <a:pt x="930081" y="64487"/>
                    <a:pt x="1044866" y="179272"/>
                  </a:cubicBezTo>
                  <a:cubicBezTo>
                    <a:pt x="1159651" y="294057"/>
                    <a:pt x="1224136" y="449739"/>
                    <a:pt x="1224136" y="612070"/>
                  </a:cubicBezTo>
                  <a:cubicBezTo>
                    <a:pt x="1224136" y="774401"/>
                    <a:pt x="1159650" y="930083"/>
                    <a:pt x="1044865" y="1044868"/>
                  </a:cubicBezTo>
                  <a:cubicBezTo>
                    <a:pt x="930080" y="1159653"/>
                    <a:pt x="774398" y="1224139"/>
                    <a:pt x="612067" y="1224138"/>
                  </a:cubicBezTo>
                  <a:cubicBezTo>
                    <a:pt x="449736" y="1224138"/>
                    <a:pt x="294055" y="1159652"/>
                    <a:pt x="179270" y="1044867"/>
                  </a:cubicBezTo>
                  <a:cubicBezTo>
                    <a:pt x="64485" y="930082"/>
                    <a:pt x="0" y="774400"/>
                    <a:pt x="0" y="612069"/>
                  </a:cubicBezTo>
                  <a:lnTo>
                    <a:pt x="0" y="612068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rgbClr val="C00000"/>
                  </a:solidFill>
                </a:rPr>
                <a:t>文字</a:t>
              </a:r>
              <a:endParaRPr lang="zh-CN" altLang="en-US" dirty="0">
                <a:solidFill>
                  <a:srgbClr val="C00000"/>
                </a:solidFill>
              </a:endParaRPr>
            </a:p>
          </p:txBody>
        </p:sp>
        <p:sp>
          <p:nvSpPr>
            <p:cNvPr id="31" name="十字形 30"/>
            <p:cNvSpPr/>
            <p:nvPr/>
          </p:nvSpPr>
          <p:spPr>
            <a:xfrm>
              <a:off x="3275856" y="1995686"/>
              <a:ext cx="360040" cy="360040"/>
            </a:xfrm>
            <a:prstGeom prst="plus">
              <a:avLst>
                <a:gd name="adj" fmla="val 3689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 rot="5400000">
            <a:off x="5263807" y="1518766"/>
            <a:ext cx="252724" cy="1350586"/>
            <a:chOff x="2843808" y="553197"/>
            <a:chExt cx="216024" cy="1154456"/>
          </a:xfrm>
        </p:grpSpPr>
        <p:sp>
          <p:nvSpPr>
            <p:cNvPr id="34" name="矩形 33"/>
            <p:cNvSpPr/>
            <p:nvPr/>
          </p:nvSpPr>
          <p:spPr>
            <a:xfrm rot="5400000">
              <a:off x="2928960" y="1576782"/>
              <a:ext cx="45719" cy="21602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5" name="直接连接符 34"/>
            <p:cNvCxnSpPr/>
            <p:nvPr/>
          </p:nvCxnSpPr>
          <p:spPr>
            <a:xfrm rot="16200000" flipH="1">
              <a:off x="2405402" y="1099611"/>
              <a:ext cx="1107920" cy="15091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Box 35"/>
          <p:cNvSpPr txBox="1"/>
          <p:nvPr/>
        </p:nvSpPr>
        <p:spPr>
          <a:xfrm>
            <a:off x="5029474" y="185167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元素组合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251520" y="895531"/>
            <a:ext cx="2592288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23528" y="875496"/>
            <a:ext cx="16049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2.2 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目录设计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04056" y="1326337"/>
            <a:ext cx="81003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为什么要有目录？</a:t>
            </a:r>
            <a:endParaRPr lang="en-US" altLang="zh-CN" sz="14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目录是展现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框架的页面，也是体现大纲的重要页面。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1166" y="3075542"/>
            <a:ext cx="2560373" cy="1439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219089" y="3076984"/>
            <a:ext cx="2556653" cy="143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5847751" y="3081479"/>
            <a:ext cx="2540672" cy="1428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</p:pic>
      <p:grpSp>
        <p:nvGrpSpPr>
          <p:cNvPr id="20" name="组合 19"/>
          <p:cNvGrpSpPr/>
          <p:nvPr/>
        </p:nvGrpSpPr>
        <p:grpSpPr>
          <a:xfrm>
            <a:off x="611560" y="2139702"/>
            <a:ext cx="3960440" cy="792088"/>
            <a:chOff x="611560" y="1779662"/>
            <a:chExt cx="3960440" cy="792088"/>
          </a:xfrm>
        </p:grpSpPr>
        <p:sp>
          <p:nvSpPr>
            <p:cNvPr id="21" name="任意多边形 20"/>
            <p:cNvSpPr/>
            <p:nvPr/>
          </p:nvSpPr>
          <p:spPr>
            <a:xfrm>
              <a:off x="611560" y="1779662"/>
              <a:ext cx="792088" cy="792088"/>
            </a:xfrm>
            <a:custGeom>
              <a:avLst/>
              <a:gdLst>
                <a:gd name="connsiteX0" fmla="*/ 0 w 1224136"/>
                <a:gd name="connsiteY0" fmla="*/ 612068 h 1224136"/>
                <a:gd name="connsiteX1" fmla="*/ 179271 w 1224136"/>
                <a:gd name="connsiteY1" fmla="*/ 179271 h 1224136"/>
                <a:gd name="connsiteX2" fmla="*/ 612069 w 1224136"/>
                <a:gd name="connsiteY2" fmla="*/ 1 h 1224136"/>
                <a:gd name="connsiteX3" fmla="*/ 1044866 w 1224136"/>
                <a:gd name="connsiteY3" fmla="*/ 179272 h 1224136"/>
                <a:gd name="connsiteX4" fmla="*/ 1224136 w 1224136"/>
                <a:gd name="connsiteY4" fmla="*/ 612070 h 1224136"/>
                <a:gd name="connsiteX5" fmla="*/ 1044865 w 1224136"/>
                <a:gd name="connsiteY5" fmla="*/ 1044868 h 1224136"/>
                <a:gd name="connsiteX6" fmla="*/ 612067 w 1224136"/>
                <a:gd name="connsiteY6" fmla="*/ 1224138 h 1224136"/>
                <a:gd name="connsiteX7" fmla="*/ 179270 w 1224136"/>
                <a:gd name="connsiteY7" fmla="*/ 1044867 h 1224136"/>
                <a:gd name="connsiteX8" fmla="*/ 0 w 1224136"/>
                <a:gd name="connsiteY8" fmla="*/ 612069 h 1224136"/>
                <a:gd name="connsiteX9" fmla="*/ 0 w 1224136"/>
                <a:gd name="connsiteY9" fmla="*/ 612068 h 1224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4136" h="1224136">
                  <a:moveTo>
                    <a:pt x="0" y="612068"/>
                  </a:moveTo>
                  <a:cubicBezTo>
                    <a:pt x="0" y="449737"/>
                    <a:pt x="64486" y="294056"/>
                    <a:pt x="179271" y="179271"/>
                  </a:cubicBezTo>
                  <a:cubicBezTo>
                    <a:pt x="294056" y="64486"/>
                    <a:pt x="449738" y="1"/>
                    <a:pt x="612069" y="1"/>
                  </a:cubicBezTo>
                  <a:cubicBezTo>
                    <a:pt x="774400" y="1"/>
                    <a:pt x="930081" y="64487"/>
                    <a:pt x="1044866" y="179272"/>
                  </a:cubicBezTo>
                  <a:cubicBezTo>
                    <a:pt x="1159651" y="294057"/>
                    <a:pt x="1224136" y="449739"/>
                    <a:pt x="1224136" y="612070"/>
                  </a:cubicBezTo>
                  <a:cubicBezTo>
                    <a:pt x="1224136" y="774401"/>
                    <a:pt x="1159650" y="930083"/>
                    <a:pt x="1044865" y="1044868"/>
                  </a:cubicBezTo>
                  <a:cubicBezTo>
                    <a:pt x="930080" y="1159653"/>
                    <a:pt x="774398" y="1224139"/>
                    <a:pt x="612067" y="1224138"/>
                  </a:cubicBezTo>
                  <a:cubicBezTo>
                    <a:pt x="449736" y="1224138"/>
                    <a:pt x="294055" y="1159652"/>
                    <a:pt x="179270" y="1044867"/>
                  </a:cubicBezTo>
                  <a:cubicBezTo>
                    <a:pt x="64485" y="930082"/>
                    <a:pt x="0" y="774400"/>
                    <a:pt x="0" y="612069"/>
                  </a:cubicBezTo>
                  <a:lnTo>
                    <a:pt x="0" y="612068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rgbClr val="C00000"/>
                  </a:solidFill>
                </a:rPr>
                <a:t>图片</a:t>
              </a:r>
              <a:endParaRPr lang="zh-CN" altLang="en-US" dirty="0">
                <a:solidFill>
                  <a:srgbClr val="C00000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1475656" y="1779662"/>
              <a:ext cx="792088" cy="792088"/>
            </a:xfrm>
            <a:custGeom>
              <a:avLst/>
              <a:gdLst>
                <a:gd name="connsiteX0" fmla="*/ 0 w 1224136"/>
                <a:gd name="connsiteY0" fmla="*/ 612068 h 1224136"/>
                <a:gd name="connsiteX1" fmla="*/ 179271 w 1224136"/>
                <a:gd name="connsiteY1" fmla="*/ 179271 h 1224136"/>
                <a:gd name="connsiteX2" fmla="*/ 612069 w 1224136"/>
                <a:gd name="connsiteY2" fmla="*/ 1 h 1224136"/>
                <a:gd name="connsiteX3" fmla="*/ 1044866 w 1224136"/>
                <a:gd name="connsiteY3" fmla="*/ 179272 h 1224136"/>
                <a:gd name="connsiteX4" fmla="*/ 1224136 w 1224136"/>
                <a:gd name="connsiteY4" fmla="*/ 612070 h 1224136"/>
                <a:gd name="connsiteX5" fmla="*/ 1044865 w 1224136"/>
                <a:gd name="connsiteY5" fmla="*/ 1044868 h 1224136"/>
                <a:gd name="connsiteX6" fmla="*/ 612067 w 1224136"/>
                <a:gd name="connsiteY6" fmla="*/ 1224138 h 1224136"/>
                <a:gd name="connsiteX7" fmla="*/ 179270 w 1224136"/>
                <a:gd name="connsiteY7" fmla="*/ 1044867 h 1224136"/>
                <a:gd name="connsiteX8" fmla="*/ 0 w 1224136"/>
                <a:gd name="connsiteY8" fmla="*/ 612069 h 1224136"/>
                <a:gd name="connsiteX9" fmla="*/ 0 w 1224136"/>
                <a:gd name="connsiteY9" fmla="*/ 612068 h 1224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4136" h="1224136">
                  <a:moveTo>
                    <a:pt x="0" y="612068"/>
                  </a:moveTo>
                  <a:cubicBezTo>
                    <a:pt x="0" y="449737"/>
                    <a:pt x="64486" y="294056"/>
                    <a:pt x="179271" y="179271"/>
                  </a:cubicBezTo>
                  <a:cubicBezTo>
                    <a:pt x="294056" y="64486"/>
                    <a:pt x="449738" y="1"/>
                    <a:pt x="612069" y="1"/>
                  </a:cubicBezTo>
                  <a:cubicBezTo>
                    <a:pt x="774400" y="1"/>
                    <a:pt x="930081" y="64487"/>
                    <a:pt x="1044866" y="179272"/>
                  </a:cubicBezTo>
                  <a:cubicBezTo>
                    <a:pt x="1159651" y="294057"/>
                    <a:pt x="1224136" y="449739"/>
                    <a:pt x="1224136" y="612070"/>
                  </a:cubicBezTo>
                  <a:cubicBezTo>
                    <a:pt x="1224136" y="774401"/>
                    <a:pt x="1159650" y="930083"/>
                    <a:pt x="1044865" y="1044868"/>
                  </a:cubicBezTo>
                  <a:cubicBezTo>
                    <a:pt x="930080" y="1159653"/>
                    <a:pt x="774398" y="1224139"/>
                    <a:pt x="612067" y="1224138"/>
                  </a:cubicBezTo>
                  <a:cubicBezTo>
                    <a:pt x="449736" y="1224138"/>
                    <a:pt x="294055" y="1159652"/>
                    <a:pt x="179270" y="1044867"/>
                  </a:cubicBezTo>
                  <a:cubicBezTo>
                    <a:pt x="64485" y="930082"/>
                    <a:pt x="0" y="774400"/>
                    <a:pt x="0" y="612069"/>
                  </a:cubicBezTo>
                  <a:lnTo>
                    <a:pt x="0" y="612068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mtClean="0">
                  <a:solidFill>
                    <a:srgbClr val="C00000"/>
                  </a:solidFill>
                </a:rPr>
                <a:t>色块</a:t>
              </a:r>
              <a:endParaRPr lang="zh-CN" altLang="en-US" dirty="0">
                <a:solidFill>
                  <a:srgbClr val="C00000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2339752" y="1779662"/>
              <a:ext cx="792088" cy="792088"/>
            </a:xfrm>
            <a:custGeom>
              <a:avLst/>
              <a:gdLst>
                <a:gd name="connsiteX0" fmla="*/ 0 w 1224136"/>
                <a:gd name="connsiteY0" fmla="*/ 612068 h 1224136"/>
                <a:gd name="connsiteX1" fmla="*/ 179271 w 1224136"/>
                <a:gd name="connsiteY1" fmla="*/ 179271 h 1224136"/>
                <a:gd name="connsiteX2" fmla="*/ 612069 w 1224136"/>
                <a:gd name="connsiteY2" fmla="*/ 1 h 1224136"/>
                <a:gd name="connsiteX3" fmla="*/ 1044866 w 1224136"/>
                <a:gd name="connsiteY3" fmla="*/ 179272 h 1224136"/>
                <a:gd name="connsiteX4" fmla="*/ 1224136 w 1224136"/>
                <a:gd name="connsiteY4" fmla="*/ 612070 h 1224136"/>
                <a:gd name="connsiteX5" fmla="*/ 1044865 w 1224136"/>
                <a:gd name="connsiteY5" fmla="*/ 1044868 h 1224136"/>
                <a:gd name="connsiteX6" fmla="*/ 612067 w 1224136"/>
                <a:gd name="connsiteY6" fmla="*/ 1224138 h 1224136"/>
                <a:gd name="connsiteX7" fmla="*/ 179270 w 1224136"/>
                <a:gd name="connsiteY7" fmla="*/ 1044867 h 1224136"/>
                <a:gd name="connsiteX8" fmla="*/ 0 w 1224136"/>
                <a:gd name="connsiteY8" fmla="*/ 612069 h 1224136"/>
                <a:gd name="connsiteX9" fmla="*/ 0 w 1224136"/>
                <a:gd name="connsiteY9" fmla="*/ 612068 h 1224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4136" h="1224136">
                  <a:moveTo>
                    <a:pt x="0" y="612068"/>
                  </a:moveTo>
                  <a:cubicBezTo>
                    <a:pt x="0" y="449737"/>
                    <a:pt x="64486" y="294056"/>
                    <a:pt x="179271" y="179271"/>
                  </a:cubicBezTo>
                  <a:cubicBezTo>
                    <a:pt x="294056" y="64486"/>
                    <a:pt x="449738" y="1"/>
                    <a:pt x="612069" y="1"/>
                  </a:cubicBezTo>
                  <a:cubicBezTo>
                    <a:pt x="774400" y="1"/>
                    <a:pt x="930081" y="64487"/>
                    <a:pt x="1044866" y="179272"/>
                  </a:cubicBezTo>
                  <a:cubicBezTo>
                    <a:pt x="1159651" y="294057"/>
                    <a:pt x="1224136" y="449739"/>
                    <a:pt x="1224136" y="612070"/>
                  </a:cubicBezTo>
                  <a:cubicBezTo>
                    <a:pt x="1224136" y="774401"/>
                    <a:pt x="1159650" y="930083"/>
                    <a:pt x="1044865" y="1044868"/>
                  </a:cubicBezTo>
                  <a:cubicBezTo>
                    <a:pt x="930080" y="1159653"/>
                    <a:pt x="774398" y="1224139"/>
                    <a:pt x="612067" y="1224138"/>
                  </a:cubicBezTo>
                  <a:cubicBezTo>
                    <a:pt x="449736" y="1224138"/>
                    <a:pt x="294055" y="1159652"/>
                    <a:pt x="179270" y="1044867"/>
                  </a:cubicBezTo>
                  <a:cubicBezTo>
                    <a:pt x="64485" y="930082"/>
                    <a:pt x="0" y="774400"/>
                    <a:pt x="0" y="612069"/>
                  </a:cubicBezTo>
                  <a:lnTo>
                    <a:pt x="0" y="612068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rgbClr val="C00000"/>
                  </a:solidFill>
                </a:rPr>
                <a:t>图标</a:t>
              </a:r>
              <a:endParaRPr lang="zh-CN" altLang="en-US" dirty="0">
                <a:solidFill>
                  <a:srgbClr val="C00000"/>
                </a:solidFill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3779912" y="1779662"/>
              <a:ext cx="792088" cy="792088"/>
            </a:xfrm>
            <a:custGeom>
              <a:avLst/>
              <a:gdLst>
                <a:gd name="connsiteX0" fmla="*/ 0 w 1224136"/>
                <a:gd name="connsiteY0" fmla="*/ 612068 h 1224136"/>
                <a:gd name="connsiteX1" fmla="*/ 179271 w 1224136"/>
                <a:gd name="connsiteY1" fmla="*/ 179271 h 1224136"/>
                <a:gd name="connsiteX2" fmla="*/ 612069 w 1224136"/>
                <a:gd name="connsiteY2" fmla="*/ 1 h 1224136"/>
                <a:gd name="connsiteX3" fmla="*/ 1044866 w 1224136"/>
                <a:gd name="connsiteY3" fmla="*/ 179272 h 1224136"/>
                <a:gd name="connsiteX4" fmla="*/ 1224136 w 1224136"/>
                <a:gd name="connsiteY4" fmla="*/ 612070 h 1224136"/>
                <a:gd name="connsiteX5" fmla="*/ 1044865 w 1224136"/>
                <a:gd name="connsiteY5" fmla="*/ 1044868 h 1224136"/>
                <a:gd name="connsiteX6" fmla="*/ 612067 w 1224136"/>
                <a:gd name="connsiteY6" fmla="*/ 1224138 h 1224136"/>
                <a:gd name="connsiteX7" fmla="*/ 179270 w 1224136"/>
                <a:gd name="connsiteY7" fmla="*/ 1044867 h 1224136"/>
                <a:gd name="connsiteX8" fmla="*/ 0 w 1224136"/>
                <a:gd name="connsiteY8" fmla="*/ 612069 h 1224136"/>
                <a:gd name="connsiteX9" fmla="*/ 0 w 1224136"/>
                <a:gd name="connsiteY9" fmla="*/ 612068 h 1224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4136" h="1224136">
                  <a:moveTo>
                    <a:pt x="0" y="612068"/>
                  </a:moveTo>
                  <a:cubicBezTo>
                    <a:pt x="0" y="449737"/>
                    <a:pt x="64486" y="294056"/>
                    <a:pt x="179271" y="179271"/>
                  </a:cubicBezTo>
                  <a:cubicBezTo>
                    <a:pt x="294056" y="64486"/>
                    <a:pt x="449738" y="1"/>
                    <a:pt x="612069" y="1"/>
                  </a:cubicBezTo>
                  <a:cubicBezTo>
                    <a:pt x="774400" y="1"/>
                    <a:pt x="930081" y="64487"/>
                    <a:pt x="1044866" y="179272"/>
                  </a:cubicBezTo>
                  <a:cubicBezTo>
                    <a:pt x="1159651" y="294057"/>
                    <a:pt x="1224136" y="449739"/>
                    <a:pt x="1224136" y="612070"/>
                  </a:cubicBezTo>
                  <a:cubicBezTo>
                    <a:pt x="1224136" y="774401"/>
                    <a:pt x="1159650" y="930083"/>
                    <a:pt x="1044865" y="1044868"/>
                  </a:cubicBezTo>
                  <a:cubicBezTo>
                    <a:pt x="930080" y="1159653"/>
                    <a:pt x="774398" y="1224139"/>
                    <a:pt x="612067" y="1224138"/>
                  </a:cubicBezTo>
                  <a:cubicBezTo>
                    <a:pt x="449736" y="1224138"/>
                    <a:pt x="294055" y="1159652"/>
                    <a:pt x="179270" y="1044867"/>
                  </a:cubicBezTo>
                  <a:cubicBezTo>
                    <a:pt x="64485" y="930082"/>
                    <a:pt x="0" y="774400"/>
                    <a:pt x="0" y="612069"/>
                  </a:cubicBezTo>
                  <a:lnTo>
                    <a:pt x="0" y="612068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rgbClr val="C00000"/>
                  </a:solidFill>
                </a:rPr>
                <a:t>文字</a:t>
              </a:r>
              <a:endParaRPr lang="zh-CN" altLang="en-US" dirty="0">
                <a:solidFill>
                  <a:srgbClr val="C00000"/>
                </a:solidFill>
              </a:endParaRPr>
            </a:p>
          </p:txBody>
        </p:sp>
        <p:sp>
          <p:nvSpPr>
            <p:cNvPr id="26" name="十字形 25"/>
            <p:cNvSpPr/>
            <p:nvPr/>
          </p:nvSpPr>
          <p:spPr>
            <a:xfrm>
              <a:off x="3275856" y="1995686"/>
              <a:ext cx="360040" cy="360040"/>
            </a:xfrm>
            <a:prstGeom prst="plus">
              <a:avLst>
                <a:gd name="adj" fmla="val 3689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 rot="5400000">
            <a:off x="5259143" y="1878806"/>
            <a:ext cx="252724" cy="1350586"/>
            <a:chOff x="2843808" y="553197"/>
            <a:chExt cx="216024" cy="1154456"/>
          </a:xfrm>
        </p:grpSpPr>
        <p:sp>
          <p:nvSpPr>
            <p:cNvPr id="28" name="矩形 27"/>
            <p:cNvSpPr/>
            <p:nvPr/>
          </p:nvSpPr>
          <p:spPr>
            <a:xfrm rot="5400000">
              <a:off x="2928960" y="1576782"/>
              <a:ext cx="45719" cy="21602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9" name="直接连接符 28"/>
            <p:cNvCxnSpPr/>
            <p:nvPr/>
          </p:nvCxnSpPr>
          <p:spPr>
            <a:xfrm rot="16200000" flipH="1">
              <a:off x="2405402" y="1099611"/>
              <a:ext cx="1107920" cy="15091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TextBox 30"/>
          <p:cNvSpPr txBox="1"/>
          <p:nvPr/>
        </p:nvSpPr>
        <p:spPr>
          <a:xfrm>
            <a:off x="5024810" y="221171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元素组合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132806" y="2427734"/>
            <a:ext cx="1368152" cy="28803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参考封面设计</a:t>
            </a:r>
            <a:endParaRPr lang="zh-CN" altLang="en-US" sz="1400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000100" y="1855782"/>
            <a:ext cx="71438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本教程参考和引用了布衣公子的大部分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作品，布衣公子的作品从职业角度、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制作角度上，都给我带来了很大的帮助。在此表示感谢！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制作教程是检验自己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成长的最好方式，希望此教程能给各位带来一些帮助。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zh-CN" altLang="en-US" sz="1400" b="1" dirty="0" smtClean="0">
                <a:solidFill>
                  <a:srgbClr val="C00000"/>
                </a:solidFill>
              </a:rPr>
              <a:t>版权声明：本作品适用于各位学习、个人展示用，禁止商用用途！</a:t>
            </a:r>
            <a:endParaRPr lang="en-US" altLang="zh-CN" sz="1400" b="1" dirty="0" smtClean="0">
              <a:solidFill>
                <a:srgbClr val="C00000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944073" y="904403"/>
            <a:ext cx="3877985" cy="810091"/>
            <a:chOff x="1809755" y="771550"/>
            <a:chExt cx="3877985" cy="810091"/>
          </a:xfrm>
        </p:grpSpPr>
        <p:sp>
          <p:nvSpPr>
            <p:cNvPr id="6" name="TextBox 5"/>
            <p:cNvSpPr txBox="1"/>
            <p:nvPr/>
          </p:nvSpPr>
          <p:spPr>
            <a:xfrm>
              <a:off x="1809755" y="996866"/>
              <a:ext cx="387798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教程简介及注意事项</a:t>
              </a:r>
              <a:endParaRPr lang="zh-CN" altLang="en-US" sz="3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863099" y="771550"/>
              <a:ext cx="155677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</a:rPr>
                <a:t>Introduction</a:t>
              </a:r>
              <a:endParaRPr lang="zh-CN" altLang="en-U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928662" y="1547345"/>
            <a:ext cx="1143008" cy="158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7072330" y="1547345"/>
            <a:ext cx="1143008" cy="158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928662" y="3749683"/>
            <a:ext cx="7286676" cy="158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/>
        </p:nvGrpSpPr>
        <p:grpSpPr>
          <a:xfrm>
            <a:off x="2071670" y="857238"/>
            <a:ext cx="857256" cy="857256"/>
            <a:chOff x="3419872" y="519522"/>
            <a:chExt cx="2052228" cy="2052228"/>
          </a:xfrm>
        </p:grpSpPr>
        <p:sp>
          <p:nvSpPr>
            <p:cNvPr id="27" name="椭圆 26"/>
            <p:cNvSpPr/>
            <p:nvPr/>
          </p:nvSpPr>
          <p:spPr>
            <a:xfrm>
              <a:off x="3419872" y="519522"/>
              <a:ext cx="2052228" cy="20522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400000" sx="98000" sy="98000" algn="tl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14064" tIns="214064" rIns="214064" bIns="214064" numCol="1" spcCol="1270" anchor="ctr" anchorCtr="0">
              <a:noAutofit/>
            </a:bodyPr>
            <a:lstStyle/>
            <a:p>
              <a:pPr algn="ctr"/>
              <a:endParaRPr lang="en-US" altLang="zh-CN" sz="1200" b="1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3495802" y="595622"/>
              <a:ext cx="1900369" cy="1900369"/>
            </a:xfrm>
            <a:custGeom>
              <a:avLst/>
              <a:gdLst>
                <a:gd name="connsiteX0" fmla="*/ 0 w 1236243"/>
                <a:gd name="connsiteY0" fmla="*/ 618122 h 1236243"/>
                <a:gd name="connsiteX1" fmla="*/ 618122 w 1236243"/>
                <a:gd name="connsiteY1" fmla="*/ 0 h 1236243"/>
                <a:gd name="connsiteX2" fmla="*/ 1236244 w 1236243"/>
                <a:gd name="connsiteY2" fmla="*/ 618122 h 1236243"/>
                <a:gd name="connsiteX3" fmla="*/ 618122 w 1236243"/>
                <a:gd name="connsiteY3" fmla="*/ 1236244 h 1236243"/>
                <a:gd name="connsiteX4" fmla="*/ 0 w 1236243"/>
                <a:gd name="connsiteY4" fmla="*/ 618122 h 1236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6243" h="1236243">
                  <a:moveTo>
                    <a:pt x="0" y="618122"/>
                  </a:moveTo>
                  <a:cubicBezTo>
                    <a:pt x="0" y="276743"/>
                    <a:pt x="276743" y="0"/>
                    <a:pt x="618122" y="0"/>
                  </a:cubicBezTo>
                  <a:cubicBezTo>
                    <a:pt x="959501" y="0"/>
                    <a:pt x="1236244" y="276743"/>
                    <a:pt x="1236244" y="618122"/>
                  </a:cubicBezTo>
                  <a:cubicBezTo>
                    <a:pt x="1236244" y="959501"/>
                    <a:pt x="959501" y="1236244"/>
                    <a:pt x="618122" y="1236244"/>
                  </a:cubicBezTo>
                  <a:cubicBezTo>
                    <a:pt x="276743" y="1236244"/>
                    <a:pt x="0" y="959501"/>
                    <a:pt x="0" y="618122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dir="2400000" algn="tl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14064" tIns="214064" rIns="214064" bIns="214064" numCol="1" spcCol="1270" anchor="ctr" anchorCtr="0">
              <a:noAutofit/>
            </a:bodyPr>
            <a:lstStyle/>
            <a:p>
              <a:pPr algn="ctr"/>
              <a:endParaRPr lang="en-US" altLang="zh-CN" sz="1200" b="1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3559780" y="659430"/>
              <a:ext cx="1772412" cy="1772412"/>
            </a:xfrm>
            <a:custGeom>
              <a:avLst/>
              <a:gdLst>
                <a:gd name="connsiteX0" fmla="*/ 0 w 1236243"/>
                <a:gd name="connsiteY0" fmla="*/ 618122 h 1236243"/>
                <a:gd name="connsiteX1" fmla="*/ 618122 w 1236243"/>
                <a:gd name="connsiteY1" fmla="*/ 0 h 1236243"/>
                <a:gd name="connsiteX2" fmla="*/ 1236244 w 1236243"/>
                <a:gd name="connsiteY2" fmla="*/ 618122 h 1236243"/>
                <a:gd name="connsiteX3" fmla="*/ 618122 w 1236243"/>
                <a:gd name="connsiteY3" fmla="*/ 1236244 h 1236243"/>
                <a:gd name="connsiteX4" fmla="*/ 0 w 1236243"/>
                <a:gd name="connsiteY4" fmla="*/ 618122 h 1236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6243" h="1236243">
                  <a:moveTo>
                    <a:pt x="0" y="618122"/>
                  </a:moveTo>
                  <a:cubicBezTo>
                    <a:pt x="0" y="276743"/>
                    <a:pt x="276743" y="0"/>
                    <a:pt x="618122" y="0"/>
                  </a:cubicBezTo>
                  <a:cubicBezTo>
                    <a:pt x="959501" y="0"/>
                    <a:pt x="1236244" y="276743"/>
                    <a:pt x="1236244" y="618122"/>
                  </a:cubicBezTo>
                  <a:cubicBezTo>
                    <a:pt x="1236244" y="959501"/>
                    <a:pt x="959501" y="1236244"/>
                    <a:pt x="618122" y="1236244"/>
                  </a:cubicBezTo>
                  <a:cubicBezTo>
                    <a:pt x="276743" y="1236244"/>
                    <a:pt x="0" y="959501"/>
                    <a:pt x="0" y="618122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>
              <a:outerShdw blurRad="25400" dir="2400000" algn="tl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14064" tIns="214064" rIns="214064" bIns="214064" numCol="1" spcCol="1270" anchor="ctr" anchorCtr="0">
              <a:noAutofit/>
            </a:bodyPr>
            <a:lstStyle/>
            <a:p>
              <a:pPr algn="ctr"/>
              <a:endParaRPr lang="en-US" altLang="zh-CN" sz="1200" b="1">
                <a:solidFill>
                  <a:schemeClr val="bg1"/>
                </a:solidFill>
                <a:latin typeface="+mn-ea"/>
              </a:endParaRPr>
            </a:p>
          </p:txBody>
        </p:sp>
        <p:pic>
          <p:nvPicPr>
            <p:cNvPr id="30" name="Picture 2" descr="C:\Documents and Settings\yangweizhou\桌面\FaceQ1418282828182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615437" y="715257"/>
              <a:ext cx="1661098" cy="1661098"/>
            </a:xfrm>
            <a:prstGeom prst="ellipse">
              <a:avLst/>
            </a:prstGeom>
            <a:noFill/>
            <a:ln>
              <a:noFill/>
            </a:ln>
            <a:effectLst/>
          </p:spPr>
        </p:pic>
      </p:grpSp>
      <p:sp>
        <p:nvSpPr>
          <p:cNvPr id="15" name="圆角矩形 14"/>
          <p:cNvSpPr/>
          <p:nvPr/>
        </p:nvSpPr>
        <p:spPr>
          <a:xfrm>
            <a:off x="3143240" y="3643320"/>
            <a:ext cx="2857520" cy="214314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/>
              <a:t>本教程版本适用于</a:t>
            </a:r>
            <a:r>
              <a:rPr lang="en-US" altLang="zh-CN" sz="1100" dirty="0" smtClean="0"/>
              <a:t>2007</a:t>
            </a:r>
            <a:r>
              <a:rPr lang="zh-CN" altLang="en-US" sz="1100" dirty="0" smtClean="0"/>
              <a:t>及以上版本</a:t>
            </a:r>
            <a:endParaRPr lang="zh-CN" altLang="en-US" sz="1100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611560" y="1817465"/>
            <a:ext cx="4791669" cy="2694721"/>
            <a:chOff x="611560" y="1817465"/>
            <a:chExt cx="4791669" cy="2694721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/>
            <a:stretch>
              <a:fillRect/>
            </a:stretch>
          </p:blipFill>
          <p:spPr bwMode="auto">
            <a:xfrm>
              <a:off x="611560" y="1817465"/>
              <a:ext cx="4791669" cy="26947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sx="102000" sy="102000" algn="ctr" rotWithShape="0">
                <a:schemeClr val="bg1">
                  <a:lumMod val="50000"/>
                  <a:alpha val="40000"/>
                </a:schemeClr>
              </a:outerShdw>
            </a:effectLst>
          </p:spPr>
        </p:pic>
        <p:pic>
          <p:nvPicPr>
            <p:cNvPr id="2050" name="Picture 2" descr="C:\Documents and Settings\yangweizhou\桌面\教程重置\PPT截图\正文页-红.jpg"/>
            <p:cNvPicPr>
              <a:picLocks noChangeAspect="1" noChangeArrowheads="1"/>
            </p:cNvPicPr>
            <p:nvPr/>
          </p:nvPicPr>
          <p:blipFill>
            <a:blip r:embed="rId3" cstate="print"/>
            <a:srcRect l="91994" t="86687"/>
            <a:stretch>
              <a:fillRect/>
            </a:stretch>
          </p:blipFill>
          <p:spPr bwMode="auto">
            <a:xfrm>
              <a:off x="5000628" y="4143386"/>
              <a:ext cx="381957" cy="357189"/>
            </a:xfrm>
            <a:prstGeom prst="rect">
              <a:avLst/>
            </a:prstGeom>
            <a:noFill/>
          </p:spPr>
        </p:pic>
      </p:grpSp>
      <p:sp>
        <p:nvSpPr>
          <p:cNvPr id="28" name="TextBox 27"/>
          <p:cNvSpPr txBox="1"/>
          <p:nvPr/>
        </p:nvSpPr>
        <p:spPr>
          <a:xfrm>
            <a:off x="5924051" y="187315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</a:rPr>
              <a:t>页面标识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619672" y="1945164"/>
            <a:ext cx="4289851" cy="216024"/>
            <a:chOff x="1619672" y="1945164"/>
            <a:chExt cx="4289851" cy="21602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1" name="矩形 30"/>
            <p:cNvSpPr/>
            <p:nvPr/>
          </p:nvSpPr>
          <p:spPr>
            <a:xfrm>
              <a:off x="5863804" y="1945164"/>
              <a:ext cx="45719" cy="216024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2" name="直接连接符 31"/>
            <p:cNvCxnSpPr/>
            <p:nvPr/>
          </p:nvCxnSpPr>
          <p:spPr>
            <a:xfrm flipV="1">
              <a:off x="1763688" y="2067692"/>
              <a:ext cx="4104456" cy="2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sys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任意多边形 43"/>
            <p:cNvSpPr/>
            <p:nvPr/>
          </p:nvSpPr>
          <p:spPr>
            <a:xfrm>
              <a:off x="1619672" y="1945164"/>
              <a:ext cx="216024" cy="216024"/>
            </a:xfrm>
            <a:custGeom>
              <a:avLst/>
              <a:gdLst>
                <a:gd name="connsiteX0" fmla="*/ 0 w 288032"/>
                <a:gd name="connsiteY0" fmla="*/ 144016 h 288032"/>
                <a:gd name="connsiteX1" fmla="*/ 42181 w 288032"/>
                <a:gd name="connsiteY1" fmla="*/ 42181 h 288032"/>
                <a:gd name="connsiteX2" fmla="*/ 144016 w 288032"/>
                <a:gd name="connsiteY2" fmla="*/ 0 h 288032"/>
                <a:gd name="connsiteX3" fmla="*/ 245851 w 288032"/>
                <a:gd name="connsiteY3" fmla="*/ 42181 h 288032"/>
                <a:gd name="connsiteX4" fmla="*/ 288032 w 288032"/>
                <a:gd name="connsiteY4" fmla="*/ 144016 h 288032"/>
                <a:gd name="connsiteX5" fmla="*/ 245851 w 288032"/>
                <a:gd name="connsiteY5" fmla="*/ 245851 h 288032"/>
                <a:gd name="connsiteX6" fmla="*/ 144016 w 288032"/>
                <a:gd name="connsiteY6" fmla="*/ 288032 h 288032"/>
                <a:gd name="connsiteX7" fmla="*/ 42181 w 288032"/>
                <a:gd name="connsiteY7" fmla="*/ 245851 h 288032"/>
                <a:gd name="connsiteX8" fmla="*/ 0 w 288032"/>
                <a:gd name="connsiteY8" fmla="*/ 144016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032" h="288032">
                  <a:moveTo>
                    <a:pt x="0" y="144016"/>
                  </a:moveTo>
                  <a:cubicBezTo>
                    <a:pt x="0" y="105821"/>
                    <a:pt x="15173" y="69190"/>
                    <a:pt x="42181" y="42181"/>
                  </a:cubicBezTo>
                  <a:cubicBezTo>
                    <a:pt x="69189" y="15173"/>
                    <a:pt x="105820" y="0"/>
                    <a:pt x="144016" y="0"/>
                  </a:cubicBezTo>
                  <a:cubicBezTo>
                    <a:pt x="182211" y="0"/>
                    <a:pt x="218842" y="15173"/>
                    <a:pt x="245851" y="42181"/>
                  </a:cubicBezTo>
                  <a:cubicBezTo>
                    <a:pt x="272859" y="69189"/>
                    <a:pt x="288032" y="105820"/>
                    <a:pt x="288032" y="144016"/>
                  </a:cubicBezTo>
                  <a:cubicBezTo>
                    <a:pt x="288032" y="182211"/>
                    <a:pt x="272859" y="218842"/>
                    <a:pt x="245851" y="245851"/>
                  </a:cubicBezTo>
                  <a:cubicBezTo>
                    <a:pt x="218843" y="272859"/>
                    <a:pt x="182212" y="288032"/>
                    <a:pt x="144016" y="288032"/>
                  </a:cubicBezTo>
                  <a:cubicBezTo>
                    <a:pt x="105821" y="288032"/>
                    <a:pt x="69190" y="272859"/>
                    <a:pt x="42181" y="245851"/>
                  </a:cubicBezTo>
                  <a:cubicBezTo>
                    <a:pt x="15173" y="218843"/>
                    <a:pt x="0" y="182212"/>
                    <a:pt x="0" y="144016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/>
                <a:t>1</a:t>
              </a:r>
              <a:endParaRPr lang="zh-CN" altLang="en-US" sz="1600" dirty="0"/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5924051" y="271576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</a:rPr>
              <a:t>章节标题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932040" y="2787774"/>
            <a:ext cx="977483" cy="216024"/>
            <a:chOff x="4932040" y="2787774"/>
            <a:chExt cx="977483" cy="21602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1" name="矩形 50"/>
            <p:cNvSpPr/>
            <p:nvPr/>
          </p:nvSpPr>
          <p:spPr>
            <a:xfrm>
              <a:off x="5863804" y="2787774"/>
              <a:ext cx="45719" cy="216024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5004048" y="2859782"/>
              <a:ext cx="859756" cy="1588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sys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任意多边形 47"/>
            <p:cNvSpPr/>
            <p:nvPr/>
          </p:nvSpPr>
          <p:spPr>
            <a:xfrm>
              <a:off x="4932040" y="2787774"/>
              <a:ext cx="216024" cy="216024"/>
            </a:xfrm>
            <a:custGeom>
              <a:avLst/>
              <a:gdLst>
                <a:gd name="connsiteX0" fmla="*/ 0 w 288032"/>
                <a:gd name="connsiteY0" fmla="*/ 144016 h 288032"/>
                <a:gd name="connsiteX1" fmla="*/ 42181 w 288032"/>
                <a:gd name="connsiteY1" fmla="*/ 42181 h 288032"/>
                <a:gd name="connsiteX2" fmla="*/ 144016 w 288032"/>
                <a:gd name="connsiteY2" fmla="*/ 0 h 288032"/>
                <a:gd name="connsiteX3" fmla="*/ 245851 w 288032"/>
                <a:gd name="connsiteY3" fmla="*/ 42181 h 288032"/>
                <a:gd name="connsiteX4" fmla="*/ 288032 w 288032"/>
                <a:gd name="connsiteY4" fmla="*/ 144016 h 288032"/>
                <a:gd name="connsiteX5" fmla="*/ 245851 w 288032"/>
                <a:gd name="connsiteY5" fmla="*/ 245851 h 288032"/>
                <a:gd name="connsiteX6" fmla="*/ 144016 w 288032"/>
                <a:gd name="connsiteY6" fmla="*/ 288032 h 288032"/>
                <a:gd name="connsiteX7" fmla="*/ 42181 w 288032"/>
                <a:gd name="connsiteY7" fmla="*/ 245851 h 288032"/>
                <a:gd name="connsiteX8" fmla="*/ 0 w 288032"/>
                <a:gd name="connsiteY8" fmla="*/ 144016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032" h="288032">
                  <a:moveTo>
                    <a:pt x="0" y="144016"/>
                  </a:moveTo>
                  <a:cubicBezTo>
                    <a:pt x="0" y="105821"/>
                    <a:pt x="15173" y="69190"/>
                    <a:pt x="42181" y="42181"/>
                  </a:cubicBezTo>
                  <a:cubicBezTo>
                    <a:pt x="69189" y="15173"/>
                    <a:pt x="105820" y="0"/>
                    <a:pt x="144016" y="0"/>
                  </a:cubicBezTo>
                  <a:cubicBezTo>
                    <a:pt x="182211" y="0"/>
                    <a:pt x="218842" y="15173"/>
                    <a:pt x="245851" y="42181"/>
                  </a:cubicBezTo>
                  <a:cubicBezTo>
                    <a:pt x="272859" y="69189"/>
                    <a:pt x="288032" y="105820"/>
                    <a:pt x="288032" y="144016"/>
                  </a:cubicBezTo>
                  <a:cubicBezTo>
                    <a:pt x="288032" y="182211"/>
                    <a:pt x="272859" y="218842"/>
                    <a:pt x="245851" y="245851"/>
                  </a:cubicBezTo>
                  <a:cubicBezTo>
                    <a:pt x="218843" y="272859"/>
                    <a:pt x="182212" y="288032"/>
                    <a:pt x="144016" y="288032"/>
                  </a:cubicBezTo>
                  <a:cubicBezTo>
                    <a:pt x="105821" y="288032"/>
                    <a:pt x="69190" y="272859"/>
                    <a:pt x="42181" y="245851"/>
                  </a:cubicBezTo>
                  <a:cubicBezTo>
                    <a:pt x="15173" y="218843"/>
                    <a:pt x="0" y="182212"/>
                    <a:pt x="0" y="144016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/>
                <a:t>2</a:t>
              </a:r>
              <a:endParaRPr lang="zh-CN" altLang="en-US" sz="1600" dirty="0"/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5924051" y="4011910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</a:rPr>
              <a:t>页码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504056" y="1326337"/>
            <a:ext cx="8100392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目录的内容：</a:t>
            </a: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页面标识、章节标题和页码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等。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平行四边形 34"/>
          <p:cNvSpPr/>
          <p:nvPr/>
        </p:nvSpPr>
        <p:spPr>
          <a:xfrm>
            <a:off x="251520" y="895531"/>
            <a:ext cx="2592288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323528" y="875496"/>
            <a:ext cx="16049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2.2 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目录设计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292080" y="4083918"/>
            <a:ext cx="617443" cy="216024"/>
            <a:chOff x="5292080" y="4083918"/>
            <a:chExt cx="617443" cy="21602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8" name="矩形 67"/>
            <p:cNvSpPr/>
            <p:nvPr/>
          </p:nvSpPr>
          <p:spPr>
            <a:xfrm>
              <a:off x="5863804" y="4083918"/>
              <a:ext cx="45719" cy="216024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9" name="直接连接符 68"/>
            <p:cNvCxnSpPr/>
            <p:nvPr/>
          </p:nvCxnSpPr>
          <p:spPr>
            <a:xfrm>
              <a:off x="5436096" y="4155926"/>
              <a:ext cx="427708" cy="1588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sys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任意多边形 64"/>
            <p:cNvSpPr/>
            <p:nvPr/>
          </p:nvSpPr>
          <p:spPr>
            <a:xfrm>
              <a:off x="5292080" y="4083918"/>
              <a:ext cx="216024" cy="216024"/>
            </a:xfrm>
            <a:custGeom>
              <a:avLst/>
              <a:gdLst>
                <a:gd name="connsiteX0" fmla="*/ 0 w 288032"/>
                <a:gd name="connsiteY0" fmla="*/ 144016 h 288032"/>
                <a:gd name="connsiteX1" fmla="*/ 42181 w 288032"/>
                <a:gd name="connsiteY1" fmla="*/ 42181 h 288032"/>
                <a:gd name="connsiteX2" fmla="*/ 144016 w 288032"/>
                <a:gd name="connsiteY2" fmla="*/ 0 h 288032"/>
                <a:gd name="connsiteX3" fmla="*/ 245851 w 288032"/>
                <a:gd name="connsiteY3" fmla="*/ 42181 h 288032"/>
                <a:gd name="connsiteX4" fmla="*/ 288032 w 288032"/>
                <a:gd name="connsiteY4" fmla="*/ 144016 h 288032"/>
                <a:gd name="connsiteX5" fmla="*/ 245851 w 288032"/>
                <a:gd name="connsiteY5" fmla="*/ 245851 h 288032"/>
                <a:gd name="connsiteX6" fmla="*/ 144016 w 288032"/>
                <a:gd name="connsiteY6" fmla="*/ 288032 h 288032"/>
                <a:gd name="connsiteX7" fmla="*/ 42181 w 288032"/>
                <a:gd name="connsiteY7" fmla="*/ 245851 h 288032"/>
                <a:gd name="connsiteX8" fmla="*/ 0 w 288032"/>
                <a:gd name="connsiteY8" fmla="*/ 144016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032" h="288032">
                  <a:moveTo>
                    <a:pt x="0" y="144016"/>
                  </a:moveTo>
                  <a:cubicBezTo>
                    <a:pt x="0" y="105821"/>
                    <a:pt x="15173" y="69190"/>
                    <a:pt x="42181" y="42181"/>
                  </a:cubicBezTo>
                  <a:cubicBezTo>
                    <a:pt x="69189" y="15173"/>
                    <a:pt x="105820" y="0"/>
                    <a:pt x="144016" y="0"/>
                  </a:cubicBezTo>
                  <a:cubicBezTo>
                    <a:pt x="182211" y="0"/>
                    <a:pt x="218842" y="15173"/>
                    <a:pt x="245851" y="42181"/>
                  </a:cubicBezTo>
                  <a:cubicBezTo>
                    <a:pt x="272859" y="69189"/>
                    <a:pt x="288032" y="105820"/>
                    <a:pt x="288032" y="144016"/>
                  </a:cubicBezTo>
                  <a:cubicBezTo>
                    <a:pt x="288032" y="182211"/>
                    <a:pt x="272859" y="218842"/>
                    <a:pt x="245851" y="245851"/>
                  </a:cubicBezTo>
                  <a:cubicBezTo>
                    <a:pt x="218843" y="272859"/>
                    <a:pt x="182212" y="288032"/>
                    <a:pt x="144016" y="288032"/>
                  </a:cubicBezTo>
                  <a:cubicBezTo>
                    <a:pt x="105821" y="288032"/>
                    <a:pt x="69190" y="272859"/>
                    <a:pt x="42181" y="245851"/>
                  </a:cubicBezTo>
                  <a:cubicBezTo>
                    <a:pt x="15173" y="218843"/>
                    <a:pt x="0" y="182212"/>
                    <a:pt x="0" y="144016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/>
                <a:t>3</a:t>
              </a:r>
              <a:endParaRPr lang="zh-CN" altLang="en-US" sz="1600" dirty="0"/>
            </a:p>
          </p:txBody>
        </p:sp>
      </p:grp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611560" y="1817465"/>
            <a:ext cx="4791669" cy="2694721"/>
            <a:chOff x="611560" y="1817465"/>
            <a:chExt cx="4791669" cy="2694721"/>
          </a:xfrm>
        </p:grpSpPr>
        <p:pic>
          <p:nvPicPr>
            <p:cNvPr id="28" name="Picture 2"/>
            <p:cNvPicPr>
              <a:picLocks noChangeAspect="1" noChangeArrowheads="1"/>
            </p:cNvPicPr>
            <p:nvPr/>
          </p:nvPicPr>
          <p:blipFill>
            <a:blip r:embed="rId2" cstate="print"/>
            <a:stretch>
              <a:fillRect/>
            </a:stretch>
          </p:blipFill>
          <p:spPr bwMode="auto">
            <a:xfrm>
              <a:off x="611560" y="1817465"/>
              <a:ext cx="4791669" cy="26947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sx="102000" sy="102000" algn="ctr" rotWithShape="0">
                <a:schemeClr val="bg1">
                  <a:lumMod val="50000"/>
                  <a:alpha val="40000"/>
                </a:schemeClr>
              </a:outerShdw>
            </a:effectLst>
          </p:spPr>
        </p:pic>
        <p:pic>
          <p:nvPicPr>
            <p:cNvPr id="29" name="Picture 2" descr="C:\Documents and Settings\yangweizhou\桌面\教程重置\PPT截图\正文页-红.jpg"/>
            <p:cNvPicPr>
              <a:picLocks noChangeAspect="1" noChangeArrowheads="1"/>
            </p:cNvPicPr>
            <p:nvPr/>
          </p:nvPicPr>
          <p:blipFill>
            <a:blip r:embed="rId3" cstate="print"/>
            <a:srcRect l="91994" t="86687"/>
            <a:stretch>
              <a:fillRect/>
            </a:stretch>
          </p:blipFill>
          <p:spPr bwMode="auto">
            <a:xfrm>
              <a:off x="5000628" y="4143386"/>
              <a:ext cx="381957" cy="357189"/>
            </a:xfrm>
            <a:prstGeom prst="rect">
              <a:avLst/>
            </a:prstGeom>
            <a:noFill/>
          </p:spPr>
        </p:pic>
      </p:grpSp>
      <p:sp>
        <p:nvSpPr>
          <p:cNvPr id="70" name="矩形 69"/>
          <p:cNvSpPr/>
          <p:nvPr/>
        </p:nvSpPr>
        <p:spPr>
          <a:xfrm>
            <a:off x="504056" y="1326337"/>
            <a:ext cx="7956376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目录的设计技巧：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标识点缀，章节突出，页码融景。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平行四边形 34"/>
          <p:cNvSpPr/>
          <p:nvPr/>
        </p:nvSpPr>
        <p:spPr>
          <a:xfrm>
            <a:off x="251520" y="895531"/>
            <a:ext cx="2592288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323528" y="875496"/>
            <a:ext cx="16049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2.2 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目录设计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81175" y="408391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</a:rPr>
              <a:t>页码融景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5364088" y="4155926"/>
            <a:ext cx="412808" cy="216024"/>
            <a:chOff x="5364088" y="4155926"/>
            <a:chExt cx="412808" cy="21602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矩形 16"/>
            <p:cNvSpPr/>
            <p:nvPr/>
          </p:nvSpPr>
          <p:spPr>
            <a:xfrm>
              <a:off x="5731177" y="4155926"/>
              <a:ext cx="45719" cy="216024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5364088" y="4227934"/>
              <a:ext cx="367089" cy="1588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sys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TextBox 21"/>
          <p:cNvSpPr txBox="1"/>
          <p:nvPr/>
        </p:nvSpPr>
        <p:spPr>
          <a:xfrm>
            <a:off x="5781175" y="257175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</a:rPr>
              <a:t>章节突出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932040" y="2643758"/>
            <a:ext cx="844856" cy="216024"/>
            <a:chOff x="4932040" y="2643758"/>
            <a:chExt cx="844856" cy="21602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4" name="矩形 23"/>
            <p:cNvSpPr/>
            <p:nvPr/>
          </p:nvSpPr>
          <p:spPr>
            <a:xfrm>
              <a:off x="5731177" y="2643758"/>
              <a:ext cx="45719" cy="216024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4932040" y="2715766"/>
              <a:ext cx="792088" cy="1588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sys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TextBox 30"/>
          <p:cNvSpPr txBox="1"/>
          <p:nvPr/>
        </p:nvSpPr>
        <p:spPr>
          <a:xfrm>
            <a:off x="5781175" y="192367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</a:rPr>
              <a:t>标识融景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907704" y="1995686"/>
            <a:ext cx="3869192" cy="216024"/>
            <a:chOff x="1907704" y="1995686"/>
            <a:chExt cx="3869192" cy="21602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矩形 32"/>
            <p:cNvSpPr/>
            <p:nvPr/>
          </p:nvSpPr>
          <p:spPr>
            <a:xfrm>
              <a:off x="5731177" y="1995686"/>
              <a:ext cx="45719" cy="216024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1907704" y="2067694"/>
              <a:ext cx="3816424" cy="1588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sys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6858016" y="2143122"/>
            <a:ext cx="2160240" cy="2376264"/>
            <a:chOff x="6732240" y="2067694"/>
            <a:chExt cx="2160240" cy="2376264"/>
          </a:xfrm>
        </p:grpSpPr>
        <p:grpSp>
          <p:nvGrpSpPr>
            <p:cNvPr id="41" name="组合 40"/>
            <p:cNvGrpSpPr/>
            <p:nvPr/>
          </p:nvGrpSpPr>
          <p:grpSpPr>
            <a:xfrm>
              <a:off x="6732240" y="2067694"/>
              <a:ext cx="2160240" cy="2376264"/>
              <a:chOff x="6732240" y="2067694"/>
              <a:chExt cx="2160240" cy="2376264"/>
            </a:xfrm>
          </p:grpSpPr>
          <p:sp>
            <p:nvSpPr>
              <p:cNvPr id="39" name="圆角矩形 38"/>
              <p:cNvSpPr/>
              <p:nvPr/>
            </p:nvSpPr>
            <p:spPr>
              <a:xfrm>
                <a:off x="6732240" y="2067694"/>
                <a:ext cx="2160240" cy="2232248"/>
              </a:xfrm>
              <a:prstGeom prst="roundRect">
                <a:avLst>
                  <a:gd name="adj" fmla="val 3378"/>
                </a:avLst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等腰三角形 39"/>
              <p:cNvSpPr/>
              <p:nvPr/>
            </p:nvSpPr>
            <p:spPr>
              <a:xfrm rot="10800000">
                <a:off x="8604448" y="4299942"/>
                <a:ext cx="144016" cy="144016"/>
              </a:xfrm>
              <a:prstGeom prst="triangl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2" name="TextBox 41"/>
            <p:cNvSpPr txBox="1"/>
            <p:nvPr/>
          </p:nvSpPr>
          <p:spPr>
            <a:xfrm>
              <a:off x="6804248" y="2139702"/>
              <a:ext cx="1944216" cy="16096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Aft>
                  <a:spcPts val="600"/>
                </a:spcAft>
              </a:pPr>
              <a:r>
                <a:rPr lang="en-US" altLang="zh-CN" sz="1200" b="1" dirty="0" smtClean="0">
                  <a:solidFill>
                    <a:srgbClr val="FFFF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b="1" dirty="0" smtClean="0">
                  <a:solidFill>
                    <a:srgbClr val="FFFF00"/>
                  </a:solidFill>
                  <a:latin typeface="微软雅黑" pitchFamily="34" charset="-122"/>
                  <a:ea typeface="微软雅黑" pitchFamily="34" charset="-122"/>
                </a:rPr>
                <a:t>页码自动显示页数</a:t>
              </a:r>
              <a:endParaRPr lang="en-US" altLang="zh-CN" sz="12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30000"/>
                </a:lnSpc>
                <a:spcAft>
                  <a:spcPts val="600"/>
                </a:spcAft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在母版中，找一个有页码的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，将其母版中页码所对应的“</a:t>
              </a:r>
              <a:r>
                <a:rPr lang="en-US" altLang="zh-CN" sz="1200" b="1" dirty="0" smtClean="0">
                  <a:solidFill>
                    <a:srgbClr val="FFFF00"/>
                  </a:solidFill>
                  <a:latin typeface="微软雅黑" pitchFamily="34" charset="-122"/>
                  <a:ea typeface="微软雅黑" pitchFamily="34" charset="-122"/>
                </a:rPr>
                <a:t>&lt;#&gt;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”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符号拷贝到自己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需要放页码的母版中对应位置即可。</a:t>
              </a:r>
              <a:endParaRPr lang="zh-CN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6732240" y="3795886"/>
              <a:ext cx="2160240" cy="36004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 smtClean="0">
                  <a:solidFill>
                    <a:srgbClr val="C00000"/>
                  </a:solidFill>
                </a:rPr>
                <a:t>其实我是</a:t>
              </a:r>
              <a:r>
                <a:rPr lang="en-US" altLang="zh-CN" sz="1600" b="1" dirty="0" smtClean="0">
                  <a:solidFill>
                    <a:srgbClr val="C00000"/>
                  </a:solidFill>
                </a:rPr>
                <a:t>&lt;#&gt;</a:t>
              </a:r>
              <a:endParaRPr lang="zh-CN" altLang="en-US" sz="1600" b="1" dirty="0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矩形 69"/>
          <p:cNvSpPr/>
          <p:nvPr/>
        </p:nvSpPr>
        <p:spPr>
          <a:xfrm>
            <a:off x="504056" y="1326337"/>
            <a:ext cx="7956376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目录实例（简约文字型）：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用简单的图形加上传统的文字，特点是页面展现出反差。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平行四边形 34"/>
          <p:cNvSpPr/>
          <p:nvPr/>
        </p:nvSpPr>
        <p:spPr>
          <a:xfrm>
            <a:off x="251520" y="895531"/>
            <a:ext cx="2592288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323528" y="875496"/>
            <a:ext cx="16049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2.2 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目录设计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5" name="Picture 4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4115" y="2283718"/>
            <a:ext cx="3329104" cy="1872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995936" y="2286336"/>
            <a:ext cx="3319792" cy="1866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</p:pic>
      <p:sp>
        <p:nvSpPr>
          <p:cNvPr id="27" name="椭圆形标注 26"/>
          <p:cNvSpPr/>
          <p:nvPr/>
        </p:nvSpPr>
        <p:spPr>
          <a:xfrm>
            <a:off x="6732240" y="1995686"/>
            <a:ext cx="1224136" cy="1224136"/>
          </a:xfrm>
          <a:prstGeom prst="wedgeEllipseCallout">
            <a:avLst>
              <a:gd name="adj1" fmla="val -39073"/>
              <a:gd name="adj2" fmla="val 4599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+mn-ea"/>
              </a:rPr>
              <a:t>简约</a:t>
            </a:r>
            <a:endParaRPr lang="en-US" altLang="zh-CN" sz="2400" dirty="0" smtClean="0">
              <a:latin typeface="+mn-ea"/>
            </a:endParaRPr>
          </a:p>
          <a:p>
            <a:pPr algn="ctr"/>
            <a:r>
              <a:rPr lang="zh-CN" altLang="en-US" sz="2400" dirty="0" smtClean="0">
                <a:latin typeface="+mn-ea"/>
              </a:rPr>
              <a:t>文字</a:t>
            </a:r>
            <a:endParaRPr lang="zh-CN" altLang="en-US" sz="2400" dirty="0">
              <a:latin typeface="+mn-ea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11560" y="2285251"/>
            <a:ext cx="3323651" cy="1869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995936" y="2284459"/>
            <a:ext cx="3325735" cy="187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</p:pic>
      <p:sp>
        <p:nvSpPr>
          <p:cNvPr id="70" name="矩形 69"/>
          <p:cNvSpPr/>
          <p:nvPr/>
        </p:nvSpPr>
        <p:spPr>
          <a:xfrm>
            <a:off x="504056" y="1326337"/>
            <a:ext cx="7956376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目录实例（简约图文型）：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用图片填充页面的空白处，使得整个布局不空洞。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平行四边形 34"/>
          <p:cNvSpPr/>
          <p:nvPr/>
        </p:nvSpPr>
        <p:spPr>
          <a:xfrm>
            <a:off x="251520" y="895531"/>
            <a:ext cx="2592288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323528" y="875496"/>
            <a:ext cx="16049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2.2 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目录设计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7" name="椭圆形标注 26"/>
          <p:cNvSpPr/>
          <p:nvPr/>
        </p:nvSpPr>
        <p:spPr>
          <a:xfrm>
            <a:off x="6732240" y="1995686"/>
            <a:ext cx="1224136" cy="1224136"/>
          </a:xfrm>
          <a:prstGeom prst="wedgeEllipseCallout">
            <a:avLst>
              <a:gd name="adj1" fmla="val -39073"/>
              <a:gd name="adj2" fmla="val 4599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+mn-ea"/>
              </a:rPr>
              <a:t>简约</a:t>
            </a:r>
            <a:endParaRPr lang="en-US" altLang="zh-CN" sz="2400" dirty="0" smtClean="0">
              <a:latin typeface="+mn-ea"/>
            </a:endParaRPr>
          </a:p>
          <a:p>
            <a:pPr algn="ctr"/>
            <a:r>
              <a:rPr lang="zh-CN" altLang="en-US" sz="2400" dirty="0" smtClean="0">
                <a:latin typeface="+mn-ea"/>
              </a:rPr>
              <a:t>图文</a:t>
            </a:r>
            <a:endParaRPr lang="zh-CN" altLang="en-US" sz="2400" dirty="0">
              <a:latin typeface="+mn-ea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995936" y="2288647"/>
            <a:ext cx="3312368" cy="1863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283718"/>
            <a:ext cx="3326651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</p:pic>
      <p:sp>
        <p:nvSpPr>
          <p:cNvPr id="70" name="矩形 69"/>
          <p:cNvSpPr/>
          <p:nvPr/>
        </p:nvSpPr>
        <p:spPr>
          <a:xfrm>
            <a:off x="504056" y="1326337"/>
            <a:ext cx="79563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目录实例（一图一文型）：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用契合每个目录主题的图片对应每个标题，下面以横向并列排版的方式举例，各位可尝试以纵向、上升、下降等方式进行设计。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平行四边形 34"/>
          <p:cNvSpPr/>
          <p:nvPr/>
        </p:nvSpPr>
        <p:spPr>
          <a:xfrm>
            <a:off x="251520" y="895531"/>
            <a:ext cx="2592288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323528" y="875496"/>
            <a:ext cx="16049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2.2 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目录设计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7" name="椭圆形标注 26"/>
          <p:cNvSpPr/>
          <p:nvPr/>
        </p:nvSpPr>
        <p:spPr>
          <a:xfrm>
            <a:off x="6732240" y="1995686"/>
            <a:ext cx="1224136" cy="1224136"/>
          </a:xfrm>
          <a:prstGeom prst="wedgeEllipseCallout">
            <a:avLst>
              <a:gd name="adj1" fmla="val -39073"/>
              <a:gd name="adj2" fmla="val 4599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+mn-ea"/>
              </a:rPr>
              <a:t>一图</a:t>
            </a:r>
            <a:endParaRPr lang="en-US" altLang="zh-CN" sz="2400" dirty="0" smtClean="0">
              <a:latin typeface="+mn-ea"/>
            </a:endParaRPr>
          </a:p>
          <a:p>
            <a:pPr algn="ctr"/>
            <a:r>
              <a:rPr lang="zh-CN" altLang="en-US" sz="2400" dirty="0" smtClean="0">
                <a:latin typeface="+mn-ea"/>
              </a:rPr>
              <a:t>一文</a:t>
            </a:r>
            <a:endParaRPr lang="zh-CN" altLang="en-US" sz="2400" dirty="0">
              <a:latin typeface="+mn-ea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995936" y="2282951"/>
            <a:ext cx="3321532" cy="1868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11560" y="2285733"/>
            <a:ext cx="3312368" cy="1862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</p:pic>
      <p:sp>
        <p:nvSpPr>
          <p:cNvPr id="70" name="矩形 69"/>
          <p:cNvSpPr/>
          <p:nvPr/>
        </p:nvSpPr>
        <p:spPr>
          <a:xfrm>
            <a:off x="504056" y="1326337"/>
            <a:ext cx="79563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目录实例（简约创意型）：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这种目录类型不局限于传统的排版，各位可以借鉴杂志或设计师作品来获取灵感，或以模仿加微创新的方式制作目录。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平行四边形 34"/>
          <p:cNvSpPr/>
          <p:nvPr/>
        </p:nvSpPr>
        <p:spPr>
          <a:xfrm>
            <a:off x="251520" y="895531"/>
            <a:ext cx="2592288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323528" y="875496"/>
            <a:ext cx="16049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2.2 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目录设计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7" name="椭圆形标注 26"/>
          <p:cNvSpPr/>
          <p:nvPr/>
        </p:nvSpPr>
        <p:spPr>
          <a:xfrm>
            <a:off x="6732240" y="1995686"/>
            <a:ext cx="1224136" cy="1224136"/>
          </a:xfrm>
          <a:prstGeom prst="wedgeEllipseCallout">
            <a:avLst>
              <a:gd name="adj1" fmla="val -39073"/>
              <a:gd name="adj2" fmla="val 4599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+mn-ea"/>
              </a:rPr>
              <a:t>简约</a:t>
            </a:r>
            <a:endParaRPr lang="en-US" altLang="zh-CN" sz="2400" dirty="0" smtClean="0">
              <a:latin typeface="+mn-ea"/>
            </a:endParaRPr>
          </a:p>
          <a:p>
            <a:pPr algn="ctr"/>
            <a:r>
              <a:rPr lang="zh-CN" altLang="en-US" sz="2400" dirty="0" smtClean="0">
                <a:latin typeface="+mn-ea"/>
              </a:rPr>
              <a:t>创意</a:t>
            </a:r>
            <a:endParaRPr lang="zh-CN" altLang="en-US" sz="2400" dirty="0">
              <a:latin typeface="+mn-ea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611560" y="1824732"/>
            <a:ext cx="4752528" cy="2672708"/>
            <a:chOff x="611560" y="1824732"/>
            <a:chExt cx="4752528" cy="2672708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 cstate="print"/>
            <a:stretch>
              <a:fillRect/>
            </a:stretch>
          </p:blipFill>
          <p:spPr bwMode="auto">
            <a:xfrm>
              <a:off x="611560" y="1824732"/>
              <a:ext cx="4752528" cy="26727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sx="102000" sy="102000" algn="ctr" rotWithShape="0">
                <a:schemeClr val="bg1">
                  <a:lumMod val="50000"/>
                  <a:alpha val="40000"/>
                </a:schemeClr>
              </a:outerShdw>
            </a:effectLst>
          </p:spPr>
        </p:pic>
        <p:pic>
          <p:nvPicPr>
            <p:cNvPr id="41" name="Picture 2" descr="C:\Documents and Settings\yangweizhou\桌面\教程重置\PPT截图\正文页-红.jpg"/>
            <p:cNvPicPr>
              <a:picLocks noChangeAspect="1" noChangeArrowheads="1"/>
            </p:cNvPicPr>
            <p:nvPr/>
          </p:nvPicPr>
          <p:blipFill>
            <a:blip r:embed="rId3" cstate="print"/>
            <a:srcRect l="91994" t="86687"/>
            <a:stretch>
              <a:fillRect/>
            </a:stretch>
          </p:blipFill>
          <p:spPr bwMode="auto">
            <a:xfrm>
              <a:off x="4982131" y="4071948"/>
              <a:ext cx="381957" cy="357189"/>
            </a:xfrm>
            <a:prstGeom prst="rect">
              <a:avLst/>
            </a:prstGeom>
            <a:noFill/>
          </p:spPr>
        </p:pic>
      </p:grpSp>
      <p:sp>
        <p:nvSpPr>
          <p:cNvPr id="2" name="平行四边形 1"/>
          <p:cNvSpPr/>
          <p:nvPr/>
        </p:nvSpPr>
        <p:spPr>
          <a:xfrm>
            <a:off x="251520" y="895531"/>
            <a:ext cx="2592288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23528" y="875496"/>
            <a:ext cx="16129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2.3 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过渡设计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04056" y="1326337"/>
            <a:ext cx="810039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为什么要有过渡页？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过渡页体现的是每个章节中的主要内容，其作用在于承接上下文。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870872" y="187315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</a:rPr>
              <a:t>页面标识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1619672" y="1945164"/>
            <a:ext cx="4289851" cy="216024"/>
            <a:chOff x="1619672" y="1945164"/>
            <a:chExt cx="4289851" cy="21602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3" name="矩形 22"/>
            <p:cNvSpPr/>
            <p:nvPr/>
          </p:nvSpPr>
          <p:spPr>
            <a:xfrm>
              <a:off x="5863804" y="1945164"/>
              <a:ext cx="45719" cy="216024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直接连接符 23"/>
            <p:cNvCxnSpPr/>
            <p:nvPr/>
          </p:nvCxnSpPr>
          <p:spPr>
            <a:xfrm flipV="1">
              <a:off x="1763688" y="2067692"/>
              <a:ext cx="4104456" cy="2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sys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任意多边形 24"/>
            <p:cNvSpPr/>
            <p:nvPr/>
          </p:nvSpPr>
          <p:spPr>
            <a:xfrm>
              <a:off x="1619672" y="1945164"/>
              <a:ext cx="216024" cy="216024"/>
            </a:xfrm>
            <a:custGeom>
              <a:avLst/>
              <a:gdLst>
                <a:gd name="connsiteX0" fmla="*/ 0 w 288032"/>
                <a:gd name="connsiteY0" fmla="*/ 144016 h 288032"/>
                <a:gd name="connsiteX1" fmla="*/ 42181 w 288032"/>
                <a:gd name="connsiteY1" fmla="*/ 42181 h 288032"/>
                <a:gd name="connsiteX2" fmla="*/ 144016 w 288032"/>
                <a:gd name="connsiteY2" fmla="*/ 0 h 288032"/>
                <a:gd name="connsiteX3" fmla="*/ 245851 w 288032"/>
                <a:gd name="connsiteY3" fmla="*/ 42181 h 288032"/>
                <a:gd name="connsiteX4" fmla="*/ 288032 w 288032"/>
                <a:gd name="connsiteY4" fmla="*/ 144016 h 288032"/>
                <a:gd name="connsiteX5" fmla="*/ 245851 w 288032"/>
                <a:gd name="connsiteY5" fmla="*/ 245851 h 288032"/>
                <a:gd name="connsiteX6" fmla="*/ 144016 w 288032"/>
                <a:gd name="connsiteY6" fmla="*/ 288032 h 288032"/>
                <a:gd name="connsiteX7" fmla="*/ 42181 w 288032"/>
                <a:gd name="connsiteY7" fmla="*/ 245851 h 288032"/>
                <a:gd name="connsiteX8" fmla="*/ 0 w 288032"/>
                <a:gd name="connsiteY8" fmla="*/ 144016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032" h="288032">
                  <a:moveTo>
                    <a:pt x="0" y="144016"/>
                  </a:moveTo>
                  <a:cubicBezTo>
                    <a:pt x="0" y="105821"/>
                    <a:pt x="15173" y="69190"/>
                    <a:pt x="42181" y="42181"/>
                  </a:cubicBezTo>
                  <a:cubicBezTo>
                    <a:pt x="69189" y="15173"/>
                    <a:pt x="105820" y="0"/>
                    <a:pt x="144016" y="0"/>
                  </a:cubicBezTo>
                  <a:cubicBezTo>
                    <a:pt x="182211" y="0"/>
                    <a:pt x="218842" y="15173"/>
                    <a:pt x="245851" y="42181"/>
                  </a:cubicBezTo>
                  <a:cubicBezTo>
                    <a:pt x="272859" y="69189"/>
                    <a:pt x="288032" y="105820"/>
                    <a:pt x="288032" y="144016"/>
                  </a:cubicBezTo>
                  <a:cubicBezTo>
                    <a:pt x="288032" y="182211"/>
                    <a:pt x="272859" y="218842"/>
                    <a:pt x="245851" y="245851"/>
                  </a:cubicBezTo>
                  <a:cubicBezTo>
                    <a:pt x="218843" y="272859"/>
                    <a:pt x="182212" y="288032"/>
                    <a:pt x="144016" y="288032"/>
                  </a:cubicBezTo>
                  <a:cubicBezTo>
                    <a:pt x="105821" y="288032"/>
                    <a:pt x="69190" y="272859"/>
                    <a:pt x="42181" y="245851"/>
                  </a:cubicBezTo>
                  <a:cubicBezTo>
                    <a:pt x="15173" y="218843"/>
                    <a:pt x="0" y="182212"/>
                    <a:pt x="0" y="144016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/>
                <a:t>1</a:t>
              </a:r>
              <a:endParaRPr lang="zh-CN" altLang="en-US" sz="1600" dirty="0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5870872" y="249974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</a:rPr>
              <a:t>章节一级标题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2987824" y="2571750"/>
            <a:ext cx="2921699" cy="216024"/>
            <a:chOff x="2987824" y="2571750"/>
            <a:chExt cx="2921699" cy="21602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2" name="矩形 31"/>
            <p:cNvSpPr/>
            <p:nvPr/>
          </p:nvSpPr>
          <p:spPr>
            <a:xfrm>
              <a:off x="5863804" y="2571750"/>
              <a:ext cx="45719" cy="216024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3059832" y="2643758"/>
              <a:ext cx="2808312" cy="1588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sys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任意多边形 27"/>
            <p:cNvSpPr/>
            <p:nvPr/>
          </p:nvSpPr>
          <p:spPr>
            <a:xfrm>
              <a:off x="2987824" y="2571750"/>
              <a:ext cx="216024" cy="216024"/>
            </a:xfrm>
            <a:custGeom>
              <a:avLst/>
              <a:gdLst>
                <a:gd name="connsiteX0" fmla="*/ 0 w 288032"/>
                <a:gd name="connsiteY0" fmla="*/ 144016 h 288032"/>
                <a:gd name="connsiteX1" fmla="*/ 42181 w 288032"/>
                <a:gd name="connsiteY1" fmla="*/ 42181 h 288032"/>
                <a:gd name="connsiteX2" fmla="*/ 144016 w 288032"/>
                <a:gd name="connsiteY2" fmla="*/ 0 h 288032"/>
                <a:gd name="connsiteX3" fmla="*/ 245851 w 288032"/>
                <a:gd name="connsiteY3" fmla="*/ 42181 h 288032"/>
                <a:gd name="connsiteX4" fmla="*/ 288032 w 288032"/>
                <a:gd name="connsiteY4" fmla="*/ 144016 h 288032"/>
                <a:gd name="connsiteX5" fmla="*/ 245851 w 288032"/>
                <a:gd name="connsiteY5" fmla="*/ 245851 h 288032"/>
                <a:gd name="connsiteX6" fmla="*/ 144016 w 288032"/>
                <a:gd name="connsiteY6" fmla="*/ 288032 h 288032"/>
                <a:gd name="connsiteX7" fmla="*/ 42181 w 288032"/>
                <a:gd name="connsiteY7" fmla="*/ 245851 h 288032"/>
                <a:gd name="connsiteX8" fmla="*/ 0 w 288032"/>
                <a:gd name="connsiteY8" fmla="*/ 144016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032" h="288032">
                  <a:moveTo>
                    <a:pt x="0" y="144016"/>
                  </a:moveTo>
                  <a:cubicBezTo>
                    <a:pt x="0" y="105821"/>
                    <a:pt x="15173" y="69190"/>
                    <a:pt x="42181" y="42181"/>
                  </a:cubicBezTo>
                  <a:cubicBezTo>
                    <a:pt x="69189" y="15173"/>
                    <a:pt x="105820" y="0"/>
                    <a:pt x="144016" y="0"/>
                  </a:cubicBezTo>
                  <a:cubicBezTo>
                    <a:pt x="182211" y="0"/>
                    <a:pt x="218842" y="15173"/>
                    <a:pt x="245851" y="42181"/>
                  </a:cubicBezTo>
                  <a:cubicBezTo>
                    <a:pt x="272859" y="69189"/>
                    <a:pt x="288032" y="105820"/>
                    <a:pt x="288032" y="144016"/>
                  </a:cubicBezTo>
                  <a:cubicBezTo>
                    <a:pt x="288032" y="182211"/>
                    <a:pt x="272859" y="218842"/>
                    <a:pt x="245851" y="245851"/>
                  </a:cubicBezTo>
                  <a:cubicBezTo>
                    <a:pt x="218843" y="272859"/>
                    <a:pt x="182212" y="288032"/>
                    <a:pt x="144016" y="288032"/>
                  </a:cubicBezTo>
                  <a:cubicBezTo>
                    <a:pt x="105821" y="288032"/>
                    <a:pt x="69190" y="272859"/>
                    <a:pt x="42181" y="245851"/>
                  </a:cubicBezTo>
                  <a:cubicBezTo>
                    <a:pt x="15173" y="218843"/>
                    <a:pt x="0" y="182212"/>
                    <a:pt x="0" y="144016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/>
                <a:t>2</a:t>
              </a:r>
              <a:endParaRPr lang="zh-CN" altLang="en-US" sz="1600" dirty="0"/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5870872" y="408391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</a:rPr>
              <a:t>页码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5292080" y="4155926"/>
            <a:ext cx="617443" cy="216024"/>
            <a:chOff x="5292080" y="4155926"/>
            <a:chExt cx="617443" cy="21602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9" name="矩形 38"/>
            <p:cNvSpPr/>
            <p:nvPr/>
          </p:nvSpPr>
          <p:spPr>
            <a:xfrm>
              <a:off x="5863804" y="4155926"/>
              <a:ext cx="45719" cy="216024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5436096" y="4263144"/>
              <a:ext cx="427708" cy="1588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sys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任意多边形 35"/>
            <p:cNvSpPr/>
            <p:nvPr/>
          </p:nvSpPr>
          <p:spPr>
            <a:xfrm>
              <a:off x="5292080" y="4155926"/>
              <a:ext cx="216024" cy="216024"/>
            </a:xfrm>
            <a:custGeom>
              <a:avLst/>
              <a:gdLst>
                <a:gd name="connsiteX0" fmla="*/ 0 w 288032"/>
                <a:gd name="connsiteY0" fmla="*/ 144016 h 288032"/>
                <a:gd name="connsiteX1" fmla="*/ 42181 w 288032"/>
                <a:gd name="connsiteY1" fmla="*/ 42181 h 288032"/>
                <a:gd name="connsiteX2" fmla="*/ 144016 w 288032"/>
                <a:gd name="connsiteY2" fmla="*/ 0 h 288032"/>
                <a:gd name="connsiteX3" fmla="*/ 245851 w 288032"/>
                <a:gd name="connsiteY3" fmla="*/ 42181 h 288032"/>
                <a:gd name="connsiteX4" fmla="*/ 288032 w 288032"/>
                <a:gd name="connsiteY4" fmla="*/ 144016 h 288032"/>
                <a:gd name="connsiteX5" fmla="*/ 245851 w 288032"/>
                <a:gd name="connsiteY5" fmla="*/ 245851 h 288032"/>
                <a:gd name="connsiteX6" fmla="*/ 144016 w 288032"/>
                <a:gd name="connsiteY6" fmla="*/ 288032 h 288032"/>
                <a:gd name="connsiteX7" fmla="*/ 42181 w 288032"/>
                <a:gd name="connsiteY7" fmla="*/ 245851 h 288032"/>
                <a:gd name="connsiteX8" fmla="*/ 0 w 288032"/>
                <a:gd name="connsiteY8" fmla="*/ 144016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032" h="288032">
                  <a:moveTo>
                    <a:pt x="0" y="144016"/>
                  </a:moveTo>
                  <a:cubicBezTo>
                    <a:pt x="0" y="105821"/>
                    <a:pt x="15173" y="69190"/>
                    <a:pt x="42181" y="42181"/>
                  </a:cubicBezTo>
                  <a:cubicBezTo>
                    <a:pt x="69189" y="15173"/>
                    <a:pt x="105820" y="0"/>
                    <a:pt x="144016" y="0"/>
                  </a:cubicBezTo>
                  <a:cubicBezTo>
                    <a:pt x="182211" y="0"/>
                    <a:pt x="218842" y="15173"/>
                    <a:pt x="245851" y="42181"/>
                  </a:cubicBezTo>
                  <a:cubicBezTo>
                    <a:pt x="272859" y="69189"/>
                    <a:pt x="288032" y="105820"/>
                    <a:pt x="288032" y="144016"/>
                  </a:cubicBezTo>
                  <a:cubicBezTo>
                    <a:pt x="288032" y="182211"/>
                    <a:pt x="272859" y="218842"/>
                    <a:pt x="245851" y="245851"/>
                  </a:cubicBezTo>
                  <a:cubicBezTo>
                    <a:pt x="218843" y="272859"/>
                    <a:pt x="182212" y="288032"/>
                    <a:pt x="144016" y="288032"/>
                  </a:cubicBezTo>
                  <a:cubicBezTo>
                    <a:pt x="105821" y="288032"/>
                    <a:pt x="69190" y="272859"/>
                    <a:pt x="42181" y="245851"/>
                  </a:cubicBezTo>
                  <a:cubicBezTo>
                    <a:pt x="15173" y="218843"/>
                    <a:pt x="0" y="182212"/>
                    <a:pt x="0" y="144016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/>
                <a:t>4</a:t>
              </a:r>
              <a:endParaRPr lang="zh-CN" altLang="en-US" sz="1600" dirty="0"/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5870872" y="2881268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</a:rPr>
              <a:t>章节二级标题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2987824" y="2953276"/>
            <a:ext cx="2921699" cy="216024"/>
            <a:chOff x="2987824" y="2953276"/>
            <a:chExt cx="2921699" cy="21602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1" name="矩形 50"/>
            <p:cNvSpPr/>
            <p:nvPr/>
          </p:nvSpPr>
          <p:spPr>
            <a:xfrm>
              <a:off x="5863804" y="2953276"/>
              <a:ext cx="45719" cy="216024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3059832" y="3025284"/>
              <a:ext cx="2808312" cy="1588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sys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任意多边形 45"/>
            <p:cNvSpPr/>
            <p:nvPr/>
          </p:nvSpPr>
          <p:spPr>
            <a:xfrm>
              <a:off x="2987824" y="2953276"/>
              <a:ext cx="216024" cy="216024"/>
            </a:xfrm>
            <a:custGeom>
              <a:avLst/>
              <a:gdLst>
                <a:gd name="connsiteX0" fmla="*/ 0 w 288032"/>
                <a:gd name="connsiteY0" fmla="*/ 144016 h 288032"/>
                <a:gd name="connsiteX1" fmla="*/ 42181 w 288032"/>
                <a:gd name="connsiteY1" fmla="*/ 42181 h 288032"/>
                <a:gd name="connsiteX2" fmla="*/ 144016 w 288032"/>
                <a:gd name="connsiteY2" fmla="*/ 0 h 288032"/>
                <a:gd name="connsiteX3" fmla="*/ 245851 w 288032"/>
                <a:gd name="connsiteY3" fmla="*/ 42181 h 288032"/>
                <a:gd name="connsiteX4" fmla="*/ 288032 w 288032"/>
                <a:gd name="connsiteY4" fmla="*/ 144016 h 288032"/>
                <a:gd name="connsiteX5" fmla="*/ 245851 w 288032"/>
                <a:gd name="connsiteY5" fmla="*/ 245851 h 288032"/>
                <a:gd name="connsiteX6" fmla="*/ 144016 w 288032"/>
                <a:gd name="connsiteY6" fmla="*/ 288032 h 288032"/>
                <a:gd name="connsiteX7" fmla="*/ 42181 w 288032"/>
                <a:gd name="connsiteY7" fmla="*/ 245851 h 288032"/>
                <a:gd name="connsiteX8" fmla="*/ 0 w 288032"/>
                <a:gd name="connsiteY8" fmla="*/ 144016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032" h="288032">
                  <a:moveTo>
                    <a:pt x="0" y="144016"/>
                  </a:moveTo>
                  <a:cubicBezTo>
                    <a:pt x="0" y="105821"/>
                    <a:pt x="15173" y="69190"/>
                    <a:pt x="42181" y="42181"/>
                  </a:cubicBezTo>
                  <a:cubicBezTo>
                    <a:pt x="69189" y="15173"/>
                    <a:pt x="105820" y="0"/>
                    <a:pt x="144016" y="0"/>
                  </a:cubicBezTo>
                  <a:cubicBezTo>
                    <a:pt x="182211" y="0"/>
                    <a:pt x="218842" y="15173"/>
                    <a:pt x="245851" y="42181"/>
                  </a:cubicBezTo>
                  <a:cubicBezTo>
                    <a:pt x="272859" y="69189"/>
                    <a:pt x="288032" y="105820"/>
                    <a:pt x="288032" y="144016"/>
                  </a:cubicBezTo>
                  <a:cubicBezTo>
                    <a:pt x="288032" y="182211"/>
                    <a:pt x="272859" y="218842"/>
                    <a:pt x="245851" y="245851"/>
                  </a:cubicBezTo>
                  <a:cubicBezTo>
                    <a:pt x="218843" y="272859"/>
                    <a:pt x="182212" y="288032"/>
                    <a:pt x="144016" y="288032"/>
                  </a:cubicBezTo>
                  <a:cubicBezTo>
                    <a:pt x="105821" y="288032"/>
                    <a:pt x="69190" y="272859"/>
                    <a:pt x="42181" y="245851"/>
                  </a:cubicBezTo>
                  <a:cubicBezTo>
                    <a:pt x="15173" y="218843"/>
                    <a:pt x="0" y="182212"/>
                    <a:pt x="0" y="144016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/>
                <a:t>3</a:t>
              </a:r>
              <a:endParaRPr lang="zh-CN" altLang="en-US" sz="1600" dirty="0"/>
            </a:p>
          </p:txBody>
        </p:sp>
      </p:grp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251520" y="895531"/>
            <a:ext cx="2592288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23528" y="875496"/>
            <a:ext cx="16129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2.3 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过渡设计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04056" y="1326337"/>
            <a:ext cx="8100392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过渡页的设计原则</a:t>
            </a:r>
            <a:endParaRPr lang="en-US" altLang="zh-CN" sz="1400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6"/>
          <p:cNvSpPr txBox="1"/>
          <p:nvPr/>
        </p:nvSpPr>
        <p:spPr>
          <a:xfrm>
            <a:off x="539552" y="3793911"/>
            <a:ext cx="7128792" cy="889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30000"/>
              </a:lnSpc>
              <a:spcAft>
                <a:spcPts val="300"/>
              </a:spcAft>
              <a:buFont typeface="Wingdings" pitchFamily="2" charset="2"/>
              <a:buChar char="l"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过渡页的</a:t>
            </a:r>
            <a:r>
              <a:rPr lang="zh-CN" altLang="en-US" sz="1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页面标识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en-US" sz="1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页码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一般和目录页保持完全的统一；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30000"/>
              </a:lnSpc>
              <a:spcAft>
                <a:spcPts val="300"/>
              </a:spcAft>
              <a:buFont typeface="Wingdings" pitchFamily="2" charset="2"/>
              <a:buChar char="l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的设计在</a:t>
            </a:r>
            <a:r>
              <a:rPr lang="zh-CN" altLang="en-US" sz="1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颜色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字体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等方面要和目录页保持一致；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30000"/>
              </a:lnSpc>
              <a:spcAft>
                <a:spcPts val="300"/>
              </a:spcAft>
              <a:buFont typeface="Wingdings" pitchFamily="2" charset="2"/>
              <a:buChar char="l"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布局相同的过渡页，可以通过颜色对比的方式，展示当前课题进度。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11560" y="1780352"/>
            <a:ext cx="3326650" cy="187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48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139952" y="1782274"/>
            <a:ext cx="3312369" cy="1862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</p:pic>
      <p:grpSp>
        <p:nvGrpSpPr>
          <p:cNvPr id="62" name="组合 61"/>
          <p:cNvGrpSpPr/>
          <p:nvPr/>
        </p:nvGrpSpPr>
        <p:grpSpPr>
          <a:xfrm>
            <a:off x="1547664" y="1779662"/>
            <a:ext cx="2592288" cy="276999"/>
            <a:chOff x="1547664" y="1779662"/>
            <a:chExt cx="2592288" cy="276999"/>
          </a:xfrm>
        </p:grpSpPr>
        <p:cxnSp>
          <p:nvCxnSpPr>
            <p:cNvPr id="50" name="直接连接符 49"/>
            <p:cNvCxnSpPr/>
            <p:nvPr/>
          </p:nvCxnSpPr>
          <p:spPr>
            <a:xfrm>
              <a:off x="1547664" y="1994098"/>
              <a:ext cx="2592288" cy="1588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sysDash"/>
              <a:headEnd type="oval" w="med" len="med"/>
              <a:tailEnd type="oval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Box 56"/>
            <p:cNvSpPr txBox="1"/>
            <p:nvPr/>
          </p:nvSpPr>
          <p:spPr>
            <a:xfrm>
              <a:off x="2555776" y="1779662"/>
              <a:ext cx="8640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页面标识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331640" y="2427734"/>
            <a:ext cx="3528392" cy="276999"/>
            <a:chOff x="1331640" y="2427734"/>
            <a:chExt cx="3528392" cy="276999"/>
          </a:xfrm>
        </p:grpSpPr>
        <p:cxnSp>
          <p:nvCxnSpPr>
            <p:cNvPr id="53" name="直接连接符 52"/>
            <p:cNvCxnSpPr/>
            <p:nvPr/>
          </p:nvCxnSpPr>
          <p:spPr>
            <a:xfrm>
              <a:off x="1331640" y="2642170"/>
              <a:ext cx="3528392" cy="1588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sysDash"/>
              <a:headEnd type="oval" w="med" len="med"/>
              <a:tailEnd type="oval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57"/>
            <p:cNvSpPr txBox="1"/>
            <p:nvPr/>
          </p:nvSpPr>
          <p:spPr>
            <a:xfrm>
              <a:off x="2555776" y="2427734"/>
              <a:ext cx="8640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字体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835696" y="2859782"/>
            <a:ext cx="3168352" cy="276999"/>
            <a:chOff x="1835696" y="2859782"/>
            <a:chExt cx="3168352" cy="276999"/>
          </a:xfrm>
        </p:grpSpPr>
        <p:cxnSp>
          <p:nvCxnSpPr>
            <p:cNvPr id="59" name="直接连接符 58"/>
            <p:cNvCxnSpPr/>
            <p:nvPr/>
          </p:nvCxnSpPr>
          <p:spPr>
            <a:xfrm>
              <a:off x="1835696" y="3075806"/>
              <a:ext cx="3168352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sysDash"/>
              <a:headEnd type="oval" w="med" len="med"/>
              <a:tailEnd type="oval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Box 60"/>
            <p:cNvSpPr txBox="1"/>
            <p:nvPr/>
          </p:nvSpPr>
          <p:spPr>
            <a:xfrm>
              <a:off x="2555776" y="2859782"/>
              <a:ext cx="8640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颜色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41" name="任意多边形 40"/>
          <p:cNvSpPr/>
          <p:nvPr/>
        </p:nvSpPr>
        <p:spPr>
          <a:xfrm>
            <a:off x="3563888" y="2355726"/>
            <a:ext cx="864096" cy="864096"/>
          </a:xfrm>
          <a:custGeom>
            <a:avLst/>
            <a:gdLst>
              <a:gd name="connsiteX0" fmla="*/ 0 w 1224136"/>
              <a:gd name="connsiteY0" fmla="*/ 612068 h 1224136"/>
              <a:gd name="connsiteX1" fmla="*/ 179271 w 1224136"/>
              <a:gd name="connsiteY1" fmla="*/ 179271 h 1224136"/>
              <a:gd name="connsiteX2" fmla="*/ 612069 w 1224136"/>
              <a:gd name="connsiteY2" fmla="*/ 1 h 1224136"/>
              <a:gd name="connsiteX3" fmla="*/ 1044866 w 1224136"/>
              <a:gd name="connsiteY3" fmla="*/ 179272 h 1224136"/>
              <a:gd name="connsiteX4" fmla="*/ 1224136 w 1224136"/>
              <a:gd name="connsiteY4" fmla="*/ 612070 h 1224136"/>
              <a:gd name="connsiteX5" fmla="*/ 1044865 w 1224136"/>
              <a:gd name="connsiteY5" fmla="*/ 1044868 h 1224136"/>
              <a:gd name="connsiteX6" fmla="*/ 612067 w 1224136"/>
              <a:gd name="connsiteY6" fmla="*/ 1224138 h 1224136"/>
              <a:gd name="connsiteX7" fmla="*/ 179270 w 1224136"/>
              <a:gd name="connsiteY7" fmla="*/ 1044867 h 1224136"/>
              <a:gd name="connsiteX8" fmla="*/ 0 w 1224136"/>
              <a:gd name="connsiteY8" fmla="*/ 612069 h 1224136"/>
              <a:gd name="connsiteX9" fmla="*/ 0 w 1224136"/>
              <a:gd name="connsiteY9" fmla="*/ 612068 h 1224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4136" h="1224136">
                <a:moveTo>
                  <a:pt x="0" y="612068"/>
                </a:moveTo>
                <a:cubicBezTo>
                  <a:pt x="0" y="449737"/>
                  <a:pt x="64486" y="294056"/>
                  <a:pt x="179271" y="179271"/>
                </a:cubicBezTo>
                <a:cubicBezTo>
                  <a:pt x="294056" y="64486"/>
                  <a:pt x="449738" y="1"/>
                  <a:pt x="612069" y="1"/>
                </a:cubicBezTo>
                <a:cubicBezTo>
                  <a:pt x="774400" y="1"/>
                  <a:pt x="930081" y="64487"/>
                  <a:pt x="1044866" y="179272"/>
                </a:cubicBezTo>
                <a:cubicBezTo>
                  <a:pt x="1159651" y="294057"/>
                  <a:pt x="1224136" y="449739"/>
                  <a:pt x="1224136" y="612070"/>
                </a:cubicBezTo>
                <a:cubicBezTo>
                  <a:pt x="1224136" y="774401"/>
                  <a:pt x="1159650" y="930083"/>
                  <a:pt x="1044865" y="1044868"/>
                </a:cubicBezTo>
                <a:cubicBezTo>
                  <a:pt x="930080" y="1159653"/>
                  <a:pt x="774398" y="1224139"/>
                  <a:pt x="612067" y="1224138"/>
                </a:cubicBezTo>
                <a:cubicBezTo>
                  <a:pt x="449736" y="1224138"/>
                  <a:pt x="294055" y="1159652"/>
                  <a:pt x="179270" y="1044867"/>
                </a:cubicBezTo>
                <a:cubicBezTo>
                  <a:pt x="64485" y="930082"/>
                  <a:pt x="0" y="774400"/>
                  <a:pt x="0" y="612069"/>
                </a:cubicBezTo>
                <a:lnTo>
                  <a:pt x="0" y="612068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风格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一致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3779912" y="3291830"/>
            <a:ext cx="3528392" cy="276999"/>
            <a:chOff x="3779912" y="3291830"/>
            <a:chExt cx="3528392" cy="276999"/>
          </a:xfrm>
        </p:grpSpPr>
        <p:cxnSp>
          <p:nvCxnSpPr>
            <p:cNvPr id="65" name="直接连接符 64"/>
            <p:cNvCxnSpPr/>
            <p:nvPr/>
          </p:nvCxnSpPr>
          <p:spPr>
            <a:xfrm>
              <a:off x="3779912" y="3507854"/>
              <a:ext cx="3528392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sysDash"/>
              <a:headEnd type="oval" w="med" len="med"/>
              <a:tailEnd type="oval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TextBox 67"/>
            <p:cNvSpPr txBox="1"/>
            <p:nvPr/>
          </p:nvSpPr>
          <p:spPr>
            <a:xfrm>
              <a:off x="4211960" y="3291830"/>
              <a:ext cx="8640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页码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251520" y="895531"/>
            <a:ext cx="2592288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23528" y="875496"/>
            <a:ext cx="16129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2.3 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过渡设计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04056" y="1326337"/>
            <a:ext cx="8100392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过渡页实例（省时省力型）</a:t>
            </a:r>
            <a:endParaRPr lang="en-US" altLang="zh-CN" sz="1400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11559" y="1782785"/>
            <a:ext cx="3960441" cy="2227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710985" y="1784669"/>
            <a:ext cx="3965471" cy="2222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</p:pic>
      <p:sp>
        <p:nvSpPr>
          <p:cNvPr id="29" name="TextBox 28"/>
          <p:cNvSpPr txBox="1"/>
          <p:nvPr/>
        </p:nvSpPr>
        <p:spPr>
          <a:xfrm>
            <a:off x="4557457" y="1036987"/>
            <a:ext cx="18004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rgbClr val="C00000"/>
                </a:solidFill>
              </a:rPr>
              <a:t>突出</a:t>
            </a:r>
            <a:r>
              <a:rPr lang="zh-CN" altLang="en-US" sz="1400" dirty="0" smtClean="0">
                <a:solidFill>
                  <a:srgbClr val="C00000"/>
                </a:solidFill>
              </a:rPr>
              <a:t>对应的章节标题</a:t>
            </a:r>
            <a:endParaRPr lang="zh-CN" altLang="en-US" sz="1400" dirty="0">
              <a:solidFill>
                <a:srgbClr val="C00000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020287" y="1416772"/>
            <a:ext cx="4896544" cy="1512168"/>
            <a:chOff x="1020287" y="1416772"/>
            <a:chExt cx="4896544" cy="151216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21" name="组合 20"/>
            <p:cNvGrpSpPr/>
            <p:nvPr/>
          </p:nvGrpSpPr>
          <p:grpSpPr>
            <a:xfrm>
              <a:off x="1020287" y="2136852"/>
              <a:ext cx="4896544" cy="792088"/>
              <a:chOff x="1043608" y="2211710"/>
              <a:chExt cx="4896544" cy="792088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5148064" y="2211710"/>
                <a:ext cx="792088" cy="792088"/>
              </a:xfrm>
              <a:prstGeom prst="ellips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1043608" y="2211710"/>
                <a:ext cx="792088" cy="792088"/>
              </a:xfrm>
              <a:prstGeom prst="ellips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5" name="直接连接符 14"/>
              <p:cNvCxnSpPr/>
              <p:nvPr/>
            </p:nvCxnSpPr>
            <p:spPr>
              <a:xfrm>
                <a:off x="1835696" y="2643758"/>
                <a:ext cx="3312368" cy="0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  <a:prstDash val="dash"/>
                <a:headEnd type="oval" w="med" len="med"/>
                <a:tailEnd type="oval" w="med" len="me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4" name="直接连接符 23"/>
            <p:cNvCxnSpPr/>
            <p:nvPr/>
          </p:nvCxnSpPr>
          <p:spPr>
            <a:xfrm>
              <a:off x="5484783" y="1416772"/>
              <a:ext cx="0" cy="72008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5268759" y="1416772"/>
              <a:ext cx="360040" cy="0"/>
            </a:xfrm>
            <a:prstGeom prst="line">
              <a:avLst/>
            </a:prstGeom>
            <a:ln w="762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2771800" y="1428742"/>
            <a:ext cx="4896544" cy="2149410"/>
            <a:chOff x="2771800" y="1428742"/>
            <a:chExt cx="4896544" cy="214941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22" name="组合 21"/>
            <p:cNvGrpSpPr/>
            <p:nvPr/>
          </p:nvGrpSpPr>
          <p:grpSpPr>
            <a:xfrm>
              <a:off x="2771800" y="2786064"/>
              <a:ext cx="4896544" cy="792088"/>
              <a:chOff x="2771800" y="2859782"/>
              <a:chExt cx="4896544" cy="792088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6876256" y="2859782"/>
                <a:ext cx="792088" cy="792088"/>
              </a:xfrm>
              <a:prstGeom prst="ellips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2771800" y="2859782"/>
                <a:ext cx="792088" cy="792088"/>
              </a:xfrm>
              <a:prstGeom prst="ellips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0" name="直接连接符 19"/>
              <p:cNvCxnSpPr/>
              <p:nvPr/>
            </p:nvCxnSpPr>
            <p:spPr>
              <a:xfrm>
                <a:off x="3563888" y="3291830"/>
                <a:ext cx="3312368" cy="0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  <a:prstDash val="sysDash"/>
                <a:headEnd type="oval" w="med" len="med"/>
                <a:tailEnd type="oval" w="med" len="me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5" name="直接连接符 24"/>
            <p:cNvCxnSpPr/>
            <p:nvPr/>
          </p:nvCxnSpPr>
          <p:spPr>
            <a:xfrm>
              <a:off x="7236296" y="1428742"/>
              <a:ext cx="0" cy="1368152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7020272" y="1428742"/>
              <a:ext cx="360040" cy="0"/>
            </a:xfrm>
            <a:prstGeom prst="line">
              <a:avLst/>
            </a:prstGeom>
            <a:ln w="762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6515923" y="1036987"/>
            <a:ext cx="18004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rgbClr val="C00000"/>
                </a:solidFill>
              </a:rPr>
              <a:t>弱化</a:t>
            </a:r>
            <a:r>
              <a:rPr lang="zh-CN" altLang="en-US" sz="1400" dirty="0" smtClean="0">
                <a:solidFill>
                  <a:srgbClr val="C00000"/>
                </a:solidFill>
              </a:rPr>
              <a:t>其他的章节标题</a:t>
            </a:r>
            <a:endParaRPr lang="zh-CN" altLang="en-US" sz="1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716016" y="1780498"/>
            <a:ext cx="3965470" cy="2230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</p:pic>
      <p:sp>
        <p:nvSpPr>
          <p:cNvPr id="2" name="平行四边形 1"/>
          <p:cNvSpPr/>
          <p:nvPr/>
        </p:nvSpPr>
        <p:spPr>
          <a:xfrm>
            <a:off x="251520" y="895531"/>
            <a:ext cx="2592288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23528" y="875496"/>
            <a:ext cx="16129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2.3 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过渡设计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04056" y="1326337"/>
            <a:ext cx="8100392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过渡页实例（内容展开型）</a:t>
            </a:r>
            <a:endParaRPr lang="en-US" altLang="zh-CN" sz="1400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11559" y="1782785"/>
            <a:ext cx="3960441" cy="2227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</p:pic>
      <p:sp>
        <p:nvSpPr>
          <p:cNvPr id="38" name="TextBox 37"/>
          <p:cNvSpPr txBox="1"/>
          <p:nvPr/>
        </p:nvSpPr>
        <p:spPr>
          <a:xfrm>
            <a:off x="4932040" y="3478419"/>
            <a:ext cx="18004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rgbClr val="C00000"/>
                </a:solidFill>
              </a:rPr>
              <a:t>展开</a:t>
            </a:r>
            <a:r>
              <a:rPr lang="zh-CN" altLang="en-US" sz="1400" dirty="0" smtClean="0">
                <a:solidFill>
                  <a:srgbClr val="C00000"/>
                </a:solidFill>
              </a:rPr>
              <a:t>对应的章节标题</a:t>
            </a:r>
            <a:endParaRPr lang="zh-CN" altLang="en-US" sz="1400" dirty="0">
              <a:solidFill>
                <a:srgbClr val="C00000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39618" y="2143122"/>
            <a:ext cx="4032448" cy="1224136"/>
            <a:chOff x="1043608" y="2211710"/>
            <a:chExt cx="4032448" cy="122413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27" name="组合 26"/>
            <p:cNvGrpSpPr/>
            <p:nvPr/>
          </p:nvGrpSpPr>
          <p:grpSpPr>
            <a:xfrm>
              <a:off x="1043608" y="2211710"/>
              <a:ext cx="4032448" cy="792088"/>
              <a:chOff x="1043608" y="2211710"/>
              <a:chExt cx="4032448" cy="792088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1043608" y="2211710"/>
                <a:ext cx="792088" cy="792088"/>
              </a:xfrm>
              <a:prstGeom prst="ellips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2" name="直接连接符 31"/>
              <p:cNvCxnSpPr/>
              <p:nvPr/>
            </p:nvCxnSpPr>
            <p:spPr>
              <a:xfrm>
                <a:off x="1835696" y="2643758"/>
                <a:ext cx="3240360" cy="0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  <a:prstDash val="dash"/>
                <a:headEnd type="oval" w="med" len="med"/>
                <a:tailEnd type="oval" w="med" len="me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9" name="直接连接符 38"/>
            <p:cNvCxnSpPr/>
            <p:nvPr/>
          </p:nvCxnSpPr>
          <p:spPr>
            <a:xfrm>
              <a:off x="5076056" y="2643758"/>
              <a:ext cx="0" cy="792088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251520" y="895531"/>
            <a:ext cx="2592288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23528" y="875496"/>
            <a:ext cx="16049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2.4 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正文设计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04056" y="1326337"/>
            <a:ext cx="428396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为什么要有正文页？</a:t>
            </a:r>
            <a:endParaRPr lang="en-US" altLang="zh-CN" sz="14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正文页是一份</a:t>
            </a: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中展示最多的页面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，同时，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展示的效果很大程度取决于正文页的排版和表现形式。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220072" y="1203598"/>
            <a:ext cx="2736304" cy="2736304"/>
            <a:chOff x="5220072" y="987574"/>
            <a:chExt cx="2736304" cy="2736304"/>
          </a:xfrm>
          <a:solidFill>
            <a:srgbClr val="C00000"/>
          </a:solidFill>
        </p:grpSpPr>
        <p:sp>
          <p:nvSpPr>
            <p:cNvPr id="13" name="任意多边形 12"/>
            <p:cNvSpPr/>
            <p:nvPr/>
          </p:nvSpPr>
          <p:spPr>
            <a:xfrm>
              <a:off x="5220072" y="987574"/>
              <a:ext cx="2736304" cy="2736304"/>
            </a:xfrm>
            <a:custGeom>
              <a:avLst/>
              <a:gdLst>
                <a:gd name="connsiteX0" fmla="*/ 298996 w 2736304"/>
                <a:gd name="connsiteY0" fmla="*/ 2626770 h 2736304"/>
                <a:gd name="connsiteX1" fmla="*/ 299705 w 2736304"/>
                <a:gd name="connsiteY1" fmla="*/ 2222705 h 2736304"/>
                <a:gd name="connsiteX2" fmla="*/ 415127 w 2736304"/>
                <a:gd name="connsiteY2" fmla="*/ 386529 h 2736304"/>
                <a:gd name="connsiteX3" fmla="*/ 2253913 w 2736304"/>
                <a:gd name="connsiteY3" fmla="*/ 325431 h 2736304"/>
                <a:gd name="connsiteX4" fmla="*/ 2490969 w 2736304"/>
                <a:gd name="connsiteY4" fmla="*/ 2149895 h 2736304"/>
                <a:gd name="connsiteX5" fmla="*/ 697625 w 2736304"/>
                <a:gd name="connsiteY5" fmla="*/ 2560726 h 2736304"/>
                <a:gd name="connsiteX6" fmla="*/ 298996 w 2736304"/>
                <a:gd name="connsiteY6" fmla="*/ 2626770 h 2736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36304" h="2736304">
                  <a:moveTo>
                    <a:pt x="298996" y="2626770"/>
                  </a:moveTo>
                  <a:cubicBezTo>
                    <a:pt x="299232" y="2492082"/>
                    <a:pt x="299469" y="2357393"/>
                    <a:pt x="299705" y="2222705"/>
                  </a:cubicBezTo>
                  <a:cubicBezTo>
                    <a:pt x="-140526" y="1672285"/>
                    <a:pt x="-90565" y="877488"/>
                    <a:pt x="415127" y="386529"/>
                  </a:cubicBezTo>
                  <a:cubicBezTo>
                    <a:pt x="920819" y="-104431"/>
                    <a:pt x="1716745" y="-130877"/>
                    <a:pt x="2253913" y="325431"/>
                  </a:cubicBezTo>
                  <a:cubicBezTo>
                    <a:pt x="2791080" y="781739"/>
                    <a:pt x="2893691" y="1571466"/>
                    <a:pt x="2490969" y="2149895"/>
                  </a:cubicBezTo>
                  <a:cubicBezTo>
                    <a:pt x="2088247" y="2728325"/>
                    <a:pt x="1311990" y="2906155"/>
                    <a:pt x="697625" y="2560726"/>
                  </a:cubicBezTo>
                  <a:lnTo>
                    <a:pt x="298996" y="262677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400" dirty="0">
                <a:latin typeface="+mn-ea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580112" y="1680359"/>
              <a:ext cx="2213992" cy="1323439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3200" b="1" dirty="0" smtClean="0">
                  <a:solidFill>
                    <a:prstClr val="white"/>
                  </a:solidFill>
                </a:rPr>
                <a:t>别闹</a:t>
              </a:r>
              <a:r>
                <a:rPr lang="zh-CN" altLang="en-US" sz="2400" dirty="0" smtClean="0">
                  <a:solidFill>
                    <a:prstClr val="white"/>
                  </a:solidFill>
                </a:rPr>
                <a:t>，</a:t>
              </a:r>
              <a:endParaRPr lang="en-US" altLang="zh-CN" sz="2400" dirty="0" smtClean="0">
                <a:solidFill>
                  <a:prstClr val="white"/>
                </a:solidFill>
              </a:endParaRPr>
            </a:p>
            <a:p>
              <a:pPr lvl="0"/>
              <a:r>
                <a:rPr lang="zh-CN" altLang="en-US" sz="2400" dirty="0" smtClean="0">
                  <a:solidFill>
                    <a:prstClr val="white"/>
                  </a:solidFill>
                </a:rPr>
                <a:t>没有正文页，还做啥</a:t>
              </a:r>
              <a:r>
                <a:rPr lang="en-US" altLang="zh-CN" sz="2400" dirty="0" smtClean="0">
                  <a:solidFill>
                    <a:prstClr val="white"/>
                  </a:solidFill>
                </a:rPr>
                <a:t>PPT</a:t>
              </a:r>
              <a:r>
                <a:rPr lang="zh-CN" altLang="en-US" sz="2400" dirty="0" smtClean="0">
                  <a:solidFill>
                    <a:prstClr val="white"/>
                  </a:solidFill>
                </a:rPr>
                <a:t>。</a:t>
              </a:r>
              <a:endParaRPr lang="zh-CN" altLang="en-US" sz="2400" dirty="0">
                <a:solidFill>
                  <a:prstClr val="white"/>
                </a:solidFill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504056" y="2499742"/>
            <a:ext cx="4283968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设计好正文页的模板可以最大程度地减少工作量。</a:t>
            </a:r>
            <a:endParaRPr lang="en-US" altLang="zh-CN" sz="14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11560" y="1807792"/>
            <a:ext cx="4812515" cy="2706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</p:pic>
      <p:sp>
        <p:nvSpPr>
          <p:cNvPr id="2" name="平行四边形 1"/>
          <p:cNvSpPr/>
          <p:nvPr/>
        </p:nvSpPr>
        <p:spPr>
          <a:xfrm>
            <a:off x="251520" y="895531"/>
            <a:ext cx="2592288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23528" y="875496"/>
            <a:ext cx="16049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2.4 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正文设计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04056" y="1326337"/>
            <a:ext cx="4283968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正文页的内容</a:t>
            </a:r>
            <a:endParaRPr lang="en-US" altLang="zh-CN" sz="14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929322" y="185167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</a:rPr>
              <a:t>一级标题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835696" y="1923678"/>
            <a:ext cx="4073827" cy="216024"/>
            <a:chOff x="1835696" y="1923678"/>
            <a:chExt cx="4073827" cy="21602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" name="矩形 17"/>
            <p:cNvSpPr/>
            <p:nvPr/>
          </p:nvSpPr>
          <p:spPr>
            <a:xfrm>
              <a:off x="5863804" y="1923678"/>
              <a:ext cx="45719" cy="216024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1979712" y="1995686"/>
              <a:ext cx="3884092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sys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任意多边形 11"/>
            <p:cNvSpPr/>
            <p:nvPr/>
          </p:nvSpPr>
          <p:spPr>
            <a:xfrm>
              <a:off x="1835696" y="1923678"/>
              <a:ext cx="216024" cy="216024"/>
            </a:xfrm>
            <a:custGeom>
              <a:avLst/>
              <a:gdLst>
                <a:gd name="connsiteX0" fmla="*/ 0 w 288032"/>
                <a:gd name="connsiteY0" fmla="*/ 144016 h 288032"/>
                <a:gd name="connsiteX1" fmla="*/ 42181 w 288032"/>
                <a:gd name="connsiteY1" fmla="*/ 42181 h 288032"/>
                <a:gd name="connsiteX2" fmla="*/ 144016 w 288032"/>
                <a:gd name="connsiteY2" fmla="*/ 0 h 288032"/>
                <a:gd name="connsiteX3" fmla="*/ 245851 w 288032"/>
                <a:gd name="connsiteY3" fmla="*/ 42181 h 288032"/>
                <a:gd name="connsiteX4" fmla="*/ 288032 w 288032"/>
                <a:gd name="connsiteY4" fmla="*/ 144016 h 288032"/>
                <a:gd name="connsiteX5" fmla="*/ 245851 w 288032"/>
                <a:gd name="connsiteY5" fmla="*/ 245851 h 288032"/>
                <a:gd name="connsiteX6" fmla="*/ 144016 w 288032"/>
                <a:gd name="connsiteY6" fmla="*/ 288032 h 288032"/>
                <a:gd name="connsiteX7" fmla="*/ 42181 w 288032"/>
                <a:gd name="connsiteY7" fmla="*/ 245851 h 288032"/>
                <a:gd name="connsiteX8" fmla="*/ 0 w 288032"/>
                <a:gd name="connsiteY8" fmla="*/ 144016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032" h="288032">
                  <a:moveTo>
                    <a:pt x="0" y="144016"/>
                  </a:moveTo>
                  <a:cubicBezTo>
                    <a:pt x="0" y="105821"/>
                    <a:pt x="15173" y="69190"/>
                    <a:pt x="42181" y="42181"/>
                  </a:cubicBezTo>
                  <a:cubicBezTo>
                    <a:pt x="69189" y="15173"/>
                    <a:pt x="105820" y="0"/>
                    <a:pt x="144016" y="0"/>
                  </a:cubicBezTo>
                  <a:cubicBezTo>
                    <a:pt x="182211" y="0"/>
                    <a:pt x="218842" y="15173"/>
                    <a:pt x="245851" y="42181"/>
                  </a:cubicBezTo>
                  <a:cubicBezTo>
                    <a:pt x="272859" y="69189"/>
                    <a:pt x="288032" y="105820"/>
                    <a:pt x="288032" y="144016"/>
                  </a:cubicBezTo>
                  <a:cubicBezTo>
                    <a:pt x="288032" y="182211"/>
                    <a:pt x="272859" y="218842"/>
                    <a:pt x="245851" y="245851"/>
                  </a:cubicBezTo>
                  <a:cubicBezTo>
                    <a:pt x="218843" y="272859"/>
                    <a:pt x="182212" y="288032"/>
                    <a:pt x="144016" y="288032"/>
                  </a:cubicBezTo>
                  <a:cubicBezTo>
                    <a:pt x="105821" y="288032"/>
                    <a:pt x="69190" y="272859"/>
                    <a:pt x="42181" y="245851"/>
                  </a:cubicBezTo>
                  <a:cubicBezTo>
                    <a:pt x="15173" y="218843"/>
                    <a:pt x="0" y="182212"/>
                    <a:pt x="0" y="144016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/>
                <a:t>1</a:t>
              </a:r>
              <a:endParaRPr lang="zh-CN" altLang="en-US" sz="1600" dirty="0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5929322" y="2139702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</a:rPr>
              <a:t>二级标题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2051720" y="2211710"/>
            <a:ext cx="3857803" cy="216024"/>
            <a:chOff x="2051720" y="2211710"/>
            <a:chExt cx="3857803" cy="21602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5" name="矩形 24"/>
            <p:cNvSpPr/>
            <p:nvPr/>
          </p:nvSpPr>
          <p:spPr>
            <a:xfrm>
              <a:off x="5863804" y="2211710"/>
              <a:ext cx="45719" cy="216024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2195736" y="2283718"/>
              <a:ext cx="3668068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sys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任意多边形 21"/>
            <p:cNvSpPr/>
            <p:nvPr/>
          </p:nvSpPr>
          <p:spPr>
            <a:xfrm>
              <a:off x="2051720" y="2211710"/>
              <a:ext cx="216024" cy="216024"/>
            </a:xfrm>
            <a:custGeom>
              <a:avLst/>
              <a:gdLst>
                <a:gd name="connsiteX0" fmla="*/ 0 w 288032"/>
                <a:gd name="connsiteY0" fmla="*/ 144016 h 288032"/>
                <a:gd name="connsiteX1" fmla="*/ 42181 w 288032"/>
                <a:gd name="connsiteY1" fmla="*/ 42181 h 288032"/>
                <a:gd name="connsiteX2" fmla="*/ 144016 w 288032"/>
                <a:gd name="connsiteY2" fmla="*/ 0 h 288032"/>
                <a:gd name="connsiteX3" fmla="*/ 245851 w 288032"/>
                <a:gd name="connsiteY3" fmla="*/ 42181 h 288032"/>
                <a:gd name="connsiteX4" fmla="*/ 288032 w 288032"/>
                <a:gd name="connsiteY4" fmla="*/ 144016 h 288032"/>
                <a:gd name="connsiteX5" fmla="*/ 245851 w 288032"/>
                <a:gd name="connsiteY5" fmla="*/ 245851 h 288032"/>
                <a:gd name="connsiteX6" fmla="*/ 144016 w 288032"/>
                <a:gd name="connsiteY6" fmla="*/ 288032 h 288032"/>
                <a:gd name="connsiteX7" fmla="*/ 42181 w 288032"/>
                <a:gd name="connsiteY7" fmla="*/ 245851 h 288032"/>
                <a:gd name="connsiteX8" fmla="*/ 0 w 288032"/>
                <a:gd name="connsiteY8" fmla="*/ 144016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032" h="288032">
                  <a:moveTo>
                    <a:pt x="0" y="144016"/>
                  </a:moveTo>
                  <a:cubicBezTo>
                    <a:pt x="0" y="105821"/>
                    <a:pt x="15173" y="69190"/>
                    <a:pt x="42181" y="42181"/>
                  </a:cubicBezTo>
                  <a:cubicBezTo>
                    <a:pt x="69189" y="15173"/>
                    <a:pt x="105820" y="0"/>
                    <a:pt x="144016" y="0"/>
                  </a:cubicBezTo>
                  <a:cubicBezTo>
                    <a:pt x="182211" y="0"/>
                    <a:pt x="218842" y="15173"/>
                    <a:pt x="245851" y="42181"/>
                  </a:cubicBezTo>
                  <a:cubicBezTo>
                    <a:pt x="272859" y="69189"/>
                    <a:pt x="288032" y="105820"/>
                    <a:pt x="288032" y="144016"/>
                  </a:cubicBezTo>
                  <a:cubicBezTo>
                    <a:pt x="288032" y="182211"/>
                    <a:pt x="272859" y="218842"/>
                    <a:pt x="245851" y="245851"/>
                  </a:cubicBezTo>
                  <a:cubicBezTo>
                    <a:pt x="218843" y="272859"/>
                    <a:pt x="182212" y="288032"/>
                    <a:pt x="144016" y="288032"/>
                  </a:cubicBezTo>
                  <a:cubicBezTo>
                    <a:pt x="105821" y="288032"/>
                    <a:pt x="69190" y="272859"/>
                    <a:pt x="42181" y="245851"/>
                  </a:cubicBezTo>
                  <a:cubicBezTo>
                    <a:pt x="15173" y="218843"/>
                    <a:pt x="0" y="182212"/>
                    <a:pt x="0" y="144016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/>
                <a:t>2</a:t>
              </a:r>
              <a:endParaRPr lang="zh-CN" altLang="en-US" sz="1600" dirty="0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5929322" y="3817372"/>
            <a:ext cx="16774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</a:rPr>
              <a:t>公司</a:t>
            </a:r>
            <a:r>
              <a:rPr lang="en-US" altLang="zh-CN" sz="1600" dirty="0" smtClean="0">
                <a:solidFill>
                  <a:srgbClr val="C00000"/>
                </a:solidFill>
              </a:rPr>
              <a:t>LOGO/</a:t>
            </a:r>
            <a:r>
              <a:rPr lang="zh-CN" altLang="en-US" sz="1600" dirty="0" smtClean="0">
                <a:solidFill>
                  <a:srgbClr val="C00000"/>
                </a:solidFill>
              </a:rPr>
              <a:t>名称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683568" y="3889380"/>
            <a:ext cx="5225955" cy="410562"/>
            <a:chOff x="683568" y="3889380"/>
            <a:chExt cx="5225955" cy="41056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0" name="矩形 39"/>
            <p:cNvSpPr/>
            <p:nvPr/>
          </p:nvSpPr>
          <p:spPr>
            <a:xfrm>
              <a:off x="5863804" y="3889380"/>
              <a:ext cx="45719" cy="216024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1115616" y="3939902"/>
              <a:ext cx="4748188" cy="2148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827584" y="3939902"/>
              <a:ext cx="288032" cy="216024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sys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任意多边形 36"/>
            <p:cNvSpPr/>
            <p:nvPr/>
          </p:nvSpPr>
          <p:spPr>
            <a:xfrm>
              <a:off x="683568" y="4083918"/>
              <a:ext cx="216024" cy="216024"/>
            </a:xfrm>
            <a:custGeom>
              <a:avLst/>
              <a:gdLst>
                <a:gd name="connsiteX0" fmla="*/ 0 w 288032"/>
                <a:gd name="connsiteY0" fmla="*/ 144016 h 288032"/>
                <a:gd name="connsiteX1" fmla="*/ 42181 w 288032"/>
                <a:gd name="connsiteY1" fmla="*/ 42181 h 288032"/>
                <a:gd name="connsiteX2" fmla="*/ 144016 w 288032"/>
                <a:gd name="connsiteY2" fmla="*/ 0 h 288032"/>
                <a:gd name="connsiteX3" fmla="*/ 245851 w 288032"/>
                <a:gd name="connsiteY3" fmla="*/ 42181 h 288032"/>
                <a:gd name="connsiteX4" fmla="*/ 288032 w 288032"/>
                <a:gd name="connsiteY4" fmla="*/ 144016 h 288032"/>
                <a:gd name="connsiteX5" fmla="*/ 245851 w 288032"/>
                <a:gd name="connsiteY5" fmla="*/ 245851 h 288032"/>
                <a:gd name="connsiteX6" fmla="*/ 144016 w 288032"/>
                <a:gd name="connsiteY6" fmla="*/ 288032 h 288032"/>
                <a:gd name="connsiteX7" fmla="*/ 42181 w 288032"/>
                <a:gd name="connsiteY7" fmla="*/ 245851 h 288032"/>
                <a:gd name="connsiteX8" fmla="*/ 0 w 288032"/>
                <a:gd name="connsiteY8" fmla="*/ 144016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032" h="288032">
                  <a:moveTo>
                    <a:pt x="0" y="144016"/>
                  </a:moveTo>
                  <a:cubicBezTo>
                    <a:pt x="0" y="105821"/>
                    <a:pt x="15173" y="69190"/>
                    <a:pt x="42181" y="42181"/>
                  </a:cubicBezTo>
                  <a:cubicBezTo>
                    <a:pt x="69189" y="15173"/>
                    <a:pt x="105820" y="0"/>
                    <a:pt x="144016" y="0"/>
                  </a:cubicBezTo>
                  <a:cubicBezTo>
                    <a:pt x="182211" y="0"/>
                    <a:pt x="218842" y="15173"/>
                    <a:pt x="245851" y="42181"/>
                  </a:cubicBezTo>
                  <a:cubicBezTo>
                    <a:pt x="272859" y="69189"/>
                    <a:pt x="288032" y="105820"/>
                    <a:pt x="288032" y="144016"/>
                  </a:cubicBezTo>
                  <a:cubicBezTo>
                    <a:pt x="288032" y="182211"/>
                    <a:pt x="272859" y="218842"/>
                    <a:pt x="245851" y="245851"/>
                  </a:cubicBezTo>
                  <a:cubicBezTo>
                    <a:pt x="218843" y="272859"/>
                    <a:pt x="182212" y="288032"/>
                    <a:pt x="144016" y="288032"/>
                  </a:cubicBezTo>
                  <a:cubicBezTo>
                    <a:pt x="105821" y="288032"/>
                    <a:pt x="69190" y="272859"/>
                    <a:pt x="42181" y="245851"/>
                  </a:cubicBezTo>
                  <a:cubicBezTo>
                    <a:pt x="15173" y="218843"/>
                    <a:pt x="0" y="182212"/>
                    <a:pt x="0" y="144016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/>
                <a:t>4</a:t>
              </a:r>
              <a:endParaRPr lang="zh-CN" altLang="en-US" sz="1600" dirty="0"/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5929322" y="4177412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</a:rPr>
              <a:t>页码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5220072" y="4249420"/>
            <a:ext cx="689451" cy="216024"/>
            <a:chOff x="5220072" y="4249420"/>
            <a:chExt cx="689451" cy="21602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9" name="矩形 48"/>
            <p:cNvSpPr/>
            <p:nvPr/>
          </p:nvSpPr>
          <p:spPr>
            <a:xfrm>
              <a:off x="5863804" y="4249420"/>
              <a:ext cx="45719" cy="216024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5292080" y="4321428"/>
              <a:ext cx="571724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sys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任意多边形 45"/>
            <p:cNvSpPr/>
            <p:nvPr/>
          </p:nvSpPr>
          <p:spPr>
            <a:xfrm>
              <a:off x="5220072" y="4249420"/>
              <a:ext cx="216024" cy="216024"/>
            </a:xfrm>
            <a:custGeom>
              <a:avLst/>
              <a:gdLst>
                <a:gd name="connsiteX0" fmla="*/ 0 w 288032"/>
                <a:gd name="connsiteY0" fmla="*/ 144016 h 288032"/>
                <a:gd name="connsiteX1" fmla="*/ 42181 w 288032"/>
                <a:gd name="connsiteY1" fmla="*/ 42181 h 288032"/>
                <a:gd name="connsiteX2" fmla="*/ 144016 w 288032"/>
                <a:gd name="connsiteY2" fmla="*/ 0 h 288032"/>
                <a:gd name="connsiteX3" fmla="*/ 245851 w 288032"/>
                <a:gd name="connsiteY3" fmla="*/ 42181 h 288032"/>
                <a:gd name="connsiteX4" fmla="*/ 288032 w 288032"/>
                <a:gd name="connsiteY4" fmla="*/ 144016 h 288032"/>
                <a:gd name="connsiteX5" fmla="*/ 245851 w 288032"/>
                <a:gd name="connsiteY5" fmla="*/ 245851 h 288032"/>
                <a:gd name="connsiteX6" fmla="*/ 144016 w 288032"/>
                <a:gd name="connsiteY6" fmla="*/ 288032 h 288032"/>
                <a:gd name="connsiteX7" fmla="*/ 42181 w 288032"/>
                <a:gd name="connsiteY7" fmla="*/ 245851 h 288032"/>
                <a:gd name="connsiteX8" fmla="*/ 0 w 288032"/>
                <a:gd name="connsiteY8" fmla="*/ 144016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032" h="288032">
                  <a:moveTo>
                    <a:pt x="0" y="144016"/>
                  </a:moveTo>
                  <a:cubicBezTo>
                    <a:pt x="0" y="105821"/>
                    <a:pt x="15173" y="69190"/>
                    <a:pt x="42181" y="42181"/>
                  </a:cubicBezTo>
                  <a:cubicBezTo>
                    <a:pt x="69189" y="15173"/>
                    <a:pt x="105820" y="0"/>
                    <a:pt x="144016" y="0"/>
                  </a:cubicBezTo>
                  <a:cubicBezTo>
                    <a:pt x="182211" y="0"/>
                    <a:pt x="218842" y="15173"/>
                    <a:pt x="245851" y="42181"/>
                  </a:cubicBezTo>
                  <a:cubicBezTo>
                    <a:pt x="272859" y="69189"/>
                    <a:pt x="288032" y="105820"/>
                    <a:pt x="288032" y="144016"/>
                  </a:cubicBezTo>
                  <a:cubicBezTo>
                    <a:pt x="288032" y="182211"/>
                    <a:pt x="272859" y="218842"/>
                    <a:pt x="245851" y="245851"/>
                  </a:cubicBezTo>
                  <a:cubicBezTo>
                    <a:pt x="218843" y="272859"/>
                    <a:pt x="182212" y="288032"/>
                    <a:pt x="144016" y="288032"/>
                  </a:cubicBezTo>
                  <a:cubicBezTo>
                    <a:pt x="105821" y="288032"/>
                    <a:pt x="69190" y="272859"/>
                    <a:pt x="42181" y="245851"/>
                  </a:cubicBezTo>
                  <a:cubicBezTo>
                    <a:pt x="15173" y="218843"/>
                    <a:pt x="0" y="182212"/>
                    <a:pt x="0" y="144016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/>
                <a:t>5</a:t>
              </a:r>
              <a:endParaRPr lang="zh-CN" altLang="en-US" sz="1600" dirty="0"/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5940711" y="30037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</a:rPr>
              <a:t>正文内容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4871421" y="3075806"/>
            <a:ext cx="1049491" cy="216024"/>
            <a:chOff x="4871421" y="3075806"/>
            <a:chExt cx="1049491" cy="21602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矩形 32"/>
            <p:cNvSpPr/>
            <p:nvPr/>
          </p:nvSpPr>
          <p:spPr>
            <a:xfrm>
              <a:off x="5875193" y="3075806"/>
              <a:ext cx="45719" cy="216024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4943429" y="3147814"/>
              <a:ext cx="931764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sys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任意多边形 28"/>
            <p:cNvSpPr/>
            <p:nvPr/>
          </p:nvSpPr>
          <p:spPr>
            <a:xfrm>
              <a:off x="4871421" y="3075806"/>
              <a:ext cx="216024" cy="216024"/>
            </a:xfrm>
            <a:custGeom>
              <a:avLst/>
              <a:gdLst>
                <a:gd name="connsiteX0" fmla="*/ 0 w 288032"/>
                <a:gd name="connsiteY0" fmla="*/ 144016 h 288032"/>
                <a:gd name="connsiteX1" fmla="*/ 42181 w 288032"/>
                <a:gd name="connsiteY1" fmla="*/ 42181 h 288032"/>
                <a:gd name="connsiteX2" fmla="*/ 144016 w 288032"/>
                <a:gd name="connsiteY2" fmla="*/ 0 h 288032"/>
                <a:gd name="connsiteX3" fmla="*/ 245851 w 288032"/>
                <a:gd name="connsiteY3" fmla="*/ 42181 h 288032"/>
                <a:gd name="connsiteX4" fmla="*/ 288032 w 288032"/>
                <a:gd name="connsiteY4" fmla="*/ 144016 h 288032"/>
                <a:gd name="connsiteX5" fmla="*/ 245851 w 288032"/>
                <a:gd name="connsiteY5" fmla="*/ 245851 h 288032"/>
                <a:gd name="connsiteX6" fmla="*/ 144016 w 288032"/>
                <a:gd name="connsiteY6" fmla="*/ 288032 h 288032"/>
                <a:gd name="connsiteX7" fmla="*/ 42181 w 288032"/>
                <a:gd name="connsiteY7" fmla="*/ 245851 h 288032"/>
                <a:gd name="connsiteX8" fmla="*/ 0 w 288032"/>
                <a:gd name="connsiteY8" fmla="*/ 144016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032" h="288032">
                  <a:moveTo>
                    <a:pt x="0" y="144016"/>
                  </a:moveTo>
                  <a:cubicBezTo>
                    <a:pt x="0" y="105821"/>
                    <a:pt x="15173" y="69190"/>
                    <a:pt x="42181" y="42181"/>
                  </a:cubicBezTo>
                  <a:cubicBezTo>
                    <a:pt x="69189" y="15173"/>
                    <a:pt x="105820" y="0"/>
                    <a:pt x="144016" y="0"/>
                  </a:cubicBezTo>
                  <a:cubicBezTo>
                    <a:pt x="182211" y="0"/>
                    <a:pt x="218842" y="15173"/>
                    <a:pt x="245851" y="42181"/>
                  </a:cubicBezTo>
                  <a:cubicBezTo>
                    <a:pt x="272859" y="69189"/>
                    <a:pt x="288032" y="105820"/>
                    <a:pt x="288032" y="144016"/>
                  </a:cubicBezTo>
                  <a:cubicBezTo>
                    <a:pt x="288032" y="182211"/>
                    <a:pt x="272859" y="218842"/>
                    <a:pt x="245851" y="245851"/>
                  </a:cubicBezTo>
                  <a:cubicBezTo>
                    <a:pt x="218843" y="272859"/>
                    <a:pt x="182212" y="288032"/>
                    <a:pt x="144016" y="288032"/>
                  </a:cubicBezTo>
                  <a:cubicBezTo>
                    <a:pt x="105821" y="288032"/>
                    <a:pt x="69190" y="272859"/>
                    <a:pt x="42181" y="245851"/>
                  </a:cubicBezTo>
                  <a:cubicBezTo>
                    <a:pt x="15173" y="218843"/>
                    <a:pt x="0" y="182212"/>
                    <a:pt x="0" y="144016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/>
                <a:t>3</a:t>
              </a:r>
              <a:endParaRPr lang="zh-CN" altLang="en-US" sz="1600" dirty="0"/>
            </a:p>
          </p:txBody>
        </p:sp>
      </p:grp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251520" y="895531"/>
            <a:ext cx="2592288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23528" y="875496"/>
            <a:ext cx="16049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2.4 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正文设计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04056" y="1326337"/>
            <a:ext cx="795637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正文页的设计原则</a:t>
            </a:r>
            <a:endParaRPr lang="en-US" altLang="zh-CN" sz="14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正文页表现为</a:t>
            </a: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标题栏的设计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，标题的存在为了</a:t>
            </a: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给每页</a:t>
            </a: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进行定位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，就像给每页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都加上了一个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GPS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，这样，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的受众就可以牢牢地跟上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表述者的思路了。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6"/>
          <p:cNvSpPr txBox="1"/>
          <p:nvPr/>
        </p:nvSpPr>
        <p:spPr>
          <a:xfrm>
            <a:off x="539552" y="3579862"/>
            <a:ext cx="7920880" cy="889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30000"/>
              </a:lnSpc>
              <a:spcAft>
                <a:spcPts val="300"/>
              </a:spcAft>
              <a:buFont typeface="Wingdings" pitchFamily="2" charset="2"/>
              <a:buChar char="l"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如果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课件逻辑层次较多，标题栏</a:t>
            </a:r>
            <a:r>
              <a:rPr lang="zh-CN" altLang="en-US" sz="1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至少要设计</a:t>
            </a:r>
            <a:r>
              <a:rPr lang="zh-CN" altLang="en-US" sz="1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两级标题</a:t>
            </a:r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sz="1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30000"/>
              </a:lnSpc>
              <a:spcAft>
                <a:spcPts val="300"/>
              </a:spcAft>
              <a:buFont typeface="Wingdings" pitchFamily="2" charset="2"/>
              <a:buChar char="l"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标题栏一定要</a:t>
            </a:r>
            <a:r>
              <a:rPr lang="zh-CN" altLang="en-US" sz="1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简约、大气</a:t>
            </a:r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最好能够具有设计感或商务风格；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30000"/>
              </a:lnSpc>
              <a:spcAft>
                <a:spcPts val="300"/>
              </a:spcAft>
              <a:buFont typeface="Wingdings" pitchFamily="2" charset="2"/>
              <a:buChar char="l"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标题栏上</a:t>
            </a:r>
            <a:r>
              <a:rPr lang="zh-CN" altLang="en-US" sz="1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相同级别标题的字体和位置要保持一致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不要把逻辑搞混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251520" y="895531"/>
            <a:ext cx="2592288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23528" y="875496"/>
            <a:ext cx="16049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2.4 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正文设计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04056" y="1326337"/>
            <a:ext cx="7956376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正文页实例</a:t>
            </a:r>
            <a:endParaRPr lang="en-US" altLang="zh-CN" sz="14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1674" y="2420423"/>
            <a:ext cx="3744742" cy="2108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59" y="2427734"/>
            <a:ext cx="3744743" cy="2108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</p:pic>
      <p:cxnSp>
        <p:nvCxnSpPr>
          <p:cNvPr id="9" name="直接连接符 8"/>
          <p:cNvCxnSpPr/>
          <p:nvPr/>
        </p:nvCxnSpPr>
        <p:spPr>
          <a:xfrm>
            <a:off x="1475656" y="2571750"/>
            <a:ext cx="3096344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sysDash"/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475656" y="4443958"/>
            <a:ext cx="3096344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sysDash"/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1043608" y="2859782"/>
            <a:ext cx="3816424" cy="144016"/>
            <a:chOff x="1043608" y="2715766"/>
            <a:chExt cx="3816424" cy="14401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17" name="直接连接符 16"/>
            <p:cNvCxnSpPr/>
            <p:nvPr/>
          </p:nvCxnSpPr>
          <p:spPr>
            <a:xfrm>
              <a:off x="1259632" y="2859782"/>
              <a:ext cx="3528392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 flipV="1">
              <a:off x="1043608" y="2715766"/>
              <a:ext cx="216024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sysDash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4788024" y="2787774"/>
              <a:ext cx="72008" cy="72008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sysDash"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4283968" y="4515966"/>
            <a:ext cx="3816424" cy="144016"/>
            <a:chOff x="1043608" y="2715766"/>
            <a:chExt cx="3816424" cy="14401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25" name="直接连接符 24"/>
            <p:cNvCxnSpPr/>
            <p:nvPr/>
          </p:nvCxnSpPr>
          <p:spPr>
            <a:xfrm>
              <a:off x="1259632" y="2859782"/>
              <a:ext cx="3528392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 flipV="1">
              <a:off x="1043608" y="2715766"/>
              <a:ext cx="216024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sysDash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4788024" y="2787774"/>
              <a:ext cx="72008" cy="72008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sysDash"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7"/>
          <p:cNvSpPr txBox="1"/>
          <p:nvPr/>
        </p:nvSpPr>
        <p:spPr>
          <a:xfrm>
            <a:off x="2915816" y="233598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</a:rPr>
              <a:t>一级标题</a:t>
            </a:r>
            <a:endParaRPr lang="zh-CN" altLang="en-US" sz="1400" dirty="0">
              <a:solidFill>
                <a:srgbClr val="C0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11760" y="298405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</a:rPr>
              <a:t>二级标题</a:t>
            </a:r>
            <a:endParaRPr lang="zh-CN" altLang="en-US" sz="1400" dirty="0">
              <a:solidFill>
                <a:srgbClr val="C0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483768" y="4064173"/>
            <a:ext cx="14892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</a:rPr>
              <a:t>公司</a:t>
            </a:r>
            <a:r>
              <a:rPr lang="en-US" altLang="zh-CN" sz="1400" dirty="0" smtClean="0">
                <a:solidFill>
                  <a:srgbClr val="C00000"/>
                </a:solidFill>
              </a:rPr>
              <a:t>LOGO/</a:t>
            </a:r>
            <a:r>
              <a:rPr lang="zh-CN" altLang="en-US" sz="1400" dirty="0" smtClean="0">
                <a:solidFill>
                  <a:srgbClr val="C00000"/>
                </a:solidFill>
              </a:rPr>
              <a:t>名称</a:t>
            </a:r>
            <a:endParaRPr lang="zh-CN" altLang="en-US" sz="1400" dirty="0">
              <a:solidFill>
                <a:srgbClr val="C0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179090" y="4352205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</a:rPr>
              <a:t>页码</a:t>
            </a:r>
            <a:endParaRPr lang="zh-CN" altLang="en-US" sz="1400" dirty="0">
              <a:solidFill>
                <a:srgbClr val="C00000"/>
              </a:solidFill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755576" y="1779662"/>
            <a:ext cx="4320480" cy="531751"/>
            <a:chOff x="755576" y="1707654"/>
            <a:chExt cx="4680520" cy="576064"/>
          </a:xfrm>
        </p:grpSpPr>
        <p:sp>
          <p:nvSpPr>
            <p:cNvPr id="33" name="右箭头 32"/>
            <p:cNvSpPr/>
            <p:nvPr/>
          </p:nvSpPr>
          <p:spPr>
            <a:xfrm>
              <a:off x="1187624" y="1887674"/>
              <a:ext cx="4248472" cy="180020"/>
            </a:xfrm>
            <a:prstGeom prst="rightArrow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755576" y="1707654"/>
              <a:ext cx="576064" cy="576064"/>
            </a:xfrm>
            <a:custGeom>
              <a:avLst/>
              <a:gdLst>
                <a:gd name="connsiteX0" fmla="*/ 0 w 1224136"/>
                <a:gd name="connsiteY0" fmla="*/ 612068 h 1224136"/>
                <a:gd name="connsiteX1" fmla="*/ 179271 w 1224136"/>
                <a:gd name="connsiteY1" fmla="*/ 179271 h 1224136"/>
                <a:gd name="connsiteX2" fmla="*/ 612069 w 1224136"/>
                <a:gd name="connsiteY2" fmla="*/ 1 h 1224136"/>
                <a:gd name="connsiteX3" fmla="*/ 1044866 w 1224136"/>
                <a:gd name="connsiteY3" fmla="*/ 179272 h 1224136"/>
                <a:gd name="connsiteX4" fmla="*/ 1224136 w 1224136"/>
                <a:gd name="connsiteY4" fmla="*/ 612070 h 1224136"/>
                <a:gd name="connsiteX5" fmla="*/ 1044865 w 1224136"/>
                <a:gd name="connsiteY5" fmla="*/ 1044868 h 1224136"/>
                <a:gd name="connsiteX6" fmla="*/ 612067 w 1224136"/>
                <a:gd name="connsiteY6" fmla="*/ 1224138 h 1224136"/>
                <a:gd name="connsiteX7" fmla="*/ 179270 w 1224136"/>
                <a:gd name="connsiteY7" fmla="*/ 1044867 h 1224136"/>
                <a:gd name="connsiteX8" fmla="*/ 0 w 1224136"/>
                <a:gd name="connsiteY8" fmla="*/ 612069 h 1224136"/>
                <a:gd name="connsiteX9" fmla="*/ 0 w 1224136"/>
                <a:gd name="connsiteY9" fmla="*/ 612068 h 1224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4136" h="1224136">
                  <a:moveTo>
                    <a:pt x="0" y="612068"/>
                  </a:moveTo>
                  <a:cubicBezTo>
                    <a:pt x="0" y="449737"/>
                    <a:pt x="64486" y="294056"/>
                    <a:pt x="179271" y="179271"/>
                  </a:cubicBezTo>
                  <a:cubicBezTo>
                    <a:pt x="294056" y="64486"/>
                    <a:pt x="449738" y="1"/>
                    <a:pt x="612069" y="1"/>
                  </a:cubicBezTo>
                  <a:cubicBezTo>
                    <a:pt x="774400" y="1"/>
                    <a:pt x="930081" y="64487"/>
                    <a:pt x="1044866" y="179272"/>
                  </a:cubicBezTo>
                  <a:cubicBezTo>
                    <a:pt x="1159651" y="294057"/>
                    <a:pt x="1224136" y="449739"/>
                    <a:pt x="1224136" y="612070"/>
                  </a:cubicBezTo>
                  <a:cubicBezTo>
                    <a:pt x="1224136" y="774401"/>
                    <a:pt x="1159650" y="930083"/>
                    <a:pt x="1044865" y="1044868"/>
                  </a:cubicBezTo>
                  <a:cubicBezTo>
                    <a:pt x="930080" y="1159653"/>
                    <a:pt x="774398" y="1224139"/>
                    <a:pt x="612067" y="1224138"/>
                  </a:cubicBezTo>
                  <a:cubicBezTo>
                    <a:pt x="449736" y="1224138"/>
                    <a:pt x="294055" y="1159652"/>
                    <a:pt x="179270" y="1044867"/>
                  </a:cubicBezTo>
                  <a:cubicBezTo>
                    <a:pt x="64485" y="930082"/>
                    <a:pt x="0" y="774400"/>
                    <a:pt x="0" y="612069"/>
                  </a:cubicBezTo>
                  <a:lnTo>
                    <a:pt x="0" y="612068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 smtClean="0">
                  <a:solidFill>
                    <a:srgbClr val="C00000"/>
                  </a:solidFill>
                </a:rPr>
                <a:t>一级</a:t>
              </a:r>
              <a:endParaRPr lang="en-US" altLang="zh-CN" sz="1200" dirty="0" smtClean="0">
                <a:solidFill>
                  <a:srgbClr val="C00000"/>
                </a:solidFill>
              </a:endParaRPr>
            </a:p>
            <a:p>
              <a:pPr algn="ctr"/>
              <a:r>
                <a:rPr lang="zh-CN" altLang="en-US" sz="1200" dirty="0" smtClean="0">
                  <a:solidFill>
                    <a:srgbClr val="C00000"/>
                  </a:solidFill>
                </a:rPr>
                <a:t>标题</a:t>
              </a:r>
              <a:endParaRPr lang="zh-CN" altLang="en-US" sz="1200" dirty="0">
                <a:solidFill>
                  <a:srgbClr val="C00000"/>
                </a:solidFill>
              </a:endParaRPr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1691680" y="1707654"/>
              <a:ext cx="576064" cy="576064"/>
            </a:xfrm>
            <a:custGeom>
              <a:avLst/>
              <a:gdLst>
                <a:gd name="connsiteX0" fmla="*/ 0 w 1224136"/>
                <a:gd name="connsiteY0" fmla="*/ 612068 h 1224136"/>
                <a:gd name="connsiteX1" fmla="*/ 179271 w 1224136"/>
                <a:gd name="connsiteY1" fmla="*/ 179271 h 1224136"/>
                <a:gd name="connsiteX2" fmla="*/ 612069 w 1224136"/>
                <a:gd name="connsiteY2" fmla="*/ 1 h 1224136"/>
                <a:gd name="connsiteX3" fmla="*/ 1044866 w 1224136"/>
                <a:gd name="connsiteY3" fmla="*/ 179272 h 1224136"/>
                <a:gd name="connsiteX4" fmla="*/ 1224136 w 1224136"/>
                <a:gd name="connsiteY4" fmla="*/ 612070 h 1224136"/>
                <a:gd name="connsiteX5" fmla="*/ 1044865 w 1224136"/>
                <a:gd name="connsiteY5" fmla="*/ 1044868 h 1224136"/>
                <a:gd name="connsiteX6" fmla="*/ 612067 w 1224136"/>
                <a:gd name="connsiteY6" fmla="*/ 1224138 h 1224136"/>
                <a:gd name="connsiteX7" fmla="*/ 179270 w 1224136"/>
                <a:gd name="connsiteY7" fmla="*/ 1044867 h 1224136"/>
                <a:gd name="connsiteX8" fmla="*/ 0 w 1224136"/>
                <a:gd name="connsiteY8" fmla="*/ 612069 h 1224136"/>
                <a:gd name="connsiteX9" fmla="*/ 0 w 1224136"/>
                <a:gd name="connsiteY9" fmla="*/ 612068 h 1224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4136" h="1224136">
                  <a:moveTo>
                    <a:pt x="0" y="612068"/>
                  </a:moveTo>
                  <a:cubicBezTo>
                    <a:pt x="0" y="449737"/>
                    <a:pt x="64486" y="294056"/>
                    <a:pt x="179271" y="179271"/>
                  </a:cubicBezTo>
                  <a:cubicBezTo>
                    <a:pt x="294056" y="64486"/>
                    <a:pt x="449738" y="1"/>
                    <a:pt x="612069" y="1"/>
                  </a:cubicBezTo>
                  <a:cubicBezTo>
                    <a:pt x="774400" y="1"/>
                    <a:pt x="930081" y="64487"/>
                    <a:pt x="1044866" y="179272"/>
                  </a:cubicBezTo>
                  <a:cubicBezTo>
                    <a:pt x="1159651" y="294057"/>
                    <a:pt x="1224136" y="449739"/>
                    <a:pt x="1224136" y="612070"/>
                  </a:cubicBezTo>
                  <a:cubicBezTo>
                    <a:pt x="1224136" y="774401"/>
                    <a:pt x="1159650" y="930083"/>
                    <a:pt x="1044865" y="1044868"/>
                  </a:cubicBezTo>
                  <a:cubicBezTo>
                    <a:pt x="930080" y="1159653"/>
                    <a:pt x="774398" y="1224139"/>
                    <a:pt x="612067" y="1224138"/>
                  </a:cubicBezTo>
                  <a:cubicBezTo>
                    <a:pt x="449736" y="1224138"/>
                    <a:pt x="294055" y="1159652"/>
                    <a:pt x="179270" y="1044867"/>
                  </a:cubicBezTo>
                  <a:cubicBezTo>
                    <a:pt x="64485" y="930082"/>
                    <a:pt x="0" y="774400"/>
                    <a:pt x="0" y="612069"/>
                  </a:cubicBezTo>
                  <a:lnTo>
                    <a:pt x="0" y="612068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 smtClean="0">
                  <a:solidFill>
                    <a:srgbClr val="C00000"/>
                  </a:solidFill>
                </a:rPr>
                <a:t>二级</a:t>
              </a:r>
              <a:endParaRPr lang="en-US" altLang="zh-CN" sz="1200" dirty="0" smtClean="0">
                <a:solidFill>
                  <a:srgbClr val="C00000"/>
                </a:solidFill>
              </a:endParaRPr>
            </a:p>
            <a:p>
              <a:pPr algn="ctr"/>
              <a:r>
                <a:rPr lang="zh-CN" altLang="en-US" sz="1200" dirty="0" smtClean="0">
                  <a:solidFill>
                    <a:srgbClr val="C00000"/>
                  </a:solidFill>
                </a:rPr>
                <a:t>标题</a:t>
              </a:r>
              <a:endParaRPr lang="zh-CN" altLang="en-US" sz="1200" dirty="0">
                <a:solidFill>
                  <a:srgbClr val="C00000"/>
                </a:solidFill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2627784" y="1707654"/>
              <a:ext cx="576064" cy="576064"/>
            </a:xfrm>
            <a:custGeom>
              <a:avLst/>
              <a:gdLst>
                <a:gd name="connsiteX0" fmla="*/ 0 w 1224136"/>
                <a:gd name="connsiteY0" fmla="*/ 612068 h 1224136"/>
                <a:gd name="connsiteX1" fmla="*/ 179271 w 1224136"/>
                <a:gd name="connsiteY1" fmla="*/ 179271 h 1224136"/>
                <a:gd name="connsiteX2" fmla="*/ 612069 w 1224136"/>
                <a:gd name="connsiteY2" fmla="*/ 1 h 1224136"/>
                <a:gd name="connsiteX3" fmla="*/ 1044866 w 1224136"/>
                <a:gd name="connsiteY3" fmla="*/ 179272 h 1224136"/>
                <a:gd name="connsiteX4" fmla="*/ 1224136 w 1224136"/>
                <a:gd name="connsiteY4" fmla="*/ 612070 h 1224136"/>
                <a:gd name="connsiteX5" fmla="*/ 1044865 w 1224136"/>
                <a:gd name="connsiteY5" fmla="*/ 1044868 h 1224136"/>
                <a:gd name="connsiteX6" fmla="*/ 612067 w 1224136"/>
                <a:gd name="connsiteY6" fmla="*/ 1224138 h 1224136"/>
                <a:gd name="connsiteX7" fmla="*/ 179270 w 1224136"/>
                <a:gd name="connsiteY7" fmla="*/ 1044867 h 1224136"/>
                <a:gd name="connsiteX8" fmla="*/ 0 w 1224136"/>
                <a:gd name="connsiteY8" fmla="*/ 612069 h 1224136"/>
                <a:gd name="connsiteX9" fmla="*/ 0 w 1224136"/>
                <a:gd name="connsiteY9" fmla="*/ 612068 h 1224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4136" h="1224136">
                  <a:moveTo>
                    <a:pt x="0" y="612068"/>
                  </a:moveTo>
                  <a:cubicBezTo>
                    <a:pt x="0" y="449737"/>
                    <a:pt x="64486" y="294056"/>
                    <a:pt x="179271" y="179271"/>
                  </a:cubicBezTo>
                  <a:cubicBezTo>
                    <a:pt x="294056" y="64486"/>
                    <a:pt x="449738" y="1"/>
                    <a:pt x="612069" y="1"/>
                  </a:cubicBezTo>
                  <a:cubicBezTo>
                    <a:pt x="774400" y="1"/>
                    <a:pt x="930081" y="64487"/>
                    <a:pt x="1044866" y="179272"/>
                  </a:cubicBezTo>
                  <a:cubicBezTo>
                    <a:pt x="1159651" y="294057"/>
                    <a:pt x="1224136" y="449739"/>
                    <a:pt x="1224136" y="612070"/>
                  </a:cubicBezTo>
                  <a:cubicBezTo>
                    <a:pt x="1224136" y="774401"/>
                    <a:pt x="1159650" y="930083"/>
                    <a:pt x="1044865" y="1044868"/>
                  </a:cubicBezTo>
                  <a:cubicBezTo>
                    <a:pt x="930080" y="1159653"/>
                    <a:pt x="774398" y="1224139"/>
                    <a:pt x="612067" y="1224138"/>
                  </a:cubicBezTo>
                  <a:cubicBezTo>
                    <a:pt x="449736" y="1224138"/>
                    <a:pt x="294055" y="1159652"/>
                    <a:pt x="179270" y="1044867"/>
                  </a:cubicBezTo>
                  <a:cubicBezTo>
                    <a:pt x="64485" y="930082"/>
                    <a:pt x="0" y="774400"/>
                    <a:pt x="0" y="612069"/>
                  </a:cubicBezTo>
                  <a:lnTo>
                    <a:pt x="0" y="612068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 smtClean="0">
                  <a:solidFill>
                    <a:srgbClr val="C00000"/>
                  </a:solidFill>
                </a:rPr>
                <a:t>正文</a:t>
              </a:r>
              <a:endParaRPr lang="zh-CN" altLang="en-US" sz="1200" dirty="0">
                <a:solidFill>
                  <a:srgbClr val="C00000"/>
                </a:solidFill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3563888" y="1707654"/>
              <a:ext cx="576064" cy="576064"/>
            </a:xfrm>
            <a:custGeom>
              <a:avLst/>
              <a:gdLst>
                <a:gd name="connsiteX0" fmla="*/ 0 w 1224136"/>
                <a:gd name="connsiteY0" fmla="*/ 612068 h 1224136"/>
                <a:gd name="connsiteX1" fmla="*/ 179271 w 1224136"/>
                <a:gd name="connsiteY1" fmla="*/ 179271 h 1224136"/>
                <a:gd name="connsiteX2" fmla="*/ 612069 w 1224136"/>
                <a:gd name="connsiteY2" fmla="*/ 1 h 1224136"/>
                <a:gd name="connsiteX3" fmla="*/ 1044866 w 1224136"/>
                <a:gd name="connsiteY3" fmla="*/ 179272 h 1224136"/>
                <a:gd name="connsiteX4" fmla="*/ 1224136 w 1224136"/>
                <a:gd name="connsiteY4" fmla="*/ 612070 h 1224136"/>
                <a:gd name="connsiteX5" fmla="*/ 1044865 w 1224136"/>
                <a:gd name="connsiteY5" fmla="*/ 1044868 h 1224136"/>
                <a:gd name="connsiteX6" fmla="*/ 612067 w 1224136"/>
                <a:gd name="connsiteY6" fmla="*/ 1224138 h 1224136"/>
                <a:gd name="connsiteX7" fmla="*/ 179270 w 1224136"/>
                <a:gd name="connsiteY7" fmla="*/ 1044867 h 1224136"/>
                <a:gd name="connsiteX8" fmla="*/ 0 w 1224136"/>
                <a:gd name="connsiteY8" fmla="*/ 612069 h 1224136"/>
                <a:gd name="connsiteX9" fmla="*/ 0 w 1224136"/>
                <a:gd name="connsiteY9" fmla="*/ 612068 h 1224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4136" h="1224136">
                  <a:moveTo>
                    <a:pt x="0" y="612068"/>
                  </a:moveTo>
                  <a:cubicBezTo>
                    <a:pt x="0" y="449737"/>
                    <a:pt x="64486" y="294056"/>
                    <a:pt x="179271" y="179271"/>
                  </a:cubicBezTo>
                  <a:cubicBezTo>
                    <a:pt x="294056" y="64486"/>
                    <a:pt x="449738" y="1"/>
                    <a:pt x="612069" y="1"/>
                  </a:cubicBezTo>
                  <a:cubicBezTo>
                    <a:pt x="774400" y="1"/>
                    <a:pt x="930081" y="64487"/>
                    <a:pt x="1044866" y="179272"/>
                  </a:cubicBezTo>
                  <a:cubicBezTo>
                    <a:pt x="1159651" y="294057"/>
                    <a:pt x="1224136" y="449739"/>
                    <a:pt x="1224136" y="612070"/>
                  </a:cubicBezTo>
                  <a:cubicBezTo>
                    <a:pt x="1224136" y="774401"/>
                    <a:pt x="1159650" y="930083"/>
                    <a:pt x="1044865" y="1044868"/>
                  </a:cubicBezTo>
                  <a:cubicBezTo>
                    <a:pt x="930080" y="1159653"/>
                    <a:pt x="774398" y="1224139"/>
                    <a:pt x="612067" y="1224138"/>
                  </a:cubicBezTo>
                  <a:cubicBezTo>
                    <a:pt x="449736" y="1224138"/>
                    <a:pt x="294055" y="1159652"/>
                    <a:pt x="179270" y="1044867"/>
                  </a:cubicBezTo>
                  <a:cubicBezTo>
                    <a:pt x="64485" y="930082"/>
                    <a:pt x="0" y="774400"/>
                    <a:pt x="0" y="612069"/>
                  </a:cubicBezTo>
                  <a:lnTo>
                    <a:pt x="0" y="612068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 smtClean="0">
                  <a:solidFill>
                    <a:srgbClr val="C00000"/>
                  </a:solidFill>
                </a:rPr>
                <a:t>公司名称</a:t>
              </a:r>
              <a:endParaRPr lang="zh-CN" altLang="en-US" sz="1200" dirty="0">
                <a:solidFill>
                  <a:srgbClr val="C00000"/>
                </a:solidFill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4499992" y="1707654"/>
              <a:ext cx="576064" cy="576064"/>
            </a:xfrm>
            <a:custGeom>
              <a:avLst/>
              <a:gdLst>
                <a:gd name="connsiteX0" fmla="*/ 0 w 1224136"/>
                <a:gd name="connsiteY0" fmla="*/ 612068 h 1224136"/>
                <a:gd name="connsiteX1" fmla="*/ 179271 w 1224136"/>
                <a:gd name="connsiteY1" fmla="*/ 179271 h 1224136"/>
                <a:gd name="connsiteX2" fmla="*/ 612069 w 1224136"/>
                <a:gd name="connsiteY2" fmla="*/ 1 h 1224136"/>
                <a:gd name="connsiteX3" fmla="*/ 1044866 w 1224136"/>
                <a:gd name="connsiteY3" fmla="*/ 179272 h 1224136"/>
                <a:gd name="connsiteX4" fmla="*/ 1224136 w 1224136"/>
                <a:gd name="connsiteY4" fmla="*/ 612070 h 1224136"/>
                <a:gd name="connsiteX5" fmla="*/ 1044865 w 1224136"/>
                <a:gd name="connsiteY5" fmla="*/ 1044868 h 1224136"/>
                <a:gd name="connsiteX6" fmla="*/ 612067 w 1224136"/>
                <a:gd name="connsiteY6" fmla="*/ 1224138 h 1224136"/>
                <a:gd name="connsiteX7" fmla="*/ 179270 w 1224136"/>
                <a:gd name="connsiteY7" fmla="*/ 1044867 h 1224136"/>
                <a:gd name="connsiteX8" fmla="*/ 0 w 1224136"/>
                <a:gd name="connsiteY8" fmla="*/ 612069 h 1224136"/>
                <a:gd name="connsiteX9" fmla="*/ 0 w 1224136"/>
                <a:gd name="connsiteY9" fmla="*/ 612068 h 1224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4136" h="1224136">
                  <a:moveTo>
                    <a:pt x="0" y="612068"/>
                  </a:moveTo>
                  <a:cubicBezTo>
                    <a:pt x="0" y="449737"/>
                    <a:pt x="64486" y="294056"/>
                    <a:pt x="179271" y="179271"/>
                  </a:cubicBezTo>
                  <a:cubicBezTo>
                    <a:pt x="294056" y="64486"/>
                    <a:pt x="449738" y="1"/>
                    <a:pt x="612069" y="1"/>
                  </a:cubicBezTo>
                  <a:cubicBezTo>
                    <a:pt x="774400" y="1"/>
                    <a:pt x="930081" y="64487"/>
                    <a:pt x="1044866" y="179272"/>
                  </a:cubicBezTo>
                  <a:cubicBezTo>
                    <a:pt x="1159651" y="294057"/>
                    <a:pt x="1224136" y="449739"/>
                    <a:pt x="1224136" y="612070"/>
                  </a:cubicBezTo>
                  <a:cubicBezTo>
                    <a:pt x="1224136" y="774401"/>
                    <a:pt x="1159650" y="930083"/>
                    <a:pt x="1044865" y="1044868"/>
                  </a:cubicBezTo>
                  <a:cubicBezTo>
                    <a:pt x="930080" y="1159653"/>
                    <a:pt x="774398" y="1224139"/>
                    <a:pt x="612067" y="1224138"/>
                  </a:cubicBezTo>
                  <a:cubicBezTo>
                    <a:pt x="449736" y="1224138"/>
                    <a:pt x="294055" y="1159652"/>
                    <a:pt x="179270" y="1044867"/>
                  </a:cubicBezTo>
                  <a:cubicBezTo>
                    <a:pt x="64485" y="930082"/>
                    <a:pt x="0" y="774400"/>
                    <a:pt x="0" y="612069"/>
                  </a:cubicBezTo>
                  <a:lnTo>
                    <a:pt x="0" y="612068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 smtClean="0">
                  <a:solidFill>
                    <a:srgbClr val="C00000"/>
                  </a:solidFill>
                </a:rPr>
                <a:t>页码</a:t>
              </a:r>
              <a:endParaRPr lang="zh-CN" altLang="en-US" sz="1200" dirty="0">
                <a:solidFill>
                  <a:srgbClr val="C00000"/>
                </a:solidFill>
              </a:endParaRPr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5078765" y="185167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自上到下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251520" y="895531"/>
            <a:ext cx="2592288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23528" y="875496"/>
            <a:ext cx="16049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2.4 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正文设计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04056" y="1326337"/>
            <a:ext cx="79563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正文排版技巧</a:t>
            </a:r>
            <a:endParaRPr lang="en-US" altLang="zh-CN" sz="14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为了更好地辅助表达，</a:t>
            </a: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设计中常采用大量图片、图表来呼应内容或让内容更加直观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539552" y="3291830"/>
            <a:ext cx="77101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的版式设计，最难的是创意</a:t>
            </a:r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。创意从何而来呢？布衣公子（</a:t>
            </a: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me too</a:t>
            </a:r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）通</a:t>
            </a: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常的方法是：</a:t>
            </a:r>
          </a:p>
          <a:p>
            <a:pPr marL="342900" indent="-342900">
              <a:spcBef>
                <a:spcPts val="600"/>
              </a:spcBef>
              <a:buFont typeface="Wingdings" pitchFamily="2" charset="2"/>
              <a:buChar char="l"/>
            </a:pPr>
            <a:r>
              <a:rPr lang="zh-CN" altLang="en-US" sz="12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采百家花，酿自己蜜：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庞大的素材库中寻找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灵感；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spcBef>
                <a:spcPts val="600"/>
              </a:spcBef>
              <a:buFont typeface="Wingdings" pitchFamily="2" charset="2"/>
              <a:buChar char="l"/>
            </a:pPr>
            <a:r>
              <a:rPr lang="zh-CN" altLang="en-US" sz="12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随时去发现美：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生活中随处去留意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灵感，如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各种海报，指示牌，店面门头设计都有可借鉴之处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spcBef>
                <a:spcPts val="600"/>
              </a:spcBef>
              <a:buFont typeface="Wingdings" pitchFamily="2" charset="2"/>
              <a:buChar char="l"/>
            </a:pPr>
            <a:r>
              <a:rPr lang="zh-CN" altLang="en-US" sz="12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素材无穷无尽，创意千变万化：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浩瀚的互联网中去探寻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灵感。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spcBef>
                <a:spcPts val="600"/>
              </a:spcBef>
              <a:buFont typeface="Wingdings" pitchFamily="2" charset="2"/>
              <a:buChar char="l"/>
            </a:pPr>
            <a:r>
              <a:rPr lang="zh-CN" altLang="en-US" sz="12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思维碰撞出火花：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请同事、朋友给予点评或建议，在互动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中激发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灵感。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83568" y="2139702"/>
            <a:ext cx="1008112" cy="1008112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文字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燕尾形 16"/>
          <p:cNvSpPr/>
          <p:nvPr/>
        </p:nvSpPr>
        <p:spPr>
          <a:xfrm>
            <a:off x="1726032" y="2427734"/>
            <a:ext cx="253680" cy="443939"/>
          </a:xfrm>
          <a:prstGeom prst="chevron">
            <a:avLst/>
          </a:prstGeom>
          <a:solidFill>
            <a:schemeClr val="tx1">
              <a:lumMod val="75000"/>
              <a:lumOff val="2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051720" y="2139702"/>
            <a:ext cx="1008112" cy="1008112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枯燥</a:t>
            </a:r>
            <a:endParaRPr lang="en-US" altLang="zh-CN" sz="2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/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乏味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563888" y="2139702"/>
            <a:ext cx="1008112" cy="1008112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重点内容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燕尾形 19"/>
          <p:cNvSpPr/>
          <p:nvPr/>
        </p:nvSpPr>
        <p:spPr>
          <a:xfrm>
            <a:off x="6156176" y="2427734"/>
            <a:ext cx="253680" cy="443939"/>
          </a:xfrm>
          <a:prstGeom prst="chevron">
            <a:avLst/>
          </a:prstGeom>
          <a:solidFill>
            <a:schemeClr val="tx1">
              <a:lumMod val="75000"/>
              <a:lumOff val="2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481864" y="2139702"/>
            <a:ext cx="1008112" cy="1008112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rgbClr val="C00000"/>
                </a:solidFill>
              </a:rPr>
              <a:t>生动</a:t>
            </a:r>
            <a:endParaRPr lang="en-US" altLang="zh-CN" sz="2000" dirty="0" smtClean="0">
              <a:solidFill>
                <a:srgbClr val="C00000"/>
              </a:solidFill>
            </a:endParaRPr>
          </a:p>
          <a:p>
            <a:pPr algn="ctr"/>
            <a:r>
              <a:rPr lang="zh-CN" altLang="en-US" sz="2000" dirty="0" smtClean="0">
                <a:solidFill>
                  <a:srgbClr val="C00000"/>
                </a:solidFill>
              </a:rPr>
              <a:t>诱人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076056" y="2139702"/>
            <a:ext cx="1008112" cy="1008112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图表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图片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十字形 22"/>
          <p:cNvSpPr/>
          <p:nvPr/>
        </p:nvSpPr>
        <p:spPr>
          <a:xfrm>
            <a:off x="4644008" y="2499742"/>
            <a:ext cx="360040" cy="360040"/>
          </a:xfrm>
          <a:prstGeom prst="plus">
            <a:avLst>
              <a:gd name="adj" fmla="val 3689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251520" y="895531"/>
            <a:ext cx="2592288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23528" y="875496"/>
            <a:ext cx="16049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2.4 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正文设计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04056" y="1326337"/>
            <a:ext cx="7956376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正文排版技巧</a:t>
            </a:r>
            <a:endParaRPr lang="en-US" altLang="zh-CN" sz="14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755576" y="1851670"/>
            <a:ext cx="1080120" cy="1656184"/>
            <a:chOff x="827584" y="1851670"/>
            <a:chExt cx="1080120" cy="1656184"/>
          </a:xfrm>
        </p:grpSpPr>
        <p:sp>
          <p:nvSpPr>
            <p:cNvPr id="44" name="矩形 43"/>
            <p:cNvSpPr/>
            <p:nvPr/>
          </p:nvSpPr>
          <p:spPr>
            <a:xfrm>
              <a:off x="827584" y="1995686"/>
              <a:ext cx="720080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827584" y="2211710"/>
              <a:ext cx="1080120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827584" y="2427734"/>
              <a:ext cx="864096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827584" y="2643758"/>
              <a:ext cx="288032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827584" y="1851670"/>
              <a:ext cx="0" cy="1296144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矩形 59"/>
            <p:cNvSpPr/>
            <p:nvPr/>
          </p:nvSpPr>
          <p:spPr>
            <a:xfrm>
              <a:off x="827584" y="3291830"/>
              <a:ext cx="1080120" cy="21602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 smtClean="0"/>
                <a:t>左对齐</a:t>
              </a:r>
              <a:endParaRPr lang="zh-CN" altLang="en-US" sz="1400" dirty="0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339752" y="1851670"/>
            <a:ext cx="1080120" cy="1656184"/>
            <a:chOff x="2771800" y="1851670"/>
            <a:chExt cx="1080120" cy="1656184"/>
          </a:xfrm>
        </p:grpSpPr>
        <p:sp>
          <p:nvSpPr>
            <p:cNvPr id="48" name="矩形 47"/>
            <p:cNvSpPr/>
            <p:nvPr/>
          </p:nvSpPr>
          <p:spPr>
            <a:xfrm>
              <a:off x="2951820" y="1995686"/>
              <a:ext cx="720080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2771800" y="2211710"/>
              <a:ext cx="1080120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2879812" y="2427734"/>
              <a:ext cx="864096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3167844" y="2643758"/>
              <a:ext cx="288032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3311860" y="1851670"/>
              <a:ext cx="0" cy="1296144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矩形 60"/>
            <p:cNvSpPr/>
            <p:nvPr/>
          </p:nvSpPr>
          <p:spPr>
            <a:xfrm>
              <a:off x="2771800" y="3291830"/>
              <a:ext cx="1080120" cy="21602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 smtClean="0"/>
                <a:t>居中对齐</a:t>
              </a:r>
              <a:endParaRPr lang="zh-CN" altLang="en-US" sz="1400" dirty="0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923928" y="1851670"/>
            <a:ext cx="1080120" cy="1656184"/>
            <a:chOff x="4896036" y="1851670"/>
            <a:chExt cx="1080120" cy="1656184"/>
          </a:xfrm>
        </p:grpSpPr>
        <p:sp>
          <p:nvSpPr>
            <p:cNvPr id="53" name="矩形 52"/>
            <p:cNvSpPr/>
            <p:nvPr/>
          </p:nvSpPr>
          <p:spPr>
            <a:xfrm>
              <a:off x="5256076" y="1995686"/>
              <a:ext cx="720080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4896036" y="2211710"/>
              <a:ext cx="1080120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5112060" y="2427734"/>
              <a:ext cx="864096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5688124" y="2643758"/>
              <a:ext cx="288032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7" name="直接连接符 56"/>
            <p:cNvCxnSpPr/>
            <p:nvPr/>
          </p:nvCxnSpPr>
          <p:spPr>
            <a:xfrm>
              <a:off x="5976156" y="1851670"/>
              <a:ext cx="0" cy="1296144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矩形 61"/>
            <p:cNvSpPr/>
            <p:nvPr/>
          </p:nvSpPr>
          <p:spPr>
            <a:xfrm>
              <a:off x="4896036" y="3291830"/>
              <a:ext cx="1080120" cy="21602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 smtClean="0"/>
                <a:t>右对齐</a:t>
              </a:r>
              <a:endParaRPr lang="zh-CN" altLang="en-US" sz="1400" dirty="0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466556" y="1052636"/>
            <a:ext cx="1409700" cy="3175298"/>
            <a:chOff x="5508104" y="840085"/>
            <a:chExt cx="1409700" cy="317529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7475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t="6811"/>
            <a:stretch>
              <a:fillRect/>
            </a:stretch>
          </p:blipFill>
          <p:spPr bwMode="auto">
            <a:xfrm>
              <a:off x="5508104" y="1059582"/>
              <a:ext cx="1409700" cy="29558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r="61297" b="92971"/>
            <a:stretch>
              <a:fillRect/>
            </a:stretch>
          </p:blipFill>
          <p:spPr bwMode="auto">
            <a:xfrm>
              <a:off x="5508104" y="840085"/>
              <a:ext cx="545604" cy="2229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79661"/>
            <a:ext cx="5121698" cy="2880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</p:pic>
      <p:sp>
        <p:nvSpPr>
          <p:cNvPr id="2" name="平行四边形 1"/>
          <p:cNvSpPr/>
          <p:nvPr/>
        </p:nvSpPr>
        <p:spPr>
          <a:xfrm>
            <a:off x="251520" y="895531"/>
            <a:ext cx="2592288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23528" y="875496"/>
            <a:ext cx="16049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2.4 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正文设计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04056" y="1326337"/>
            <a:ext cx="7956376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正文排版实例（单图式）</a:t>
            </a:r>
            <a:endParaRPr lang="en-US" altLang="zh-CN" sz="14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69699" y="2427734"/>
            <a:ext cx="2031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</a:rPr>
              <a:t>单图式排版（左右）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grpSp>
        <p:nvGrpSpPr>
          <p:cNvPr id="11" name="组合 67"/>
          <p:cNvGrpSpPr/>
          <p:nvPr/>
        </p:nvGrpSpPr>
        <p:grpSpPr>
          <a:xfrm>
            <a:off x="5364088" y="2499742"/>
            <a:ext cx="628832" cy="216024"/>
            <a:chOff x="4996999" y="2211710"/>
            <a:chExt cx="628832" cy="21602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矩形 11"/>
            <p:cNvSpPr/>
            <p:nvPr/>
          </p:nvSpPr>
          <p:spPr>
            <a:xfrm>
              <a:off x="5580112" y="2211710"/>
              <a:ext cx="45719" cy="216024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4996999" y="2283718"/>
              <a:ext cx="583113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sys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矩形 12"/>
          <p:cNvSpPr/>
          <p:nvPr/>
        </p:nvSpPr>
        <p:spPr>
          <a:xfrm>
            <a:off x="642910" y="4429138"/>
            <a:ext cx="1643074" cy="2143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79662"/>
            <a:ext cx="5112568" cy="287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</p:pic>
      <p:sp>
        <p:nvSpPr>
          <p:cNvPr id="2" name="平行四边形 1"/>
          <p:cNvSpPr/>
          <p:nvPr/>
        </p:nvSpPr>
        <p:spPr>
          <a:xfrm>
            <a:off x="251520" y="895531"/>
            <a:ext cx="2592288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23528" y="875496"/>
            <a:ext cx="16049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2.4 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正文设计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04056" y="1326337"/>
            <a:ext cx="7956376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正文排版实例（单图式）</a:t>
            </a:r>
            <a:endParaRPr lang="en-US" altLang="zh-CN" sz="14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69699" y="2427734"/>
            <a:ext cx="2031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</a:rPr>
              <a:t>单图式排版（上下）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grpSp>
        <p:nvGrpSpPr>
          <p:cNvPr id="5" name="组合 67"/>
          <p:cNvGrpSpPr/>
          <p:nvPr/>
        </p:nvGrpSpPr>
        <p:grpSpPr>
          <a:xfrm>
            <a:off x="5364088" y="2499742"/>
            <a:ext cx="628832" cy="216024"/>
            <a:chOff x="4996999" y="2211710"/>
            <a:chExt cx="628832" cy="21602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矩形 11"/>
            <p:cNvSpPr/>
            <p:nvPr/>
          </p:nvSpPr>
          <p:spPr>
            <a:xfrm>
              <a:off x="5580112" y="2211710"/>
              <a:ext cx="45719" cy="216024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4996999" y="2283718"/>
              <a:ext cx="583113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sys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/>
        </p:nvSpPr>
        <p:spPr>
          <a:xfrm>
            <a:off x="642910" y="4429138"/>
            <a:ext cx="1643074" cy="2143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79662"/>
            <a:ext cx="5112568" cy="2872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</p:pic>
      <p:sp>
        <p:nvSpPr>
          <p:cNvPr id="2" name="平行四边形 1"/>
          <p:cNvSpPr/>
          <p:nvPr/>
        </p:nvSpPr>
        <p:spPr>
          <a:xfrm>
            <a:off x="251520" y="895531"/>
            <a:ext cx="2592288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23528" y="875496"/>
            <a:ext cx="16049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2.4 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正文设计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04056" y="1326337"/>
            <a:ext cx="7956376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正文排版实例（多图式）</a:t>
            </a:r>
            <a:endParaRPr lang="en-US" altLang="zh-CN" sz="14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69699" y="2427734"/>
            <a:ext cx="2031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</a:rPr>
              <a:t>多图式排版（对称）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grpSp>
        <p:nvGrpSpPr>
          <p:cNvPr id="5" name="组合 67"/>
          <p:cNvGrpSpPr/>
          <p:nvPr/>
        </p:nvGrpSpPr>
        <p:grpSpPr>
          <a:xfrm>
            <a:off x="5364088" y="2499742"/>
            <a:ext cx="628832" cy="216024"/>
            <a:chOff x="4996999" y="2211710"/>
            <a:chExt cx="628832" cy="216024"/>
          </a:xfrm>
        </p:grpSpPr>
        <p:sp>
          <p:nvSpPr>
            <p:cNvPr id="12" name="矩形 11"/>
            <p:cNvSpPr/>
            <p:nvPr/>
          </p:nvSpPr>
          <p:spPr>
            <a:xfrm>
              <a:off x="5580112" y="2211710"/>
              <a:ext cx="45719" cy="216024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4996999" y="2283718"/>
              <a:ext cx="583113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sys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79662"/>
            <a:ext cx="5121696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</p:pic>
      <p:sp>
        <p:nvSpPr>
          <p:cNvPr id="2" name="平行四边形 1"/>
          <p:cNvSpPr/>
          <p:nvPr/>
        </p:nvSpPr>
        <p:spPr>
          <a:xfrm>
            <a:off x="251520" y="895531"/>
            <a:ext cx="2592288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23528" y="875496"/>
            <a:ext cx="16049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2.4 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正文设计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04056" y="1326337"/>
            <a:ext cx="7956376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正文排版实例（多图式）</a:t>
            </a:r>
            <a:endParaRPr lang="en-US" altLang="zh-CN" sz="14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69699" y="2427734"/>
            <a:ext cx="2031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</a:rPr>
              <a:t>多图式排版（并列）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grpSp>
        <p:nvGrpSpPr>
          <p:cNvPr id="5" name="组合 67"/>
          <p:cNvGrpSpPr/>
          <p:nvPr/>
        </p:nvGrpSpPr>
        <p:grpSpPr>
          <a:xfrm>
            <a:off x="5364088" y="2499742"/>
            <a:ext cx="628832" cy="216024"/>
            <a:chOff x="4996999" y="2211710"/>
            <a:chExt cx="628832" cy="21602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矩形 11"/>
            <p:cNvSpPr/>
            <p:nvPr/>
          </p:nvSpPr>
          <p:spPr>
            <a:xfrm>
              <a:off x="5580112" y="2211710"/>
              <a:ext cx="45719" cy="216024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4996999" y="2283718"/>
              <a:ext cx="583113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sys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79662"/>
            <a:ext cx="5112568" cy="2875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</p:pic>
      <p:sp>
        <p:nvSpPr>
          <p:cNvPr id="2" name="平行四边形 1"/>
          <p:cNvSpPr/>
          <p:nvPr/>
        </p:nvSpPr>
        <p:spPr>
          <a:xfrm>
            <a:off x="251520" y="895531"/>
            <a:ext cx="2592288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23528" y="875496"/>
            <a:ext cx="16049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2.4 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正文设计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04056" y="1326337"/>
            <a:ext cx="7956376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正文排版实例（图表式）</a:t>
            </a:r>
            <a:endParaRPr lang="en-US" altLang="zh-CN" sz="14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69699" y="2427734"/>
            <a:ext cx="2031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</a:rPr>
              <a:t>图表式排版（横向）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grpSp>
        <p:nvGrpSpPr>
          <p:cNvPr id="5" name="组合 67"/>
          <p:cNvGrpSpPr/>
          <p:nvPr/>
        </p:nvGrpSpPr>
        <p:grpSpPr>
          <a:xfrm>
            <a:off x="5364088" y="2499742"/>
            <a:ext cx="628832" cy="216024"/>
            <a:chOff x="4996999" y="2211710"/>
            <a:chExt cx="628832" cy="21602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矩形 11"/>
            <p:cNvSpPr/>
            <p:nvPr/>
          </p:nvSpPr>
          <p:spPr>
            <a:xfrm>
              <a:off x="5580112" y="2211710"/>
              <a:ext cx="45719" cy="216024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4996999" y="2283718"/>
              <a:ext cx="583113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sys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/>
        </p:nvSpPr>
        <p:spPr>
          <a:xfrm>
            <a:off x="642910" y="4500576"/>
            <a:ext cx="1643074" cy="1428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59" y="1779662"/>
            <a:ext cx="5121695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</p:pic>
      <p:sp>
        <p:nvSpPr>
          <p:cNvPr id="2" name="平行四边形 1"/>
          <p:cNvSpPr/>
          <p:nvPr/>
        </p:nvSpPr>
        <p:spPr>
          <a:xfrm>
            <a:off x="251520" y="895531"/>
            <a:ext cx="2592288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23528" y="875496"/>
            <a:ext cx="16049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2.4 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正文设计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04056" y="1326337"/>
            <a:ext cx="7956376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正文排版实例（图表式）</a:t>
            </a:r>
            <a:endParaRPr lang="en-US" altLang="zh-CN" sz="14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87958" y="2427734"/>
            <a:ext cx="24416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</a:rPr>
              <a:t>图表式排版（居中辐射）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grpSp>
        <p:nvGrpSpPr>
          <p:cNvPr id="5" name="组合 67"/>
          <p:cNvGrpSpPr/>
          <p:nvPr/>
        </p:nvGrpSpPr>
        <p:grpSpPr>
          <a:xfrm>
            <a:off x="5364088" y="2499742"/>
            <a:ext cx="628832" cy="216024"/>
            <a:chOff x="4996999" y="2211710"/>
            <a:chExt cx="628832" cy="21602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矩形 11"/>
            <p:cNvSpPr/>
            <p:nvPr/>
          </p:nvSpPr>
          <p:spPr>
            <a:xfrm>
              <a:off x="5580112" y="2211710"/>
              <a:ext cx="45719" cy="216024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4996999" y="2283718"/>
              <a:ext cx="583113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sys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/>
        </p:nvSpPr>
        <p:spPr>
          <a:xfrm>
            <a:off x="642910" y="4500576"/>
            <a:ext cx="1643074" cy="1428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79662"/>
            <a:ext cx="513072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</p:pic>
      <p:sp>
        <p:nvSpPr>
          <p:cNvPr id="2" name="平行四边形 1"/>
          <p:cNvSpPr/>
          <p:nvPr/>
        </p:nvSpPr>
        <p:spPr>
          <a:xfrm>
            <a:off x="251520" y="895531"/>
            <a:ext cx="2592288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23528" y="875496"/>
            <a:ext cx="16049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2.4 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正文设计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00034" y="1285866"/>
            <a:ext cx="7956376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正文排版实例（纯文字式）</a:t>
            </a:r>
            <a:endParaRPr lang="en-US" altLang="zh-CN" sz="14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00760" y="242773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</a:rPr>
              <a:t>纯文字式排版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grpSp>
        <p:nvGrpSpPr>
          <p:cNvPr id="5" name="组合 67"/>
          <p:cNvGrpSpPr/>
          <p:nvPr/>
        </p:nvGrpSpPr>
        <p:grpSpPr>
          <a:xfrm>
            <a:off x="5364088" y="2499742"/>
            <a:ext cx="628832" cy="216024"/>
            <a:chOff x="4996999" y="2211710"/>
            <a:chExt cx="628832" cy="216024"/>
          </a:xfrm>
        </p:grpSpPr>
        <p:sp>
          <p:nvSpPr>
            <p:cNvPr id="12" name="矩形 11"/>
            <p:cNvSpPr/>
            <p:nvPr/>
          </p:nvSpPr>
          <p:spPr>
            <a:xfrm>
              <a:off x="5580112" y="2211710"/>
              <a:ext cx="45719" cy="216024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4996999" y="2283718"/>
              <a:ext cx="583113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sys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矩形 12"/>
          <p:cNvSpPr/>
          <p:nvPr/>
        </p:nvSpPr>
        <p:spPr>
          <a:xfrm>
            <a:off x="5981950" y="2787774"/>
            <a:ext cx="2376264" cy="1546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日常工作中，常遇到需要制作工作汇报</a:t>
            </a:r>
            <a:r>
              <a:rPr lang="en-US" altLang="zh-CN" sz="105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5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，发现文字太多而显得</a:t>
            </a:r>
            <a:r>
              <a:rPr lang="en-US" altLang="zh-CN" sz="105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5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臃肿。</a:t>
            </a:r>
            <a:endParaRPr lang="en-US" altLang="zh-CN" sz="1050" dirty="0" smtClean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这时，应该尽量精简文字，并使用色块底纹、字体突出等技巧凸显重点。</a:t>
            </a:r>
            <a:endParaRPr lang="en-US" altLang="zh-CN" sz="1050" dirty="0" smtClean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050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2910" y="4429138"/>
            <a:ext cx="1643074" cy="2143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/>
          <p:cNvSpPr txBox="1"/>
          <p:nvPr/>
        </p:nvSpPr>
        <p:spPr>
          <a:xfrm>
            <a:off x="539552" y="2425524"/>
            <a:ext cx="7832110" cy="1917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30000"/>
              </a:lnSpc>
              <a:spcBef>
                <a:spcPts val="600"/>
              </a:spcBef>
              <a:buFont typeface="Wingdings" pitchFamily="2" charset="2"/>
              <a:buChar char="l"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论坛：</a:t>
            </a:r>
            <a:r>
              <a:rPr lang="en-US" altLang="zh-CN" sz="12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http://www.rapidbbs.cn/</a:t>
            </a:r>
          </a:p>
          <a:p>
            <a:pPr marL="342900" indent="-342900">
              <a:lnSpc>
                <a:spcPct val="130000"/>
              </a:lnSpc>
              <a:spcBef>
                <a:spcPts val="600"/>
              </a:spcBef>
              <a:buFont typeface="Wingdings" pitchFamily="2" charset="2"/>
              <a:buChar char="l"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站长网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资源：</a:t>
            </a:r>
            <a:r>
              <a:rPr lang="en-US" altLang="zh-CN" sz="12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http://sc.chinaz.com/ppt/</a:t>
            </a:r>
          </a:p>
          <a:p>
            <a:pPr marL="342900" indent="-342900">
              <a:lnSpc>
                <a:spcPct val="130000"/>
              </a:lnSpc>
              <a:spcBef>
                <a:spcPts val="600"/>
              </a:spcBef>
              <a:buFont typeface="Wingdings" pitchFamily="2" charset="2"/>
              <a:buChar char="l"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站长网高清图片：</a:t>
            </a:r>
            <a:r>
              <a:rPr lang="en-US" altLang="zh-CN" sz="12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http://sc.chinaz.com/tupian/</a:t>
            </a:r>
          </a:p>
          <a:p>
            <a:pPr marL="342900" indent="-342900">
              <a:lnSpc>
                <a:spcPct val="130000"/>
              </a:lnSpc>
              <a:spcBef>
                <a:spcPts val="600"/>
              </a:spcBef>
              <a:buFont typeface="Wingdings" pitchFamily="2" charset="2"/>
              <a:buChar char="l"/>
            </a:pP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UNSPLASH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（超高清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无版权图片）：</a:t>
            </a:r>
            <a:r>
              <a:rPr lang="en-US" altLang="zh-CN" sz="1200" dirty="0" smtClean="0">
                <a:solidFill>
                  <a:srgbClr val="C00000"/>
                </a:solidFill>
              </a:rPr>
              <a:t>http://unsplash.com/</a:t>
            </a:r>
            <a:endParaRPr lang="en-US" altLang="zh-CN" sz="1200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30000"/>
              </a:lnSpc>
              <a:spcBef>
                <a:spcPts val="600"/>
              </a:spcBef>
              <a:buFont typeface="Wingdings" pitchFamily="2" charset="2"/>
              <a:buChar char="l"/>
            </a:pP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PPTStore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（中国最大原创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平台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付费）：</a:t>
            </a:r>
            <a:r>
              <a:rPr lang="en-US" altLang="zh-CN" sz="12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http://www.pptstore.net/ppt_free/</a:t>
            </a:r>
          </a:p>
          <a:p>
            <a:pPr marL="342900" indent="-342900">
              <a:lnSpc>
                <a:spcPct val="130000"/>
              </a:lnSpc>
              <a:spcBef>
                <a:spcPts val="600"/>
              </a:spcBef>
              <a:buFont typeface="Wingdings" pitchFamily="2" charset="2"/>
              <a:buChar char="l"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另外还有百度与谷歌图片搜索、新浪微盘与百度文库等文档分享平台下载等等。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915566"/>
            <a:ext cx="8177689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是否发现下手制作</a:t>
            </a: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时，没有合适的图片素材？ </a:t>
            </a:r>
            <a:endParaRPr lang="en-US" altLang="zh-CN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浩瀚</a:t>
            </a:r>
            <a:r>
              <a:rPr lang="zh-CN" altLang="en-US" sz="1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的互联网为我们提供了巨大的素材</a:t>
            </a: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仓库。</a:t>
            </a:r>
            <a:endParaRPr lang="zh-CN" altLang="en-US" sz="14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857884" y="1285866"/>
            <a:ext cx="1944216" cy="1950217"/>
            <a:chOff x="6444208" y="2637757"/>
            <a:chExt cx="1944216" cy="1950217"/>
          </a:xfrm>
        </p:grpSpPr>
        <p:sp>
          <p:nvSpPr>
            <p:cNvPr id="11" name="椭圆形标注 10"/>
            <p:cNvSpPr/>
            <p:nvPr/>
          </p:nvSpPr>
          <p:spPr>
            <a:xfrm>
              <a:off x="6444208" y="2637757"/>
              <a:ext cx="1944216" cy="1950217"/>
            </a:xfrm>
            <a:prstGeom prst="wedgeEllipseCallout">
              <a:avLst>
                <a:gd name="adj1" fmla="val -56176"/>
                <a:gd name="adj2" fmla="val 30103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588224" y="3344284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</a:rPr>
                <a:t>不满足？请用：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588224" y="3589463"/>
              <a:ext cx="1646605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FFFF00"/>
                  </a:solidFill>
                </a:rPr>
                <a:t>设计师网址导航</a:t>
              </a:r>
              <a:endParaRPr lang="en-US" altLang="zh-CN" sz="1400" dirty="0" smtClean="0">
                <a:solidFill>
                  <a:srgbClr val="FFFF00"/>
                </a:solidFill>
              </a:endParaRPr>
            </a:p>
            <a:p>
              <a:r>
                <a:rPr lang="en-US" altLang="zh-CN" sz="1100" dirty="0" smtClean="0">
                  <a:solidFill>
                    <a:srgbClr val="FFFF00"/>
                  </a:solidFill>
                </a:rPr>
                <a:t>http://hao.uisdc.com/</a:t>
              </a:r>
              <a:endParaRPr lang="zh-CN" altLang="en-US" sz="1100" dirty="0">
                <a:solidFill>
                  <a:srgbClr val="FFFF00"/>
                </a:solidFill>
              </a:endParaRPr>
            </a:p>
          </p:txBody>
        </p:sp>
        <p:pic>
          <p:nvPicPr>
            <p:cNvPr id="1026" name="Picture 2" descr="C:\Documents and Settings\yangweizhou\桌面\logo 拷贝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162081" y="2780633"/>
              <a:ext cx="578271" cy="533211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251520" y="895531"/>
            <a:ext cx="2808312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23528" y="875496"/>
            <a:ext cx="26084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3.1 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图片的选择与编辑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2289" name="Picture 1" descr="C:\Documents and Settings\yangweizhou\桌面\13282355802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1419622"/>
            <a:ext cx="5450188" cy="2952328"/>
          </a:xfrm>
          <a:prstGeom prst="rect">
            <a:avLst/>
          </a:prstGeom>
          <a:noFill/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</p:pic>
      <p:sp>
        <p:nvSpPr>
          <p:cNvPr id="8" name="矩形 7"/>
          <p:cNvSpPr/>
          <p:nvPr/>
        </p:nvSpPr>
        <p:spPr>
          <a:xfrm>
            <a:off x="1115616" y="1491630"/>
            <a:ext cx="2947262" cy="28803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、高清的原则</a:t>
            </a:r>
          </a:p>
        </p:txBody>
      </p:sp>
      <p:sp>
        <p:nvSpPr>
          <p:cNvPr id="10" name="TextBox 6"/>
          <p:cNvSpPr txBox="1"/>
          <p:nvPr/>
        </p:nvSpPr>
        <p:spPr>
          <a:xfrm>
            <a:off x="1089762" y="1844689"/>
            <a:ext cx="1898062" cy="223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不要问图片哪里来，请用给你提供的各种网络资源。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1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啥？不知道怎么下手？</a:t>
            </a:r>
            <a:endParaRPr lang="en-US" altLang="zh-CN" sz="11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请百度“高清商务”</a:t>
            </a:r>
            <a:endParaRPr lang="en-US" altLang="zh-CN" sz="12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如今网络这么强大，高清的图片取之不尽、用之不竭啊！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660232" y="699542"/>
            <a:ext cx="1368152" cy="1368152"/>
          </a:xfrm>
          <a:prstGeom prst="ellipse">
            <a:avLst/>
          </a:prstGeom>
          <a:solidFill>
            <a:srgbClr val="C00000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图片</a:t>
            </a:r>
            <a:endParaRPr lang="en-US" altLang="zh-CN" sz="2800" dirty="0" smtClean="0"/>
          </a:p>
          <a:p>
            <a:pPr algn="ctr"/>
            <a:r>
              <a:rPr lang="zh-CN" altLang="en-US" sz="2800" dirty="0" smtClean="0"/>
              <a:t>选择</a:t>
            </a:r>
            <a:endParaRPr lang="en-US" altLang="zh-CN" sz="2800" dirty="0" smtClean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1426973"/>
            <a:ext cx="5472608" cy="3075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</p:pic>
      <p:sp>
        <p:nvSpPr>
          <p:cNvPr id="2" name="平行四边形 1"/>
          <p:cNvSpPr/>
          <p:nvPr/>
        </p:nvSpPr>
        <p:spPr>
          <a:xfrm>
            <a:off x="251520" y="895531"/>
            <a:ext cx="2808312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23528" y="875496"/>
            <a:ext cx="26084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3.1 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图片的选择与编辑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15616" y="1491630"/>
            <a:ext cx="2947262" cy="28803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、内容呼应的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原则</a:t>
            </a:r>
          </a:p>
        </p:txBody>
      </p:sp>
      <p:sp>
        <p:nvSpPr>
          <p:cNvPr id="10" name="TextBox 6"/>
          <p:cNvSpPr txBox="1"/>
          <p:nvPr/>
        </p:nvSpPr>
        <p:spPr>
          <a:xfrm>
            <a:off x="1089762" y="1844689"/>
            <a:ext cx="1898062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图文结合才是王道，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1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图不对文应冲进下水道。</a:t>
            </a:r>
            <a:endParaRPr lang="en-US" altLang="zh-CN" sz="11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660232" y="699542"/>
            <a:ext cx="1368152" cy="1368152"/>
          </a:xfrm>
          <a:prstGeom prst="ellipse">
            <a:avLst/>
          </a:prstGeom>
          <a:solidFill>
            <a:srgbClr val="C00000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图片</a:t>
            </a:r>
            <a:endParaRPr lang="en-US" altLang="zh-CN" sz="2800" dirty="0" smtClean="0"/>
          </a:p>
          <a:p>
            <a:pPr algn="ctr"/>
            <a:r>
              <a:rPr lang="zh-CN" altLang="en-US" sz="2800" dirty="0" smtClean="0"/>
              <a:t>选择</a:t>
            </a:r>
            <a:endParaRPr lang="en-US" altLang="zh-CN" sz="2800" dirty="0" smtClean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F:\360云盘\02-个人资料\！PPT图片及版面资源\05-PPT精选插图\02-商务\101EB60F9FCDBE5780275F83842C0E1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31840" y="1419622"/>
            <a:ext cx="5472608" cy="2783261"/>
          </a:xfrm>
          <a:prstGeom prst="rect">
            <a:avLst/>
          </a:prstGeom>
          <a:noFill/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平行四边形 1"/>
          <p:cNvSpPr/>
          <p:nvPr/>
        </p:nvSpPr>
        <p:spPr>
          <a:xfrm>
            <a:off x="251520" y="895531"/>
            <a:ext cx="2808312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23528" y="875496"/>
            <a:ext cx="26084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3.1 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图片的选择与编辑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15616" y="1491630"/>
            <a:ext cx="2947262" cy="28803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、充满时代感的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原则</a:t>
            </a:r>
          </a:p>
        </p:txBody>
      </p:sp>
      <p:sp>
        <p:nvSpPr>
          <p:cNvPr id="10" name="TextBox 6"/>
          <p:cNvSpPr txBox="1"/>
          <p:nvPr/>
        </p:nvSpPr>
        <p:spPr>
          <a:xfrm>
            <a:off x="1089762" y="1844689"/>
            <a:ext cx="1898062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如通信、互联网、电子用品、汽车、飞机、时尚穿衣等。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1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紧跟时代感，千万要接地气。</a:t>
            </a:r>
            <a:endParaRPr lang="en-US" altLang="zh-CN" sz="11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660232" y="699542"/>
            <a:ext cx="1368152" cy="1368152"/>
          </a:xfrm>
          <a:prstGeom prst="ellipse">
            <a:avLst/>
          </a:prstGeom>
          <a:solidFill>
            <a:srgbClr val="C00000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图片</a:t>
            </a:r>
            <a:endParaRPr lang="en-US" altLang="zh-CN" sz="2800" dirty="0" smtClean="0"/>
          </a:p>
          <a:p>
            <a:pPr algn="ctr"/>
            <a:r>
              <a:rPr lang="zh-CN" altLang="en-US" sz="2800" dirty="0" smtClean="0"/>
              <a:t>选择</a:t>
            </a:r>
            <a:endParaRPr lang="en-US" altLang="zh-CN" sz="2800" dirty="0" smtClean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115616" y="2499742"/>
            <a:ext cx="5472608" cy="7200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平行四边形 1"/>
          <p:cNvSpPr/>
          <p:nvPr/>
        </p:nvSpPr>
        <p:spPr>
          <a:xfrm>
            <a:off x="251520" y="895531"/>
            <a:ext cx="2808312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23528" y="875496"/>
            <a:ext cx="26084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3.1 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图片的选择与编辑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15616" y="1491630"/>
            <a:ext cx="5472608" cy="28803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、与正文协调一致的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原则</a:t>
            </a:r>
          </a:p>
        </p:txBody>
      </p:sp>
      <p:sp>
        <p:nvSpPr>
          <p:cNvPr id="10" name="TextBox 6"/>
          <p:cNvSpPr txBox="1"/>
          <p:nvPr/>
        </p:nvSpPr>
        <p:spPr>
          <a:xfrm>
            <a:off x="1089762" y="1844689"/>
            <a:ext cx="2330110" cy="642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1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图片与板式浑然一体，不突兀。</a:t>
            </a:r>
            <a:endParaRPr lang="en-US" altLang="zh-CN" sz="1100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请用</a:t>
            </a:r>
            <a:r>
              <a:rPr lang="en-US" altLang="zh-CN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PNG</a:t>
            </a: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en-US" sz="1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Picture 3" descr="C:\Documents and Settings\huxiya\桌面\2D9B318987C59CC284A5C979EB5B79F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560"/>
          <a:stretch>
            <a:fillRect/>
          </a:stretch>
        </p:blipFill>
        <p:spPr bwMode="auto">
          <a:xfrm>
            <a:off x="3928688" y="390804"/>
            <a:ext cx="3379616" cy="4269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椭圆 13"/>
          <p:cNvSpPr/>
          <p:nvPr/>
        </p:nvSpPr>
        <p:spPr>
          <a:xfrm>
            <a:off x="6660232" y="699542"/>
            <a:ext cx="1368152" cy="1368152"/>
          </a:xfrm>
          <a:prstGeom prst="ellipse">
            <a:avLst/>
          </a:prstGeom>
          <a:solidFill>
            <a:srgbClr val="C00000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图片</a:t>
            </a:r>
            <a:endParaRPr lang="en-US" altLang="zh-CN" sz="2800" dirty="0" smtClean="0"/>
          </a:p>
          <a:p>
            <a:pPr algn="ctr"/>
            <a:r>
              <a:rPr lang="zh-CN" altLang="en-US" sz="2800" dirty="0" smtClean="0"/>
              <a:t>选择</a:t>
            </a:r>
            <a:endParaRPr lang="en-US" altLang="zh-CN" sz="2800" dirty="0" smtClean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2630689"/>
            <a:ext cx="2952328" cy="1597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</p:pic>
      <p:sp>
        <p:nvSpPr>
          <p:cNvPr id="2" name="平行四边形 1"/>
          <p:cNvSpPr/>
          <p:nvPr/>
        </p:nvSpPr>
        <p:spPr>
          <a:xfrm>
            <a:off x="251520" y="895531"/>
            <a:ext cx="2808312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23528" y="875496"/>
            <a:ext cx="26084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3.1 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图片的选择与编辑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660232" y="699542"/>
            <a:ext cx="1368152" cy="1368152"/>
          </a:xfrm>
          <a:prstGeom prst="ellipse">
            <a:avLst/>
          </a:prstGeom>
          <a:solidFill>
            <a:srgbClr val="C00000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图片</a:t>
            </a:r>
            <a:endParaRPr lang="en-US" altLang="zh-CN" sz="2800" dirty="0" smtClean="0"/>
          </a:p>
          <a:p>
            <a:pPr algn="ctr"/>
            <a:r>
              <a:rPr lang="zh-CN" altLang="en-US" sz="2800" dirty="0" smtClean="0"/>
              <a:t>编辑</a:t>
            </a:r>
            <a:endParaRPr lang="en-US" altLang="zh-CN" sz="2800" dirty="0" smtClean="0"/>
          </a:p>
        </p:txBody>
      </p:sp>
      <p:sp>
        <p:nvSpPr>
          <p:cNvPr id="12" name="矩形 11"/>
          <p:cNvSpPr/>
          <p:nvPr/>
        </p:nvSpPr>
        <p:spPr>
          <a:xfrm>
            <a:off x="1115616" y="1491630"/>
            <a:ext cx="5472608" cy="28803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、图片的裁剪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1089762" y="1844689"/>
            <a:ext cx="355424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双击图片，选择“</a:t>
            </a:r>
            <a:r>
              <a:rPr lang="zh-CN" altLang="en-US" sz="11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裁剪</a:t>
            </a:r>
            <a:r>
              <a:rPr lang="zh-CN" alt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”，就可以自行裁剪图片了。</a:t>
            </a:r>
            <a:endParaRPr lang="en-US" altLang="zh-CN" sz="11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裁剪后的边缘，可以用压缩的方式删除。</a:t>
            </a:r>
            <a:endParaRPr lang="en-US" altLang="zh-CN" sz="11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84891" y="2665244"/>
            <a:ext cx="38779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</a:rPr>
              <a:t>请不要改变图片的比例，这会显得山寨。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grpSp>
        <p:nvGrpSpPr>
          <p:cNvPr id="19" name="组合 67"/>
          <p:cNvGrpSpPr/>
          <p:nvPr/>
        </p:nvGrpSpPr>
        <p:grpSpPr>
          <a:xfrm>
            <a:off x="3906118" y="2737252"/>
            <a:ext cx="628832" cy="216024"/>
            <a:chOff x="4996999" y="2211710"/>
            <a:chExt cx="628832" cy="21602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" name="矩形 19"/>
            <p:cNvSpPr/>
            <p:nvPr/>
          </p:nvSpPr>
          <p:spPr>
            <a:xfrm>
              <a:off x="5580112" y="2211710"/>
              <a:ext cx="45719" cy="216024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4996999" y="2283718"/>
              <a:ext cx="583113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sys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3265909"/>
            <a:ext cx="1743075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平行四边形 24"/>
          <p:cNvSpPr/>
          <p:nvPr/>
        </p:nvSpPr>
        <p:spPr>
          <a:xfrm>
            <a:off x="251520" y="895531"/>
            <a:ext cx="2592288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23528" y="875496"/>
            <a:ext cx="15440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1.1 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大纲设计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4056" y="1341087"/>
            <a:ext cx="85324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仅是一种辅助表达的工具，其目的是让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的受众能够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快速地抓住表达的要点和重点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39552" y="1903294"/>
            <a:ext cx="1440160" cy="144016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文本内容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2771800" y="1903294"/>
            <a:ext cx="1440160" cy="144016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</a:p>
          <a:p>
            <a:pPr algn="ctr"/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展示工具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十字形 5"/>
          <p:cNvSpPr/>
          <p:nvPr/>
        </p:nvSpPr>
        <p:spPr>
          <a:xfrm>
            <a:off x="2123728" y="2335342"/>
            <a:ext cx="504056" cy="504056"/>
          </a:xfrm>
          <a:prstGeom prst="plus">
            <a:avLst>
              <a:gd name="adj" fmla="val 35078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27984" y="2407350"/>
            <a:ext cx="648072" cy="14401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27984" y="2623374"/>
            <a:ext cx="648072" cy="14401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292080" y="1903294"/>
            <a:ext cx="1440160" cy="1440160"/>
          </a:xfrm>
          <a:prstGeom prst="ellipse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C00000"/>
                </a:solidFill>
              </a:rPr>
              <a:t>重点</a:t>
            </a:r>
            <a:endParaRPr lang="en-US" altLang="zh-CN" sz="3200" b="1" dirty="0" smtClean="0">
              <a:solidFill>
                <a:srgbClr val="C00000"/>
              </a:solidFill>
            </a:endParaRPr>
          </a:p>
          <a:p>
            <a:pPr algn="ctr"/>
            <a:r>
              <a:rPr lang="zh-CN" altLang="en-US" sz="3200" b="1" dirty="0" smtClean="0">
                <a:solidFill>
                  <a:srgbClr val="C00000"/>
                </a:solidFill>
              </a:rPr>
              <a:t>内容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grpSp>
        <p:nvGrpSpPr>
          <p:cNvPr id="16" name="组合 51"/>
          <p:cNvGrpSpPr/>
          <p:nvPr/>
        </p:nvGrpSpPr>
        <p:grpSpPr>
          <a:xfrm>
            <a:off x="827584" y="3524404"/>
            <a:ext cx="5832648" cy="432048"/>
            <a:chOff x="4427984" y="3507854"/>
            <a:chExt cx="5832648" cy="432048"/>
          </a:xfrm>
          <a:solidFill>
            <a:srgbClr val="C0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8" name="圆角矩形 17"/>
            <p:cNvSpPr/>
            <p:nvPr/>
          </p:nvSpPr>
          <p:spPr>
            <a:xfrm>
              <a:off x="4427984" y="3579862"/>
              <a:ext cx="5832648" cy="360040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>
              <a:off x="9540552" y="3507854"/>
              <a:ext cx="144016" cy="14401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1071538" y="3590518"/>
            <a:ext cx="53331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优秀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特点：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思路清晰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逻辑明确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重点突出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观点鲜明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 rot="7774990">
            <a:off x="6653673" y="3122800"/>
            <a:ext cx="252724" cy="414477"/>
            <a:chOff x="2843808" y="1353365"/>
            <a:chExt cx="216024" cy="354288"/>
          </a:xfrm>
        </p:grpSpPr>
        <p:sp>
          <p:nvSpPr>
            <p:cNvPr id="13" name="矩形 12"/>
            <p:cNvSpPr/>
            <p:nvPr/>
          </p:nvSpPr>
          <p:spPr>
            <a:xfrm rot="5400000">
              <a:off x="2928960" y="1576782"/>
              <a:ext cx="45719" cy="21602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2951819" y="1353365"/>
              <a:ext cx="0" cy="30857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Box 19"/>
          <p:cNvSpPr txBox="1"/>
          <p:nvPr/>
        </p:nvSpPr>
        <p:spPr>
          <a:xfrm>
            <a:off x="6948264" y="3344093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受众残留印象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5" y="2643758"/>
            <a:ext cx="3349627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平行四边形 1"/>
          <p:cNvSpPr/>
          <p:nvPr/>
        </p:nvSpPr>
        <p:spPr>
          <a:xfrm>
            <a:off x="251520" y="895531"/>
            <a:ext cx="2808312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23528" y="875496"/>
            <a:ext cx="26084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3.1 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图片的选择与编辑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660232" y="699542"/>
            <a:ext cx="1368152" cy="1368152"/>
          </a:xfrm>
          <a:prstGeom prst="ellipse">
            <a:avLst/>
          </a:prstGeom>
          <a:solidFill>
            <a:srgbClr val="C00000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图片</a:t>
            </a:r>
            <a:endParaRPr lang="en-US" altLang="zh-CN" sz="2800" dirty="0" smtClean="0"/>
          </a:p>
          <a:p>
            <a:pPr algn="ctr"/>
            <a:r>
              <a:rPr lang="zh-CN" altLang="en-US" sz="2800" dirty="0" smtClean="0"/>
              <a:t>编辑</a:t>
            </a:r>
            <a:endParaRPr lang="en-US" altLang="zh-CN" sz="2800" dirty="0" smtClean="0"/>
          </a:p>
        </p:txBody>
      </p:sp>
      <p:sp>
        <p:nvSpPr>
          <p:cNvPr id="12" name="矩形 11"/>
          <p:cNvSpPr/>
          <p:nvPr/>
        </p:nvSpPr>
        <p:spPr>
          <a:xfrm>
            <a:off x="1115616" y="1491630"/>
            <a:ext cx="5472608" cy="28803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、图片的压缩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1089762" y="1844689"/>
            <a:ext cx="4274326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双击图片，选择“</a:t>
            </a:r>
            <a:r>
              <a:rPr lang="zh-CN" altLang="en-US" sz="11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压缩图片</a:t>
            </a:r>
            <a:r>
              <a:rPr lang="zh-CN" alt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”，可以精简</a:t>
            </a:r>
            <a:r>
              <a:rPr lang="en-US" altLang="zh-CN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大小，节约容量。</a:t>
            </a:r>
            <a:endParaRPr lang="en-US" altLang="zh-CN" sz="11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02074" y="2953276"/>
            <a:ext cx="24416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</a:rPr>
              <a:t>压缩时，注意各项选项。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grpSp>
        <p:nvGrpSpPr>
          <p:cNvPr id="5" name="组合 67"/>
          <p:cNvGrpSpPr/>
          <p:nvPr/>
        </p:nvGrpSpPr>
        <p:grpSpPr>
          <a:xfrm>
            <a:off x="4071813" y="3025284"/>
            <a:ext cx="628832" cy="216024"/>
            <a:chOff x="4996999" y="2211710"/>
            <a:chExt cx="628832" cy="21602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" name="矩形 19"/>
            <p:cNvSpPr/>
            <p:nvPr/>
          </p:nvSpPr>
          <p:spPr>
            <a:xfrm>
              <a:off x="5580112" y="2211710"/>
              <a:ext cx="45719" cy="216024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4996999" y="2283718"/>
              <a:ext cx="583113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sys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1259632" y="2643758"/>
            <a:ext cx="1152128" cy="216024"/>
            <a:chOff x="1259632" y="2715766"/>
            <a:chExt cx="1152128" cy="21602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9" name="圆角矩形 18"/>
            <p:cNvSpPr/>
            <p:nvPr/>
          </p:nvSpPr>
          <p:spPr>
            <a:xfrm>
              <a:off x="1259632" y="2715766"/>
              <a:ext cx="504056" cy="216024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1763688" y="2859782"/>
              <a:ext cx="648072" cy="0"/>
            </a:xfrm>
            <a:prstGeom prst="line">
              <a:avLst/>
            </a:prstGeom>
            <a:ln w="19050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251520" y="895531"/>
            <a:ext cx="2808312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23528" y="875496"/>
            <a:ext cx="26084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3.1 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图片的选择与编辑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660232" y="699542"/>
            <a:ext cx="1368152" cy="1368152"/>
          </a:xfrm>
          <a:prstGeom prst="ellipse">
            <a:avLst/>
          </a:prstGeom>
          <a:solidFill>
            <a:srgbClr val="C00000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图片</a:t>
            </a:r>
            <a:endParaRPr lang="en-US" altLang="zh-CN" sz="2800" dirty="0" smtClean="0"/>
          </a:p>
          <a:p>
            <a:pPr algn="ctr"/>
            <a:r>
              <a:rPr lang="zh-CN" altLang="en-US" sz="2800" dirty="0" smtClean="0"/>
              <a:t>编辑</a:t>
            </a:r>
            <a:endParaRPr lang="en-US" altLang="zh-CN" sz="2800" dirty="0" smtClean="0"/>
          </a:p>
        </p:txBody>
      </p:sp>
      <p:sp>
        <p:nvSpPr>
          <p:cNvPr id="12" name="矩形 11"/>
          <p:cNvSpPr/>
          <p:nvPr/>
        </p:nvSpPr>
        <p:spPr>
          <a:xfrm>
            <a:off x="1115616" y="1491630"/>
            <a:ext cx="5472608" cy="28803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、图片的效果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1089762" y="1844689"/>
            <a:ext cx="5138422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双击图片，选择“</a:t>
            </a:r>
            <a:r>
              <a:rPr lang="zh-CN" altLang="en-US" sz="11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图片效果</a:t>
            </a:r>
            <a:r>
              <a:rPr lang="zh-CN" alt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”，有阴影、映像、发光、柔化边缘、</a:t>
            </a:r>
            <a:r>
              <a:rPr lang="en-US" altLang="zh-CN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3D</a:t>
            </a:r>
            <a:r>
              <a:rPr lang="zh-CN" alt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等效果。</a:t>
            </a:r>
            <a:endParaRPr lang="en-US" altLang="zh-CN" sz="11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0901" y="2283718"/>
            <a:ext cx="1012827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</p:pic>
      <p:grpSp>
        <p:nvGrpSpPr>
          <p:cNvPr id="31" name="组合 30"/>
          <p:cNvGrpSpPr/>
          <p:nvPr/>
        </p:nvGrpSpPr>
        <p:grpSpPr>
          <a:xfrm>
            <a:off x="2267743" y="2283718"/>
            <a:ext cx="6120681" cy="477379"/>
            <a:chOff x="2411760" y="2283718"/>
            <a:chExt cx="3692980" cy="288032"/>
          </a:xfrm>
          <a:solidFill>
            <a:srgbClr val="C00000"/>
          </a:solidFill>
        </p:grpSpPr>
        <p:sp>
          <p:nvSpPr>
            <p:cNvPr id="17" name="矩形 16"/>
            <p:cNvSpPr/>
            <p:nvPr/>
          </p:nvSpPr>
          <p:spPr>
            <a:xfrm>
              <a:off x="2411760" y="2283718"/>
              <a:ext cx="360040" cy="2880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2967250" y="2283718"/>
              <a:ext cx="360040" cy="28803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3522740" y="2283718"/>
              <a:ext cx="360040" cy="288032"/>
            </a:xfrm>
            <a:prstGeom prst="rect">
              <a:avLst/>
            </a:prstGeom>
            <a:grpFill/>
            <a:ln>
              <a:noFill/>
            </a:ln>
            <a:effectLst>
              <a:reflection blurRad="6350" stA="50000" endA="300" endPos="55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4078230" y="2283718"/>
              <a:ext cx="360040" cy="288032"/>
            </a:xfrm>
            <a:prstGeom prst="rect">
              <a:avLst/>
            </a:prstGeom>
            <a:grpFill/>
            <a:ln>
              <a:noFill/>
            </a:ln>
            <a:effectLst>
              <a:glow rad="1397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4633720" y="2283718"/>
              <a:ext cx="360040" cy="288032"/>
            </a:xfrm>
            <a:prstGeom prst="rect">
              <a:avLst/>
            </a:prstGeom>
            <a:grpFill/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5189210" y="2283718"/>
              <a:ext cx="360040" cy="288032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5744700" y="2283718"/>
              <a:ext cx="360040" cy="288032"/>
            </a:xfrm>
            <a:prstGeom prst="rect">
              <a:avLst/>
            </a:prstGeom>
            <a:grpFill/>
            <a:ln>
              <a:noFill/>
            </a:ln>
            <a:scene3d>
              <a:camera prst="isometricLeftDown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3" name="直接连接符 32"/>
          <p:cNvCxnSpPr/>
          <p:nvPr/>
        </p:nvCxnSpPr>
        <p:spPr>
          <a:xfrm>
            <a:off x="2555776" y="2715766"/>
            <a:ext cx="0" cy="504056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2269485" y="3291830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</a:rPr>
              <a:t>无效果</a:t>
            </a:r>
            <a:endParaRPr lang="zh-CN" altLang="en-US" sz="1200" dirty="0">
              <a:solidFill>
                <a:srgbClr val="C00000"/>
              </a:solidFill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3491880" y="2715766"/>
            <a:ext cx="0" cy="504056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3131840" y="3291830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</a:rPr>
              <a:t>阴影效果</a:t>
            </a:r>
            <a:endParaRPr lang="zh-CN" altLang="en-US" sz="1200" dirty="0">
              <a:solidFill>
                <a:srgbClr val="C00000"/>
              </a:solidFill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4419853" y="2715766"/>
            <a:ext cx="0" cy="504056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059813" y="3291830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</a:rPr>
              <a:t>映像效果</a:t>
            </a:r>
            <a:endParaRPr lang="zh-CN" altLang="en-US" sz="1200" dirty="0">
              <a:solidFill>
                <a:srgbClr val="C00000"/>
              </a:solidFill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5347826" y="2715766"/>
            <a:ext cx="0" cy="504056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4987786" y="3291830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</a:rPr>
              <a:t>发光效果</a:t>
            </a:r>
            <a:endParaRPr lang="zh-CN" altLang="en-US" sz="1200" dirty="0">
              <a:solidFill>
                <a:srgbClr val="C00000"/>
              </a:solidFill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6275799" y="2715766"/>
            <a:ext cx="0" cy="504056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5915759" y="3291830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</a:rPr>
              <a:t>柔化边缘</a:t>
            </a:r>
            <a:endParaRPr lang="zh-CN" altLang="en-US" sz="1200" dirty="0">
              <a:solidFill>
                <a:srgbClr val="C00000"/>
              </a:solidFill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7203772" y="2715766"/>
            <a:ext cx="0" cy="504056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6843732" y="3291830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</a:rPr>
              <a:t>棱台效果</a:t>
            </a:r>
            <a:endParaRPr lang="zh-CN" altLang="en-US" sz="1200" dirty="0">
              <a:solidFill>
                <a:srgbClr val="C00000"/>
              </a:solidFill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8131745" y="2715766"/>
            <a:ext cx="0" cy="504056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7771705" y="3291830"/>
            <a:ext cx="6992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</a:rPr>
              <a:t>3D</a:t>
            </a:r>
            <a:r>
              <a:rPr lang="zh-CN" altLang="en-US" sz="1200" dirty="0" smtClean="0">
                <a:solidFill>
                  <a:srgbClr val="C00000"/>
                </a:solidFill>
              </a:rPr>
              <a:t>效果</a:t>
            </a:r>
            <a:endParaRPr lang="zh-CN" altLang="en-US" sz="1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251520" y="895531"/>
            <a:ext cx="2808312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23528" y="875496"/>
            <a:ext cx="26084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3.2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图表的选择与设计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04056" y="1326337"/>
            <a:ext cx="2627784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第一选择：</a:t>
            </a:r>
            <a:r>
              <a:rPr lang="en-US" altLang="zh-CN" sz="1400" b="1" dirty="0" err="1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SmartArt</a:t>
            </a: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图表</a:t>
            </a:r>
            <a:endParaRPr lang="en-US" altLang="zh-CN" sz="14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779662"/>
            <a:ext cx="5334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</p:pic>
      <p:graphicFrame>
        <p:nvGraphicFramePr>
          <p:cNvPr id="32" name="图示 31"/>
          <p:cNvGraphicFramePr/>
          <p:nvPr/>
        </p:nvGraphicFramePr>
        <p:xfrm>
          <a:off x="982230" y="1785932"/>
          <a:ext cx="3804084" cy="25360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48" name="图示 47"/>
          <p:cNvGraphicFramePr/>
          <p:nvPr/>
        </p:nvGraphicFramePr>
        <p:xfrm>
          <a:off x="4517556" y="1606760"/>
          <a:ext cx="3912096" cy="2608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251520" y="895531"/>
            <a:ext cx="2808312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23528" y="875496"/>
            <a:ext cx="27366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3.2 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图表的选择与设计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04056" y="1326337"/>
            <a:ext cx="2123728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第二选择：网络素材</a:t>
            </a:r>
            <a:endParaRPr lang="en-US" altLang="zh-CN" sz="14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763688" y="1851670"/>
            <a:ext cx="2393038" cy="2376264"/>
            <a:chOff x="3115066" y="1707654"/>
            <a:chExt cx="2393038" cy="2376264"/>
          </a:xfrm>
        </p:grpSpPr>
        <p:sp>
          <p:nvSpPr>
            <p:cNvPr id="25" name="泪滴形 24"/>
            <p:cNvSpPr/>
            <p:nvPr/>
          </p:nvSpPr>
          <p:spPr>
            <a:xfrm>
              <a:off x="3115066" y="2931999"/>
              <a:ext cx="1151919" cy="1151919"/>
            </a:xfrm>
            <a:prstGeom prst="teardrop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泪滴形 25"/>
            <p:cNvSpPr/>
            <p:nvPr/>
          </p:nvSpPr>
          <p:spPr>
            <a:xfrm rot="16200000">
              <a:off x="4356185" y="2931999"/>
              <a:ext cx="1151919" cy="1151919"/>
            </a:xfrm>
            <a:prstGeom prst="teardrop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泪滴形 26"/>
            <p:cNvSpPr/>
            <p:nvPr/>
          </p:nvSpPr>
          <p:spPr>
            <a:xfrm rot="10800000">
              <a:off x="4339411" y="1707654"/>
              <a:ext cx="1151919" cy="1151919"/>
            </a:xfrm>
            <a:prstGeom prst="teardrop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泪滴形 27"/>
            <p:cNvSpPr/>
            <p:nvPr/>
          </p:nvSpPr>
          <p:spPr>
            <a:xfrm rot="5400000">
              <a:off x="3115066" y="1707654"/>
              <a:ext cx="1151919" cy="1151919"/>
            </a:xfrm>
            <a:prstGeom prst="teardrop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3203848" y="1779662"/>
              <a:ext cx="1008112" cy="10081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dirty="0" smtClean="0">
                  <a:solidFill>
                    <a:srgbClr val="C00000"/>
                  </a:solidFill>
                  <a:latin typeface="+mj-lt"/>
                </a:rPr>
                <a:t>S</a:t>
              </a:r>
              <a:endParaRPr lang="zh-CN" altLang="en-US" sz="4400" dirty="0">
                <a:solidFill>
                  <a:srgbClr val="C00000"/>
                </a:solidFill>
                <a:latin typeface="+mj-lt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203848" y="3003798"/>
              <a:ext cx="1008112" cy="10081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dirty="0" smtClean="0">
                  <a:solidFill>
                    <a:srgbClr val="C00000"/>
                  </a:solidFill>
                  <a:latin typeface="+mj-lt"/>
                </a:rPr>
                <a:t>O</a:t>
              </a:r>
              <a:endParaRPr lang="zh-CN" altLang="en-US" sz="4400" dirty="0">
                <a:solidFill>
                  <a:srgbClr val="C00000"/>
                </a:solidFill>
                <a:latin typeface="+mj-lt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4427984" y="3003798"/>
              <a:ext cx="1008112" cy="10081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dirty="0" smtClean="0">
                  <a:solidFill>
                    <a:srgbClr val="C00000"/>
                  </a:solidFill>
                  <a:latin typeface="+mj-lt"/>
                </a:rPr>
                <a:t>T</a:t>
              </a:r>
              <a:endParaRPr lang="zh-CN" altLang="en-US" sz="4400" dirty="0">
                <a:solidFill>
                  <a:srgbClr val="C00000"/>
                </a:solidFill>
                <a:latin typeface="+mj-lt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4427984" y="1779662"/>
              <a:ext cx="1008112" cy="10081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dirty="0" smtClean="0">
                  <a:solidFill>
                    <a:srgbClr val="C00000"/>
                  </a:solidFill>
                  <a:latin typeface="+mj-lt"/>
                </a:rPr>
                <a:t>W</a:t>
              </a:r>
              <a:endParaRPr lang="zh-CN" altLang="en-US" sz="4000" dirty="0">
                <a:solidFill>
                  <a:srgbClr val="C00000"/>
                </a:solidFill>
                <a:latin typeface="+mj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572000" y="1851670"/>
            <a:ext cx="2376264" cy="2376264"/>
            <a:chOff x="4788024" y="1635646"/>
            <a:chExt cx="2376264" cy="2376264"/>
          </a:xfrm>
        </p:grpSpPr>
        <p:sp>
          <p:nvSpPr>
            <p:cNvPr id="40" name="饼形 39"/>
            <p:cNvSpPr/>
            <p:nvPr/>
          </p:nvSpPr>
          <p:spPr>
            <a:xfrm>
              <a:off x="4788024" y="1635646"/>
              <a:ext cx="2376264" cy="2376264"/>
            </a:xfrm>
            <a:prstGeom prst="pie">
              <a:avLst>
                <a:gd name="adj1" fmla="val 16413654"/>
                <a:gd name="adj2" fmla="val 21380459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饼形 38"/>
            <p:cNvSpPr/>
            <p:nvPr/>
          </p:nvSpPr>
          <p:spPr>
            <a:xfrm>
              <a:off x="4896036" y="1743658"/>
              <a:ext cx="2160240" cy="2160240"/>
            </a:xfrm>
            <a:prstGeom prst="pi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5112060" y="1959682"/>
              <a:ext cx="1728192" cy="17281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销售</a:t>
              </a:r>
              <a:endPara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ctr"/>
              <a:r>
                <a:rPr lang="zh-CN" altLang="en-US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占比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cxnSp>
        <p:nvCxnSpPr>
          <p:cNvPr id="43" name="直接连接符 42"/>
          <p:cNvCxnSpPr/>
          <p:nvPr/>
        </p:nvCxnSpPr>
        <p:spPr>
          <a:xfrm>
            <a:off x="6660232" y="2067694"/>
            <a:ext cx="64807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6948264" y="3363838"/>
            <a:ext cx="64807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6660232" y="1678037"/>
            <a:ext cx="7168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C00000"/>
                </a:solidFill>
                <a:latin typeface="+mj-lt"/>
              </a:rPr>
              <a:t>25%</a:t>
            </a:r>
            <a:endParaRPr lang="zh-CN" altLang="en-US" sz="24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948264" y="2931790"/>
            <a:ext cx="6832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75%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251520" y="895531"/>
            <a:ext cx="2808312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23528" y="875496"/>
            <a:ext cx="27366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3.2 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图表的选择与设计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04056" y="1326337"/>
            <a:ext cx="29158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第三选择：自绘素材</a:t>
            </a:r>
          </a:p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当</a:t>
            </a:r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SmartArt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不能满足需求，且在网络上又找不到合适的素材，那就只能自己动手了。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4857752" y="2536031"/>
            <a:ext cx="2143140" cy="428628"/>
          </a:xfrm>
          <a:prstGeom prst="roundRect">
            <a:avLst>
              <a:gd name="adj" fmla="val 5000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 rot="16200000">
            <a:off x="5464975" y="2500311"/>
            <a:ext cx="2143140" cy="428628"/>
          </a:xfrm>
          <a:prstGeom prst="roundRect">
            <a:avLst>
              <a:gd name="adj" fmla="val 50000"/>
            </a:avLst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5429256" y="1893089"/>
            <a:ext cx="2143140" cy="428628"/>
          </a:xfrm>
          <a:prstGeom prst="roundRect">
            <a:avLst>
              <a:gd name="adj" fmla="val 50000"/>
            </a:avLst>
          </a:prstGeom>
          <a:solidFill>
            <a:srgbClr val="E2A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 rot="16200000">
            <a:off x="4822033" y="1928807"/>
            <a:ext cx="2143140" cy="428628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5607851" y="2536031"/>
            <a:ext cx="571504" cy="4286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22"/>
          <p:cNvGrpSpPr/>
          <p:nvPr/>
        </p:nvGrpSpPr>
        <p:grpSpPr>
          <a:xfrm>
            <a:off x="5500694" y="785800"/>
            <a:ext cx="785818" cy="785818"/>
            <a:chOff x="714348" y="1000114"/>
            <a:chExt cx="2786082" cy="2786082"/>
          </a:xfrm>
        </p:grpSpPr>
        <p:sp>
          <p:nvSpPr>
            <p:cNvPr id="33" name="矩形 30"/>
            <p:cNvSpPr/>
            <p:nvPr/>
          </p:nvSpPr>
          <p:spPr>
            <a:xfrm rot="5400000">
              <a:off x="714348" y="1000114"/>
              <a:ext cx="2786082" cy="27860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34" name="矩形 31"/>
            <p:cNvSpPr/>
            <p:nvPr/>
          </p:nvSpPr>
          <p:spPr>
            <a:xfrm>
              <a:off x="819719" y="1105485"/>
              <a:ext cx="2575340" cy="257534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outerShdw blurRad="254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35" name="矩形 33"/>
            <p:cNvSpPr/>
            <p:nvPr/>
          </p:nvSpPr>
          <p:spPr>
            <a:xfrm>
              <a:off x="920447" y="1206213"/>
              <a:ext cx="2373884" cy="2373884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4500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4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solidFill>
                    <a:srgbClr val="00B0F0"/>
                  </a:solidFill>
                  <a:latin typeface="Impact" pitchFamily="34" charset="0"/>
                </a:rPr>
                <a:t>S</a:t>
              </a:r>
              <a:endParaRPr lang="zh-CN" altLang="en-US" sz="3200" dirty="0">
                <a:solidFill>
                  <a:srgbClr val="00B0F0"/>
                </a:solidFill>
                <a:latin typeface="Impact" pitchFamily="34" charset="0"/>
              </a:endParaRPr>
            </a:p>
          </p:txBody>
        </p:sp>
      </p:grpSp>
      <p:grpSp>
        <p:nvGrpSpPr>
          <p:cNvPr id="36" name="组合 22"/>
          <p:cNvGrpSpPr/>
          <p:nvPr/>
        </p:nvGrpSpPr>
        <p:grpSpPr>
          <a:xfrm>
            <a:off x="7072330" y="1714494"/>
            <a:ext cx="785818" cy="785818"/>
            <a:chOff x="714348" y="1000114"/>
            <a:chExt cx="2786082" cy="2786082"/>
          </a:xfrm>
        </p:grpSpPr>
        <p:sp>
          <p:nvSpPr>
            <p:cNvPr id="37" name="矩形 30"/>
            <p:cNvSpPr/>
            <p:nvPr/>
          </p:nvSpPr>
          <p:spPr>
            <a:xfrm rot="5400000">
              <a:off x="714348" y="1000114"/>
              <a:ext cx="2786082" cy="27860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38" name="矩形 31"/>
            <p:cNvSpPr/>
            <p:nvPr/>
          </p:nvSpPr>
          <p:spPr>
            <a:xfrm>
              <a:off x="819719" y="1105485"/>
              <a:ext cx="2575340" cy="2575340"/>
            </a:xfrm>
            <a:prstGeom prst="ellipse">
              <a:avLst/>
            </a:prstGeom>
            <a:solidFill>
              <a:srgbClr val="E2AC00"/>
            </a:solidFill>
            <a:ln>
              <a:noFill/>
            </a:ln>
            <a:effectLst>
              <a:outerShdw blurRad="254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39" name="矩形 33"/>
            <p:cNvSpPr/>
            <p:nvPr/>
          </p:nvSpPr>
          <p:spPr>
            <a:xfrm>
              <a:off x="920447" y="1206213"/>
              <a:ext cx="2373884" cy="2373884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4500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4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solidFill>
                    <a:srgbClr val="E2AC00"/>
                  </a:solidFill>
                  <a:latin typeface="Impact" pitchFamily="34" charset="0"/>
                </a:rPr>
                <a:t>W</a:t>
              </a:r>
              <a:endParaRPr lang="zh-CN" altLang="en-US" sz="3200" dirty="0">
                <a:solidFill>
                  <a:srgbClr val="E2AC00"/>
                </a:solidFill>
                <a:latin typeface="Impact" pitchFamily="34" charset="0"/>
              </a:endParaRPr>
            </a:p>
          </p:txBody>
        </p:sp>
      </p:grpSp>
      <p:grpSp>
        <p:nvGrpSpPr>
          <p:cNvPr id="40" name="组合 22"/>
          <p:cNvGrpSpPr/>
          <p:nvPr/>
        </p:nvGrpSpPr>
        <p:grpSpPr>
          <a:xfrm>
            <a:off x="4572000" y="2357436"/>
            <a:ext cx="785818" cy="785818"/>
            <a:chOff x="714348" y="1000114"/>
            <a:chExt cx="2786082" cy="2786082"/>
          </a:xfrm>
        </p:grpSpPr>
        <p:sp>
          <p:nvSpPr>
            <p:cNvPr id="41" name="矩形 30"/>
            <p:cNvSpPr/>
            <p:nvPr/>
          </p:nvSpPr>
          <p:spPr>
            <a:xfrm rot="5400000">
              <a:off x="714348" y="1000114"/>
              <a:ext cx="2786082" cy="27860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42" name="矩形 31"/>
            <p:cNvSpPr/>
            <p:nvPr/>
          </p:nvSpPr>
          <p:spPr>
            <a:xfrm>
              <a:off x="819719" y="1105485"/>
              <a:ext cx="2575340" cy="257534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>
              <a:outerShdw blurRad="254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43" name="矩形 33"/>
            <p:cNvSpPr/>
            <p:nvPr/>
          </p:nvSpPr>
          <p:spPr>
            <a:xfrm>
              <a:off x="920447" y="1206213"/>
              <a:ext cx="2373884" cy="2373884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4500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4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solidFill>
                    <a:srgbClr val="FF0000"/>
                  </a:solidFill>
                  <a:latin typeface="Impact" pitchFamily="34" charset="0"/>
                </a:rPr>
                <a:t>T</a:t>
              </a:r>
              <a:endParaRPr lang="zh-CN" altLang="en-US" sz="3200" dirty="0">
                <a:solidFill>
                  <a:srgbClr val="FF0000"/>
                </a:solidFill>
                <a:latin typeface="Impact" pitchFamily="34" charset="0"/>
              </a:endParaRPr>
            </a:p>
          </p:txBody>
        </p:sp>
      </p:grpSp>
      <p:grpSp>
        <p:nvGrpSpPr>
          <p:cNvPr id="44" name="组合 22"/>
          <p:cNvGrpSpPr/>
          <p:nvPr/>
        </p:nvGrpSpPr>
        <p:grpSpPr>
          <a:xfrm>
            <a:off x="6143636" y="3357568"/>
            <a:ext cx="785818" cy="785818"/>
            <a:chOff x="714348" y="1000114"/>
            <a:chExt cx="2786082" cy="2786082"/>
          </a:xfrm>
        </p:grpSpPr>
        <p:sp>
          <p:nvSpPr>
            <p:cNvPr id="45" name="矩形 30"/>
            <p:cNvSpPr/>
            <p:nvPr/>
          </p:nvSpPr>
          <p:spPr>
            <a:xfrm rot="5400000">
              <a:off x="714348" y="1000114"/>
              <a:ext cx="2786082" cy="27860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46" name="矩形 31"/>
            <p:cNvSpPr/>
            <p:nvPr/>
          </p:nvSpPr>
          <p:spPr>
            <a:xfrm>
              <a:off x="819719" y="1105485"/>
              <a:ext cx="2575340" cy="2575340"/>
            </a:xfrm>
            <a:prstGeom prst="ellipse">
              <a:avLst/>
            </a:prstGeom>
            <a:solidFill>
              <a:srgbClr val="7EC234"/>
            </a:solidFill>
            <a:ln>
              <a:noFill/>
            </a:ln>
            <a:effectLst>
              <a:outerShdw blurRad="254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68" name="矩形 33"/>
            <p:cNvSpPr/>
            <p:nvPr/>
          </p:nvSpPr>
          <p:spPr>
            <a:xfrm>
              <a:off x="920447" y="1206213"/>
              <a:ext cx="2373884" cy="2373884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4500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4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solidFill>
                    <a:srgbClr val="7EC234"/>
                  </a:solidFill>
                  <a:latin typeface="Impact" pitchFamily="34" charset="0"/>
                </a:rPr>
                <a:t>O</a:t>
              </a:r>
              <a:endParaRPr lang="zh-CN" altLang="en-US" sz="3200" dirty="0">
                <a:solidFill>
                  <a:srgbClr val="7EC234"/>
                </a:solidFill>
                <a:latin typeface="Impact" pitchFamily="34" charset="0"/>
              </a:endParaRPr>
            </a:p>
          </p:txBody>
        </p:sp>
      </p:grp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251520" y="895531"/>
            <a:ext cx="2808312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23528" y="875496"/>
            <a:ext cx="27366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3.2 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图表的选择与设计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04056" y="1326337"/>
            <a:ext cx="82444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图表优化原则</a:t>
            </a:r>
            <a:endParaRPr lang="en-US" altLang="zh-CN" sz="14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14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无论是</a:t>
            </a:r>
            <a:r>
              <a:rPr lang="en-US" altLang="zh-CN" sz="1400" dirty="0" err="1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SmartArt</a:t>
            </a:r>
            <a:r>
              <a:rPr lang="zh-CN" altLang="en-US" sz="14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图表，还是网络的图表素材，都需要进行进一步的优化，以保持和</a:t>
            </a:r>
            <a:r>
              <a:rPr lang="en-US" altLang="zh-CN" sz="14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整体风格一致。</a:t>
            </a:r>
          </a:p>
        </p:txBody>
      </p:sp>
      <p:sp>
        <p:nvSpPr>
          <p:cNvPr id="26" name="矩形 6"/>
          <p:cNvSpPr>
            <a:spLocks noChangeArrowheads="1"/>
          </p:cNvSpPr>
          <p:nvPr/>
        </p:nvSpPr>
        <p:spPr bwMode="auto">
          <a:xfrm>
            <a:off x="539552" y="3159571"/>
            <a:ext cx="4752528" cy="150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eaLnBrk="1" hangingPunct="1">
              <a:lnSpc>
                <a:spcPct val="150000"/>
              </a:lnSpc>
              <a:spcAft>
                <a:spcPts val="300"/>
              </a:spcAft>
              <a:buFont typeface="Wingdings" pitchFamily="2" charset="2"/>
              <a:buChar char="l"/>
            </a:pPr>
            <a:r>
              <a:rPr lang="zh-CN" altLang="en-US" sz="1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</a:t>
            </a:r>
            <a:r>
              <a:rPr lang="zh-CN" altLang="en-US" sz="1400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1400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整体风格</a:t>
            </a:r>
            <a:r>
              <a:rPr lang="zh-CN" altLang="en-US" sz="1400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一致；</a:t>
            </a:r>
            <a:endParaRPr lang="en-US" altLang="zh-CN" sz="1400" dirty="0" smtClean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eaLnBrk="1" hangingPunct="1">
              <a:lnSpc>
                <a:spcPct val="150000"/>
              </a:lnSpc>
              <a:spcAft>
                <a:spcPts val="300"/>
              </a:spcAft>
              <a:buFont typeface="Wingdings" pitchFamily="2" charset="2"/>
              <a:buChar char="l"/>
            </a:pPr>
            <a:r>
              <a:rPr lang="zh-CN" altLang="en-US" sz="1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立体</a:t>
            </a:r>
            <a:r>
              <a:rPr lang="en-US" altLang="zh-CN" sz="1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平面风格</a:t>
            </a:r>
            <a:r>
              <a:rPr lang="zh-CN" altLang="en-US" sz="1400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要与</a:t>
            </a:r>
            <a:r>
              <a:rPr lang="en-US" altLang="zh-CN" sz="1400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风格保持一致；</a:t>
            </a:r>
            <a:endParaRPr lang="en-US" altLang="zh-CN" sz="1400" dirty="0" smtClean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eaLnBrk="1" hangingPunct="1">
              <a:lnSpc>
                <a:spcPct val="150000"/>
              </a:lnSpc>
              <a:spcAft>
                <a:spcPts val="300"/>
              </a:spcAft>
              <a:buFont typeface="Wingdings" pitchFamily="2" charset="2"/>
              <a:buChar char="l"/>
            </a:pPr>
            <a:r>
              <a:rPr lang="zh-CN" altLang="en-US" sz="1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符合逻辑</a:t>
            </a:r>
            <a:r>
              <a:rPr lang="zh-CN" altLang="en-US" sz="1400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（并列、递进、因果）；</a:t>
            </a:r>
            <a:endParaRPr lang="en-US" altLang="zh-CN" sz="1400" dirty="0" smtClean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eaLnBrk="1" hangingPunct="1">
              <a:lnSpc>
                <a:spcPct val="150000"/>
              </a:lnSpc>
              <a:spcAft>
                <a:spcPts val="300"/>
              </a:spcAft>
              <a:buFont typeface="Wingdings" pitchFamily="2" charset="2"/>
              <a:buChar char="l"/>
            </a:pPr>
            <a:r>
              <a:rPr lang="zh-CN" altLang="en-US" sz="1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符合几何之美</a:t>
            </a:r>
            <a:r>
              <a:rPr lang="zh-CN" altLang="en-US" sz="1400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（对称的、对齐的、几何形状的）。</a:t>
            </a:r>
            <a:endParaRPr lang="zh-CN" altLang="en-US" sz="14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4" name="图示 43"/>
          <p:cNvGraphicFramePr/>
          <p:nvPr/>
        </p:nvGraphicFramePr>
        <p:xfrm>
          <a:off x="4023363" y="2211710"/>
          <a:ext cx="3048000" cy="203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46" name="组合 45"/>
          <p:cNvGrpSpPr/>
          <p:nvPr/>
        </p:nvGrpSpPr>
        <p:grpSpPr>
          <a:xfrm>
            <a:off x="6687659" y="2238125"/>
            <a:ext cx="1988797" cy="1979061"/>
            <a:chOff x="6181721" y="2166117"/>
            <a:chExt cx="1988797" cy="1979061"/>
          </a:xfrm>
        </p:grpSpPr>
        <p:sp>
          <p:nvSpPr>
            <p:cNvPr id="47" name="任意多边形 46"/>
            <p:cNvSpPr/>
            <p:nvPr/>
          </p:nvSpPr>
          <p:spPr>
            <a:xfrm>
              <a:off x="6357833" y="2271781"/>
              <a:ext cx="1706880" cy="1706880"/>
            </a:xfrm>
            <a:custGeom>
              <a:avLst/>
              <a:gdLst>
                <a:gd name="connsiteX0" fmla="*/ 853441 w 1706880"/>
                <a:gd name="connsiteY0" fmla="*/ 0 h 1706880"/>
                <a:gd name="connsiteX1" fmla="*/ 1592541 w 1706880"/>
                <a:gd name="connsiteY1" fmla="*/ 426721 h 1706880"/>
                <a:gd name="connsiteX2" fmla="*/ 1592539 w 1706880"/>
                <a:gd name="connsiteY2" fmla="*/ 1280161 h 1706880"/>
                <a:gd name="connsiteX3" fmla="*/ 853440 w 1706880"/>
                <a:gd name="connsiteY3" fmla="*/ 853440 h 1706880"/>
                <a:gd name="connsiteX4" fmla="*/ 853441 w 1706880"/>
                <a:gd name="connsiteY4" fmla="*/ 0 h 1706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6880" h="1706880">
                  <a:moveTo>
                    <a:pt x="853441" y="0"/>
                  </a:moveTo>
                  <a:cubicBezTo>
                    <a:pt x="1158346" y="0"/>
                    <a:pt x="1440089" y="162666"/>
                    <a:pt x="1592541" y="426721"/>
                  </a:cubicBezTo>
                  <a:cubicBezTo>
                    <a:pt x="1744993" y="690777"/>
                    <a:pt x="1744992" y="1016106"/>
                    <a:pt x="1592539" y="1280161"/>
                  </a:cubicBezTo>
                  <a:lnTo>
                    <a:pt x="853440" y="853440"/>
                  </a:lnTo>
                  <a:cubicBezTo>
                    <a:pt x="853440" y="568960"/>
                    <a:pt x="853441" y="284480"/>
                    <a:pt x="853441" y="0"/>
                  </a:cubicBezTo>
                  <a:close/>
                </a:path>
              </a:pathLst>
            </a:custGeom>
            <a:solidFill>
              <a:srgbClr val="00B0F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23697" tIns="385826" rIns="221843" bIns="861314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900" kern="1200" dirty="0" smtClean="0"/>
                <a:t>研发</a:t>
              </a:r>
              <a:endParaRPr lang="zh-CN" altLang="en-US" sz="1900" kern="1200" dirty="0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6322679" y="2332741"/>
              <a:ext cx="1706880" cy="1706880"/>
            </a:xfrm>
            <a:custGeom>
              <a:avLst/>
              <a:gdLst>
                <a:gd name="connsiteX0" fmla="*/ 1592541 w 1706880"/>
                <a:gd name="connsiteY0" fmla="*/ 1280160 h 1706880"/>
                <a:gd name="connsiteX1" fmla="*/ 853440 w 1706880"/>
                <a:gd name="connsiteY1" fmla="*/ 1706880 h 1706880"/>
                <a:gd name="connsiteX2" fmla="*/ 114339 w 1706880"/>
                <a:gd name="connsiteY2" fmla="*/ 1280159 h 1706880"/>
                <a:gd name="connsiteX3" fmla="*/ 853440 w 1706880"/>
                <a:gd name="connsiteY3" fmla="*/ 853440 h 1706880"/>
                <a:gd name="connsiteX4" fmla="*/ 1592541 w 1706880"/>
                <a:gd name="connsiteY4" fmla="*/ 1280160 h 1706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6880" h="1706880">
                  <a:moveTo>
                    <a:pt x="1592541" y="1280160"/>
                  </a:moveTo>
                  <a:cubicBezTo>
                    <a:pt x="1440089" y="1544215"/>
                    <a:pt x="1158345" y="1706880"/>
                    <a:pt x="853440" y="1706880"/>
                  </a:cubicBezTo>
                  <a:cubicBezTo>
                    <a:pt x="548535" y="1706880"/>
                    <a:pt x="266791" y="1544215"/>
                    <a:pt x="114339" y="1280159"/>
                  </a:cubicBezTo>
                  <a:lnTo>
                    <a:pt x="853440" y="853440"/>
                  </a:lnTo>
                  <a:lnTo>
                    <a:pt x="1592541" y="1280160"/>
                  </a:lnTo>
                  <a:close/>
                </a:path>
              </a:pathLst>
            </a:custGeom>
            <a:solidFill>
              <a:srgbClr val="00B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30531" tIns="1131571" rIns="410209" bIns="176529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900" kern="1200" dirty="0" smtClean="0"/>
                <a:t>综合</a:t>
              </a:r>
              <a:endParaRPr lang="zh-CN" altLang="en-US" sz="1900" kern="1200" dirty="0"/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6287526" y="2271781"/>
              <a:ext cx="1706880" cy="1706880"/>
            </a:xfrm>
            <a:custGeom>
              <a:avLst/>
              <a:gdLst>
                <a:gd name="connsiteX0" fmla="*/ 114339 w 1706880"/>
                <a:gd name="connsiteY0" fmla="*/ 1280159 h 1706880"/>
                <a:gd name="connsiteX1" fmla="*/ 114340 w 1706880"/>
                <a:gd name="connsiteY1" fmla="*/ 426719 h 1706880"/>
                <a:gd name="connsiteX2" fmla="*/ 853441 w 1706880"/>
                <a:gd name="connsiteY2" fmla="*/ 0 h 1706880"/>
                <a:gd name="connsiteX3" fmla="*/ 853440 w 1706880"/>
                <a:gd name="connsiteY3" fmla="*/ 853440 h 1706880"/>
                <a:gd name="connsiteX4" fmla="*/ 114339 w 1706880"/>
                <a:gd name="connsiteY4" fmla="*/ 1280159 h 1706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6880" h="1706880">
                  <a:moveTo>
                    <a:pt x="114339" y="1280159"/>
                  </a:moveTo>
                  <a:cubicBezTo>
                    <a:pt x="-38113" y="1016104"/>
                    <a:pt x="-38113" y="690774"/>
                    <a:pt x="114340" y="426719"/>
                  </a:cubicBezTo>
                  <a:cubicBezTo>
                    <a:pt x="266793" y="162664"/>
                    <a:pt x="548536" y="0"/>
                    <a:pt x="853441" y="0"/>
                  </a:cubicBezTo>
                  <a:cubicBezTo>
                    <a:pt x="853441" y="284480"/>
                    <a:pt x="853440" y="568960"/>
                    <a:pt x="853440" y="853440"/>
                  </a:cubicBezTo>
                  <a:lnTo>
                    <a:pt x="114339" y="1280159"/>
                  </a:lnTo>
                  <a:close/>
                </a:path>
              </a:pathLst>
            </a:custGeom>
            <a:solidFill>
              <a:srgbClr val="C00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21843" tIns="385826" rIns="923697" bIns="861314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900" kern="1200" dirty="0" smtClean="0"/>
                <a:t>市场</a:t>
              </a:r>
              <a:endParaRPr lang="zh-CN" altLang="en-US" sz="1900" kern="1200" dirty="0"/>
            </a:p>
          </p:txBody>
        </p:sp>
        <p:sp>
          <p:nvSpPr>
            <p:cNvPr id="56" name="环形箭头 55"/>
            <p:cNvSpPr/>
            <p:nvPr/>
          </p:nvSpPr>
          <p:spPr>
            <a:xfrm>
              <a:off x="6252310" y="2166117"/>
              <a:ext cx="1918208" cy="1918208"/>
            </a:xfrm>
            <a:prstGeom prst="circularArrow">
              <a:avLst>
                <a:gd name="adj1" fmla="val 5085"/>
                <a:gd name="adj2" fmla="val 327528"/>
                <a:gd name="adj3" fmla="val 1472472"/>
                <a:gd name="adj4" fmla="val 16199432"/>
                <a:gd name="adj5" fmla="val 5932"/>
              </a:avLst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59" name="环形箭头 58"/>
            <p:cNvSpPr/>
            <p:nvPr/>
          </p:nvSpPr>
          <p:spPr>
            <a:xfrm>
              <a:off x="6217016" y="2226970"/>
              <a:ext cx="1918208" cy="1918208"/>
            </a:xfrm>
            <a:prstGeom prst="circularArrow">
              <a:avLst>
                <a:gd name="adj1" fmla="val 5085"/>
                <a:gd name="adj2" fmla="val 327528"/>
                <a:gd name="adj3" fmla="val 8671970"/>
                <a:gd name="adj4" fmla="val 1800502"/>
                <a:gd name="adj5" fmla="val 5932"/>
              </a:avLst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62" name="环形箭头 61"/>
            <p:cNvSpPr/>
            <p:nvPr/>
          </p:nvSpPr>
          <p:spPr>
            <a:xfrm>
              <a:off x="6181721" y="2166117"/>
              <a:ext cx="1918208" cy="1918208"/>
            </a:xfrm>
            <a:prstGeom prst="circularArrow">
              <a:avLst>
                <a:gd name="adj1" fmla="val 5085"/>
                <a:gd name="adj2" fmla="val 327528"/>
                <a:gd name="adj3" fmla="val 15873039"/>
                <a:gd name="adj4" fmla="val 9000000"/>
                <a:gd name="adj5" fmla="val 5932"/>
              </a:avLst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43174" y="1285866"/>
            <a:ext cx="3458664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正确使用动画效果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428860" y="2143122"/>
            <a:ext cx="1214446" cy="1214446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</a:rPr>
              <a:t>逻辑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</a:rPr>
              <a:t>一致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3786182" y="2143122"/>
            <a:ext cx="1214446" cy="1214446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</a:rPr>
              <a:t>精简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</a:rPr>
              <a:t>适宜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5143504" y="2143122"/>
            <a:ext cx="1214446" cy="1214446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</a:rPr>
              <a:t>切勿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</a:rPr>
              <a:t>花俏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" presetClass="entr" presetSubtype="4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allAtOnce" animBg="1"/>
      <p:bldP spid="6" grpId="0" uiExpand="1" build="allAtOnce" animBg="1"/>
      <p:bldP spid="8" grpId="0" uiExpand="1" build="allAtOnce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251520" y="895531"/>
            <a:ext cx="2952328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23528" y="875496"/>
            <a:ext cx="20874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4.1 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逻辑切换动画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67544" y="3003798"/>
            <a:ext cx="8064896" cy="1224136"/>
            <a:chOff x="467544" y="2787774"/>
            <a:chExt cx="8064896" cy="1224136"/>
          </a:xfrm>
        </p:grpSpPr>
        <p:grpSp>
          <p:nvGrpSpPr>
            <p:cNvPr id="5" name="组合 21"/>
            <p:cNvGrpSpPr/>
            <p:nvPr/>
          </p:nvGrpSpPr>
          <p:grpSpPr>
            <a:xfrm>
              <a:off x="467544" y="2787774"/>
              <a:ext cx="8064896" cy="1224136"/>
              <a:chOff x="467544" y="2787774"/>
              <a:chExt cx="8064896" cy="1224136"/>
            </a:xfrm>
          </p:grpSpPr>
          <p:sp>
            <p:nvSpPr>
              <p:cNvPr id="9" name="等腰三角形 8"/>
              <p:cNvSpPr/>
              <p:nvPr/>
            </p:nvSpPr>
            <p:spPr>
              <a:xfrm>
                <a:off x="683568" y="2787774"/>
                <a:ext cx="216024" cy="216024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467544" y="2931790"/>
                <a:ext cx="8064896" cy="1080120"/>
              </a:xfrm>
              <a:prstGeom prst="round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18"/>
            <p:cNvGrpSpPr/>
            <p:nvPr/>
          </p:nvGrpSpPr>
          <p:grpSpPr>
            <a:xfrm>
              <a:off x="539552" y="2989430"/>
              <a:ext cx="7920880" cy="964840"/>
              <a:chOff x="539552" y="3047070"/>
              <a:chExt cx="7920880" cy="964840"/>
            </a:xfrm>
            <a:effectLst/>
          </p:grpSpPr>
          <p:pic>
            <p:nvPicPr>
              <p:cNvPr id="7" name="Picture 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539552" y="3047070"/>
                <a:ext cx="7920880" cy="964840"/>
              </a:xfrm>
              <a:prstGeom prst="roundRect">
                <a:avLst>
                  <a:gd name="adj" fmla="val 10055"/>
                </a:avLst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8" name="圆角矩形 7"/>
              <p:cNvSpPr/>
              <p:nvPr/>
            </p:nvSpPr>
            <p:spPr>
              <a:xfrm>
                <a:off x="2051720" y="3291830"/>
                <a:ext cx="6264696" cy="648072"/>
              </a:xfrm>
              <a:prstGeom prst="roundRect">
                <a:avLst>
                  <a:gd name="adj" fmla="val 11745"/>
                </a:avLst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  <a:prstDash val="sysDash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462255" y="2139702"/>
            <a:ext cx="6486009" cy="671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eaLnBrk="1" hangingPunct="1">
              <a:lnSpc>
                <a:spcPct val="132000"/>
              </a:lnSpc>
              <a:spcAft>
                <a:spcPts val="300"/>
              </a:spcAft>
              <a:buFont typeface="Wingdings" pitchFamily="2" charset="2"/>
              <a:buChar char="l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同类别的页面动画保持一致（如过渡页、体现正文不同层次的页面）；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eaLnBrk="1" hangingPunct="1">
              <a:lnSpc>
                <a:spcPct val="132000"/>
              </a:lnSpc>
              <a:spcAft>
                <a:spcPts val="300"/>
              </a:spcAft>
              <a:buFont typeface="Wingdings" pitchFamily="2" charset="2"/>
              <a:buChar char="l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级别或同一章节的动态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切换动画保持一致。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4056" y="1326337"/>
            <a:ext cx="8244408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幻灯片与幻灯片之间的切换原则</a:t>
            </a:r>
            <a:endParaRPr lang="en-US" altLang="zh-CN" sz="14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椭圆形标注 12"/>
          <p:cNvSpPr/>
          <p:nvPr/>
        </p:nvSpPr>
        <p:spPr>
          <a:xfrm>
            <a:off x="6516216" y="1421178"/>
            <a:ext cx="1440160" cy="1444605"/>
          </a:xfrm>
          <a:prstGeom prst="wedgeEllipseCallout">
            <a:avLst>
              <a:gd name="adj1" fmla="val -48828"/>
              <a:gd name="adj2" fmla="val 3394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</a:rPr>
              <a:t>用好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2800" dirty="0" smtClean="0">
                <a:solidFill>
                  <a:schemeClr val="bg1"/>
                </a:solidFill>
              </a:rPr>
              <a:t>母版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平行四边形 13"/>
          <p:cNvSpPr/>
          <p:nvPr/>
        </p:nvSpPr>
        <p:spPr>
          <a:xfrm>
            <a:off x="251520" y="895531"/>
            <a:ext cx="2952328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23528" y="875496"/>
            <a:ext cx="28873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4.2 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简单动画的个性设置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331640" y="1842959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平滑下降</a:t>
            </a: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的动画效果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331640" y="2491031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平滑上升</a:t>
            </a: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的动画效果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31640" y="3139103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平滑移动</a:t>
            </a: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的动画效果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1331640" y="2067694"/>
            <a:ext cx="0" cy="1440160"/>
          </a:xfrm>
          <a:prstGeom prst="line">
            <a:avLst/>
          </a:prstGeom>
          <a:ln w="571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1123672"/>
            <a:ext cx="2160239" cy="3396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</p:pic>
      <p:sp>
        <p:nvSpPr>
          <p:cNvPr id="13" name="椭圆形标注 12"/>
          <p:cNvSpPr/>
          <p:nvPr/>
        </p:nvSpPr>
        <p:spPr>
          <a:xfrm>
            <a:off x="6948264" y="915566"/>
            <a:ext cx="1152128" cy="1155684"/>
          </a:xfrm>
          <a:prstGeom prst="wedgeEllipseCallout">
            <a:avLst>
              <a:gd name="adj1" fmla="val -48828"/>
              <a:gd name="adj2" fmla="val 3394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</a:rPr>
              <a:t>实例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</a:rPr>
              <a:t>操作</a:t>
            </a:r>
          </a:p>
        </p:txBody>
      </p:sp>
      <p:sp>
        <p:nvSpPr>
          <p:cNvPr id="27" name="椭圆 26"/>
          <p:cNvSpPr/>
          <p:nvPr/>
        </p:nvSpPr>
        <p:spPr>
          <a:xfrm>
            <a:off x="827584" y="1991241"/>
            <a:ext cx="363363" cy="36448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+mj-lt"/>
              </a:rPr>
              <a:t>1</a:t>
            </a:r>
            <a:endParaRPr lang="zh-CN" altLang="en-US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830907" y="2603309"/>
            <a:ext cx="363363" cy="36448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+mj-lt"/>
              </a:rPr>
              <a:t>2</a:t>
            </a:r>
            <a:endParaRPr lang="zh-CN" altLang="en-US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830907" y="3215377"/>
            <a:ext cx="363363" cy="36448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+mj-lt"/>
              </a:rPr>
              <a:t>3</a:t>
            </a:r>
            <a:endParaRPr lang="zh-CN" altLang="en-US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0" name="TextBox 6"/>
          <p:cNvSpPr txBox="1"/>
          <p:nvPr/>
        </p:nvSpPr>
        <p:spPr>
          <a:xfrm>
            <a:off x="755576" y="3723878"/>
            <a:ext cx="4032448" cy="345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400"/>
              </a:spcAft>
            </a:pP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仅举此例，以此类推，请大家现场</a:t>
            </a:r>
            <a:r>
              <a:rPr lang="en-US" altLang="zh-CN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or</a:t>
            </a: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课后练习。</a:t>
            </a:r>
            <a:endParaRPr lang="zh-CN" altLang="en-US" sz="14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40458" y="2353933"/>
            <a:ext cx="1078138" cy="107813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确定</a:t>
            </a:r>
            <a:endParaRPr lang="en-US" altLang="zh-CN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课题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燕尾形 11"/>
          <p:cNvSpPr/>
          <p:nvPr/>
        </p:nvSpPr>
        <p:spPr>
          <a:xfrm>
            <a:off x="1582016" y="2671032"/>
            <a:ext cx="253680" cy="443939"/>
          </a:xfrm>
          <a:prstGeom prst="chevron">
            <a:avLst/>
          </a:prstGeom>
          <a:solidFill>
            <a:schemeClr val="tx1">
              <a:lumMod val="75000"/>
              <a:lumOff val="2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899115" y="2353933"/>
            <a:ext cx="1078138" cy="107813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收集</a:t>
            </a:r>
            <a:endParaRPr lang="en-US" altLang="zh-CN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燕尾形 13"/>
          <p:cNvSpPr/>
          <p:nvPr/>
        </p:nvSpPr>
        <p:spPr>
          <a:xfrm>
            <a:off x="3040673" y="2671032"/>
            <a:ext cx="253680" cy="443939"/>
          </a:xfrm>
          <a:prstGeom prst="chevron">
            <a:avLst/>
          </a:prstGeom>
          <a:solidFill>
            <a:schemeClr val="tx1">
              <a:lumMod val="75000"/>
              <a:lumOff val="2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357773" y="2353933"/>
            <a:ext cx="1078138" cy="107813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整理</a:t>
            </a:r>
            <a:endParaRPr lang="en-US" altLang="zh-CN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分类</a:t>
            </a:r>
            <a:endParaRPr lang="en-US" altLang="zh-CN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燕尾形 15"/>
          <p:cNvSpPr/>
          <p:nvPr/>
        </p:nvSpPr>
        <p:spPr>
          <a:xfrm>
            <a:off x="4499331" y="2671032"/>
            <a:ext cx="253680" cy="443939"/>
          </a:xfrm>
          <a:prstGeom prst="chevron">
            <a:avLst/>
          </a:prstGeom>
          <a:solidFill>
            <a:schemeClr val="tx1">
              <a:lumMod val="75000"/>
              <a:lumOff val="2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816430" y="2353933"/>
            <a:ext cx="1078138" cy="107813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提取</a:t>
            </a:r>
            <a:endParaRPr lang="en-US" altLang="zh-CN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重点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燕尾形 17"/>
          <p:cNvSpPr/>
          <p:nvPr/>
        </p:nvSpPr>
        <p:spPr>
          <a:xfrm>
            <a:off x="5957988" y="2671032"/>
            <a:ext cx="253680" cy="443939"/>
          </a:xfrm>
          <a:prstGeom prst="chevron">
            <a:avLst/>
          </a:prstGeom>
          <a:solidFill>
            <a:schemeClr val="tx1">
              <a:lumMod val="75000"/>
              <a:lumOff val="2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275088" y="2353933"/>
            <a:ext cx="1078138" cy="107813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确定</a:t>
            </a:r>
            <a:endParaRPr lang="en-US" altLang="zh-CN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大纲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" name="组合 24"/>
          <p:cNvGrpSpPr/>
          <p:nvPr/>
        </p:nvGrpSpPr>
        <p:grpSpPr>
          <a:xfrm>
            <a:off x="2339752" y="1919903"/>
            <a:ext cx="216024" cy="354288"/>
            <a:chOff x="2843808" y="1353365"/>
            <a:chExt cx="216024" cy="354288"/>
          </a:xfrm>
        </p:grpSpPr>
        <p:sp>
          <p:nvSpPr>
            <p:cNvPr id="22" name="矩形 21"/>
            <p:cNvSpPr/>
            <p:nvPr/>
          </p:nvSpPr>
          <p:spPr>
            <a:xfrm rot="5400000">
              <a:off x="2928960" y="1576782"/>
              <a:ext cx="45719" cy="21602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2951819" y="1353365"/>
              <a:ext cx="0" cy="30857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xtBox 26"/>
          <p:cNvSpPr txBox="1"/>
          <p:nvPr/>
        </p:nvSpPr>
        <p:spPr>
          <a:xfrm>
            <a:off x="2094885" y="1631871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solidFill>
                  <a:srgbClr val="C00000"/>
                </a:solidFill>
              </a:rPr>
              <a:t>素材检索</a:t>
            </a:r>
            <a:endParaRPr lang="zh-CN" altLang="en-US" sz="1100" b="1" dirty="0">
              <a:solidFill>
                <a:srgbClr val="C00000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04056" y="1357696"/>
            <a:ext cx="190770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</a:t>
            </a:r>
            <a:r>
              <a:rPr lang="en-US" altLang="zh-CN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前期工作：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燕尾形 43"/>
          <p:cNvSpPr/>
          <p:nvPr/>
        </p:nvSpPr>
        <p:spPr>
          <a:xfrm>
            <a:off x="7425234" y="2669050"/>
            <a:ext cx="253680" cy="443939"/>
          </a:xfrm>
          <a:prstGeom prst="chevron">
            <a:avLst/>
          </a:prstGeom>
          <a:solidFill>
            <a:schemeClr val="tx1">
              <a:lumMod val="75000"/>
              <a:lumOff val="2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7742334" y="2351951"/>
            <a:ext cx="1078138" cy="107813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制作</a:t>
            </a:r>
            <a:endParaRPr lang="en-US" altLang="zh-CN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3" name="组合 45"/>
          <p:cNvGrpSpPr/>
          <p:nvPr/>
        </p:nvGrpSpPr>
        <p:grpSpPr>
          <a:xfrm>
            <a:off x="8172400" y="1919903"/>
            <a:ext cx="216024" cy="354288"/>
            <a:chOff x="2843808" y="1353365"/>
            <a:chExt cx="216024" cy="354288"/>
          </a:xfrm>
        </p:grpSpPr>
        <p:sp>
          <p:nvSpPr>
            <p:cNvPr id="47" name="矩形 46"/>
            <p:cNvSpPr/>
            <p:nvPr/>
          </p:nvSpPr>
          <p:spPr>
            <a:xfrm rot="5400000">
              <a:off x="2928960" y="1576782"/>
              <a:ext cx="45719" cy="21602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2951819" y="1353365"/>
              <a:ext cx="0" cy="30857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TextBox 48"/>
          <p:cNvSpPr txBox="1"/>
          <p:nvPr/>
        </p:nvSpPr>
        <p:spPr>
          <a:xfrm>
            <a:off x="7927533" y="1631871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solidFill>
                  <a:srgbClr val="C00000"/>
                </a:solidFill>
              </a:rPr>
              <a:t>制作技巧</a:t>
            </a:r>
            <a:endParaRPr lang="zh-CN" altLang="en-US" sz="1100" b="1" dirty="0">
              <a:solidFill>
                <a:srgbClr val="C00000"/>
              </a:solidFill>
            </a:endParaRPr>
          </a:p>
        </p:txBody>
      </p:sp>
      <p:grpSp>
        <p:nvGrpSpPr>
          <p:cNvPr id="6" name="组合 51"/>
          <p:cNvGrpSpPr/>
          <p:nvPr/>
        </p:nvGrpSpPr>
        <p:grpSpPr>
          <a:xfrm>
            <a:off x="4067944" y="3541970"/>
            <a:ext cx="3456384" cy="744292"/>
            <a:chOff x="4067944" y="3507854"/>
            <a:chExt cx="3456384" cy="744292"/>
          </a:xfrm>
          <a:solidFill>
            <a:srgbClr val="C0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0" name="圆角矩形 49"/>
            <p:cNvSpPr/>
            <p:nvPr/>
          </p:nvSpPr>
          <p:spPr>
            <a:xfrm>
              <a:off x="4067944" y="3579862"/>
              <a:ext cx="3456384" cy="672284"/>
            </a:xfrm>
            <a:prstGeom prst="roundRect">
              <a:avLst>
                <a:gd name="adj" fmla="val 747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b="1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大纲是体现</a:t>
              </a:r>
              <a:r>
                <a:rPr lang="en-US" altLang="zh-CN" sz="1400" b="1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b="1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逻辑思路的地方。</a:t>
              </a:r>
              <a:endParaRPr lang="en-US" altLang="zh-CN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建议先在纸上描绘逻辑线路图，可参考金字塔原理。</a:t>
              </a:r>
            </a:p>
          </p:txBody>
        </p:sp>
        <p:sp>
          <p:nvSpPr>
            <p:cNvPr id="51" name="等腰三角形 50"/>
            <p:cNvSpPr/>
            <p:nvPr/>
          </p:nvSpPr>
          <p:spPr>
            <a:xfrm>
              <a:off x="6804248" y="3507854"/>
              <a:ext cx="144016" cy="14401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平行四边形 27"/>
          <p:cNvSpPr/>
          <p:nvPr/>
        </p:nvSpPr>
        <p:spPr>
          <a:xfrm>
            <a:off x="251520" y="895531"/>
            <a:ext cx="2592288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323528" y="875496"/>
            <a:ext cx="15440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1.1 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大纲设计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平行四边形 13"/>
          <p:cNvSpPr/>
          <p:nvPr/>
        </p:nvSpPr>
        <p:spPr>
          <a:xfrm>
            <a:off x="251520" y="895531"/>
            <a:ext cx="2952328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23528" y="875496"/>
            <a:ext cx="28953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4.3 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单个对象的组合设计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1331640" y="2067694"/>
            <a:ext cx="0" cy="1440160"/>
          </a:xfrm>
          <a:prstGeom prst="line">
            <a:avLst/>
          </a:prstGeom>
          <a:ln w="571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形标注 12"/>
          <p:cNvSpPr/>
          <p:nvPr/>
        </p:nvSpPr>
        <p:spPr>
          <a:xfrm>
            <a:off x="6948264" y="915566"/>
            <a:ext cx="1152128" cy="1155684"/>
          </a:xfrm>
          <a:prstGeom prst="wedgeEllipseCallout">
            <a:avLst>
              <a:gd name="adj1" fmla="val -48828"/>
              <a:gd name="adj2" fmla="val 3394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</a:rPr>
              <a:t>实例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</a:rPr>
              <a:t>操作</a:t>
            </a:r>
          </a:p>
        </p:txBody>
      </p:sp>
      <p:sp>
        <p:nvSpPr>
          <p:cNvPr id="27" name="椭圆 26"/>
          <p:cNvSpPr/>
          <p:nvPr/>
        </p:nvSpPr>
        <p:spPr>
          <a:xfrm>
            <a:off x="827584" y="2351281"/>
            <a:ext cx="363363" cy="36448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+mj-lt"/>
              </a:rPr>
              <a:t>1</a:t>
            </a:r>
            <a:endParaRPr lang="zh-CN" altLang="en-US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830907" y="2855337"/>
            <a:ext cx="363363" cy="36448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+mj-lt"/>
              </a:rPr>
              <a:t>2</a:t>
            </a:r>
            <a:endParaRPr lang="zh-CN" altLang="en-US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0" name="TextBox 6"/>
          <p:cNvSpPr txBox="1"/>
          <p:nvPr/>
        </p:nvSpPr>
        <p:spPr>
          <a:xfrm>
            <a:off x="755576" y="3723878"/>
            <a:ext cx="4032448" cy="345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400"/>
              </a:spcAft>
            </a:pP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仅举此例，以此类推，请大家现场</a:t>
            </a:r>
            <a:r>
              <a:rPr lang="en-US" altLang="zh-CN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or</a:t>
            </a: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课后练习。</a:t>
            </a:r>
            <a:endParaRPr lang="zh-CN" altLang="en-US" sz="14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4" name="Picture 2" descr="C:\Documents and Settings\yangweizhou\桌面\1736669_222248056_2.jpg"/>
          <p:cNvPicPr>
            <a:picLocks noChangeAspect="1" noChangeArrowheads="1"/>
          </p:cNvPicPr>
          <p:nvPr/>
        </p:nvPicPr>
        <p:blipFill>
          <a:blip r:embed="rId2" cstate="print"/>
          <a:srcRect r="7692" b="9744"/>
          <a:stretch>
            <a:fillRect/>
          </a:stretch>
        </p:blipFill>
        <p:spPr bwMode="auto">
          <a:xfrm>
            <a:off x="1547664" y="1995686"/>
            <a:ext cx="2592288" cy="1584176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9" name="Picture 6" descr="C:\Documents and Settings\huxiya\桌面\F4D779C4635D68E92434990D569DE614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283968" y="1995685"/>
            <a:ext cx="2520280" cy="1576575"/>
          </a:xfrm>
          <a:prstGeom prst="rect">
            <a:avLst/>
          </a:prstGeom>
          <a:noFill/>
          <a:ln w="127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22" name="TextBox 21"/>
          <p:cNvSpPr txBox="1"/>
          <p:nvPr/>
        </p:nvSpPr>
        <p:spPr>
          <a:xfrm>
            <a:off x="1475656" y="1707654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淡出式缩放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+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陀螺旋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211960" y="1707654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淡出式缩放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+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放大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/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缩小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1" dur="100" fill="hold"/>
                                        <p:tgtEl>
                                          <p:spTgt spid="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3" dur="200" fill="hold"/>
                                        <p:tgtEl>
                                          <p:spTgt spid="1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25" dur="100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7" dur="200" fill="hold"/>
                                        <p:tgtEl>
                                          <p:spTgt spid="19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平行四边形 13"/>
          <p:cNvSpPr/>
          <p:nvPr/>
        </p:nvSpPr>
        <p:spPr>
          <a:xfrm>
            <a:off x="251520" y="895531"/>
            <a:ext cx="2952328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23528" y="875496"/>
            <a:ext cx="28873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4.4 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多个对象的组合设计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椭圆形标注 12"/>
          <p:cNvSpPr/>
          <p:nvPr/>
        </p:nvSpPr>
        <p:spPr>
          <a:xfrm>
            <a:off x="6948264" y="915566"/>
            <a:ext cx="1152128" cy="1155684"/>
          </a:xfrm>
          <a:prstGeom prst="wedgeEllipseCallout">
            <a:avLst>
              <a:gd name="adj1" fmla="val -48828"/>
              <a:gd name="adj2" fmla="val 3394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</a:rPr>
              <a:t>实例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</a:rPr>
              <a:t>操作</a:t>
            </a:r>
          </a:p>
        </p:txBody>
      </p:sp>
      <p:sp>
        <p:nvSpPr>
          <p:cNvPr id="30" name="TextBox 6"/>
          <p:cNvSpPr txBox="1"/>
          <p:nvPr/>
        </p:nvSpPr>
        <p:spPr>
          <a:xfrm>
            <a:off x="755576" y="3723878"/>
            <a:ext cx="4032448" cy="345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400"/>
              </a:spcAft>
            </a:pP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仅举此例，以此类推，请大家现场</a:t>
            </a:r>
            <a:r>
              <a:rPr lang="en-US" altLang="zh-CN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or</a:t>
            </a: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课后练习。</a:t>
            </a:r>
            <a:endParaRPr lang="zh-CN" altLang="en-US" sz="14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393790" y="699542"/>
            <a:ext cx="1412227" cy="1163923"/>
            <a:chOff x="437150" y="2317471"/>
            <a:chExt cx="1807651" cy="1489821"/>
          </a:xfrm>
        </p:grpSpPr>
        <p:sp>
          <p:nvSpPr>
            <p:cNvPr id="16" name="六边形 15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sp>
          <p:nvSpPr>
            <p:cNvPr id="17" name="矩形 16"/>
            <p:cNvSpPr/>
            <p:nvPr/>
          </p:nvSpPr>
          <p:spPr>
            <a:xfrm>
              <a:off x="437150" y="2760110"/>
              <a:ext cx="1807651" cy="5712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亮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剑之旅</a:t>
              </a:r>
              <a:endPara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拓展训练课程</a:t>
              </a:r>
              <a:endPara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275856" y="1310215"/>
            <a:ext cx="1412227" cy="1163923"/>
            <a:chOff x="437150" y="2317471"/>
            <a:chExt cx="1807651" cy="1489821"/>
          </a:xfrm>
        </p:grpSpPr>
        <p:sp>
          <p:nvSpPr>
            <p:cNvPr id="21" name="六边形 20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sp>
          <p:nvSpPr>
            <p:cNvPr id="24" name="矩形 23"/>
            <p:cNvSpPr/>
            <p:nvPr/>
          </p:nvSpPr>
          <p:spPr>
            <a:xfrm>
              <a:off x="437150" y="2734023"/>
              <a:ext cx="1807651" cy="5712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融入之行</a:t>
              </a:r>
              <a:endPara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新人入职课程</a:t>
              </a:r>
              <a:endPara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511723" y="1310215"/>
            <a:ext cx="1412227" cy="1163923"/>
            <a:chOff x="437150" y="2317471"/>
            <a:chExt cx="1807651" cy="1489821"/>
          </a:xfrm>
        </p:grpSpPr>
        <p:sp>
          <p:nvSpPr>
            <p:cNvPr id="26" name="六边形 25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sp>
          <p:nvSpPr>
            <p:cNvPr id="29" name="矩形 28"/>
            <p:cNvSpPr/>
            <p:nvPr/>
          </p:nvSpPr>
          <p:spPr>
            <a:xfrm>
              <a:off x="437150" y="2734023"/>
              <a:ext cx="1807651" cy="5712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精英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之路</a:t>
              </a:r>
              <a:endPara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业务</a:t>
              </a:r>
              <a:r>
                <a:rPr lang="zh-CN" altLang="en-US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进阶课程</a:t>
              </a:r>
              <a:endPara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511723" y="2526808"/>
            <a:ext cx="1412227" cy="1163923"/>
            <a:chOff x="437150" y="2317471"/>
            <a:chExt cx="1807651" cy="1489821"/>
          </a:xfrm>
        </p:grpSpPr>
        <p:sp>
          <p:nvSpPr>
            <p:cNvPr id="32" name="六边形 31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sp>
          <p:nvSpPr>
            <p:cNvPr id="33" name="矩形 32"/>
            <p:cNvSpPr/>
            <p:nvPr/>
          </p:nvSpPr>
          <p:spPr>
            <a:xfrm>
              <a:off x="437150" y="2743678"/>
              <a:ext cx="1807651" cy="5712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跨越之阶</a:t>
              </a:r>
            </a:p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管理进阶课程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393790" y="1917781"/>
            <a:ext cx="1412227" cy="1163923"/>
            <a:chOff x="437150" y="2317471"/>
            <a:chExt cx="1807651" cy="1489821"/>
          </a:xfrm>
        </p:grpSpPr>
        <p:sp>
          <p:nvSpPr>
            <p:cNvPr id="35" name="六边形 34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sp>
          <p:nvSpPr>
            <p:cNvPr id="36" name="矩形 35"/>
            <p:cNvSpPr/>
            <p:nvPr/>
          </p:nvSpPr>
          <p:spPr>
            <a:xfrm>
              <a:off x="437150" y="2767658"/>
              <a:ext cx="1807651" cy="5712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京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东之魂</a:t>
              </a:r>
            </a:p>
            <a:p>
              <a:pPr algn="ctr"/>
              <a:r>
                <a:rPr lang="zh-CN" altLang="en-US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核心价值观课程</a:t>
              </a:r>
              <a:endPara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275856" y="2526808"/>
            <a:ext cx="1412227" cy="1163923"/>
            <a:chOff x="437150" y="2317471"/>
            <a:chExt cx="1807651" cy="1489821"/>
          </a:xfrm>
        </p:grpSpPr>
        <p:sp>
          <p:nvSpPr>
            <p:cNvPr id="38" name="六边形 37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sp>
          <p:nvSpPr>
            <p:cNvPr id="39" name="矩形 38"/>
            <p:cNvSpPr/>
            <p:nvPr/>
          </p:nvSpPr>
          <p:spPr>
            <a:xfrm>
              <a:off x="437150" y="2743678"/>
              <a:ext cx="1807651" cy="5712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明日之翼</a:t>
              </a:r>
            </a:p>
            <a:p>
              <a:pPr algn="ctr"/>
              <a:r>
                <a:rPr lang="zh-CN" altLang="en-US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职业化课程</a:t>
              </a:r>
              <a:endPara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393790" y="3136019"/>
            <a:ext cx="1412227" cy="1163923"/>
            <a:chOff x="437150" y="2317471"/>
            <a:chExt cx="1807651" cy="1489821"/>
          </a:xfrm>
        </p:grpSpPr>
        <p:sp>
          <p:nvSpPr>
            <p:cNvPr id="41" name="六边形 40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sp>
          <p:nvSpPr>
            <p:cNvPr id="42" name="矩形 41"/>
            <p:cNvSpPr/>
            <p:nvPr/>
          </p:nvSpPr>
          <p:spPr>
            <a:xfrm>
              <a:off x="437150" y="2775208"/>
              <a:ext cx="1807651" cy="5712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制胜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之道</a:t>
              </a:r>
            </a:p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领导力</a:t>
              </a:r>
              <a:r>
                <a:rPr lang="zh-CN" altLang="en-US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课程</a:t>
              </a:r>
              <a:endPara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27584" y="3359393"/>
            <a:ext cx="363363" cy="364485"/>
            <a:chOff x="827584" y="3359393"/>
            <a:chExt cx="363363" cy="364485"/>
          </a:xfrm>
        </p:grpSpPr>
        <p:sp>
          <p:nvSpPr>
            <p:cNvPr id="27" name="椭圆 26"/>
            <p:cNvSpPr/>
            <p:nvPr/>
          </p:nvSpPr>
          <p:spPr>
            <a:xfrm>
              <a:off x="827584" y="3359393"/>
              <a:ext cx="363363" cy="364485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+mj-lt"/>
              </a:endParaRPr>
            </a:p>
          </p:txBody>
        </p:sp>
        <p:pic>
          <p:nvPicPr>
            <p:cNvPr id="4098" name="Picture 2" descr="C:\Documents and Settings\yangweizhou\桌面\location 拷贝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78073" y="3410443"/>
              <a:ext cx="262384" cy="262384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9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2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6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3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635896" y="1635646"/>
            <a:ext cx="3888432" cy="1872208"/>
            <a:chOff x="3635896" y="1491630"/>
            <a:chExt cx="3888432" cy="1872208"/>
          </a:xfrm>
          <a:solidFill>
            <a:srgbClr val="C00000"/>
          </a:solidFill>
        </p:grpSpPr>
        <p:sp>
          <p:nvSpPr>
            <p:cNvPr id="18" name="圆角矩形 17"/>
            <p:cNvSpPr/>
            <p:nvPr/>
          </p:nvSpPr>
          <p:spPr>
            <a:xfrm>
              <a:off x="3779912" y="1491630"/>
              <a:ext cx="3744416" cy="1872208"/>
            </a:xfrm>
            <a:prstGeom prst="roundRect">
              <a:avLst>
                <a:gd name="adj" fmla="val 608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 rot="16200000">
              <a:off x="3635896" y="1635646"/>
              <a:ext cx="144016" cy="14401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平行四边形 1"/>
          <p:cNvSpPr/>
          <p:nvPr/>
        </p:nvSpPr>
        <p:spPr>
          <a:xfrm>
            <a:off x="251520" y="895531"/>
            <a:ext cx="3240360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23528" y="875496"/>
            <a:ext cx="31229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5.1 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字体的选用及大小设置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560" y="1635646"/>
            <a:ext cx="30428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中文：微软雅体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ENGLISH&amp;NUMBER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：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IMPACT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22612" y="1708815"/>
            <a:ext cx="23936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</a:rPr>
              <a:t>一级标题</a:t>
            </a:r>
            <a:r>
              <a:rPr lang="zh-CN" altLang="en-US" sz="2400" dirty="0" smtClean="0">
                <a:solidFill>
                  <a:schemeClr val="bg1"/>
                </a:solidFill>
              </a:rPr>
              <a:t>（</a:t>
            </a:r>
            <a:r>
              <a:rPr lang="en-US" altLang="zh-CN" sz="2400" dirty="0" smtClean="0">
                <a:solidFill>
                  <a:schemeClr val="bg1"/>
                </a:solidFill>
                <a:latin typeface="+mj-lt"/>
              </a:rPr>
              <a:t>24</a:t>
            </a:r>
            <a:r>
              <a:rPr lang="zh-CN" altLang="en-US" sz="2400" dirty="0" smtClean="0">
                <a:solidFill>
                  <a:schemeClr val="bg1"/>
                </a:solidFill>
              </a:rPr>
              <a:t>）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22612" y="2239971"/>
            <a:ext cx="19896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</a:rPr>
              <a:t>二级标题</a:t>
            </a:r>
            <a:r>
              <a:rPr lang="zh-CN" altLang="en-US" sz="2000" dirty="0" smtClean="0">
                <a:solidFill>
                  <a:schemeClr val="bg1"/>
                </a:solidFill>
              </a:rPr>
              <a:t>（</a:t>
            </a:r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20</a:t>
            </a:r>
            <a:r>
              <a:rPr lang="zh-CN" altLang="en-US" sz="2000" dirty="0" smtClean="0">
                <a:solidFill>
                  <a:schemeClr val="bg1"/>
                </a:solidFill>
              </a:rPr>
              <a:t>）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22612" y="2709572"/>
            <a:ext cx="10615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</a:rPr>
              <a:t>正文（</a:t>
            </a:r>
            <a:r>
              <a:rPr lang="en-US" altLang="zh-CN" sz="1400" dirty="0" smtClean="0">
                <a:solidFill>
                  <a:schemeClr val="bg1"/>
                </a:solidFill>
                <a:latin typeface="+mj-lt"/>
              </a:rPr>
              <a:t>14</a:t>
            </a:r>
            <a:r>
              <a:rPr lang="zh-CN" altLang="en-US" sz="1400" dirty="0" smtClean="0">
                <a:solidFill>
                  <a:schemeClr val="bg1"/>
                </a:solidFill>
              </a:rPr>
              <a:t>）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122612" y="3086839"/>
            <a:ext cx="9364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</a:rPr>
              <a:t>标注（</a:t>
            </a:r>
            <a:r>
              <a:rPr lang="en-US" altLang="zh-CN" sz="1200" dirty="0" smtClean="0">
                <a:solidFill>
                  <a:schemeClr val="bg1"/>
                </a:solidFill>
                <a:latin typeface="+mj-lt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</a:rPr>
              <a:t>）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1560" y="2243648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+mj-lt"/>
              </a:rPr>
              <a:t>选择一种常用的字体！</a:t>
            </a:r>
            <a:endParaRPr lang="zh-CN" altLang="en-US" sz="2000" dirty="0">
              <a:solidFill>
                <a:srgbClr val="C00000"/>
              </a:solidFill>
              <a:latin typeface="+mj-lt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251520" y="895531"/>
            <a:ext cx="3240360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23528" y="875496"/>
            <a:ext cx="31534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5.2 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颜色的选择及设置技巧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04056" y="1326337"/>
            <a:ext cx="1907704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整体风格色方案</a:t>
            </a:r>
            <a:endParaRPr lang="en-US" altLang="zh-CN" sz="14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3"/>
          <p:cNvSpPr txBox="1">
            <a:spLocks noChangeArrowheads="1"/>
          </p:cNvSpPr>
          <p:nvPr/>
        </p:nvSpPr>
        <p:spPr bwMode="auto">
          <a:xfrm>
            <a:off x="683568" y="1689070"/>
            <a:ext cx="813690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1pPr>
            <a:lvl2pPr marL="742950" indent="-28575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2pPr>
            <a:lvl3pPr marL="1143000" indent="-22860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3pPr>
            <a:lvl4pPr marL="1600200" indent="-22860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4pPr>
            <a:lvl5pPr marL="2057400" indent="-22860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整体风格色指：</a:t>
            </a: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封面、封底、母版标题、强调色、图表色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等。</a:t>
            </a:r>
            <a:endParaRPr lang="en-US" altLang="zh-CN" sz="14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主要方案有：</a:t>
            </a:r>
            <a:r>
              <a:rPr lang="en-US" altLang="zh-CN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A</a:t>
            </a: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、整体单色系；</a:t>
            </a:r>
            <a:r>
              <a:rPr lang="en-US" altLang="zh-CN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B</a:t>
            </a: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、逻辑单色（即不同章节不同色）；</a:t>
            </a:r>
            <a:r>
              <a:rPr lang="en-US" altLang="zh-CN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C</a:t>
            </a: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、组合色（主色</a:t>
            </a:r>
            <a:r>
              <a:rPr lang="en-US" altLang="zh-CN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+</a:t>
            </a: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副色）。</a:t>
            </a:r>
            <a:endParaRPr lang="en-US" altLang="zh-CN" sz="14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04056" y="2590041"/>
            <a:ext cx="1907704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正文颜色方案</a:t>
            </a:r>
            <a:endParaRPr lang="en-US" altLang="zh-CN" sz="14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3"/>
          <p:cNvSpPr txBox="1">
            <a:spLocks noChangeArrowheads="1"/>
          </p:cNvSpPr>
          <p:nvPr/>
        </p:nvSpPr>
        <p:spPr bwMode="auto">
          <a:xfrm>
            <a:off x="611560" y="2950081"/>
            <a:ext cx="777686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1pPr>
            <a:lvl2pPr marL="742950" indent="-28575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2pPr>
            <a:lvl3pPr marL="1143000" indent="-22860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3pPr>
            <a:lvl4pPr marL="1600200" indent="-22860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4pPr>
            <a:lvl5pPr marL="2057400" indent="-22860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【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正文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】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：一般用灰色，根据不同的背景，选择不同的深浅。如果背景是深色，则正文是白色。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【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强调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】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：强调</a:t>
            </a: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正面观点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，用</a:t>
            </a: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主风格色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，</a:t>
            </a: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反面观点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，用其他颜色。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2"/>
          <p:cNvGrpSpPr/>
          <p:nvPr/>
        </p:nvGrpSpPr>
        <p:grpSpPr>
          <a:xfrm>
            <a:off x="3674465" y="928676"/>
            <a:ext cx="1795070" cy="1795070"/>
            <a:chOff x="3419872" y="519522"/>
            <a:chExt cx="2052228" cy="2052228"/>
          </a:xfrm>
        </p:grpSpPr>
        <p:sp>
          <p:nvSpPr>
            <p:cNvPr id="13" name="椭圆 12"/>
            <p:cNvSpPr/>
            <p:nvPr/>
          </p:nvSpPr>
          <p:spPr>
            <a:xfrm>
              <a:off x="3419872" y="519522"/>
              <a:ext cx="2052228" cy="20522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38100" dir="2400000" algn="tl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14064" tIns="214064" rIns="214064" bIns="214064" numCol="1" spcCol="1270" anchor="ctr" anchorCtr="0">
              <a:noAutofit/>
            </a:bodyPr>
            <a:lstStyle/>
            <a:p>
              <a:pPr algn="ctr"/>
              <a:endParaRPr lang="en-US" altLang="zh-CN" sz="1200" b="1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3495802" y="595622"/>
              <a:ext cx="1900369" cy="1900369"/>
            </a:xfrm>
            <a:custGeom>
              <a:avLst/>
              <a:gdLst>
                <a:gd name="connsiteX0" fmla="*/ 0 w 1236243"/>
                <a:gd name="connsiteY0" fmla="*/ 618122 h 1236243"/>
                <a:gd name="connsiteX1" fmla="*/ 618122 w 1236243"/>
                <a:gd name="connsiteY1" fmla="*/ 0 h 1236243"/>
                <a:gd name="connsiteX2" fmla="*/ 1236244 w 1236243"/>
                <a:gd name="connsiteY2" fmla="*/ 618122 h 1236243"/>
                <a:gd name="connsiteX3" fmla="*/ 618122 w 1236243"/>
                <a:gd name="connsiteY3" fmla="*/ 1236244 h 1236243"/>
                <a:gd name="connsiteX4" fmla="*/ 0 w 1236243"/>
                <a:gd name="connsiteY4" fmla="*/ 618122 h 1236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6243" h="1236243">
                  <a:moveTo>
                    <a:pt x="0" y="618122"/>
                  </a:moveTo>
                  <a:cubicBezTo>
                    <a:pt x="0" y="276743"/>
                    <a:pt x="276743" y="0"/>
                    <a:pt x="618122" y="0"/>
                  </a:cubicBezTo>
                  <a:cubicBezTo>
                    <a:pt x="959501" y="0"/>
                    <a:pt x="1236244" y="276743"/>
                    <a:pt x="1236244" y="618122"/>
                  </a:cubicBezTo>
                  <a:cubicBezTo>
                    <a:pt x="1236244" y="959501"/>
                    <a:pt x="959501" y="1236244"/>
                    <a:pt x="618122" y="1236244"/>
                  </a:cubicBezTo>
                  <a:cubicBezTo>
                    <a:pt x="276743" y="1236244"/>
                    <a:pt x="0" y="959501"/>
                    <a:pt x="0" y="618122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blurRad="190500" dist="38100" dir="2400000" algn="tl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14064" tIns="214064" rIns="214064" bIns="214064" numCol="1" spcCol="1270" anchor="ctr" anchorCtr="0">
              <a:noAutofit/>
            </a:bodyPr>
            <a:lstStyle/>
            <a:p>
              <a:pPr algn="ctr"/>
              <a:endParaRPr lang="en-US" altLang="zh-CN" sz="1200" b="1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3559780" y="659430"/>
              <a:ext cx="1772412" cy="1772412"/>
            </a:xfrm>
            <a:custGeom>
              <a:avLst/>
              <a:gdLst>
                <a:gd name="connsiteX0" fmla="*/ 0 w 1236243"/>
                <a:gd name="connsiteY0" fmla="*/ 618122 h 1236243"/>
                <a:gd name="connsiteX1" fmla="*/ 618122 w 1236243"/>
                <a:gd name="connsiteY1" fmla="*/ 0 h 1236243"/>
                <a:gd name="connsiteX2" fmla="*/ 1236244 w 1236243"/>
                <a:gd name="connsiteY2" fmla="*/ 618122 h 1236243"/>
                <a:gd name="connsiteX3" fmla="*/ 618122 w 1236243"/>
                <a:gd name="connsiteY3" fmla="*/ 1236244 h 1236243"/>
                <a:gd name="connsiteX4" fmla="*/ 0 w 1236243"/>
                <a:gd name="connsiteY4" fmla="*/ 618122 h 1236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6243" h="1236243">
                  <a:moveTo>
                    <a:pt x="0" y="618122"/>
                  </a:moveTo>
                  <a:cubicBezTo>
                    <a:pt x="0" y="276743"/>
                    <a:pt x="276743" y="0"/>
                    <a:pt x="618122" y="0"/>
                  </a:cubicBezTo>
                  <a:cubicBezTo>
                    <a:pt x="959501" y="0"/>
                    <a:pt x="1236244" y="276743"/>
                    <a:pt x="1236244" y="618122"/>
                  </a:cubicBezTo>
                  <a:cubicBezTo>
                    <a:pt x="1236244" y="959501"/>
                    <a:pt x="959501" y="1236244"/>
                    <a:pt x="618122" y="1236244"/>
                  </a:cubicBezTo>
                  <a:cubicBezTo>
                    <a:pt x="276743" y="1236244"/>
                    <a:pt x="0" y="959501"/>
                    <a:pt x="0" y="618122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>
              <a:outerShdw blurRad="190500" dist="38100" dir="2400000" algn="tl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14064" tIns="214064" rIns="214064" bIns="214064" numCol="1" spcCol="1270" anchor="ctr" anchorCtr="0">
              <a:noAutofit/>
            </a:bodyPr>
            <a:lstStyle/>
            <a:p>
              <a:pPr algn="ctr"/>
              <a:endParaRPr lang="en-US" altLang="zh-CN" sz="1200" b="1">
                <a:solidFill>
                  <a:schemeClr val="bg1"/>
                </a:solidFill>
                <a:latin typeface="+mn-ea"/>
              </a:endParaRPr>
            </a:p>
          </p:txBody>
        </p:sp>
        <p:pic>
          <p:nvPicPr>
            <p:cNvPr id="21" name="Picture 2" descr="C:\Documents and Settings\yangweizhou\桌面\FaceQ1418282828182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615437" y="715257"/>
              <a:ext cx="1661098" cy="1661098"/>
            </a:xfrm>
            <a:prstGeom prst="ellipse">
              <a:avLst/>
            </a:prstGeom>
            <a:noFill/>
            <a:ln>
              <a:noFill/>
            </a:ln>
            <a:effectLst>
              <a:outerShdw blurRad="101600" sx="102000" sy="102000" algn="ctr" rotWithShape="0">
                <a:schemeClr val="bg1">
                  <a:lumMod val="50000"/>
                  <a:alpha val="53000"/>
                </a:schemeClr>
              </a:outerShdw>
            </a:effectLst>
          </p:spPr>
        </p:pic>
      </p:grpSp>
      <p:pic>
        <p:nvPicPr>
          <p:cNvPr id="30" name="Picture 2" descr="C:\Documents and Settings\yangweizhou\桌面\图片1 拷贝.jpg"/>
          <p:cNvPicPr>
            <a:picLocks noChangeAspect="1" noChangeArrowheads="1"/>
          </p:cNvPicPr>
          <p:nvPr/>
        </p:nvPicPr>
        <p:blipFill>
          <a:blip r:embed="rId4" cstate="print"/>
          <a:srcRect l="39009" t="45214" r="39927" b="48506"/>
          <a:stretch>
            <a:fillRect/>
          </a:stretch>
        </p:blipFill>
        <p:spPr bwMode="auto">
          <a:xfrm>
            <a:off x="3571868" y="2357436"/>
            <a:ext cx="1928826" cy="357190"/>
          </a:xfrm>
          <a:prstGeom prst="rect">
            <a:avLst/>
          </a:prstGeom>
          <a:noFill/>
        </p:spPr>
      </p:pic>
      <p:sp>
        <p:nvSpPr>
          <p:cNvPr id="12" name="矩形 11"/>
          <p:cNvSpPr/>
          <p:nvPr/>
        </p:nvSpPr>
        <p:spPr>
          <a:xfrm>
            <a:off x="1945133" y="2969459"/>
            <a:ext cx="525373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/>
                </a:solidFill>
                <a:effectLst>
                  <a:outerShdw dist="76200" dir="2700000" algn="tl">
                    <a:srgbClr val="000000">
                      <a:alpha val="31000"/>
                    </a:srgbClr>
                  </a:outerShdw>
                </a:effectLst>
              </a:rPr>
              <a:t>感谢观看</a:t>
            </a:r>
            <a:endParaRPr lang="zh-CN" altLang="en-US" sz="4400" b="1" dirty="0">
              <a:solidFill>
                <a:schemeClr val="bg1"/>
              </a:solidFill>
              <a:effectLst>
                <a:outerShdw dist="76200" dir="2700000" algn="tl">
                  <a:srgbClr val="000000">
                    <a:alpha val="31000"/>
                  </a:srgbClr>
                </a:out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607587" y="2366556"/>
            <a:ext cx="19288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>
                <a:solidFill>
                  <a:schemeClr val="bg1"/>
                </a:solidFill>
              </a:rPr>
              <a:t>呆鱼</a:t>
            </a:r>
            <a:r>
              <a:rPr lang="zh-CN" altLang="en-US" sz="1400" b="1" smtClean="0">
                <a:solidFill>
                  <a:schemeClr val="bg1"/>
                </a:solidFill>
              </a:rPr>
              <a:t>良品  诚意之作</a:t>
            </a:r>
            <a:endParaRPr lang="zh-CN" altLang="en-US" sz="1400" b="1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71736" y="3857634"/>
            <a:ext cx="400052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微博：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@Smile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呆鱼                      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QQ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416068608</a:t>
            </a:r>
          </a:p>
          <a:p>
            <a:pPr algn="ctr"/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PPTSTORE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www.pptstore.net/author/Smile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呆鱼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347614"/>
            <a:ext cx="9144000" cy="18002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60536" y="2814196"/>
            <a:ext cx="400052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微博：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@Smile</a:t>
            </a:r>
            <a:r>
              <a:rPr lang="zh-CN" altLang="en-US" sz="11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呆鱼</a:t>
            </a:r>
            <a:endParaRPr lang="en-US" altLang="zh-CN" sz="11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 descr="C:\Documents and Settings\Administrator\桌面\67602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03598"/>
            <a:ext cx="2138561" cy="213856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60536" y="1412071"/>
            <a:ext cx="410375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mtClean="0">
                <a:solidFill>
                  <a:schemeClr val="bg1"/>
                </a:solidFill>
              </a:rPr>
              <a:t>如果你对我的作品</a:t>
            </a:r>
            <a:r>
              <a:rPr lang="en-US" altLang="zh-CN" sz="2000" smtClean="0">
                <a:solidFill>
                  <a:schemeClr val="bg1"/>
                </a:solidFill>
              </a:rPr>
              <a:t>(</a:t>
            </a:r>
            <a:r>
              <a:rPr lang="zh-CN" altLang="en-US" sz="2000" smtClean="0">
                <a:solidFill>
                  <a:schemeClr val="bg1"/>
                </a:solidFill>
              </a:rPr>
              <a:t>付费</a:t>
            </a:r>
            <a:r>
              <a:rPr lang="en-US" altLang="zh-CN" sz="2000" smtClean="0">
                <a:solidFill>
                  <a:schemeClr val="bg1"/>
                </a:solidFill>
              </a:rPr>
              <a:t>)</a:t>
            </a:r>
            <a:r>
              <a:rPr lang="zh-CN" altLang="en-US" sz="2000" smtClean="0">
                <a:solidFill>
                  <a:schemeClr val="bg1"/>
                </a:solidFill>
              </a:rPr>
              <a:t>感兴趣</a:t>
            </a:r>
            <a:endParaRPr lang="en-US" altLang="zh-CN" sz="200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000" smtClean="0">
                <a:solidFill>
                  <a:schemeClr val="bg1"/>
                </a:solidFill>
              </a:rPr>
              <a:t>欢迎进入我的</a:t>
            </a:r>
            <a:r>
              <a:rPr lang="en-US" altLang="zh-CN" sz="2000" smtClean="0">
                <a:solidFill>
                  <a:schemeClr val="bg1"/>
                </a:solidFill>
              </a:rPr>
              <a:t>PPTStore</a:t>
            </a:r>
            <a:r>
              <a:rPr lang="zh-CN" altLang="en-US" sz="2000" smtClean="0">
                <a:solidFill>
                  <a:schemeClr val="bg1"/>
                </a:solidFill>
              </a:rPr>
              <a:t>作品首页！</a:t>
            </a:r>
            <a:endParaRPr lang="en-US" altLang="zh-CN" sz="2000" smtClean="0">
              <a:solidFill>
                <a:schemeClr val="bg1"/>
              </a:solidFill>
            </a:endParaRPr>
          </a:p>
        </p:txBody>
      </p:sp>
      <p:sp>
        <p:nvSpPr>
          <p:cNvPr id="5" name="矩形 4">
            <a:hlinkClick r:id="rId4"/>
          </p:cNvPr>
          <p:cNvSpPr/>
          <p:nvPr/>
        </p:nvSpPr>
        <p:spPr>
          <a:xfrm>
            <a:off x="3060536" y="2427734"/>
            <a:ext cx="4032448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sz="16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www.pptstore.net/author/Smile</a:t>
            </a:r>
            <a:r>
              <a:rPr lang="zh-CN" altLang="en-US" sz="16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呆鱼</a:t>
            </a:r>
            <a:endParaRPr lang="zh-CN" altLang="en-US" sz="160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570999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886242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04056" y="1361471"/>
            <a:ext cx="8316416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假定在完成内容收集的情况下，把内容转换为大纲应遵从“</a:t>
            </a: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标题明确</a:t>
            </a:r>
            <a:r>
              <a:rPr lang="en-US" altLang="zh-CN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章节分明</a:t>
            </a:r>
            <a:r>
              <a:rPr lang="en-US" altLang="zh-CN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重点明显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”的原则。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059832" y="1851670"/>
            <a:ext cx="1800200" cy="2664296"/>
            <a:chOff x="611560" y="2067694"/>
            <a:chExt cx="1800200" cy="2664296"/>
          </a:xfrm>
        </p:grpSpPr>
        <p:sp>
          <p:nvSpPr>
            <p:cNvPr id="13" name="矩形 12"/>
            <p:cNvSpPr/>
            <p:nvPr/>
          </p:nvSpPr>
          <p:spPr>
            <a:xfrm>
              <a:off x="611560" y="2067694"/>
              <a:ext cx="1800200" cy="266429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4853" y="2119957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/>
                <a:t>论文题目</a:t>
              </a:r>
              <a:endParaRPr lang="zh-CN" altLang="en-US" sz="1400" b="1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4853" y="2427734"/>
              <a:ext cx="6078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b="1" dirty="0" smtClean="0"/>
                <a:t>第一章</a:t>
              </a:r>
              <a:endParaRPr lang="zh-CN" altLang="en-US" sz="1100" b="1" dirty="0"/>
            </a:p>
          </p:txBody>
        </p:sp>
        <p:sp>
          <p:nvSpPr>
            <p:cNvPr id="17" name="矩形 16"/>
            <p:cNvSpPr/>
            <p:nvPr/>
          </p:nvSpPr>
          <p:spPr>
            <a:xfrm>
              <a:off x="755576" y="2670047"/>
              <a:ext cx="1440160" cy="4571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755576" y="2742055"/>
              <a:ext cx="1440160" cy="4571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755576" y="2814063"/>
              <a:ext cx="1440160" cy="4571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44853" y="2931790"/>
              <a:ext cx="6078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b="1" dirty="0" smtClean="0"/>
                <a:t>第二章</a:t>
              </a:r>
              <a:endParaRPr lang="zh-CN" altLang="en-US" sz="1100" b="1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755576" y="3174103"/>
              <a:ext cx="1440160" cy="4571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755576" y="3246111"/>
              <a:ext cx="1440160" cy="4571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755576" y="3318119"/>
              <a:ext cx="1440160" cy="4571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44853" y="3507854"/>
              <a:ext cx="6078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b="1" dirty="0" smtClean="0"/>
                <a:t>第三章</a:t>
              </a:r>
              <a:endParaRPr lang="zh-CN" altLang="en-US" sz="1100" b="1" dirty="0"/>
            </a:p>
          </p:txBody>
        </p:sp>
        <p:sp>
          <p:nvSpPr>
            <p:cNvPr id="25" name="矩形 24"/>
            <p:cNvSpPr/>
            <p:nvPr/>
          </p:nvSpPr>
          <p:spPr>
            <a:xfrm>
              <a:off x="755576" y="3750167"/>
              <a:ext cx="1440160" cy="4571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755576" y="3822175"/>
              <a:ext cx="1440160" cy="4571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755576" y="3894183"/>
              <a:ext cx="1440160" cy="4571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44853" y="4083918"/>
              <a:ext cx="6078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b="1" dirty="0" smtClean="0"/>
                <a:t>第四章</a:t>
              </a:r>
              <a:endParaRPr lang="zh-CN" altLang="en-US" sz="1100" b="1" dirty="0"/>
            </a:p>
          </p:txBody>
        </p:sp>
        <p:sp>
          <p:nvSpPr>
            <p:cNvPr id="29" name="矩形 28"/>
            <p:cNvSpPr/>
            <p:nvPr/>
          </p:nvSpPr>
          <p:spPr>
            <a:xfrm>
              <a:off x="755576" y="4326231"/>
              <a:ext cx="1440160" cy="4571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755576" y="4398239"/>
              <a:ext cx="1440160" cy="4571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755576" y="4470247"/>
              <a:ext cx="1440160" cy="4571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55576" y="1851670"/>
            <a:ext cx="1800200" cy="2664296"/>
            <a:chOff x="611560" y="2067694"/>
            <a:chExt cx="1800200" cy="2664296"/>
          </a:xfrm>
        </p:grpSpPr>
        <p:sp>
          <p:nvSpPr>
            <p:cNvPr id="49" name="矩形 48"/>
            <p:cNvSpPr/>
            <p:nvPr/>
          </p:nvSpPr>
          <p:spPr>
            <a:xfrm>
              <a:off x="611560" y="2067694"/>
              <a:ext cx="1800200" cy="266429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644853" y="2119957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/>
                <a:t>论文题目</a:t>
              </a:r>
              <a:endParaRPr lang="zh-CN" altLang="en-US" sz="1400" b="1" dirty="0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644853" y="2427734"/>
              <a:ext cx="6078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b="1" dirty="0" smtClean="0"/>
                <a:t>第一章</a:t>
              </a:r>
              <a:endParaRPr lang="zh-CN" altLang="en-US" sz="1100" b="1" dirty="0"/>
            </a:p>
          </p:txBody>
        </p:sp>
        <p:sp>
          <p:nvSpPr>
            <p:cNvPr id="52" name="矩形 51"/>
            <p:cNvSpPr/>
            <p:nvPr/>
          </p:nvSpPr>
          <p:spPr>
            <a:xfrm>
              <a:off x="755576" y="2670047"/>
              <a:ext cx="1440160" cy="4571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755576" y="2742055"/>
              <a:ext cx="1440160" cy="4571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755576" y="2814063"/>
              <a:ext cx="1440160" cy="4571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644853" y="2931790"/>
              <a:ext cx="6078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b="1" dirty="0" smtClean="0"/>
                <a:t>第二章</a:t>
              </a:r>
              <a:endParaRPr lang="zh-CN" altLang="en-US" sz="1100" b="1" dirty="0"/>
            </a:p>
          </p:txBody>
        </p:sp>
        <p:sp>
          <p:nvSpPr>
            <p:cNvPr id="56" name="矩形 55"/>
            <p:cNvSpPr/>
            <p:nvPr/>
          </p:nvSpPr>
          <p:spPr>
            <a:xfrm>
              <a:off x="755576" y="3174103"/>
              <a:ext cx="1440160" cy="4571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755576" y="3246111"/>
              <a:ext cx="1440160" cy="4571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755576" y="3318119"/>
              <a:ext cx="1440160" cy="4571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644853" y="3507854"/>
              <a:ext cx="6078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b="1" dirty="0" smtClean="0"/>
                <a:t>第三章</a:t>
              </a:r>
              <a:endParaRPr lang="zh-CN" altLang="en-US" sz="1100" b="1" dirty="0"/>
            </a:p>
          </p:txBody>
        </p:sp>
        <p:sp>
          <p:nvSpPr>
            <p:cNvPr id="60" name="矩形 59"/>
            <p:cNvSpPr/>
            <p:nvPr/>
          </p:nvSpPr>
          <p:spPr>
            <a:xfrm>
              <a:off x="755576" y="3750167"/>
              <a:ext cx="1440160" cy="4571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755576" y="3822175"/>
              <a:ext cx="1440160" cy="4571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755576" y="3894183"/>
              <a:ext cx="1440160" cy="4571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644853" y="4083918"/>
              <a:ext cx="6078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b="1" dirty="0" smtClean="0"/>
                <a:t>第四章</a:t>
              </a:r>
              <a:endParaRPr lang="zh-CN" altLang="en-US" sz="1100" b="1" dirty="0"/>
            </a:p>
          </p:txBody>
        </p:sp>
        <p:sp>
          <p:nvSpPr>
            <p:cNvPr id="64" name="矩形 63"/>
            <p:cNvSpPr/>
            <p:nvPr/>
          </p:nvSpPr>
          <p:spPr>
            <a:xfrm>
              <a:off x="755576" y="4326231"/>
              <a:ext cx="1440160" cy="4571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755576" y="4398239"/>
              <a:ext cx="1440160" cy="4571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755576" y="4470247"/>
              <a:ext cx="1440160" cy="4571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979712" y="2643758"/>
            <a:ext cx="1008112" cy="864096"/>
            <a:chOff x="2123728" y="2859782"/>
            <a:chExt cx="1008112" cy="864096"/>
          </a:xfrm>
        </p:grpSpPr>
        <p:sp>
          <p:nvSpPr>
            <p:cNvPr id="74" name="燕尾形箭头 73"/>
            <p:cNvSpPr/>
            <p:nvPr/>
          </p:nvSpPr>
          <p:spPr>
            <a:xfrm>
              <a:off x="2123728" y="2859782"/>
              <a:ext cx="1008112" cy="864096"/>
            </a:xfrm>
            <a:prstGeom prst="notchedRightArrow">
              <a:avLst>
                <a:gd name="adj1" fmla="val 50000"/>
                <a:gd name="adj2" fmla="val 29844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2195736" y="3060998"/>
              <a:ext cx="8640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</a:rPr>
                <a:t>精简内容</a:t>
              </a:r>
              <a:endParaRPr lang="en-US" altLang="zh-CN" sz="1200" dirty="0" smtClean="0">
                <a:solidFill>
                  <a:schemeClr val="bg1"/>
                </a:solidFill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</a:rPr>
                <a:t>提取重点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3779912" y="1923678"/>
            <a:ext cx="2982784" cy="1791080"/>
            <a:chOff x="3923928" y="2139702"/>
            <a:chExt cx="2982784" cy="1791080"/>
          </a:xfrm>
        </p:grpSpPr>
        <p:grpSp>
          <p:nvGrpSpPr>
            <p:cNvPr id="77" name="组合 76"/>
            <p:cNvGrpSpPr/>
            <p:nvPr/>
          </p:nvGrpSpPr>
          <p:grpSpPr>
            <a:xfrm>
              <a:off x="4211960" y="2139702"/>
              <a:ext cx="2690412" cy="338554"/>
              <a:chOff x="4211960" y="2139702"/>
              <a:chExt cx="2690412" cy="338554"/>
            </a:xfrm>
          </p:grpSpPr>
          <p:sp>
            <p:nvSpPr>
              <p:cNvPr id="37" name="TextBox 36"/>
              <p:cNvSpPr txBox="1"/>
              <p:nvPr/>
            </p:nvSpPr>
            <p:spPr>
              <a:xfrm>
                <a:off x="5499424" y="2139702"/>
                <a:ext cx="140294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b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PPT</a:t>
                </a:r>
                <a:r>
                  <a:rPr lang="zh-CN" altLang="en-US" sz="1600" b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封面内容</a:t>
                </a:r>
                <a:endPara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grpSp>
            <p:nvGrpSpPr>
              <p:cNvPr id="68" name="组合 67"/>
              <p:cNvGrpSpPr/>
              <p:nvPr/>
            </p:nvGrpSpPr>
            <p:grpSpPr>
              <a:xfrm>
                <a:off x="4211960" y="2211710"/>
                <a:ext cx="1337523" cy="216024"/>
                <a:chOff x="4288308" y="2211710"/>
                <a:chExt cx="1337523" cy="216024"/>
              </a:xfrm>
            </p:grpSpPr>
            <p:sp>
              <p:nvSpPr>
                <p:cNvPr id="34" name="矩形 33"/>
                <p:cNvSpPr/>
                <p:nvPr/>
              </p:nvSpPr>
              <p:spPr>
                <a:xfrm>
                  <a:off x="5580112" y="2211710"/>
                  <a:ext cx="45719" cy="216024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5" name="直接连接符 34"/>
                <p:cNvCxnSpPr/>
                <p:nvPr/>
              </p:nvCxnSpPr>
              <p:spPr>
                <a:xfrm>
                  <a:off x="4288308" y="2283718"/>
                  <a:ext cx="1291804" cy="0"/>
                </a:xfrm>
                <a:prstGeom prst="line">
                  <a:avLst/>
                </a:prstGeom>
                <a:ln>
                  <a:solidFill>
                    <a:srgbClr val="C00000"/>
                  </a:solidFill>
                  <a:prstDash val="sysDash"/>
                  <a:headEnd type="oval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78" name="组合 77"/>
            <p:cNvGrpSpPr/>
            <p:nvPr/>
          </p:nvGrpSpPr>
          <p:grpSpPr>
            <a:xfrm>
              <a:off x="3923928" y="2931790"/>
              <a:ext cx="2982784" cy="338554"/>
              <a:chOff x="3923928" y="2931790"/>
              <a:chExt cx="2982784" cy="338554"/>
            </a:xfrm>
          </p:grpSpPr>
          <p:sp>
            <p:nvSpPr>
              <p:cNvPr id="42" name="TextBox 41"/>
              <p:cNvSpPr txBox="1"/>
              <p:nvPr/>
            </p:nvSpPr>
            <p:spPr>
              <a:xfrm>
                <a:off x="5503764" y="2931790"/>
                <a:ext cx="140294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b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PPT</a:t>
                </a:r>
                <a:r>
                  <a:rPr lang="zh-CN" altLang="en-US" sz="1600" b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目录内容</a:t>
                </a:r>
                <a:endPara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grpSp>
            <p:nvGrpSpPr>
              <p:cNvPr id="69" name="组合 68"/>
              <p:cNvGrpSpPr/>
              <p:nvPr/>
            </p:nvGrpSpPr>
            <p:grpSpPr>
              <a:xfrm>
                <a:off x="3923928" y="3003798"/>
                <a:ext cx="1625555" cy="216024"/>
                <a:chOff x="4000276" y="3003798"/>
                <a:chExt cx="1625555" cy="216024"/>
              </a:xfrm>
            </p:grpSpPr>
            <p:sp>
              <p:nvSpPr>
                <p:cNvPr id="39" name="矩形 38"/>
                <p:cNvSpPr/>
                <p:nvPr/>
              </p:nvSpPr>
              <p:spPr>
                <a:xfrm>
                  <a:off x="5580112" y="3003798"/>
                  <a:ext cx="45719" cy="216024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40" name="直接连接符 39"/>
                <p:cNvCxnSpPr/>
                <p:nvPr/>
              </p:nvCxnSpPr>
              <p:spPr>
                <a:xfrm>
                  <a:off x="4000276" y="3075806"/>
                  <a:ext cx="1579836" cy="0"/>
                </a:xfrm>
                <a:prstGeom prst="line">
                  <a:avLst/>
                </a:prstGeom>
                <a:ln>
                  <a:solidFill>
                    <a:srgbClr val="C00000"/>
                  </a:solidFill>
                  <a:prstDash val="sysDash"/>
                  <a:headEnd type="oval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79" name="组合 78"/>
            <p:cNvGrpSpPr/>
            <p:nvPr/>
          </p:nvGrpSpPr>
          <p:grpSpPr>
            <a:xfrm>
              <a:off x="4860032" y="3592228"/>
              <a:ext cx="2046680" cy="338554"/>
              <a:chOff x="4860032" y="3592228"/>
              <a:chExt cx="2046680" cy="338554"/>
            </a:xfrm>
          </p:grpSpPr>
          <p:grpSp>
            <p:nvGrpSpPr>
              <p:cNvPr id="70" name="组合 69"/>
              <p:cNvGrpSpPr/>
              <p:nvPr/>
            </p:nvGrpSpPr>
            <p:grpSpPr>
              <a:xfrm>
                <a:off x="4860032" y="3664236"/>
                <a:ext cx="689451" cy="216024"/>
                <a:chOff x="4936380" y="3664236"/>
                <a:chExt cx="689451" cy="216024"/>
              </a:xfrm>
            </p:grpSpPr>
            <p:sp>
              <p:nvSpPr>
                <p:cNvPr id="44" name="矩形 43"/>
                <p:cNvSpPr/>
                <p:nvPr/>
              </p:nvSpPr>
              <p:spPr>
                <a:xfrm>
                  <a:off x="5580112" y="3664236"/>
                  <a:ext cx="45719" cy="216024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45" name="直接连接符 44"/>
                <p:cNvCxnSpPr/>
                <p:nvPr/>
              </p:nvCxnSpPr>
              <p:spPr>
                <a:xfrm>
                  <a:off x="4936380" y="3736244"/>
                  <a:ext cx="643732" cy="0"/>
                </a:xfrm>
                <a:prstGeom prst="line">
                  <a:avLst/>
                </a:prstGeom>
                <a:ln>
                  <a:solidFill>
                    <a:srgbClr val="C00000"/>
                  </a:solidFill>
                  <a:prstDash val="sysDash"/>
                  <a:headEnd type="oval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6" name="TextBox 45"/>
              <p:cNvSpPr txBox="1"/>
              <p:nvPr/>
            </p:nvSpPr>
            <p:spPr>
              <a:xfrm>
                <a:off x="5503764" y="3592228"/>
                <a:ext cx="140294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b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PPT</a:t>
                </a:r>
                <a:r>
                  <a:rPr lang="zh-CN" altLang="en-US" sz="1600" b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正文重点</a:t>
                </a:r>
                <a:endPara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sp>
        <p:nvSpPr>
          <p:cNvPr id="89" name="椭圆形标注 88"/>
          <p:cNvSpPr/>
          <p:nvPr/>
        </p:nvSpPr>
        <p:spPr>
          <a:xfrm>
            <a:off x="5076056" y="4011910"/>
            <a:ext cx="792088" cy="792088"/>
          </a:xfrm>
          <a:prstGeom prst="wedgeEllipseCallout">
            <a:avLst>
              <a:gd name="adj1" fmla="val -60002"/>
              <a:gd name="adj2" fmla="val -3167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我是</a:t>
            </a:r>
            <a:endParaRPr lang="en-US" altLang="zh-CN" sz="1400" b="1" dirty="0" smtClean="0"/>
          </a:p>
          <a:p>
            <a:pPr algn="ctr"/>
            <a:r>
              <a:rPr lang="zh-CN" altLang="en-US" sz="1400" b="1" dirty="0" smtClean="0"/>
              <a:t>大纲</a:t>
            </a:r>
            <a:endParaRPr lang="zh-CN" altLang="en-US" sz="1400" b="1" dirty="0"/>
          </a:p>
        </p:txBody>
      </p:sp>
      <p:sp>
        <p:nvSpPr>
          <p:cNvPr id="71" name="平行四边形 70"/>
          <p:cNvSpPr/>
          <p:nvPr/>
        </p:nvSpPr>
        <p:spPr>
          <a:xfrm>
            <a:off x="251520" y="895531"/>
            <a:ext cx="2592288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TextBox 71"/>
          <p:cNvSpPr txBox="1"/>
          <p:nvPr/>
        </p:nvSpPr>
        <p:spPr>
          <a:xfrm>
            <a:off x="323528" y="875496"/>
            <a:ext cx="15440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1.1 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大纲设计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0" decel="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04056" y="1361471"/>
            <a:ext cx="810039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确定大纲后，先不着急手动制作，应先设计几个</a:t>
            </a: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关键页面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251520" y="2156864"/>
            <a:ext cx="2879724" cy="1711030"/>
            <a:chOff x="251520" y="2012848"/>
            <a:chExt cx="2879724" cy="1711030"/>
          </a:xfrm>
          <a:effectLst>
            <a:reflection blurRad="6350" stA="52000" endA="300" endPos="35000" dir="5400000" sy="-100000" algn="bl" rotWithShape="0"/>
          </a:effectLst>
          <a:scene3d>
            <a:camera prst="perspectiveHeroicExtremeRightFacing"/>
            <a:lightRig rig="threePt" dir="t"/>
          </a:scene3d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2" cstate="print"/>
            <a:stretch>
              <a:fillRect/>
            </a:stretch>
          </p:blipFill>
          <p:spPr bwMode="auto">
            <a:xfrm>
              <a:off x="540148" y="2012848"/>
              <a:ext cx="2591096" cy="1455730"/>
            </a:xfrm>
            <a:prstGeom prst="rect">
              <a:avLst/>
            </a:prstGeom>
            <a:noFill/>
            <a:ln w="9525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ffectLst/>
          </p:spPr>
        </p:pic>
        <p:sp>
          <p:nvSpPr>
            <p:cNvPr id="86" name="任意多边形 85"/>
            <p:cNvSpPr/>
            <p:nvPr/>
          </p:nvSpPr>
          <p:spPr>
            <a:xfrm>
              <a:off x="251520" y="3147814"/>
              <a:ext cx="576064" cy="576064"/>
            </a:xfrm>
            <a:custGeom>
              <a:avLst/>
              <a:gdLst>
                <a:gd name="connsiteX0" fmla="*/ 0 w 576064"/>
                <a:gd name="connsiteY0" fmla="*/ 288032 h 576064"/>
                <a:gd name="connsiteX1" fmla="*/ 84363 w 576064"/>
                <a:gd name="connsiteY1" fmla="*/ 84363 h 576064"/>
                <a:gd name="connsiteX2" fmla="*/ 288033 w 576064"/>
                <a:gd name="connsiteY2" fmla="*/ 1 h 576064"/>
                <a:gd name="connsiteX3" fmla="*/ 491702 w 576064"/>
                <a:gd name="connsiteY3" fmla="*/ 84364 h 576064"/>
                <a:gd name="connsiteX4" fmla="*/ 576064 w 576064"/>
                <a:gd name="connsiteY4" fmla="*/ 288034 h 576064"/>
                <a:gd name="connsiteX5" fmla="*/ 491701 w 576064"/>
                <a:gd name="connsiteY5" fmla="*/ 491703 h 576064"/>
                <a:gd name="connsiteX6" fmla="*/ 288032 w 576064"/>
                <a:gd name="connsiteY6" fmla="*/ 576066 h 576064"/>
                <a:gd name="connsiteX7" fmla="*/ 84363 w 576064"/>
                <a:gd name="connsiteY7" fmla="*/ 491703 h 576064"/>
                <a:gd name="connsiteX8" fmla="*/ 1 w 576064"/>
                <a:gd name="connsiteY8" fmla="*/ 288033 h 576064"/>
                <a:gd name="connsiteX9" fmla="*/ 0 w 576064"/>
                <a:gd name="connsiteY9" fmla="*/ 288032 h 576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064" h="576064">
                  <a:moveTo>
                    <a:pt x="0" y="288032"/>
                  </a:moveTo>
                  <a:cubicBezTo>
                    <a:pt x="0" y="211641"/>
                    <a:pt x="30346" y="138379"/>
                    <a:pt x="84363" y="84363"/>
                  </a:cubicBezTo>
                  <a:cubicBezTo>
                    <a:pt x="138380" y="30347"/>
                    <a:pt x="211642" y="1"/>
                    <a:pt x="288033" y="1"/>
                  </a:cubicBezTo>
                  <a:cubicBezTo>
                    <a:pt x="364424" y="1"/>
                    <a:pt x="437686" y="30347"/>
                    <a:pt x="491702" y="84364"/>
                  </a:cubicBezTo>
                  <a:cubicBezTo>
                    <a:pt x="545718" y="138381"/>
                    <a:pt x="576064" y="211643"/>
                    <a:pt x="576064" y="288034"/>
                  </a:cubicBezTo>
                  <a:cubicBezTo>
                    <a:pt x="576064" y="364425"/>
                    <a:pt x="545718" y="437687"/>
                    <a:pt x="491701" y="491703"/>
                  </a:cubicBezTo>
                  <a:cubicBezTo>
                    <a:pt x="437684" y="545719"/>
                    <a:pt x="364422" y="576066"/>
                    <a:pt x="288032" y="576066"/>
                  </a:cubicBezTo>
                  <a:cubicBezTo>
                    <a:pt x="211641" y="576066"/>
                    <a:pt x="138379" y="545720"/>
                    <a:pt x="84363" y="491703"/>
                  </a:cubicBezTo>
                  <a:cubicBezTo>
                    <a:pt x="30347" y="437686"/>
                    <a:pt x="0" y="364424"/>
                    <a:pt x="1" y="288033"/>
                  </a:cubicBezTo>
                  <a:lnTo>
                    <a:pt x="0" y="288032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C0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b="1" dirty="0" smtClean="0">
                  <a:solidFill>
                    <a:srgbClr val="C00000"/>
                  </a:solidFill>
                </a:rPr>
                <a:t>封面</a:t>
              </a:r>
              <a:endParaRPr lang="zh-CN" altLang="en-US" sz="14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1691680" y="2153213"/>
            <a:ext cx="2844316" cy="1714681"/>
            <a:chOff x="1691680" y="2009197"/>
            <a:chExt cx="2844316" cy="1714681"/>
          </a:xfrm>
          <a:effectLst>
            <a:reflection blurRad="6350" stA="52000" endA="300" endPos="35000" dir="5400000" sy="-100000" algn="bl" rotWithShape="0"/>
          </a:effectLst>
          <a:scene3d>
            <a:camera prst="perspectiveHeroicExtremeRightFacing"/>
            <a:lightRig rig="threePt" dir="t"/>
          </a:scene3d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3" cstate="print"/>
            <a:stretch>
              <a:fillRect/>
            </a:stretch>
          </p:blipFill>
          <p:spPr bwMode="auto">
            <a:xfrm>
              <a:off x="1943708" y="2009197"/>
              <a:ext cx="2592288" cy="1457841"/>
            </a:xfrm>
            <a:prstGeom prst="rect">
              <a:avLst/>
            </a:prstGeom>
            <a:noFill/>
            <a:ln w="9525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ffectLst/>
          </p:spPr>
        </p:pic>
        <p:sp>
          <p:nvSpPr>
            <p:cNvPr id="87" name="任意多边形 86"/>
            <p:cNvSpPr/>
            <p:nvPr/>
          </p:nvSpPr>
          <p:spPr>
            <a:xfrm>
              <a:off x="1691680" y="3147814"/>
              <a:ext cx="576064" cy="576064"/>
            </a:xfrm>
            <a:custGeom>
              <a:avLst/>
              <a:gdLst>
                <a:gd name="connsiteX0" fmla="*/ 0 w 576064"/>
                <a:gd name="connsiteY0" fmla="*/ 288032 h 576064"/>
                <a:gd name="connsiteX1" fmla="*/ 84363 w 576064"/>
                <a:gd name="connsiteY1" fmla="*/ 84363 h 576064"/>
                <a:gd name="connsiteX2" fmla="*/ 288033 w 576064"/>
                <a:gd name="connsiteY2" fmla="*/ 1 h 576064"/>
                <a:gd name="connsiteX3" fmla="*/ 491702 w 576064"/>
                <a:gd name="connsiteY3" fmla="*/ 84364 h 576064"/>
                <a:gd name="connsiteX4" fmla="*/ 576064 w 576064"/>
                <a:gd name="connsiteY4" fmla="*/ 288034 h 576064"/>
                <a:gd name="connsiteX5" fmla="*/ 491701 w 576064"/>
                <a:gd name="connsiteY5" fmla="*/ 491703 h 576064"/>
                <a:gd name="connsiteX6" fmla="*/ 288032 w 576064"/>
                <a:gd name="connsiteY6" fmla="*/ 576066 h 576064"/>
                <a:gd name="connsiteX7" fmla="*/ 84363 w 576064"/>
                <a:gd name="connsiteY7" fmla="*/ 491703 h 576064"/>
                <a:gd name="connsiteX8" fmla="*/ 1 w 576064"/>
                <a:gd name="connsiteY8" fmla="*/ 288033 h 576064"/>
                <a:gd name="connsiteX9" fmla="*/ 0 w 576064"/>
                <a:gd name="connsiteY9" fmla="*/ 288032 h 576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064" h="576064">
                  <a:moveTo>
                    <a:pt x="0" y="288032"/>
                  </a:moveTo>
                  <a:cubicBezTo>
                    <a:pt x="0" y="211641"/>
                    <a:pt x="30346" y="138379"/>
                    <a:pt x="84363" y="84363"/>
                  </a:cubicBezTo>
                  <a:cubicBezTo>
                    <a:pt x="138380" y="30347"/>
                    <a:pt x="211642" y="1"/>
                    <a:pt x="288033" y="1"/>
                  </a:cubicBezTo>
                  <a:cubicBezTo>
                    <a:pt x="364424" y="1"/>
                    <a:pt x="437686" y="30347"/>
                    <a:pt x="491702" y="84364"/>
                  </a:cubicBezTo>
                  <a:cubicBezTo>
                    <a:pt x="545718" y="138381"/>
                    <a:pt x="576064" y="211643"/>
                    <a:pt x="576064" y="288034"/>
                  </a:cubicBezTo>
                  <a:cubicBezTo>
                    <a:pt x="576064" y="364425"/>
                    <a:pt x="545718" y="437687"/>
                    <a:pt x="491701" y="491703"/>
                  </a:cubicBezTo>
                  <a:cubicBezTo>
                    <a:pt x="437684" y="545719"/>
                    <a:pt x="364422" y="576066"/>
                    <a:pt x="288032" y="576066"/>
                  </a:cubicBezTo>
                  <a:cubicBezTo>
                    <a:pt x="211641" y="576066"/>
                    <a:pt x="138379" y="545720"/>
                    <a:pt x="84363" y="491703"/>
                  </a:cubicBezTo>
                  <a:cubicBezTo>
                    <a:pt x="30347" y="437686"/>
                    <a:pt x="0" y="364424"/>
                    <a:pt x="1" y="288033"/>
                  </a:cubicBezTo>
                  <a:lnTo>
                    <a:pt x="0" y="288032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C0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b="1" dirty="0" smtClean="0">
                  <a:solidFill>
                    <a:srgbClr val="C00000"/>
                  </a:solidFill>
                </a:rPr>
                <a:t>目录</a:t>
              </a:r>
              <a:endParaRPr lang="zh-CN" altLang="en-US" sz="14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3059832" y="2147227"/>
            <a:ext cx="2880320" cy="1720667"/>
            <a:chOff x="3059832" y="2003211"/>
            <a:chExt cx="2880320" cy="1720667"/>
          </a:xfrm>
          <a:effectLst>
            <a:reflection blurRad="6350" stA="52000" endA="300" endPos="35000" dir="5400000" sy="-100000" algn="bl" rotWithShape="0"/>
          </a:effectLst>
          <a:scene3d>
            <a:camera prst="perspectiveHeroicExtremeRightFacing"/>
            <a:lightRig rig="threePt" dir="t"/>
          </a:scene3d>
        </p:grpSpPr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4" cstate="print"/>
            <a:stretch>
              <a:fillRect/>
            </a:stretch>
          </p:blipFill>
          <p:spPr bwMode="auto">
            <a:xfrm>
              <a:off x="3347864" y="2003211"/>
              <a:ext cx="2592288" cy="1457841"/>
            </a:xfrm>
            <a:prstGeom prst="rect">
              <a:avLst/>
            </a:prstGeom>
            <a:noFill/>
            <a:ln w="9525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ffectLst/>
          </p:spPr>
        </p:pic>
        <p:sp>
          <p:nvSpPr>
            <p:cNvPr id="88" name="任意多边形 87"/>
            <p:cNvSpPr/>
            <p:nvPr/>
          </p:nvSpPr>
          <p:spPr>
            <a:xfrm>
              <a:off x="3059832" y="3147814"/>
              <a:ext cx="576064" cy="576064"/>
            </a:xfrm>
            <a:custGeom>
              <a:avLst/>
              <a:gdLst>
                <a:gd name="connsiteX0" fmla="*/ 0 w 576064"/>
                <a:gd name="connsiteY0" fmla="*/ 288032 h 576064"/>
                <a:gd name="connsiteX1" fmla="*/ 84363 w 576064"/>
                <a:gd name="connsiteY1" fmla="*/ 84363 h 576064"/>
                <a:gd name="connsiteX2" fmla="*/ 288033 w 576064"/>
                <a:gd name="connsiteY2" fmla="*/ 1 h 576064"/>
                <a:gd name="connsiteX3" fmla="*/ 491702 w 576064"/>
                <a:gd name="connsiteY3" fmla="*/ 84364 h 576064"/>
                <a:gd name="connsiteX4" fmla="*/ 576064 w 576064"/>
                <a:gd name="connsiteY4" fmla="*/ 288034 h 576064"/>
                <a:gd name="connsiteX5" fmla="*/ 491701 w 576064"/>
                <a:gd name="connsiteY5" fmla="*/ 491703 h 576064"/>
                <a:gd name="connsiteX6" fmla="*/ 288032 w 576064"/>
                <a:gd name="connsiteY6" fmla="*/ 576066 h 576064"/>
                <a:gd name="connsiteX7" fmla="*/ 84363 w 576064"/>
                <a:gd name="connsiteY7" fmla="*/ 491703 h 576064"/>
                <a:gd name="connsiteX8" fmla="*/ 1 w 576064"/>
                <a:gd name="connsiteY8" fmla="*/ 288033 h 576064"/>
                <a:gd name="connsiteX9" fmla="*/ 0 w 576064"/>
                <a:gd name="connsiteY9" fmla="*/ 288032 h 576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064" h="576064">
                  <a:moveTo>
                    <a:pt x="0" y="288032"/>
                  </a:moveTo>
                  <a:cubicBezTo>
                    <a:pt x="0" y="211641"/>
                    <a:pt x="30346" y="138379"/>
                    <a:pt x="84363" y="84363"/>
                  </a:cubicBezTo>
                  <a:cubicBezTo>
                    <a:pt x="138380" y="30347"/>
                    <a:pt x="211642" y="1"/>
                    <a:pt x="288033" y="1"/>
                  </a:cubicBezTo>
                  <a:cubicBezTo>
                    <a:pt x="364424" y="1"/>
                    <a:pt x="437686" y="30347"/>
                    <a:pt x="491702" y="84364"/>
                  </a:cubicBezTo>
                  <a:cubicBezTo>
                    <a:pt x="545718" y="138381"/>
                    <a:pt x="576064" y="211643"/>
                    <a:pt x="576064" y="288034"/>
                  </a:cubicBezTo>
                  <a:cubicBezTo>
                    <a:pt x="576064" y="364425"/>
                    <a:pt x="545718" y="437687"/>
                    <a:pt x="491701" y="491703"/>
                  </a:cubicBezTo>
                  <a:cubicBezTo>
                    <a:pt x="437684" y="545719"/>
                    <a:pt x="364422" y="576066"/>
                    <a:pt x="288032" y="576066"/>
                  </a:cubicBezTo>
                  <a:cubicBezTo>
                    <a:pt x="211641" y="576066"/>
                    <a:pt x="138379" y="545720"/>
                    <a:pt x="84363" y="491703"/>
                  </a:cubicBezTo>
                  <a:cubicBezTo>
                    <a:pt x="30347" y="437686"/>
                    <a:pt x="0" y="364424"/>
                    <a:pt x="1" y="288033"/>
                  </a:cubicBezTo>
                  <a:lnTo>
                    <a:pt x="0" y="288032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C0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b="1" dirty="0" smtClean="0">
                  <a:solidFill>
                    <a:srgbClr val="C00000"/>
                  </a:solidFill>
                </a:rPr>
                <a:t>过渡</a:t>
              </a:r>
              <a:endParaRPr lang="zh-CN" altLang="en-US" sz="14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4499992" y="2154511"/>
            <a:ext cx="2844316" cy="1713383"/>
            <a:chOff x="4499992" y="2010495"/>
            <a:chExt cx="2844316" cy="1713383"/>
          </a:xfrm>
          <a:effectLst>
            <a:reflection blurRad="6350" stA="52000" endA="300" endPos="35000" dir="5400000" sy="-100000" algn="bl" rotWithShape="0"/>
          </a:effectLst>
          <a:scene3d>
            <a:camera prst="perspectiveHeroicExtremeRightFacing"/>
            <a:lightRig rig="threePt" dir="t"/>
          </a:scene3d>
        </p:grpSpPr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5" cstate="print"/>
            <a:stretch>
              <a:fillRect/>
            </a:stretch>
          </p:blipFill>
          <p:spPr bwMode="auto">
            <a:xfrm>
              <a:off x="4752020" y="2010495"/>
              <a:ext cx="2592288" cy="1457841"/>
            </a:xfrm>
            <a:prstGeom prst="rect">
              <a:avLst/>
            </a:prstGeom>
            <a:noFill/>
            <a:ln w="9525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ffectLst/>
          </p:spPr>
        </p:pic>
        <p:sp>
          <p:nvSpPr>
            <p:cNvPr id="90" name="任意多边形 89"/>
            <p:cNvSpPr/>
            <p:nvPr/>
          </p:nvSpPr>
          <p:spPr>
            <a:xfrm>
              <a:off x="4499992" y="3147814"/>
              <a:ext cx="576064" cy="576064"/>
            </a:xfrm>
            <a:custGeom>
              <a:avLst/>
              <a:gdLst>
                <a:gd name="connsiteX0" fmla="*/ 0 w 576064"/>
                <a:gd name="connsiteY0" fmla="*/ 288032 h 576064"/>
                <a:gd name="connsiteX1" fmla="*/ 84363 w 576064"/>
                <a:gd name="connsiteY1" fmla="*/ 84363 h 576064"/>
                <a:gd name="connsiteX2" fmla="*/ 288033 w 576064"/>
                <a:gd name="connsiteY2" fmla="*/ 1 h 576064"/>
                <a:gd name="connsiteX3" fmla="*/ 491702 w 576064"/>
                <a:gd name="connsiteY3" fmla="*/ 84364 h 576064"/>
                <a:gd name="connsiteX4" fmla="*/ 576064 w 576064"/>
                <a:gd name="connsiteY4" fmla="*/ 288034 h 576064"/>
                <a:gd name="connsiteX5" fmla="*/ 491701 w 576064"/>
                <a:gd name="connsiteY5" fmla="*/ 491703 h 576064"/>
                <a:gd name="connsiteX6" fmla="*/ 288032 w 576064"/>
                <a:gd name="connsiteY6" fmla="*/ 576066 h 576064"/>
                <a:gd name="connsiteX7" fmla="*/ 84363 w 576064"/>
                <a:gd name="connsiteY7" fmla="*/ 491703 h 576064"/>
                <a:gd name="connsiteX8" fmla="*/ 1 w 576064"/>
                <a:gd name="connsiteY8" fmla="*/ 288033 h 576064"/>
                <a:gd name="connsiteX9" fmla="*/ 0 w 576064"/>
                <a:gd name="connsiteY9" fmla="*/ 288032 h 576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064" h="576064">
                  <a:moveTo>
                    <a:pt x="0" y="288032"/>
                  </a:moveTo>
                  <a:cubicBezTo>
                    <a:pt x="0" y="211641"/>
                    <a:pt x="30346" y="138379"/>
                    <a:pt x="84363" y="84363"/>
                  </a:cubicBezTo>
                  <a:cubicBezTo>
                    <a:pt x="138380" y="30347"/>
                    <a:pt x="211642" y="1"/>
                    <a:pt x="288033" y="1"/>
                  </a:cubicBezTo>
                  <a:cubicBezTo>
                    <a:pt x="364424" y="1"/>
                    <a:pt x="437686" y="30347"/>
                    <a:pt x="491702" y="84364"/>
                  </a:cubicBezTo>
                  <a:cubicBezTo>
                    <a:pt x="545718" y="138381"/>
                    <a:pt x="576064" y="211643"/>
                    <a:pt x="576064" y="288034"/>
                  </a:cubicBezTo>
                  <a:cubicBezTo>
                    <a:pt x="576064" y="364425"/>
                    <a:pt x="545718" y="437687"/>
                    <a:pt x="491701" y="491703"/>
                  </a:cubicBezTo>
                  <a:cubicBezTo>
                    <a:pt x="437684" y="545719"/>
                    <a:pt x="364422" y="576066"/>
                    <a:pt x="288032" y="576066"/>
                  </a:cubicBezTo>
                  <a:cubicBezTo>
                    <a:pt x="211641" y="576066"/>
                    <a:pt x="138379" y="545720"/>
                    <a:pt x="84363" y="491703"/>
                  </a:cubicBezTo>
                  <a:cubicBezTo>
                    <a:pt x="30347" y="437686"/>
                    <a:pt x="0" y="364424"/>
                    <a:pt x="1" y="288033"/>
                  </a:cubicBezTo>
                  <a:lnTo>
                    <a:pt x="0" y="288032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C00000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b="1" dirty="0" smtClean="0">
                  <a:solidFill>
                    <a:srgbClr val="C00000"/>
                  </a:solidFill>
                </a:rPr>
                <a:t>正文</a:t>
              </a:r>
              <a:endParaRPr lang="zh-CN" altLang="en-US" sz="14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5868144" y="2153935"/>
            <a:ext cx="2880320" cy="1713959"/>
            <a:chOff x="5868144" y="2009919"/>
            <a:chExt cx="2880320" cy="1713959"/>
          </a:xfrm>
          <a:effectLst>
            <a:reflection blurRad="6350" stA="52000" endA="300" endPos="35000" dir="5400000" sy="-100000" algn="bl" rotWithShape="0"/>
          </a:effectLst>
          <a:scene3d>
            <a:camera prst="perspectiveHeroicExtremeRightFacing"/>
            <a:lightRig rig="threePt" dir="t"/>
          </a:scene3d>
        </p:grpSpPr>
        <p:pic>
          <p:nvPicPr>
            <p:cNvPr id="3078" name="Picture 6"/>
            <p:cNvPicPr>
              <a:picLocks noChangeAspect="1" noChangeArrowheads="1"/>
            </p:cNvPicPr>
            <p:nvPr/>
          </p:nvPicPr>
          <p:blipFill>
            <a:blip r:embed="rId6" cstate="print"/>
            <a:stretch>
              <a:fillRect/>
            </a:stretch>
          </p:blipFill>
          <p:spPr bwMode="auto">
            <a:xfrm>
              <a:off x="6156176" y="2009919"/>
              <a:ext cx="2592288" cy="1456399"/>
            </a:xfrm>
            <a:prstGeom prst="rect">
              <a:avLst/>
            </a:prstGeom>
            <a:noFill/>
            <a:ln w="9525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ffectLst/>
          </p:spPr>
        </p:pic>
        <p:sp>
          <p:nvSpPr>
            <p:cNvPr id="91" name="任意多边形 90"/>
            <p:cNvSpPr/>
            <p:nvPr/>
          </p:nvSpPr>
          <p:spPr>
            <a:xfrm>
              <a:off x="5868144" y="3147814"/>
              <a:ext cx="576064" cy="576064"/>
            </a:xfrm>
            <a:custGeom>
              <a:avLst/>
              <a:gdLst>
                <a:gd name="connsiteX0" fmla="*/ 0 w 576064"/>
                <a:gd name="connsiteY0" fmla="*/ 288032 h 576064"/>
                <a:gd name="connsiteX1" fmla="*/ 84363 w 576064"/>
                <a:gd name="connsiteY1" fmla="*/ 84363 h 576064"/>
                <a:gd name="connsiteX2" fmla="*/ 288033 w 576064"/>
                <a:gd name="connsiteY2" fmla="*/ 1 h 576064"/>
                <a:gd name="connsiteX3" fmla="*/ 491702 w 576064"/>
                <a:gd name="connsiteY3" fmla="*/ 84364 h 576064"/>
                <a:gd name="connsiteX4" fmla="*/ 576064 w 576064"/>
                <a:gd name="connsiteY4" fmla="*/ 288034 h 576064"/>
                <a:gd name="connsiteX5" fmla="*/ 491701 w 576064"/>
                <a:gd name="connsiteY5" fmla="*/ 491703 h 576064"/>
                <a:gd name="connsiteX6" fmla="*/ 288032 w 576064"/>
                <a:gd name="connsiteY6" fmla="*/ 576066 h 576064"/>
                <a:gd name="connsiteX7" fmla="*/ 84363 w 576064"/>
                <a:gd name="connsiteY7" fmla="*/ 491703 h 576064"/>
                <a:gd name="connsiteX8" fmla="*/ 1 w 576064"/>
                <a:gd name="connsiteY8" fmla="*/ 288033 h 576064"/>
                <a:gd name="connsiteX9" fmla="*/ 0 w 576064"/>
                <a:gd name="connsiteY9" fmla="*/ 288032 h 576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064" h="576064">
                  <a:moveTo>
                    <a:pt x="0" y="288032"/>
                  </a:moveTo>
                  <a:cubicBezTo>
                    <a:pt x="0" y="211641"/>
                    <a:pt x="30346" y="138379"/>
                    <a:pt x="84363" y="84363"/>
                  </a:cubicBezTo>
                  <a:cubicBezTo>
                    <a:pt x="138380" y="30347"/>
                    <a:pt x="211642" y="1"/>
                    <a:pt x="288033" y="1"/>
                  </a:cubicBezTo>
                  <a:cubicBezTo>
                    <a:pt x="364424" y="1"/>
                    <a:pt x="437686" y="30347"/>
                    <a:pt x="491702" y="84364"/>
                  </a:cubicBezTo>
                  <a:cubicBezTo>
                    <a:pt x="545718" y="138381"/>
                    <a:pt x="576064" y="211643"/>
                    <a:pt x="576064" y="288034"/>
                  </a:cubicBezTo>
                  <a:cubicBezTo>
                    <a:pt x="576064" y="364425"/>
                    <a:pt x="545718" y="437687"/>
                    <a:pt x="491701" y="491703"/>
                  </a:cubicBezTo>
                  <a:cubicBezTo>
                    <a:pt x="437684" y="545719"/>
                    <a:pt x="364422" y="576066"/>
                    <a:pt x="288032" y="576066"/>
                  </a:cubicBezTo>
                  <a:cubicBezTo>
                    <a:pt x="211641" y="576066"/>
                    <a:pt x="138379" y="545720"/>
                    <a:pt x="84363" y="491703"/>
                  </a:cubicBezTo>
                  <a:cubicBezTo>
                    <a:pt x="30347" y="437686"/>
                    <a:pt x="0" y="364424"/>
                    <a:pt x="1" y="288033"/>
                  </a:cubicBezTo>
                  <a:lnTo>
                    <a:pt x="0" y="288032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C0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b="1" dirty="0" smtClean="0">
                  <a:solidFill>
                    <a:srgbClr val="C00000"/>
                  </a:solidFill>
                </a:rPr>
                <a:t>封底</a:t>
              </a:r>
              <a:endParaRPr lang="zh-CN" altLang="en-US" sz="14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19" name="平行四边形 18"/>
          <p:cNvSpPr/>
          <p:nvPr/>
        </p:nvSpPr>
        <p:spPr>
          <a:xfrm>
            <a:off x="251520" y="895531"/>
            <a:ext cx="2592288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323528" y="875496"/>
            <a:ext cx="15744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1.2 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模板设计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251520" y="895531"/>
            <a:ext cx="2592288" cy="360040"/>
          </a:xfrm>
          <a:prstGeom prst="parallelogram">
            <a:avLst>
              <a:gd name="adj" fmla="val 1318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23528" y="875496"/>
            <a:ext cx="23519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j-lt"/>
              </a:rPr>
              <a:t>1.3  </a:t>
            </a:r>
            <a:r>
              <a:rPr lang="zh-CN" altLang="en-US" sz="2000" b="1" dirty="0" smtClean="0">
                <a:solidFill>
                  <a:schemeClr val="bg1"/>
                </a:solidFill>
                <a:latin typeface="+mj-lt"/>
              </a:rPr>
              <a:t>颜色与逻辑展示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4056" y="1326337"/>
            <a:ext cx="810039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可以通过</a:t>
            </a: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设置不同的主题颜色来区别不同的章节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，这样更方便受众对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内容进度的准确把握。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699391" y="1779662"/>
            <a:ext cx="2467670" cy="1387759"/>
          </a:xfrm>
          <a:prstGeom prst="rect">
            <a:avLst/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153746" y="1783846"/>
            <a:ext cx="2462424" cy="1384808"/>
          </a:xfrm>
          <a:prstGeom prst="rect">
            <a:avLst/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627789" y="1779661"/>
            <a:ext cx="2461238" cy="1384142"/>
          </a:xfrm>
          <a:prstGeom prst="rect">
            <a:avLst/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5699391" y="3214693"/>
            <a:ext cx="2467670" cy="1387758"/>
          </a:xfrm>
          <a:prstGeom prst="rect">
            <a:avLst/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22" name="Picture 6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3153747" y="3218877"/>
            <a:ext cx="2462422" cy="1384808"/>
          </a:xfrm>
          <a:prstGeom prst="rect">
            <a:avLst/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23" name="Picture 7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627789" y="3214692"/>
            <a:ext cx="2461238" cy="1384141"/>
          </a:xfrm>
          <a:prstGeom prst="rect">
            <a:avLst/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常用字体">
      <a:majorFont>
        <a:latin typeface="Impact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1886</TotalTime>
  <Words>4285</Words>
  <Application>Microsoft Office PowerPoint</Application>
  <PresentationFormat>全屏显示(16:9)</PresentationFormat>
  <Paragraphs>504</Paragraphs>
  <Slides>67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67</vt:i4>
      </vt:variant>
    </vt:vector>
  </HeadingPairs>
  <TitlesOfParts>
    <vt:vector size="78" baseType="lpstr">
      <vt:lpstr>Arial Unicode MS</vt:lpstr>
      <vt:lpstr>Meiryo</vt:lpstr>
      <vt:lpstr>宋体</vt:lpstr>
      <vt:lpstr>微软雅黑</vt:lpstr>
      <vt:lpstr>Arial</vt:lpstr>
      <vt:lpstr>Calibri</vt:lpstr>
      <vt:lpstr>Calibri Light</vt:lpstr>
      <vt:lpstr>Impact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178</cp:revision>
  <dcterms:modified xsi:type="dcterms:W3CDTF">2016-01-28T06:33:52Z</dcterms:modified>
</cp:coreProperties>
</file>