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3" r:id="rId3"/>
    <p:sldId id="30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orient="horz" pos="3929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348" userDrawn="1">
          <p15:clr>
            <a:srgbClr val="A4A3A4"/>
          </p15:clr>
        </p15:guide>
        <p15:guide id="5" pos="3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1920"/>
    <a:srgbClr val="F0F2F1"/>
    <a:srgbClr val="C0CDCE"/>
    <a:srgbClr val="37AEF4"/>
    <a:srgbClr val="FF9528"/>
    <a:srgbClr val="D9E021"/>
    <a:srgbClr val="79CA46"/>
    <a:srgbClr val="4F81BD"/>
    <a:srgbClr val="BECCCD"/>
    <a:srgbClr val="F1F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94660"/>
  </p:normalViewPr>
  <p:slideViewPr>
    <p:cSldViewPr>
      <p:cViewPr varScale="1">
        <p:scale>
          <a:sx n="110" d="100"/>
          <a:sy n="110" d="100"/>
        </p:scale>
        <p:origin x="426" y="84"/>
      </p:cViewPr>
      <p:guideLst>
        <p:guide orient="horz" pos="890"/>
        <p:guide orient="horz" pos="3929"/>
        <p:guide pos="3840"/>
        <p:guide pos="7348"/>
        <p:guide pos="3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CA50E-D81B-41DF-AC92-521E7F23A969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7E2E4-A1D2-4455-A187-EC0365C71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2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14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0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33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860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290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4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56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128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70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61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8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62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708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51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1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1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45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10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99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FDF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1F3F2"/>
              </a:gs>
              <a:gs pos="100000">
                <a:srgbClr val="BECCC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4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29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7599660" y="1779108"/>
            <a:ext cx="2304256" cy="4167230"/>
            <a:chOff x="752634" y="1779108"/>
            <a:chExt cx="2304256" cy="4167230"/>
          </a:xfrm>
        </p:grpSpPr>
        <p:sp>
          <p:nvSpPr>
            <p:cNvPr id="73" name="圆角矩形 38"/>
            <p:cNvSpPr/>
            <p:nvPr/>
          </p:nvSpPr>
          <p:spPr>
            <a:xfrm rot="572624">
              <a:off x="1297576" y="1779108"/>
              <a:ext cx="1274792" cy="1256404"/>
            </a:xfrm>
            <a:custGeom>
              <a:avLst/>
              <a:gdLst/>
              <a:ahLst/>
              <a:cxnLst/>
              <a:rect l="l" t="t" r="r" b="b"/>
              <a:pathLst>
                <a:path w="1554798" h="1532371">
                  <a:moveTo>
                    <a:pt x="260464" y="73817"/>
                  </a:moveTo>
                  <a:cubicBezTo>
                    <a:pt x="306072" y="28209"/>
                    <a:pt x="369078" y="0"/>
                    <a:pt x="438674" y="0"/>
                  </a:cubicBezTo>
                  <a:lnTo>
                    <a:pt x="1302770" y="0"/>
                  </a:lnTo>
                  <a:cubicBezTo>
                    <a:pt x="1441961" y="0"/>
                    <a:pt x="1554798" y="112837"/>
                    <a:pt x="1554798" y="252028"/>
                  </a:cubicBezTo>
                  <a:lnTo>
                    <a:pt x="1554798" y="252029"/>
                  </a:lnTo>
                  <a:lnTo>
                    <a:pt x="1554798" y="1116125"/>
                  </a:lnTo>
                  <a:cubicBezTo>
                    <a:pt x="1554798" y="1255316"/>
                    <a:pt x="1441961" y="1368153"/>
                    <a:pt x="1302770" y="1368153"/>
                  </a:cubicBezTo>
                  <a:cubicBezTo>
                    <a:pt x="1163579" y="1368153"/>
                    <a:pt x="1050742" y="1255316"/>
                    <a:pt x="1050742" y="1116125"/>
                  </a:cubicBezTo>
                  <a:lnTo>
                    <a:pt x="1050742" y="860250"/>
                  </a:lnTo>
                  <a:cubicBezTo>
                    <a:pt x="1050311" y="861013"/>
                    <a:pt x="1049708" y="861600"/>
                    <a:pt x="1049101" y="862186"/>
                  </a:cubicBezTo>
                  <a:lnTo>
                    <a:pt x="426920" y="1461813"/>
                  </a:lnTo>
                  <a:cubicBezTo>
                    <a:pt x="326697" y="1558402"/>
                    <a:pt x="167149" y="1555457"/>
                    <a:pt x="70559" y="1455234"/>
                  </a:cubicBezTo>
                  <a:cubicBezTo>
                    <a:pt x="-26031" y="1355012"/>
                    <a:pt x="-23086" y="1195463"/>
                    <a:pt x="77137" y="1098874"/>
                  </a:cubicBezTo>
                  <a:lnTo>
                    <a:pt x="694328" y="504056"/>
                  </a:lnTo>
                  <a:lnTo>
                    <a:pt x="438674" y="504056"/>
                  </a:lnTo>
                  <a:cubicBezTo>
                    <a:pt x="299483" y="504056"/>
                    <a:pt x="186646" y="391219"/>
                    <a:pt x="186646" y="252028"/>
                  </a:cubicBezTo>
                  <a:cubicBezTo>
                    <a:pt x="186646" y="182432"/>
                    <a:pt x="214855" y="119426"/>
                    <a:pt x="260464" y="73817"/>
                  </a:cubicBezTo>
                  <a:close/>
                </a:path>
              </a:pathLst>
            </a:custGeom>
            <a:solidFill>
              <a:srgbClr val="37AEF4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752634" y="3115798"/>
              <a:ext cx="2304256" cy="2830540"/>
            </a:xfrm>
            <a:prstGeom prst="roundRect">
              <a:avLst>
                <a:gd name="adj" fmla="val 6909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 rot="16200000">
              <a:off x="2087525" y="3024024"/>
              <a:ext cx="441397" cy="58863"/>
              <a:chOff x="2975753" y="1851670"/>
              <a:chExt cx="539968" cy="72008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rot="16200000">
              <a:off x="1203997" y="3024024"/>
              <a:ext cx="441397" cy="58863"/>
              <a:chOff x="2975753" y="1851670"/>
              <a:chExt cx="539968" cy="72008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1865412" y="1988825"/>
              <a:ext cx="660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Rectangle 42"/>
            <p:cNvSpPr/>
            <p:nvPr/>
          </p:nvSpPr>
          <p:spPr>
            <a:xfrm flipH="1">
              <a:off x="941501" y="3596226"/>
              <a:ext cx="1960186" cy="1689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Rectangle 42"/>
            <p:cNvSpPr/>
            <p:nvPr/>
          </p:nvSpPr>
          <p:spPr>
            <a:xfrm flipH="1">
              <a:off x="941501" y="3885803"/>
              <a:ext cx="1960186" cy="1703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  <a:p>
              <a:pPr>
                <a:defRPr/>
              </a:pPr>
              <a:endPara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935364" y="1779108"/>
            <a:ext cx="2304256" cy="4167230"/>
            <a:chOff x="752634" y="1779108"/>
            <a:chExt cx="2304256" cy="4167230"/>
          </a:xfrm>
        </p:grpSpPr>
        <p:sp>
          <p:nvSpPr>
            <p:cNvPr id="59" name="圆角矩形 38"/>
            <p:cNvSpPr/>
            <p:nvPr/>
          </p:nvSpPr>
          <p:spPr>
            <a:xfrm rot="572624">
              <a:off x="1297576" y="1779108"/>
              <a:ext cx="1274792" cy="1256404"/>
            </a:xfrm>
            <a:custGeom>
              <a:avLst/>
              <a:gdLst/>
              <a:ahLst/>
              <a:cxnLst/>
              <a:rect l="l" t="t" r="r" b="b"/>
              <a:pathLst>
                <a:path w="1554798" h="1532371">
                  <a:moveTo>
                    <a:pt x="260464" y="73817"/>
                  </a:moveTo>
                  <a:cubicBezTo>
                    <a:pt x="306072" y="28209"/>
                    <a:pt x="369078" y="0"/>
                    <a:pt x="438674" y="0"/>
                  </a:cubicBezTo>
                  <a:lnTo>
                    <a:pt x="1302770" y="0"/>
                  </a:lnTo>
                  <a:cubicBezTo>
                    <a:pt x="1441961" y="0"/>
                    <a:pt x="1554798" y="112837"/>
                    <a:pt x="1554798" y="252028"/>
                  </a:cubicBezTo>
                  <a:lnTo>
                    <a:pt x="1554798" y="252029"/>
                  </a:lnTo>
                  <a:lnTo>
                    <a:pt x="1554798" y="1116125"/>
                  </a:lnTo>
                  <a:cubicBezTo>
                    <a:pt x="1554798" y="1255316"/>
                    <a:pt x="1441961" y="1368153"/>
                    <a:pt x="1302770" y="1368153"/>
                  </a:cubicBezTo>
                  <a:cubicBezTo>
                    <a:pt x="1163579" y="1368153"/>
                    <a:pt x="1050742" y="1255316"/>
                    <a:pt x="1050742" y="1116125"/>
                  </a:cubicBezTo>
                  <a:lnTo>
                    <a:pt x="1050742" y="860250"/>
                  </a:lnTo>
                  <a:cubicBezTo>
                    <a:pt x="1050311" y="861013"/>
                    <a:pt x="1049708" y="861600"/>
                    <a:pt x="1049101" y="862186"/>
                  </a:cubicBezTo>
                  <a:lnTo>
                    <a:pt x="426920" y="1461813"/>
                  </a:lnTo>
                  <a:cubicBezTo>
                    <a:pt x="326697" y="1558402"/>
                    <a:pt x="167149" y="1555457"/>
                    <a:pt x="70559" y="1455234"/>
                  </a:cubicBezTo>
                  <a:cubicBezTo>
                    <a:pt x="-26031" y="1355012"/>
                    <a:pt x="-23086" y="1195463"/>
                    <a:pt x="77137" y="1098874"/>
                  </a:cubicBezTo>
                  <a:lnTo>
                    <a:pt x="694328" y="504056"/>
                  </a:lnTo>
                  <a:lnTo>
                    <a:pt x="438674" y="504056"/>
                  </a:lnTo>
                  <a:cubicBezTo>
                    <a:pt x="299483" y="504056"/>
                    <a:pt x="186646" y="391219"/>
                    <a:pt x="186646" y="252028"/>
                  </a:cubicBezTo>
                  <a:cubicBezTo>
                    <a:pt x="186646" y="182432"/>
                    <a:pt x="214855" y="119426"/>
                    <a:pt x="260464" y="73817"/>
                  </a:cubicBezTo>
                  <a:close/>
                </a:path>
              </a:pathLst>
            </a:custGeom>
            <a:solidFill>
              <a:srgbClr val="D9E021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752634" y="3115798"/>
              <a:ext cx="2304256" cy="2830540"/>
            </a:xfrm>
            <a:prstGeom prst="roundRect">
              <a:avLst>
                <a:gd name="adj" fmla="val 6909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 rot="16200000">
              <a:off x="2087525" y="3024024"/>
              <a:ext cx="441397" cy="58863"/>
              <a:chOff x="2975753" y="1851670"/>
              <a:chExt cx="539968" cy="72008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圆角矩形 70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rot="16200000">
              <a:off x="1203997" y="3024024"/>
              <a:ext cx="441397" cy="58863"/>
              <a:chOff x="2975753" y="1851670"/>
              <a:chExt cx="539968" cy="72008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1865412" y="1988825"/>
              <a:ext cx="660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ectangle 42"/>
            <p:cNvSpPr/>
            <p:nvPr/>
          </p:nvSpPr>
          <p:spPr>
            <a:xfrm flipH="1">
              <a:off x="941501" y="3596226"/>
              <a:ext cx="1960186" cy="1689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Rectangle 42"/>
            <p:cNvSpPr/>
            <p:nvPr/>
          </p:nvSpPr>
          <p:spPr>
            <a:xfrm flipH="1">
              <a:off x="941501" y="3885803"/>
              <a:ext cx="1960186" cy="1703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  <a:p>
              <a:pPr>
                <a:defRPr/>
              </a:pPr>
              <a:endPara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71068" y="1779108"/>
            <a:ext cx="2304256" cy="4167230"/>
            <a:chOff x="752634" y="1779108"/>
            <a:chExt cx="2304256" cy="4167230"/>
          </a:xfrm>
        </p:grpSpPr>
        <p:sp>
          <p:nvSpPr>
            <p:cNvPr id="39" name="圆角矩形 38"/>
            <p:cNvSpPr/>
            <p:nvPr/>
          </p:nvSpPr>
          <p:spPr>
            <a:xfrm rot="572624">
              <a:off x="1297576" y="1779108"/>
              <a:ext cx="1274792" cy="1256404"/>
            </a:xfrm>
            <a:custGeom>
              <a:avLst/>
              <a:gdLst/>
              <a:ahLst/>
              <a:cxnLst/>
              <a:rect l="l" t="t" r="r" b="b"/>
              <a:pathLst>
                <a:path w="1554798" h="1532371">
                  <a:moveTo>
                    <a:pt x="260464" y="73817"/>
                  </a:moveTo>
                  <a:cubicBezTo>
                    <a:pt x="306072" y="28209"/>
                    <a:pt x="369078" y="0"/>
                    <a:pt x="438674" y="0"/>
                  </a:cubicBezTo>
                  <a:lnTo>
                    <a:pt x="1302770" y="0"/>
                  </a:lnTo>
                  <a:cubicBezTo>
                    <a:pt x="1441961" y="0"/>
                    <a:pt x="1554798" y="112837"/>
                    <a:pt x="1554798" y="252028"/>
                  </a:cubicBezTo>
                  <a:lnTo>
                    <a:pt x="1554798" y="252029"/>
                  </a:lnTo>
                  <a:lnTo>
                    <a:pt x="1554798" y="1116125"/>
                  </a:lnTo>
                  <a:cubicBezTo>
                    <a:pt x="1554798" y="1255316"/>
                    <a:pt x="1441961" y="1368153"/>
                    <a:pt x="1302770" y="1368153"/>
                  </a:cubicBezTo>
                  <a:cubicBezTo>
                    <a:pt x="1163579" y="1368153"/>
                    <a:pt x="1050742" y="1255316"/>
                    <a:pt x="1050742" y="1116125"/>
                  </a:cubicBezTo>
                  <a:lnTo>
                    <a:pt x="1050742" y="860250"/>
                  </a:lnTo>
                  <a:cubicBezTo>
                    <a:pt x="1050311" y="861013"/>
                    <a:pt x="1049708" y="861600"/>
                    <a:pt x="1049101" y="862186"/>
                  </a:cubicBezTo>
                  <a:lnTo>
                    <a:pt x="426920" y="1461813"/>
                  </a:lnTo>
                  <a:cubicBezTo>
                    <a:pt x="326697" y="1558402"/>
                    <a:pt x="167149" y="1555457"/>
                    <a:pt x="70559" y="1455234"/>
                  </a:cubicBezTo>
                  <a:cubicBezTo>
                    <a:pt x="-26031" y="1355012"/>
                    <a:pt x="-23086" y="1195463"/>
                    <a:pt x="77137" y="1098874"/>
                  </a:cubicBezTo>
                  <a:lnTo>
                    <a:pt x="694328" y="504056"/>
                  </a:lnTo>
                  <a:lnTo>
                    <a:pt x="438674" y="504056"/>
                  </a:lnTo>
                  <a:cubicBezTo>
                    <a:pt x="299483" y="504056"/>
                    <a:pt x="186646" y="391219"/>
                    <a:pt x="186646" y="252028"/>
                  </a:cubicBezTo>
                  <a:cubicBezTo>
                    <a:pt x="186646" y="182432"/>
                    <a:pt x="214855" y="119426"/>
                    <a:pt x="260464" y="73817"/>
                  </a:cubicBezTo>
                  <a:close/>
                </a:path>
              </a:pathLst>
            </a:custGeom>
            <a:solidFill>
              <a:srgbClr val="FF9528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752634" y="3115798"/>
              <a:ext cx="2304256" cy="2830540"/>
            </a:xfrm>
            <a:prstGeom prst="roundRect">
              <a:avLst>
                <a:gd name="adj" fmla="val 6909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rot="16200000">
              <a:off x="2087525" y="3024024"/>
              <a:ext cx="441397" cy="58863"/>
              <a:chOff x="2975753" y="1851670"/>
              <a:chExt cx="539968" cy="720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rot="16200000">
              <a:off x="1203997" y="3024024"/>
              <a:ext cx="441397" cy="58863"/>
              <a:chOff x="2975753" y="1851670"/>
              <a:chExt cx="539968" cy="72008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865412" y="1988825"/>
              <a:ext cx="660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42"/>
            <p:cNvSpPr/>
            <p:nvPr/>
          </p:nvSpPr>
          <p:spPr>
            <a:xfrm flipH="1">
              <a:off x="941501" y="3596226"/>
              <a:ext cx="1960186" cy="1689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42"/>
            <p:cNvSpPr/>
            <p:nvPr/>
          </p:nvSpPr>
          <p:spPr>
            <a:xfrm flipH="1">
              <a:off x="941501" y="3885803"/>
              <a:ext cx="1960186" cy="1703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  <a:p>
              <a:pPr>
                <a:defRPr/>
              </a:pPr>
              <a:endPara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327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0291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4e838cea5afe682920b18168126a39dda41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</TotalTime>
  <Words>247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CLICK TO ADD TITLE IN HERE 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kan</cp:lastModifiedBy>
  <cp:revision>101</cp:revision>
  <dcterms:created xsi:type="dcterms:W3CDTF">2014-07-24T05:30:04Z</dcterms:created>
  <dcterms:modified xsi:type="dcterms:W3CDTF">2016-01-29T18:27:17Z</dcterms:modified>
</cp:coreProperties>
</file>